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5" r:id="rId3"/>
  </p:sldMasterIdLst>
  <p:notesMasterIdLst>
    <p:notesMasterId r:id="rId52"/>
  </p:notesMasterIdLst>
  <p:sldIdLst>
    <p:sldId id="293" r:id="rId4"/>
    <p:sldId id="327" r:id="rId5"/>
    <p:sldId id="328" r:id="rId6"/>
    <p:sldId id="319" r:id="rId7"/>
    <p:sldId id="337" r:id="rId8"/>
    <p:sldId id="338" r:id="rId9"/>
    <p:sldId id="318" r:id="rId10"/>
    <p:sldId id="320" r:id="rId11"/>
    <p:sldId id="307" r:id="rId12"/>
    <p:sldId id="334" r:id="rId13"/>
    <p:sldId id="335" r:id="rId14"/>
    <p:sldId id="336" r:id="rId15"/>
    <p:sldId id="330" r:id="rId16"/>
    <p:sldId id="308" r:id="rId17"/>
    <p:sldId id="294" r:id="rId18"/>
    <p:sldId id="295" r:id="rId19"/>
    <p:sldId id="267" r:id="rId20"/>
    <p:sldId id="266" r:id="rId21"/>
    <p:sldId id="268" r:id="rId22"/>
    <p:sldId id="298" r:id="rId23"/>
    <p:sldId id="296" r:id="rId24"/>
    <p:sldId id="282" r:id="rId25"/>
    <p:sldId id="270" r:id="rId26"/>
    <p:sldId id="271" r:id="rId27"/>
    <p:sldId id="283" r:id="rId28"/>
    <p:sldId id="284" r:id="rId29"/>
    <p:sldId id="272" r:id="rId30"/>
    <p:sldId id="324" r:id="rId31"/>
    <p:sldId id="325" r:id="rId32"/>
    <p:sldId id="286" r:id="rId33"/>
    <p:sldId id="287" r:id="rId34"/>
    <p:sldId id="288" r:id="rId35"/>
    <p:sldId id="289" r:id="rId36"/>
    <p:sldId id="290" r:id="rId37"/>
    <p:sldId id="302" r:id="rId38"/>
    <p:sldId id="301" r:id="rId39"/>
    <p:sldId id="326" r:id="rId40"/>
    <p:sldId id="321" r:id="rId41"/>
    <p:sldId id="323" r:id="rId42"/>
    <p:sldId id="300" r:id="rId43"/>
    <p:sldId id="331" r:id="rId44"/>
    <p:sldId id="316" r:id="rId45"/>
    <p:sldId id="309" r:id="rId46"/>
    <p:sldId id="339" r:id="rId47"/>
    <p:sldId id="340" r:id="rId48"/>
    <p:sldId id="332" r:id="rId49"/>
    <p:sldId id="333" r:id="rId50"/>
    <p:sldId id="34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79" autoAdjust="0"/>
    <p:restoredTop sz="94660"/>
  </p:normalViewPr>
  <p:slideViewPr>
    <p:cSldViewPr snapToGrid="0">
      <p:cViewPr varScale="1">
        <p:scale>
          <a:sx n="74" d="100"/>
          <a:sy n="74" d="100"/>
        </p:scale>
        <p:origin x="66" y="14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HEC\Carter\DataOut_20190922\AverageFloodDepth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maidment\AppData\Local\Microsoft\Windows\INetCache\Content.Outlook\898IEWPX\Rating_Curve_Data_2019103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Depth for 71,868 cfs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Sheet2!$A$2:$A$12894</c:f>
              <c:numCache>
                <c:formatCode>General</c:formatCode>
                <c:ptCount val="12893"/>
                <c:pt idx="0">
                  <c:v>0</c:v>
                </c:pt>
                <c:pt idx="1">
                  <c:v>1.863</c:v>
                </c:pt>
                <c:pt idx="2">
                  <c:v>2.367</c:v>
                </c:pt>
                <c:pt idx="3">
                  <c:v>5.4109999999999996</c:v>
                </c:pt>
                <c:pt idx="4">
                  <c:v>5.5</c:v>
                </c:pt>
                <c:pt idx="5">
                  <c:v>8.6950000000000003</c:v>
                </c:pt>
                <c:pt idx="6">
                  <c:v>11.978999999999999</c:v>
                </c:pt>
                <c:pt idx="7">
                  <c:v>12.214</c:v>
                </c:pt>
                <c:pt idx="8">
                  <c:v>14.898999999999999</c:v>
                </c:pt>
                <c:pt idx="9">
                  <c:v>15.263</c:v>
                </c:pt>
                <c:pt idx="10">
                  <c:v>15.664</c:v>
                </c:pt>
                <c:pt idx="11">
                  <c:v>18.032</c:v>
                </c:pt>
                <c:pt idx="12">
                  <c:v>21.831</c:v>
                </c:pt>
                <c:pt idx="13">
                  <c:v>25.114999999999998</c:v>
                </c:pt>
                <c:pt idx="14">
                  <c:v>26.026</c:v>
                </c:pt>
                <c:pt idx="15">
                  <c:v>28.399000000000001</c:v>
                </c:pt>
                <c:pt idx="16">
                  <c:v>31.683</c:v>
                </c:pt>
                <c:pt idx="17">
                  <c:v>32.915999999999997</c:v>
                </c:pt>
                <c:pt idx="18">
                  <c:v>33.697000000000003</c:v>
                </c:pt>
                <c:pt idx="19">
                  <c:v>36.366</c:v>
                </c:pt>
                <c:pt idx="20">
                  <c:v>36.83</c:v>
                </c:pt>
                <c:pt idx="21">
                  <c:v>41.534999999999997</c:v>
                </c:pt>
                <c:pt idx="22">
                  <c:v>43.095999999999997</c:v>
                </c:pt>
                <c:pt idx="23">
                  <c:v>43.267000000000003</c:v>
                </c:pt>
                <c:pt idx="24">
                  <c:v>44.819000000000003</c:v>
                </c:pt>
                <c:pt idx="25">
                  <c:v>46.228999999999999</c:v>
                </c:pt>
                <c:pt idx="26">
                  <c:v>46.716999999999999</c:v>
                </c:pt>
                <c:pt idx="27">
                  <c:v>49.362000000000002</c:v>
                </c:pt>
                <c:pt idx="28">
                  <c:v>50.167000000000002</c:v>
                </c:pt>
                <c:pt idx="29">
                  <c:v>52.494</c:v>
                </c:pt>
                <c:pt idx="30">
                  <c:v>53.618000000000002</c:v>
                </c:pt>
                <c:pt idx="31">
                  <c:v>54.670999999999999</c:v>
                </c:pt>
                <c:pt idx="32">
                  <c:v>55.627000000000002</c:v>
                </c:pt>
                <c:pt idx="33">
                  <c:v>57.067999999999998</c:v>
                </c:pt>
                <c:pt idx="34">
                  <c:v>57.954999999999998</c:v>
                </c:pt>
                <c:pt idx="35">
                  <c:v>64.522999999999996</c:v>
                </c:pt>
                <c:pt idx="36">
                  <c:v>65.025999999999996</c:v>
                </c:pt>
                <c:pt idx="37">
                  <c:v>67.418999999999997</c:v>
                </c:pt>
                <c:pt idx="38">
                  <c:v>67.807000000000002</c:v>
                </c:pt>
                <c:pt idx="39">
                  <c:v>71.090999999999994</c:v>
                </c:pt>
                <c:pt idx="40">
                  <c:v>71.292000000000002</c:v>
                </c:pt>
                <c:pt idx="41">
                  <c:v>74.375</c:v>
                </c:pt>
                <c:pt idx="42">
                  <c:v>74.424999999999997</c:v>
                </c:pt>
                <c:pt idx="43">
                  <c:v>75.47</c:v>
                </c:pt>
                <c:pt idx="44">
                  <c:v>77.558000000000007</c:v>
                </c:pt>
                <c:pt idx="45">
                  <c:v>77.659000000000006</c:v>
                </c:pt>
                <c:pt idx="46">
                  <c:v>80.691000000000003</c:v>
                </c:pt>
                <c:pt idx="47">
                  <c:v>81.22</c:v>
                </c:pt>
                <c:pt idx="48">
                  <c:v>83.823999999999998</c:v>
                </c:pt>
                <c:pt idx="49">
                  <c:v>84.227000000000004</c:v>
                </c:pt>
                <c:pt idx="50">
                  <c:v>84.67</c:v>
                </c:pt>
                <c:pt idx="51">
                  <c:v>86.192999999999998</c:v>
                </c:pt>
                <c:pt idx="52">
                  <c:v>86.956999999999994</c:v>
                </c:pt>
                <c:pt idx="53">
                  <c:v>87.510999999999996</c:v>
                </c:pt>
                <c:pt idx="54">
                  <c:v>88.12</c:v>
                </c:pt>
                <c:pt idx="55">
                  <c:v>90.09</c:v>
                </c:pt>
                <c:pt idx="56">
                  <c:v>90.795000000000002</c:v>
                </c:pt>
                <c:pt idx="57">
                  <c:v>91.570999999999998</c:v>
                </c:pt>
                <c:pt idx="58">
                  <c:v>93.222999999999999</c:v>
                </c:pt>
                <c:pt idx="59">
                  <c:v>94.078999999999994</c:v>
                </c:pt>
                <c:pt idx="60">
                  <c:v>97.363</c:v>
                </c:pt>
                <c:pt idx="61">
                  <c:v>99.489000000000004</c:v>
                </c:pt>
                <c:pt idx="62">
                  <c:v>101.922</c:v>
                </c:pt>
                <c:pt idx="63">
                  <c:v>102.622</c:v>
                </c:pt>
                <c:pt idx="64">
                  <c:v>103.931</c:v>
                </c:pt>
                <c:pt idx="65">
                  <c:v>105.372</c:v>
                </c:pt>
                <c:pt idx="66">
                  <c:v>105.755</c:v>
                </c:pt>
                <c:pt idx="67">
                  <c:v>107.214</c:v>
                </c:pt>
                <c:pt idx="68">
                  <c:v>108.822</c:v>
                </c:pt>
                <c:pt idx="69">
                  <c:v>108.88800000000001</c:v>
                </c:pt>
                <c:pt idx="70">
                  <c:v>110.498</c:v>
                </c:pt>
                <c:pt idx="71">
                  <c:v>112.02</c:v>
                </c:pt>
                <c:pt idx="72">
                  <c:v>112.273</c:v>
                </c:pt>
                <c:pt idx="73">
                  <c:v>113.782</c:v>
                </c:pt>
                <c:pt idx="74">
                  <c:v>115.15300000000001</c:v>
                </c:pt>
                <c:pt idx="75">
                  <c:v>115.723</c:v>
                </c:pt>
                <c:pt idx="76">
                  <c:v>117.066</c:v>
                </c:pt>
                <c:pt idx="77">
                  <c:v>117.83199999999999</c:v>
                </c:pt>
                <c:pt idx="78">
                  <c:v>118.286</c:v>
                </c:pt>
                <c:pt idx="79">
                  <c:v>119.173</c:v>
                </c:pt>
                <c:pt idx="80">
                  <c:v>120.35</c:v>
                </c:pt>
                <c:pt idx="81">
                  <c:v>121.419</c:v>
                </c:pt>
                <c:pt idx="82">
                  <c:v>121.539</c:v>
                </c:pt>
                <c:pt idx="83">
                  <c:v>122.279</c:v>
                </c:pt>
                <c:pt idx="84">
                  <c:v>124.1</c:v>
                </c:pt>
                <c:pt idx="85">
                  <c:v>124.633</c:v>
                </c:pt>
                <c:pt idx="86">
                  <c:v>125.387</c:v>
                </c:pt>
                <c:pt idx="87">
                  <c:v>126.986</c:v>
                </c:pt>
                <c:pt idx="88">
                  <c:v>128.114</c:v>
                </c:pt>
                <c:pt idx="89">
                  <c:v>129.34</c:v>
                </c:pt>
                <c:pt idx="90">
                  <c:v>131.07900000000001</c:v>
                </c:pt>
                <c:pt idx="91">
                  <c:v>131.69399999999999</c:v>
                </c:pt>
                <c:pt idx="92">
                  <c:v>132.12799999999999</c:v>
                </c:pt>
                <c:pt idx="93">
                  <c:v>134.048</c:v>
                </c:pt>
                <c:pt idx="94">
                  <c:v>134.63900000000001</c:v>
                </c:pt>
                <c:pt idx="95">
                  <c:v>136.142</c:v>
                </c:pt>
                <c:pt idx="96">
                  <c:v>136.40199999999999</c:v>
                </c:pt>
                <c:pt idx="97">
                  <c:v>136.77000000000001</c:v>
                </c:pt>
                <c:pt idx="98">
                  <c:v>138.755</c:v>
                </c:pt>
                <c:pt idx="99">
                  <c:v>141.10900000000001</c:v>
                </c:pt>
                <c:pt idx="100">
                  <c:v>142.46100000000001</c:v>
                </c:pt>
                <c:pt idx="101">
                  <c:v>143.46299999999999</c:v>
                </c:pt>
                <c:pt idx="102">
                  <c:v>144.16999999999999</c:v>
                </c:pt>
                <c:pt idx="103">
                  <c:v>145.81700000000001</c:v>
                </c:pt>
                <c:pt idx="104">
                  <c:v>148.17099999999999</c:v>
                </c:pt>
                <c:pt idx="105">
                  <c:v>148.184</c:v>
                </c:pt>
                <c:pt idx="106">
                  <c:v>148.25800000000001</c:v>
                </c:pt>
                <c:pt idx="107">
                  <c:v>150.32599999999999</c:v>
                </c:pt>
                <c:pt idx="108">
                  <c:v>150.52500000000001</c:v>
                </c:pt>
                <c:pt idx="109">
                  <c:v>152.197</c:v>
                </c:pt>
                <c:pt idx="110">
                  <c:v>152.87799999999999</c:v>
                </c:pt>
                <c:pt idx="111">
                  <c:v>153.84399999999999</c:v>
                </c:pt>
                <c:pt idx="112">
                  <c:v>155.232</c:v>
                </c:pt>
                <c:pt idx="113">
                  <c:v>156.21100000000001</c:v>
                </c:pt>
                <c:pt idx="114">
                  <c:v>157.58600000000001</c:v>
                </c:pt>
                <c:pt idx="115">
                  <c:v>159.535</c:v>
                </c:pt>
                <c:pt idx="116">
                  <c:v>159.94</c:v>
                </c:pt>
                <c:pt idx="117">
                  <c:v>160.22499999999999</c:v>
                </c:pt>
                <c:pt idx="118">
                  <c:v>161.87700000000001</c:v>
                </c:pt>
                <c:pt idx="119">
                  <c:v>162.29400000000001</c:v>
                </c:pt>
                <c:pt idx="120">
                  <c:v>164.239</c:v>
                </c:pt>
                <c:pt idx="121">
                  <c:v>164.64699999999999</c:v>
                </c:pt>
                <c:pt idx="122">
                  <c:v>165.226</c:v>
                </c:pt>
                <c:pt idx="123">
                  <c:v>167.001</c:v>
                </c:pt>
                <c:pt idx="124">
                  <c:v>168.25299999999999</c:v>
                </c:pt>
                <c:pt idx="125">
                  <c:v>169.35499999999999</c:v>
                </c:pt>
                <c:pt idx="126">
                  <c:v>170.91800000000001</c:v>
                </c:pt>
                <c:pt idx="127">
                  <c:v>171.709</c:v>
                </c:pt>
                <c:pt idx="128">
                  <c:v>172.267</c:v>
                </c:pt>
                <c:pt idx="129">
                  <c:v>174.06299999999999</c:v>
                </c:pt>
                <c:pt idx="130">
                  <c:v>175.49600000000001</c:v>
                </c:pt>
                <c:pt idx="131">
                  <c:v>176.28100000000001</c:v>
                </c:pt>
                <c:pt idx="132">
                  <c:v>176.416</c:v>
                </c:pt>
                <c:pt idx="133">
                  <c:v>176.60900000000001</c:v>
                </c:pt>
                <c:pt idx="134">
                  <c:v>178.77</c:v>
                </c:pt>
                <c:pt idx="135">
                  <c:v>180.054</c:v>
                </c:pt>
                <c:pt idx="136">
                  <c:v>180.29499999999999</c:v>
                </c:pt>
                <c:pt idx="137">
                  <c:v>181.124</c:v>
                </c:pt>
                <c:pt idx="138">
                  <c:v>182.3</c:v>
                </c:pt>
                <c:pt idx="139">
                  <c:v>183.47800000000001</c:v>
                </c:pt>
                <c:pt idx="140">
                  <c:v>184.309</c:v>
                </c:pt>
                <c:pt idx="141">
                  <c:v>185.83199999999999</c:v>
                </c:pt>
                <c:pt idx="142">
                  <c:v>187.99100000000001</c:v>
                </c:pt>
                <c:pt idx="143">
                  <c:v>188.18600000000001</c:v>
                </c:pt>
                <c:pt idx="144">
                  <c:v>188.322</c:v>
                </c:pt>
                <c:pt idx="145">
                  <c:v>190.53899999999999</c:v>
                </c:pt>
                <c:pt idx="146">
                  <c:v>192.33600000000001</c:v>
                </c:pt>
                <c:pt idx="147">
                  <c:v>192.893</c:v>
                </c:pt>
                <c:pt idx="148">
                  <c:v>193.68299999999999</c:v>
                </c:pt>
                <c:pt idx="149">
                  <c:v>195.24700000000001</c:v>
                </c:pt>
                <c:pt idx="150">
                  <c:v>196.35</c:v>
                </c:pt>
                <c:pt idx="151">
                  <c:v>197.601</c:v>
                </c:pt>
                <c:pt idx="152">
                  <c:v>199.374</c:v>
                </c:pt>
                <c:pt idx="153">
                  <c:v>199.95500000000001</c:v>
                </c:pt>
                <c:pt idx="154">
                  <c:v>200.364</c:v>
                </c:pt>
                <c:pt idx="155">
                  <c:v>202.30799999999999</c:v>
                </c:pt>
                <c:pt idx="156">
                  <c:v>202.73400000000001</c:v>
                </c:pt>
                <c:pt idx="157">
                  <c:v>204.37799999999999</c:v>
                </c:pt>
                <c:pt idx="158">
                  <c:v>204.66200000000001</c:v>
                </c:pt>
                <c:pt idx="159">
                  <c:v>205.065</c:v>
                </c:pt>
                <c:pt idx="160">
                  <c:v>207.01599999999999</c:v>
                </c:pt>
                <c:pt idx="161">
                  <c:v>208.392</c:v>
                </c:pt>
                <c:pt idx="162">
                  <c:v>209.37</c:v>
                </c:pt>
                <c:pt idx="163">
                  <c:v>210.756</c:v>
                </c:pt>
                <c:pt idx="164">
                  <c:v>211.72399999999999</c:v>
                </c:pt>
                <c:pt idx="165">
                  <c:v>212.40600000000001</c:v>
                </c:pt>
                <c:pt idx="166">
                  <c:v>214.077</c:v>
                </c:pt>
                <c:pt idx="167">
                  <c:v>216.35300000000001</c:v>
                </c:pt>
                <c:pt idx="168">
                  <c:v>216.42</c:v>
                </c:pt>
                <c:pt idx="169">
                  <c:v>216.43100000000001</c:v>
                </c:pt>
                <c:pt idx="170">
                  <c:v>216.44800000000001</c:v>
                </c:pt>
                <c:pt idx="171">
                  <c:v>218.31200000000001</c:v>
                </c:pt>
                <c:pt idx="172">
                  <c:v>218.791</c:v>
                </c:pt>
                <c:pt idx="173">
                  <c:v>219.792</c:v>
                </c:pt>
                <c:pt idx="174">
                  <c:v>220.91200000000001</c:v>
                </c:pt>
                <c:pt idx="175">
                  <c:v>221.17099999999999</c:v>
                </c:pt>
                <c:pt idx="176">
                  <c:v>221.58600000000001</c:v>
                </c:pt>
                <c:pt idx="177">
                  <c:v>223.55199999999999</c:v>
                </c:pt>
                <c:pt idx="178">
                  <c:v>224.779</c:v>
                </c:pt>
                <c:pt idx="179">
                  <c:v>225.93299999999999</c:v>
                </c:pt>
                <c:pt idx="180">
                  <c:v>227.78</c:v>
                </c:pt>
                <c:pt idx="181">
                  <c:v>228.31299999999999</c:v>
                </c:pt>
                <c:pt idx="182">
                  <c:v>228.64599999999999</c:v>
                </c:pt>
                <c:pt idx="183">
                  <c:v>230.69399999999999</c:v>
                </c:pt>
                <c:pt idx="184">
                  <c:v>232.51300000000001</c:v>
                </c:pt>
                <c:pt idx="185">
                  <c:v>233.07499999999999</c:v>
                </c:pt>
                <c:pt idx="186">
                  <c:v>233.97499999999999</c:v>
                </c:pt>
                <c:pt idx="187">
                  <c:v>235.45500000000001</c:v>
                </c:pt>
                <c:pt idx="188">
                  <c:v>236.38</c:v>
                </c:pt>
                <c:pt idx="189">
                  <c:v>237.83600000000001</c:v>
                </c:pt>
                <c:pt idx="190">
                  <c:v>239.33199999999999</c:v>
                </c:pt>
                <c:pt idx="191">
                  <c:v>240.16900000000001</c:v>
                </c:pt>
                <c:pt idx="192">
                  <c:v>240.21700000000001</c:v>
                </c:pt>
                <c:pt idx="193">
                  <c:v>240.24600000000001</c:v>
                </c:pt>
                <c:pt idx="194">
                  <c:v>240.376</c:v>
                </c:pt>
                <c:pt idx="195">
                  <c:v>242.59700000000001</c:v>
                </c:pt>
                <c:pt idx="196">
                  <c:v>244.113</c:v>
                </c:pt>
                <c:pt idx="197">
                  <c:v>244.97800000000001</c:v>
                </c:pt>
                <c:pt idx="198">
                  <c:v>246.363</c:v>
                </c:pt>
                <c:pt idx="199">
                  <c:v>247.35900000000001</c:v>
                </c:pt>
                <c:pt idx="200">
                  <c:v>247.98</c:v>
                </c:pt>
                <c:pt idx="201">
                  <c:v>249.739</c:v>
                </c:pt>
                <c:pt idx="202">
                  <c:v>250.667</c:v>
                </c:pt>
                <c:pt idx="203">
                  <c:v>251.84700000000001</c:v>
                </c:pt>
                <c:pt idx="204">
                  <c:v>252.12</c:v>
                </c:pt>
                <c:pt idx="205">
                  <c:v>252.55699999999999</c:v>
                </c:pt>
                <c:pt idx="206">
                  <c:v>254.501</c:v>
                </c:pt>
                <c:pt idx="207">
                  <c:v>255.714</c:v>
                </c:pt>
                <c:pt idx="208">
                  <c:v>256.88099999999997</c:v>
                </c:pt>
                <c:pt idx="209">
                  <c:v>258.75099999999998</c:v>
                </c:pt>
                <c:pt idx="210">
                  <c:v>259.262</c:v>
                </c:pt>
                <c:pt idx="211">
                  <c:v>259.58100000000002</c:v>
                </c:pt>
                <c:pt idx="212">
                  <c:v>260.959</c:v>
                </c:pt>
                <c:pt idx="213">
                  <c:v>261.64299999999997</c:v>
                </c:pt>
                <c:pt idx="214">
                  <c:v>263.44799999999998</c:v>
                </c:pt>
                <c:pt idx="215">
                  <c:v>264.02300000000002</c:v>
                </c:pt>
                <c:pt idx="216">
                  <c:v>264.94600000000003</c:v>
                </c:pt>
                <c:pt idx="217">
                  <c:v>266.404</c:v>
                </c:pt>
                <c:pt idx="218">
                  <c:v>267.31400000000002</c:v>
                </c:pt>
                <c:pt idx="219">
                  <c:v>268.78500000000003</c:v>
                </c:pt>
                <c:pt idx="220">
                  <c:v>271.14</c:v>
                </c:pt>
                <c:pt idx="221">
                  <c:v>271.16500000000002</c:v>
                </c:pt>
                <c:pt idx="222">
                  <c:v>271.18099999999998</c:v>
                </c:pt>
                <c:pt idx="223">
                  <c:v>271.25</c:v>
                </c:pt>
                <c:pt idx="224">
                  <c:v>273.54599999999999</c:v>
                </c:pt>
                <c:pt idx="225">
                  <c:v>275.048</c:v>
                </c:pt>
                <c:pt idx="226">
                  <c:v>275.92700000000002</c:v>
                </c:pt>
                <c:pt idx="227">
                  <c:v>277.334</c:v>
                </c:pt>
                <c:pt idx="228">
                  <c:v>278.30700000000002</c:v>
                </c:pt>
                <c:pt idx="229">
                  <c:v>278.91500000000002</c:v>
                </c:pt>
                <c:pt idx="230">
                  <c:v>280.68799999999999</c:v>
                </c:pt>
                <c:pt idx="231">
                  <c:v>281.54199999999997</c:v>
                </c:pt>
                <c:pt idx="232">
                  <c:v>282.78199999999998</c:v>
                </c:pt>
                <c:pt idx="233">
                  <c:v>283.52800000000002</c:v>
                </c:pt>
                <c:pt idx="234">
                  <c:v>285.44900000000001</c:v>
                </c:pt>
                <c:pt idx="235">
                  <c:v>286.649</c:v>
                </c:pt>
                <c:pt idx="236">
                  <c:v>287.83</c:v>
                </c:pt>
                <c:pt idx="237">
                  <c:v>289.72199999999998</c:v>
                </c:pt>
                <c:pt idx="238">
                  <c:v>290.21100000000001</c:v>
                </c:pt>
                <c:pt idx="239">
                  <c:v>290.51600000000002</c:v>
                </c:pt>
                <c:pt idx="240">
                  <c:v>291.834</c:v>
                </c:pt>
                <c:pt idx="241">
                  <c:v>292.59100000000001</c:v>
                </c:pt>
                <c:pt idx="242">
                  <c:v>294.38200000000001</c:v>
                </c:pt>
                <c:pt idx="243">
                  <c:v>294.97199999999998</c:v>
                </c:pt>
                <c:pt idx="244">
                  <c:v>295.91699999999997</c:v>
                </c:pt>
                <c:pt idx="245">
                  <c:v>297.35300000000001</c:v>
                </c:pt>
                <c:pt idx="246">
                  <c:v>298.24900000000002</c:v>
                </c:pt>
                <c:pt idx="247">
                  <c:v>299.733</c:v>
                </c:pt>
                <c:pt idx="248">
                  <c:v>300.60399999999998</c:v>
                </c:pt>
                <c:pt idx="249">
                  <c:v>302.11399999999998</c:v>
                </c:pt>
                <c:pt idx="250">
                  <c:v>302.125</c:v>
                </c:pt>
                <c:pt idx="251">
                  <c:v>304.495</c:v>
                </c:pt>
                <c:pt idx="252">
                  <c:v>306.875</c:v>
                </c:pt>
                <c:pt idx="253">
                  <c:v>308.30500000000001</c:v>
                </c:pt>
                <c:pt idx="254">
                  <c:v>309.25599999999997</c:v>
                </c:pt>
                <c:pt idx="255">
                  <c:v>309.85000000000002</c:v>
                </c:pt>
                <c:pt idx="256">
                  <c:v>311.637</c:v>
                </c:pt>
                <c:pt idx="257">
                  <c:v>312.41699999999997</c:v>
                </c:pt>
                <c:pt idx="258">
                  <c:v>313.71699999999998</c:v>
                </c:pt>
                <c:pt idx="259">
                  <c:v>314.017</c:v>
                </c:pt>
                <c:pt idx="260">
                  <c:v>314.20999999999998</c:v>
                </c:pt>
                <c:pt idx="261">
                  <c:v>314.49900000000002</c:v>
                </c:pt>
                <c:pt idx="262">
                  <c:v>317.584</c:v>
                </c:pt>
                <c:pt idx="263">
                  <c:v>318.779</c:v>
                </c:pt>
                <c:pt idx="264">
                  <c:v>320.69299999999998</c:v>
                </c:pt>
                <c:pt idx="265">
                  <c:v>321.16000000000003</c:v>
                </c:pt>
                <c:pt idx="266">
                  <c:v>321.45100000000002</c:v>
                </c:pt>
                <c:pt idx="267">
                  <c:v>322.709</c:v>
                </c:pt>
                <c:pt idx="268">
                  <c:v>323.54000000000002</c:v>
                </c:pt>
                <c:pt idx="269">
                  <c:v>325.31700000000001</c:v>
                </c:pt>
                <c:pt idx="270">
                  <c:v>325.92099999999999</c:v>
                </c:pt>
                <c:pt idx="271">
                  <c:v>326.88799999999998</c:v>
                </c:pt>
                <c:pt idx="272">
                  <c:v>328.30200000000002</c:v>
                </c:pt>
                <c:pt idx="273">
                  <c:v>329.18400000000003</c:v>
                </c:pt>
                <c:pt idx="274">
                  <c:v>333</c:v>
                </c:pt>
                <c:pt idx="275">
                  <c:v>333.05099999999999</c:v>
                </c:pt>
                <c:pt idx="276">
                  <c:v>333.06299999999999</c:v>
                </c:pt>
                <c:pt idx="277">
                  <c:v>333.08199999999999</c:v>
                </c:pt>
                <c:pt idx="278">
                  <c:v>334.233</c:v>
                </c:pt>
                <c:pt idx="279">
                  <c:v>335.858</c:v>
                </c:pt>
                <c:pt idx="280">
                  <c:v>336.51100000000002</c:v>
                </c:pt>
                <c:pt idx="281">
                  <c:v>337.20100000000002</c:v>
                </c:pt>
                <c:pt idx="282">
                  <c:v>339.05399999999997</c:v>
                </c:pt>
                <c:pt idx="283">
                  <c:v>339.79300000000001</c:v>
                </c:pt>
                <c:pt idx="284">
                  <c:v>340.572</c:v>
                </c:pt>
                <c:pt idx="285">
                  <c:v>342.25</c:v>
                </c:pt>
                <c:pt idx="286">
                  <c:v>343.07400000000001</c:v>
                </c:pt>
                <c:pt idx="287">
                  <c:v>343.94400000000002</c:v>
                </c:pt>
                <c:pt idx="288">
                  <c:v>345.44499999999999</c:v>
                </c:pt>
                <c:pt idx="289">
                  <c:v>346.35500000000002</c:v>
                </c:pt>
                <c:pt idx="290">
                  <c:v>348.64100000000002</c:v>
                </c:pt>
                <c:pt idx="291">
                  <c:v>349.637</c:v>
                </c:pt>
                <c:pt idx="292">
                  <c:v>350.68700000000001</c:v>
                </c:pt>
                <c:pt idx="293">
                  <c:v>351.83699999999999</c:v>
                </c:pt>
                <c:pt idx="294">
                  <c:v>352.91800000000001</c:v>
                </c:pt>
                <c:pt idx="295">
                  <c:v>354.05900000000003</c:v>
                </c:pt>
                <c:pt idx="296">
                  <c:v>355.03199999999998</c:v>
                </c:pt>
                <c:pt idx="297">
                  <c:v>356.19900000000001</c:v>
                </c:pt>
                <c:pt idx="298">
                  <c:v>357.43099999999998</c:v>
                </c:pt>
                <c:pt idx="299">
                  <c:v>359.48099999999999</c:v>
                </c:pt>
                <c:pt idx="300">
                  <c:v>360.80200000000002</c:v>
                </c:pt>
                <c:pt idx="301">
                  <c:v>361.42399999999998</c:v>
                </c:pt>
                <c:pt idx="302">
                  <c:v>362.762</c:v>
                </c:pt>
                <c:pt idx="303">
                  <c:v>364.17399999999998</c:v>
                </c:pt>
                <c:pt idx="304">
                  <c:v>364.62</c:v>
                </c:pt>
                <c:pt idx="305">
                  <c:v>366.04300000000001</c:v>
                </c:pt>
                <c:pt idx="306">
                  <c:v>367.54599999999999</c:v>
                </c:pt>
                <c:pt idx="307">
                  <c:v>369.32499999999999</c:v>
                </c:pt>
                <c:pt idx="308">
                  <c:v>370.91699999999997</c:v>
                </c:pt>
                <c:pt idx="309">
                  <c:v>371.01100000000002</c:v>
                </c:pt>
                <c:pt idx="310">
                  <c:v>372.60599999999999</c:v>
                </c:pt>
                <c:pt idx="311">
                  <c:v>374.28899999999999</c:v>
                </c:pt>
                <c:pt idx="312">
                  <c:v>375.887</c:v>
                </c:pt>
                <c:pt idx="313">
                  <c:v>377.40199999999999</c:v>
                </c:pt>
                <c:pt idx="314">
                  <c:v>377.661</c:v>
                </c:pt>
                <c:pt idx="315">
                  <c:v>378.39699999999999</c:v>
                </c:pt>
                <c:pt idx="316">
                  <c:v>379.16899999999998</c:v>
                </c:pt>
                <c:pt idx="317">
                  <c:v>382.45</c:v>
                </c:pt>
                <c:pt idx="318">
                  <c:v>383.79399999999998</c:v>
                </c:pt>
                <c:pt idx="319">
                  <c:v>385.73099999999999</c:v>
                </c:pt>
                <c:pt idx="320">
                  <c:v>386.99</c:v>
                </c:pt>
                <c:pt idx="321">
                  <c:v>387.77600000000001</c:v>
                </c:pt>
                <c:pt idx="322">
                  <c:v>389.01299999999998</c:v>
                </c:pt>
                <c:pt idx="323">
                  <c:v>390.185</c:v>
                </c:pt>
                <c:pt idx="324">
                  <c:v>391.14699999999999</c:v>
                </c:pt>
                <c:pt idx="325">
                  <c:v>392.29399999999998</c:v>
                </c:pt>
                <c:pt idx="326">
                  <c:v>393.38099999999997</c:v>
                </c:pt>
                <c:pt idx="327">
                  <c:v>394.51900000000001</c:v>
                </c:pt>
                <c:pt idx="328">
                  <c:v>395.57499999999999</c:v>
                </c:pt>
                <c:pt idx="329">
                  <c:v>396.577</c:v>
                </c:pt>
                <c:pt idx="330">
                  <c:v>397.89100000000002</c:v>
                </c:pt>
                <c:pt idx="331">
                  <c:v>398.85700000000003</c:v>
                </c:pt>
                <c:pt idx="332">
                  <c:v>399.77199999999999</c:v>
                </c:pt>
                <c:pt idx="333">
                  <c:v>401.26299999999998</c:v>
                </c:pt>
                <c:pt idx="334">
                  <c:v>402.13799999999998</c:v>
                </c:pt>
                <c:pt idx="335">
                  <c:v>402.96800000000002</c:v>
                </c:pt>
                <c:pt idx="336">
                  <c:v>404.63400000000001</c:v>
                </c:pt>
                <c:pt idx="337">
                  <c:v>405.42</c:v>
                </c:pt>
                <c:pt idx="338">
                  <c:v>406.16399999999999</c:v>
                </c:pt>
                <c:pt idx="339">
                  <c:v>408.00599999999997</c:v>
                </c:pt>
                <c:pt idx="340">
                  <c:v>408.70100000000002</c:v>
                </c:pt>
                <c:pt idx="341">
                  <c:v>409.36</c:v>
                </c:pt>
                <c:pt idx="342">
                  <c:v>411.37799999999999</c:v>
                </c:pt>
                <c:pt idx="343">
                  <c:v>411.98200000000003</c:v>
                </c:pt>
                <c:pt idx="344">
                  <c:v>412.55500000000001</c:v>
                </c:pt>
                <c:pt idx="345">
                  <c:v>414.74900000000002</c:v>
                </c:pt>
                <c:pt idx="346">
                  <c:v>415.26400000000001</c:v>
                </c:pt>
                <c:pt idx="347">
                  <c:v>415.75099999999998</c:v>
                </c:pt>
                <c:pt idx="348">
                  <c:v>418.12099999999998</c:v>
                </c:pt>
                <c:pt idx="349">
                  <c:v>418.54500000000002</c:v>
                </c:pt>
                <c:pt idx="350">
                  <c:v>418.947</c:v>
                </c:pt>
                <c:pt idx="351">
                  <c:v>421.49299999999999</c:v>
                </c:pt>
                <c:pt idx="352">
                  <c:v>421.82600000000002</c:v>
                </c:pt>
                <c:pt idx="353">
                  <c:v>422.142</c:v>
                </c:pt>
                <c:pt idx="354">
                  <c:v>424.86399999999998</c:v>
                </c:pt>
                <c:pt idx="355">
                  <c:v>425.108</c:v>
                </c:pt>
                <c:pt idx="356">
                  <c:v>425.33800000000002</c:v>
                </c:pt>
                <c:pt idx="357">
                  <c:v>428.23599999999999</c:v>
                </c:pt>
                <c:pt idx="358">
                  <c:v>428.38900000000001</c:v>
                </c:pt>
                <c:pt idx="359">
                  <c:v>431.608</c:v>
                </c:pt>
                <c:pt idx="360">
                  <c:v>431.67</c:v>
                </c:pt>
                <c:pt idx="361">
                  <c:v>431.73</c:v>
                </c:pt>
                <c:pt idx="362">
                  <c:v>433.94099999999997</c:v>
                </c:pt>
                <c:pt idx="363">
                  <c:v>434.92500000000001</c:v>
                </c:pt>
                <c:pt idx="364">
                  <c:v>434.952</c:v>
                </c:pt>
                <c:pt idx="365">
                  <c:v>434.97899999999998</c:v>
                </c:pt>
                <c:pt idx="366">
                  <c:v>435.06799999999998</c:v>
                </c:pt>
                <c:pt idx="367">
                  <c:v>438.12099999999998</c:v>
                </c:pt>
                <c:pt idx="368">
                  <c:v>438.233</c:v>
                </c:pt>
                <c:pt idx="369">
                  <c:v>438.351</c:v>
                </c:pt>
                <c:pt idx="370">
                  <c:v>441.31700000000001</c:v>
                </c:pt>
                <c:pt idx="371">
                  <c:v>441.51400000000001</c:v>
                </c:pt>
                <c:pt idx="372">
                  <c:v>441.72300000000001</c:v>
                </c:pt>
                <c:pt idx="373">
                  <c:v>444.79599999999999</c:v>
                </c:pt>
                <c:pt idx="374">
                  <c:v>445.09399999999999</c:v>
                </c:pt>
                <c:pt idx="375">
                  <c:v>447.70800000000003</c:v>
                </c:pt>
                <c:pt idx="376">
                  <c:v>448.46600000000001</c:v>
                </c:pt>
                <c:pt idx="377">
                  <c:v>451.02300000000002</c:v>
                </c:pt>
                <c:pt idx="378">
                  <c:v>451.41300000000001</c:v>
                </c:pt>
                <c:pt idx="379">
                  <c:v>453.28</c:v>
                </c:pt>
                <c:pt idx="380">
                  <c:v>453.32799999999997</c:v>
                </c:pt>
                <c:pt idx="381">
                  <c:v>455.22399999999999</c:v>
                </c:pt>
                <c:pt idx="382">
                  <c:v>455.72300000000001</c:v>
                </c:pt>
                <c:pt idx="383">
                  <c:v>456.565</c:v>
                </c:pt>
                <c:pt idx="384">
                  <c:v>458.11700000000002</c:v>
                </c:pt>
                <c:pt idx="385">
                  <c:v>459.036</c:v>
                </c:pt>
                <c:pt idx="386">
                  <c:v>460.51100000000002</c:v>
                </c:pt>
                <c:pt idx="387">
                  <c:v>462.62</c:v>
                </c:pt>
                <c:pt idx="388">
                  <c:v>462.84800000000001</c:v>
                </c:pt>
                <c:pt idx="389">
                  <c:v>462.90600000000001</c:v>
                </c:pt>
                <c:pt idx="390">
                  <c:v>463.00400000000002</c:v>
                </c:pt>
                <c:pt idx="391">
                  <c:v>465.3</c:v>
                </c:pt>
                <c:pt idx="392">
                  <c:v>466.65899999999999</c:v>
                </c:pt>
                <c:pt idx="393">
                  <c:v>467.69499999999999</c:v>
                </c:pt>
                <c:pt idx="394">
                  <c:v>469.44400000000002</c:v>
                </c:pt>
                <c:pt idx="395">
                  <c:v>470.089</c:v>
                </c:pt>
                <c:pt idx="396">
                  <c:v>470.471</c:v>
                </c:pt>
                <c:pt idx="397">
                  <c:v>474.87799999999999</c:v>
                </c:pt>
                <c:pt idx="398">
                  <c:v>475.88400000000001</c:v>
                </c:pt>
                <c:pt idx="399">
                  <c:v>477.27199999999999</c:v>
                </c:pt>
                <c:pt idx="400">
                  <c:v>478.09399999999999</c:v>
                </c:pt>
                <c:pt idx="401">
                  <c:v>479.66699999999997</c:v>
                </c:pt>
                <c:pt idx="402">
                  <c:v>481.3</c:v>
                </c:pt>
                <c:pt idx="403">
                  <c:v>481.90600000000001</c:v>
                </c:pt>
                <c:pt idx="404">
                  <c:v>482.06099999999998</c:v>
                </c:pt>
                <c:pt idx="405">
                  <c:v>482.32400000000001</c:v>
                </c:pt>
                <c:pt idx="406">
                  <c:v>484.45600000000002</c:v>
                </c:pt>
                <c:pt idx="407">
                  <c:v>485.71800000000002</c:v>
                </c:pt>
                <c:pt idx="408">
                  <c:v>486.85</c:v>
                </c:pt>
                <c:pt idx="409">
                  <c:v>488.76400000000001</c:v>
                </c:pt>
                <c:pt idx="410">
                  <c:v>489.245</c:v>
                </c:pt>
                <c:pt idx="411">
                  <c:v>489.45699999999999</c:v>
                </c:pt>
                <c:pt idx="412">
                  <c:v>489.529</c:v>
                </c:pt>
                <c:pt idx="413">
                  <c:v>491.63900000000001</c:v>
                </c:pt>
                <c:pt idx="414">
                  <c:v>493.34100000000001</c:v>
                </c:pt>
                <c:pt idx="415">
                  <c:v>494.03399999999999</c:v>
                </c:pt>
                <c:pt idx="416">
                  <c:v>495.20400000000001</c:v>
                </c:pt>
                <c:pt idx="417">
                  <c:v>496.428</c:v>
                </c:pt>
                <c:pt idx="418">
                  <c:v>497.15300000000002</c:v>
                </c:pt>
                <c:pt idx="419">
                  <c:v>498.822</c:v>
                </c:pt>
                <c:pt idx="420">
                  <c:v>499.97899999999998</c:v>
                </c:pt>
                <c:pt idx="421">
                  <c:v>500.964</c:v>
                </c:pt>
                <c:pt idx="422">
                  <c:v>501.21699999999998</c:v>
                </c:pt>
                <c:pt idx="423">
                  <c:v>501.64400000000001</c:v>
                </c:pt>
                <c:pt idx="424">
                  <c:v>503.61099999999999</c:v>
                </c:pt>
                <c:pt idx="425">
                  <c:v>504.77600000000001</c:v>
                </c:pt>
                <c:pt idx="426">
                  <c:v>506.00599999999997</c:v>
                </c:pt>
                <c:pt idx="427">
                  <c:v>508.08300000000003</c:v>
                </c:pt>
                <c:pt idx="428">
                  <c:v>508.4</c:v>
                </c:pt>
                <c:pt idx="429">
                  <c:v>508.58800000000002</c:v>
                </c:pt>
                <c:pt idx="430">
                  <c:v>509.31900000000002</c:v>
                </c:pt>
                <c:pt idx="431">
                  <c:v>510.79500000000002</c:v>
                </c:pt>
                <c:pt idx="432">
                  <c:v>512.399</c:v>
                </c:pt>
                <c:pt idx="433">
                  <c:v>513.18899999999996</c:v>
                </c:pt>
                <c:pt idx="434">
                  <c:v>514.52300000000002</c:v>
                </c:pt>
                <c:pt idx="435">
                  <c:v>515.58299999999997</c:v>
                </c:pt>
                <c:pt idx="436">
                  <c:v>516.21100000000001</c:v>
                </c:pt>
                <c:pt idx="437">
                  <c:v>517.97799999999995</c:v>
                </c:pt>
                <c:pt idx="438">
                  <c:v>518.65800000000002</c:v>
                </c:pt>
                <c:pt idx="439">
                  <c:v>520.37199999999996</c:v>
                </c:pt>
                <c:pt idx="440">
                  <c:v>520.96299999999997</c:v>
                </c:pt>
                <c:pt idx="441">
                  <c:v>522.76700000000005</c:v>
                </c:pt>
                <c:pt idx="442">
                  <c:v>525.16099999999994</c:v>
                </c:pt>
                <c:pt idx="443">
                  <c:v>527.55600000000004</c:v>
                </c:pt>
                <c:pt idx="444">
                  <c:v>527.99800000000005</c:v>
                </c:pt>
                <c:pt idx="445">
                  <c:v>529.95000000000005</c:v>
                </c:pt>
                <c:pt idx="446">
                  <c:v>531.45799999999997</c:v>
                </c:pt>
                <c:pt idx="447">
                  <c:v>531.59699999999998</c:v>
                </c:pt>
                <c:pt idx="448">
                  <c:v>532.34500000000003</c:v>
                </c:pt>
                <c:pt idx="449">
                  <c:v>533.84299999999996</c:v>
                </c:pt>
                <c:pt idx="450">
                  <c:v>534.73900000000003</c:v>
                </c:pt>
                <c:pt idx="451">
                  <c:v>535.26900000000001</c:v>
                </c:pt>
                <c:pt idx="452">
                  <c:v>537.13300000000004</c:v>
                </c:pt>
                <c:pt idx="453">
                  <c:v>537.33799999999997</c:v>
                </c:pt>
                <c:pt idx="454">
                  <c:v>539.08100000000002</c:v>
                </c:pt>
                <c:pt idx="455">
                  <c:v>539.52800000000002</c:v>
                </c:pt>
                <c:pt idx="456">
                  <c:v>540.28300000000002</c:v>
                </c:pt>
                <c:pt idx="457">
                  <c:v>541.92200000000003</c:v>
                </c:pt>
                <c:pt idx="458">
                  <c:v>542.89300000000003</c:v>
                </c:pt>
                <c:pt idx="459">
                  <c:v>544.31700000000001</c:v>
                </c:pt>
                <c:pt idx="460">
                  <c:v>546.678</c:v>
                </c:pt>
                <c:pt idx="461">
                  <c:v>546.70399999999995</c:v>
                </c:pt>
                <c:pt idx="462">
                  <c:v>546.72299999999996</c:v>
                </c:pt>
                <c:pt idx="463">
                  <c:v>549.10599999999999</c:v>
                </c:pt>
                <c:pt idx="464">
                  <c:v>550.51599999999996</c:v>
                </c:pt>
                <c:pt idx="465">
                  <c:v>551.5</c:v>
                </c:pt>
                <c:pt idx="466">
                  <c:v>553.16300000000001</c:v>
                </c:pt>
                <c:pt idx="467">
                  <c:v>553.89400000000001</c:v>
                </c:pt>
                <c:pt idx="468">
                  <c:v>554.32799999999997</c:v>
                </c:pt>
                <c:pt idx="469">
                  <c:v>556.01700000000005</c:v>
                </c:pt>
                <c:pt idx="470">
                  <c:v>556.28899999999999</c:v>
                </c:pt>
                <c:pt idx="471">
                  <c:v>557.74099999999999</c:v>
                </c:pt>
                <c:pt idx="472">
                  <c:v>558.13900000000001</c:v>
                </c:pt>
                <c:pt idx="473">
                  <c:v>558.68299999999999</c:v>
                </c:pt>
                <c:pt idx="474">
                  <c:v>559.60299999999995</c:v>
                </c:pt>
                <c:pt idx="475">
                  <c:v>561.07799999999997</c:v>
                </c:pt>
                <c:pt idx="476">
                  <c:v>561.95100000000002</c:v>
                </c:pt>
                <c:pt idx="477">
                  <c:v>563.47199999999998</c:v>
                </c:pt>
                <c:pt idx="478">
                  <c:v>565.35699999999997</c:v>
                </c:pt>
                <c:pt idx="479">
                  <c:v>565.76300000000003</c:v>
                </c:pt>
                <c:pt idx="480">
                  <c:v>565.86699999999996</c:v>
                </c:pt>
                <c:pt idx="481">
                  <c:v>566.04200000000003</c:v>
                </c:pt>
                <c:pt idx="482">
                  <c:v>568.26099999999997</c:v>
                </c:pt>
                <c:pt idx="483">
                  <c:v>569.57399999999996</c:v>
                </c:pt>
                <c:pt idx="484">
                  <c:v>570.65599999999995</c:v>
                </c:pt>
                <c:pt idx="485">
                  <c:v>572.48199999999997</c:v>
                </c:pt>
                <c:pt idx="486">
                  <c:v>573.04999999999995</c:v>
                </c:pt>
                <c:pt idx="487">
                  <c:v>573.38599999999997</c:v>
                </c:pt>
                <c:pt idx="488">
                  <c:v>573.928</c:v>
                </c:pt>
                <c:pt idx="489">
                  <c:v>574.81799999999998</c:v>
                </c:pt>
                <c:pt idx="490">
                  <c:v>575.43200000000002</c:v>
                </c:pt>
                <c:pt idx="491">
                  <c:v>577.26900000000001</c:v>
                </c:pt>
                <c:pt idx="492">
                  <c:v>577.80700000000002</c:v>
                </c:pt>
                <c:pt idx="493">
                  <c:v>580.18100000000004</c:v>
                </c:pt>
                <c:pt idx="494">
                  <c:v>581.16300000000001</c:v>
                </c:pt>
                <c:pt idx="495">
                  <c:v>582.55600000000004</c:v>
                </c:pt>
                <c:pt idx="496">
                  <c:v>584.73199999999997</c:v>
                </c:pt>
                <c:pt idx="497">
                  <c:v>584.92999999999995</c:v>
                </c:pt>
                <c:pt idx="498">
                  <c:v>585.63699999999994</c:v>
                </c:pt>
                <c:pt idx="499">
                  <c:v>587.30499999999995</c:v>
                </c:pt>
                <c:pt idx="500">
                  <c:v>588.952</c:v>
                </c:pt>
                <c:pt idx="501">
                  <c:v>589.67999999999995</c:v>
                </c:pt>
                <c:pt idx="502">
                  <c:v>592.05399999999997</c:v>
                </c:pt>
                <c:pt idx="503">
                  <c:v>592.846</c:v>
                </c:pt>
                <c:pt idx="504">
                  <c:v>594.42899999999997</c:v>
                </c:pt>
                <c:pt idx="505">
                  <c:v>596.45500000000004</c:v>
                </c:pt>
                <c:pt idx="506">
                  <c:v>596.80399999999997</c:v>
                </c:pt>
                <c:pt idx="507">
                  <c:v>596.90200000000004</c:v>
                </c:pt>
                <c:pt idx="508">
                  <c:v>600.63499999999999</c:v>
                </c:pt>
                <c:pt idx="509">
                  <c:v>601.553</c:v>
                </c:pt>
                <c:pt idx="510">
                  <c:v>602.98699999999997</c:v>
                </c:pt>
                <c:pt idx="511">
                  <c:v>603.928</c:v>
                </c:pt>
                <c:pt idx="512">
                  <c:v>604.53</c:v>
                </c:pt>
                <c:pt idx="513">
                  <c:v>606.30200000000002</c:v>
                </c:pt>
                <c:pt idx="514">
                  <c:v>607.27300000000002</c:v>
                </c:pt>
                <c:pt idx="515">
                  <c:v>608.42399999999998</c:v>
                </c:pt>
                <c:pt idx="516">
                  <c:v>608.67700000000002</c:v>
                </c:pt>
                <c:pt idx="517">
                  <c:v>609.072</c:v>
                </c:pt>
                <c:pt idx="518">
                  <c:v>611.05200000000002</c:v>
                </c:pt>
                <c:pt idx="519">
                  <c:v>612.31899999999996</c:v>
                </c:pt>
                <c:pt idx="520">
                  <c:v>613.42600000000004</c:v>
                </c:pt>
                <c:pt idx="521">
                  <c:v>615.15700000000004</c:v>
                </c:pt>
                <c:pt idx="522">
                  <c:v>616.21299999999997</c:v>
                </c:pt>
                <c:pt idx="523">
                  <c:v>618.09100000000001</c:v>
                </c:pt>
                <c:pt idx="524">
                  <c:v>618.17600000000004</c:v>
                </c:pt>
                <c:pt idx="525">
                  <c:v>620.10799999999995</c:v>
                </c:pt>
                <c:pt idx="526">
                  <c:v>620.54999999999995</c:v>
                </c:pt>
                <c:pt idx="527">
                  <c:v>620.85599999999999</c:v>
                </c:pt>
                <c:pt idx="528">
                  <c:v>621.24199999999996</c:v>
                </c:pt>
                <c:pt idx="529">
                  <c:v>622.92499999999995</c:v>
                </c:pt>
                <c:pt idx="530">
                  <c:v>624.00199999999995</c:v>
                </c:pt>
                <c:pt idx="531">
                  <c:v>625.29899999999998</c:v>
                </c:pt>
                <c:pt idx="532">
                  <c:v>627.327</c:v>
                </c:pt>
                <c:pt idx="533">
                  <c:v>627.67399999999998</c:v>
                </c:pt>
                <c:pt idx="534">
                  <c:v>627.89599999999996</c:v>
                </c:pt>
                <c:pt idx="535">
                  <c:v>628.90899999999999</c:v>
                </c:pt>
                <c:pt idx="536">
                  <c:v>631.79100000000005</c:v>
                </c:pt>
                <c:pt idx="537">
                  <c:v>632.423</c:v>
                </c:pt>
                <c:pt idx="538">
                  <c:v>633.41200000000003</c:v>
                </c:pt>
                <c:pt idx="539">
                  <c:v>634.798</c:v>
                </c:pt>
                <c:pt idx="540">
                  <c:v>635.68499999999995</c:v>
                </c:pt>
                <c:pt idx="541">
                  <c:v>637.173</c:v>
                </c:pt>
                <c:pt idx="542">
                  <c:v>639.49699999999996</c:v>
                </c:pt>
                <c:pt idx="543">
                  <c:v>639.54700000000003</c:v>
                </c:pt>
                <c:pt idx="544">
                  <c:v>639.58000000000004</c:v>
                </c:pt>
                <c:pt idx="545">
                  <c:v>639.72699999999998</c:v>
                </c:pt>
                <c:pt idx="546">
                  <c:v>641.92200000000003</c:v>
                </c:pt>
                <c:pt idx="547">
                  <c:v>643.47400000000005</c:v>
                </c:pt>
                <c:pt idx="548">
                  <c:v>644.29700000000003</c:v>
                </c:pt>
                <c:pt idx="549">
                  <c:v>645.58199999999999</c:v>
                </c:pt>
                <c:pt idx="550">
                  <c:v>646.67100000000005</c:v>
                </c:pt>
                <c:pt idx="551">
                  <c:v>647.36900000000003</c:v>
                </c:pt>
                <c:pt idx="552">
                  <c:v>647.86099999999999</c:v>
                </c:pt>
                <c:pt idx="553">
                  <c:v>649.04600000000005</c:v>
                </c:pt>
                <c:pt idx="554">
                  <c:v>650.54600000000005</c:v>
                </c:pt>
                <c:pt idx="555">
                  <c:v>651.26300000000003</c:v>
                </c:pt>
                <c:pt idx="556">
                  <c:v>651.42100000000005</c:v>
                </c:pt>
                <c:pt idx="557">
                  <c:v>651.66700000000003</c:v>
                </c:pt>
                <c:pt idx="558">
                  <c:v>653.79499999999996</c:v>
                </c:pt>
                <c:pt idx="559">
                  <c:v>655.15800000000002</c:v>
                </c:pt>
                <c:pt idx="560">
                  <c:v>657.75199999999995</c:v>
                </c:pt>
                <c:pt idx="561">
                  <c:v>658.54499999999996</c:v>
                </c:pt>
                <c:pt idx="562">
                  <c:v>659.05200000000002</c:v>
                </c:pt>
                <c:pt idx="563">
                  <c:v>660.91899999999998</c:v>
                </c:pt>
                <c:pt idx="564">
                  <c:v>661.36400000000003</c:v>
                </c:pt>
                <c:pt idx="565">
                  <c:v>662.94600000000003</c:v>
                </c:pt>
                <c:pt idx="566">
                  <c:v>663.29399999999998</c:v>
                </c:pt>
                <c:pt idx="567">
                  <c:v>663.83699999999999</c:v>
                </c:pt>
                <c:pt idx="568">
                  <c:v>665.66899999999998</c:v>
                </c:pt>
                <c:pt idx="569">
                  <c:v>666.84100000000001</c:v>
                </c:pt>
                <c:pt idx="570">
                  <c:v>668.04300000000001</c:v>
                </c:pt>
                <c:pt idx="571">
                  <c:v>669.92200000000003</c:v>
                </c:pt>
                <c:pt idx="572">
                  <c:v>672.18200000000002</c:v>
                </c:pt>
                <c:pt idx="573">
                  <c:v>672.79200000000003</c:v>
                </c:pt>
                <c:pt idx="574">
                  <c:v>674.63</c:v>
                </c:pt>
                <c:pt idx="575">
                  <c:v>676.00699999999995</c:v>
                </c:pt>
                <c:pt idx="576">
                  <c:v>677.54200000000003</c:v>
                </c:pt>
                <c:pt idx="577">
                  <c:v>678.524</c:v>
                </c:pt>
                <c:pt idx="578">
                  <c:v>679.91600000000005</c:v>
                </c:pt>
                <c:pt idx="579">
                  <c:v>681.18899999999996</c:v>
                </c:pt>
                <c:pt idx="580">
                  <c:v>682.09199999999998</c:v>
                </c:pt>
                <c:pt idx="581">
                  <c:v>682.29100000000005</c:v>
                </c:pt>
                <c:pt idx="582">
                  <c:v>682.41899999999998</c:v>
                </c:pt>
                <c:pt idx="583">
                  <c:v>683</c:v>
                </c:pt>
                <c:pt idx="584">
                  <c:v>684.66600000000005</c:v>
                </c:pt>
                <c:pt idx="585">
                  <c:v>686.31299999999999</c:v>
                </c:pt>
                <c:pt idx="586">
                  <c:v>687.04</c:v>
                </c:pt>
                <c:pt idx="587">
                  <c:v>687.726</c:v>
                </c:pt>
                <c:pt idx="588">
                  <c:v>688.22799999999995</c:v>
                </c:pt>
                <c:pt idx="589">
                  <c:v>689.44200000000001</c:v>
                </c:pt>
                <c:pt idx="590">
                  <c:v>690.11500000000001</c:v>
                </c:pt>
                <c:pt idx="591">
                  <c:v>691.85599999999999</c:v>
                </c:pt>
                <c:pt idx="592">
                  <c:v>693.86400000000003</c:v>
                </c:pt>
                <c:pt idx="593">
                  <c:v>694.26900000000001</c:v>
                </c:pt>
                <c:pt idx="594">
                  <c:v>695</c:v>
                </c:pt>
                <c:pt idx="595">
                  <c:v>696.68200000000002</c:v>
                </c:pt>
                <c:pt idx="596">
                  <c:v>697.61300000000006</c:v>
                </c:pt>
                <c:pt idx="597">
                  <c:v>699.096</c:v>
                </c:pt>
                <c:pt idx="598">
                  <c:v>700.85299999999995</c:v>
                </c:pt>
                <c:pt idx="599">
                  <c:v>701.50900000000001</c:v>
                </c:pt>
                <c:pt idx="600">
                  <c:v>703.92200000000003</c:v>
                </c:pt>
                <c:pt idx="601">
                  <c:v>705.11199999999997</c:v>
                </c:pt>
                <c:pt idx="602">
                  <c:v>706.33600000000001</c:v>
                </c:pt>
                <c:pt idx="603">
                  <c:v>708.20100000000002</c:v>
                </c:pt>
                <c:pt idx="604">
                  <c:v>708.54600000000005</c:v>
                </c:pt>
                <c:pt idx="605">
                  <c:v>708.86099999999999</c:v>
                </c:pt>
                <c:pt idx="606">
                  <c:v>709.25099999999998</c:v>
                </c:pt>
                <c:pt idx="607">
                  <c:v>711.16200000000003</c:v>
                </c:pt>
                <c:pt idx="608">
                  <c:v>712.61</c:v>
                </c:pt>
                <c:pt idx="609">
                  <c:v>715.31899999999996</c:v>
                </c:pt>
                <c:pt idx="610">
                  <c:v>716.35900000000004</c:v>
                </c:pt>
                <c:pt idx="611">
                  <c:v>717.649</c:v>
                </c:pt>
                <c:pt idx="612">
                  <c:v>718.40200000000004</c:v>
                </c:pt>
                <c:pt idx="613">
                  <c:v>720.10900000000004</c:v>
                </c:pt>
                <c:pt idx="614">
                  <c:v>720.81500000000005</c:v>
                </c:pt>
                <c:pt idx="615">
                  <c:v>722.09199999999998</c:v>
                </c:pt>
                <c:pt idx="616">
                  <c:v>723.22900000000004</c:v>
                </c:pt>
                <c:pt idx="617">
                  <c:v>723.85799999999995</c:v>
                </c:pt>
                <c:pt idx="618">
                  <c:v>725.64200000000005</c:v>
                </c:pt>
                <c:pt idx="619">
                  <c:v>726.04700000000003</c:v>
                </c:pt>
                <c:pt idx="620">
                  <c:v>727.60699999999997</c:v>
                </c:pt>
                <c:pt idx="621">
                  <c:v>728.05499999999995</c:v>
                </c:pt>
                <c:pt idx="622">
                  <c:v>728.86500000000001</c:v>
                </c:pt>
                <c:pt idx="623">
                  <c:v>730.46799999999996</c:v>
                </c:pt>
                <c:pt idx="624">
                  <c:v>731.35599999999999</c:v>
                </c:pt>
                <c:pt idx="625">
                  <c:v>732.88199999999995</c:v>
                </c:pt>
                <c:pt idx="626">
                  <c:v>735.10500000000002</c:v>
                </c:pt>
                <c:pt idx="627">
                  <c:v>737.70799999999997</c:v>
                </c:pt>
                <c:pt idx="628">
                  <c:v>738.85400000000004</c:v>
                </c:pt>
                <c:pt idx="629">
                  <c:v>740.12199999999996</c:v>
                </c:pt>
                <c:pt idx="630">
                  <c:v>742.41099999999994</c:v>
                </c:pt>
                <c:pt idx="631">
                  <c:v>742.53499999999997</c:v>
                </c:pt>
                <c:pt idx="632">
                  <c:v>742.60400000000004</c:v>
                </c:pt>
                <c:pt idx="633">
                  <c:v>742.84299999999996</c:v>
                </c:pt>
                <c:pt idx="634">
                  <c:v>744.34</c:v>
                </c:pt>
                <c:pt idx="635">
                  <c:v>744.94799999999998</c:v>
                </c:pt>
                <c:pt idx="636">
                  <c:v>746.35299999999995</c:v>
                </c:pt>
                <c:pt idx="637">
                  <c:v>747.36199999999997</c:v>
                </c:pt>
                <c:pt idx="638">
                  <c:v>749.18399999999997</c:v>
                </c:pt>
                <c:pt idx="639">
                  <c:v>749.77499999999998</c:v>
                </c:pt>
                <c:pt idx="640">
                  <c:v>750.10199999999998</c:v>
                </c:pt>
                <c:pt idx="641">
                  <c:v>751.24099999999999</c:v>
                </c:pt>
                <c:pt idx="642">
                  <c:v>752.18799999999999</c:v>
                </c:pt>
                <c:pt idx="643">
                  <c:v>753.851</c:v>
                </c:pt>
                <c:pt idx="644">
                  <c:v>754.601</c:v>
                </c:pt>
                <c:pt idx="645">
                  <c:v>755.95699999999999</c:v>
                </c:pt>
                <c:pt idx="646">
                  <c:v>757.01499999999999</c:v>
                </c:pt>
                <c:pt idx="647">
                  <c:v>757.601</c:v>
                </c:pt>
                <c:pt idx="648">
                  <c:v>759.428</c:v>
                </c:pt>
                <c:pt idx="649">
                  <c:v>759.63900000000001</c:v>
                </c:pt>
                <c:pt idx="650">
                  <c:v>761.35</c:v>
                </c:pt>
                <c:pt idx="651">
                  <c:v>761.84100000000001</c:v>
                </c:pt>
                <c:pt idx="652">
                  <c:v>762.73</c:v>
                </c:pt>
                <c:pt idx="653">
                  <c:v>764.255</c:v>
                </c:pt>
                <c:pt idx="654">
                  <c:v>765.09900000000005</c:v>
                </c:pt>
                <c:pt idx="655">
                  <c:v>766.66800000000001</c:v>
                </c:pt>
                <c:pt idx="656">
                  <c:v>768.03700000000003</c:v>
                </c:pt>
                <c:pt idx="657">
                  <c:v>768.84799999999996</c:v>
                </c:pt>
                <c:pt idx="658">
                  <c:v>769.08100000000002</c:v>
                </c:pt>
                <c:pt idx="659">
                  <c:v>770.26599999999996</c:v>
                </c:pt>
                <c:pt idx="660">
                  <c:v>771.495</c:v>
                </c:pt>
                <c:pt idx="661">
                  <c:v>772.59699999999998</c:v>
                </c:pt>
                <c:pt idx="662">
                  <c:v>773.90800000000002</c:v>
                </c:pt>
                <c:pt idx="663">
                  <c:v>776.27499999999998</c:v>
                </c:pt>
                <c:pt idx="664">
                  <c:v>776.32100000000003</c:v>
                </c:pt>
                <c:pt idx="665">
                  <c:v>776.346</c:v>
                </c:pt>
                <c:pt idx="666">
                  <c:v>776.43499999999995</c:v>
                </c:pt>
                <c:pt idx="667">
                  <c:v>780.096</c:v>
                </c:pt>
                <c:pt idx="668">
                  <c:v>781.14800000000002</c:v>
                </c:pt>
                <c:pt idx="669">
                  <c:v>783.048</c:v>
                </c:pt>
                <c:pt idx="670">
                  <c:v>783.56100000000004</c:v>
                </c:pt>
                <c:pt idx="671">
                  <c:v>783.84500000000003</c:v>
                </c:pt>
                <c:pt idx="672">
                  <c:v>784.83299999999997</c:v>
                </c:pt>
                <c:pt idx="673">
                  <c:v>785.97400000000005</c:v>
                </c:pt>
                <c:pt idx="674">
                  <c:v>787.59400000000005</c:v>
                </c:pt>
                <c:pt idx="675">
                  <c:v>788.38800000000003</c:v>
                </c:pt>
                <c:pt idx="676">
                  <c:v>789.82100000000003</c:v>
                </c:pt>
                <c:pt idx="677">
                  <c:v>790.80100000000004</c:v>
                </c:pt>
                <c:pt idx="678">
                  <c:v>791.34299999999996</c:v>
                </c:pt>
                <c:pt idx="679">
                  <c:v>791.81700000000001</c:v>
                </c:pt>
                <c:pt idx="680">
                  <c:v>793.202</c:v>
                </c:pt>
                <c:pt idx="681">
                  <c:v>795.15599999999995</c:v>
                </c:pt>
                <c:pt idx="682">
                  <c:v>795.59299999999996</c:v>
                </c:pt>
                <c:pt idx="683">
                  <c:v>796.32500000000005</c:v>
                </c:pt>
                <c:pt idx="684">
                  <c:v>797.98500000000001</c:v>
                </c:pt>
                <c:pt idx="685">
                  <c:v>798.97799999999995</c:v>
                </c:pt>
                <c:pt idx="686">
                  <c:v>800.37699999999995</c:v>
                </c:pt>
                <c:pt idx="687">
                  <c:v>802.71699999999998</c:v>
                </c:pt>
                <c:pt idx="688">
                  <c:v>802.79899999999998</c:v>
                </c:pt>
                <c:pt idx="689">
                  <c:v>802.92100000000005</c:v>
                </c:pt>
                <c:pt idx="690">
                  <c:v>804.69100000000003</c:v>
                </c:pt>
                <c:pt idx="691">
                  <c:v>805.16</c:v>
                </c:pt>
                <c:pt idx="692">
                  <c:v>806.62099999999998</c:v>
                </c:pt>
                <c:pt idx="693">
                  <c:v>807.55200000000002</c:v>
                </c:pt>
                <c:pt idx="694">
                  <c:v>809.10900000000004</c:v>
                </c:pt>
                <c:pt idx="695">
                  <c:v>809.94399999999996</c:v>
                </c:pt>
                <c:pt idx="696">
                  <c:v>810.44299999999998</c:v>
                </c:pt>
                <c:pt idx="697">
                  <c:v>812.33600000000001</c:v>
                </c:pt>
                <c:pt idx="698">
                  <c:v>812.42499999999995</c:v>
                </c:pt>
                <c:pt idx="699">
                  <c:v>814.26499999999999</c:v>
                </c:pt>
                <c:pt idx="700">
                  <c:v>814.72699999999998</c:v>
                </c:pt>
                <c:pt idx="701">
                  <c:v>815.50199999999995</c:v>
                </c:pt>
                <c:pt idx="702">
                  <c:v>817.11900000000003</c:v>
                </c:pt>
                <c:pt idx="703">
                  <c:v>818.08600000000001</c:v>
                </c:pt>
                <c:pt idx="704">
                  <c:v>819.51099999999997</c:v>
                </c:pt>
                <c:pt idx="705">
                  <c:v>821.89400000000001</c:v>
                </c:pt>
                <c:pt idx="706">
                  <c:v>821.90800000000002</c:v>
                </c:pt>
                <c:pt idx="707">
                  <c:v>821.93</c:v>
                </c:pt>
                <c:pt idx="708">
                  <c:v>825.64300000000003</c:v>
                </c:pt>
                <c:pt idx="709">
                  <c:v>825.73</c:v>
                </c:pt>
                <c:pt idx="710">
                  <c:v>826.68600000000004</c:v>
                </c:pt>
                <c:pt idx="711">
                  <c:v>828.28599999999994</c:v>
                </c:pt>
                <c:pt idx="712">
                  <c:v>829.07799999999997</c:v>
                </c:pt>
                <c:pt idx="713">
                  <c:v>831.43399999999997</c:v>
                </c:pt>
                <c:pt idx="714">
                  <c:v>831.47</c:v>
                </c:pt>
                <c:pt idx="715">
                  <c:v>833.37300000000005</c:v>
                </c:pt>
                <c:pt idx="716">
                  <c:v>833.86099999999999</c:v>
                </c:pt>
                <c:pt idx="717">
                  <c:v>834.678</c:v>
                </c:pt>
                <c:pt idx="718">
                  <c:v>836.25300000000004</c:v>
                </c:pt>
                <c:pt idx="719">
                  <c:v>837.19500000000005</c:v>
                </c:pt>
                <c:pt idx="720">
                  <c:v>838.64499999999998</c:v>
                </c:pt>
                <c:pt idx="721">
                  <c:v>840.93799999999999</c:v>
                </c:pt>
                <c:pt idx="722">
                  <c:v>841.01700000000005</c:v>
                </c:pt>
                <c:pt idx="723">
                  <c:v>841.03700000000003</c:v>
                </c:pt>
                <c:pt idx="724">
                  <c:v>841.07</c:v>
                </c:pt>
                <c:pt idx="725">
                  <c:v>843.428</c:v>
                </c:pt>
                <c:pt idx="726">
                  <c:v>844.83799999999997</c:v>
                </c:pt>
                <c:pt idx="727">
                  <c:v>845.82</c:v>
                </c:pt>
                <c:pt idx="728">
                  <c:v>847.46199999999999</c:v>
                </c:pt>
                <c:pt idx="729">
                  <c:v>848.21199999999999</c:v>
                </c:pt>
                <c:pt idx="730">
                  <c:v>848.66</c:v>
                </c:pt>
                <c:pt idx="731">
                  <c:v>850.60400000000004</c:v>
                </c:pt>
                <c:pt idx="732">
                  <c:v>852.48199999999997</c:v>
                </c:pt>
                <c:pt idx="733">
                  <c:v>853.85400000000004</c:v>
                </c:pt>
                <c:pt idx="734">
                  <c:v>855.38699999999994</c:v>
                </c:pt>
                <c:pt idx="735">
                  <c:v>856.30399999999997</c:v>
                </c:pt>
                <c:pt idx="736">
                  <c:v>857.779</c:v>
                </c:pt>
                <c:pt idx="737">
                  <c:v>859.47699999999998</c:v>
                </c:pt>
                <c:pt idx="738">
                  <c:v>859.947</c:v>
                </c:pt>
                <c:pt idx="739">
                  <c:v>860.17</c:v>
                </c:pt>
                <c:pt idx="740">
                  <c:v>860.24599999999998</c:v>
                </c:pt>
                <c:pt idx="741">
                  <c:v>862.56200000000001</c:v>
                </c:pt>
                <c:pt idx="742">
                  <c:v>863.947</c:v>
                </c:pt>
                <c:pt idx="743">
                  <c:v>864.95399999999995</c:v>
                </c:pt>
                <c:pt idx="744">
                  <c:v>866.63800000000003</c:v>
                </c:pt>
                <c:pt idx="745">
                  <c:v>867.346</c:v>
                </c:pt>
                <c:pt idx="746">
                  <c:v>867.76900000000001</c:v>
                </c:pt>
                <c:pt idx="747">
                  <c:v>869.45100000000002</c:v>
                </c:pt>
                <c:pt idx="748">
                  <c:v>869.73699999999997</c:v>
                </c:pt>
                <c:pt idx="749">
                  <c:v>871.59100000000001</c:v>
                </c:pt>
                <c:pt idx="750">
                  <c:v>872.12900000000002</c:v>
                </c:pt>
                <c:pt idx="751">
                  <c:v>873.03</c:v>
                </c:pt>
                <c:pt idx="752">
                  <c:v>875.41200000000003</c:v>
                </c:pt>
                <c:pt idx="753">
                  <c:v>876.91300000000001</c:v>
                </c:pt>
                <c:pt idx="754">
                  <c:v>878.95500000000004</c:v>
                </c:pt>
                <c:pt idx="755">
                  <c:v>879.23400000000004</c:v>
                </c:pt>
                <c:pt idx="756">
                  <c:v>879.30399999999997</c:v>
                </c:pt>
                <c:pt idx="757">
                  <c:v>879.42200000000003</c:v>
                </c:pt>
                <c:pt idx="758">
                  <c:v>883.05600000000004</c:v>
                </c:pt>
                <c:pt idx="759">
                  <c:v>884.08799999999997</c:v>
                </c:pt>
                <c:pt idx="760">
                  <c:v>886.48</c:v>
                </c:pt>
                <c:pt idx="761">
                  <c:v>886.87800000000004</c:v>
                </c:pt>
                <c:pt idx="762">
                  <c:v>888.46</c:v>
                </c:pt>
                <c:pt idx="763">
                  <c:v>888.63800000000003</c:v>
                </c:pt>
                <c:pt idx="764">
                  <c:v>888.87099999999998</c:v>
                </c:pt>
                <c:pt idx="765">
                  <c:v>890.69899999999996</c:v>
                </c:pt>
                <c:pt idx="766">
                  <c:v>891.26300000000003</c:v>
                </c:pt>
                <c:pt idx="767">
                  <c:v>892.20600000000002</c:v>
                </c:pt>
                <c:pt idx="768">
                  <c:v>893.65499999999997</c:v>
                </c:pt>
                <c:pt idx="769">
                  <c:v>894.52099999999996</c:v>
                </c:pt>
                <c:pt idx="770">
                  <c:v>896.04700000000003</c:v>
                </c:pt>
                <c:pt idx="771">
                  <c:v>897.96400000000006</c:v>
                </c:pt>
                <c:pt idx="772">
                  <c:v>898.43799999999999</c:v>
                </c:pt>
                <c:pt idx="773">
                  <c:v>900.70600000000002</c:v>
                </c:pt>
                <c:pt idx="774">
                  <c:v>900.827</c:v>
                </c:pt>
                <c:pt idx="775">
                  <c:v>902.35</c:v>
                </c:pt>
                <c:pt idx="776">
                  <c:v>903.154</c:v>
                </c:pt>
                <c:pt idx="777">
                  <c:v>904.09699999999998</c:v>
                </c:pt>
                <c:pt idx="778">
                  <c:v>905.48</c:v>
                </c:pt>
                <c:pt idx="779">
                  <c:v>906.65800000000002</c:v>
                </c:pt>
                <c:pt idx="780">
                  <c:v>907.80700000000002</c:v>
                </c:pt>
                <c:pt idx="781">
                  <c:v>909.15700000000004</c:v>
                </c:pt>
                <c:pt idx="782">
                  <c:v>910.13400000000001</c:v>
                </c:pt>
                <c:pt idx="783">
                  <c:v>910.96699999999998</c:v>
                </c:pt>
                <c:pt idx="784">
                  <c:v>912.46100000000001</c:v>
                </c:pt>
                <c:pt idx="785">
                  <c:v>914.21600000000001</c:v>
                </c:pt>
                <c:pt idx="786">
                  <c:v>914.78800000000001</c:v>
                </c:pt>
                <c:pt idx="787">
                  <c:v>915.27499999999998</c:v>
                </c:pt>
                <c:pt idx="788">
                  <c:v>917.11500000000001</c:v>
                </c:pt>
                <c:pt idx="789">
                  <c:v>919.27599999999995</c:v>
                </c:pt>
                <c:pt idx="790">
                  <c:v>919.44200000000001</c:v>
                </c:pt>
                <c:pt idx="791">
                  <c:v>919.58299999999997</c:v>
                </c:pt>
                <c:pt idx="792">
                  <c:v>921.34100000000001</c:v>
                </c:pt>
                <c:pt idx="793">
                  <c:v>921.76900000000001</c:v>
                </c:pt>
                <c:pt idx="794">
                  <c:v>923.72199999999998</c:v>
                </c:pt>
                <c:pt idx="795">
                  <c:v>923.89099999999996</c:v>
                </c:pt>
                <c:pt idx="796">
                  <c:v>924.096</c:v>
                </c:pt>
                <c:pt idx="797">
                  <c:v>924.33600000000001</c:v>
                </c:pt>
                <c:pt idx="798">
                  <c:v>926.42200000000003</c:v>
                </c:pt>
                <c:pt idx="799">
                  <c:v>928.19899999999996</c:v>
                </c:pt>
                <c:pt idx="800">
                  <c:v>928.74900000000002</c:v>
                </c:pt>
                <c:pt idx="801">
                  <c:v>929.39499999999998</c:v>
                </c:pt>
                <c:pt idx="802">
                  <c:v>931.07600000000002</c:v>
                </c:pt>
                <c:pt idx="803">
                  <c:v>932.50699999999995</c:v>
                </c:pt>
                <c:pt idx="804">
                  <c:v>933.40300000000002</c:v>
                </c:pt>
                <c:pt idx="805">
                  <c:v>935.73</c:v>
                </c:pt>
                <c:pt idx="806">
                  <c:v>936.81500000000005</c:v>
                </c:pt>
                <c:pt idx="807">
                  <c:v>938.05700000000002</c:v>
                </c:pt>
                <c:pt idx="808">
                  <c:v>939.51499999999999</c:v>
                </c:pt>
                <c:pt idx="809">
                  <c:v>940.38400000000001</c:v>
                </c:pt>
                <c:pt idx="810">
                  <c:v>941.12300000000005</c:v>
                </c:pt>
                <c:pt idx="811">
                  <c:v>942.71</c:v>
                </c:pt>
                <c:pt idx="812">
                  <c:v>944.57500000000005</c:v>
                </c:pt>
                <c:pt idx="813">
                  <c:v>945.03700000000003</c:v>
                </c:pt>
                <c:pt idx="814">
                  <c:v>947.36400000000003</c:v>
                </c:pt>
                <c:pt idx="815">
                  <c:v>947.95500000000004</c:v>
                </c:pt>
                <c:pt idx="816">
                  <c:v>949.63400000000001</c:v>
                </c:pt>
                <c:pt idx="817">
                  <c:v>949.69100000000003</c:v>
                </c:pt>
                <c:pt idx="818">
                  <c:v>949.74</c:v>
                </c:pt>
                <c:pt idx="819">
                  <c:v>950.34299999999996</c:v>
                </c:pt>
                <c:pt idx="820">
                  <c:v>952.01800000000003</c:v>
                </c:pt>
                <c:pt idx="821">
                  <c:v>954.048</c:v>
                </c:pt>
                <c:pt idx="822">
                  <c:v>956.67200000000003</c:v>
                </c:pt>
                <c:pt idx="823">
                  <c:v>958.35599999999999</c:v>
                </c:pt>
                <c:pt idx="824">
                  <c:v>958.99900000000002</c:v>
                </c:pt>
                <c:pt idx="825">
                  <c:v>959.75400000000002</c:v>
                </c:pt>
                <c:pt idx="826">
                  <c:v>961.32600000000002</c:v>
                </c:pt>
                <c:pt idx="827">
                  <c:v>962.66399999999999</c:v>
                </c:pt>
                <c:pt idx="828">
                  <c:v>963.65200000000004</c:v>
                </c:pt>
                <c:pt idx="829">
                  <c:v>964.81299999999999</c:v>
                </c:pt>
                <c:pt idx="830">
                  <c:v>965.97900000000004</c:v>
                </c:pt>
                <c:pt idx="831">
                  <c:v>966.97199999999998</c:v>
                </c:pt>
                <c:pt idx="832">
                  <c:v>968.30600000000004</c:v>
                </c:pt>
                <c:pt idx="833">
                  <c:v>969.87300000000005</c:v>
                </c:pt>
                <c:pt idx="834">
                  <c:v>970.63300000000004</c:v>
                </c:pt>
                <c:pt idx="835">
                  <c:v>971.28</c:v>
                </c:pt>
                <c:pt idx="836">
                  <c:v>974.93299999999999</c:v>
                </c:pt>
                <c:pt idx="837">
                  <c:v>975.28700000000003</c:v>
                </c:pt>
                <c:pt idx="838">
                  <c:v>975.58799999999997</c:v>
                </c:pt>
                <c:pt idx="839">
                  <c:v>977.61400000000003</c:v>
                </c:pt>
                <c:pt idx="840">
                  <c:v>979.34500000000003</c:v>
                </c:pt>
                <c:pt idx="841">
                  <c:v>979.89599999999996</c:v>
                </c:pt>
                <c:pt idx="842">
                  <c:v>979.94100000000003</c:v>
                </c:pt>
                <c:pt idx="843">
                  <c:v>982.26800000000003</c:v>
                </c:pt>
                <c:pt idx="844">
                  <c:v>984.20500000000004</c:v>
                </c:pt>
                <c:pt idx="845">
                  <c:v>984.59400000000005</c:v>
                </c:pt>
                <c:pt idx="846">
                  <c:v>985.05200000000002</c:v>
                </c:pt>
                <c:pt idx="847">
                  <c:v>986.92100000000005</c:v>
                </c:pt>
                <c:pt idx="848">
                  <c:v>988.51300000000003</c:v>
                </c:pt>
                <c:pt idx="849">
                  <c:v>989.24800000000005</c:v>
                </c:pt>
                <c:pt idx="850">
                  <c:v>990.11199999999997</c:v>
                </c:pt>
                <c:pt idx="851">
                  <c:v>991.57500000000005</c:v>
                </c:pt>
                <c:pt idx="852">
                  <c:v>992.82100000000003</c:v>
                </c:pt>
                <c:pt idx="853">
                  <c:v>993.90200000000004</c:v>
                </c:pt>
                <c:pt idx="854">
                  <c:v>995.17200000000003</c:v>
                </c:pt>
                <c:pt idx="855">
                  <c:v>996.22900000000004</c:v>
                </c:pt>
                <c:pt idx="856">
                  <c:v>997.12900000000002</c:v>
                </c:pt>
                <c:pt idx="857">
                  <c:v>998.55600000000004</c:v>
                </c:pt>
                <c:pt idx="858">
                  <c:v>1000.231</c:v>
                </c:pt>
                <c:pt idx="859">
                  <c:v>1000.883</c:v>
                </c:pt>
                <c:pt idx="860">
                  <c:v>1001.437</c:v>
                </c:pt>
                <c:pt idx="861">
                  <c:v>1001.85</c:v>
                </c:pt>
                <c:pt idx="862">
                  <c:v>1003.2089999999999</c:v>
                </c:pt>
                <c:pt idx="863">
                  <c:v>1004.4829999999999</c:v>
                </c:pt>
                <c:pt idx="864">
                  <c:v>1005.2910000000001</c:v>
                </c:pt>
                <c:pt idx="865">
                  <c:v>1005.5359999999999</c:v>
                </c:pt>
                <c:pt idx="866">
                  <c:v>1005.745</c:v>
                </c:pt>
                <c:pt idx="867">
                  <c:v>1007.8630000000001</c:v>
                </c:pt>
                <c:pt idx="868">
                  <c:v>1008.347</c:v>
                </c:pt>
                <c:pt idx="869">
                  <c:v>1010.051</c:v>
                </c:pt>
                <c:pt idx="870">
                  <c:v>1010.1950000000001</c:v>
                </c:pt>
                <c:pt idx="871">
                  <c:v>1010.274</c:v>
                </c:pt>
                <c:pt idx="872">
                  <c:v>1015.009</c:v>
                </c:pt>
                <c:pt idx="873">
                  <c:v>1016.7190000000001</c:v>
                </c:pt>
                <c:pt idx="874">
                  <c:v>1017.4160000000001</c:v>
                </c:pt>
                <c:pt idx="875">
                  <c:v>1017.811</c:v>
                </c:pt>
                <c:pt idx="876">
                  <c:v>1019.231</c:v>
                </c:pt>
                <c:pt idx="877">
                  <c:v>1019.823</c:v>
                </c:pt>
                <c:pt idx="878">
                  <c:v>1021.579</c:v>
                </c:pt>
                <c:pt idx="879">
                  <c:v>1022.231</c:v>
                </c:pt>
                <c:pt idx="880">
                  <c:v>1023.383</c:v>
                </c:pt>
                <c:pt idx="881">
                  <c:v>1024.1469999999999</c:v>
                </c:pt>
                <c:pt idx="882">
                  <c:v>1024.6379999999999</c:v>
                </c:pt>
                <c:pt idx="883">
                  <c:v>1025.347</c:v>
                </c:pt>
                <c:pt idx="884">
                  <c:v>1027.0450000000001</c:v>
                </c:pt>
                <c:pt idx="885">
                  <c:v>1027.902</c:v>
                </c:pt>
                <c:pt idx="886">
                  <c:v>1029.115</c:v>
                </c:pt>
                <c:pt idx="887">
                  <c:v>1029.452</c:v>
                </c:pt>
                <c:pt idx="888">
                  <c:v>1030.048</c:v>
                </c:pt>
                <c:pt idx="889">
                  <c:v>1031.8589999999999</c:v>
                </c:pt>
                <c:pt idx="890">
                  <c:v>1032.883</c:v>
                </c:pt>
                <c:pt idx="891">
                  <c:v>1034.2660000000001</c:v>
                </c:pt>
                <c:pt idx="892">
                  <c:v>1036.5730000000001</c:v>
                </c:pt>
                <c:pt idx="893">
                  <c:v>1036.652</c:v>
                </c:pt>
                <c:pt idx="894">
                  <c:v>1036.673</c:v>
                </c:pt>
                <c:pt idx="895">
                  <c:v>1039.0809999999999</c:v>
                </c:pt>
                <c:pt idx="896">
                  <c:v>1040.42</c:v>
                </c:pt>
                <c:pt idx="897">
                  <c:v>1041.4880000000001</c:v>
                </c:pt>
                <c:pt idx="898">
                  <c:v>1043.376</c:v>
                </c:pt>
                <c:pt idx="899">
                  <c:v>1043.895</c:v>
                </c:pt>
                <c:pt idx="900">
                  <c:v>1044.1880000000001</c:v>
                </c:pt>
                <c:pt idx="901">
                  <c:v>1046.3019999999999</c:v>
                </c:pt>
                <c:pt idx="902">
                  <c:v>1048.7090000000001</c:v>
                </c:pt>
                <c:pt idx="903">
                  <c:v>1050.0409999999999</c:v>
                </c:pt>
                <c:pt idx="904">
                  <c:v>1051.116</c:v>
                </c:pt>
                <c:pt idx="905">
                  <c:v>1051.7239999999999</c:v>
                </c:pt>
                <c:pt idx="906">
                  <c:v>1053.5229999999999</c:v>
                </c:pt>
                <c:pt idx="907">
                  <c:v>1055.4929999999999</c:v>
                </c:pt>
                <c:pt idx="908">
                  <c:v>1056.7049999999999</c:v>
                </c:pt>
                <c:pt idx="909">
                  <c:v>1058.338</c:v>
                </c:pt>
                <c:pt idx="910">
                  <c:v>1059.261</c:v>
                </c:pt>
                <c:pt idx="911">
                  <c:v>1062.586</c:v>
                </c:pt>
                <c:pt idx="912">
                  <c:v>1063.029</c:v>
                </c:pt>
                <c:pt idx="913">
                  <c:v>1063.152</c:v>
                </c:pt>
                <c:pt idx="914">
                  <c:v>1063.3699999999999</c:v>
                </c:pt>
                <c:pt idx="915">
                  <c:v>1065.559</c:v>
                </c:pt>
                <c:pt idx="916">
                  <c:v>1066.797</c:v>
                </c:pt>
                <c:pt idx="917">
                  <c:v>1067.9659999999999</c:v>
                </c:pt>
                <c:pt idx="918">
                  <c:v>1070.0340000000001</c:v>
                </c:pt>
                <c:pt idx="919">
                  <c:v>1070.366</c:v>
                </c:pt>
                <c:pt idx="920">
                  <c:v>1070.5650000000001</c:v>
                </c:pt>
                <c:pt idx="921">
                  <c:v>1071.2570000000001</c:v>
                </c:pt>
                <c:pt idx="922">
                  <c:v>1072.7809999999999</c:v>
                </c:pt>
                <c:pt idx="923">
                  <c:v>1074.3340000000001</c:v>
                </c:pt>
                <c:pt idx="924">
                  <c:v>1075.1880000000001</c:v>
                </c:pt>
                <c:pt idx="925">
                  <c:v>1077.595</c:v>
                </c:pt>
                <c:pt idx="926">
                  <c:v>1078.1020000000001</c:v>
                </c:pt>
                <c:pt idx="927">
                  <c:v>1079.9269999999999</c:v>
                </c:pt>
                <c:pt idx="928">
                  <c:v>1080.002</c:v>
                </c:pt>
                <c:pt idx="929">
                  <c:v>1081.8699999999999</c:v>
                </c:pt>
                <c:pt idx="930">
                  <c:v>1082.4090000000001</c:v>
                </c:pt>
                <c:pt idx="931">
                  <c:v>1083.3630000000001</c:v>
                </c:pt>
                <c:pt idx="932">
                  <c:v>1084.816</c:v>
                </c:pt>
                <c:pt idx="933">
                  <c:v>1085.6379999999999</c:v>
                </c:pt>
                <c:pt idx="934">
                  <c:v>1086.29</c:v>
                </c:pt>
                <c:pt idx="935">
                  <c:v>1087.2239999999999</c:v>
                </c:pt>
                <c:pt idx="936">
                  <c:v>1088.598</c:v>
                </c:pt>
                <c:pt idx="937">
                  <c:v>1089.4059999999999</c:v>
                </c:pt>
                <c:pt idx="938">
                  <c:v>1089.6310000000001</c:v>
                </c:pt>
                <c:pt idx="939">
                  <c:v>1090.027</c:v>
                </c:pt>
                <c:pt idx="940">
                  <c:v>1092.038</c:v>
                </c:pt>
                <c:pt idx="941">
                  <c:v>1093.174</c:v>
                </c:pt>
                <c:pt idx="942">
                  <c:v>1094.4449999999999</c:v>
                </c:pt>
                <c:pt idx="943">
                  <c:v>1096.8520000000001</c:v>
                </c:pt>
                <c:pt idx="944">
                  <c:v>1096.943</c:v>
                </c:pt>
                <c:pt idx="945">
                  <c:v>1097.269</c:v>
                </c:pt>
                <c:pt idx="946">
                  <c:v>1099.259</c:v>
                </c:pt>
                <c:pt idx="947">
                  <c:v>1100.711</c:v>
                </c:pt>
                <c:pt idx="948">
                  <c:v>1101.6659999999999</c:v>
                </c:pt>
                <c:pt idx="949">
                  <c:v>1103.356</c:v>
                </c:pt>
                <c:pt idx="950">
                  <c:v>1104.0740000000001</c:v>
                </c:pt>
                <c:pt idx="951">
                  <c:v>1105.94</c:v>
                </c:pt>
                <c:pt idx="952">
                  <c:v>1108.2470000000001</c:v>
                </c:pt>
                <c:pt idx="953">
                  <c:v>1108.8879999999999</c:v>
                </c:pt>
                <c:pt idx="954">
                  <c:v>1110.021</c:v>
                </c:pt>
                <c:pt idx="955">
                  <c:v>1111.2950000000001</c:v>
                </c:pt>
                <c:pt idx="956">
                  <c:v>1112.0150000000001</c:v>
                </c:pt>
                <c:pt idx="957">
                  <c:v>1113.702</c:v>
                </c:pt>
                <c:pt idx="958">
                  <c:v>1114.6110000000001</c:v>
                </c:pt>
                <c:pt idx="959">
                  <c:v>1115.7840000000001</c:v>
                </c:pt>
                <c:pt idx="960">
                  <c:v>1116.1089999999999</c:v>
                </c:pt>
                <c:pt idx="961">
                  <c:v>1116.6849999999999</c:v>
                </c:pt>
                <c:pt idx="962">
                  <c:v>1118.5160000000001</c:v>
                </c:pt>
                <c:pt idx="963">
                  <c:v>1119.5519999999999</c:v>
                </c:pt>
                <c:pt idx="964">
                  <c:v>1123.2819999999999</c:v>
                </c:pt>
                <c:pt idx="965">
                  <c:v>1123.32</c:v>
                </c:pt>
                <c:pt idx="966">
                  <c:v>1123.3309999999999</c:v>
                </c:pt>
                <c:pt idx="967">
                  <c:v>1123.3499999999999</c:v>
                </c:pt>
                <c:pt idx="968">
                  <c:v>1125.7380000000001</c:v>
                </c:pt>
                <c:pt idx="969">
                  <c:v>1127.088</c:v>
                </c:pt>
                <c:pt idx="970">
                  <c:v>1128.145</c:v>
                </c:pt>
                <c:pt idx="971">
                  <c:v>1129.1410000000001</c:v>
                </c:pt>
                <c:pt idx="972">
                  <c:v>1130.0139999999999</c:v>
                </c:pt>
                <c:pt idx="973">
                  <c:v>1130.5519999999999</c:v>
                </c:pt>
                <c:pt idx="974">
                  <c:v>1130.856</c:v>
                </c:pt>
                <c:pt idx="975">
                  <c:v>1131.952</c:v>
                </c:pt>
                <c:pt idx="976">
                  <c:v>1132.9590000000001</c:v>
                </c:pt>
                <c:pt idx="977">
                  <c:v>1134.625</c:v>
                </c:pt>
                <c:pt idx="978">
                  <c:v>1136.6780000000001</c:v>
                </c:pt>
                <c:pt idx="979">
                  <c:v>1137.7739999999999</c:v>
                </c:pt>
                <c:pt idx="980">
                  <c:v>1140.623</c:v>
                </c:pt>
                <c:pt idx="981">
                  <c:v>1142.1610000000001</c:v>
                </c:pt>
                <c:pt idx="982">
                  <c:v>1144.7329999999999</c:v>
                </c:pt>
                <c:pt idx="983">
                  <c:v>1144.9960000000001</c:v>
                </c:pt>
                <c:pt idx="984">
                  <c:v>1145.9179999999999</c:v>
                </c:pt>
                <c:pt idx="985">
                  <c:v>1148.9480000000001</c:v>
                </c:pt>
                <c:pt idx="986">
                  <c:v>1149.6510000000001</c:v>
                </c:pt>
                <c:pt idx="987">
                  <c:v>1149.8340000000001</c:v>
                </c:pt>
                <c:pt idx="988">
                  <c:v>1150.17</c:v>
                </c:pt>
                <c:pt idx="989">
                  <c:v>1153.384</c:v>
                </c:pt>
                <c:pt idx="990">
                  <c:v>1157.0409999999999</c:v>
                </c:pt>
                <c:pt idx="991">
                  <c:v>1157.0899999999999</c:v>
                </c:pt>
                <c:pt idx="992">
                  <c:v>1157.117</c:v>
                </c:pt>
                <c:pt idx="993">
                  <c:v>1157.2090000000001</c:v>
                </c:pt>
                <c:pt idx="994">
                  <c:v>1159.509</c:v>
                </c:pt>
                <c:pt idx="995">
                  <c:v>1160.8510000000001</c:v>
                </c:pt>
                <c:pt idx="996">
                  <c:v>1161.9280000000001</c:v>
                </c:pt>
                <c:pt idx="997">
                  <c:v>1164.347</c:v>
                </c:pt>
                <c:pt idx="998">
                  <c:v>1164.5840000000001</c:v>
                </c:pt>
                <c:pt idx="999">
                  <c:v>1165.384</c:v>
                </c:pt>
                <c:pt idx="1000">
                  <c:v>1166.7660000000001</c:v>
                </c:pt>
                <c:pt idx="1001">
                  <c:v>1168.317</c:v>
                </c:pt>
                <c:pt idx="1002">
                  <c:v>1169.184</c:v>
                </c:pt>
                <c:pt idx="1003">
                  <c:v>1170.7809999999999</c:v>
                </c:pt>
                <c:pt idx="1004">
                  <c:v>1171.6030000000001</c:v>
                </c:pt>
                <c:pt idx="1005">
                  <c:v>1172.05</c:v>
                </c:pt>
                <c:pt idx="1006">
                  <c:v>1173.559</c:v>
                </c:pt>
                <c:pt idx="1007">
                  <c:v>1175.7829999999999</c:v>
                </c:pt>
                <c:pt idx="1008">
                  <c:v>1176.441</c:v>
                </c:pt>
                <c:pt idx="1009">
                  <c:v>1177.652</c:v>
                </c:pt>
                <c:pt idx="1010">
                  <c:v>1178.8599999999999</c:v>
                </c:pt>
                <c:pt idx="1011">
                  <c:v>1179.5160000000001</c:v>
                </c:pt>
                <c:pt idx="1012">
                  <c:v>1181.279</c:v>
                </c:pt>
                <c:pt idx="1013">
                  <c:v>1181.7339999999999</c:v>
                </c:pt>
                <c:pt idx="1014">
                  <c:v>1183.249</c:v>
                </c:pt>
                <c:pt idx="1015">
                  <c:v>1183.6969999999999</c:v>
                </c:pt>
                <c:pt idx="1016">
                  <c:v>1184.5219999999999</c:v>
                </c:pt>
                <c:pt idx="1017">
                  <c:v>1186.982</c:v>
                </c:pt>
                <c:pt idx="1018">
                  <c:v>1188.5350000000001</c:v>
                </c:pt>
                <c:pt idx="1019">
                  <c:v>1188.546</c:v>
                </c:pt>
                <c:pt idx="1020">
                  <c:v>1189.9100000000001</c:v>
                </c:pt>
                <c:pt idx="1021">
                  <c:v>1190.7159999999999</c:v>
                </c:pt>
                <c:pt idx="1022">
                  <c:v>1190.954</c:v>
                </c:pt>
                <c:pt idx="1023">
                  <c:v>1191.393</c:v>
                </c:pt>
                <c:pt idx="1024">
                  <c:v>1193.373</c:v>
                </c:pt>
                <c:pt idx="1025">
                  <c:v>1194.4490000000001</c:v>
                </c:pt>
                <c:pt idx="1026">
                  <c:v>1195.7909999999999</c:v>
                </c:pt>
                <c:pt idx="1027">
                  <c:v>1198.085</c:v>
                </c:pt>
                <c:pt idx="1028">
                  <c:v>1198.21</c:v>
                </c:pt>
                <c:pt idx="1029">
                  <c:v>1198.2629999999999</c:v>
                </c:pt>
                <c:pt idx="1030">
                  <c:v>1200.6289999999999</c:v>
                </c:pt>
                <c:pt idx="1031">
                  <c:v>1201.915</c:v>
                </c:pt>
                <c:pt idx="1032">
                  <c:v>1203.048</c:v>
                </c:pt>
                <c:pt idx="1033">
                  <c:v>1205.133</c:v>
                </c:pt>
                <c:pt idx="1034">
                  <c:v>1205.4670000000001</c:v>
                </c:pt>
                <c:pt idx="1035">
                  <c:v>1209.3810000000001</c:v>
                </c:pt>
                <c:pt idx="1036">
                  <c:v>1210.3040000000001</c:v>
                </c:pt>
                <c:pt idx="1037">
                  <c:v>1211.2719999999999</c:v>
                </c:pt>
                <c:pt idx="1038">
                  <c:v>1212.0039999999999</c:v>
                </c:pt>
                <c:pt idx="1039">
                  <c:v>1212.723</c:v>
                </c:pt>
                <c:pt idx="1040">
                  <c:v>1213.114</c:v>
                </c:pt>
                <c:pt idx="1041">
                  <c:v>1214.4349999999999</c:v>
                </c:pt>
                <c:pt idx="1042">
                  <c:v>1215.1420000000001</c:v>
                </c:pt>
                <c:pt idx="1043">
                  <c:v>1216.847</c:v>
                </c:pt>
                <c:pt idx="1044">
                  <c:v>1217.5609999999999</c:v>
                </c:pt>
                <c:pt idx="1045">
                  <c:v>1218.874</c:v>
                </c:pt>
                <c:pt idx="1046">
                  <c:v>1219.98</c:v>
                </c:pt>
                <c:pt idx="1047">
                  <c:v>1220.58</c:v>
                </c:pt>
                <c:pt idx="1048">
                  <c:v>1222.3979999999999</c:v>
                </c:pt>
                <c:pt idx="1049">
                  <c:v>1222.6110000000001</c:v>
                </c:pt>
                <c:pt idx="1050">
                  <c:v>1224.3140000000001</c:v>
                </c:pt>
                <c:pt idx="1051">
                  <c:v>1224.817</c:v>
                </c:pt>
                <c:pt idx="1052">
                  <c:v>1225.7449999999999</c:v>
                </c:pt>
                <c:pt idx="1053">
                  <c:v>1227.2360000000001</c:v>
                </c:pt>
                <c:pt idx="1054">
                  <c:v>1228.047</c:v>
                </c:pt>
                <c:pt idx="1055">
                  <c:v>1229.655</c:v>
                </c:pt>
                <c:pt idx="1056">
                  <c:v>1231.78</c:v>
                </c:pt>
                <c:pt idx="1057">
                  <c:v>1232.0740000000001</c:v>
                </c:pt>
                <c:pt idx="1058">
                  <c:v>1232.615</c:v>
                </c:pt>
                <c:pt idx="1059">
                  <c:v>1234.4929999999999</c:v>
                </c:pt>
                <c:pt idx="1060">
                  <c:v>1235.5129999999999</c:v>
                </c:pt>
                <c:pt idx="1061">
                  <c:v>1236.9110000000001</c:v>
                </c:pt>
                <c:pt idx="1062">
                  <c:v>1239.2460000000001</c:v>
                </c:pt>
                <c:pt idx="1063">
                  <c:v>1239.33</c:v>
                </c:pt>
                <c:pt idx="1064">
                  <c:v>1239.4849999999999</c:v>
                </c:pt>
                <c:pt idx="1065">
                  <c:v>1241.749</c:v>
                </c:pt>
                <c:pt idx="1066">
                  <c:v>1242.979</c:v>
                </c:pt>
                <c:pt idx="1067">
                  <c:v>1244.1679999999999</c:v>
                </c:pt>
                <c:pt idx="1068">
                  <c:v>1246.356</c:v>
                </c:pt>
                <c:pt idx="1069">
                  <c:v>1246.587</c:v>
                </c:pt>
                <c:pt idx="1070">
                  <c:v>1246.712</c:v>
                </c:pt>
                <c:pt idx="1071">
                  <c:v>1248.2260000000001</c:v>
                </c:pt>
                <c:pt idx="1072">
                  <c:v>1249.0060000000001</c:v>
                </c:pt>
                <c:pt idx="1073">
                  <c:v>1250.4449999999999</c:v>
                </c:pt>
                <c:pt idx="1074">
                  <c:v>1251.424</c:v>
                </c:pt>
                <c:pt idx="1075">
                  <c:v>1253.8430000000001</c:v>
                </c:pt>
                <c:pt idx="1076">
                  <c:v>1254.1780000000001</c:v>
                </c:pt>
                <c:pt idx="1077">
                  <c:v>1255.3119999999999</c:v>
                </c:pt>
                <c:pt idx="1078">
                  <c:v>1255.673</c:v>
                </c:pt>
                <c:pt idx="1079">
                  <c:v>1256.2840000000001</c:v>
                </c:pt>
                <c:pt idx="1080">
                  <c:v>1257.8030000000001</c:v>
                </c:pt>
                <c:pt idx="1081">
                  <c:v>1261.17</c:v>
                </c:pt>
                <c:pt idx="1082">
                  <c:v>1261.3019999999999</c:v>
                </c:pt>
                <c:pt idx="1083">
                  <c:v>1261.356</c:v>
                </c:pt>
                <c:pt idx="1084">
                  <c:v>1261.489</c:v>
                </c:pt>
                <c:pt idx="1085">
                  <c:v>1263.81</c:v>
                </c:pt>
                <c:pt idx="1086">
                  <c:v>1264.9090000000001</c:v>
                </c:pt>
                <c:pt idx="1087">
                  <c:v>1267.5730000000001</c:v>
                </c:pt>
                <c:pt idx="1088">
                  <c:v>1268.462</c:v>
                </c:pt>
                <c:pt idx="1089">
                  <c:v>1268.828</c:v>
                </c:pt>
                <c:pt idx="1090">
                  <c:v>1269.7090000000001</c:v>
                </c:pt>
                <c:pt idx="1091">
                  <c:v>1271.337</c:v>
                </c:pt>
                <c:pt idx="1092">
                  <c:v>1271.9929999999999</c:v>
                </c:pt>
                <c:pt idx="1093">
                  <c:v>1272.0150000000001</c:v>
                </c:pt>
                <c:pt idx="1094">
                  <c:v>1273.6579999999999</c:v>
                </c:pt>
                <c:pt idx="1095">
                  <c:v>1273.846</c:v>
                </c:pt>
                <c:pt idx="1096">
                  <c:v>1275.567</c:v>
                </c:pt>
                <c:pt idx="1097">
                  <c:v>1276.355</c:v>
                </c:pt>
                <c:pt idx="1098">
                  <c:v>1278.2470000000001</c:v>
                </c:pt>
                <c:pt idx="1099">
                  <c:v>1278.864</c:v>
                </c:pt>
                <c:pt idx="1100">
                  <c:v>1279.1199999999999</c:v>
                </c:pt>
                <c:pt idx="1101">
                  <c:v>1279.7429999999999</c:v>
                </c:pt>
                <c:pt idx="1102">
                  <c:v>1281.3720000000001</c:v>
                </c:pt>
                <c:pt idx="1103">
                  <c:v>1282.673</c:v>
                </c:pt>
                <c:pt idx="1104">
                  <c:v>1283.8810000000001</c:v>
                </c:pt>
                <c:pt idx="1105">
                  <c:v>1285.827</c:v>
                </c:pt>
                <c:pt idx="1106">
                  <c:v>1286.3900000000001</c:v>
                </c:pt>
                <c:pt idx="1107">
                  <c:v>1286.7850000000001</c:v>
                </c:pt>
                <c:pt idx="1108">
                  <c:v>1288.8989999999999</c:v>
                </c:pt>
                <c:pt idx="1109">
                  <c:v>1289.779</c:v>
                </c:pt>
                <c:pt idx="1110">
                  <c:v>1291.4079999999999</c:v>
                </c:pt>
                <c:pt idx="1111">
                  <c:v>1291.912</c:v>
                </c:pt>
                <c:pt idx="1112">
                  <c:v>1293.3309999999999</c:v>
                </c:pt>
                <c:pt idx="1113">
                  <c:v>1293.9169999999999</c:v>
                </c:pt>
                <c:pt idx="1114">
                  <c:v>1295.3230000000001</c:v>
                </c:pt>
                <c:pt idx="1115">
                  <c:v>1296.884</c:v>
                </c:pt>
                <c:pt idx="1116">
                  <c:v>1300.4369999999999</c:v>
                </c:pt>
                <c:pt idx="1117">
                  <c:v>1301.443</c:v>
                </c:pt>
                <c:pt idx="1118">
                  <c:v>1303.8620000000001</c:v>
                </c:pt>
                <c:pt idx="1119">
                  <c:v>1303.952</c:v>
                </c:pt>
                <c:pt idx="1120">
                  <c:v>1303.99</c:v>
                </c:pt>
                <c:pt idx="1121">
                  <c:v>1304.0809999999999</c:v>
                </c:pt>
                <c:pt idx="1122">
                  <c:v>1306.461</c:v>
                </c:pt>
                <c:pt idx="1123">
                  <c:v>1307.5429999999999</c:v>
                </c:pt>
                <c:pt idx="1124">
                  <c:v>1308.97</c:v>
                </c:pt>
                <c:pt idx="1125">
                  <c:v>1311.095</c:v>
                </c:pt>
                <c:pt idx="1126">
                  <c:v>1311.479</c:v>
                </c:pt>
                <c:pt idx="1127">
                  <c:v>1312.4</c:v>
                </c:pt>
                <c:pt idx="1128">
                  <c:v>1314.6479999999999</c:v>
                </c:pt>
                <c:pt idx="1129">
                  <c:v>1316.1590000000001</c:v>
                </c:pt>
                <c:pt idx="1130">
                  <c:v>1316.4970000000001</c:v>
                </c:pt>
                <c:pt idx="1131">
                  <c:v>1319.0050000000001</c:v>
                </c:pt>
                <c:pt idx="1132">
                  <c:v>1320.9380000000001</c:v>
                </c:pt>
                <c:pt idx="1133">
                  <c:v>1321.5139999999999</c:v>
                </c:pt>
                <c:pt idx="1134">
                  <c:v>1321.7539999999999</c:v>
                </c:pt>
                <c:pt idx="1135">
                  <c:v>1322.335</c:v>
                </c:pt>
                <c:pt idx="1136">
                  <c:v>1324.0229999999999</c:v>
                </c:pt>
                <c:pt idx="1137">
                  <c:v>1324.9570000000001</c:v>
                </c:pt>
                <c:pt idx="1138">
                  <c:v>1325.307</c:v>
                </c:pt>
                <c:pt idx="1139">
                  <c:v>1326.5319999999999</c:v>
                </c:pt>
                <c:pt idx="1140">
                  <c:v>1328.42</c:v>
                </c:pt>
                <c:pt idx="1141">
                  <c:v>1328.8589999999999</c:v>
                </c:pt>
                <c:pt idx="1142">
                  <c:v>1329.0409999999999</c:v>
                </c:pt>
                <c:pt idx="1143">
                  <c:v>1329.4760000000001</c:v>
                </c:pt>
                <c:pt idx="1144">
                  <c:v>1331.55</c:v>
                </c:pt>
                <c:pt idx="1145">
                  <c:v>1332.412</c:v>
                </c:pt>
                <c:pt idx="1146">
                  <c:v>1334.059</c:v>
                </c:pt>
                <c:pt idx="1147">
                  <c:v>1334.5039999999999</c:v>
                </c:pt>
                <c:pt idx="1148">
                  <c:v>1335.9649999999999</c:v>
                </c:pt>
                <c:pt idx="1149">
                  <c:v>1336.567</c:v>
                </c:pt>
                <c:pt idx="1150">
                  <c:v>1338.0150000000001</c:v>
                </c:pt>
                <c:pt idx="1151">
                  <c:v>1339.076</c:v>
                </c:pt>
                <c:pt idx="1152">
                  <c:v>1339.518</c:v>
                </c:pt>
                <c:pt idx="1153">
                  <c:v>1340.5889999999999</c:v>
                </c:pt>
                <c:pt idx="1154">
                  <c:v>1341.585</c:v>
                </c:pt>
                <c:pt idx="1155">
                  <c:v>1343.0709999999999</c:v>
                </c:pt>
                <c:pt idx="1156">
                  <c:v>1344.0940000000001</c:v>
                </c:pt>
                <c:pt idx="1157">
                  <c:v>1346.5530000000001</c:v>
                </c:pt>
                <c:pt idx="1158">
                  <c:v>1346.6030000000001</c:v>
                </c:pt>
                <c:pt idx="1159">
                  <c:v>1346.623</c:v>
                </c:pt>
                <c:pt idx="1160">
                  <c:v>1346.674</c:v>
                </c:pt>
                <c:pt idx="1161">
                  <c:v>1349.1120000000001</c:v>
                </c:pt>
                <c:pt idx="1162">
                  <c:v>1350.1759999999999</c:v>
                </c:pt>
                <c:pt idx="1163">
                  <c:v>1351.62</c:v>
                </c:pt>
                <c:pt idx="1164">
                  <c:v>1352.758</c:v>
                </c:pt>
                <c:pt idx="1165">
                  <c:v>1353.729</c:v>
                </c:pt>
                <c:pt idx="1166">
                  <c:v>1354.1289999999999</c:v>
                </c:pt>
                <c:pt idx="1167">
                  <c:v>1355.0909999999999</c:v>
                </c:pt>
                <c:pt idx="1168">
                  <c:v>1356.6379999999999</c:v>
                </c:pt>
                <c:pt idx="1169">
                  <c:v>1357.2819999999999</c:v>
                </c:pt>
                <c:pt idx="1170">
                  <c:v>1358.8430000000001</c:v>
                </c:pt>
                <c:pt idx="1171">
                  <c:v>1360.835</c:v>
                </c:pt>
                <c:pt idx="1172">
                  <c:v>1363.63</c:v>
                </c:pt>
                <c:pt idx="1173">
                  <c:v>1364.165</c:v>
                </c:pt>
                <c:pt idx="1174">
                  <c:v>1364.3869999999999</c:v>
                </c:pt>
                <c:pt idx="1175">
                  <c:v>1364.9280000000001</c:v>
                </c:pt>
                <c:pt idx="1176">
                  <c:v>1366.674</c:v>
                </c:pt>
                <c:pt idx="1177">
                  <c:v>1367.94</c:v>
                </c:pt>
                <c:pt idx="1178">
                  <c:v>1369.182</c:v>
                </c:pt>
                <c:pt idx="1179">
                  <c:v>1371.0119999999999</c:v>
                </c:pt>
                <c:pt idx="1180">
                  <c:v>1371.4929999999999</c:v>
                </c:pt>
                <c:pt idx="1181">
                  <c:v>1371.691</c:v>
                </c:pt>
                <c:pt idx="1182">
                  <c:v>1372.1679999999999</c:v>
                </c:pt>
                <c:pt idx="1183">
                  <c:v>1374.2</c:v>
                </c:pt>
                <c:pt idx="1184">
                  <c:v>1375.046</c:v>
                </c:pt>
                <c:pt idx="1185">
                  <c:v>1376.7090000000001</c:v>
                </c:pt>
                <c:pt idx="1186">
                  <c:v>1378.5989999999999</c:v>
                </c:pt>
                <c:pt idx="1187">
                  <c:v>1379.2180000000001</c:v>
                </c:pt>
                <c:pt idx="1188">
                  <c:v>1379.3820000000001</c:v>
                </c:pt>
                <c:pt idx="1189">
                  <c:v>1380.7059999999999</c:v>
                </c:pt>
                <c:pt idx="1190">
                  <c:v>1381.7270000000001</c:v>
                </c:pt>
                <c:pt idx="1191">
                  <c:v>1382.1510000000001</c:v>
                </c:pt>
                <c:pt idx="1192">
                  <c:v>1383.181</c:v>
                </c:pt>
                <c:pt idx="1193">
                  <c:v>1384.2360000000001</c:v>
                </c:pt>
                <c:pt idx="1194">
                  <c:v>1385.704</c:v>
                </c:pt>
                <c:pt idx="1195">
                  <c:v>1386.7439999999999</c:v>
                </c:pt>
                <c:pt idx="1196">
                  <c:v>1389.2439999999999</c:v>
                </c:pt>
                <c:pt idx="1197">
                  <c:v>1389.2570000000001</c:v>
                </c:pt>
                <c:pt idx="1198">
                  <c:v>1391.7619999999999</c:v>
                </c:pt>
                <c:pt idx="1199">
                  <c:v>1392.81</c:v>
                </c:pt>
                <c:pt idx="1200">
                  <c:v>1394.271</c:v>
                </c:pt>
                <c:pt idx="1201">
                  <c:v>1395.3430000000001</c:v>
                </c:pt>
                <c:pt idx="1202">
                  <c:v>1395.3630000000001</c:v>
                </c:pt>
                <c:pt idx="1203">
                  <c:v>1396.52</c:v>
                </c:pt>
                <c:pt idx="1204">
                  <c:v>1396.6849999999999</c:v>
                </c:pt>
                <c:pt idx="1205">
                  <c:v>1396.904</c:v>
                </c:pt>
                <c:pt idx="1206">
                  <c:v>1399.028</c:v>
                </c:pt>
                <c:pt idx="1207">
                  <c:v>1400.6210000000001</c:v>
                </c:pt>
                <c:pt idx="1208">
                  <c:v>1401.3710000000001</c:v>
                </c:pt>
                <c:pt idx="1209">
                  <c:v>1402.3689999999999</c:v>
                </c:pt>
                <c:pt idx="1210">
                  <c:v>1403.713</c:v>
                </c:pt>
                <c:pt idx="1211">
                  <c:v>1404.723</c:v>
                </c:pt>
                <c:pt idx="1212">
                  <c:v>1406.056</c:v>
                </c:pt>
                <c:pt idx="1213">
                  <c:v>1407.8330000000001</c:v>
                </c:pt>
                <c:pt idx="1214">
                  <c:v>1408.3989999999999</c:v>
                </c:pt>
                <c:pt idx="1215">
                  <c:v>1408.8240000000001</c:v>
                </c:pt>
                <c:pt idx="1216">
                  <c:v>1411.8030000000001</c:v>
                </c:pt>
                <c:pt idx="1217">
                  <c:v>1412.925</c:v>
                </c:pt>
                <c:pt idx="1218">
                  <c:v>1413.085</c:v>
                </c:pt>
                <c:pt idx="1219">
                  <c:v>1413.298</c:v>
                </c:pt>
                <c:pt idx="1220">
                  <c:v>1417.0260000000001</c:v>
                </c:pt>
                <c:pt idx="1221">
                  <c:v>1417.771</c:v>
                </c:pt>
                <c:pt idx="1222">
                  <c:v>1418.7619999999999</c:v>
                </c:pt>
                <c:pt idx="1223">
                  <c:v>1420.1130000000001</c:v>
                </c:pt>
                <c:pt idx="1224">
                  <c:v>1421.127</c:v>
                </c:pt>
                <c:pt idx="1225">
                  <c:v>1422.4559999999999</c:v>
                </c:pt>
                <c:pt idx="1226">
                  <c:v>1424.2270000000001</c:v>
                </c:pt>
                <c:pt idx="1227">
                  <c:v>1424.799</c:v>
                </c:pt>
                <c:pt idx="1228">
                  <c:v>1425.229</c:v>
                </c:pt>
                <c:pt idx="1229">
                  <c:v>1427.1420000000001</c:v>
                </c:pt>
                <c:pt idx="1230">
                  <c:v>1428.2429999999999</c:v>
                </c:pt>
                <c:pt idx="1231">
                  <c:v>1429.33</c:v>
                </c:pt>
                <c:pt idx="1232">
                  <c:v>1429.4849999999999</c:v>
                </c:pt>
                <c:pt idx="1233">
                  <c:v>1429.691</c:v>
                </c:pt>
                <c:pt idx="1234">
                  <c:v>1431.828</c:v>
                </c:pt>
                <c:pt idx="1235">
                  <c:v>1433.431</c:v>
                </c:pt>
                <c:pt idx="1236">
                  <c:v>1434.171</c:v>
                </c:pt>
                <c:pt idx="1237">
                  <c:v>1435.1559999999999</c:v>
                </c:pt>
                <c:pt idx="1238">
                  <c:v>1436.5129999999999</c:v>
                </c:pt>
                <c:pt idx="1239">
                  <c:v>1437.5329999999999</c:v>
                </c:pt>
                <c:pt idx="1240">
                  <c:v>1438.856</c:v>
                </c:pt>
                <c:pt idx="1241">
                  <c:v>1439.346</c:v>
                </c:pt>
                <c:pt idx="1242">
                  <c:v>1440.62</c:v>
                </c:pt>
                <c:pt idx="1243">
                  <c:v>1441.634</c:v>
                </c:pt>
                <c:pt idx="1244">
                  <c:v>1443.5419999999999</c:v>
                </c:pt>
                <c:pt idx="1245">
                  <c:v>1444.683</c:v>
                </c:pt>
                <c:pt idx="1246">
                  <c:v>1445.7349999999999</c:v>
                </c:pt>
                <c:pt idx="1247">
                  <c:v>1445.885</c:v>
                </c:pt>
                <c:pt idx="1248">
                  <c:v>1446.085</c:v>
                </c:pt>
                <c:pt idx="1249">
                  <c:v>1449.836</c:v>
                </c:pt>
                <c:pt idx="1250">
                  <c:v>1450.5709999999999</c:v>
                </c:pt>
                <c:pt idx="1251">
                  <c:v>1451.549</c:v>
                </c:pt>
                <c:pt idx="1252">
                  <c:v>1452.914</c:v>
                </c:pt>
                <c:pt idx="1253">
                  <c:v>1453.9380000000001</c:v>
                </c:pt>
                <c:pt idx="1254">
                  <c:v>1455.2560000000001</c:v>
                </c:pt>
                <c:pt idx="1255">
                  <c:v>1457.0139999999999</c:v>
                </c:pt>
                <c:pt idx="1256">
                  <c:v>1458.039</c:v>
                </c:pt>
                <c:pt idx="1257">
                  <c:v>1459.942</c:v>
                </c:pt>
                <c:pt idx="1258">
                  <c:v>1461.123</c:v>
                </c:pt>
                <c:pt idx="1259">
                  <c:v>1462.14</c:v>
                </c:pt>
                <c:pt idx="1260">
                  <c:v>1462.2850000000001</c:v>
                </c:pt>
                <c:pt idx="1261">
                  <c:v>1462.4780000000001</c:v>
                </c:pt>
                <c:pt idx="1262">
                  <c:v>1464.6279999999999</c:v>
                </c:pt>
                <c:pt idx="1263">
                  <c:v>1466.241</c:v>
                </c:pt>
                <c:pt idx="1264">
                  <c:v>1466.971</c:v>
                </c:pt>
                <c:pt idx="1265">
                  <c:v>1469.3140000000001</c:v>
                </c:pt>
                <c:pt idx="1266">
                  <c:v>1470.3420000000001</c:v>
                </c:pt>
                <c:pt idx="1267">
                  <c:v>1471.6559999999999</c:v>
                </c:pt>
                <c:pt idx="1268">
                  <c:v>1473.4069999999999</c:v>
                </c:pt>
                <c:pt idx="1269">
                  <c:v>1473.999</c:v>
                </c:pt>
                <c:pt idx="1270">
                  <c:v>1474.444</c:v>
                </c:pt>
                <c:pt idx="1271">
                  <c:v>1476.3420000000001</c:v>
                </c:pt>
                <c:pt idx="1272">
                  <c:v>1477.5630000000001</c:v>
                </c:pt>
                <c:pt idx="1273">
                  <c:v>1478.5450000000001</c:v>
                </c:pt>
                <c:pt idx="1274">
                  <c:v>1478.6849999999999</c:v>
                </c:pt>
                <c:pt idx="1275">
                  <c:v>1478.8720000000001</c:v>
                </c:pt>
                <c:pt idx="1276">
                  <c:v>1481.028</c:v>
                </c:pt>
                <c:pt idx="1277">
                  <c:v>1482.646</c:v>
                </c:pt>
                <c:pt idx="1278">
                  <c:v>1483.3710000000001</c:v>
                </c:pt>
                <c:pt idx="1279">
                  <c:v>1484.336</c:v>
                </c:pt>
                <c:pt idx="1280">
                  <c:v>1486.7470000000001</c:v>
                </c:pt>
                <c:pt idx="1281">
                  <c:v>1488.056</c:v>
                </c:pt>
                <c:pt idx="1282">
                  <c:v>1489.8</c:v>
                </c:pt>
                <c:pt idx="1283">
                  <c:v>1490.3989999999999</c:v>
                </c:pt>
                <c:pt idx="1284">
                  <c:v>1490.8489999999999</c:v>
                </c:pt>
                <c:pt idx="1285">
                  <c:v>1492.742</c:v>
                </c:pt>
                <c:pt idx="1286">
                  <c:v>1494.0029999999999</c:v>
                </c:pt>
                <c:pt idx="1287">
                  <c:v>1494.95</c:v>
                </c:pt>
                <c:pt idx="1288">
                  <c:v>1495.085</c:v>
                </c:pt>
                <c:pt idx="1289">
                  <c:v>1495.2650000000001</c:v>
                </c:pt>
                <c:pt idx="1290">
                  <c:v>1497.4280000000001</c:v>
                </c:pt>
                <c:pt idx="1291">
                  <c:v>1498.181</c:v>
                </c:pt>
                <c:pt idx="1292">
                  <c:v>1499.0509999999999</c:v>
                </c:pt>
                <c:pt idx="1293">
                  <c:v>1499.771</c:v>
                </c:pt>
                <c:pt idx="1294">
                  <c:v>1500.729</c:v>
                </c:pt>
                <c:pt idx="1295">
                  <c:v>1502.5530000000001</c:v>
                </c:pt>
                <c:pt idx="1296">
                  <c:v>1503.08</c:v>
                </c:pt>
                <c:pt idx="1297">
                  <c:v>1504.5630000000001</c:v>
                </c:pt>
                <c:pt idx="1298">
                  <c:v>1504.8050000000001</c:v>
                </c:pt>
                <c:pt idx="1299">
                  <c:v>1505.748</c:v>
                </c:pt>
                <c:pt idx="1300">
                  <c:v>1506.6880000000001</c:v>
                </c:pt>
                <c:pt idx="1301">
                  <c:v>1507.038</c:v>
                </c:pt>
                <c:pt idx="1302">
                  <c:v>1507.8009999999999</c:v>
                </c:pt>
                <c:pt idx="1303">
                  <c:v>1509.5119999999999</c:v>
                </c:pt>
                <c:pt idx="1304">
                  <c:v>1510.296</c:v>
                </c:pt>
                <c:pt idx="1305">
                  <c:v>1511.9870000000001</c:v>
                </c:pt>
                <c:pt idx="1306">
                  <c:v>1512.4059999999999</c:v>
                </c:pt>
                <c:pt idx="1307">
                  <c:v>1513.904</c:v>
                </c:pt>
                <c:pt idx="1308">
                  <c:v>1514.461</c:v>
                </c:pt>
                <c:pt idx="1309">
                  <c:v>1515.6769999999999</c:v>
                </c:pt>
                <c:pt idx="1310">
                  <c:v>1516.9349999999999</c:v>
                </c:pt>
                <c:pt idx="1311">
                  <c:v>1517.5119999999999</c:v>
                </c:pt>
                <c:pt idx="1312">
                  <c:v>1519.41</c:v>
                </c:pt>
                <c:pt idx="1313">
                  <c:v>1521.12</c:v>
                </c:pt>
                <c:pt idx="1314">
                  <c:v>1523.5530000000001</c:v>
                </c:pt>
                <c:pt idx="1315">
                  <c:v>1524.3589999999999</c:v>
                </c:pt>
                <c:pt idx="1316">
                  <c:v>1524.7280000000001</c:v>
                </c:pt>
                <c:pt idx="1317">
                  <c:v>1525.722</c:v>
                </c:pt>
                <c:pt idx="1318">
                  <c:v>1526.8330000000001</c:v>
                </c:pt>
                <c:pt idx="1319">
                  <c:v>1528.336</c:v>
                </c:pt>
                <c:pt idx="1320">
                  <c:v>1529.308</c:v>
                </c:pt>
                <c:pt idx="1321">
                  <c:v>1531.4290000000001</c:v>
                </c:pt>
                <c:pt idx="1322">
                  <c:v>1531.7819999999999</c:v>
                </c:pt>
                <c:pt idx="1323">
                  <c:v>1531.944</c:v>
                </c:pt>
                <c:pt idx="1324">
                  <c:v>1532.38</c:v>
                </c:pt>
                <c:pt idx="1325">
                  <c:v>1534.2570000000001</c:v>
                </c:pt>
                <c:pt idx="1326">
                  <c:v>1535.5519999999999</c:v>
                </c:pt>
                <c:pt idx="1327">
                  <c:v>1536.731</c:v>
                </c:pt>
                <c:pt idx="1328">
                  <c:v>1539.038</c:v>
                </c:pt>
                <c:pt idx="1329">
                  <c:v>1539.3040000000001</c:v>
                </c:pt>
                <c:pt idx="1330">
                  <c:v>1541.68</c:v>
                </c:pt>
                <c:pt idx="1331">
                  <c:v>1542.768</c:v>
                </c:pt>
                <c:pt idx="1332">
                  <c:v>1544.154</c:v>
                </c:pt>
                <c:pt idx="1333">
                  <c:v>1545.6959999999999</c:v>
                </c:pt>
                <c:pt idx="1334">
                  <c:v>1546.376</c:v>
                </c:pt>
                <c:pt idx="1335">
                  <c:v>1546.6289999999999</c:v>
                </c:pt>
                <c:pt idx="1336">
                  <c:v>1547.18</c:v>
                </c:pt>
                <c:pt idx="1337">
                  <c:v>1549.1030000000001</c:v>
                </c:pt>
                <c:pt idx="1338">
                  <c:v>1549.9839999999999</c:v>
                </c:pt>
                <c:pt idx="1339">
                  <c:v>1551.578</c:v>
                </c:pt>
                <c:pt idx="1340">
                  <c:v>1553.5920000000001</c:v>
                </c:pt>
                <c:pt idx="1341">
                  <c:v>1554.0519999999999</c:v>
                </c:pt>
                <c:pt idx="1342">
                  <c:v>1555.056</c:v>
                </c:pt>
                <c:pt idx="1343">
                  <c:v>1556.5260000000001</c:v>
                </c:pt>
                <c:pt idx="1344">
                  <c:v>1557.2</c:v>
                </c:pt>
                <c:pt idx="1345">
                  <c:v>1559.001</c:v>
                </c:pt>
                <c:pt idx="1346">
                  <c:v>1559.0119999999999</c:v>
                </c:pt>
                <c:pt idx="1347">
                  <c:v>1560.808</c:v>
                </c:pt>
                <c:pt idx="1348">
                  <c:v>1562.549</c:v>
                </c:pt>
                <c:pt idx="1349">
                  <c:v>1562.932</c:v>
                </c:pt>
                <c:pt idx="1350">
                  <c:v>1563.95</c:v>
                </c:pt>
                <c:pt idx="1351">
                  <c:v>1564.4159999999999</c:v>
                </c:pt>
                <c:pt idx="1352">
                  <c:v>1565.67</c:v>
                </c:pt>
                <c:pt idx="1353">
                  <c:v>1566.424</c:v>
                </c:pt>
                <c:pt idx="1354">
                  <c:v>1568.0239999999999</c:v>
                </c:pt>
                <c:pt idx="1355">
                  <c:v>1568.8989999999999</c:v>
                </c:pt>
                <c:pt idx="1356">
                  <c:v>1570.808</c:v>
                </c:pt>
                <c:pt idx="1357">
                  <c:v>1571.6320000000001</c:v>
                </c:pt>
                <c:pt idx="1358">
                  <c:v>1572.328</c:v>
                </c:pt>
                <c:pt idx="1359">
                  <c:v>1573.847</c:v>
                </c:pt>
                <c:pt idx="1360">
                  <c:v>1576.3219999999999</c:v>
                </c:pt>
                <c:pt idx="1361">
                  <c:v>1578.684</c:v>
                </c:pt>
                <c:pt idx="1362">
                  <c:v>1578.796</c:v>
                </c:pt>
                <c:pt idx="1363">
                  <c:v>1578.848</c:v>
                </c:pt>
                <c:pt idx="1364">
                  <c:v>1578.9860000000001</c:v>
                </c:pt>
                <c:pt idx="1365">
                  <c:v>1581.271</c:v>
                </c:pt>
                <c:pt idx="1366">
                  <c:v>1582.4559999999999</c:v>
                </c:pt>
                <c:pt idx="1367">
                  <c:v>1583.7449999999999</c:v>
                </c:pt>
                <c:pt idx="1368">
                  <c:v>1585.644</c:v>
                </c:pt>
                <c:pt idx="1369">
                  <c:v>1586.0640000000001</c:v>
                </c:pt>
                <c:pt idx="1370">
                  <c:v>1586.22</c:v>
                </c:pt>
                <c:pt idx="1371">
                  <c:v>1586.56</c:v>
                </c:pt>
                <c:pt idx="1372">
                  <c:v>1588.694</c:v>
                </c:pt>
                <c:pt idx="1373">
                  <c:v>1589.672</c:v>
                </c:pt>
                <c:pt idx="1374">
                  <c:v>1591.1679999999999</c:v>
                </c:pt>
                <c:pt idx="1375">
                  <c:v>1592.3019999999999</c:v>
                </c:pt>
                <c:pt idx="1376">
                  <c:v>1593.279</c:v>
                </c:pt>
                <c:pt idx="1377">
                  <c:v>1594.4359999999999</c:v>
                </c:pt>
                <c:pt idx="1378">
                  <c:v>1596.8879999999999</c:v>
                </c:pt>
                <c:pt idx="1379">
                  <c:v>1598.5920000000001</c:v>
                </c:pt>
                <c:pt idx="1380">
                  <c:v>1598.96</c:v>
                </c:pt>
                <c:pt idx="1381">
                  <c:v>1600.4949999999999</c:v>
                </c:pt>
                <c:pt idx="1382">
                  <c:v>1601.066</c:v>
                </c:pt>
                <c:pt idx="1383">
                  <c:v>1602.3119999999999</c:v>
                </c:pt>
                <c:pt idx="1384">
                  <c:v>1604.1030000000001</c:v>
                </c:pt>
                <c:pt idx="1385">
                  <c:v>1605.6179999999999</c:v>
                </c:pt>
                <c:pt idx="1386">
                  <c:v>1606.0039999999999</c:v>
                </c:pt>
                <c:pt idx="1387">
                  <c:v>1607.7270000000001</c:v>
                </c:pt>
                <c:pt idx="1388">
                  <c:v>1608.473</c:v>
                </c:pt>
                <c:pt idx="1389">
                  <c:v>1610.0229999999999</c:v>
                </c:pt>
                <c:pt idx="1390">
                  <c:v>1610.93</c:v>
                </c:pt>
                <c:pt idx="1391">
                  <c:v>1611.367</c:v>
                </c:pt>
                <c:pt idx="1392">
                  <c:v>1612.6130000000001</c:v>
                </c:pt>
                <c:pt idx="1393">
                  <c:v>1613.3879999999999</c:v>
                </c:pt>
                <c:pt idx="1394">
                  <c:v>1615.0070000000001</c:v>
                </c:pt>
                <c:pt idx="1395">
                  <c:v>1615.845</c:v>
                </c:pt>
                <c:pt idx="1396">
                  <c:v>1617.588</c:v>
                </c:pt>
                <c:pt idx="1397">
                  <c:v>1618.3030000000001</c:v>
                </c:pt>
                <c:pt idx="1398">
                  <c:v>1618.6469999999999</c:v>
                </c:pt>
                <c:pt idx="1399">
                  <c:v>1619.6289999999999</c:v>
                </c:pt>
                <c:pt idx="1400">
                  <c:v>1620.761</c:v>
                </c:pt>
                <c:pt idx="1401">
                  <c:v>1622.287</c:v>
                </c:pt>
                <c:pt idx="1402">
                  <c:v>1623.1489999999999</c:v>
                </c:pt>
                <c:pt idx="1403">
                  <c:v>1623.2180000000001</c:v>
                </c:pt>
                <c:pt idx="1404">
                  <c:v>1625.153</c:v>
                </c:pt>
                <c:pt idx="1405">
                  <c:v>1625.6759999999999</c:v>
                </c:pt>
                <c:pt idx="1406">
                  <c:v>1625.9269999999999</c:v>
                </c:pt>
                <c:pt idx="1407">
                  <c:v>1628.133</c:v>
                </c:pt>
                <c:pt idx="1408">
                  <c:v>1629.567</c:v>
                </c:pt>
                <c:pt idx="1409">
                  <c:v>1630.5909999999999</c:v>
                </c:pt>
                <c:pt idx="1410">
                  <c:v>1632.7190000000001</c:v>
                </c:pt>
                <c:pt idx="1411">
                  <c:v>1633.2070000000001</c:v>
                </c:pt>
                <c:pt idx="1412">
                  <c:v>1633.66</c:v>
                </c:pt>
                <c:pt idx="1413">
                  <c:v>1635.5060000000001</c:v>
                </c:pt>
                <c:pt idx="1414">
                  <c:v>1636.847</c:v>
                </c:pt>
                <c:pt idx="1415">
                  <c:v>1637.9639999999999</c:v>
                </c:pt>
                <c:pt idx="1416">
                  <c:v>1640.2840000000001</c:v>
                </c:pt>
                <c:pt idx="1417">
                  <c:v>1640.4880000000001</c:v>
                </c:pt>
                <c:pt idx="1418">
                  <c:v>1640.6759999999999</c:v>
                </c:pt>
                <c:pt idx="1419">
                  <c:v>1642.8789999999999</c:v>
                </c:pt>
                <c:pt idx="1420">
                  <c:v>1644.1279999999999</c:v>
                </c:pt>
                <c:pt idx="1421">
                  <c:v>1647.768</c:v>
                </c:pt>
                <c:pt idx="1422">
                  <c:v>1647.85</c:v>
                </c:pt>
                <c:pt idx="1423">
                  <c:v>1650.252</c:v>
                </c:pt>
                <c:pt idx="1424">
                  <c:v>1651.4079999999999</c:v>
                </c:pt>
                <c:pt idx="1425">
                  <c:v>1652.71</c:v>
                </c:pt>
                <c:pt idx="1426">
                  <c:v>1654.7080000000001</c:v>
                </c:pt>
                <c:pt idx="1427">
                  <c:v>1655.048</c:v>
                </c:pt>
                <c:pt idx="1428">
                  <c:v>1655.1669999999999</c:v>
                </c:pt>
                <c:pt idx="1429">
                  <c:v>1655.415</c:v>
                </c:pt>
                <c:pt idx="1430">
                  <c:v>1657.625</c:v>
                </c:pt>
                <c:pt idx="1431">
                  <c:v>1658.6880000000001</c:v>
                </c:pt>
                <c:pt idx="1432">
                  <c:v>1660.0820000000001</c:v>
                </c:pt>
                <c:pt idx="1433">
                  <c:v>1661.7239999999999</c:v>
                </c:pt>
                <c:pt idx="1434">
                  <c:v>1662.328</c:v>
                </c:pt>
                <c:pt idx="1435">
                  <c:v>1662.54</c:v>
                </c:pt>
                <c:pt idx="1436">
                  <c:v>1662.98</c:v>
                </c:pt>
                <c:pt idx="1437">
                  <c:v>1664.998</c:v>
                </c:pt>
                <c:pt idx="1438">
                  <c:v>1665.9680000000001</c:v>
                </c:pt>
                <c:pt idx="1439">
                  <c:v>1667.4549999999999</c:v>
                </c:pt>
                <c:pt idx="1440">
                  <c:v>1668.74</c:v>
                </c:pt>
                <c:pt idx="1441">
                  <c:v>1669.913</c:v>
                </c:pt>
                <c:pt idx="1442">
                  <c:v>1670.546</c:v>
                </c:pt>
                <c:pt idx="1443">
                  <c:v>1672.3710000000001</c:v>
                </c:pt>
                <c:pt idx="1444">
                  <c:v>1673.249</c:v>
                </c:pt>
                <c:pt idx="1445">
                  <c:v>1674.828</c:v>
                </c:pt>
                <c:pt idx="1446">
                  <c:v>1675.7550000000001</c:v>
                </c:pt>
                <c:pt idx="1447">
                  <c:v>1676.8889999999999</c:v>
                </c:pt>
                <c:pt idx="1448">
                  <c:v>1677.2860000000001</c:v>
                </c:pt>
                <c:pt idx="1449">
                  <c:v>1678.1110000000001</c:v>
                </c:pt>
                <c:pt idx="1450">
                  <c:v>1679.7429999999999</c:v>
                </c:pt>
                <c:pt idx="1451">
                  <c:v>1680.529</c:v>
                </c:pt>
                <c:pt idx="1452">
                  <c:v>1682.133</c:v>
                </c:pt>
                <c:pt idx="1453">
                  <c:v>1682.201</c:v>
                </c:pt>
                <c:pt idx="1454">
                  <c:v>1682.771</c:v>
                </c:pt>
                <c:pt idx="1455">
                  <c:v>1684.1690000000001</c:v>
                </c:pt>
                <c:pt idx="1456">
                  <c:v>1684.6590000000001</c:v>
                </c:pt>
                <c:pt idx="1457">
                  <c:v>1685.6759999999999</c:v>
                </c:pt>
                <c:pt idx="1458">
                  <c:v>1687.116</c:v>
                </c:pt>
                <c:pt idx="1459">
                  <c:v>1687.809</c:v>
                </c:pt>
                <c:pt idx="1460">
                  <c:v>1689.5740000000001</c:v>
                </c:pt>
                <c:pt idx="1461">
                  <c:v>1689.787</c:v>
                </c:pt>
                <c:pt idx="1462">
                  <c:v>1691.4490000000001</c:v>
                </c:pt>
                <c:pt idx="1463">
                  <c:v>1692.0309999999999</c:v>
                </c:pt>
                <c:pt idx="1464">
                  <c:v>1693.242</c:v>
                </c:pt>
                <c:pt idx="1465">
                  <c:v>1694.489</c:v>
                </c:pt>
                <c:pt idx="1466">
                  <c:v>1696.9469999999999</c:v>
                </c:pt>
                <c:pt idx="1467">
                  <c:v>1698.729</c:v>
                </c:pt>
                <c:pt idx="1468">
                  <c:v>1699.404</c:v>
                </c:pt>
                <c:pt idx="1469">
                  <c:v>1701.8620000000001</c:v>
                </c:pt>
                <c:pt idx="1470">
                  <c:v>1702.37</c:v>
                </c:pt>
                <c:pt idx="1471">
                  <c:v>1704.32</c:v>
                </c:pt>
                <c:pt idx="1472">
                  <c:v>1706.01</c:v>
                </c:pt>
                <c:pt idx="1473">
                  <c:v>1706.777</c:v>
                </c:pt>
                <c:pt idx="1474">
                  <c:v>1708.3720000000001</c:v>
                </c:pt>
                <c:pt idx="1475">
                  <c:v>1709.2349999999999</c:v>
                </c:pt>
                <c:pt idx="1476">
                  <c:v>1709.65</c:v>
                </c:pt>
                <c:pt idx="1477">
                  <c:v>1710.835</c:v>
                </c:pt>
                <c:pt idx="1478">
                  <c:v>1711.692</c:v>
                </c:pt>
                <c:pt idx="1479">
                  <c:v>1714.15</c:v>
                </c:pt>
                <c:pt idx="1480">
                  <c:v>1715.9380000000001</c:v>
                </c:pt>
                <c:pt idx="1481">
                  <c:v>1716.6079999999999</c:v>
                </c:pt>
                <c:pt idx="1482">
                  <c:v>1716.93</c:v>
                </c:pt>
                <c:pt idx="1483">
                  <c:v>1717.85</c:v>
                </c:pt>
                <c:pt idx="1484">
                  <c:v>1719.0650000000001</c:v>
                </c:pt>
                <c:pt idx="1485">
                  <c:v>1720.57</c:v>
                </c:pt>
                <c:pt idx="1486">
                  <c:v>1721.5229999999999</c:v>
                </c:pt>
                <c:pt idx="1487">
                  <c:v>1723.5029999999999</c:v>
                </c:pt>
                <c:pt idx="1488">
                  <c:v>1723.981</c:v>
                </c:pt>
                <c:pt idx="1489">
                  <c:v>1724.21</c:v>
                </c:pt>
                <c:pt idx="1490">
                  <c:v>1724.866</c:v>
                </c:pt>
                <c:pt idx="1491">
                  <c:v>1726.4380000000001</c:v>
                </c:pt>
                <c:pt idx="1492">
                  <c:v>1727.85</c:v>
                </c:pt>
                <c:pt idx="1493">
                  <c:v>1728.896</c:v>
                </c:pt>
                <c:pt idx="1494">
                  <c:v>1731.068</c:v>
                </c:pt>
                <c:pt idx="1495">
                  <c:v>1731.3530000000001</c:v>
                </c:pt>
                <c:pt idx="1496">
                  <c:v>1731.491</c:v>
                </c:pt>
                <c:pt idx="1497">
                  <c:v>1731.8820000000001</c:v>
                </c:pt>
                <c:pt idx="1498">
                  <c:v>1733.8109999999999</c:v>
                </c:pt>
                <c:pt idx="1499">
                  <c:v>1735.1310000000001</c:v>
                </c:pt>
                <c:pt idx="1500">
                  <c:v>1736.269</c:v>
                </c:pt>
                <c:pt idx="1501">
                  <c:v>1738.634</c:v>
                </c:pt>
                <c:pt idx="1502">
                  <c:v>1738.7260000000001</c:v>
                </c:pt>
                <c:pt idx="1503">
                  <c:v>1738.771</c:v>
                </c:pt>
                <c:pt idx="1504">
                  <c:v>1741.184</c:v>
                </c:pt>
                <c:pt idx="1505">
                  <c:v>1742.4110000000001</c:v>
                </c:pt>
                <c:pt idx="1506">
                  <c:v>1742.549</c:v>
                </c:pt>
                <c:pt idx="1507">
                  <c:v>1743.6410000000001</c:v>
                </c:pt>
                <c:pt idx="1508">
                  <c:v>1746.0509999999999</c:v>
                </c:pt>
                <c:pt idx="1509">
                  <c:v>1746.0989999999999</c:v>
                </c:pt>
                <c:pt idx="1510">
                  <c:v>1746.1990000000001</c:v>
                </c:pt>
                <c:pt idx="1511">
                  <c:v>1748.557</c:v>
                </c:pt>
                <c:pt idx="1512">
                  <c:v>1749.691</c:v>
                </c:pt>
                <c:pt idx="1513">
                  <c:v>1751.0139999999999</c:v>
                </c:pt>
                <c:pt idx="1514">
                  <c:v>1752.9290000000001</c:v>
                </c:pt>
                <c:pt idx="1515">
                  <c:v>1753.3309999999999</c:v>
                </c:pt>
                <c:pt idx="1516">
                  <c:v>1753.472</c:v>
                </c:pt>
                <c:pt idx="1517">
                  <c:v>1755.9290000000001</c:v>
                </c:pt>
                <c:pt idx="1518">
                  <c:v>1756.971</c:v>
                </c:pt>
                <c:pt idx="1519">
                  <c:v>1758.3869999999999</c:v>
                </c:pt>
                <c:pt idx="1520">
                  <c:v>1759.9449999999999</c:v>
                </c:pt>
                <c:pt idx="1521">
                  <c:v>1760.6110000000001</c:v>
                </c:pt>
                <c:pt idx="1522">
                  <c:v>1760.845</c:v>
                </c:pt>
                <c:pt idx="1523">
                  <c:v>1761.33</c:v>
                </c:pt>
                <c:pt idx="1524">
                  <c:v>1763.3019999999999</c:v>
                </c:pt>
                <c:pt idx="1525">
                  <c:v>1764.252</c:v>
                </c:pt>
                <c:pt idx="1526">
                  <c:v>1765.76</c:v>
                </c:pt>
                <c:pt idx="1527">
                  <c:v>1766.961</c:v>
                </c:pt>
                <c:pt idx="1528">
                  <c:v>1767.8920000000001</c:v>
                </c:pt>
                <c:pt idx="1529">
                  <c:v>1768.2180000000001</c:v>
                </c:pt>
                <c:pt idx="1530">
                  <c:v>1768.414</c:v>
                </c:pt>
                <c:pt idx="1531">
                  <c:v>1768.9670000000001</c:v>
                </c:pt>
                <c:pt idx="1532">
                  <c:v>1770.73</c:v>
                </c:pt>
                <c:pt idx="1533">
                  <c:v>1771.4469999999999</c:v>
                </c:pt>
                <c:pt idx="1534">
                  <c:v>1773.1510000000001</c:v>
                </c:pt>
                <c:pt idx="1535">
                  <c:v>1773.2470000000001</c:v>
                </c:pt>
                <c:pt idx="1536">
                  <c:v>1774.989</c:v>
                </c:pt>
                <c:pt idx="1537">
                  <c:v>1775.7629999999999</c:v>
                </c:pt>
                <c:pt idx="1538">
                  <c:v>1777.664</c:v>
                </c:pt>
                <c:pt idx="1539">
                  <c:v>1778.28</c:v>
                </c:pt>
                <c:pt idx="1540">
                  <c:v>1778.5309999999999</c:v>
                </c:pt>
                <c:pt idx="1541">
                  <c:v>1780.797</c:v>
                </c:pt>
                <c:pt idx="1542">
                  <c:v>1782.0730000000001</c:v>
                </c:pt>
                <c:pt idx="1543">
                  <c:v>1783.3140000000001</c:v>
                </c:pt>
                <c:pt idx="1544">
                  <c:v>1785.1010000000001</c:v>
                </c:pt>
                <c:pt idx="1545">
                  <c:v>1785.614</c:v>
                </c:pt>
                <c:pt idx="1546">
                  <c:v>1785.83</c:v>
                </c:pt>
                <c:pt idx="1547">
                  <c:v>1786.3620000000001</c:v>
                </c:pt>
                <c:pt idx="1548">
                  <c:v>1788.347</c:v>
                </c:pt>
                <c:pt idx="1549">
                  <c:v>1789.1559999999999</c:v>
                </c:pt>
                <c:pt idx="1550">
                  <c:v>1790.864</c:v>
                </c:pt>
                <c:pt idx="1551">
                  <c:v>1791.075</c:v>
                </c:pt>
                <c:pt idx="1552">
                  <c:v>1792.6980000000001</c:v>
                </c:pt>
                <c:pt idx="1553">
                  <c:v>1793.3810000000001</c:v>
                </c:pt>
                <c:pt idx="1554">
                  <c:v>1795.059</c:v>
                </c:pt>
                <c:pt idx="1555">
                  <c:v>1795.8979999999999</c:v>
                </c:pt>
                <c:pt idx="1556">
                  <c:v>1796.239</c:v>
                </c:pt>
                <c:pt idx="1557">
                  <c:v>1797.05</c:v>
                </c:pt>
                <c:pt idx="1558">
                  <c:v>1798.415</c:v>
                </c:pt>
                <c:pt idx="1559">
                  <c:v>1800.931</c:v>
                </c:pt>
                <c:pt idx="1560">
                  <c:v>1803.0250000000001</c:v>
                </c:pt>
                <c:pt idx="1561">
                  <c:v>1803.3230000000001</c:v>
                </c:pt>
                <c:pt idx="1562">
                  <c:v>1803.4480000000001</c:v>
                </c:pt>
                <c:pt idx="1563">
                  <c:v>1803.7560000000001</c:v>
                </c:pt>
                <c:pt idx="1564">
                  <c:v>1804.6389999999999</c:v>
                </c:pt>
                <c:pt idx="1565">
                  <c:v>1805.9649999999999</c:v>
                </c:pt>
                <c:pt idx="1566">
                  <c:v>1806.864</c:v>
                </c:pt>
                <c:pt idx="1567">
                  <c:v>1808.482</c:v>
                </c:pt>
                <c:pt idx="1568">
                  <c:v>1809</c:v>
                </c:pt>
                <c:pt idx="1569">
                  <c:v>1810.999</c:v>
                </c:pt>
                <c:pt idx="1570">
                  <c:v>1812.454</c:v>
                </c:pt>
                <c:pt idx="1571">
                  <c:v>1813.5160000000001</c:v>
                </c:pt>
                <c:pt idx="1572">
                  <c:v>1813.9480000000001</c:v>
                </c:pt>
                <c:pt idx="1573">
                  <c:v>1814.9739999999999</c:v>
                </c:pt>
                <c:pt idx="1574">
                  <c:v>1816.0319999999999</c:v>
                </c:pt>
                <c:pt idx="1575">
                  <c:v>1817.49</c:v>
                </c:pt>
                <c:pt idx="1576">
                  <c:v>1818.549</c:v>
                </c:pt>
                <c:pt idx="1577">
                  <c:v>1820.9490000000001</c:v>
                </c:pt>
                <c:pt idx="1578">
                  <c:v>1821.0309999999999</c:v>
                </c:pt>
                <c:pt idx="1579">
                  <c:v>1821.066</c:v>
                </c:pt>
                <c:pt idx="1580">
                  <c:v>1821.1510000000001</c:v>
                </c:pt>
                <c:pt idx="1581">
                  <c:v>1823.5830000000001</c:v>
                </c:pt>
                <c:pt idx="1582">
                  <c:v>1824.5730000000001</c:v>
                </c:pt>
                <c:pt idx="1583">
                  <c:v>1826.1</c:v>
                </c:pt>
                <c:pt idx="1584">
                  <c:v>1828.616</c:v>
                </c:pt>
                <c:pt idx="1585">
                  <c:v>1829.8489999999999</c:v>
                </c:pt>
                <c:pt idx="1586">
                  <c:v>1831.6559999999999</c:v>
                </c:pt>
                <c:pt idx="1587">
                  <c:v>1832.8979999999999</c:v>
                </c:pt>
                <c:pt idx="1588">
                  <c:v>1833.65</c:v>
                </c:pt>
                <c:pt idx="1589">
                  <c:v>1835.1980000000001</c:v>
                </c:pt>
                <c:pt idx="1590">
                  <c:v>1836.1669999999999</c:v>
                </c:pt>
                <c:pt idx="1591">
                  <c:v>1838.546</c:v>
                </c:pt>
                <c:pt idx="1592">
                  <c:v>1841.2</c:v>
                </c:pt>
                <c:pt idx="1593">
                  <c:v>1843.7170000000001</c:v>
                </c:pt>
                <c:pt idx="1594">
                  <c:v>1844.848</c:v>
                </c:pt>
                <c:pt idx="1595">
                  <c:v>1845.8230000000001</c:v>
                </c:pt>
                <c:pt idx="1596">
                  <c:v>1846.2339999999999</c:v>
                </c:pt>
                <c:pt idx="1597">
                  <c:v>1847.2429999999999</c:v>
                </c:pt>
                <c:pt idx="1598">
                  <c:v>1848.751</c:v>
                </c:pt>
                <c:pt idx="1599">
                  <c:v>1849.365</c:v>
                </c:pt>
                <c:pt idx="1600">
                  <c:v>1850.8219999999999</c:v>
                </c:pt>
                <c:pt idx="1601">
                  <c:v>1852.9069999999999</c:v>
                </c:pt>
                <c:pt idx="1602">
                  <c:v>1853.7850000000001</c:v>
                </c:pt>
                <c:pt idx="1603">
                  <c:v>1856.3009999999999</c:v>
                </c:pt>
                <c:pt idx="1604">
                  <c:v>1856.4480000000001</c:v>
                </c:pt>
                <c:pt idx="1605">
                  <c:v>1856.797</c:v>
                </c:pt>
                <c:pt idx="1606">
                  <c:v>1858.818</c:v>
                </c:pt>
                <c:pt idx="1607">
                  <c:v>1859.99</c:v>
                </c:pt>
                <c:pt idx="1608">
                  <c:v>1861.335</c:v>
                </c:pt>
                <c:pt idx="1609">
                  <c:v>1862.7719999999999</c:v>
                </c:pt>
                <c:pt idx="1610">
                  <c:v>1863.5039999999999</c:v>
                </c:pt>
                <c:pt idx="1611">
                  <c:v>1863.5319999999999</c:v>
                </c:pt>
                <c:pt idx="1612">
                  <c:v>1864.6379999999999</c:v>
                </c:pt>
                <c:pt idx="1613">
                  <c:v>1866.3689999999999</c:v>
                </c:pt>
                <c:pt idx="1614">
                  <c:v>1867.0730000000001</c:v>
                </c:pt>
                <c:pt idx="1615">
                  <c:v>1868.7460000000001</c:v>
                </c:pt>
                <c:pt idx="1616">
                  <c:v>1868.886</c:v>
                </c:pt>
                <c:pt idx="1617">
                  <c:v>1870.615</c:v>
                </c:pt>
                <c:pt idx="1618">
                  <c:v>1871.402</c:v>
                </c:pt>
                <c:pt idx="1619">
                  <c:v>1873.335</c:v>
                </c:pt>
                <c:pt idx="1620">
                  <c:v>1873.9190000000001</c:v>
                </c:pt>
                <c:pt idx="1621">
                  <c:v>1874.1569999999999</c:v>
                </c:pt>
                <c:pt idx="1622">
                  <c:v>1874.721</c:v>
                </c:pt>
                <c:pt idx="1623">
                  <c:v>1876.4359999999999</c:v>
                </c:pt>
                <c:pt idx="1624">
                  <c:v>1877.6990000000001</c:v>
                </c:pt>
                <c:pt idx="1625">
                  <c:v>1881.24</c:v>
                </c:pt>
                <c:pt idx="1626">
                  <c:v>1881.47</c:v>
                </c:pt>
                <c:pt idx="1627">
                  <c:v>1882.0329999999999</c:v>
                </c:pt>
                <c:pt idx="1628">
                  <c:v>1883.9860000000001</c:v>
                </c:pt>
                <c:pt idx="1629">
                  <c:v>1884.7819999999999</c:v>
                </c:pt>
                <c:pt idx="1630">
                  <c:v>1886.5029999999999</c:v>
                </c:pt>
                <c:pt idx="1631">
                  <c:v>1886.67</c:v>
                </c:pt>
                <c:pt idx="1632">
                  <c:v>1888.3240000000001</c:v>
                </c:pt>
                <c:pt idx="1633">
                  <c:v>1889.02</c:v>
                </c:pt>
                <c:pt idx="1634">
                  <c:v>1890.73</c:v>
                </c:pt>
                <c:pt idx="1635">
                  <c:v>1891.537</c:v>
                </c:pt>
                <c:pt idx="1636">
                  <c:v>1891.865</c:v>
                </c:pt>
                <c:pt idx="1637">
                  <c:v>1892.645</c:v>
                </c:pt>
                <c:pt idx="1638">
                  <c:v>1894.0540000000001</c:v>
                </c:pt>
                <c:pt idx="1639">
                  <c:v>1895.4069999999999</c:v>
                </c:pt>
                <c:pt idx="1640">
                  <c:v>1896.57</c:v>
                </c:pt>
                <c:pt idx="1641">
                  <c:v>1898.9490000000001</c:v>
                </c:pt>
                <c:pt idx="1642">
                  <c:v>1899.087</c:v>
                </c:pt>
                <c:pt idx="1643">
                  <c:v>1899.4280000000001</c:v>
                </c:pt>
                <c:pt idx="1644">
                  <c:v>1901.604</c:v>
                </c:pt>
                <c:pt idx="1645">
                  <c:v>1902.49</c:v>
                </c:pt>
                <c:pt idx="1646">
                  <c:v>1904.1210000000001</c:v>
                </c:pt>
                <c:pt idx="1647">
                  <c:v>1904.5940000000001</c:v>
                </c:pt>
                <c:pt idx="1648">
                  <c:v>1906.0319999999999</c:v>
                </c:pt>
                <c:pt idx="1649">
                  <c:v>1906.6379999999999</c:v>
                </c:pt>
                <c:pt idx="1650">
                  <c:v>1908.125</c:v>
                </c:pt>
                <c:pt idx="1651">
                  <c:v>1909.155</c:v>
                </c:pt>
                <c:pt idx="1652">
                  <c:v>1909.5740000000001</c:v>
                </c:pt>
                <c:pt idx="1653">
                  <c:v>1910.569</c:v>
                </c:pt>
                <c:pt idx="1654">
                  <c:v>1911.671</c:v>
                </c:pt>
                <c:pt idx="1655">
                  <c:v>1913.116</c:v>
                </c:pt>
                <c:pt idx="1656">
                  <c:v>1914.1880000000001</c:v>
                </c:pt>
                <c:pt idx="1657">
                  <c:v>1916.5440000000001</c:v>
                </c:pt>
                <c:pt idx="1658">
                  <c:v>1916.6569999999999</c:v>
                </c:pt>
                <c:pt idx="1659">
                  <c:v>1916.7049999999999</c:v>
                </c:pt>
                <c:pt idx="1660">
                  <c:v>1916.8219999999999</c:v>
                </c:pt>
                <c:pt idx="1661">
                  <c:v>1919.222</c:v>
                </c:pt>
                <c:pt idx="1662">
                  <c:v>1920.1990000000001</c:v>
                </c:pt>
                <c:pt idx="1663">
                  <c:v>1920.806</c:v>
                </c:pt>
                <c:pt idx="1664">
                  <c:v>1921.739</c:v>
                </c:pt>
                <c:pt idx="1665">
                  <c:v>1922.518</c:v>
                </c:pt>
                <c:pt idx="1666">
                  <c:v>1923.741</c:v>
                </c:pt>
                <c:pt idx="1667">
                  <c:v>1924.2560000000001</c:v>
                </c:pt>
                <c:pt idx="1668">
                  <c:v>1925.52</c:v>
                </c:pt>
                <c:pt idx="1669">
                  <c:v>1926.7719999999999</c:v>
                </c:pt>
                <c:pt idx="1670">
                  <c:v>1927.2819999999999</c:v>
                </c:pt>
                <c:pt idx="1671">
                  <c:v>1928.4929999999999</c:v>
                </c:pt>
                <c:pt idx="1672">
                  <c:v>1929.289</c:v>
                </c:pt>
                <c:pt idx="1673">
                  <c:v>1930.8240000000001</c:v>
                </c:pt>
                <c:pt idx="1674">
                  <c:v>1931.806</c:v>
                </c:pt>
                <c:pt idx="1675">
                  <c:v>1934.2170000000001</c:v>
                </c:pt>
                <c:pt idx="1676">
                  <c:v>1934.3230000000001</c:v>
                </c:pt>
                <c:pt idx="1677">
                  <c:v>1934.366</c:v>
                </c:pt>
                <c:pt idx="1678">
                  <c:v>1934.4680000000001</c:v>
                </c:pt>
                <c:pt idx="1679">
                  <c:v>1936.84</c:v>
                </c:pt>
                <c:pt idx="1680">
                  <c:v>1937.9079999999999</c:v>
                </c:pt>
                <c:pt idx="1681">
                  <c:v>1939.356</c:v>
                </c:pt>
                <c:pt idx="1682">
                  <c:v>1940.443</c:v>
                </c:pt>
                <c:pt idx="1683">
                  <c:v>1941.873</c:v>
                </c:pt>
                <c:pt idx="1684">
                  <c:v>1942.915</c:v>
                </c:pt>
                <c:pt idx="1685">
                  <c:v>1944.39</c:v>
                </c:pt>
                <c:pt idx="1686">
                  <c:v>1944.991</c:v>
                </c:pt>
                <c:pt idx="1687">
                  <c:v>1946.4169999999999</c:v>
                </c:pt>
                <c:pt idx="1688">
                  <c:v>1946.9069999999999</c:v>
                </c:pt>
                <c:pt idx="1689">
                  <c:v>1948.5329999999999</c:v>
                </c:pt>
                <c:pt idx="1690">
                  <c:v>1949.424</c:v>
                </c:pt>
                <c:pt idx="1691">
                  <c:v>1951.6120000000001</c:v>
                </c:pt>
                <c:pt idx="1692">
                  <c:v>1952.3920000000001</c:v>
                </c:pt>
                <c:pt idx="1693">
                  <c:v>1954.4570000000001</c:v>
                </c:pt>
                <c:pt idx="1694">
                  <c:v>1955.616</c:v>
                </c:pt>
                <c:pt idx="1695">
                  <c:v>1956.9739999999999</c:v>
                </c:pt>
                <c:pt idx="1696">
                  <c:v>1958.367</c:v>
                </c:pt>
                <c:pt idx="1697">
                  <c:v>1959.1579999999999</c:v>
                </c:pt>
                <c:pt idx="1698">
                  <c:v>1959.491</c:v>
                </c:pt>
                <c:pt idx="1699">
                  <c:v>1959.6669999999999</c:v>
                </c:pt>
                <c:pt idx="1700">
                  <c:v>1960.0450000000001</c:v>
                </c:pt>
                <c:pt idx="1701">
                  <c:v>1961.8330000000001</c:v>
                </c:pt>
                <c:pt idx="1702">
                  <c:v>1963.3230000000001</c:v>
                </c:pt>
                <c:pt idx="1703">
                  <c:v>1964.162</c:v>
                </c:pt>
                <c:pt idx="1704">
                  <c:v>1965.1690000000001</c:v>
                </c:pt>
                <c:pt idx="1705">
                  <c:v>1966.491</c:v>
                </c:pt>
                <c:pt idx="1706">
                  <c:v>1967.5930000000001</c:v>
                </c:pt>
                <c:pt idx="1707">
                  <c:v>1968.82</c:v>
                </c:pt>
                <c:pt idx="1708">
                  <c:v>1970.2929999999999</c:v>
                </c:pt>
                <c:pt idx="1709">
                  <c:v>1971.8620000000001</c:v>
                </c:pt>
                <c:pt idx="1710">
                  <c:v>1973.4780000000001</c:v>
                </c:pt>
                <c:pt idx="1711">
                  <c:v>1975.4169999999999</c:v>
                </c:pt>
                <c:pt idx="1712">
                  <c:v>1975.807</c:v>
                </c:pt>
                <c:pt idx="1713">
                  <c:v>1976.1320000000001</c:v>
                </c:pt>
                <c:pt idx="1714">
                  <c:v>1978.136</c:v>
                </c:pt>
                <c:pt idx="1715">
                  <c:v>1979.7059999999999</c:v>
                </c:pt>
                <c:pt idx="1716">
                  <c:v>1979.9690000000001</c:v>
                </c:pt>
                <c:pt idx="1717">
                  <c:v>1980.402</c:v>
                </c:pt>
                <c:pt idx="1718">
                  <c:v>1980.4649999999999</c:v>
                </c:pt>
                <c:pt idx="1719">
                  <c:v>1980.5409999999999</c:v>
                </c:pt>
                <c:pt idx="1720">
                  <c:v>1982.7940000000001</c:v>
                </c:pt>
                <c:pt idx="1721">
                  <c:v>1984.672</c:v>
                </c:pt>
                <c:pt idx="1722">
                  <c:v>1985.123</c:v>
                </c:pt>
                <c:pt idx="1723">
                  <c:v>1985.665</c:v>
                </c:pt>
                <c:pt idx="1724">
                  <c:v>1987.452</c:v>
                </c:pt>
                <c:pt idx="1725">
                  <c:v>1988.941</c:v>
                </c:pt>
                <c:pt idx="1726">
                  <c:v>1989.7809999999999</c:v>
                </c:pt>
                <c:pt idx="1727">
                  <c:v>1990.789</c:v>
                </c:pt>
                <c:pt idx="1728">
                  <c:v>1992.11</c:v>
                </c:pt>
                <c:pt idx="1729">
                  <c:v>1994.4390000000001</c:v>
                </c:pt>
                <c:pt idx="1730">
                  <c:v>1995.913</c:v>
                </c:pt>
                <c:pt idx="1731">
                  <c:v>1997.481</c:v>
                </c:pt>
                <c:pt idx="1732">
                  <c:v>1999.097</c:v>
                </c:pt>
                <c:pt idx="1733">
                  <c:v>2001.037</c:v>
                </c:pt>
                <c:pt idx="1734">
                  <c:v>2001.4259999999999</c:v>
                </c:pt>
                <c:pt idx="1735">
                  <c:v>2001.751</c:v>
                </c:pt>
                <c:pt idx="1736">
                  <c:v>2003.7550000000001</c:v>
                </c:pt>
                <c:pt idx="1737">
                  <c:v>2005.319</c:v>
                </c:pt>
                <c:pt idx="1738">
                  <c:v>2006.02</c:v>
                </c:pt>
                <c:pt idx="1739">
                  <c:v>2006.0840000000001</c:v>
                </c:pt>
                <c:pt idx="1740">
                  <c:v>2008.413</c:v>
                </c:pt>
                <c:pt idx="1741">
                  <c:v>2010.742</c:v>
                </c:pt>
                <c:pt idx="1742">
                  <c:v>2011.2840000000001</c:v>
                </c:pt>
                <c:pt idx="1743">
                  <c:v>2013.0709999999999</c:v>
                </c:pt>
                <c:pt idx="1744">
                  <c:v>2014.56</c:v>
                </c:pt>
                <c:pt idx="1745">
                  <c:v>2015.4</c:v>
                </c:pt>
                <c:pt idx="1746">
                  <c:v>2016.4079999999999</c:v>
                </c:pt>
                <c:pt idx="1747">
                  <c:v>2018.83</c:v>
                </c:pt>
                <c:pt idx="1748">
                  <c:v>2020.058</c:v>
                </c:pt>
                <c:pt idx="1749">
                  <c:v>2021.5319999999999</c:v>
                </c:pt>
                <c:pt idx="1750">
                  <c:v>2022.3869999999999</c:v>
                </c:pt>
                <c:pt idx="1751">
                  <c:v>2023.0989999999999</c:v>
                </c:pt>
                <c:pt idx="1752">
                  <c:v>2026.6559999999999</c:v>
                </c:pt>
                <c:pt idx="1753">
                  <c:v>2027.0450000000001</c:v>
                </c:pt>
                <c:pt idx="1754">
                  <c:v>2027.3689999999999</c:v>
                </c:pt>
                <c:pt idx="1755">
                  <c:v>2029.374</c:v>
                </c:pt>
                <c:pt idx="1756">
                  <c:v>2030.932</c:v>
                </c:pt>
                <c:pt idx="1757">
                  <c:v>2031.6389999999999</c:v>
                </c:pt>
                <c:pt idx="1758">
                  <c:v>2031.703</c:v>
                </c:pt>
                <c:pt idx="1759">
                  <c:v>2031.78</c:v>
                </c:pt>
                <c:pt idx="1760">
                  <c:v>2034.0319999999999</c:v>
                </c:pt>
                <c:pt idx="1761">
                  <c:v>2035.9079999999999</c:v>
                </c:pt>
                <c:pt idx="1762">
                  <c:v>2036.3610000000001</c:v>
                </c:pt>
                <c:pt idx="1763">
                  <c:v>2038.69</c:v>
                </c:pt>
                <c:pt idx="1764">
                  <c:v>2039.8989999999999</c:v>
                </c:pt>
                <c:pt idx="1765">
                  <c:v>2040.1780000000001</c:v>
                </c:pt>
                <c:pt idx="1766">
                  <c:v>2041.019</c:v>
                </c:pt>
                <c:pt idx="1767">
                  <c:v>2042.028</c:v>
                </c:pt>
                <c:pt idx="1768">
                  <c:v>2043.348</c:v>
                </c:pt>
                <c:pt idx="1769">
                  <c:v>2044.4480000000001</c:v>
                </c:pt>
                <c:pt idx="1770">
                  <c:v>2045.6769999999999</c:v>
                </c:pt>
                <c:pt idx="1771">
                  <c:v>2047.152</c:v>
                </c:pt>
                <c:pt idx="1772">
                  <c:v>2048.0059999999999</c:v>
                </c:pt>
                <c:pt idx="1773">
                  <c:v>2052.2759999999998</c:v>
                </c:pt>
                <c:pt idx="1774">
                  <c:v>2056.5450000000001</c:v>
                </c:pt>
                <c:pt idx="1775">
                  <c:v>2057.3220000000001</c:v>
                </c:pt>
                <c:pt idx="1776">
                  <c:v>2057.4</c:v>
                </c:pt>
                <c:pt idx="1777">
                  <c:v>2059.6509999999998</c:v>
                </c:pt>
                <c:pt idx="1778">
                  <c:v>2061.527</c:v>
                </c:pt>
                <c:pt idx="1779">
                  <c:v>2061.98</c:v>
                </c:pt>
                <c:pt idx="1780">
                  <c:v>2062.5230000000001</c:v>
                </c:pt>
                <c:pt idx="1781">
                  <c:v>2064.3090000000002</c:v>
                </c:pt>
                <c:pt idx="1782">
                  <c:v>2067.6480000000001</c:v>
                </c:pt>
                <c:pt idx="1783">
                  <c:v>2068.9670000000001</c:v>
                </c:pt>
                <c:pt idx="1784">
                  <c:v>2070.0659999999998</c:v>
                </c:pt>
                <c:pt idx="1785">
                  <c:v>2071.2959999999998</c:v>
                </c:pt>
                <c:pt idx="1786">
                  <c:v>2072.7710000000002</c:v>
                </c:pt>
                <c:pt idx="1787">
                  <c:v>2073.625</c:v>
                </c:pt>
                <c:pt idx="1788">
                  <c:v>2074.3359999999998</c:v>
                </c:pt>
                <c:pt idx="1789">
                  <c:v>2075.9540000000002</c:v>
                </c:pt>
                <c:pt idx="1790">
                  <c:v>2077.895</c:v>
                </c:pt>
                <c:pt idx="1791">
                  <c:v>2078.2829999999999</c:v>
                </c:pt>
                <c:pt idx="1792">
                  <c:v>2078.6060000000002</c:v>
                </c:pt>
                <c:pt idx="1793">
                  <c:v>2080.6120000000001</c:v>
                </c:pt>
                <c:pt idx="1794">
                  <c:v>2082.1579999999999</c:v>
                </c:pt>
                <c:pt idx="1795">
                  <c:v>2082.8760000000002</c:v>
                </c:pt>
                <c:pt idx="1796">
                  <c:v>2082.9409999999998</c:v>
                </c:pt>
                <c:pt idx="1797">
                  <c:v>2083.0189999999998</c:v>
                </c:pt>
                <c:pt idx="1798">
                  <c:v>2085.27</c:v>
                </c:pt>
                <c:pt idx="1799">
                  <c:v>2087.145</c:v>
                </c:pt>
                <c:pt idx="1800">
                  <c:v>2087.5990000000002</c:v>
                </c:pt>
                <c:pt idx="1801">
                  <c:v>2088.143</c:v>
                </c:pt>
                <c:pt idx="1802">
                  <c:v>2089.9279999999999</c:v>
                </c:pt>
                <c:pt idx="1803">
                  <c:v>2091.415</c:v>
                </c:pt>
                <c:pt idx="1804">
                  <c:v>2092.2570000000001</c:v>
                </c:pt>
                <c:pt idx="1805">
                  <c:v>2093.2669999999998</c:v>
                </c:pt>
                <c:pt idx="1806">
                  <c:v>2095.6849999999999</c:v>
                </c:pt>
                <c:pt idx="1807">
                  <c:v>2096.915</c:v>
                </c:pt>
                <c:pt idx="1808">
                  <c:v>2098.3910000000001</c:v>
                </c:pt>
                <c:pt idx="1809">
                  <c:v>2099.2440000000001</c:v>
                </c:pt>
                <c:pt idx="1810">
                  <c:v>2099.9549999999999</c:v>
                </c:pt>
                <c:pt idx="1811">
                  <c:v>2101.5729999999999</c:v>
                </c:pt>
                <c:pt idx="1812">
                  <c:v>2103.5149999999999</c:v>
                </c:pt>
                <c:pt idx="1813">
                  <c:v>2103.902</c:v>
                </c:pt>
                <c:pt idx="1814">
                  <c:v>2104.2240000000002</c:v>
                </c:pt>
                <c:pt idx="1815">
                  <c:v>2106.2310000000002</c:v>
                </c:pt>
                <c:pt idx="1816">
                  <c:v>2107.7710000000002</c:v>
                </c:pt>
                <c:pt idx="1817">
                  <c:v>2108.4940000000001</c:v>
                </c:pt>
                <c:pt idx="1818">
                  <c:v>2108.56</c:v>
                </c:pt>
                <c:pt idx="1819">
                  <c:v>2108.6390000000001</c:v>
                </c:pt>
                <c:pt idx="1820">
                  <c:v>2110.8890000000001</c:v>
                </c:pt>
                <c:pt idx="1821">
                  <c:v>2112.7640000000001</c:v>
                </c:pt>
                <c:pt idx="1822">
                  <c:v>2113.7629999999999</c:v>
                </c:pt>
                <c:pt idx="1823">
                  <c:v>2117.0329999999999</c:v>
                </c:pt>
                <c:pt idx="1824">
                  <c:v>2117.8760000000002</c:v>
                </c:pt>
                <c:pt idx="1825">
                  <c:v>2118.8870000000002</c:v>
                </c:pt>
                <c:pt idx="1826">
                  <c:v>2120.2049999999999</c:v>
                </c:pt>
                <c:pt idx="1827">
                  <c:v>2121.3029999999999</c:v>
                </c:pt>
                <c:pt idx="1828">
                  <c:v>2122.5340000000001</c:v>
                </c:pt>
                <c:pt idx="1829">
                  <c:v>2124.011</c:v>
                </c:pt>
                <c:pt idx="1830">
                  <c:v>2127.192</c:v>
                </c:pt>
                <c:pt idx="1831">
                  <c:v>2129.5210000000002</c:v>
                </c:pt>
                <c:pt idx="1832">
                  <c:v>2129.8429999999998</c:v>
                </c:pt>
                <c:pt idx="1833">
                  <c:v>2131.85</c:v>
                </c:pt>
                <c:pt idx="1834">
                  <c:v>2133.3829999999998</c:v>
                </c:pt>
                <c:pt idx="1835">
                  <c:v>2134.1790000000001</c:v>
                </c:pt>
                <c:pt idx="1836">
                  <c:v>2136.5079999999998</c:v>
                </c:pt>
                <c:pt idx="1837">
                  <c:v>2138.3820000000001</c:v>
                </c:pt>
                <c:pt idx="1838">
                  <c:v>2138.837</c:v>
                </c:pt>
                <c:pt idx="1839">
                  <c:v>2139.3820000000001</c:v>
                </c:pt>
                <c:pt idx="1840">
                  <c:v>2141.6010000000001</c:v>
                </c:pt>
                <c:pt idx="1841">
                  <c:v>2142.6750000000002</c:v>
                </c:pt>
                <c:pt idx="1842">
                  <c:v>2143.491</c:v>
                </c:pt>
                <c:pt idx="1843">
                  <c:v>2145.8150000000001</c:v>
                </c:pt>
                <c:pt idx="1844">
                  <c:v>2147.038</c:v>
                </c:pt>
                <c:pt idx="1845">
                  <c:v>2148.14</c:v>
                </c:pt>
                <c:pt idx="1846">
                  <c:v>2149.3969999999999</c:v>
                </c:pt>
                <c:pt idx="1847">
                  <c:v>2150.4639999999999</c:v>
                </c:pt>
                <c:pt idx="1848">
                  <c:v>2151.4</c:v>
                </c:pt>
                <c:pt idx="1849">
                  <c:v>2152.7890000000002</c:v>
                </c:pt>
                <c:pt idx="1850">
                  <c:v>2155.1129999999998</c:v>
                </c:pt>
                <c:pt idx="1851">
                  <c:v>2155.7629999999999</c:v>
                </c:pt>
                <c:pt idx="1852">
                  <c:v>2156.386</c:v>
                </c:pt>
                <c:pt idx="1853">
                  <c:v>2157.4380000000001</c:v>
                </c:pt>
                <c:pt idx="1854">
                  <c:v>2159.3470000000002</c:v>
                </c:pt>
                <c:pt idx="1855">
                  <c:v>2159.7620000000002</c:v>
                </c:pt>
                <c:pt idx="1856">
                  <c:v>2160.1260000000002</c:v>
                </c:pt>
                <c:pt idx="1857">
                  <c:v>2162.0859999999998</c:v>
                </c:pt>
                <c:pt idx="1858">
                  <c:v>2164.4110000000001</c:v>
                </c:pt>
                <c:pt idx="1859">
                  <c:v>2164.4879999999998</c:v>
                </c:pt>
                <c:pt idx="1860">
                  <c:v>2165.6709999999998</c:v>
                </c:pt>
                <c:pt idx="1861">
                  <c:v>2166.7350000000001</c:v>
                </c:pt>
                <c:pt idx="1862">
                  <c:v>2168.8510000000001</c:v>
                </c:pt>
                <c:pt idx="1863">
                  <c:v>2169.06</c:v>
                </c:pt>
                <c:pt idx="1864">
                  <c:v>2171.384</c:v>
                </c:pt>
                <c:pt idx="1865">
                  <c:v>2173.2139999999999</c:v>
                </c:pt>
                <c:pt idx="1866">
                  <c:v>2173.7080000000001</c:v>
                </c:pt>
                <c:pt idx="1867">
                  <c:v>2174.2730000000001</c:v>
                </c:pt>
                <c:pt idx="1868">
                  <c:v>2176.0329999999999</c:v>
                </c:pt>
                <c:pt idx="1869">
                  <c:v>2177.576</c:v>
                </c:pt>
                <c:pt idx="1870">
                  <c:v>2178.357</c:v>
                </c:pt>
                <c:pt idx="1871">
                  <c:v>2179.248</c:v>
                </c:pt>
                <c:pt idx="1872">
                  <c:v>2180.6819999999998</c:v>
                </c:pt>
                <c:pt idx="1873">
                  <c:v>2181.9389999999999</c:v>
                </c:pt>
                <c:pt idx="1874">
                  <c:v>2183.0059999999999</c:v>
                </c:pt>
                <c:pt idx="1875">
                  <c:v>2184.223</c:v>
                </c:pt>
                <c:pt idx="1876">
                  <c:v>2185.33</c:v>
                </c:pt>
                <c:pt idx="1877">
                  <c:v>2186.3020000000001</c:v>
                </c:pt>
                <c:pt idx="1878">
                  <c:v>2187.6550000000002</c:v>
                </c:pt>
                <c:pt idx="1879">
                  <c:v>2189.1979999999999</c:v>
                </c:pt>
                <c:pt idx="1880">
                  <c:v>2189.9789999999998</c:v>
                </c:pt>
                <c:pt idx="1881">
                  <c:v>2190.6640000000002</c:v>
                </c:pt>
                <c:pt idx="1882">
                  <c:v>2192.3040000000001</c:v>
                </c:pt>
                <c:pt idx="1883">
                  <c:v>2194.1729999999998</c:v>
                </c:pt>
                <c:pt idx="1884">
                  <c:v>2194.6280000000002</c:v>
                </c:pt>
                <c:pt idx="1885">
                  <c:v>2195.027</c:v>
                </c:pt>
                <c:pt idx="1886">
                  <c:v>2196.9520000000002</c:v>
                </c:pt>
                <c:pt idx="1887">
                  <c:v>2199.1480000000001</c:v>
                </c:pt>
                <c:pt idx="1888">
                  <c:v>2199.277</c:v>
                </c:pt>
                <c:pt idx="1889">
                  <c:v>2199.39</c:v>
                </c:pt>
                <c:pt idx="1890">
                  <c:v>2201.1129999999998</c:v>
                </c:pt>
                <c:pt idx="1891">
                  <c:v>2201.6010000000001</c:v>
                </c:pt>
                <c:pt idx="1892">
                  <c:v>2203.752</c:v>
                </c:pt>
                <c:pt idx="1893">
                  <c:v>2203.9259999999999</c:v>
                </c:pt>
                <c:pt idx="1894">
                  <c:v>2204.123</c:v>
                </c:pt>
                <c:pt idx="1895">
                  <c:v>2206.25</c:v>
                </c:pt>
                <c:pt idx="1896">
                  <c:v>2208.1149999999998</c:v>
                </c:pt>
                <c:pt idx="1897">
                  <c:v>2208.5749999999998</c:v>
                </c:pt>
                <c:pt idx="1898">
                  <c:v>2209.098</c:v>
                </c:pt>
                <c:pt idx="1899">
                  <c:v>2210.8989999999999</c:v>
                </c:pt>
                <c:pt idx="1900">
                  <c:v>2212.4780000000001</c:v>
                </c:pt>
                <c:pt idx="1901">
                  <c:v>2213.223</c:v>
                </c:pt>
                <c:pt idx="1902">
                  <c:v>2214.0729999999999</c:v>
                </c:pt>
                <c:pt idx="1903">
                  <c:v>2215.5479999999998</c:v>
                </c:pt>
                <c:pt idx="1904">
                  <c:v>2215.6410000000001</c:v>
                </c:pt>
                <c:pt idx="1905">
                  <c:v>2216.8409999999999</c:v>
                </c:pt>
                <c:pt idx="1906">
                  <c:v>2217.2449999999999</c:v>
                </c:pt>
                <c:pt idx="1907">
                  <c:v>2219.0479999999998</c:v>
                </c:pt>
                <c:pt idx="1908">
                  <c:v>2220.1970000000001</c:v>
                </c:pt>
                <c:pt idx="1909">
                  <c:v>2222.5210000000002</c:v>
                </c:pt>
                <c:pt idx="1910">
                  <c:v>2224.0230000000001</c:v>
                </c:pt>
                <c:pt idx="1911">
                  <c:v>2225.5659999999998</c:v>
                </c:pt>
                <c:pt idx="1912">
                  <c:v>2228.9989999999998</c:v>
                </c:pt>
                <c:pt idx="1913">
                  <c:v>2229.4940000000001</c:v>
                </c:pt>
                <c:pt idx="1914">
                  <c:v>2229.9290000000001</c:v>
                </c:pt>
                <c:pt idx="1915">
                  <c:v>2231.819</c:v>
                </c:pt>
                <c:pt idx="1916">
                  <c:v>2233.9740000000002</c:v>
                </c:pt>
                <c:pt idx="1917">
                  <c:v>2234.143</c:v>
                </c:pt>
                <c:pt idx="1918">
                  <c:v>2234.2910000000002</c:v>
                </c:pt>
                <c:pt idx="1919">
                  <c:v>2236.4670000000001</c:v>
                </c:pt>
                <c:pt idx="1920">
                  <c:v>2236.5540000000001</c:v>
                </c:pt>
                <c:pt idx="1921">
                  <c:v>2238.654</c:v>
                </c:pt>
                <c:pt idx="1922">
                  <c:v>2238.7919999999999</c:v>
                </c:pt>
                <c:pt idx="1923">
                  <c:v>2238.9490000000001</c:v>
                </c:pt>
                <c:pt idx="1924">
                  <c:v>2241.116</c:v>
                </c:pt>
                <c:pt idx="1925">
                  <c:v>2243.0169999999998</c:v>
                </c:pt>
                <c:pt idx="1926">
                  <c:v>2243.924</c:v>
                </c:pt>
                <c:pt idx="1927">
                  <c:v>2247.3789999999999</c:v>
                </c:pt>
                <c:pt idx="1928">
                  <c:v>2248.0889999999999</c:v>
                </c:pt>
                <c:pt idx="1929">
                  <c:v>2248.8989999999999</c:v>
                </c:pt>
                <c:pt idx="1930">
                  <c:v>2250.4140000000002</c:v>
                </c:pt>
                <c:pt idx="1931">
                  <c:v>2251.7420000000002</c:v>
                </c:pt>
                <c:pt idx="1932">
                  <c:v>2252.7379999999998</c:v>
                </c:pt>
                <c:pt idx="1933">
                  <c:v>2253.8739999999998</c:v>
                </c:pt>
                <c:pt idx="1934">
                  <c:v>2255.0630000000001</c:v>
                </c:pt>
                <c:pt idx="1935">
                  <c:v>2257.3870000000002</c:v>
                </c:pt>
                <c:pt idx="1936">
                  <c:v>2259.7109999999998</c:v>
                </c:pt>
                <c:pt idx="1937">
                  <c:v>2260.4679999999998</c:v>
                </c:pt>
                <c:pt idx="1938">
                  <c:v>2262.0360000000001</c:v>
                </c:pt>
                <c:pt idx="1939">
                  <c:v>2263.8249999999998</c:v>
                </c:pt>
                <c:pt idx="1940">
                  <c:v>2264.36</c:v>
                </c:pt>
                <c:pt idx="1941">
                  <c:v>2264.83</c:v>
                </c:pt>
                <c:pt idx="1942">
                  <c:v>2266.6849999999999</c:v>
                </c:pt>
                <c:pt idx="1943">
                  <c:v>2268.8000000000002</c:v>
                </c:pt>
                <c:pt idx="1944">
                  <c:v>2269.009</c:v>
                </c:pt>
                <c:pt idx="1945">
                  <c:v>2269.1930000000002</c:v>
                </c:pt>
                <c:pt idx="1946">
                  <c:v>2271.3339999999998</c:v>
                </c:pt>
                <c:pt idx="1947">
                  <c:v>2271.9949999999999</c:v>
                </c:pt>
                <c:pt idx="1948">
                  <c:v>2273.556</c:v>
                </c:pt>
                <c:pt idx="1949">
                  <c:v>2273.6579999999999</c:v>
                </c:pt>
                <c:pt idx="1950">
                  <c:v>2273.7750000000001</c:v>
                </c:pt>
                <c:pt idx="1951">
                  <c:v>2275.982</c:v>
                </c:pt>
                <c:pt idx="1952">
                  <c:v>2276.6480000000001</c:v>
                </c:pt>
                <c:pt idx="1953">
                  <c:v>2277.9180000000001</c:v>
                </c:pt>
                <c:pt idx="1954">
                  <c:v>2278.3069999999998</c:v>
                </c:pt>
                <c:pt idx="1955">
                  <c:v>2278.75</c:v>
                </c:pt>
                <c:pt idx="1956">
                  <c:v>2280.6309999999999</c:v>
                </c:pt>
                <c:pt idx="1957">
                  <c:v>2282.2809999999999</c:v>
                </c:pt>
                <c:pt idx="1958">
                  <c:v>2283.7249999999999</c:v>
                </c:pt>
                <c:pt idx="1959">
                  <c:v>2285.2800000000002</c:v>
                </c:pt>
                <c:pt idx="1960">
                  <c:v>2286.6439999999998</c:v>
                </c:pt>
                <c:pt idx="1961">
                  <c:v>2287.605</c:v>
                </c:pt>
                <c:pt idx="1962">
                  <c:v>2288.6999999999998</c:v>
                </c:pt>
                <c:pt idx="1963">
                  <c:v>2289.9290000000001</c:v>
                </c:pt>
                <c:pt idx="1964">
                  <c:v>2291.0059999999999</c:v>
                </c:pt>
                <c:pt idx="1965">
                  <c:v>2293.6750000000002</c:v>
                </c:pt>
                <c:pt idx="1966">
                  <c:v>2295.3690000000001</c:v>
                </c:pt>
                <c:pt idx="1967">
                  <c:v>2296.902</c:v>
                </c:pt>
                <c:pt idx="1968">
                  <c:v>2298.65</c:v>
                </c:pt>
                <c:pt idx="1969">
                  <c:v>2299.2260000000001</c:v>
                </c:pt>
                <c:pt idx="1970">
                  <c:v>2299.732</c:v>
                </c:pt>
                <c:pt idx="1971">
                  <c:v>2301.5509999999999</c:v>
                </c:pt>
                <c:pt idx="1972">
                  <c:v>2303.625</c:v>
                </c:pt>
                <c:pt idx="1973">
                  <c:v>2303.875</c:v>
                </c:pt>
                <c:pt idx="1974">
                  <c:v>2304.0949999999998</c:v>
                </c:pt>
                <c:pt idx="1975">
                  <c:v>2306.1999999999998</c:v>
                </c:pt>
                <c:pt idx="1976">
                  <c:v>2307.4369999999999</c:v>
                </c:pt>
                <c:pt idx="1977">
                  <c:v>2307.607</c:v>
                </c:pt>
                <c:pt idx="1978">
                  <c:v>2307.8290000000002</c:v>
                </c:pt>
                <c:pt idx="1979">
                  <c:v>2308.4899999999998</c:v>
                </c:pt>
                <c:pt idx="1980">
                  <c:v>2308.5230000000001</c:v>
                </c:pt>
                <c:pt idx="1981">
                  <c:v>2308.56</c:v>
                </c:pt>
                <c:pt idx="1982">
                  <c:v>2310.846</c:v>
                </c:pt>
                <c:pt idx="1983">
                  <c:v>2312.913</c:v>
                </c:pt>
                <c:pt idx="1984">
                  <c:v>2313.1680000000001</c:v>
                </c:pt>
                <c:pt idx="1985">
                  <c:v>2313.4499999999998</c:v>
                </c:pt>
                <c:pt idx="1986">
                  <c:v>2315.4899999999998</c:v>
                </c:pt>
                <c:pt idx="1987">
                  <c:v>2317.3359999999998</c:v>
                </c:pt>
                <c:pt idx="1988">
                  <c:v>2317.8130000000001</c:v>
                </c:pt>
                <c:pt idx="1989">
                  <c:v>2318.34</c:v>
                </c:pt>
                <c:pt idx="1990">
                  <c:v>2320.1350000000002</c:v>
                </c:pt>
                <c:pt idx="1991">
                  <c:v>2321.759</c:v>
                </c:pt>
                <c:pt idx="1992">
                  <c:v>2322.4569999999999</c:v>
                </c:pt>
                <c:pt idx="1993">
                  <c:v>2323.23</c:v>
                </c:pt>
                <c:pt idx="1994">
                  <c:v>2324.7800000000002</c:v>
                </c:pt>
                <c:pt idx="1995">
                  <c:v>2326.181</c:v>
                </c:pt>
                <c:pt idx="1996">
                  <c:v>2327.1019999999999</c:v>
                </c:pt>
                <c:pt idx="1997">
                  <c:v>2328.12</c:v>
                </c:pt>
                <c:pt idx="1998">
                  <c:v>2329.424</c:v>
                </c:pt>
                <c:pt idx="1999">
                  <c:v>2330.6039999999998</c:v>
                </c:pt>
                <c:pt idx="2000">
                  <c:v>2331.7469999999998</c:v>
                </c:pt>
                <c:pt idx="2001">
                  <c:v>2333.0100000000002</c:v>
                </c:pt>
                <c:pt idx="2002">
                  <c:v>2334.069</c:v>
                </c:pt>
                <c:pt idx="2003">
                  <c:v>2334.5079999999998</c:v>
                </c:pt>
                <c:pt idx="2004">
                  <c:v>2335.027</c:v>
                </c:pt>
                <c:pt idx="2005">
                  <c:v>2336.3910000000001</c:v>
                </c:pt>
                <c:pt idx="2006">
                  <c:v>2337.9</c:v>
                </c:pt>
                <c:pt idx="2007">
                  <c:v>2338.7139999999999</c:v>
                </c:pt>
                <c:pt idx="2008">
                  <c:v>2341.0360000000001</c:v>
                </c:pt>
                <c:pt idx="2009">
                  <c:v>2342.79</c:v>
                </c:pt>
                <c:pt idx="2010">
                  <c:v>2343.3580000000002</c:v>
                </c:pt>
                <c:pt idx="2011">
                  <c:v>2345.681</c:v>
                </c:pt>
                <c:pt idx="2012">
                  <c:v>2346.1419999999998</c:v>
                </c:pt>
                <c:pt idx="2013">
                  <c:v>2348.0030000000002</c:v>
                </c:pt>
                <c:pt idx="2014">
                  <c:v>2348.2950000000001</c:v>
                </c:pt>
                <c:pt idx="2015">
                  <c:v>2350.3249999999998</c:v>
                </c:pt>
                <c:pt idx="2016">
                  <c:v>2352.5700000000002</c:v>
                </c:pt>
                <c:pt idx="2017">
                  <c:v>2352.7179999999998</c:v>
                </c:pt>
                <c:pt idx="2018">
                  <c:v>2354.123</c:v>
                </c:pt>
                <c:pt idx="2019">
                  <c:v>2354.9699999999998</c:v>
                </c:pt>
                <c:pt idx="2020">
                  <c:v>2357.2930000000001</c:v>
                </c:pt>
                <c:pt idx="2021">
                  <c:v>2359.6149999999998</c:v>
                </c:pt>
                <c:pt idx="2022">
                  <c:v>2361.5639999999999</c:v>
                </c:pt>
                <c:pt idx="2023">
                  <c:v>2361.9369999999999</c:v>
                </c:pt>
                <c:pt idx="2024">
                  <c:v>2362.35</c:v>
                </c:pt>
                <c:pt idx="2025">
                  <c:v>2364.2600000000002</c:v>
                </c:pt>
                <c:pt idx="2026">
                  <c:v>2365.9870000000001</c:v>
                </c:pt>
                <c:pt idx="2027">
                  <c:v>2366.5819999999999</c:v>
                </c:pt>
                <c:pt idx="2028">
                  <c:v>2367.2399999999998</c:v>
                </c:pt>
                <c:pt idx="2029">
                  <c:v>2368.904</c:v>
                </c:pt>
                <c:pt idx="2030">
                  <c:v>2370.4090000000001</c:v>
                </c:pt>
                <c:pt idx="2031">
                  <c:v>2371.2269999999999</c:v>
                </c:pt>
                <c:pt idx="2032">
                  <c:v>2372.13</c:v>
                </c:pt>
                <c:pt idx="2033">
                  <c:v>2373.549</c:v>
                </c:pt>
                <c:pt idx="2034">
                  <c:v>2375.8710000000001</c:v>
                </c:pt>
                <c:pt idx="2035">
                  <c:v>2377.02</c:v>
                </c:pt>
                <c:pt idx="2036">
                  <c:v>2378.194</c:v>
                </c:pt>
                <c:pt idx="2037">
                  <c:v>2378.4740000000002</c:v>
                </c:pt>
                <c:pt idx="2038">
                  <c:v>2380.5129999999999</c:v>
                </c:pt>
                <c:pt idx="2039">
                  <c:v>2381.7040000000002</c:v>
                </c:pt>
                <c:pt idx="2040">
                  <c:v>2383.9830000000002</c:v>
                </c:pt>
                <c:pt idx="2041">
                  <c:v>2385.1529999999998</c:v>
                </c:pt>
                <c:pt idx="2042">
                  <c:v>2386.3009999999999</c:v>
                </c:pt>
                <c:pt idx="2043">
                  <c:v>2387.4720000000002</c:v>
                </c:pt>
                <c:pt idx="2044">
                  <c:v>2388.665</c:v>
                </c:pt>
                <c:pt idx="2045">
                  <c:v>2389.6610000000001</c:v>
                </c:pt>
                <c:pt idx="2046">
                  <c:v>2389.7919999999999</c:v>
                </c:pt>
                <c:pt idx="2047">
                  <c:v>2390.8980000000001</c:v>
                </c:pt>
                <c:pt idx="2048">
                  <c:v>2392.1109999999999</c:v>
                </c:pt>
                <c:pt idx="2049">
                  <c:v>2393.346</c:v>
                </c:pt>
                <c:pt idx="2050">
                  <c:v>2394.431</c:v>
                </c:pt>
                <c:pt idx="2051">
                  <c:v>2395.4949999999999</c:v>
                </c:pt>
                <c:pt idx="2052">
                  <c:v>2396.75</c:v>
                </c:pt>
                <c:pt idx="2053">
                  <c:v>2398.0279999999998</c:v>
                </c:pt>
                <c:pt idx="2054">
                  <c:v>2400.0920000000001</c:v>
                </c:pt>
                <c:pt idx="2055">
                  <c:v>2401.3890000000001</c:v>
                </c:pt>
                <c:pt idx="2056">
                  <c:v>2403.7089999999998</c:v>
                </c:pt>
                <c:pt idx="2057">
                  <c:v>2404.6889999999999</c:v>
                </c:pt>
                <c:pt idx="2058">
                  <c:v>2406.0279999999998</c:v>
                </c:pt>
                <c:pt idx="2059">
                  <c:v>2407.3919999999998</c:v>
                </c:pt>
                <c:pt idx="2060">
                  <c:v>2408.348</c:v>
                </c:pt>
                <c:pt idx="2061">
                  <c:v>2409.2860000000001</c:v>
                </c:pt>
                <c:pt idx="2062">
                  <c:v>2410.6669999999999</c:v>
                </c:pt>
                <c:pt idx="2063">
                  <c:v>2412.0740000000001</c:v>
                </c:pt>
                <c:pt idx="2064">
                  <c:v>2412.9870000000001</c:v>
                </c:pt>
                <c:pt idx="2065">
                  <c:v>2413.8829999999998</c:v>
                </c:pt>
                <c:pt idx="2066">
                  <c:v>2415.306</c:v>
                </c:pt>
                <c:pt idx="2067">
                  <c:v>2416.7559999999999</c:v>
                </c:pt>
                <c:pt idx="2068">
                  <c:v>2417.6260000000002</c:v>
                </c:pt>
                <c:pt idx="2069">
                  <c:v>2418.48</c:v>
                </c:pt>
                <c:pt idx="2070">
                  <c:v>2421.4380000000001</c:v>
                </c:pt>
                <c:pt idx="2071">
                  <c:v>2422.2649999999999</c:v>
                </c:pt>
                <c:pt idx="2072">
                  <c:v>2423.0770000000002</c:v>
                </c:pt>
                <c:pt idx="2073">
                  <c:v>2424.585</c:v>
                </c:pt>
                <c:pt idx="2074">
                  <c:v>2426.12</c:v>
                </c:pt>
                <c:pt idx="2075">
                  <c:v>2426.904</c:v>
                </c:pt>
                <c:pt idx="2076">
                  <c:v>2427.674</c:v>
                </c:pt>
                <c:pt idx="2077">
                  <c:v>2429.223</c:v>
                </c:pt>
                <c:pt idx="2078">
                  <c:v>2430.8020000000001</c:v>
                </c:pt>
                <c:pt idx="2079">
                  <c:v>2431.5430000000001</c:v>
                </c:pt>
                <c:pt idx="2080">
                  <c:v>2432.1729999999998</c:v>
                </c:pt>
                <c:pt idx="2081">
                  <c:v>2432.2710000000002</c:v>
                </c:pt>
                <c:pt idx="2082">
                  <c:v>2433.8629999999998</c:v>
                </c:pt>
                <c:pt idx="2083">
                  <c:v>2435.4839999999999</c:v>
                </c:pt>
                <c:pt idx="2084">
                  <c:v>2436.1819999999998</c:v>
                </c:pt>
                <c:pt idx="2085">
                  <c:v>2436.8679999999999</c:v>
                </c:pt>
                <c:pt idx="2086">
                  <c:v>2438.502</c:v>
                </c:pt>
                <c:pt idx="2087">
                  <c:v>2440.1660000000002</c:v>
                </c:pt>
                <c:pt idx="2088">
                  <c:v>2440.8209999999999</c:v>
                </c:pt>
                <c:pt idx="2089">
                  <c:v>2441.4650000000001</c:v>
                </c:pt>
                <c:pt idx="2090">
                  <c:v>2443.1410000000001</c:v>
                </c:pt>
                <c:pt idx="2091">
                  <c:v>2444.8470000000002</c:v>
                </c:pt>
                <c:pt idx="2092">
                  <c:v>2445.46</c:v>
                </c:pt>
                <c:pt idx="2093">
                  <c:v>2447.7800000000002</c:v>
                </c:pt>
                <c:pt idx="2094">
                  <c:v>2449.194</c:v>
                </c:pt>
                <c:pt idx="2095">
                  <c:v>2449.529</c:v>
                </c:pt>
                <c:pt idx="2096">
                  <c:v>2450.0990000000002</c:v>
                </c:pt>
                <c:pt idx="2097">
                  <c:v>2450.6590000000001</c:v>
                </c:pt>
                <c:pt idx="2098">
                  <c:v>2452.4189999999999</c:v>
                </c:pt>
                <c:pt idx="2099">
                  <c:v>2454.2109999999998</c:v>
                </c:pt>
                <c:pt idx="2100">
                  <c:v>2454.7379999999998</c:v>
                </c:pt>
                <c:pt idx="2101">
                  <c:v>2455.2559999999999</c:v>
                </c:pt>
                <c:pt idx="2102">
                  <c:v>2458.893</c:v>
                </c:pt>
                <c:pt idx="2103">
                  <c:v>2459.377</c:v>
                </c:pt>
                <c:pt idx="2104">
                  <c:v>2459.8530000000001</c:v>
                </c:pt>
                <c:pt idx="2105">
                  <c:v>2461.6970000000001</c:v>
                </c:pt>
                <c:pt idx="2106">
                  <c:v>2463.5749999999998</c:v>
                </c:pt>
                <c:pt idx="2107">
                  <c:v>2464.0160000000001</c:v>
                </c:pt>
                <c:pt idx="2108">
                  <c:v>2466.3359999999998</c:v>
                </c:pt>
                <c:pt idx="2109">
                  <c:v>2468.2570000000001</c:v>
                </c:pt>
                <c:pt idx="2110">
                  <c:v>2468.6550000000002</c:v>
                </c:pt>
                <c:pt idx="2111">
                  <c:v>2469.047</c:v>
                </c:pt>
                <c:pt idx="2112">
                  <c:v>2472.9389999999999</c:v>
                </c:pt>
                <c:pt idx="2113">
                  <c:v>2473.6439999999998</c:v>
                </c:pt>
                <c:pt idx="2114">
                  <c:v>2475.614</c:v>
                </c:pt>
                <c:pt idx="2115">
                  <c:v>2477.6210000000001</c:v>
                </c:pt>
                <c:pt idx="2116">
                  <c:v>2477.933</c:v>
                </c:pt>
                <c:pt idx="2117">
                  <c:v>2478.241</c:v>
                </c:pt>
                <c:pt idx="2118">
                  <c:v>2480.2530000000002</c:v>
                </c:pt>
                <c:pt idx="2119">
                  <c:v>2482.3029999999999</c:v>
                </c:pt>
                <c:pt idx="2120">
                  <c:v>2482.5729999999999</c:v>
                </c:pt>
                <c:pt idx="2121">
                  <c:v>2484.8919999999998</c:v>
                </c:pt>
                <c:pt idx="2122">
                  <c:v>2486.9839999999999</c:v>
                </c:pt>
                <c:pt idx="2123">
                  <c:v>2487.2109999999998</c:v>
                </c:pt>
                <c:pt idx="2124">
                  <c:v>2487.4349999999999</c:v>
                </c:pt>
                <c:pt idx="2125">
                  <c:v>2489.5309999999999</c:v>
                </c:pt>
                <c:pt idx="2126">
                  <c:v>2491.6660000000002</c:v>
                </c:pt>
                <c:pt idx="2127">
                  <c:v>2491.8510000000001</c:v>
                </c:pt>
                <c:pt idx="2128">
                  <c:v>2494.17</c:v>
                </c:pt>
                <c:pt idx="2129">
                  <c:v>2496.348</c:v>
                </c:pt>
                <c:pt idx="2130">
                  <c:v>2496.4899999999998</c:v>
                </c:pt>
                <c:pt idx="2131">
                  <c:v>2496.6280000000002</c:v>
                </c:pt>
                <c:pt idx="2132">
                  <c:v>2498.8090000000002</c:v>
                </c:pt>
                <c:pt idx="2133">
                  <c:v>2501.0300000000002</c:v>
                </c:pt>
                <c:pt idx="2134">
                  <c:v>2501.1289999999999</c:v>
                </c:pt>
                <c:pt idx="2135">
                  <c:v>2501.2260000000001</c:v>
                </c:pt>
                <c:pt idx="2136">
                  <c:v>2503.4479999999999</c:v>
                </c:pt>
                <c:pt idx="2137">
                  <c:v>2505.712</c:v>
                </c:pt>
                <c:pt idx="2138">
                  <c:v>2505.768</c:v>
                </c:pt>
                <c:pt idx="2139">
                  <c:v>2505.8229999999999</c:v>
                </c:pt>
                <c:pt idx="2140">
                  <c:v>2508.087</c:v>
                </c:pt>
                <c:pt idx="2141">
                  <c:v>2508.38</c:v>
                </c:pt>
                <c:pt idx="2142">
                  <c:v>2510.3939999999998</c:v>
                </c:pt>
                <c:pt idx="2143">
                  <c:v>2510.4070000000002</c:v>
                </c:pt>
                <c:pt idx="2144">
                  <c:v>2510.4189999999999</c:v>
                </c:pt>
                <c:pt idx="2145">
                  <c:v>2511.81</c:v>
                </c:pt>
                <c:pt idx="2146">
                  <c:v>2512.7260000000001</c:v>
                </c:pt>
                <c:pt idx="2147">
                  <c:v>2515.0160000000001</c:v>
                </c:pt>
                <c:pt idx="2148">
                  <c:v>2515.0459999999998</c:v>
                </c:pt>
                <c:pt idx="2149">
                  <c:v>2515.076</c:v>
                </c:pt>
                <c:pt idx="2150">
                  <c:v>2517.3649999999998</c:v>
                </c:pt>
                <c:pt idx="2151">
                  <c:v>2519.614</c:v>
                </c:pt>
                <c:pt idx="2152">
                  <c:v>2519.6849999999999</c:v>
                </c:pt>
                <c:pt idx="2153">
                  <c:v>2519.7579999999998</c:v>
                </c:pt>
                <c:pt idx="2154">
                  <c:v>2522.0039999999999</c:v>
                </c:pt>
                <c:pt idx="2155">
                  <c:v>2524.21</c:v>
                </c:pt>
                <c:pt idx="2156">
                  <c:v>2524.3240000000001</c:v>
                </c:pt>
                <c:pt idx="2157">
                  <c:v>2524.44</c:v>
                </c:pt>
                <c:pt idx="2158">
                  <c:v>2526.643</c:v>
                </c:pt>
                <c:pt idx="2159">
                  <c:v>2528.8069999999998</c:v>
                </c:pt>
                <c:pt idx="2160">
                  <c:v>2528.9630000000002</c:v>
                </c:pt>
                <c:pt idx="2161">
                  <c:v>2529.1210000000001</c:v>
                </c:pt>
                <c:pt idx="2162">
                  <c:v>2531.2829999999999</c:v>
                </c:pt>
                <c:pt idx="2163">
                  <c:v>2533.404</c:v>
                </c:pt>
                <c:pt idx="2164">
                  <c:v>2533.6019999999999</c:v>
                </c:pt>
                <c:pt idx="2165">
                  <c:v>2533.8029999999999</c:v>
                </c:pt>
                <c:pt idx="2166">
                  <c:v>2535.922</c:v>
                </c:pt>
                <c:pt idx="2167">
                  <c:v>2538.002</c:v>
                </c:pt>
                <c:pt idx="2168">
                  <c:v>2538.241</c:v>
                </c:pt>
                <c:pt idx="2169">
                  <c:v>2538.4850000000001</c:v>
                </c:pt>
                <c:pt idx="2170">
                  <c:v>2540.5610000000001</c:v>
                </c:pt>
                <c:pt idx="2171">
                  <c:v>2542.598</c:v>
                </c:pt>
                <c:pt idx="2172">
                  <c:v>2542.88</c:v>
                </c:pt>
                <c:pt idx="2173">
                  <c:v>2543.1669999999999</c:v>
                </c:pt>
                <c:pt idx="2174">
                  <c:v>2545.1999999999998</c:v>
                </c:pt>
                <c:pt idx="2175">
                  <c:v>2547.8490000000002</c:v>
                </c:pt>
                <c:pt idx="2176">
                  <c:v>2551.7919999999999</c:v>
                </c:pt>
                <c:pt idx="2177">
                  <c:v>2552.1579999999999</c:v>
                </c:pt>
                <c:pt idx="2178">
                  <c:v>2552.5309999999999</c:v>
                </c:pt>
                <c:pt idx="2179">
                  <c:v>2554.4780000000001</c:v>
                </c:pt>
                <c:pt idx="2180">
                  <c:v>2556.3890000000001</c:v>
                </c:pt>
                <c:pt idx="2181">
                  <c:v>2556.797</c:v>
                </c:pt>
                <c:pt idx="2182">
                  <c:v>2557.2130000000002</c:v>
                </c:pt>
                <c:pt idx="2183">
                  <c:v>2559.1170000000002</c:v>
                </c:pt>
                <c:pt idx="2184">
                  <c:v>2560.9859999999999</c:v>
                </c:pt>
                <c:pt idx="2185">
                  <c:v>2561.4360000000001</c:v>
                </c:pt>
                <c:pt idx="2186">
                  <c:v>2561.895</c:v>
                </c:pt>
                <c:pt idx="2187">
                  <c:v>2563.7559999999999</c:v>
                </c:pt>
                <c:pt idx="2188">
                  <c:v>2565.5830000000001</c:v>
                </c:pt>
                <c:pt idx="2189">
                  <c:v>2566.0749999999998</c:v>
                </c:pt>
                <c:pt idx="2190">
                  <c:v>2566.576</c:v>
                </c:pt>
                <c:pt idx="2191">
                  <c:v>2568.2040000000002</c:v>
                </c:pt>
                <c:pt idx="2192">
                  <c:v>2568.395</c:v>
                </c:pt>
                <c:pt idx="2193">
                  <c:v>2570.1799999999998</c:v>
                </c:pt>
                <c:pt idx="2194">
                  <c:v>2570.7139999999999</c:v>
                </c:pt>
                <c:pt idx="2195">
                  <c:v>2571.2579999999998</c:v>
                </c:pt>
                <c:pt idx="2196">
                  <c:v>2573.0340000000001</c:v>
                </c:pt>
                <c:pt idx="2197">
                  <c:v>2574.777</c:v>
                </c:pt>
                <c:pt idx="2198">
                  <c:v>2575.3539999999998</c:v>
                </c:pt>
                <c:pt idx="2199">
                  <c:v>2575.94</c:v>
                </c:pt>
                <c:pt idx="2200">
                  <c:v>2577.6729999999998</c:v>
                </c:pt>
                <c:pt idx="2201">
                  <c:v>2579.3739999999998</c:v>
                </c:pt>
                <c:pt idx="2202">
                  <c:v>2579.9920000000002</c:v>
                </c:pt>
                <c:pt idx="2203">
                  <c:v>2580.6219999999998</c:v>
                </c:pt>
                <c:pt idx="2204">
                  <c:v>2582.3119999999999</c:v>
                </c:pt>
                <c:pt idx="2205">
                  <c:v>2584.6320000000001</c:v>
                </c:pt>
                <c:pt idx="2206">
                  <c:v>2585.3040000000001</c:v>
                </c:pt>
                <c:pt idx="2207">
                  <c:v>2586.951</c:v>
                </c:pt>
                <c:pt idx="2208">
                  <c:v>2588.5680000000002</c:v>
                </c:pt>
                <c:pt idx="2209">
                  <c:v>2589.2710000000002</c:v>
                </c:pt>
                <c:pt idx="2210">
                  <c:v>2589.9859999999999</c:v>
                </c:pt>
                <c:pt idx="2211">
                  <c:v>2591.59</c:v>
                </c:pt>
                <c:pt idx="2212">
                  <c:v>2593.91</c:v>
                </c:pt>
                <c:pt idx="2213">
                  <c:v>2594.6680000000001</c:v>
                </c:pt>
                <c:pt idx="2214">
                  <c:v>2596.2289999999998</c:v>
                </c:pt>
                <c:pt idx="2215">
                  <c:v>2597.7620000000002</c:v>
                </c:pt>
                <c:pt idx="2216">
                  <c:v>2598.549</c:v>
                </c:pt>
                <c:pt idx="2217">
                  <c:v>2599.35</c:v>
                </c:pt>
                <c:pt idx="2218">
                  <c:v>2600.8679999999999</c:v>
                </c:pt>
                <c:pt idx="2219">
                  <c:v>2602.3589999999999</c:v>
                </c:pt>
                <c:pt idx="2220">
                  <c:v>2603.1880000000001</c:v>
                </c:pt>
                <c:pt idx="2221">
                  <c:v>2604.0320000000002</c:v>
                </c:pt>
                <c:pt idx="2222">
                  <c:v>2605.5070000000001</c:v>
                </c:pt>
                <c:pt idx="2223">
                  <c:v>2606.9560000000001</c:v>
                </c:pt>
                <c:pt idx="2224">
                  <c:v>2607.8270000000002</c:v>
                </c:pt>
                <c:pt idx="2225">
                  <c:v>2610.1460000000002</c:v>
                </c:pt>
                <c:pt idx="2226">
                  <c:v>2611.5529999999999</c:v>
                </c:pt>
                <c:pt idx="2227">
                  <c:v>2612.4659999999999</c:v>
                </c:pt>
                <c:pt idx="2228">
                  <c:v>2613.395</c:v>
                </c:pt>
                <c:pt idx="2229">
                  <c:v>2614.7849999999999</c:v>
                </c:pt>
                <c:pt idx="2230">
                  <c:v>2616.15</c:v>
                </c:pt>
                <c:pt idx="2231">
                  <c:v>2617.105</c:v>
                </c:pt>
                <c:pt idx="2232">
                  <c:v>2618.0770000000002</c:v>
                </c:pt>
                <c:pt idx="2233">
                  <c:v>2619.424</c:v>
                </c:pt>
                <c:pt idx="2234">
                  <c:v>2620.7469999999998</c:v>
                </c:pt>
                <c:pt idx="2235">
                  <c:v>2621.7440000000001</c:v>
                </c:pt>
                <c:pt idx="2236">
                  <c:v>2622.759</c:v>
                </c:pt>
                <c:pt idx="2237">
                  <c:v>2624.0639999999999</c:v>
                </c:pt>
                <c:pt idx="2238">
                  <c:v>2626.3829999999998</c:v>
                </c:pt>
                <c:pt idx="2239">
                  <c:v>2627.4409999999998</c:v>
                </c:pt>
                <c:pt idx="2240">
                  <c:v>2628.0160000000001</c:v>
                </c:pt>
                <c:pt idx="2241">
                  <c:v>2628.7020000000002</c:v>
                </c:pt>
                <c:pt idx="2242">
                  <c:v>2629.9409999999998</c:v>
                </c:pt>
                <c:pt idx="2243">
                  <c:v>2631.0219999999999</c:v>
                </c:pt>
                <c:pt idx="2244">
                  <c:v>2632.123</c:v>
                </c:pt>
                <c:pt idx="2245">
                  <c:v>2633.3420000000001</c:v>
                </c:pt>
                <c:pt idx="2246">
                  <c:v>2634.538</c:v>
                </c:pt>
                <c:pt idx="2247">
                  <c:v>2636.8049999999998</c:v>
                </c:pt>
                <c:pt idx="2248">
                  <c:v>2637.9810000000002</c:v>
                </c:pt>
                <c:pt idx="2249">
                  <c:v>2639.1350000000002</c:v>
                </c:pt>
                <c:pt idx="2250">
                  <c:v>2640.3</c:v>
                </c:pt>
                <c:pt idx="2251">
                  <c:v>2641.4870000000001</c:v>
                </c:pt>
                <c:pt idx="2252">
                  <c:v>2642.62</c:v>
                </c:pt>
                <c:pt idx="2253">
                  <c:v>2643.732</c:v>
                </c:pt>
                <c:pt idx="2254">
                  <c:v>2644.9389999999999</c:v>
                </c:pt>
                <c:pt idx="2255">
                  <c:v>2646.1689999999999</c:v>
                </c:pt>
                <c:pt idx="2256">
                  <c:v>2647.259</c:v>
                </c:pt>
                <c:pt idx="2257">
                  <c:v>2648.3290000000002</c:v>
                </c:pt>
                <c:pt idx="2258">
                  <c:v>2649.578</c:v>
                </c:pt>
                <c:pt idx="2259">
                  <c:v>2650.8510000000001</c:v>
                </c:pt>
                <c:pt idx="2260">
                  <c:v>2651.8980000000001</c:v>
                </c:pt>
                <c:pt idx="2261">
                  <c:v>2652.9259999999999</c:v>
                </c:pt>
                <c:pt idx="2262">
                  <c:v>2654.2170000000001</c:v>
                </c:pt>
                <c:pt idx="2263">
                  <c:v>2655.5329999999999</c:v>
                </c:pt>
                <c:pt idx="2264">
                  <c:v>2656.5369999999998</c:v>
                </c:pt>
                <c:pt idx="2265">
                  <c:v>2657.5230000000001</c:v>
                </c:pt>
                <c:pt idx="2266">
                  <c:v>2658.8560000000002</c:v>
                </c:pt>
                <c:pt idx="2267">
                  <c:v>2660.2139999999999</c:v>
                </c:pt>
                <c:pt idx="2268">
                  <c:v>2661.1759999999999</c:v>
                </c:pt>
                <c:pt idx="2269">
                  <c:v>2662.12</c:v>
                </c:pt>
                <c:pt idx="2270">
                  <c:v>2663.4949999999999</c:v>
                </c:pt>
                <c:pt idx="2271">
                  <c:v>2664.8960000000002</c:v>
                </c:pt>
                <c:pt idx="2272">
                  <c:v>2665.8150000000001</c:v>
                </c:pt>
                <c:pt idx="2273">
                  <c:v>2666.7170000000001</c:v>
                </c:pt>
                <c:pt idx="2274">
                  <c:v>2668.134</c:v>
                </c:pt>
                <c:pt idx="2275">
                  <c:v>2670.4540000000002</c:v>
                </c:pt>
                <c:pt idx="2276">
                  <c:v>2671.3139999999999</c:v>
                </c:pt>
                <c:pt idx="2277">
                  <c:v>2672.7730000000001</c:v>
                </c:pt>
                <c:pt idx="2278">
                  <c:v>2674.26</c:v>
                </c:pt>
                <c:pt idx="2279">
                  <c:v>2675.9110000000001</c:v>
                </c:pt>
                <c:pt idx="2280">
                  <c:v>2677.413</c:v>
                </c:pt>
                <c:pt idx="2281">
                  <c:v>2678.2240000000002</c:v>
                </c:pt>
                <c:pt idx="2282">
                  <c:v>2678.942</c:v>
                </c:pt>
                <c:pt idx="2283">
                  <c:v>2679.732</c:v>
                </c:pt>
                <c:pt idx="2284">
                  <c:v>2680.5079999999998</c:v>
                </c:pt>
                <c:pt idx="2285">
                  <c:v>2682.0520000000001</c:v>
                </c:pt>
                <c:pt idx="2286">
                  <c:v>2683.6239999999998</c:v>
                </c:pt>
                <c:pt idx="2287">
                  <c:v>2684.3710000000001</c:v>
                </c:pt>
                <c:pt idx="2288">
                  <c:v>2685.105</c:v>
                </c:pt>
                <c:pt idx="2289">
                  <c:v>2686.6909999999998</c:v>
                </c:pt>
                <c:pt idx="2290">
                  <c:v>2687.4929999999999</c:v>
                </c:pt>
                <c:pt idx="2291">
                  <c:v>2688.306</c:v>
                </c:pt>
                <c:pt idx="2292">
                  <c:v>2689.01</c:v>
                </c:pt>
                <c:pt idx="2293">
                  <c:v>2689.7020000000002</c:v>
                </c:pt>
                <c:pt idx="2294">
                  <c:v>2691.33</c:v>
                </c:pt>
                <c:pt idx="2295">
                  <c:v>2692.9879999999998</c:v>
                </c:pt>
                <c:pt idx="2296">
                  <c:v>2693.6489999999999</c:v>
                </c:pt>
                <c:pt idx="2297">
                  <c:v>2694.299</c:v>
                </c:pt>
                <c:pt idx="2298">
                  <c:v>2695.9690000000001</c:v>
                </c:pt>
                <c:pt idx="2299">
                  <c:v>2697.6689999999999</c:v>
                </c:pt>
                <c:pt idx="2300">
                  <c:v>2698.288</c:v>
                </c:pt>
                <c:pt idx="2301">
                  <c:v>2698.8960000000002</c:v>
                </c:pt>
                <c:pt idx="2302">
                  <c:v>2700.6080000000002</c:v>
                </c:pt>
                <c:pt idx="2303">
                  <c:v>2701.7809999999999</c:v>
                </c:pt>
                <c:pt idx="2304">
                  <c:v>2702.462</c:v>
                </c:pt>
                <c:pt idx="2305">
                  <c:v>2702.942</c:v>
                </c:pt>
                <c:pt idx="2306">
                  <c:v>2703.2890000000002</c:v>
                </c:pt>
                <c:pt idx="2307">
                  <c:v>2705.4540000000002</c:v>
                </c:pt>
                <c:pt idx="2308">
                  <c:v>2707.3380000000002</c:v>
                </c:pt>
                <c:pt idx="2309">
                  <c:v>2707.64</c:v>
                </c:pt>
                <c:pt idx="2310">
                  <c:v>2708.0569999999998</c:v>
                </c:pt>
                <c:pt idx="2311">
                  <c:v>2709.989</c:v>
                </c:pt>
                <c:pt idx="2312">
                  <c:v>2711.3870000000002</c:v>
                </c:pt>
                <c:pt idx="2313">
                  <c:v>2712.3380000000002</c:v>
                </c:pt>
                <c:pt idx="2314">
                  <c:v>2713.652</c:v>
                </c:pt>
                <c:pt idx="2315">
                  <c:v>2714.4189999999999</c:v>
                </c:pt>
                <c:pt idx="2316">
                  <c:v>2714.6869999999999</c:v>
                </c:pt>
                <c:pt idx="2317">
                  <c:v>2715.4360000000001</c:v>
                </c:pt>
                <c:pt idx="2318">
                  <c:v>2717.0360000000001</c:v>
                </c:pt>
                <c:pt idx="2319">
                  <c:v>2719.2460000000001</c:v>
                </c:pt>
                <c:pt idx="2320">
                  <c:v>2719.3850000000002</c:v>
                </c:pt>
                <c:pt idx="2321">
                  <c:v>2719.4850000000001</c:v>
                </c:pt>
                <c:pt idx="2322">
                  <c:v>2720.1129999999998</c:v>
                </c:pt>
                <c:pt idx="2323">
                  <c:v>2721.7339999999999</c:v>
                </c:pt>
                <c:pt idx="2324">
                  <c:v>2723.5349999999999</c:v>
                </c:pt>
                <c:pt idx="2325">
                  <c:v>2724.0830000000001</c:v>
                </c:pt>
                <c:pt idx="2326">
                  <c:v>2724.8409999999999</c:v>
                </c:pt>
                <c:pt idx="2327">
                  <c:v>2726.4319999999998</c:v>
                </c:pt>
                <c:pt idx="2328">
                  <c:v>2727.5839999999998</c:v>
                </c:pt>
                <c:pt idx="2329">
                  <c:v>2728.7809999999999</c:v>
                </c:pt>
                <c:pt idx="2330">
                  <c:v>2730.4349999999999</c:v>
                </c:pt>
                <c:pt idx="2331">
                  <c:v>2731.13</c:v>
                </c:pt>
                <c:pt idx="2332">
                  <c:v>2731.6329999999998</c:v>
                </c:pt>
                <c:pt idx="2333">
                  <c:v>2733.4789999999998</c:v>
                </c:pt>
                <c:pt idx="2334">
                  <c:v>2735.6819999999998</c:v>
                </c:pt>
                <c:pt idx="2335">
                  <c:v>2735.828</c:v>
                </c:pt>
                <c:pt idx="2336">
                  <c:v>2736.03</c:v>
                </c:pt>
                <c:pt idx="2337">
                  <c:v>2738.1770000000001</c:v>
                </c:pt>
                <c:pt idx="2338">
                  <c:v>2739.7310000000002</c:v>
                </c:pt>
                <c:pt idx="2339">
                  <c:v>2740.5259999999998</c:v>
                </c:pt>
                <c:pt idx="2340">
                  <c:v>2741.6239999999998</c:v>
                </c:pt>
                <c:pt idx="2341">
                  <c:v>2742.875</c:v>
                </c:pt>
                <c:pt idx="2342">
                  <c:v>2743.7809999999999</c:v>
                </c:pt>
                <c:pt idx="2343">
                  <c:v>2745.2240000000002</c:v>
                </c:pt>
                <c:pt idx="2344">
                  <c:v>2747.2190000000001</c:v>
                </c:pt>
                <c:pt idx="2345">
                  <c:v>2747.5729999999999</c:v>
                </c:pt>
                <c:pt idx="2346">
                  <c:v>2747.83</c:v>
                </c:pt>
                <c:pt idx="2347">
                  <c:v>2749.43</c:v>
                </c:pt>
                <c:pt idx="2348">
                  <c:v>2750</c:v>
                </c:pt>
                <c:pt idx="2349">
                  <c:v>2751.8789999999999</c:v>
                </c:pt>
                <c:pt idx="2350">
                  <c:v>2752.2710000000002</c:v>
                </c:pt>
                <c:pt idx="2351">
                  <c:v>2752.8139999999999</c:v>
                </c:pt>
                <c:pt idx="2352">
                  <c:v>2754.62</c:v>
                </c:pt>
                <c:pt idx="2353">
                  <c:v>2755.9279999999999</c:v>
                </c:pt>
                <c:pt idx="2354">
                  <c:v>2756.9690000000001</c:v>
                </c:pt>
                <c:pt idx="2355">
                  <c:v>2759.3180000000002</c:v>
                </c:pt>
                <c:pt idx="2356">
                  <c:v>2759.9769999999999</c:v>
                </c:pt>
                <c:pt idx="2357">
                  <c:v>2761.6669999999999</c:v>
                </c:pt>
                <c:pt idx="2358">
                  <c:v>2764.002</c:v>
                </c:pt>
                <c:pt idx="2359">
                  <c:v>2764.0160000000001</c:v>
                </c:pt>
                <c:pt idx="2360">
                  <c:v>2764.0259999999998</c:v>
                </c:pt>
                <c:pt idx="2361">
                  <c:v>2764.0880000000002</c:v>
                </c:pt>
                <c:pt idx="2362">
                  <c:v>2764.7919999999999</c:v>
                </c:pt>
                <c:pt idx="2363">
                  <c:v>2766.3649999999998</c:v>
                </c:pt>
                <c:pt idx="2364">
                  <c:v>2768.0749999999998</c:v>
                </c:pt>
                <c:pt idx="2365">
                  <c:v>2768.7139999999999</c:v>
                </c:pt>
                <c:pt idx="2366">
                  <c:v>2769.5970000000002</c:v>
                </c:pt>
                <c:pt idx="2367">
                  <c:v>2771.0639999999999</c:v>
                </c:pt>
                <c:pt idx="2368">
                  <c:v>2772.125</c:v>
                </c:pt>
                <c:pt idx="2369">
                  <c:v>2773.4119999999998</c:v>
                </c:pt>
                <c:pt idx="2370">
                  <c:v>2775.192</c:v>
                </c:pt>
                <c:pt idx="2371">
                  <c:v>2775.7620000000002</c:v>
                </c:pt>
                <c:pt idx="2372">
                  <c:v>2778.11</c:v>
                </c:pt>
                <c:pt idx="2373">
                  <c:v>2778.7469999999998</c:v>
                </c:pt>
                <c:pt idx="2374">
                  <c:v>2780.223</c:v>
                </c:pt>
                <c:pt idx="2375">
                  <c:v>2780.46</c:v>
                </c:pt>
                <c:pt idx="2376">
                  <c:v>2780.7860000000001</c:v>
                </c:pt>
                <c:pt idx="2377">
                  <c:v>2782.808</c:v>
                </c:pt>
                <c:pt idx="2378">
                  <c:v>2784.2719999999999</c:v>
                </c:pt>
                <c:pt idx="2379">
                  <c:v>2785.1579999999999</c:v>
                </c:pt>
                <c:pt idx="2380">
                  <c:v>2786.3809999999999</c:v>
                </c:pt>
                <c:pt idx="2381">
                  <c:v>2787.5070000000001</c:v>
                </c:pt>
                <c:pt idx="2382">
                  <c:v>2788.3209999999999</c:v>
                </c:pt>
                <c:pt idx="2383">
                  <c:v>2789.8560000000002</c:v>
                </c:pt>
                <c:pt idx="2384">
                  <c:v>2791.9749999999999</c:v>
                </c:pt>
                <c:pt idx="2385">
                  <c:v>2792.2049999999999</c:v>
                </c:pt>
                <c:pt idx="2386">
                  <c:v>2792.37</c:v>
                </c:pt>
                <c:pt idx="2387">
                  <c:v>2793.4059999999999</c:v>
                </c:pt>
                <c:pt idx="2388">
                  <c:v>2794.5540000000001</c:v>
                </c:pt>
                <c:pt idx="2389">
                  <c:v>2796.42</c:v>
                </c:pt>
                <c:pt idx="2390">
                  <c:v>2796.9029999999998</c:v>
                </c:pt>
                <c:pt idx="2391">
                  <c:v>2797.57</c:v>
                </c:pt>
                <c:pt idx="2392">
                  <c:v>2799.252</c:v>
                </c:pt>
                <c:pt idx="2393">
                  <c:v>2800.4690000000001</c:v>
                </c:pt>
                <c:pt idx="2394">
                  <c:v>2801.6010000000001</c:v>
                </c:pt>
                <c:pt idx="2395">
                  <c:v>2803.1640000000002</c:v>
                </c:pt>
                <c:pt idx="2396">
                  <c:v>2803.95</c:v>
                </c:pt>
                <c:pt idx="2397">
                  <c:v>2804.518</c:v>
                </c:pt>
                <c:pt idx="2398">
                  <c:v>2806.299</c:v>
                </c:pt>
                <c:pt idx="2399">
                  <c:v>2808.0650000000001</c:v>
                </c:pt>
                <c:pt idx="2400">
                  <c:v>2808.567</c:v>
                </c:pt>
                <c:pt idx="2401">
                  <c:v>2808.6480000000001</c:v>
                </c:pt>
                <c:pt idx="2402">
                  <c:v>2810.9969999999998</c:v>
                </c:pt>
                <c:pt idx="2403">
                  <c:v>2812.596</c:v>
                </c:pt>
                <c:pt idx="2404">
                  <c:v>2812.616</c:v>
                </c:pt>
                <c:pt idx="2405">
                  <c:v>2813.346</c:v>
                </c:pt>
                <c:pt idx="2406">
                  <c:v>2814.3539999999998</c:v>
                </c:pt>
                <c:pt idx="2407">
                  <c:v>2815.6950000000002</c:v>
                </c:pt>
                <c:pt idx="2408">
                  <c:v>2816.6660000000002</c:v>
                </c:pt>
                <c:pt idx="2409">
                  <c:v>2818.0439999999999</c:v>
                </c:pt>
                <c:pt idx="2410">
                  <c:v>2819.9479999999999</c:v>
                </c:pt>
                <c:pt idx="2411">
                  <c:v>2820.393</c:v>
                </c:pt>
                <c:pt idx="2412">
                  <c:v>2822.723</c:v>
                </c:pt>
                <c:pt idx="2413">
                  <c:v>2822.7420000000002</c:v>
                </c:pt>
                <c:pt idx="2414">
                  <c:v>2823.74</c:v>
                </c:pt>
                <c:pt idx="2415">
                  <c:v>2824.7640000000001</c:v>
                </c:pt>
                <c:pt idx="2416">
                  <c:v>2825.0909999999999</c:v>
                </c:pt>
                <c:pt idx="2417">
                  <c:v>2825.5430000000001</c:v>
                </c:pt>
                <c:pt idx="2418">
                  <c:v>2827.44</c:v>
                </c:pt>
                <c:pt idx="2419">
                  <c:v>2828.8130000000001</c:v>
                </c:pt>
                <c:pt idx="2420">
                  <c:v>2829.7890000000002</c:v>
                </c:pt>
                <c:pt idx="2421">
                  <c:v>2831.1370000000002</c:v>
                </c:pt>
                <c:pt idx="2422">
                  <c:v>2832.1379999999999</c:v>
                </c:pt>
                <c:pt idx="2423">
                  <c:v>2832.8620000000001</c:v>
                </c:pt>
                <c:pt idx="2424">
                  <c:v>2834.4870000000001</c:v>
                </c:pt>
                <c:pt idx="2425">
                  <c:v>2836.732</c:v>
                </c:pt>
                <c:pt idx="2426">
                  <c:v>2836.8359999999998</c:v>
                </c:pt>
                <c:pt idx="2427">
                  <c:v>2836.9110000000001</c:v>
                </c:pt>
                <c:pt idx="2428">
                  <c:v>2837.3820000000001</c:v>
                </c:pt>
                <c:pt idx="2429">
                  <c:v>2839.1849999999999</c:v>
                </c:pt>
                <c:pt idx="2430">
                  <c:v>2840.96</c:v>
                </c:pt>
                <c:pt idx="2431">
                  <c:v>2841.5340000000001</c:v>
                </c:pt>
                <c:pt idx="2432">
                  <c:v>2842.326</c:v>
                </c:pt>
                <c:pt idx="2433">
                  <c:v>2843.8829999999998</c:v>
                </c:pt>
                <c:pt idx="2434">
                  <c:v>2845.01</c:v>
                </c:pt>
                <c:pt idx="2435">
                  <c:v>2846.232</c:v>
                </c:pt>
                <c:pt idx="2436">
                  <c:v>2847.9209999999998</c:v>
                </c:pt>
                <c:pt idx="2437">
                  <c:v>2848.5810000000001</c:v>
                </c:pt>
                <c:pt idx="2438">
                  <c:v>2849.0590000000002</c:v>
                </c:pt>
                <c:pt idx="2439">
                  <c:v>2850.93</c:v>
                </c:pt>
                <c:pt idx="2440">
                  <c:v>2852.0410000000002</c:v>
                </c:pt>
                <c:pt idx="2441">
                  <c:v>2853.1080000000002</c:v>
                </c:pt>
                <c:pt idx="2442">
                  <c:v>2853.279</c:v>
                </c:pt>
                <c:pt idx="2443">
                  <c:v>2853.5149999999999</c:v>
                </c:pt>
                <c:pt idx="2444">
                  <c:v>2855.6280000000002</c:v>
                </c:pt>
                <c:pt idx="2445">
                  <c:v>2857.9769999999999</c:v>
                </c:pt>
                <c:pt idx="2446">
                  <c:v>2859.11</c:v>
                </c:pt>
                <c:pt idx="2447">
                  <c:v>2860.326</c:v>
                </c:pt>
                <c:pt idx="2448">
                  <c:v>2861.2060000000001</c:v>
                </c:pt>
                <c:pt idx="2449">
                  <c:v>2862.6750000000002</c:v>
                </c:pt>
                <c:pt idx="2450">
                  <c:v>2864.7040000000002</c:v>
                </c:pt>
                <c:pt idx="2451">
                  <c:v>2865.0239999999999</c:v>
                </c:pt>
                <c:pt idx="2452">
                  <c:v>2865.2550000000001</c:v>
                </c:pt>
                <c:pt idx="2453">
                  <c:v>2866.6990000000001</c:v>
                </c:pt>
                <c:pt idx="2454">
                  <c:v>2867.373</c:v>
                </c:pt>
                <c:pt idx="2455">
                  <c:v>2868.5050000000001</c:v>
                </c:pt>
                <c:pt idx="2456">
                  <c:v>2869.3049999999998</c:v>
                </c:pt>
                <c:pt idx="2457">
                  <c:v>2869.7220000000002</c:v>
                </c:pt>
                <c:pt idx="2458">
                  <c:v>2870.299</c:v>
                </c:pt>
                <c:pt idx="2459">
                  <c:v>2873.3539999999998</c:v>
                </c:pt>
                <c:pt idx="2460">
                  <c:v>2874.42</c:v>
                </c:pt>
                <c:pt idx="2461">
                  <c:v>2875.8939999999998</c:v>
                </c:pt>
                <c:pt idx="2462">
                  <c:v>2876.7689999999998</c:v>
                </c:pt>
                <c:pt idx="2463">
                  <c:v>2877.4029999999998</c:v>
                </c:pt>
                <c:pt idx="2464">
                  <c:v>2879.1179999999999</c:v>
                </c:pt>
                <c:pt idx="2465">
                  <c:v>2881.4520000000002</c:v>
                </c:pt>
                <c:pt idx="2466">
                  <c:v>2881.4670000000001</c:v>
                </c:pt>
                <c:pt idx="2467">
                  <c:v>2881.4879999999998</c:v>
                </c:pt>
                <c:pt idx="2468">
                  <c:v>2883.8159999999998</c:v>
                </c:pt>
                <c:pt idx="2469">
                  <c:v>2885.5010000000002</c:v>
                </c:pt>
                <c:pt idx="2470">
                  <c:v>2886.165</c:v>
                </c:pt>
                <c:pt idx="2471">
                  <c:v>2887.0830000000001</c:v>
                </c:pt>
                <c:pt idx="2472">
                  <c:v>2888.5140000000001</c:v>
                </c:pt>
                <c:pt idx="2473">
                  <c:v>2889.5509999999999</c:v>
                </c:pt>
                <c:pt idx="2474">
                  <c:v>2890.8629999999998</c:v>
                </c:pt>
                <c:pt idx="2475">
                  <c:v>2893.212</c:v>
                </c:pt>
                <c:pt idx="2476">
                  <c:v>2893.6</c:v>
                </c:pt>
                <c:pt idx="2477">
                  <c:v>2893.98</c:v>
                </c:pt>
                <c:pt idx="2478">
                  <c:v>2895.5610000000001</c:v>
                </c:pt>
                <c:pt idx="2479">
                  <c:v>2896.0169999999998</c:v>
                </c:pt>
                <c:pt idx="2480">
                  <c:v>2897.6489999999999</c:v>
                </c:pt>
                <c:pt idx="2481">
                  <c:v>2897.91</c:v>
                </c:pt>
                <c:pt idx="2482">
                  <c:v>2898.2719999999999</c:v>
                </c:pt>
                <c:pt idx="2483">
                  <c:v>2900.259</c:v>
                </c:pt>
                <c:pt idx="2484">
                  <c:v>2901.6979999999999</c:v>
                </c:pt>
                <c:pt idx="2485">
                  <c:v>2902.6080000000002</c:v>
                </c:pt>
                <c:pt idx="2486">
                  <c:v>2903.866</c:v>
                </c:pt>
                <c:pt idx="2487">
                  <c:v>2904.9580000000001</c:v>
                </c:pt>
                <c:pt idx="2488">
                  <c:v>2909.4609999999998</c:v>
                </c:pt>
                <c:pt idx="2489">
                  <c:v>2909.6559999999999</c:v>
                </c:pt>
                <c:pt idx="2490">
                  <c:v>2909.7959999999998</c:v>
                </c:pt>
                <c:pt idx="2491">
                  <c:v>2910.6750000000002</c:v>
                </c:pt>
                <c:pt idx="2492">
                  <c:v>2913.846</c:v>
                </c:pt>
                <c:pt idx="2493">
                  <c:v>2914.3539999999998</c:v>
                </c:pt>
                <c:pt idx="2494">
                  <c:v>2915.0549999999998</c:v>
                </c:pt>
                <c:pt idx="2495">
                  <c:v>2916.703</c:v>
                </c:pt>
                <c:pt idx="2496">
                  <c:v>2917.895</c:v>
                </c:pt>
                <c:pt idx="2497">
                  <c:v>2919.0520000000001</c:v>
                </c:pt>
                <c:pt idx="2498">
                  <c:v>2920.65</c:v>
                </c:pt>
                <c:pt idx="2499">
                  <c:v>2921.4009999999998</c:v>
                </c:pt>
                <c:pt idx="2500">
                  <c:v>2921.944</c:v>
                </c:pt>
                <c:pt idx="2501">
                  <c:v>2923.75</c:v>
                </c:pt>
                <c:pt idx="2502">
                  <c:v>2925.3339999999998</c:v>
                </c:pt>
                <c:pt idx="2503">
                  <c:v>2925.9929999999999</c:v>
                </c:pt>
                <c:pt idx="2504">
                  <c:v>2926.0990000000002</c:v>
                </c:pt>
                <c:pt idx="2505">
                  <c:v>2926.2440000000001</c:v>
                </c:pt>
                <c:pt idx="2506">
                  <c:v>2928.4479999999999</c:v>
                </c:pt>
                <c:pt idx="2507">
                  <c:v>2930.0419999999999</c:v>
                </c:pt>
                <c:pt idx="2508">
                  <c:v>2930.797</c:v>
                </c:pt>
                <c:pt idx="2509">
                  <c:v>2931.6350000000002</c:v>
                </c:pt>
                <c:pt idx="2510">
                  <c:v>2931.8389999999999</c:v>
                </c:pt>
                <c:pt idx="2511">
                  <c:v>2933.1460000000002</c:v>
                </c:pt>
                <c:pt idx="2512">
                  <c:v>2934.0909999999999</c:v>
                </c:pt>
                <c:pt idx="2513">
                  <c:v>2935.4949999999999</c:v>
                </c:pt>
                <c:pt idx="2514">
                  <c:v>2938.14</c:v>
                </c:pt>
                <c:pt idx="2515">
                  <c:v>2940.1930000000002</c:v>
                </c:pt>
                <c:pt idx="2516">
                  <c:v>2940.2179999999998</c:v>
                </c:pt>
                <c:pt idx="2517">
                  <c:v>2942.377</c:v>
                </c:pt>
                <c:pt idx="2518">
                  <c:v>2942.5149999999999</c:v>
                </c:pt>
                <c:pt idx="2519">
                  <c:v>2942.6660000000002</c:v>
                </c:pt>
                <c:pt idx="2520">
                  <c:v>2944.837</c:v>
                </c:pt>
                <c:pt idx="2521">
                  <c:v>2947.1590000000001</c:v>
                </c:pt>
                <c:pt idx="2522">
                  <c:v>2947.5410000000002</c:v>
                </c:pt>
                <c:pt idx="2523">
                  <c:v>2951.2460000000001</c:v>
                </c:pt>
                <c:pt idx="2524">
                  <c:v>2952.415</c:v>
                </c:pt>
                <c:pt idx="2525">
                  <c:v>2953.5650000000001</c:v>
                </c:pt>
                <c:pt idx="2526">
                  <c:v>2954.125</c:v>
                </c:pt>
                <c:pt idx="2527">
                  <c:v>2955.681</c:v>
                </c:pt>
                <c:pt idx="2528">
                  <c:v>2956.4470000000001</c:v>
                </c:pt>
                <c:pt idx="2529">
                  <c:v>2957.2890000000002</c:v>
                </c:pt>
                <c:pt idx="2530">
                  <c:v>2958.7689999999998</c:v>
                </c:pt>
                <c:pt idx="2531">
                  <c:v>2960.116</c:v>
                </c:pt>
                <c:pt idx="2532">
                  <c:v>2961.0909999999999</c:v>
                </c:pt>
                <c:pt idx="2533">
                  <c:v>2963.413</c:v>
                </c:pt>
                <c:pt idx="2534">
                  <c:v>2964.55</c:v>
                </c:pt>
                <c:pt idx="2535">
                  <c:v>2965.7350000000001</c:v>
                </c:pt>
                <c:pt idx="2536">
                  <c:v>2968.0569999999998</c:v>
                </c:pt>
                <c:pt idx="2537">
                  <c:v>2968.9850000000001</c:v>
                </c:pt>
                <c:pt idx="2538">
                  <c:v>2970.3789999999999</c:v>
                </c:pt>
                <c:pt idx="2539">
                  <c:v>2972.701</c:v>
                </c:pt>
                <c:pt idx="2540">
                  <c:v>2973.4189999999999</c:v>
                </c:pt>
                <c:pt idx="2541">
                  <c:v>2975.0230000000001</c:v>
                </c:pt>
                <c:pt idx="2542">
                  <c:v>2976.7860000000001</c:v>
                </c:pt>
                <c:pt idx="2543">
                  <c:v>2977.3449999999998</c:v>
                </c:pt>
                <c:pt idx="2544">
                  <c:v>2977.8539999999998</c:v>
                </c:pt>
                <c:pt idx="2545">
                  <c:v>2979.6669999999999</c:v>
                </c:pt>
                <c:pt idx="2546">
                  <c:v>2981.66</c:v>
                </c:pt>
                <c:pt idx="2547">
                  <c:v>2981.989</c:v>
                </c:pt>
                <c:pt idx="2548">
                  <c:v>2984.3110000000001</c:v>
                </c:pt>
                <c:pt idx="2549">
                  <c:v>2986.5349999999999</c:v>
                </c:pt>
                <c:pt idx="2550">
                  <c:v>2986.6329999999998</c:v>
                </c:pt>
                <c:pt idx="2551">
                  <c:v>2986.723</c:v>
                </c:pt>
                <c:pt idx="2552">
                  <c:v>2988.6190000000001</c:v>
                </c:pt>
                <c:pt idx="2553">
                  <c:v>2991.1579999999999</c:v>
                </c:pt>
                <c:pt idx="2554">
                  <c:v>2991.277</c:v>
                </c:pt>
                <c:pt idx="2555">
                  <c:v>2991.4090000000001</c:v>
                </c:pt>
                <c:pt idx="2556">
                  <c:v>2993.5990000000002</c:v>
                </c:pt>
                <c:pt idx="2557">
                  <c:v>2994.2260000000001</c:v>
                </c:pt>
                <c:pt idx="2558">
                  <c:v>2995.9209999999998</c:v>
                </c:pt>
                <c:pt idx="2559">
                  <c:v>2996.2829999999999</c:v>
                </c:pt>
                <c:pt idx="2560">
                  <c:v>2998.2429999999999</c:v>
                </c:pt>
                <c:pt idx="2561">
                  <c:v>3000.027</c:v>
                </c:pt>
                <c:pt idx="2562">
                  <c:v>3000.5650000000001</c:v>
                </c:pt>
                <c:pt idx="2563">
                  <c:v>3001.1579999999999</c:v>
                </c:pt>
                <c:pt idx="2564">
                  <c:v>3002.8879999999999</c:v>
                </c:pt>
                <c:pt idx="2565">
                  <c:v>3004.4609999999998</c:v>
                </c:pt>
                <c:pt idx="2566">
                  <c:v>3005.21</c:v>
                </c:pt>
                <c:pt idx="2567">
                  <c:v>3006.0320000000002</c:v>
                </c:pt>
                <c:pt idx="2568">
                  <c:v>3007.5309999999999</c:v>
                </c:pt>
                <c:pt idx="2569">
                  <c:v>3008.8960000000002</c:v>
                </c:pt>
                <c:pt idx="2570">
                  <c:v>3009.8530000000001</c:v>
                </c:pt>
                <c:pt idx="2571">
                  <c:v>3010.9059999999999</c:v>
                </c:pt>
                <c:pt idx="2572">
                  <c:v>3012.1750000000002</c:v>
                </c:pt>
                <c:pt idx="2573">
                  <c:v>3013.33</c:v>
                </c:pt>
                <c:pt idx="2574">
                  <c:v>3014.4969999999998</c:v>
                </c:pt>
                <c:pt idx="2575">
                  <c:v>3015.7809999999999</c:v>
                </c:pt>
                <c:pt idx="2576">
                  <c:v>3016.819</c:v>
                </c:pt>
                <c:pt idx="2577">
                  <c:v>3017.7649999999999</c:v>
                </c:pt>
                <c:pt idx="2578">
                  <c:v>3019.1410000000001</c:v>
                </c:pt>
                <c:pt idx="2579">
                  <c:v>3020.6550000000002</c:v>
                </c:pt>
                <c:pt idx="2580">
                  <c:v>3021.4630000000002</c:v>
                </c:pt>
                <c:pt idx="2581">
                  <c:v>3022.1990000000001</c:v>
                </c:pt>
                <c:pt idx="2582">
                  <c:v>3023.7849999999999</c:v>
                </c:pt>
                <c:pt idx="2583">
                  <c:v>3025.529</c:v>
                </c:pt>
                <c:pt idx="2584">
                  <c:v>3026.634</c:v>
                </c:pt>
                <c:pt idx="2585">
                  <c:v>3028.4290000000001</c:v>
                </c:pt>
                <c:pt idx="2586">
                  <c:v>3030.4029999999998</c:v>
                </c:pt>
                <c:pt idx="2587">
                  <c:v>3031.0680000000002</c:v>
                </c:pt>
                <c:pt idx="2588">
                  <c:v>3033.0740000000001</c:v>
                </c:pt>
                <c:pt idx="2589">
                  <c:v>3035.2779999999998</c:v>
                </c:pt>
                <c:pt idx="2590">
                  <c:v>3035.3960000000002</c:v>
                </c:pt>
                <c:pt idx="2591">
                  <c:v>3035.5030000000002</c:v>
                </c:pt>
                <c:pt idx="2592">
                  <c:v>3037.7179999999998</c:v>
                </c:pt>
                <c:pt idx="2593">
                  <c:v>3037.7759999999998</c:v>
                </c:pt>
                <c:pt idx="2594">
                  <c:v>3039.9380000000001</c:v>
                </c:pt>
                <c:pt idx="2595">
                  <c:v>3040.04</c:v>
                </c:pt>
                <c:pt idx="2596">
                  <c:v>3040.152</c:v>
                </c:pt>
                <c:pt idx="2597">
                  <c:v>3042.3620000000001</c:v>
                </c:pt>
                <c:pt idx="2598">
                  <c:v>3043.4569999999999</c:v>
                </c:pt>
                <c:pt idx="2599">
                  <c:v>3044.3719999999998</c:v>
                </c:pt>
                <c:pt idx="2600">
                  <c:v>3044.6840000000002</c:v>
                </c:pt>
                <c:pt idx="2601">
                  <c:v>3047.0059999999999</c:v>
                </c:pt>
                <c:pt idx="2602">
                  <c:v>3048.8069999999998</c:v>
                </c:pt>
                <c:pt idx="2603">
                  <c:v>3049.328</c:v>
                </c:pt>
                <c:pt idx="2604">
                  <c:v>3049.9</c:v>
                </c:pt>
                <c:pt idx="2605">
                  <c:v>3051.65</c:v>
                </c:pt>
                <c:pt idx="2606">
                  <c:v>3053.241</c:v>
                </c:pt>
                <c:pt idx="2607">
                  <c:v>3053.9720000000002</c:v>
                </c:pt>
                <c:pt idx="2608">
                  <c:v>3054.7750000000001</c:v>
                </c:pt>
                <c:pt idx="2609">
                  <c:v>3056.2939999999999</c:v>
                </c:pt>
                <c:pt idx="2610">
                  <c:v>3057.6759999999999</c:v>
                </c:pt>
                <c:pt idx="2611">
                  <c:v>3058.616</c:v>
                </c:pt>
                <c:pt idx="2612">
                  <c:v>3059.6489999999999</c:v>
                </c:pt>
                <c:pt idx="2613">
                  <c:v>3060.9380000000001</c:v>
                </c:pt>
                <c:pt idx="2614">
                  <c:v>3062.11</c:v>
                </c:pt>
                <c:pt idx="2615">
                  <c:v>3063.26</c:v>
                </c:pt>
                <c:pt idx="2616">
                  <c:v>3064.5230000000001</c:v>
                </c:pt>
                <c:pt idx="2617">
                  <c:v>3065.5819999999999</c:v>
                </c:pt>
                <c:pt idx="2618">
                  <c:v>3066.5450000000001</c:v>
                </c:pt>
                <c:pt idx="2619">
                  <c:v>3067.904</c:v>
                </c:pt>
                <c:pt idx="2620">
                  <c:v>3069.3980000000001</c:v>
                </c:pt>
                <c:pt idx="2621">
                  <c:v>3070.2260000000001</c:v>
                </c:pt>
                <c:pt idx="2622">
                  <c:v>3070.9789999999998</c:v>
                </c:pt>
                <c:pt idx="2623">
                  <c:v>3072.5479999999998</c:v>
                </c:pt>
                <c:pt idx="2624">
                  <c:v>3074.2719999999999</c:v>
                </c:pt>
                <c:pt idx="2625">
                  <c:v>3074.87</c:v>
                </c:pt>
                <c:pt idx="2626">
                  <c:v>3075.4140000000002</c:v>
                </c:pt>
                <c:pt idx="2627">
                  <c:v>3077.192</c:v>
                </c:pt>
                <c:pt idx="2628">
                  <c:v>3079.1460000000002</c:v>
                </c:pt>
                <c:pt idx="2629">
                  <c:v>3079.5140000000001</c:v>
                </c:pt>
                <c:pt idx="2630">
                  <c:v>3081.8359999999998</c:v>
                </c:pt>
                <c:pt idx="2631">
                  <c:v>3084.02</c:v>
                </c:pt>
                <c:pt idx="2632">
                  <c:v>3084.1579999999999</c:v>
                </c:pt>
                <c:pt idx="2633">
                  <c:v>3084.2829999999999</c:v>
                </c:pt>
                <c:pt idx="2634">
                  <c:v>3086.48</c:v>
                </c:pt>
                <c:pt idx="2635">
                  <c:v>3088.8020000000001</c:v>
                </c:pt>
                <c:pt idx="2636">
                  <c:v>3088.895</c:v>
                </c:pt>
                <c:pt idx="2637">
                  <c:v>3091.1239999999998</c:v>
                </c:pt>
                <c:pt idx="2638">
                  <c:v>3093.152</c:v>
                </c:pt>
                <c:pt idx="2639">
                  <c:v>3093.4459999999999</c:v>
                </c:pt>
                <c:pt idx="2640">
                  <c:v>3095.768</c:v>
                </c:pt>
                <c:pt idx="2641">
                  <c:v>3097.587</c:v>
                </c:pt>
                <c:pt idx="2642">
                  <c:v>3098.09</c:v>
                </c:pt>
                <c:pt idx="2643">
                  <c:v>3098.643</c:v>
                </c:pt>
                <c:pt idx="2644">
                  <c:v>3100.4119999999998</c:v>
                </c:pt>
                <c:pt idx="2645">
                  <c:v>3102.0210000000002</c:v>
                </c:pt>
                <c:pt idx="2646">
                  <c:v>3102.7339999999999</c:v>
                </c:pt>
                <c:pt idx="2647">
                  <c:v>3103.5169999999998</c:v>
                </c:pt>
                <c:pt idx="2648">
                  <c:v>3105.056</c:v>
                </c:pt>
                <c:pt idx="2649">
                  <c:v>3105.1759999999999</c:v>
                </c:pt>
                <c:pt idx="2650">
                  <c:v>3106.4560000000001</c:v>
                </c:pt>
                <c:pt idx="2651">
                  <c:v>3107.3780000000002</c:v>
                </c:pt>
                <c:pt idx="2652">
                  <c:v>3108.3919999999998</c:v>
                </c:pt>
                <c:pt idx="2653">
                  <c:v>3109.7</c:v>
                </c:pt>
                <c:pt idx="2654">
                  <c:v>3110.89</c:v>
                </c:pt>
                <c:pt idx="2655">
                  <c:v>3114.3440000000001</c:v>
                </c:pt>
                <c:pt idx="2656">
                  <c:v>3116.6660000000002</c:v>
                </c:pt>
                <c:pt idx="2657">
                  <c:v>3118.14</c:v>
                </c:pt>
                <c:pt idx="2658">
                  <c:v>3118.9879999999998</c:v>
                </c:pt>
                <c:pt idx="2659">
                  <c:v>3123.0140000000001</c:v>
                </c:pt>
                <c:pt idx="2660">
                  <c:v>3123.6320000000001</c:v>
                </c:pt>
                <c:pt idx="2661">
                  <c:v>3124.194</c:v>
                </c:pt>
                <c:pt idx="2662">
                  <c:v>3125.9540000000002</c:v>
                </c:pt>
                <c:pt idx="2663">
                  <c:v>3127.8890000000001</c:v>
                </c:pt>
                <c:pt idx="2664">
                  <c:v>3128.2759999999998</c:v>
                </c:pt>
                <c:pt idx="2665">
                  <c:v>3128.6280000000002</c:v>
                </c:pt>
                <c:pt idx="2666">
                  <c:v>3132.7629999999999</c:v>
                </c:pt>
                <c:pt idx="2667">
                  <c:v>3132.92</c:v>
                </c:pt>
                <c:pt idx="2668">
                  <c:v>3133.0630000000001</c:v>
                </c:pt>
                <c:pt idx="2669">
                  <c:v>3135.2420000000002</c:v>
                </c:pt>
                <c:pt idx="2670">
                  <c:v>3136.0889999999999</c:v>
                </c:pt>
                <c:pt idx="2671">
                  <c:v>3137.498</c:v>
                </c:pt>
                <c:pt idx="2672">
                  <c:v>3137.5639999999999</c:v>
                </c:pt>
                <c:pt idx="2673">
                  <c:v>3137.6370000000002</c:v>
                </c:pt>
                <c:pt idx="2674">
                  <c:v>3141.9319999999998</c:v>
                </c:pt>
                <c:pt idx="2675">
                  <c:v>3142.2080000000001</c:v>
                </c:pt>
                <c:pt idx="2676">
                  <c:v>3142.5120000000002</c:v>
                </c:pt>
                <c:pt idx="2677">
                  <c:v>3144.53</c:v>
                </c:pt>
                <c:pt idx="2678">
                  <c:v>3146.3670000000002</c:v>
                </c:pt>
                <c:pt idx="2679">
                  <c:v>3146.8519999999999</c:v>
                </c:pt>
                <c:pt idx="2680">
                  <c:v>3147.386</c:v>
                </c:pt>
                <c:pt idx="2681">
                  <c:v>3149.174</c:v>
                </c:pt>
                <c:pt idx="2682">
                  <c:v>3151.4960000000001</c:v>
                </c:pt>
                <c:pt idx="2683">
                  <c:v>3152.26</c:v>
                </c:pt>
                <c:pt idx="2684">
                  <c:v>3153.8180000000002</c:v>
                </c:pt>
                <c:pt idx="2685">
                  <c:v>3156.14</c:v>
                </c:pt>
                <c:pt idx="2686">
                  <c:v>3158.462</c:v>
                </c:pt>
                <c:pt idx="2687">
                  <c:v>3159.67</c:v>
                </c:pt>
                <c:pt idx="2688">
                  <c:v>3160.7840000000001</c:v>
                </c:pt>
                <c:pt idx="2689">
                  <c:v>3163.1060000000002</c:v>
                </c:pt>
                <c:pt idx="2690">
                  <c:v>3164.105</c:v>
                </c:pt>
                <c:pt idx="2691">
                  <c:v>3165.4279999999999</c:v>
                </c:pt>
                <c:pt idx="2692">
                  <c:v>3166.8829999999998</c:v>
                </c:pt>
                <c:pt idx="2693">
                  <c:v>3167.0070000000001</c:v>
                </c:pt>
                <c:pt idx="2694">
                  <c:v>3168.54</c:v>
                </c:pt>
                <c:pt idx="2695">
                  <c:v>3170.0720000000001</c:v>
                </c:pt>
                <c:pt idx="2696">
                  <c:v>3170.1950000000002</c:v>
                </c:pt>
                <c:pt idx="2697">
                  <c:v>3171.8330000000001</c:v>
                </c:pt>
                <c:pt idx="2698">
                  <c:v>3172.4</c:v>
                </c:pt>
                <c:pt idx="2699">
                  <c:v>3172.8760000000002</c:v>
                </c:pt>
                <c:pt idx="2700">
                  <c:v>3174.7289999999998</c:v>
                </c:pt>
                <c:pt idx="2701">
                  <c:v>3176.942</c:v>
                </c:pt>
                <c:pt idx="2702">
                  <c:v>3177.0569999999998</c:v>
                </c:pt>
                <c:pt idx="2703">
                  <c:v>3177.1550000000002</c:v>
                </c:pt>
                <c:pt idx="2704">
                  <c:v>3178.2510000000002</c:v>
                </c:pt>
                <c:pt idx="2705">
                  <c:v>3179.386</c:v>
                </c:pt>
                <c:pt idx="2706">
                  <c:v>3181.7139999999999</c:v>
                </c:pt>
                <c:pt idx="2707">
                  <c:v>3182.0509999999999</c:v>
                </c:pt>
                <c:pt idx="2708">
                  <c:v>3184.0430000000001</c:v>
                </c:pt>
                <c:pt idx="2709">
                  <c:v>3185.7109999999998</c:v>
                </c:pt>
                <c:pt idx="2710">
                  <c:v>3186.3710000000001</c:v>
                </c:pt>
                <c:pt idx="2711">
                  <c:v>3187.16</c:v>
                </c:pt>
                <c:pt idx="2712">
                  <c:v>3188.7</c:v>
                </c:pt>
                <c:pt idx="2713">
                  <c:v>3189.99</c:v>
                </c:pt>
                <c:pt idx="2714">
                  <c:v>3191.0279999999998</c:v>
                </c:pt>
                <c:pt idx="2715">
                  <c:v>3192.2689999999998</c:v>
                </c:pt>
                <c:pt idx="2716">
                  <c:v>3193.357</c:v>
                </c:pt>
                <c:pt idx="2717">
                  <c:v>3194.268</c:v>
                </c:pt>
                <c:pt idx="2718">
                  <c:v>3195.6849999999999</c:v>
                </c:pt>
                <c:pt idx="2719">
                  <c:v>3197.3780000000002</c:v>
                </c:pt>
                <c:pt idx="2720">
                  <c:v>3198.0140000000001</c:v>
                </c:pt>
                <c:pt idx="2721">
                  <c:v>3198.5459999999998</c:v>
                </c:pt>
                <c:pt idx="2722">
                  <c:v>3200.3420000000001</c:v>
                </c:pt>
                <c:pt idx="2723">
                  <c:v>3202.4870000000001</c:v>
                </c:pt>
                <c:pt idx="2724">
                  <c:v>3202.6709999999998</c:v>
                </c:pt>
                <c:pt idx="2725">
                  <c:v>3202.8249999999998</c:v>
                </c:pt>
                <c:pt idx="2726">
                  <c:v>3204.56</c:v>
                </c:pt>
                <c:pt idx="2727">
                  <c:v>3204.9989999999998</c:v>
                </c:pt>
                <c:pt idx="2728">
                  <c:v>3207.1030000000001</c:v>
                </c:pt>
                <c:pt idx="2729">
                  <c:v>3207.328</c:v>
                </c:pt>
                <c:pt idx="2730">
                  <c:v>3207.596</c:v>
                </c:pt>
                <c:pt idx="2731">
                  <c:v>3209.6559999999999</c:v>
                </c:pt>
                <c:pt idx="2732">
                  <c:v>3211.3809999999999</c:v>
                </c:pt>
                <c:pt idx="2733">
                  <c:v>3212.7060000000001</c:v>
                </c:pt>
                <c:pt idx="2734">
                  <c:v>3214.3130000000001</c:v>
                </c:pt>
                <c:pt idx="2735">
                  <c:v>3215.6590000000001</c:v>
                </c:pt>
                <c:pt idx="2736">
                  <c:v>3216.6419999999998</c:v>
                </c:pt>
                <c:pt idx="2737">
                  <c:v>3218.97</c:v>
                </c:pt>
                <c:pt idx="2738">
                  <c:v>3219.9380000000001</c:v>
                </c:pt>
                <c:pt idx="2739">
                  <c:v>3221.299</c:v>
                </c:pt>
                <c:pt idx="2740">
                  <c:v>3222.924</c:v>
                </c:pt>
                <c:pt idx="2741">
                  <c:v>3223.627</c:v>
                </c:pt>
                <c:pt idx="2742">
                  <c:v>3224.2159999999999</c:v>
                </c:pt>
                <c:pt idx="2743">
                  <c:v>3225.9560000000001</c:v>
                </c:pt>
                <c:pt idx="2744">
                  <c:v>3226.7179999999998</c:v>
                </c:pt>
                <c:pt idx="2745">
                  <c:v>3228.0329999999999</c:v>
                </c:pt>
                <c:pt idx="2746">
                  <c:v>3228.2840000000001</c:v>
                </c:pt>
                <c:pt idx="2747">
                  <c:v>3228.4940000000001</c:v>
                </c:pt>
                <c:pt idx="2748">
                  <c:v>3230.6129999999998</c:v>
                </c:pt>
                <c:pt idx="2749">
                  <c:v>3230.87</c:v>
                </c:pt>
                <c:pt idx="2750">
                  <c:v>3232.9409999999998</c:v>
                </c:pt>
                <c:pt idx="2751">
                  <c:v>3233.1419999999998</c:v>
                </c:pt>
                <c:pt idx="2752">
                  <c:v>3235.27</c:v>
                </c:pt>
                <c:pt idx="2753">
                  <c:v>3237.598</c:v>
                </c:pt>
                <c:pt idx="2754">
                  <c:v>3238.252</c:v>
                </c:pt>
                <c:pt idx="2755">
                  <c:v>3241.33</c:v>
                </c:pt>
                <c:pt idx="2756">
                  <c:v>3242.2550000000001</c:v>
                </c:pt>
                <c:pt idx="2757">
                  <c:v>3243.3609999999999</c:v>
                </c:pt>
                <c:pt idx="2758">
                  <c:v>3244.5839999999998</c:v>
                </c:pt>
                <c:pt idx="2759">
                  <c:v>3245.2190000000001</c:v>
                </c:pt>
                <c:pt idx="2760">
                  <c:v>3245.6080000000002</c:v>
                </c:pt>
                <c:pt idx="2761">
                  <c:v>3246.9119999999998</c:v>
                </c:pt>
                <c:pt idx="2762">
                  <c:v>3248.47</c:v>
                </c:pt>
                <c:pt idx="2763">
                  <c:v>3249.241</c:v>
                </c:pt>
                <c:pt idx="2764">
                  <c:v>3249.886</c:v>
                </c:pt>
                <c:pt idx="2765">
                  <c:v>3251.569</c:v>
                </c:pt>
                <c:pt idx="2766">
                  <c:v>3253.5790000000002</c:v>
                </c:pt>
                <c:pt idx="2767">
                  <c:v>3253.8980000000001</c:v>
                </c:pt>
                <c:pt idx="2768">
                  <c:v>3254.165</c:v>
                </c:pt>
                <c:pt idx="2769">
                  <c:v>3256.2260000000001</c:v>
                </c:pt>
                <c:pt idx="2770">
                  <c:v>3257.18</c:v>
                </c:pt>
                <c:pt idx="2771">
                  <c:v>3258.5549999999998</c:v>
                </c:pt>
                <c:pt idx="2772">
                  <c:v>3260.8829999999998</c:v>
                </c:pt>
                <c:pt idx="2773">
                  <c:v>3262.721</c:v>
                </c:pt>
                <c:pt idx="2774">
                  <c:v>3263.212</c:v>
                </c:pt>
                <c:pt idx="2775">
                  <c:v>3263.797</c:v>
                </c:pt>
                <c:pt idx="2776">
                  <c:v>3265.54</c:v>
                </c:pt>
                <c:pt idx="2777">
                  <c:v>3267</c:v>
                </c:pt>
                <c:pt idx="2778">
                  <c:v>3268.9070000000002</c:v>
                </c:pt>
                <c:pt idx="2779">
                  <c:v>3271.2779999999998</c:v>
                </c:pt>
                <c:pt idx="2780">
                  <c:v>3272.5259999999998</c:v>
                </c:pt>
                <c:pt idx="2781">
                  <c:v>3274.0160000000001</c:v>
                </c:pt>
                <c:pt idx="2782">
                  <c:v>3274.8539999999998</c:v>
                </c:pt>
                <c:pt idx="2783">
                  <c:v>3279.125</c:v>
                </c:pt>
                <c:pt idx="2784">
                  <c:v>3279.511</c:v>
                </c:pt>
                <c:pt idx="2785">
                  <c:v>3279.835</c:v>
                </c:pt>
                <c:pt idx="2786">
                  <c:v>3281.84</c:v>
                </c:pt>
                <c:pt idx="2787">
                  <c:v>3283.49</c:v>
                </c:pt>
                <c:pt idx="2788">
                  <c:v>3284.1129999999998</c:v>
                </c:pt>
                <c:pt idx="2789">
                  <c:v>3284.1680000000001</c:v>
                </c:pt>
                <c:pt idx="2790">
                  <c:v>3284.2339999999999</c:v>
                </c:pt>
                <c:pt idx="2791">
                  <c:v>3286.4969999999998</c:v>
                </c:pt>
                <c:pt idx="2792">
                  <c:v>3288.3910000000001</c:v>
                </c:pt>
                <c:pt idx="2793">
                  <c:v>3288.8249999999998</c:v>
                </c:pt>
                <c:pt idx="2794">
                  <c:v>3289.3429999999998</c:v>
                </c:pt>
                <c:pt idx="2795">
                  <c:v>3290.0360000000001</c:v>
                </c:pt>
                <c:pt idx="2796">
                  <c:v>3291.154</c:v>
                </c:pt>
                <c:pt idx="2797">
                  <c:v>3292.67</c:v>
                </c:pt>
                <c:pt idx="2798">
                  <c:v>3293.482</c:v>
                </c:pt>
                <c:pt idx="2799">
                  <c:v>3294.4520000000002</c:v>
                </c:pt>
                <c:pt idx="2800">
                  <c:v>3295.8110000000001</c:v>
                </c:pt>
                <c:pt idx="2801">
                  <c:v>3296.9479999999999</c:v>
                </c:pt>
                <c:pt idx="2802">
                  <c:v>3298.1390000000001</c:v>
                </c:pt>
                <c:pt idx="2803">
                  <c:v>3299.5619999999999</c:v>
                </c:pt>
                <c:pt idx="2804">
                  <c:v>3300.4679999999998</c:v>
                </c:pt>
                <c:pt idx="2805">
                  <c:v>3301.2260000000001</c:v>
                </c:pt>
                <c:pt idx="2806">
                  <c:v>3302.7959999999998</c:v>
                </c:pt>
                <c:pt idx="2807">
                  <c:v>3304.6709999999998</c:v>
                </c:pt>
                <c:pt idx="2808">
                  <c:v>3305.125</c:v>
                </c:pt>
                <c:pt idx="2809">
                  <c:v>3305.5050000000001</c:v>
                </c:pt>
                <c:pt idx="2810">
                  <c:v>3307.453</c:v>
                </c:pt>
                <c:pt idx="2811">
                  <c:v>3309.78</c:v>
                </c:pt>
                <c:pt idx="2812">
                  <c:v>3309.799</c:v>
                </c:pt>
                <c:pt idx="2813">
                  <c:v>3312.11</c:v>
                </c:pt>
                <c:pt idx="2814">
                  <c:v>3313.3490000000002</c:v>
                </c:pt>
                <c:pt idx="2815">
                  <c:v>3314.0610000000001</c:v>
                </c:pt>
                <c:pt idx="2816">
                  <c:v>3314.4389999999999</c:v>
                </c:pt>
                <c:pt idx="2817">
                  <c:v>3314.8890000000001</c:v>
                </c:pt>
                <c:pt idx="2818">
                  <c:v>3316.7669999999998</c:v>
                </c:pt>
                <c:pt idx="2819">
                  <c:v>3318.34</c:v>
                </c:pt>
                <c:pt idx="2820">
                  <c:v>3319.096</c:v>
                </c:pt>
                <c:pt idx="2821">
                  <c:v>3319.998</c:v>
                </c:pt>
                <c:pt idx="2822">
                  <c:v>3321.424</c:v>
                </c:pt>
                <c:pt idx="2823">
                  <c:v>3322.6179999999999</c:v>
                </c:pt>
                <c:pt idx="2824">
                  <c:v>3323.752</c:v>
                </c:pt>
                <c:pt idx="2825">
                  <c:v>3325.107</c:v>
                </c:pt>
                <c:pt idx="2826">
                  <c:v>3326.0810000000001</c:v>
                </c:pt>
                <c:pt idx="2827">
                  <c:v>3326.8960000000002</c:v>
                </c:pt>
                <c:pt idx="2828">
                  <c:v>3330.7379999999998</c:v>
                </c:pt>
                <c:pt idx="2829">
                  <c:v>3331.1750000000002</c:v>
                </c:pt>
                <c:pt idx="2830">
                  <c:v>3335.453</c:v>
                </c:pt>
                <c:pt idx="2831">
                  <c:v>3336.1089999999999</c:v>
                </c:pt>
                <c:pt idx="2832">
                  <c:v>3337.723</c:v>
                </c:pt>
                <c:pt idx="2833">
                  <c:v>3339.7310000000002</c:v>
                </c:pt>
                <c:pt idx="2834">
                  <c:v>3340.0520000000001</c:v>
                </c:pt>
                <c:pt idx="2835">
                  <c:v>3340.4349999999999</c:v>
                </c:pt>
                <c:pt idx="2836">
                  <c:v>3344.01</c:v>
                </c:pt>
                <c:pt idx="2837">
                  <c:v>3344.7089999999998</c:v>
                </c:pt>
                <c:pt idx="2838">
                  <c:v>3345.5439999999999</c:v>
                </c:pt>
                <c:pt idx="2839">
                  <c:v>3347.0369999999998</c:v>
                </c:pt>
                <c:pt idx="2840">
                  <c:v>3347.5369999999998</c:v>
                </c:pt>
                <c:pt idx="2841">
                  <c:v>3348.288</c:v>
                </c:pt>
                <c:pt idx="2842">
                  <c:v>3349.366</c:v>
                </c:pt>
                <c:pt idx="2843">
                  <c:v>3350.6529999999998</c:v>
                </c:pt>
                <c:pt idx="2844">
                  <c:v>3351.694</c:v>
                </c:pt>
                <c:pt idx="2845">
                  <c:v>3355.3220000000001</c:v>
                </c:pt>
                <c:pt idx="2846">
                  <c:v>3356.3850000000002</c:v>
                </c:pt>
                <c:pt idx="2847">
                  <c:v>3356.665</c:v>
                </c:pt>
                <c:pt idx="2848">
                  <c:v>3357.683</c:v>
                </c:pt>
                <c:pt idx="2849">
                  <c:v>3358.7910000000002</c:v>
                </c:pt>
                <c:pt idx="2850">
                  <c:v>3361.1959999999999</c:v>
                </c:pt>
                <c:pt idx="2851">
                  <c:v>3362.527</c:v>
                </c:pt>
                <c:pt idx="2852">
                  <c:v>3363.6019999999999</c:v>
                </c:pt>
                <c:pt idx="2853">
                  <c:v>3364.2130000000002</c:v>
                </c:pt>
                <c:pt idx="2854">
                  <c:v>3366.0070000000001</c:v>
                </c:pt>
                <c:pt idx="2855">
                  <c:v>3366.4389999999999</c:v>
                </c:pt>
                <c:pt idx="2856">
                  <c:v>3367.9870000000001</c:v>
                </c:pt>
                <c:pt idx="2857">
                  <c:v>3368.4119999999998</c:v>
                </c:pt>
                <c:pt idx="2858">
                  <c:v>3369.16</c:v>
                </c:pt>
                <c:pt idx="2859">
                  <c:v>3370.8180000000002</c:v>
                </c:pt>
                <c:pt idx="2860">
                  <c:v>3373.223</c:v>
                </c:pt>
                <c:pt idx="2861">
                  <c:v>3375.1930000000002</c:v>
                </c:pt>
                <c:pt idx="2862">
                  <c:v>3375.5349999999999</c:v>
                </c:pt>
                <c:pt idx="2863">
                  <c:v>3375.6280000000002</c:v>
                </c:pt>
                <c:pt idx="2864">
                  <c:v>3375.7930000000001</c:v>
                </c:pt>
                <c:pt idx="2865">
                  <c:v>3378.0340000000001</c:v>
                </c:pt>
                <c:pt idx="2866">
                  <c:v>3378.7919999999999</c:v>
                </c:pt>
                <c:pt idx="2867">
                  <c:v>3379.3090000000002</c:v>
                </c:pt>
                <c:pt idx="2868">
                  <c:v>3380.4389999999999</c:v>
                </c:pt>
                <c:pt idx="2869">
                  <c:v>3382.4259999999999</c:v>
                </c:pt>
                <c:pt idx="2870">
                  <c:v>3382.8449999999998</c:v>
                </c:pt>
                <c:pt idx="2871">
                  <c:v>3383.0830000000001</c:v>
                </c:pt>
                <c:pt idx="2872">
                  <c:v>3383.9490000000001</c:v>
                </c:pt>
                <c:pt idx="2873">
                  <c:v>3386.8560000000002</c:v>
                </c:pt>
                <c:pt idx="2874">
                  <c:v>3387.6550000000002</c:v>
                </c:pt>
                <c:pt idx="2875">
                  <c:v>3389.0590000000002</c:v>
                </c:pt>
                <c:pt idx="2876">
                  <c:v>3390.0610000000001</c:v>
                </c:pt>
                <c:pt idx="2877">
                  <c:v>3390.63</c:v>
                </c:pt>
                <c:pt idx="2878">
                  <c:v>3392.4659999999999</c:v>
                </c:pt>
                <c:pt idx="2879">
                  <c:v>3392.703</c:v>
                </c:pt>
                <c:pt idx="2880">
                  <c:v>3394.404</c:v>
                </c:pt>
                <c:pt idx="2881">
                  <c:v>3394.8710000000001</c:v>
                </c:pt>
                <c:pt idx="2882">
                  <c:v>3395.6930000000002</c:v>
                </c:pt>
                <c:pt idx="2883">
                  <c:v>3397.277</c:v>
                </c:pt>
                <c:pt idx="2884">
                  <c:v>3398.1779999999999</c:v>
                </c:pt>
                <c:pt idx="2885">
                  <c:v>3399.6819999999998</c:v>
                </c:pt>
                <c:pt idx="2886">
                  <c:v>3401.4589999999998</c:v>
                </c:pt>
                <c:pt idx="2887">
                  <c:v>3401.9520000000002</c:v>
                </c:pt>
                <c:pt idx="2888">
                  <c:v>3402.087</c:v>
                </c:pt>
                <c:pt idx="2889">
                  <c:v>3402.326</c:v>
                </c:pt>
                <c:pt idx="2890">
                  <c:v>3404.4929999999999</c:v>
                </c:pt>
                <c:pt idx="2891">
                  <c:v>3405.7260000000001</c:v>
                </c:pt>
                <c:pt idx="2892">
                  <c:v>3406.8980000000001</c:v>
                </c:pt>
                <c:pt idx="2893">
                  <c:v>3408.9589999999998</c:v>
                </c:pt>
                <c:pt idx="2894">
                  <c:v>3409.0360000000001</c:v>
                </c:pt>
                <c:pt idx="2895">
                  <c:v>3409.3040000000001</c:v>
                </c:pt>
                <c:pt idx="2896">
                  <c:v>3409.5</c:v>
                </c:pt>
                <c:pt idx="2897">
                  <c:v>3410.2139999999999</c:v>
                </c:pt>
                <c:pt idx="2898">
                  <c:v>3411.7089999999998</c:v>
                </c:pt>
                <c:pt idx="2899">
                  <c:v>3413.2739999999999</c:v>
                </c:pt>
                <c:pt idx="2900">
                  <c:v>3414.114</c:v>
                </c:pt>
                <c:pt idx="2901">
                  <c:v>3416.52</c:v>
                </c:pt>
                <c:pt idx="2902">
                  <c:v>3417.0479999999998</c:v>
                </c:pt>
                <c:pt idx="2903">
                  <c:v>3418.9250000000002</c:v>
                </c:pt>
                <c:pt idx="2904">
                  <c:v>3418.9690000000001</c:v>
                </c:pt>
                <c:pt idx="2905">
                  <c:v>3420.8209999999999</c:v>
                </c:pt>
                <c:pt idx="2906">
                  <c:v>3421.33</c:v>
                </c:pt>
                <c:pt idx="2907">
                  <c:v>3422.2249999999999</c:v>
                </c:pt>
                <c:pt idx="2908">
                  <c:v>3423.7359999999999</c:v>
                </c:pt>
                <c:pt idx="2909">
                  <c:v>3424.5949999999998</c:v>
                </c:pt>
                <c:pt idx="2910">
                  <c:v>3426.1410000000001</c:v>
                </c:pt>
                <c:pt idx="2911">
                  <c:v>3427.7240000000002</c:v>
                </c:pt>
                <c:pt idx="2912">
                  <c:v>3428.3690000000001</c:v>
                </c:pt>
                <c:pt idx="2913">
                  <c:v>3428.547</c:v>
                </c:pt>
                <c:pt idx="2914">
                  <c:v>3428.8580000000002</c:v>
                </c:pt>
                <c:pt idx="2915">
                  <c:v>3430.9520000000002</c:v>
                </c:pt>
                <c:pt idx="2916">
                  <c:v>3432.143</c:v>
                </c:pt>
                <c:pt idx="2917">
                  <c:v>3433.357</c:v>
                </c:pt>
                <c:pt idx="2918">
                  <c:v>3435.4920000000002</c:v>
                </c:pt>
                <c:pt idx="2919">
                  <c:v>3435.7629999999999</c:v>
                </c:pt>
                <c:pt idx="2920">
                  <c:v>3435.9169999999999</c:v>
                </c:pt>
                <c:pt idx="2921">
                  <c:v>3436.4789999999998</c:v>
                </c:pt>
                <c:pt idx="2922">
                  <c:v>3437.8829999999998</c:v>
                </c:pt>
                <c:pt idx="2923">
                  <c:v>3438.1680000000001</c:v>
                </c:pt>
                <c:pt idx="2924">
                  <c:v>3442.125</c:v>
                </c:pt>
                <c:pt idx="2925">
                  <c:v>3442.9789999999998</c:v>
                </c:pt>
                <c:pt idx="2926">
                  <c:v>3443.4650000000001</c:v>
                </c:pt>
                <c:pt idx="2927">
                  <c:v>3445.2339999999999</c:v>
                </c:pt>
                <c:pt idx="2928">
                  <c:v>3445.384</c:v>
                </c:pt>
                <c:pt idx="2929">
                  <c:v>3447.239</c:v>
                </c:pt>
                <c:pt idx="2930">
                  <c:v>3447.79</c:v>
                </c:pt>
                <c:pt idx="2931">
                  <c:v>3448.7579999999998</c:v>
                </c:pt>
                <c:pt idx="2932">
                  <c:v>3450.1950000000002</c:v>
                </c:pt>
                <c:pt idx="2933">
                  <c:v>3451.0129999999999</c:v>
                </c:pt>
                <c:pt idx="2934">
                  <c:v>3452.6</c:v>
                </c:pt>
                <c:pt idx="2935">
                  <c:v>3453.989</c:v>
                </c:pt>
                <c:pt idx="2936">
                  <c:v>3454.7860000000001</c:v>
                </c:pt>
                <c:pt idx="2937">
                  <c:v>3455.0059999999999</c:v>
                </c:pt>
                <c:pt idx="2938">
                  <c:v>3455.3910000000001</c:v>
                </c:pt>
                <c:pt idx="2939">
                  <c:v>3457.4110000000001</c:v>
                </c:pt>
                <c:pt idx="2940">
                  <c:v>3458.56</c:v>
                </c:pt>
                <c:pt idx="2941">
                  <c:v>3459.8159999999998</c:v>
                </c:pt>
                <c:pt idx="2942">
                  <c:v>3462.0239999999999</c:v>
                </c:pt>
                <c:pt idx="2943">
                  <c:v>3462.2220000000002</c:v>
                </c:pt>
                <c:pt idx="2944">
                  <c:v>3462.7440000000001</c:v>
                </c:pt>
                <c:pt idx="2945">
                  <c:v>3464.627</c:v>
                </c:pt>
                <c:pt idx="2946">
                  <c:v>3466.1080000000002</c:v>
                </c:pt>
                <c:pt idx="2947">
                  <c:v>3466.8240000000001</c:v>
                </c:pt>
                <c:pt idx="2948">
                  <c:v>3467.0329999999999</c:v>
                </c:pt>
                <c:pt idx="2949">
                  <c:v>3468.6570000000002</c:v>
                </c:pt>
                <c:pt idx="2950">
                  <c:v>3469.4380000000001</c:v>
                </c:pt>
                <c:pt idx="2951">
                  <c:v>3469.8820000000001</c:v>
                </c:pt>
                <c:pt idx="2952">
                  <c:v>3471.4989999999998</c:v>
                </c:pt>
                <c:pt idx="2953">
                  <c:v>3471.8429999999998</c:v>
                </c:pt>
                <c:pt idx="2954">
                  <c:v>3473.6559999999999</c:v>
                </c:pt>
                <c:pt idx="2955">
                  <c:v>3474.2489999999998</c:v>
                </c:pt>
                <c:pt idx="2956">
                  <c:v>3475.29</c:v>
                </c:pt>
                <c:pt idx="2957">
                  <c:v>3476.654</c:v>
                </c:pt>
                <c:pt idx="2958">
                  <c:v>3477.43</c:v>
                </c:pt>
                <c:pt idx="2959">
                  <c:v>3479.0590000000002</c:v>
                </c:pt>
                <c:pt idx="2960">
                  <c:v>3480.2539999999999</c:v>
                </c:pt>
                <c:pt idx="2961">
                  <c:v>3481.2040000000002</c:v>
                </c:pt>
                <c:pt idx="2962">
                  <c:v>3481.4650000000001</c:v>
                </c:pt>
                <c:pt idx="2963">
                  <c:v>3481.924</c:v>
                </c:pt>
                <c:pt idx="2964">
                  <c:v>3483.87</c:v>
                </c:pt>
                <c:pt idx="2965">
                  <c:v>3484.9780000000001</c:v>
                </c:pt>
                <c:pt idx="2966">
                  <c:v>3486.2750000000001</c:v>
                </c:pt>
                <c:pt idx="2967">
                  <c:v>3488.5569999999998</c:v>
                </c:pt>
                <c:pt idx="2968">
                  <c:v>3488.681</c:v>
                </c:pt>
                <c:pt idx="2969">
                  <c:v>3488.752</c:v>
                </c:pt>
                <c:pt idx="2970">
                  <c:v>3489.009</c:v>
                </c:pt>
                <c:pt idx="2971">
                  <c:v>3491.0859999999998</c:v>
                </c:pt>
                <c:pt idx="2972">
                  <c:v>3492.5250000000001</c:v>
                </c:pt>
                <c:pt idx="2973">
                  <c:v>3493.4920000000002</c:v>
                </c:pt>
                <c:pt idx="2974">
                  <c:v>3495.19</c:v>
                </c:pt>
                <c:pt idx="2975">
                  <c:v>3495.8969999999999</c:v>
                </c:pt>
                <c:pt idx="2976">
                  <c:v>3497.6010000000001</c:v>
                </c:pt>
                <c:pt idx="2977">
                  <c:v>3498.145</c:v>
                </c:pt>
                <c:pt idx="2978">
                  <c:v>3498.3110000000001</c:v>
                </c:pt>
                <c:pt idx="2979">
                  <c:v>3499.9459999999999</c:v>
                </c:pt>
                <c:pt idx="2980">
                  <c:v>3500.84</c:v>
                </c:pt>
                <c:pt idx="2981">
                  <c:v>3503.1080000000002</c:v>
                </c:pt>
                <c:pt idx="2982">
                  <c:v>3503.3690000000001</c:v>
                </c:pt>
                <c:pt idx="2983">
                  <c:v>3503.4720000000002</c:v>
                </c:pt>
                <c:pt idx="2984">
                  <c:v>3505.8980000000001</c:v>
                </c:pt>
                <c:pt idx="2985">
                  <c:v>3506.9969999999998</c:v>
                </c:pt>
                <c:pt idx="2986">
                  <c:v>3508.4279999999999</c:v>
                </c:pt>
                <c:pt idx="2987">
                  <c:v>3510.9569999999999</c:v>
                </c:pt>
                <c:pt idx="2988">
                  <c:v>3512.06</c:v>
                </c:pt>
                <c:pt idx="2989">
                  <c:v>3513.4859999999999</c:v>
                </c:pt>
                <c:pt idx="2990">
                  <c:v>3514.0479999999998</c:v>
                </c:pt>
                <c:pt idx="2991">
                  <c:v>3515.34</c:v>
                </c:pt>
                <c:pt idx="2992">
                  <c:v>3516.0149999999999</c:v>
                </c:pt>
                <c:pt idx="2993">
                  <c:v>3518.5450000000001</c:v>
                </c:pt>
                <c:pt idx="2994">
                  <c:v>3521.0740000000001</c:v>
                </c:pt>
                <c:pt idx="2995">
                  <c:v>3521.0990000000002</c:v>
                </c:pt>
                <c:pt idx="2996">
                  <c:v>3521.1559999999999</c:v>
                </c:pt>
                <c:pt idx="2997">
                  <c:v>3522.6010000000001</c:v>
                </c:pt>
                <c:pt idx="2998">
                  <c:v>3523.6030000000001</c:v>
                </c:pt>
                <c:pt idx="2999">
                  <c:v>3524.6239999999998</c:v>
                </c:pt>
                <c:pt idx="3000">
                  <c:v>3526.1320000000001</c:v>
                </c:pt>
                <c:pt idx="3001">
                  <c:v>3526.9720000000002</c:v>
                </c:pt>
                <c:pt idx="3002">
                  <c:v>3528.1489999999999</c:v>
                </c:pt>
                <c:pt idx="3003">
                  <c:v>3531.1909999999998</c:v>
                </c:pt>
                <c:pt idx="3004">
                  <c:v>3531.6750000000002</c:v>
                </c:pt>
                <c:pt idx="3005">
                  <c:v>3532.788</c:v>
                </c:pt>
                <c:pt idx="3006">
                  <c:v>3533.72</c:v>
                </c:pt>
                <c:pt idx="3007">
                  <c:v>3535.2</c:v>
                </c:pt>
                <c:pt idx="3008">
                  <c:v>3536.2489999999998</c:v>
                </c:pt>
                <c:pt idx="3009">
                  <c:v>3538.6039999999998</c:v>
                </c:pt>
                <c:pt idx="3010">
                  <c:v>3538.7260000000001</c:v>
                </c:pt>
                <c:pt idx="3011">
                  <c:v>3538.913</c:v>
                </c:pt>
                <c:pt idx="3012">
                  <c:v>3541.308</c:v>
                </c:pt>
                <c:pt idx="3013">
                  <c:v>3543.837</c:v>
                </c:pt>
                <c:pt idx="3014">
                  <c:v>3544.42</c:v>
                </c:pt>
                <c:pt idx="3015">
                  <c:v>3545.7759999999998</c:v>
                </c:pt>
                <c:pt idx="3016">
                  <c:v>3546.3670000000002</c:v>
                </c:pt>
                <c:pt idx="3017">
                  <c:v>3547.864</c:v>
                </c:pt>
                <c:pt idx="3018">
                  <c:v>3548.8960000000002</c:v>
                </c:pt>
                <c:pt idx="3019">
                  <c:v>3549.3020000000001</c:v>
                </c:pt>
                <c:pt idx="3020">
                  <c:v>3550.2359999999999</c:v>
                </c:pt>
                <c:pt idx="3021">
                  <c:v>3551.4250000000002</c:v>
                </c:pt>
                <c:pt idx="3022">
                  <c:v>3552.8270000000002</c:v>
                </c:pt>
                <c:pt idx="3023">
                  <c:v>3553.9540000000002</c:v>
                </c:pt>
                <c:pt idx="3024">
                  <c:v>3556.0520000000001</c:v>
                </c:pt>
                <c:pt idx="3025">
                  <c:v>3556.3530000000001</c:v>
                </c:pt>
                <c:pt idx="3026">
                  <c:v>3556.4830000000002</c:v>
                </c:pt>
                <c:pt idx="3027">
                  <c:v>3556.8150000000001</c:v>
                </c:pt>
                <c:pt idx="3028">
                  <c:v>3559.0129999999999</c:v>
                </c:pt>
                <c:pt idx="3029">
                  <c:v>3559.8780000000002</c:v>
                </c:pt>
                <c:pt idx="3030">
                  <c:v>3561.5419999999999</c:v>
                </c:pt>
                <c:pt idx="3031">
                  <c:v>3561.8679999999999</c:v>
                </c:pt>
                <c:pt idx="3032">
                  <c:v>3562.2449999999999</c:v>
                </c:pt>
                <c:pt idx="3033">
                  <c:v>3564.0709999999999</c:v>
                </c:pt>
                <c:pt idx="3034">
                  <c:v>3566.6010000000001</c:v>
                </c:pt>
                <c:pt idx="3035">
                  <c:v>3566.9290000000001</c:v>
                </c:pt>
                <c:pt idx="3036">
                  <c:v>3567.6840000000002</c:v>
                </c:pt>
                <c:pt idx="3037">
                  <c:v>3569.13</c:v>
                </c:pt>
                <c:pt idx="3038">
                  <c:v>3570.4540000000002</c:v>
                </c:pt>
                <c:pt idx="3039">
                  <c:v>3571.6590000000001</c:v>
                </c:pt>
                <c:pt idx="3040">
                  <c:v>3573.5</c:v>
                </c:pt>
                <c:pt idx="3041">
                  <c:v>3573.98</c:v>
                </c:pt>
                <c:pt idx="3042">
                  <c:v>3574.1880000000001</c:v>
                </c:pt>
                <c:pt idx="3043">
                  <c:v>3577.5050000000001</c:v>
                </c:pt>
                <c:pt idx="3044">
                  <c:v>3579.2469999999998</c:v>
                </c:pt>
                <c:pt idx="3045">
                  <c:v>3579.3159999999998</c:v>
                </c:pt>
                <c:pt idx="3046">
                  <c:v>3581.0309999999999</c:v>
                </c:pt>
                <c:pt idx="3047">
                  <c:v>3581.7759999999998</c:v>
                </c:pt>
                <c:pt idx="3048">
                  <c:v>3583.6689999999999</c:v>
                </c:pt>
                <c:pt idx="3049">
                  <c:v>3584.3049999999998</c:v>
                </c:pt>
                <c:pt idx="3050">
                  <c:v>3584.556</c:v>
                </c:pt>
                <c:pt idx="3051">
                  <c:v>3585.1320000000001</c:v>
                </c:pt>
                <c:pt idx="3052">
                  <c:v>3586.835</c:v>
                </c:pt>
                <c:pt idx="3053">
                  <c:v>3588.0810000000001</c:v>
                </c:pt>
                <c:pt idx="3054">
                  <c:v>3589.364</c:v>
                </c:pt>
                <c:pt idx="3055">
                  <c:v>3590.4609999999998</c:v>
                </c:pt>
                <c:pt idx="3056">
                  <c:v>3590.9479999999999</c:v>
                </c:pt>
                <c:pt idx="3057">
                  <c:v>3591.607</c:v>
                </c:pt>
                <c:pt idx="3058">
                  <c:v>3591.893</c:v>
                </c:pt>
                <c:pt idx="3059">
                  <c:v>3592.62</c:v>
                </c:pt>
                <c:pt idx="3060">
                  <c:v>3595.1320000000001</c:v>
                </c:pt>
                <c:pt idx="3061">
                  <c:v>3596.7640000000001</c:v>
                </c:pt>
                <c:pt idx="3062">
                  <c:v>3596.9520000000002</c:v>
                </c:pt>
                <c:pt idx="3063">
                  <c:v>3598.6579999999999</c:v>
                </c:pt>
                <c:pt idx="3064">
                  <c:v>3599.4810000000002</c:v>
                </c:pt>
                <c:pt idx="3065">
                  <c:v>3601.5709999999999</c:v>
                </c:pt>
                <c:pt idx="3066">
                  <c:v>3602.01</c:v>
                </c:pt>
                <c:pt idx="3067">
                  <c:v>3602.183</c:v>
                </c:pt>
                <c:pt idx="3068">
                  <c:v>3602.58</c:v>
                </c:pt>
                <c:pt idx="3069">
                  <c:v>3604.5390000000002</c:v>
                </c:pt>
                <c:pt idx="3070">
                  <c:v>3605.7080000000001</c:v>
                </c:pt>
                <c:pt idx="3071">
                  <c:v>3605.9250000000002</c:v>
                </c:pt>
                <c:pt idx="3072">
                  <c:v>3607.402</c:v>
                </c:pt>
                <c:pt idx="3073">
                  <c:v>3609.0079999999998</c:v>
                </c:pt>
                <c:pt idx="3074">
                  <c:v>3610.4470000000001</c:v>
                </c:pt>
                <c:pt idx="3075">
                  <c:v>3612.2939999999999</c:v>
                </c:pt>
                <c:pt idx="3076">
                  <c:v>3613.56</c:v>
                </c:pt>
                <c:pt idx="3077">
                  <c:v>3614.3560000000002</c:v>
                </c:pt>
                <c:pt idx="3078">
                  <c:v>3615.578</c:v>
                </c:pt>
                <c:pt idx="3079">
                  <c:v>3616.674</c:v>
                </c:pt>
                <c:pt idx="3080">
                  <c:v>3617.8319999999999</c:v>
                </c:pt>
                <c:pt idx="3081">
                  <c:v>3618.864</c:v>
                </c:pt>
                <c:pt idx="3082">
                  <c:v>3619.7869999999998</c:v>
                </c:pt>
                <c:pt idx="3083">
                  <c:v>3620.1950000000002</c:v>
                </c:pt>
                <c:pt idx="3084">
                  <c:v>3621.3090000000002</c:v>
                </c:pt>
                <c:pt idx="3085">
                  <c:v>3622.1489999999999</c:v>
                </c:pt>
                <c:pt idx="3086">
                  <c:v>3622.9009999999998</c:v>
                </c:pt>
                <c:pt idx="3087">
                  <c:v>3624.7849999999999</c:v>
                </c:pt>
                <c:pt idx="3088">
                  <c:v>3625.4340000000002</c:v>
                </c:pt>
                <c:pt idx="3089">
                  <c:v>3626.0149999999999</c:v>
                </c:pt>
                <c:pt idx="3090">
                  <c:v>3628.2620000000002</c:v>
                </c:pt>
                <c:pt idx="3091">
                  <c:v>3628.7190000000001</c:v>
                </c:pt>
                <c:pt idx="3092">
                  <c:v>3629.1280000000002</c:v>
                </c:pt>
                <c:pt idx="3093">
                  <c:v>3631.739</c:v>
                </c:pt>
                <c:pt idx="3094">
                  <c:v>3632.0039999999999</c:v>
                </c:pt>
                <c:pt idx="3095">
                  <c:v>3632.2420000000002</c:v>
                </c:pt>
                <c:pt idx="3096">
                  <c:v>3635.2150000000001</c:v>
                </c:pt>
                <c:pt idx="3097">
                  <c:v>3635.2890000000002</c:v>
                </c:pt>
                <c:pt idx="3098">
                  <c:v>3635.3560000000002</c:v>
                </c:pt>
                <c:pt idx="3099">
                  <c:v>3636.556</c:v>
                </c:pt>
                <c:pt idx="3100">
                  <c:v>3638.4690000000001</c:v>
                </c:pt>
                <c:pt idx="3101">
                  <c:v>3638.5749999999998</c:v>
                </c:pt>
                <c:pt idx="3102">
                  <c:v>3638.692</c:v>
                </c:pt>
                <c:pt idx="3103">
                  <c:v>3641.5830000000001</c:v>
                </c:pt>
                <c:pt idx="3104">
                  <c:v>3641.86</c:v>
                </c:pt>
                <c:pt idx="3105">
                  <c:v>3642.1689999999999</c:v>
                </c:pt>
                <c:pt idx="3106">
                  <c:v>3644.6959999999999</c:v>
                </c:pt>
                <c:pt idx="3107">
                  <c:v>3645.145</c:v>
                </c:pt>
                <c:pt idx="3108">
                  <c:v>3645.645</c:v>
                </c:pt>
                <c:pt idx="3109">
                  <c:v>3647.81</c:v>
                </c:pt>
                <c:pt idx="3110">
                  <c:v>3649.1219999999998</c:v>
                </c:pt>
                <c:pt idx="3111">
                  <c:v>3650.924</c:v>
                </c:pt>
                <c:pt idx="3112">
                  <c:v>3651.7150000000001</c:v>
                </c:pt>
                <c:pt idx="3113">
                  <c:v>3652.5990000000002</c:v>
                </c:pt>
                <c:pt idx="3114">
                  <c:v>3654.0369999999998</c:v>
                </c:pt>
                <c:pt idx="3115">
                  <c:v>3655</c:v>
                </c:pt>
                <c:pt idx="3116">
                  <c:v>3656.0749999999998</c:v>
                </c:pt>
                <c:pt idx="3117">
                  <c:v>3657.1509999999998</c:v>
                </c:pt>
                <c:pt idx="3118">
                  <c:v>3658.2849999999999</c:v>
                </c:pt>
                <c:pt idx="3119">
                  <c:v>3660.2640000000001</c:v>
                </c:pt>
                <c:pt idx="3120">
                  <c:v>3661.57</c:v>
                </c:pt>
                <c:pt idx="3121">
                  <c:v>3663.029</c:v>
                </c:pt>
                <c:pt idx="3122">
                  <c:v>3663.3780000000002</c:v>
                </c:pt>
                <c:pt idx="3123">
                  <c:v>3664.8560000000002</c:v>
                </c:pt>
                <c:pt idx="3124">
                  <c:v>3666.4920000000002</c:v>
                </c:pt>
                <c:pt idx="3125">
                  <c:v>3668.1410000000001</c:v>
                </c:pt>
                <c:pt idx="3126">
                  <c:v>3669.6060000000002</c:v>
                </c:pt>
                <c:pt idx="3127">
                  <c:v>3669.982</c:v>
                </c:pt>
                <c:pt idx="3128">
                  <c:v>3671.4259999999999</c:v>
                </c:pt>
                <c:pt idx="3129">
                  <c:v>3674.7109999999998</c:v>
                </c:pt>
                <c:pt idx="3130">
                  <c:v>3675.8330000000001</c:v>
                </c:pt>
                <c:pt idx="3131">
                  <c:v>3676.9349999999999</c:v>
                </c:pt>
                <c:pt idx="3132">
                  <c:v>3677.9960000000001</c:v>
                </c:pt>
                <c:pt idx="3133">
                  <c:v>3678.3110000000001</c:v>
                </c:pt>
                <c:pt idx="3134">
                  <c:v>3678.9459999999999</c:v>
                </c:pt>
                <c:pt idx="3135">
                  <c:v>3680.4119999999998</c:v>
                </c:pt>
                <c:pt idx="3136">
                  <c:v>3681.2809999999999</c:v>
                </c:pt>
                <c:pt idx="3137">
                  <c:v>3682.06</c:v>
                </c:pt>
                <c:pt idx="3138">
                  <c:v>3683.8879999999999</c:v>
                </c:pt>
                <c:pt idx="3139">
                  <c:v>3684.5659999999998</c:v>
                </c:pt>
                <c:pt idx="3140">
                  <c:v>3685.174</c:v>
                </c:pt>
                <c:pt idx="3141">
                  <c:v>3687.3649999999998</c:v>
                </c:pt>
                <c:pt idx="3142">
                  <c:v>3687.8519999999999</c:v>
                </c:pt>
                <c:pt idx="3143">
                  <c:v>3690.8420000000001</c:v>
                </c:pt>
                <c:pt idx="3144">
                  <c:v>3691.1370000000002</c:v>
                </c:pt>
                <c:pt idx="3145">
                  <c:v>3691.4009999999998</c:v>
                </c:pt>
                <c:pt idx="3146">
                  <c:v>3694.3180000000002</c:v>
                </c:pt>
                <c:pt idx="3147">
                  <c:v>3694.422</c:v>
                </c:pt>
                <c:pt idx="3148">
                  <c:v>3696.1970000000001</c:v>
                </c:pt>
                <c:pt idx="3149">
                  <c:v>3697.7069999999999</c:v>
                </c:pt>
                <c:pt idx="3150">
                  <c:v>3697.7950000000001</c:v>
                </c:pt>
                <c:pt idx="3151">
                  <c:v>3700.7420000000002</c:v>
                </c:pt>
                <c:pt idx="3152">
                  <c:v>3700.9920000000002</c:v>
                </c:pt>
                <c:pt idx="3153">
                  <c:v>3701.2719999999999</c:v>
                </c:pt>
                <c:pt idx="3154">
                  <c:v>3703.855</c:v>
                </c:pt>
                <c:pt idx="3155">
                  <c:v>3704.277</c:v>
                </c:pt>
                <c:pt idx="3156">
                  <c:v>3704.748</c:v>
                </c:pt>
                <c:pt idx="3157">
                  <c:v>3706.9690000000001</c:v>
                </c:pt>
                <c:pt idx="3158">
                  <c:v>3707.5619999999999</c:v>
                </c:pt>
                <c:pt idx="3159">
                  <c:v>3708.2249999999999</c:v>
                </c:pt>
                <c:pt idx="3160">
                  <c:v>3711.701</c:v>
                </c:pt>
                <c:pt idx="3161">
                  <c:v>3713.1959999999999</c:v>
                </c:pt>
                <c:pt idx="3162">
                  <c:v>3714.1329999999998</c:v>
                </c:pt>
                <c:pt idx="3163">
                  <c:v>3715.1779999999999</c:v>
                </c:pt>
                <c:pt idx="3164">
                  <c:v>3716.31</c:v>
                </c:pt>
                <c:pt idx="3165">
                  <c:v>3717.4180000000001</c:v>
                </c:pt>
                <c:pt idx="3166">
                  <c:v>3718.6550000000002</c:v>
                </c:pt>
                <c:pt idx="3167">
                  <c:v>3719.424</c:v>
                </c:pt>
                <c:pt idx="3168">
                  <c:v>3720.703</c:v>
                </c:pt>
                <c:pt idx="3169">
                  <c:v>3722.1309999999999</c:v>
                </c:pt>
                <c:pt idx="3170">
                  <c:v>3722.5369999999998</c:v>
                </c:pt>
                <c:pt idx="3171">
                  <c:v>3723.9879999999998</c:v>
                </c:pt>
                <c:pt idx="3172">
                  <c:v>3725.6080000000002</c:v>
                </c:pt>
                <c:pt idx="3173">
                  <c:v>3727.2730000000001</c:v>
                </c:pt>
                <c:pt idx="3174">
                  <c:v>3729.085</c:v>
                </c:pt>
                <c:pt idx="3175">
                  <c:v>3731.8780000000002</c:v>
                </c:pt>
                <c:pt idx="3176">
                  <c:v>3732.5610000000001</c:v>
                </c:pt>
                <c:pt idx="3177">
                  <c:v>3733.8440000000001</c:v>
                </c:pt>
                <c:pt idx="3178">
                  <c:v>3734.1509999999998</c:v>
                </c:pt>
                <c:pt idx="3179">
                  <c:v>3734.9920000000002</c:v>
                </c:pt>
                <c:pt idx="3180">
                  <c:v>3736.038</c:v>
                </c:pt>
                <c:pt idx="3181">
                  <c:v>3737.1289999999999</c:v>
                </c:pt>
                <c:pt idx="3182">
                  <c:v>3738.105</c:v>
                </c:pt>
                <c:pt idx="3183">
                  <c:v>3739.5149999999999</c:v>
                </c:pt>
                <c:pt idx="3184">
                  <c:v>3739.7489999999998</c:v>
                </c:pt>
                <c:pt idx="3185">
                  <c:v>3740.5619999999999</c:v>
                </c:pt>
                <c:pt idx="3186">
                  <c:v>3741.2809999999999</c:v>
                </c:pt>
                <c:pt idx="3187">
                  <c:v>3743.2130000000002</c:v>
                </c:pt>
                <c:pt idx="3188">
                  <c:v>3744.5810000000001</c:v>
                </c:pt>
                <c:pt idx="3189">
                  <c:v>3745.5659999999998</c:v>
                </c:pt>
                <c:pt idx="3190">
                  <c:v>3746.9569999999999</c:v>
                </c:pt>
                <c:pt idx="3191">
                  <c:v>3747.9189999999999</c:v>
                </c:pt>
                <c:pt idx="3192">
                  <c:v>3748.6</c:v>
                </c:pt>
                <c:pt idx="3193">
                  <c:v>3750.2719999999999</c:v>
                </c:pt>
                <c:pt idx="3194">
                  <c:v>3752.5859999999998</c:v>
                </c:pt>
                <c:pt idx="3195">
                  <c:v>3752.62</c:v>
                </c:pt>
                <c:pt idx="3196">
                  <c:v>3752.6329999999998</c:v>
                </c:pt>
                <c:pt idx="3197">
                  <c:v>3754.9780000000001</c:v>
                </c:pt>
                <c:pt idx="3198">
                  <c:v>3757.3310000000001</c:v>
                </c:pt>
                <c:pt idx="3199">
                  <c:v>3758.31</c:v>
                </c:pt>
                <c:pt idx="3200">
                  <c:v>3760.6579999999999</c:v>
                </c:pt>
                <c:pt idx="3201">
                  <c:v>3762.038</c:v>
                </c:pt>
                <c:pt idx="3202">
                  <c:v>3763.9859999999999</c:v>
                </c:pt>
                <c:pt idx="3203">
                  <c:v>3764.3910000000001</c:v>
                </c:pt>
                <c:pt idx="3204">
                  <c:v>3764.6770000000001</c:v>
                </c:pt>
                <c:pt idx="3205">
                  <c:v>3766.3530000000001</c:v>
                </c:pt>
                <c:pt idx="3206">
                  <c:v>3768.6959999999999</c:v>
                </c:pt>
                <c:pt idx="3207">
                  <c:v>3769.0970000000002</c:v>
                </c:pt>
                <c:pt idx="3208">
                  <c:v>3769.6619999999998</c:v>
                </c:pt>
                <c:pt idx="3209">
                  <c:v>3771.45</c:v>
                </c:pt>
                <c:pt idx="3210">
                  <c:v>3772.7150000000001</c:v>
                </c:pt>
                <c:pt idx="3211">
                  <c:v>3773.8029999999999</c:v>
                </c:pt>
                <c:pt idx="3212">
                  <c:v>3775.3389999999999</c:v>
                </c:pt>
                <c:pt idx="3213">
                  <c:v>3776.1559999999999</c:v>
                </c:pt>
                <c:pt idx="3214">
                  <c:v>3776.7339999999999</c:v>
                </c:pt>
                <c:pt idx="3215">
                  <c:v>3778.509</c:v>
                </c:pt>
                <c:pt idx="3216">
                  <c:v>3780.1190000000001</c:v>
                </c:pt>
                <c:pt idx="3217">
                  <c:v>3780.7539999999999</c:v>
                </c:pt>
                <c:pt idx="3218">
                  <c:v>3780.8620000000001</c:v>
                </c:pt>
                <c:pt idx="3219">
                  <c:v>3781.0149999999999</c:v>
                </c:pt>
                <c:pt idx="3220">
                  <c:v>3783.2150000000001</c:v>
                </c:pt>
                <c:pt idx="3221">
                  <c:v>3784.357</c:v>
                </c:pt>
                <c:pt idx="3222">
                  <c:v>3784.7730000000001</c:v>
                </c:pt>
                <c:pt idx="3223">
                  <c:v>3785.5680000000002</c:v>
                </c:pt>
                <c:pt idx="3224">
                  <c:v>3786.692</c:v>
                </c:pt>
                <c:pt idx="3225">
                  <c:v>3787.9209999999998</c:v>
                </c:pt>
                <c:pt idx="3226">
                  <c:v>3788.7919999999999</c:v>
                </c:pt>
                <c:pt idx="3227">
                  <c:v>3790.2739999999999</c:v>
                </c:pt>
                <c:pt idx="3228">
                  <c:v>3792.3679999999999</c:v>
                </c:pt>
                <c:pt idx="3229">
                  <c:v>3792.627</c:v>
                </c:pt>
                <c:pt idx="3230">
                  <c:v>3792.8110000000001</c:v>
                </c:pt>
                <c:pt idx="3231">
                  <c:v>3793.886</c:v>
                </c:pt>
                <c:pt idx="3232">
                  <c:v>3794.9810000000002</c:v>
                </c:pt>
                <c:pt idx="3233">
                  <c:v>3796.83</c:v>
                </c:pt>
                <c:pt idx="3234">
                  <c:v>3798.0439999999999</c:v>
                </c:pt>
                <c:pt idx="3235">
                  <c:v>3799.6869999999999</c:v>
                </c:pt>
                <c:pt idx="3236">
                  <c:v>3800.8490000000002</c:v>
                </c:pt>
                <c:pt idx="3237">
                  <c:v>3802.04</c:v>
                </c:pt>
                <c:pt idx="3238">
                  <c:v>3804.393</c:v>
                </c:pt>
                <c:pt idx="3239">
                  <c:v>3806.7460000000001</c:v>
                </c:pt>
                <c:pt idx="3240">
                  <c:v>3807.652</c:v>
                </c:pt>
                <c:pt idx="3241">
                  <c:v>3808.8879999999999</c:v>
                </c:pt>
                <c:pt idx="3242">
                  <c:v>3809.0990000000002</c:v>
                </c:pt>
                <c:pt idx="3243">
                  <c:v>3809.3969999999999</c:v>
                </c:pt>
                <c:pt idx="3244">
                  <c:v>3812.9070000000002</c:v>
                </c:pt>
                <c:pt idx="3245">
                  <c:v>3813.8049999999998</c:v>
                </c:pt>
                <c:pt idx="3246">
                  <c:v>3816.9259999999999</c:v>
                </c:pt>
                <c:pt idx="3247">
                  <c:v>3820.75</c:v>
                </c:pt>
                <c:pt idx="3248">
                  <c:v>3820.864</c:v>
                </c:pt>
                <c:pt idx="3249">
                  <c:v>3820.9450000000002</c:v>
                </c:pt>
                <c:pt idx="3250">
                  <c:v>3821.4180000000001</c:v>
                </c:pt>
                <c:pt idx="3251">
                  <c:v>3823.2170000000001</c:v>
                </c:pt>
                <c:pt idx="3252">
                  <c:v>3825.57</c:v>
                </c:pt>
                <c:pt idx="3253">
                  <c:v>3826.4259999999999</c:v>
                </c:pt>
                <c:pt idx="3254">
                  <c:v>3827.9229999999998</c:v>
                </c:pt>
                <c:pt idx="3255">
                  <c:v>3828.9830000000002</c:v>
                </c:pt>
                <c:pt idx="3256">
                  <c:v>3830.2759999999998</c:v>
                </c:pt>
                <c:pt idx="3257">
                  <c:v>3832.1030000000001</c:v>
                </c:pt>
                <c:pt idx="3258">
                  <c:v>3832.6289999999999</c:v>
                </c:pt>
                <c:pt idx="3259">
                  <c:v>3833.002</c:v>
                </c:pt>
                <c:pt idx="3260">
                  <c:v>3834.982</c:v>
                </c:pt>
                <c:pt idx="3261">
                  <c:v>3835.1849999999999</c:v>
                </c:pt>
                <c:pt idx="3262">
                  <c:v>3837.0219999999999</c:v>
                </c:pt>
                <c:pt idx="3263">
                  <c:v>3837.3359999999998</c:v>
                </c:pt>
                <c:pt idx="3264">
                  <c:v>3837.779</c:v>
                </c:pt>
                <c:pt idx="3265">
                  <c:v>3838.1179999999999</c:v>
                </c:pt>
                <c:pt idx="3266">
                  <c:v>3839.6889999999999</c:v>
                </c:pt>
                <c:pt idx="3267">
                  <c:v>3841.0410000000002</c:v>
                </c:pt>
                <c:pt idx="3268">
                  <c:v>3842.0419999999999</c:v>
                </c:pt>
                <c:pt idx="3269">
                  <c:v>3844.395</c:v>
                </c:pt>
                <c:pt idx="3270">
                  <c:v>3845.06</c:v>
                </c:pt>
                <c:pt idx="3271">
                  <c:v>3846.748</c:v>
                </c:pt>
                <c:pt idx="3272">
                  <c:v>3848.951</c:v>
                </c:pt>
                <c:pt idx="3273">
                  <c:v>3849.0790000000002</c:v>
                </c:pt>
                <c:pt idx="3274">
                  <c:v>3849.1010000000001</c:v>
                </c:pt>
                <c:pt idx="3275">
                  <c:v>3849.1320000000001</c:v>
                </c:pt>
                <c:pt idx="3276">
                  <c:v>3851.4540000000002</c:v>
                </c:pt>
                <c:pt idx="3277">
                  <c:v>3853.098</c:v>
                </c:pt>
                <c:pt idx="3278">
                  <c:v>3853.8069999999998</c:v>
                </c:pt>
                <c:pt idx="3279">
                  <c:v>3854.808</c:v>
                </c:pt>
                <c:pt idx="3280">
                  <c:v>3856.16</c:v>
                </c:pt>
                <c:pt idx="3281">
                  <c:v>3857.1170000000002</c:v>
                </c:pt>
                <c:pt idx="3282">
                  <c:v>3858.5129999999999</c:v>
                </c:pt>
                <c:pt idx="3283">
                  <c:v>3860.4850000000001</c:v>
                </c:pt>
                <c:pt idx="3284">
                  <c:v>3860.866</c:v>
                </c:pt>
                <c:pt idx="3285">
                  <c:v>3861.1370000000002</c:v>
                </c:pt>
                <c:pt idx="3286">
                  <c:v>3862.7170000000001</c:v>
                </c:pt>
                <c:pt idx="3287">
                  <c:v>3863.2190000000001</c:v>
                </c:pt>
                <c:pt idx="3288">
                  <c:v>3865.1559999999999</c:v>
                </c:pt>
                <c:pt idx="3289">
                  <c:v>3865.5729999999999</c:v>
                </c:pt>
                <c:pt idx="3290">
                  <c:v>3866.1610000000001</c:v>
                </c:pt>
                <c:pt idx="3291">
                  <c:v>3867.9259999999999</c:v>
                </c:pt>
                <c:pt idx="3292">
                  <c:v>3869.1750000000002</c:v>
                </c:pt>
                <c:pt idx="3293">
                  <c:v>3870.279</c:v>
                </c:pt>
                <c:pt idx="3294">
                  <c:v>3871.837</c:v>
                </c:pt>
                <c:pt idx="3295">
                  <c:v>3872.6320000000001</c:v>
                </c:pt>
                <c:pt idx="3296">
                  <c:v>3873.194</c:v>
                </c:pt>
                <c:pt idx="3297">
                  <c:v>3874.9850000000001</c:v>
                </c:pt>
                <c:pt idx="3298">
                  <c:v>3876.4830000000002</c:v>
                </c:pt>
                <c:pt idx="3299">
                  <c:v>3877.2130000000002</c:v>
                </c:pt>
                <c:pt idx="3300">
                  <c:v>3877.3380000000002</c:v>
                </c:pt>
                <c:pt idx="3301">
                  <c:v>3877.5140000000001</c:v>
                </c:pt>
                <c:pt idx="3302">
                  <c:v>3879.0859999999998</c:v>
                </c:pt>
                <c:pt idx="3303">
                  <c:v>3879.6819999999998</c:v>
                </c:pt>
                <c:pt idx="3304">
                  <c:v>3881.4989999999998</c:v>
                </c:pt>
                <c:pt idx="3305">
                  <c:v>3884.3229999999999</c:v>
                </c:pt>
                <c:pt idx="3306">
                  <c:v>3886.0189999999998</c:v>
                </c:pt>
                <c:pt idx="3307">
                  <c:v>3886.643</c:v>
                </c:pt>
                <c:pt idx="3308">
                  <c:v>3887.3020000000001</c:v>
                </c:pt>
                <c:pt idx="3309">
                  <c:v>3890.538</c:v>
                </c:pt>
                <c:pt idx="3310">
                  <c:v>3891.2840000000001</c:v>
                </c:pt>
                <c:pt idx="3311">
                  <c:v>3892.07</c:v>
                </c:pt>
                <c:pt idx="3312">
                  <c:v>3893.6039999999998</c:v>
                </c:pt>
                <c:pt idx="3313">
                  <c:v>3895.924</c:v>
                </c:pt>
                <c:pt idx="3314">
                  <c:v>3896.6779999999999</c:v>
                </c:pt>
                <c:pt idx="3315">
                  <c:v>3898.2440000000001</c:v>
                </c:pt>
                <c:pt idx="3316">
                  <c:v>3899.5770000000002</c:v>
                </c:pt>
                <c:pt idx="3317">
                  <c:v>3900.5650000000001</c:v>
                </c:pt>
                <c:pt idx="3318">
                  <c:v>3901.607</c:v>
                </c:pt>
                <c:pt idx="3319">
                  <c:v>3902.8850000000002</c:v>
                </c:pt>
                <c:pt idx="3320">
                  <c:v>3904.096</c:v>
                </c:pt>
                <c:pt idx="3321">
                  <c:v>3905.2049999999999</c:v>
                </c:pt>
                <c:pt idx="3322">
                  <c:v>3906.375</c:v>
                </c:pt>
                <c:pt idx="3323">
                  <c:v>3907.5250000000001</c:v>
                </c:pt>
                <c:pt idx="3324">
                  <c:v>3909.846</c:v>
                </c:pt>
                <c:pt idx="3325">
                  <c:v>3911.143</c:v>
                </c:pt>
                <c:pt idx="3326">
                  <c:v>3912.1660000000002</c:v>
                </c:pt>
                <c:pt idx="3327">
                  <c:v>3913.1350000000002</c:v>
                </c:pt>
                <c:pt idx="3328">
                  <c:v>3914.4859999999999</c:v>
                </c:pt>
                <c:pt idx="3329">
                  <c:v>3915.9119999999998</c:v>
                </c:pt>
                <c:pt idx="3330">
                  <c:v>3916.806</c:v>
                </c:pt>
                <c:pt idx="3331">
                  <c:v>3917.6550000000002</c:v>
                </c:pt>
                <c:pt idx="3332">
                  <c:v>3919.127</c:v>
                </c:pt>
                <c:pt idx="3333">
                  <c:v>3920.68</c:v>
                </c:pt>
                <c:pt idx="3334">
                  <c:v>3921.4470000000001</c:v>
                </c:pt>
                <c:pt idx="3335">
                  <c:v>3922.174</c:v>
                </c:pt>
                <c:pt idx="3336">
                  <c:v>3923.7669999999998</c:v>
                </c:pt>
                <c:pt idx="3337">
                  <c:v>3925.4479999999999</c:v>
                </c:pt>
                <c:pt idx="3338">
                  <c:v>3926.0880000000002</c:v>
                </c:pt>
                <c:pt idx="3339">
                  <c:v>3926.6930000000002</c:v>
                </c:pt>
                <c:pt idx="3340">
                  <c:v>3928.4079999999999</c:v>
                </c:pt>
                <c:pt idx="3341">
                  <c:v>3930.2170000000001</c:v>
                </c:pt>
                <c:pt idx="3342">
                  <c:v>3930.7280000000001</c:v>
                </c:pt>
                <c:pt idx="3343">
                  <c:v>3931.2130000000002</c:v>
                </c:pt>
                <c:pt idx="3344">
                  <c:v>3933.0479999999998</c:v>
                </c:pt>
                <c:pt idx="3345">
                  <c:v>3934.9850000000001</c:v>
                </c:pt>
                <c:pt idx="3346">
                  <c:v>3935.3690000000001</c:v>
                </c:pt>
                <c:pt idx="3347">
                  <c:v>3935.732</c:v>
                </c:pt>
                <c:pt idx="3348">
                  <c:v>3937.6889999999999</c:v>
                </c:pt>
                <c:pt idx="3349">
                  <c:v>3940.009</c:v>
                </c:pt>
                <c:pt idx="3350">
                  <c:v>3940.252</c:v>
                </c:pt>
                <c:pt idx="3351">
                  <c:v>3944.65</c:v>
                </c:pt>
                <c:pt idx="3352">
                  <c:v>3944.7710000000002</c:v>
                </c:pt>
                <c:pt idx="3353">
                  <c:v>3946.97</c:v>
                </c:pt>
                <c:pt idx="3354">
                  <c:v>3949.29</c:v>
                </c:pt>
                <c:pt idx="3355">
                  <c:v>3949.306</c:v>
                </c:pt>
                <c:pt idx="3356">
                  <c:v>3951.61</c:v>
                </c:pt>
                <c:pt idx="3357">
                  <c:v>3953.81</c:v>
                </c:pt>
                <c:pt idx="3358">
                  <c:v>3953.931</c:v>
                </c:pt>
                <c:pt idx="3359">
                  <c:v>3955.701</c:v>
                </c:pt>
                <c:pt idx="3360">
                  <c:v>3956.2510000000002</c:v>
                </c:pt>
                <c:pt idx="3361">
                  <c:v>3958.3290000000002</c:v>
                </c:pt>
                <c:pt idx="3362">
                  <c:v>3958.5709999999999</c:v>
                </c:pt>
                <c:pt idx="3363">
                  <c:v>3958.826</c:v>
                </c:pt>
                <c:pt idx="3364">
                  <c:v>3962.8490000000002</c:v>
                </c:pt>
                <c:pt idx="3365">
                  <c:v>3963.212</c:v>
                </c:pt>
                <c:pt idx="3366">
                  <c:v>3963.5949999999998</c:v>
                </c:pt>
                <c:pt idx="3367">
                  <c:v>3967.3679999999999</c:v>
                </c:pt>
                <c:pt idx="3368">
                  <c:v>3967.8519999999999</c:v>
                </c:pt>
                <c:pt idx="3369">
                  <c:v>3968.3629999999998</c:v>
                </c:pt>
                <c:pt idx="3370">
                  <c:v>3970.172</c:v>
                </c:pt>
                <c:pt idx="3371">
                  <c:v>3971.8879999999999</c:v>
                </c:pt>
                <c:pt idx="3372">
                  <c:v>3972.4929999999999</c:v>
                </c:pt>
                <c:pt idx="3373">
                  <c:v>3973.1309999999999</c:v>
                </c:pt>
                <c:pt idx="3374">
                  <c:v>3974.8130000000001</c:v>
                </c:pt>
                <c:pt idx="3375">
                  <c:v>3976.4070000000002</c:v>
                </c:pt>
                <c:pt idx="3376">
                  <c:v>3977.1329999999998</c:v>
                </c:pt>
                <c:pt idx="3377">
                  <c:v>3977.8989999999999</c:v>
                </c:pt>
                <c:pt idx="3378">
                  <c:v>3979.4540000000002</c:v>
                </c:pt>
                <c:pt idx="3379">
                  <c:v>3980.9270000000001</c:v>
                </c:pt>
                <c:pt idx="3380">
                  <c:v>3981.7739999999999</c:v>
                </c:pt>
                <c:pt idx="3381">
                  <c:v>3982.998</c:v>
                </c:pt>
                <c:pt idx="3382">
                  <c:v>3984.105</c:v>
                </c:pt>
                <c:pt idx="3383">
                  <c:v>3985.221</c:v>
                </c:pt>
                <c:pt idx="3384">
                  <c:v>3986.4470000000001</c:v>
                </c:pt>
                <c:pt idx="3385">
                  <c:v>3988.078</c:v>
                </c:pt>
                <c:pt idx="3386">
                  <c:v>3988.79</c:v>
                </c:pt>
                <c:pt idx="3387">
                  <c:v>3989.3249999999998</c:v>
                </c:pt>
                <c:pt idx="3388">
                  <c:v>3991.1320000000001</c:v>
                </c:pt>
                <c:pt idx="3389">
                  <c:v>3993.105</c:v>
                </c:pt>
                <c:pt idx="3390">
                  <c:v>3993.4290000000001</c:v>
                </c:pt>
                <c:pt idx="3391">
                  <c:v>3993.4749999999999</c:v>
                </c:pt>
                <c:pt idx="3392">
                  <c:v>3993.5360000000001</c:v>
                </c:pt>
                <c:pt idx="3393">
                  <c:v>3995.817</c:v>
                </c:pt>
                <c:pt idx="3394">
                  <c:v>3997.5329999999999</c:v>
                </c:pt>
                <c:pt idx="3395">
                  <c:v>3998.16</c:v>
                </c:pt>
                <c:pt idx="3396">
                  <c:v>3998.9940000000001</c:v>
                </c:pt>
                <c:pt idx="3397">
                  <c:v>4000.502</c:v>
                </c:pt>
                <c:pt idx="3398">
                  <c:v>4001.6370000000002</c:v>
                </c:pt>
                <c:pt idx="3399">
                  <c:v>4002.8449999999998</c:v>
                </c:pt>
                <c:pt idx="3400">
                  <c:v>4004.4520000000002</c:v>
                </c:pt>
                <c:pt idx="3401">
                  <c:v>4005.1880000000001</c:v>
                </c:pt>
                <c:pt idx="3402">
                  <c:v>4005.741</c:v>
                </c:pt>
                <c:pt idx="3403">
                  <c:v>4007.53</c:v>
                </c:pt>
                <c:pt idx="3404">
                  <c:v>4009.6489999999999</c:v>
                </c:pt>
                <c:pt idx="3405">
                  <c:v>4009.8449999999998</c:v>
                </c:pt>
                <c:pt idx="3406">
                  <c:v>4009.873</c:v>
                </c:pt>
                <c:pt idx="3407">
                  <c:v>4012.2150000000001</c:v>
                </c:pt>
                <c:pt idx="3408">
                  <c:v>4013.9490000000001</c:v>
                </c:pt>
                <c:pt idx="3409">
                  <c:v>4014.558</c:v>
                </c:pt>
                <c:pt idx="3410">
                  <c:v>4015.3679999999999</c:v>
                </c:pt>
                <c:pt idx="3411">
                  <c:v>4016.232</c:v>
                </c:pt>
                <c:pt idx="3412">
                  <c:v>4018.0529999999999</c:v>
                </c:pt>
                <c:pt idx="3413">
                  <c:v>4019.2429999999999</c:v>
                </c:pt>
                <c:pt idx="3414">
                  <c:v>4020.826</c:v>
                </c:pt>
                <c:pt idx="3415">
                  <c:v>4021.5859999999998</c:v>
                </c:pt>
                <c:pt idx="3416">
                  <c:v>4022.1570000000002</c:v>
                </c:pt>
                <c:pt idx="3417">
                  <c:v>4023.9279999999999</c:v>
                </c:pt>
                <c:pt idx="3418">
                  <c:v>4026.1930000000002</c:v>
                </c:pt>
                <c:pt idx="3419">
                  <c:v>4026.261</c:v>
                </c:pt>
                <c:pt idx="3420">
                  <c:v>4026.2840000000001</c:v>
                </c:pt>
                <c:pt idx="3421">
                  <c:v>4028.6129999999998</c:v>
                </c:pt>
                <c:pt idx="3422">
                  <c:v>4030.9560000000001</c:v>
                </c:pt>
                <c:pt idx="3423">
                  <c:v>4033.2979999999998</c:v>
                </c:pt>
                <c:pt idx="3424">
                  <c:v>4034.4690000000001</c:v>
                </c:pt>
                <c:pt idx="3425">
                  <c:v>4037.9830000000002</c:v>
                </c:pt>
                <c:pt idx="3426">
                  <c:v>4038.5729999999999</c:v>
                </c:pt>
                <c:pt idx="3427">
                  <c:v>4040.326</c:v>
                </c:pt>
                <c:pt idx="3428">
                  <c:v>4042.6579999999999</c:v>
                </c:pt>
                <c:pt idx="3429">
                  <c:v>4042.6689999999999</c:v>
                </c:pt>
                <c:pt idx="3430">
                  <c:v>4042.7370000000001</c:v>
                </c:pt>
                <c:pt idx="3431">
                  <c:v>4045.011</c:v>
                </c:pt>
                <c:pt idx="3432">
                  <c:v>4046.7809999999999</c:v>
                </c:pt>
                <c:pt idx="3433">
                  <c:v>4048.116</c:v>
                </c:pt>
                <c:pt idx="3434">
                  <c:v>4049.6959999999999</c:v>
                </c:pt>
                <c:pt idx="3435">
                  <c:v>4052.0390000000002</c:v>
                </c:pt>
                <c:pt idx="3436">
                  <c:v>4053.5729999999999</c:v>
                </c:pt>
                <c:pt idx="3437">
                  <c:v>4054.3809999999999</c:v>
                </c:pt>
                <c:pt idx="3438">
                  <c:v>4054.989</c:v>
                </c:pt>
                <c:pt idx="3439">
                  <c:v>4059.0309999999999</c:v>
                </c:pt>
                <c:pt idx="3440">
                  <c:v>4059.067</c:v>
                </c:pt>
                <c:pt idx="3441">
                  <c:v>4059.0929999999998</c:v>
                </c:pt>
                <c:pt idx="3442">
                  <c:v>4061.4090000000001</c:v>
                </c:pt>
                <c:pt idx="3443">
                  <c:v>4063.1970000000001</c:v>
                </c:pt>
                <c:pt idx="3444">
                  <c:v>4063.752</c:v>
                </c:pt>
                <c:pt idx="3445">
                  <c:v>4064.489</c:v>
                </c:pt>
                <c:pt idx="3446">
                  <c:v>4066.0940000000001</c:v>
                </c:pt>
                <c:pt idx="3447">
                  <c:v>4067.3009999999999</c:v>
                </c:pt>
                <c:pt idx="3448">
                  <c:v>4068.4369999999999</c:v>
                </c:pt>
                <c:pt idx="3449">
                  <c:v>4069.9470000000001</c:v>
                </c:pt>
                <c:pt idx="3450">
                  <c:v>4070.779</c:v>
                </c:pt>
                <c:pt idx="3451">
                  <c:v>4071.4050000000002</c:v>
                </c:pt>
                <c:pt idx="3452">
                  <c:v>4073.1219999999998</c:v>
                </c:pt>
                <c:pt idx="3453">
                  <c:v>4075.4050000000002</c:v>
                </c:pt>
                <c:pt idx="3454">
                  <c:v>4075.4650000000001</c:v>
                </c:pt>
                <c:pt idx="3455">
                  <c:v>4075.509</c:v>
                </c:pt>
                <c:pt idx="3456">
                  <c:v>4075.8240000000001</c:v>
                </c:pt>
                <c:pt idx="3457">
                  <c:v>4077.8069999999998</c:v>
                </c:pt>
                <c:pt idx="3458">
                  <c:v>4078.4059999999999</c:v>
                </c:pt>
                <c:pt idx="3459">
                  <c:v>4079.6129999999998</c:v>
                </c:pt>
                <c:pt idx="3460">
                  <c:v>4080.15</c:v>
                </c:pt>
                <c:pt idx="3461">
                  <c:v>4080.4679999999998</c:v>
                </c:pt>
                <c:pt idx="3462">
                  <c:v>4080.8629999999998</c:v>
                </c:pt>
                <c:pt idx="3463">
                  <c:v>4082.4920000000002</c:v>
                </c:pt>
                <c:pt idx="3464">
                  <c:v>4083.7170000000001</c:v>
                </c:pt>
                <c:pt idx="3465">
                  <c:v>4084.835</c:v>
                </c:pt>
                <c:pt idx="3466">
                  <c:v>4086.3209999999999</c:v>
                </c:pt>
                <c:pt idx="3467">
                  <c:v>4087.1770000000001</c:v>
                </c:pt>
                <c:pt idx="3468">
                  <c:v>4087.8209999999999</c:v>
                </c:pt>
                <c:pt idx="3469">
                  <c:v>4089.52</c:v>
                </c:pt>
                <c:pt idx="3470">
                  <c:v>4091.779</c:v>
                </c:pt>
                <c:pt idx="3471">
                  <c:v>4091.8629999999998</c:v>
                </c:pt>
                <c:pt idx="3472">
                  <c:v>4091.9250000000002</c:v>
                </c:pt>
                <c:pt idx="3473">
                  <c:v>4092.3679999999999</c:v>
                </c:pt>
                <c:pt idx="3474">
                  <c:v>4094.2049999999999</c:v>
                </c:pt>
                <c:pt idx="3475">
                  <c:v>4096.0290000000005</c:v>
                </c:pt>
                <c:pt idx="3476">
                  <c:v>4098.8900000000003</c:v>
                </c:pt>
                <c:pt idx="3477">
                  <c:v>4100.1329999999998</c:v>
                </c:pt>
                <c:pt idx="3478">
                  <c:v>4101.2330000000002</c:v>
                </c:pt>
                <c:pt idx="3479">
                  <c:v>4102.6949999999997</c:v>
                </c:pt>
                <c:pt idx="3480">
                  <c:v>4103.5749999999998</c:v>
                </c:pt>
                <c:pt idx="3481">
                  <c:v>4104.2370000000001</c:v>
                </c:pt>
                <c:pt idx="3482">
                  <c:v>4108.1530000000002</c:v>
                </c:pt>
                <c:pt idx="3483">
                  <c:v>4108.26</c:v>
                </c:pt>
                <c:pt idx="3484">
                  <c:v>4108.3410000000003</c:v>
                </c:pt>
                <c:pt idx="3485">
                  <c:v>4108.9120000000003</c:v>
                </c:pt>
                <c:pt idx="3486">
                  <c:v>4109.2700000000004</c:v>
                </c:pt>
                <c:pt idx="3487">
                  <c:v>4110.652</c:v>
                </c:pt>
                <c:pt idx="3488">
                  <c:v>4112.1369999999997</c:v>
                </c:pt>
                <c:pt idx="3489">
                  <c:v>4113.0820000000003</c:v>
                </c:pt>
                <c:pt idx="3490">
                  <c:v>4114.8810000000003</c:v>
                </c:pt>
                <c:pt idx="3491">
                  <c:v>4115.5110000000004</c:v>
                </c:pt>
                <c:pt idx="3492">
                  <c:v>4115.8410000000003</c:v>
                </c:pt>
                <c:pt idx="3493">
                  <c:v>4116.9030000000002</c:v>
                </c:pt>
                <c:pt idx="3494">
                  <c:v>4117.9399999999996</c:v>
                </c:pt>
                <c:pt idx="3495">
                  <c:v>4119.5460000000003</c:v>
                </c:pt>
                <c:pt idx="3496">
                  <c:v>4120.3689999999997</c:v>
                </c:pt>
                <c:pt idx="3497">
                  <c:v>4121.9359999999997</c:v>
                </c:pt>
                <c:pt idx="3498">
                  <c:v>4123.2520000000004</c:v>
                </c:pt>
                <c:pt idx="3499">
                  <c:v>4124.7060000000001</c:v>
                </c:pt>
                <c:pt idx="3500">
                  <c:v>4125.2280000000001</c:v>
                </c:pt>
                <c:pt idx="3501">
                  <c:v>4126.9570000000003</c:v>
                </c:pt>
                <c:pt idx="3502">
                  <c:v>4127.6570000000002</c:v>
                </c:pt>
                <c:pt idx="3503">
                  <c:v>4128.991</c:v>
                </c:pt>
                <c:pt idx="3504">
                  <c:v>4130.0860000000002</c:v>
                </c:pt>
                <c:pt idx="3505">
                  <c:v>4130.6610000000001</c:v>
                </c:pt>
                <c:pt idx="3506">
                  <c:v>4132.5079999999998</c:v>
                </c:pt>
                <c:pt idx="3507">
                  <c:v>4134.366</c:v>
                </c:pt>
                <c:pt idx="3508">
                  <c:v>4134.9449999999997</c:v>
                </c:pt>
                <c:pt idx="3509">
                  <c:v>4136.0460000000003</c:v>
                </c:pt>
                <c:pt idx="3510">
                  <c:v>4137.3739999999998</c:v>
                </c:pt>
                <c:pt idx="3511">
                  <c:v>4138.0709999999999</c:v>
                </c:pt>
                <c:pt idx="3512">
                  <c:v>4139.8029999999999</c:v>
                </c:pt>
                <c:pt idx="3513">
                  <c:v>4140.3100000000004</c:v>
                </c:pt>
                <c:pt idx="3514">
                  <c:v>4141.7759999999998</c:v>
                </c:pt>
                <c:pt idx="3515">
                  <c:v>4142.232</c:v>
                </c:pt>
                <c:pt idx="3516">
                  <c:v>4142.8329999999996</c:v>
                </c:pt>
                <c:pt idx="3517">
                  <c:v>4143.1019999999999</c:v>
                </c:pt>
                <c:pt idx="3518">
                  <c:v>4144.6620000000003</c:v>
                </c:pt>
                <c:pt idx="3519">
                  <c:v>4145.4809999999998</c:v>
                </c:pt>
                <c:pt idx="3520">
                  <c:v>4147.0910000000003</c:v>
                </c:pt>
                <c:pt idx="3521">
                  <c:v>4148.1120000000001</c:v>
                </c:pt>
                <c:pt idx="3522">
                  <c:v>4149.1859999999997</c:v>
                </c:pt>
                <c:pt idx="3523">
                  <c:v>4149.5209999999997</c:v>
                </c:pt>
                <c:pt idx="3524">
                  <c:v>4150.1570000000002</c:v>
                </c:pt>
                <c:pt idx="3525">
                  <c:v>4152.8909999999996</c:v>
                </c:pt>
                <c:pt idx="3526">
                  <c:v>4154.3789999999999</c:v>
                </c:pt>
                <c:pt idx="3527">
                  <c:v>4155.915</c:v>
                </c:pt>
                <c:pt idx="3528">
                  <c:v>4156.808</c:v>
                </c:pt>
                <c:pt idx="3529">
                  <c:v>4157.2120000000004</c:v>
                </c:pt>
                <c:pt idx="3530">
                  <c:v>4159.2370000000001</c:v>
                </c:pt>
                <c:pt idx="3531">
                  <c:v>4160.3010000000004</c:v>
                </c:pt>
                <c:pt idx="3532">
                  <c:v>4161.6670000000004</c:v>
                </c:pt>
                <c:pt idx="3533">
                  <c:v>4163.7169999999996</c:v>
                </c:pt>
                <c:pt idx="3534">
                  <c:v>4164.0060000000003</c:v>
                </c:pt>
                <c:pt idx="3535">
                  <c:v>4164.0959999999995</c:v>
                </c:pt>
                <c:pt idx="3536">
                  <c:v>4164.2669999999998</c:v>
                </c:pt>
                <c:pt idx="3537">
                  <c:v>4167.7110000000002</c:v>
                </c:pt>
                <c:pt idx="3538">
                  <c:v>4168.9539999999997</c:v>
                </c:pt>
                <c:pt idx="3539">
                  <c:v>4171.3220000000001</c:v>
                </c:pt>
                <c:pt idx="3540">
                  <c:v>4171.384</c:v>
                </c:pt>
                <c:pt idx="3541">
                  <c:v>4171.4160000000002</c:v>
                </c:pt>
                <c:pt idx="3542">
                  <c:v>4171.5190000000002</c:v>
                </c:pt>
                <c:pt idx="3543">
                  <c:v>4173.8130000000001</c:v>
                </c:pt>
                <c:pt idx="3544">
                  <c:v>4175.1210000000001</c:v>
                </c:pt>
                <c:pt idx="3545">
                  <c:v>4176.2420000000002</c:v>
                </c:pt>
                <c:pt idx="3546">
                  <c:v>4178.3770000000004</c:v>
                </c:pt>
                <c:pt idx="3547">
                  <c:v>4178.6710000000003</c:v>
                </c:pt>
                <c:pt idx="3548">
                  <c:v>4178.826</c:v>
                </c:pt>
                <c:pt idx="3549">
                  <c:v>4181.1009999999997</c:v>
                </c:pt>
                <c:pt idx="3550">
                  <c:v>4182.5309999999999</c:v>
                </c:pt>
                <c:pt idx="3551">
                  <c:v>4185.433</c:v>
                </c:pt>
                <c:pt idx="3552">
                  <c:v>4186.2349999999997</c:v>
                </c:pt>
                <c:pt idx="3553">
                  <c:v>4188.3879999999999</c:v>
                </c:pt>
                <c:pt idx="3554">
                  <c:v>4189.9399999999996</c:v>
                </c:pt>
                <c:pt idx="3555">
                  <c:v>4194.9260000000004</c:v>
                </c:pt>
                <c:pt idx="3556">
                  <c:v>4197.3509999999997</c:v>
                </c:pt>
                <c:pt idx="3557">
                  <c:v>4198.1059999999998</c:v>
                </c:pt>
                <c:pt idx="3558">
                  <c:v>4199.5429999999997</c:v>
                </c:pt>
                <c:pt idx="3559">
                  <c:v>4202.9639999999999</c:v>
                </c:pt>
                <c:pt idx="3560">
                  <c:v>4204.76</c:v>
                </c:pt>
                <c:pt idx="3561">
                  <c:v>4204.9690000000001</c:v>
                </c:pt>
                <c:pt idx="3562">
                  <c:v>4205.393</c:v>
                </c:pt>
                <c:pt idx="3563">
                  <c:v>4206.598</c:v>
                </c:pt>
                <c:pt idx="3564">
                  <c:v>4207.8220000000001</c:v>
                </c:pt>
                <c:pt idx="3565">
                  <c:v>4210.53</c:v>
                </c:pt>
                <c:pt idx="3566">
                  <c:v>4212.17</c:v>
                </c:pt>
                <c:pt idx="3567">
                  <c:v>4212.6809999999996</c:v>
                </c:pt>
                <c:pt idx="3568">
                  <c:v>4213.6530000000002</c:v>
                </c:pt>
                <c:pt idx="3569">
                  <c:v>4215.1099999999997</c:v>
                </c:pt>
                <c:pt idx="3570">
                  <c:v>4215.875</c:v>
                </c:pt>
                <c:pt idx="3571">
                  <c:v>4217.54</c:v>
                </c:pt>
                <c:pt idx="3572">
                  <c:v>4218.3329999999996</c:v>
                </c:pt>
                <c:pt idx="3573">
                  <c:v>4219.58</c:v>
                </c:pt>
                <c:pt idx="3574">
                  <c:v>4219.9690000000001</c:v>
                </c:pt>
                <c:pt idx="3575">
                  <c:v>4220.3900000000003</c:v>
                </c:pt>
                <c:pt idx="3576">
                  <c:v>4220.7370000000001</c:v>
                </c:pt>
                <c:pt idx="3577">
                  <c:v>4222.4269999999997</c:v>
                </c:pt>
                <c:pt idx="3578">
                  <c:v>4223.2240000000002</c:v>
                </c:pt>
                <c:pt idx="3579">
                  <c:v>4224.8909999999996</c:v>
                </c:pt>
                <c:pt idx="3580">
                  <c:v>4225.4449999999997</c:v>
                </c:pt>
                <c:pt idx="3581">
                  <c:v>4226.8509999999997</c:v>
                </c:pt>
                <c:pt idx="3582">
                  <c:v>4227.3559999999998</c:v>
                </c:pt>
                <c:pt idx="3583">
                  <c:v>4228.4260000000004</c:v>
                </c:pt>
                <c:pt idx="3584">
                  <c:v>4229.82</c:v>
                </c:pt>
                <c:pt idx="3585">
                  <c:v>4230.4780000000001</c:v>
                </c:pt>
                <c:pt idx="3586">
                  <c:v>4232.2839999999997</c:v>
                </c:pt>
                <c:pt idx="3587">
                  <c:v>4234.1049999999996</c:v>
                </c:pt>
                <c:pt idx="3588">
                  <c:v>4234.7489999999998</c:v>
                </c:pt>
                <c:pt idx="3589">
                  <c:v>4236.1139999999996</c:v>
                </c:pt>
                <c:pt idx="3590">
                  <c:v>4237.2129999999997</c:v>
                </c:pt>
                <c:pt idx="3591">
                  <c:v>4237.7309999999998</c:v>
                </c:pt>
                <c:pt idx="3592">
                  <c:v>4239.1750000000002</c:v>
                </c:pt>
                <c:pt idx="3593">
                  <c:v>4239.6769999999997</c:v>
                </c:pt>
                <c:pt idx="3594">
                  <c:v>4241.3580000000002</c:v>
                </c:pt>
                <c:pt idx="3595">
                  <c:v>4242.1419999999998</c:v>
                </c:pt>
                <c:pt idx="3596">
                  <c:v>4244.6059999999998</c:v>
                </c:pt>
                <c:pt idx="3597">
                  <c:v>4246.04</c:v>
                </c:pt>
                <c:pt idx="3598">
                  <c:v>4247.07</c:v>
                </c:pt>
                <c:pt idx="3599">
                  <c:v>4248.6109999999999</c:v>
                </c:pt>
                <c:pt idx="3600">
                  <c:v>4249.5349999999999</c:v>
                </c:pt>
                <c:pt idx="3601">
                  <c:v>4251.4920000000002</c:v>
                </c:pt>
                <c:pt idx="3602">
                  <c:v>4251.9989999999998</c:v>
                </c:pt>
                <c:pt idx="3603">
                  <c:v>4252.2380000000003</c:v>
                </c:pt>
                <c:pt idx="3604">
                  <c:v>4254.4629999999997</c:v>
                </c:pt>
                <c:pt idx="3605">
                  <c:v>4255.8649999999998</c:v>
                </c:pt>
                <c:pt idx="3606">
                  <c:v>4256.9279999999999</c:v>
                </c:pt>
                <c:pt idx="3607">
                  <c:v>4259.3919999999998</c:v>
                </c:pt>
                <c:pt idx="3608">
                  <c:v>4259.4920000000002</c:v>
                </c:pt>
                <c:pt idx="3609">
                  <c:v>4259.7700000000004</c:v>
                </c:pt>
                <c:pt idx="3610">
                  <c:v>4261.8559999999998</c:v>
                </c:pt>
                <c:pt idx="3611">
                  <c:v>4263.1189999999997</c:v>
                </c:pt>
                <c:pt idx="3612">
                  <c:v>4264.3209999999999</c:v>
                </c:pt>
                <c:pt idx="3613">
                  <c:v>4264.9740000000002</c:v>
                </c:pt>
                <c:pt idx="3614">
                  <c:v>4266.7449999999999</c:v>
                </c:pt>
                <c:pt idx="3615">
                  <c:v>4266.7849999999999</c:v>
                </c:pt>
                <c:pt idx="3616">
                  <c:v>4266.8689999999997</c:v>
                </c:pt>
                <c:pt idx="3617">
                  <c:v>4269.2489999999998</c:v>
                </c:pt>
                <c:pt idx="3618">
                  <c:v>4270.3720000000003</c:v>
                </c:pt>
                <c:pt idx="3619">
                  <c:v>4273.5</c:v>
                </c:pt>
                <c:pt idx="3620">
                  <c:v>4273.9989999999998</c:v>
                </c:pt>
                <c:pt idx="3621">
                  <c:v>4274.1779999999999</c:v>
                </c:pt>
                <c:pt idx="3622">
                  <c:v>4276.6419999999998</c:v>
                </c:pt>
                <c:pt idx="3623">
                  <c:v>4277.6260000000002</c:v>
                </c:pt>
                <c:pt idx="3624">
                  <c:v>4279.1059999999998</c:v>
                </c:pt>
                <c:pt idx="3625">
                  <c:v>4280.3649999999998</c:v>
                </c:pt>
                <c:pt idx="3626">
                  <c:v>4281.2520000000004</c:v>
                </c:pt>
                <c:pt idx="3627">
                  <c:v>4284.0349999999999</c:v>
                </c:pt>
                <c:pt idx="3628">
                  <c:v>4284.8789999999999</c:v>
                </c:pt>
                <c:pt idx="3629">
                  <c:v>4286.5</c:v>
                </c:pt>
                <c:pt idx="3630">
                  <c:v>4287.2309999999998</c:v>
                </c:pt>
                <c:pt idx="3631">
                  <c:v>4288.5060000000003</c:v>
                </c:pt>
                <c:pt idx="3632">
                  <c:v>4289.9350000000004</c:v>
                </c:pt>
                <c:pt idx="3633">
                  <c:v>4292.1329999999998</c:v>
                </c:pt>
                <c:pt idx="3634">
                  <c:v>4293.893</c:v>
                </c:pt>
                <c:pt idx="3635">
                  <c:v>4294.0950000000003</c:v>
                </c:pt>
                <c:pt idx="3636">
                  <c:v>4295.76</c:v>
                </c:pt>
                <c:pt idx="3637">
                  <c:v>4296.357</c:v>
                </c:pt>
                <c:pt idx="3638">
                  <c:v>4297.6239999999998</c:v>
                </c:pt>
                <c:pt idx="3639">
                  <c:v>4298.8209999999999</c:v>
                </c:pt>
                <c:pt idx="3640">
                  <c:v>4299.3860000000004</c:v>
                </c:pt>
                <c:pt idx="3641">
                  <c:v>4301.2860000000001</c:v>
                </c:pt>
                <c:pt idx="3642">
                  <c:v>4303.0129999999999</c:v>
                </c:pt>
                <c:pt idx="3643">
                  <c:v>4305.3119999999999</c:v>
                </c:pt>
                <c:pt idx="3644">
                  <c:v>4306.2139999999999</c:v>
                </c:pt>
                <c:pt idx="3645">
                  <c:v>4306.6400000000003</c:v>
                </c:pt>
                <c:pt idx="3646">
                  <c:v>4307.826</c:v>
                </c:pt>
                <c:pt idx="3647">
                  <c:v>4308.6790000000001</c:v>
                </c:pt>
                <c:pt idx="3648">
                  <c:v>4310.2669999999998</c:v>
                </c:pt>
                <c:pt idx="3649">
                  <c:v>4311.143</c:v>
                </c:pt>
                <c:pt idx="3650">
                  <c:v>4313.0010000000002</c:v>
                </c:pt>
                <c:pt idx="3651">
                  <c:v>4313.607</c:v>
                </c:pt>
                <c:pt idx="3652">
                  <c:v>4313.8940000000002</c:v>
                </c:pt>
                <c:pt idx="3653">
                  <c:v>4314.6899999999996</c:v>
                </c:pt>
                <c:pt idx="3654">
                  <c:v>4316.0720000000001</c:v>
                </c:pt>
                <c:pt idx="3655">
                  <c:v>4317.5200000000004</c:v>
                </c:pt>
                <c:pt idx="3656">
                  <c:v>4318.5360000000001</c:v>
                </c:pt>
                <c:pt idx="3657">
                  <c:v>4320.6899999999996</c:v>
                </c:pt>
                <c:pt idx="3658">
                  <c:v>4321.0010000000002</c:v>
                </c:pt>
                <c:pt idx="3659">
                  <c:v>4321.1469999999999</c:v>
                </c:pt>
                <c:pt idx="3660">
                  <c:v>4321.5559999999996</c:v>
                </c:pt>
                <c:pt idx="3661">
                  <c:v>4323.4650000000001</c:v>
                </c:pt>
                <c:pt idx="3662">
                  <c:v>4324.7740000000003</c:v>
                </c:pt>
                <c:pt idx="3663">
                  <c:v>4325.1629999999996</c:v>
                </c:pt>
                <c:pt idx="3664">
                  <c:v>4325.9290000000001</c:v>
                </c:pt>
                <c:pt idx="3665">
                  <c:v>4328.3779999999997</c:v>
                </c:pt>
                <c:pt idx="3666">
                  <c:v>4328.3999999999996</c:v>
                </c:pt>
                <c:pt idx="3667">
                  <c:v>4328.4210000000003</c:v>
                </c:pt>
                <c:pt idx="3668">
                  <c:v>4330.8580000000002</c:v>
                </c:pt>
                <c:pt idx="3669">
                  <c:v>4332.027</c:v>
                </c:pt>
                <c:pt idx="3670">
                  <c:v>4333.3220000000001</c:v>
                </c:pt>
                <c:pt idx="3671">
                  <c:v>4335.2860000000001</c:v>
                </c:pt>
                <c:pt idx="3672">
                  <c:v>4335.6540000000005</c:v>
                </c:pt>
                <c:pt idx="3673">
                  <c:v>4335.7860000000001</c:v>
                </c:pt>
                <c:pt idx="3674">
                  <c:v>4336.067</c:v>
                </c:pt>
                <c:pt idx="3675">
                  <c:v>4338.2510000000002</c:v>
                </c:pt>
                <c:pt idx="3676">
                  <c:v>4339.2809999999999</c:v>
                </c:pt>
                <c:pt idx="3677">
                  <c:v>4340.7150000000001</c:v>
                </c:pt>
                <c:pt idx="3678">
                  <c:v>4342.1509999999998</c:v>
                </c:pt>
                <c:pt idx="3679">
                  <c:v>4342.9080000000004</c:v>
                </c:pt>
                <c:pt idx="3680">
                  <c:v>4343.1790000000001</c:v>
                </c:pt>
                <c:pt idx="3681">
                  <c:v>4343.7550000000001</c:v>
                </c:pt>
                <c:pt idx="3682">
                  <c:v>4345.6440000000002</c:v>
                </c:pt>
                <c:pt idx="3683">
                  <c:v>4346.5349999999999</c:v>
                </c:pt>
                <c:pt idx="3684">
                  <c:v>4349.0159999999996</c:v>
                </c:pt>
                <c:pt idx="3685">
                  <c:v>4350.1610000000001</c:v>
                </c:pt>
                <c:pt idx="3686">
                  <c:v>4350.5720000000001</c:v>
                </c:pt>
                <c:pt idx="3687">
                  <c:v>4351.4440000000004</c:v>
                </c:pt>
                <c:pt idx="3688">
                  <c:v>4353.0370000000003</c:v>
                </c:pt>
                <c:pt idx="3689">
                  <c:v>4353.7879999999996</c:v>
                </c:pt>
                <c:pt idx="3690">
                  <c:v>4355.5010000000002</c:v>
                </c:pt>
                <c:pt idx="3691">
                  <c:v>4355.8810000000003</c:v>
                </c:pt>
                <c:pt idx="3692">
                  <c:v>4357.415</c:v>
                </c:pt>
                <c:pt idx="3693">
                  <c:v>4357.9650000000001</c:v>
                </c:pt>
                <c:pt idx="3694">
                  <c:v>4359.1329999999998</c:v>
                </c:pt>
                <c:pt idx="3695">
                  <c:v>4360.43</c:v>
                </c:pt>
                <c:pt idx="3696">
                  <c:v>4361.0420000000004</c:v>
                </c:pt>
                <c:pt idx="3697">
                  <c:v>4362.7460000000001</c:v>
                </c:pt>
                <c:pt idx="3698">
                  <c:v>4364.6689999999999</c:v>
                </c:pt>
                <c:pt idx="3699">
                  <c:v>4365.3580000000002</c:v>
                </c:pt>
                <c:pt idx="3700">
                  <c:v>4366.8209999999999</c:v>
                </c:pt>
                <c:pt idx="3701">
                  <c:v>4367.8230000000003</c:v>
                </c:pt>
                <c:pt idx="3702">
                  <c:v>4368.2950000000001</c:v>
                </c:pt>
                <c:pt idx="3703">
                  <c:v>4373.9489999999996</c:v>
                </c:pt>
                <c:pt idx="3704">
                  <c:v>4374.4809999999998</c:v>
                </c:pt>
                <c:pt idx="3705">
                  <c:v>4376.6719999999996</c:v>
                </c:pt>
                <c:pt idx="3706">
                  <c:v>4377.6480000000001</c:v>
                </c:pt>
                <c:pt idx="3707">
                  <c:v>4379.241</c:v>
                </c:pt>
                <c:pt idx="3708">
                  <c:v>4380.09</c:v>
                </c:pt>
                <c:pt idx="3709">
                  <c:v>4381.7749999999996</c:v>
                </c:pt>
                <c:pt idx="3710">
                  <c:v>4382.5330000000004</c:v>
                </c:pt>
                <c:pt idx="3711">
                  <c:v>4384.0680000000002</c:v>
                </c:pt>
                <c:pt idx="3712">
                  <c:v>4384.9750000000004</c:v>
                </c:pt>
                <c:pt idx="3713">
                  <c:v>4385.2330000000002</c:v>
                </c:pt>
                <c:pt idx="3714">
                  <c:v>4387.4179999999997</c:v>
                </c:pt>
                <c:pt idx="3715">
                  <c:v>4389.0690000000004</c:v>
                </c:pt>
                <c:pt idx="3716">
                  <c:v>4389.8599999999997</c:v>
                </c:pt>
                <c:pt idx="3717">
                  <c:v>4390.259</c:v>
                </c:pt>
                <c:pt idx="3718">
                  <c:v>4391.4650000000001</c:v>
                </c:pt>
                <c:pt idx="3719">
                  <c:v>4392.3029999999999</c:v>
                </c:pt>
                <c:pt idx="3720">
                  <c:v>4393.9309999999996</c:v>
                </c:pt>
                <c:pt idx="3721">
                  <c:v>4394.7460000000001</c:v>
                </c:pt>
                <c:pt idx="3722">
                  <c:v>4396.3630000000003</c:v>
                </c:pt>
                <c:pt idx="3723">
                  <c:v>4397.1890000000003</c:v>
                </c:pt>
                <c:pt idx="3724">
                  <c:v>4397.6040000000003</c:v>
                </c:pt>
                <c:pt idx="3725">
                  <c:v>4398.8620000000001</c:v>
                </c:pt>
                <c:pt idx="3726">
                  <c:v>4399.6310000000003</c:v>
                </c:pt>
                <c:pt idx="3727">
                  <c:v>4401.2759999999998</c:v>
                </c:pt>
                <c:pt idx="3728">
                  <c:v>4402.0739999999996</c:v>
                </c:pt>
                <c:pt idx="3729">
                  <c:v>4403.6570000000002</c:v>
                </c:pt>
                <c:pt idx="3730">
                  <c:v>4404.5159999999996</c:v>
                </c:pt>
                <c:pt idx="3731">
                  <c:v>4404.9489999999996</c:v>
                </c:pt>
                <c:pt idx="3732">
                  <c:v>4406.2579999999998</c:v>
                </c:pt>
                <c:pt idx="3733">
                  <c:v>4406.9589999999998</c:v>
                </c:pt>
                <c:pt idx="3734">
                  <c:v>4408.6210000000001</c:v>
                </c:pt>
                <c:pt idx="3735">
                  <c:v>4409.4009999999998</c:v>
                </c:pt>
                <c:pt idx="3736">
                  <c:v>4410.951</c:v>
                </c:pt>
                <c:pt idx="3737">
                  <c:v>4411.8440000000001</c:v>
                </c:pt>
                <c:pt idx="3738">
                  <c:v>4412.2939999999999</c:v>
                </c:pt>
                <c:pt idx="3739">
                  <c:v>4415.9660000000003</c:v>
                </c:pt>
                <c:pt idx="3740">
                  <c:v>4416.7299999999996</c:v>
                </c:pt>
                <c:pt idx="3741">
                  <c:v>4418.2449999999999</c:v>
                </c:pt>
                <c:pt idx="3742">
                  <c:v>4419.1719999999996</c:v>
                </c:pt>
                <c:pt idx="3743">
                  <c:v>4419.6390000000001</c:v>
                </c:pt>
                <c:pt idx="3744">
                  <c:v>4421.6149999999998</c:v>
                </c:pt>
                <c:pt idx="3745">
                  <c:v>4423.3109999999997</c:v>
                </c:pt>
                <c:pt idx="3746">
                  <c:v>4424.0569999999998</c:v>
                </c:pt>
                <c:pt idx="3747">
                  <c:v>4425.5389999999998</c:v>
                </c:pt>
                <c:pt idx="3748">
                  <c:v>4426.5</c:v>
                </c:pt>
                <c:pt idx="3749">
                  <c:v>4426.9830000000002</c:v>
                </c:pt>
                <c:pt idx="3750">
                  <c:v>4428.4480000000003</c:v>
                </c:pt>
                <c:pt idx="3751">
                  <c:v>4428.942</c:v>
                </c:pt>
                <c:pt idx="3752">
                  <c:v>4430.6559999999999</c:v>
                </c:pt>
                <c:pt idx="3753">
                  <c:v>4432.8329999999996</c:v>
                </c:pt>
                <c:pt idx="3754">
                  <c:v>4433.8280000000004</c:v>
                </c:pt>
                <c:pt idx="3755">
                  <c:v>4434.3289999999997</c:v>
                </c:pt>
                <c:pt idx="3756">
                  <c:v>4435.8450000000003</c:v>
                </c:pt>
                <c:pt idx="3757">
                  <c:v>4436.2709999999997</c:v>
                </c:pt>
                <c:pt idx="3758">
                  <c:v>4440.1270000000004</c:v>
                </c:pt>
                <c:pt idx="3759">
                  <c:v>4441.6729999999998</c:v>
                </c:pt>
                <c:pt idx="3760">
                  <c:v>4443.598</c:v>
                </c:pt>
                <c:pt idx="3761">
                  <c:v>4443.8599999999997</c:v>
                </c:pt>
                <c:pt idx="3762">
                  <c:v>4445.3459999999995</c:v>
                </c:pt>
                <c:pt idx="3763">
                  <c:v>4446.0410000000002</c:v>
                </c:pt>
                <c:pt idx="3764">
                  <c:v>4447.4210000000003</c:v>
                </c:pt>
                <c:pt idx="3765">
                  <c:v>4449.0190000000002</c:v>
                </c:pt>
                <c:pt idx="3766">
                  <c:v>4450.6379999999999</c:v>
                </c:pt>
                <c:pt idx="3767">
                  <c:v>4450.9260000000004</c:v>
                </c:pt>
                <c:pt idx="3768">
                  <c:v>4452.6909999999998</c:v>
                </c:pt>
                <c:pt idx="3769">
                  <c:v>4454.7150000000001</c:v>
                </c:pt>
                <c:pt idx="3770">
                  <c:v>4455.8119999999999</c:v>
                </c:pt>
                <c:pt idx="3771">
                  <c:v>4456.3630000000003</c:v>
                </c:pt>
                <c:pt idx="3772">
                  <c:v>4458.0349999999999</c:v>
                </c:pt>
                <c:pt idx="3773">
                  <c:v>4458.2539999999999</c:v>
                </c:pt>
                <c:pt idx="3774">
                  <c:v>4460.0360000000001</c:v>
                </c:pt>
                <c:pt idx="3775">
                  <c:v>4460.6970000000001</c:v>
                </c:pt>
                <c:pt idx="3776">
                  <c:v>4462.009</c:v>
                </c:pt>
                <c:pt idx="3777">
                  <c:v>4463.1390000000001</c:v>
                </c:pt>
                <c:pt idx="3778">
                  <c:v>4463.7089999999998</c:v>
                </c:pt>
                <c:pt idx="3779">
                  <c:v>4465.4319999999998</c:v>
                </c:pt>
                <c:pt idx="3780">
                  <c:v>4465.5820000000003</c:v>
                </c:pt>
                <c:pt idx="3781">
                  <c:v>4467.3810000000003</c:v>
                </c:pt>
                <c:pt idx="3782">
                  <c:v>4468.0240000000003</c:v>
                </c:pt>
                <c:pt idx="3783">
                  <c:v>4469.3029999999999</c:v>
                </c:pt>
                <c:pt idx="3784">
                  <c:v>4470.4669999999996</c:v>
                </c:pt>
                <c:pt idx="3785">
                  <c:v>4471.0529999999999</c:v>
                </c:pt>
                <c:pt idx="3786">
                  <c:v>4472.8280000000004</c:v>
                </c:pt>
                <c:pt idx="3787">
                  <c:v>4472.91</c:v>
                </c:pt>
                <c:pt idx="3788">
                  <c:v>4474.7259999999997</c:v>
                </c:pt>
                <c:pt idx="3789">
                  <c:v>4475.3530000000001</c:v>
                </c:pt>
                <c:pt idx="3790">
                  <c:v>4476.5969999999998</c:v>
                </c:pt>
                <c:pt idx="3791">
                  <c:v>4477.7950000000001</c:v>
                </c:pt>
                <c:pt idx="3792">
                  <c:v>4478.3980000000001</c:v>
                </c:pt>
                <c:pt idx="3793">
                  <c:v>4480.2250000000004</c:v>
                </c:pt>
                <c:pt idx="3794">
                  <c:v>4480.2380000000003</c:v>
                </c:pt>
                <c:pt idx="3795">
                  <c:v>4482.0709999999999</c:v>
                </c:pt>
                <c:pt idx="3796">
                  <c:v>4482.68</c:v>
                </c:pt>
                <c:pt idx="3797">
                  <c:v>4485.1229999999996</c:v>
                </c:pt>
                <c:pt idx="3798">
                  <c:v>4485.7430000000004</c:v>
                </c:pt>
                <c:pt idx="3799">
                  <c:v>4487.5649999999996</c:v>
                </c:pt>
                <c:pt idx="3800">
                  <c:v>4487.6210000000001</c:v>
                </c:pt>
                <c:pt idx="3801">
                  <c:v>4490.0079999999998</c:v>
                </c:pt>
                <c:pt idx="3802">
                  <c:v>4491.1850000000004</c:v>
                </c:pt>
                <c:pt idx="3803">
                  <c:v>4492.451</c:v>
                </c:pt>
                <c:pt idx="3804">
                  <c:v>4493.0879999999997</c:v>
                </c:pt>
                <c:pt idx="3805">
                  <c:v>4494.8940000000002</c:v>
                </c:pt>
                <c:pt idx="3806">
                  <c:v>4495.018</c:v>
                </c:pt>
                <c:pt idx="3807">
                  <c:v>4496.7610000000004</c:v>
                </c:pt>
                <c:pt idx="3808">
                  <c:v>4497.3360000000002</c:v>
                </c:pt>
                <c:pt idx="3809">
                  <c:v>4498.4790000000003</c:v>
                </c:pt>
                <c:pt idx="3810">
                  <c:v>4499.7790000000005</c:v>
                </c:pt>
                <c:pt idx="3811">
                  <c:v>4499.7960000000003</c:v>
                </c:pt>
                <c:pt idx="3812">
                  <c:v>4500.433</c:v>
                </c:pt>
                <c:pt idx="3813">
                  <c:v>4502.2209999999995</c:v>
                </c:pt>
                <c:pt idx="3814">
                  <c:v>4502.415</c:v>
                </c:pt>
                <c:pt idx="3815">
                  <c:v>4504.1059999999998</c:v>
                </c:pt>
                <c:pt idx="3816">
                  <c:v>4504.6639999999998</c:v>
                </c:pt>
                <c:pt idx="3817">
                  <c:v>4505.7730000000001</c:v>
                </c:pt>
                <c:pt idx="3818">
                  <c:v>4507.1059999999998</c:v>
                </c:pt>
                <c:pt idx="3819">
                  <c:v>4507.7780000000002</c:v>
                </c:pt>
                <c:pt idx="3820">
                  <c:v>4509.549</c:v>
                </c:pt>
                <c:pt idx="3821">
                  <c:v>4509.8109999999997</c:v>
                </c:pt>
                <c:pt idx="3822">
                  <c:v>4511.45</c:v>
                </c:pt>
                <c:pt idx="3823">
                  <c:v>4511.9920000000002</c:v>
                </c:pt>
                <c:pt idx="3824">
                  <c:v>4513.067</c:v>
                </c:pt>
                <c:pt idx="3825">
                  <c:v>4514.4350000000004</c:v>
                </c:pt>
                <c:pt idx="3826">
                  <c:v>4515.1229999999996</c:v>
                </c:pt>
                <c:pt idx="3827">
                  <c:v>4516.8770000000004</c:v>
                </c:pt>
                <c:pt idx="3828">
                  <c:v>4517.2079999999996</c:v>
                </c:pt>
                <c:pt idx="3829">
                  <c:v>4518.7950000000001</c:v>
                </c:pt>
                <c:pt idx="3830">
                  <c:v>4519.9560000000001</c:v>
                </c:pt>
                <c:pt idx="3831">
                  <c:v>4520.1819999999998</c:v>
                </c:pt>
                <c:pt idx="3832">
                  <c:v>4521.6899999999996</c:v>
                </c:pt>
                <c:pt idx="3833">
                  <c:v>4523.7359999999999</c:v>
                </c:pt>
                <c:pt idx="3834">
                  <c:v>4524.0370000000003</c:v>
                </c:pt>
                <c:pt idx="3835">
                  <c:v>4525.7240000000002</c:v>
                </c:pt>
                <c:pt idx="3836">
                  <c:v>4526.3819999999996</c:v>
                </c:pt>
                <c:pt idx="3837">
                  <c:v>4528.3339999999998</c:v>
                </c:pt>
                <c:pt idx="3838">
                  <c:v>4528.7280000000001</c:v>
                </c:pt>
                <c:pt idx="3839">
                  <c:v>4529.2629999999999</c:v>
                </c:pt>
                <c:pt idx="3840">
                  <c:v>4531.0739999999996</c:v>
                </c:pt>
                <c:pt idx="3841">
                  <c:v>4532.4089999999997</c:v>
                </c:pt>
                <c:pt idx="3842">
                  <c:v>4535.7650000000003</c:v>
                </c:pt>
                <c:pt idx="3843">
                  <c:v>4536.4849999999997</c:v>
                </c:pt>
                <c:pt idx="3844">
                  <c:v>4538.1109999999999</c:v>
                </c:pt>
                <c:pt idx="3845">
                  <c:v>4540.3159999999998</c:v>
                </c:pt>
                <c:pt idx="3846">
                  <c:v>4540.4570000000003</c:v>
                </c:pt>
                <c:pt idx="3847">
                  <c:v>4541.2489999999998</c:v>
                </c:pt>
                <c:pt idx="3848">
                  <c:v>4542.8019999999997</c:v>
                </c:pt>
                <c:pt idx="3849">
                  <c:v>4545.1480000000001</c:v>
                </c:pt>
                <c:pt idx="3850">
                  <c:v>4545.8419999999996</c:v>
                </c:pt>
                <c:pt idx="3851">
                  <c:v>4547.4939999999997</c:v>
                </c:pt>
                <c:pt idx="3852">
                  <c:v>4548.7120000000004</c:v>
                </c:pt>
                <c:pt idx="3853">
                  <c:v>4549.84</c:v>
                </c:pt>
                <c:pt idx="3854">
                  <c:v>4551.3689999999997</c:v>
                </c:pt>
                <c:pt idx="3855">
                  <c:v>4552.1859999999997</c:v>
                </c:pt>
                <c:pt idx="3856">
                  <c:v>4553.3339999999998</c:v>
                </c:pt>
                <c:pt idx="3857">
                  <c:v>4554.5309999999999</c:v>
                </c:pt>
                <c:pt idx="3858">
                  <c:v>4556.7730000000001</c:v>
                </c:pt>
                <c:pt idx="3859">
                  <c:v>4556.8770000000004</c:v>
                </c:pt>
                <c:pt idx="3860">
                  <c:v>4556.8959999999997</c:v>
                </c:pt>
                <c:pt idx="3861">
                  <c:v>4559.223</c:v>
                </c:pt>
                <c:pt idx="3862">
                  <c:v>4560.9390000000003</c:v>
                </c:pt>
                <c:pt idx="3863">
                  <c:v>4561.5680000000002</c:v>
                </c:pt>
                <c:pt idx="3864">
                  <c:v>4562.4219999999996</c:v>
                </c:pt>
                <c:pt idx="3865">
                  <c:v>4565.0150000000003</c:v>
                </c:pt>
                <c:pt idx="3866">
                  <c:v>4566.26</c:v>
                </c:pt>
                <c:pt idx="3867">
                  <c:v>4567.9489999999996</c:v>
                </c:pt>
                <c:pt idx="3868">
                  <c:v>4568.6059999999998</c:v>
                </c:pt>
                <c:pt idx="3869">
                  <c:v>4569.09</c:v>
                </c:pt>
                <c:pt idx="3870">
                  <c:v>4570.9520000000002</c:v>
                </c:pt>
                <c:pt idx="3871">
                  <c:v>4572.2979999999998</c:v>
                </c:pt>
                <c:pt idx="3872">
                  <c:v>4573.2969999999996</c:v>
                </c:pt>
                <c:pt idx="3873">
                  <c:v>4577.2420000000002</c:v>
                </c:pt>
                <c:pt idx="3874">
                  <c:v>4577.9889999999996</c:v>
                </c:pt>
                <c:pt idx="3875">
                  <c:v>4579.0020000000004</c:v>
                </c:pt>
                <c:pt idx="3876">
                  <c:v>4580.335</c:v>
                </c:pt>
                <c:pt idx="3877">
                  <c:v>4582.68</c:v>
                </c:pt>
                <c:pt idx="3878">
                  <c:v>4584.5280000000002</c:v>
                </c:pt>
                <c:pt idx="3879">
                  <c:v>4585.0259999999998</c:v>
                </c:pt>
                <c:pt idx="3880">
                  <c:v>4585.393</c:v>
                </c:pt>
                <c:pt idx="3881">
                  <c:v>4587.3720000000003</c:v>
                </c:pt>
                <c:pt idx="3882">
                  <c:v>4587.8230000000003</c:v>
                </c:pt>
                <c:pt idx="3883">
                  <c:v>4589.4690000000001</c:v>
                </c:pt>
                <c:pt idx="3884">
                  <c:v>4590.0550000000003</c:v>
                </c:pt>
                <c:pt idx="3885">
                  <c:v>4592.0640000000003</c:v>
                </c:pt>
                <c:pt idx="3886">
                  <c:v>4594.4089999999997</c:v>
                </c:pt>
                <c:pt idx="3887">
                  <c:v>4595.5820000000003</c:v>
                </c:pt>
                <c:pt idx="3888">
                  <c:v>4596.7550000000001</c:v>
                </c:pt>
                <c:pt idx="3889">
                  <c:v>4597.62</c:v>
                </c:pt>
                <c:pt idx="3890">
                  <c:v>4599.1009999999997</c:v>
                </c:pt>
                <c:pt idx="3891">
                  <c:v>4601.1080000000002</c:v>
                </c:pt>
                <c:pt idx="3892">
                  <c:v>4601.6959999999999</c:v>
                </c:pt>
                <c:pt idx="3893">
                  <c:v>4603.3469999999998</c:v>
                </c:pt>
                <c:pt idx="3894">
                  <c:v>4603.7920000000004</c:v>
                </c:pt>
                <c:pt idx="3895">
                  <c:v>4604.4660000000003</c:v>
                </c:pt>
                <c:pt idx="3896">
                  <c:v>4605.7719999999999</c:v>
                </c:pt>
                <c:pt idx="3897">
                  <c:v>4606.1379999999999</c:v>
                </c:pt>
                <c:pt idx="3898">
                  <c:v>4608.4830000000002</c:v>
                </c:pt>
                <c:pt idx="3899">
                  <c:v>4609.8469999999998</c:v>
                </c:pt>
                <c:pt idx="3900">
                  <c:v>4613.1750000000002</c:v>
                </c:pt>
                <c:pt idx="3901">
                  <c:v>4613.9229999999998</c:v>
                </c:pt>
                <c:pt idx="3902">
                  <c:v>4617.8670000000002</c:v>
                </c:pt>
                <c:pt idx="3903">
                  <c:v>4617.9989999999998</c:v>
                </c:pt>
                <c:pt idx="3904">
                  <c:v>4618.8720000000003</c:v>
                </c:pt>
                <c:pt idx="3905">
                  <c:v>4622.0739999999996</c:v>
                </c:pt>
                <c:pt idx="3906">
                  <c:v>4622.558</c:v>
                </c:pt>
                <c:pt idx="3907">
                  <c:v>4623.2139999999999</c:v>
                </c:pt>
                <c:pt idx="3908">
                  <c:v>4626.1499999999996</c:v>
                </c:pt>
                <c:pt idx="3909">
                  <c:v>4627.25</c:v>
                </c:pt>
                <c:pt idx="3910">
                  <c:v>4628.741</c:v>
                </c:pt>
                <c:pt idx="3911">
                  <c:v>4631.9409999999998</c:v>
                </c:pt>
                <c:pt idx="3912">
                  <c:v>4634.2669999999998</c:v>
                </c:pt>
                <c:pt idx="3913">
                  <c:v>4634.2870000000003</c:v>
                </c:pt>
                <c:pt idx="3914">
                  <c:v>4634.3010000000004</c:v>
                </c:pt>
                <c:pt idx="3915">
                  <c:v>4634.3969999999999</c:v>
                </c:pt>
                <c:pt idx="3916">
                  <c:v>4636.6329999999998</c:v>
                </c:pt>
                <c:pt idx="3917">
                  <c:v>4638.9790000000003</c:v>
                </c:pt>
                <c:pt idx="3918">
                  <c:v>4639.7939999999999</c:v>
                </c:pt>
                <c:pt idx="3919">
                  <c:v>4641.3239999999996</c:v>
                </c:pt>
                <c:pt idx="3920">
                  <c:v>4642.4530000000004</c:v>
                </c:pt>
                <c:pt idx="3921">
                  <c:v>4643.67</c:v>
                </c:pt>
                <c:pt idx="3922">
                  <c:v>4645.32</c:v>
                </c:pt>
                <c:pt idx="3923">
                  <c:v>4646.0159999999996</c:v>
                </c:pt>
                <c:pt idx="3924">
                  <c:v>4647.9629999999997</c:v>
                </c:pt>
                <c:pt idx="3925">
                  <c:v>4648.4070000000002</c:v>
                </c:pt>
                <c:pt idx="3926">
                  <c:v>4648.5969999999998</c:v>
                </c:pt>
                <c:pt idx="3927">
                  <c:v>4650.192</c:v>
                </c:pt>
                <c:pt idx="3928">
                  <c:v>4651.0209999999997</c:v>
                </c:pt>
                <c:pt idx="3929">
                  <c:v>4653.6319999999996</c:v>
                </c:pt>
                <c:pt idx="3930">
                  <c:v>4653.643</c:v>
                </c:pt>
                <c:pt idx="3931">
                  <c:v>4654.9780000000001</c:v>
                </c:pt>
                <c:pt idx="3932">
                  <c:v>4656.2489999999998</c:v>
                </c:pt>
                <c:pt idx="3933">
                  <c:v>4658.6580000000004</c:v>
                </c:pt>
                <c:pt idx="3934">
                  <c:v>4658.8620000000001</c:v>
                </c:pt>
                <c:pt idx="3935">
                  <c:v>4660.5129999999999</c:v>
                </c:pt>
                <c:pt idx="3936">
                  <c:v>4661.4769999999999</c:v>
                </c:pt>
                <c:pt idx="3937">
                  <c:v>4663.6880000000001</c:v>
                </c:pt>
                <c:pt idx="3938">
                  <c:v>4664.09</c:v>
                </c:pt>
                <c:pt idx="3939">
                  <c:v>4664.5259999999998</c:v>
                </c:pt>
                <c:pt idx="3940">
                  <c:v>4666.7039999999997</c:v>
                </c:pt>
                <c:pt idx="3941">
                  <c:v>4667.393</c:v>
                </c:pt>
                <c:pt idx="3942">
                  <c:v>4668.7179999999998</c:v>
                </c:pt>
                <c:pt idx="3943">
                  <c:v>4669.3180000000002</c:v>
                </c:pt>
                <c:pt idx="3944">
                  <c:v>4670.8329999999996</c:v>
                </c:pt>
                <c:pt idx="3945">
                  <c:v>4671.9319999999998</c:v>
                </c:pt>
                <c:pt idx="3946">
                  <c:v>4673.7479999999996</c:v>
                </c:pt>
                <c:pt idx="3947">
                  <c:v>4674.2730000000001</c:v>
                </c:pt>
                <c:pt idx="3948">
                  <c:v>4674.5460000000003</c:v>
                </c:pt>
                <c:pt idx="3949">
                  <c:v>4675.4089999999997</c:v>
                </c:pt>
                <c:pt idx="3950">
                  <c:v>4677.16</c:v>
                </c:pt>
                <c:pt idx="3951">
                  <c:v>4677.7129999999997</c:v>
                </c:pt>
                <c:pt idx="3952">
                  <c:v>4678.7780000000002</c:v>
                </c:pt>
                <c:pt idx="3953">
                  <c:v>4679.7740000000003</c:v>
                </c:pt>
                <c:pt idx="3954">
                  <c:v>4681.1530000000002</c:v>
                </c:pt>
                <c:pt idx="3955">
                  <c:v>4683.808</c:v>
                </c:pt>
                <c:pt idx="3956">
                  <c:v>4684.5929999999998</c:v>
                </c:pt>
                <c:pt idx="3957">
                  <c:v>4686.2929999999997</c:v>
                </c:pt>
                <c:pt idx="3958">
                  <c:v>4687.6149999999998</c:v>
                </c:pt>
                <c:pt idx="3959">
                  <c:v>4688.0339999999997</c:v>
                </c:pt>
                <c:pt idx="3960">
                  <c:v>4688.8379999999997</c:v>
                </c:pt>
                <c:pt idx="3961">
                  <c:v>4691.4740000000002</c:v>
                </c:pt>
                <c:pt idx="3962">
                  <c:v>4692.8429999999998</c:v>
                </c:pt>
                <c:pt idx="3963">
                  <c:v>4693.8689999999997</c:v>
                </c:pt>
                <c:pt idx="3964">
                  <c:v>4694.9139999999998</c:v>
                </c:pt>
                <c:pt idx="3965">
                  <c:v>4695.4570000000003</c:v>
                </c:pt>
                <c:pt idx="3966">
                  <c:v>4697.1750000000002</c:v>
                </c:pt>
                <c:pt idx="3967">
                  <c:v>4698.0709999999999</c:v>
                </c:pt>
                <c:pt idx="3968">
                  <c:v>4698.3540000000003</c:v>
                </c:pt>
                <c:pt idx="3969">
                  <c:v>4700.6850000000004</c:v>
                </c:pt>
                <c:pt idx="3970">
                  <c:v>4701.7939999999999</c:v>
                </c:pt>
                <c:pt idx="3971">
                  <c:v>4703.299</c:v>
                </c:pt>
                <c:pt idx="3972">
                  <c:v>4703.9290000000001</c:v>
                </c:pt>
                <c:pt idx="3973">
                  <c:v>4705.2340000000004</c:v>
                </c:pt>
                <c:pt idx="3974">
                  <c:v>4705.9129999999996</c:v>
                </c:pt>
                <c:pt idx="3975">
                  <c:v>4708.0590000000002</c:v>
                </c:pt>
                <c:pt idx="3976">
                  <c:v>4708.5259999999998</c:v>
                </c:pt>
                <c:pt idx="3977">
                  <c:v>4708.674</c:v>
                </c:pt>
                <c:pt idx="3978">
                  <c:v>4708.7219999999998</c:v>
                </c:pt>
                <c:pt idx="3979">
                  <c:v>4708.9589999999998</c:v>
                </c:pt>
                <c:pt idx="3980">
                  <c:v>4711.1409999999996</c:v>
                </c:pt>
                <c:pt idx="3981">
                  <c:v>4712.1149999999998</c:v>
                </c:pt>
                <c:pt idx="3982">
                  <c:v>4713.7539999999999</c:v>
                </c:pt>
                <c:pt idx="3983">
                  <c:v>4713.9889999999996</c:v>
                </c:pt>
                <c:pt idx="3984">
                  <c:v>4715.5550000000003</c:v>
                </c:pt>
                <c:pt idx="3985">
                  <c:v>4716.3680000000004</c:v>
                </c:pt>
                <c:pt idx="3986">
                  <c:v>4718.942</c:v>
                </c:pt>
                <c:pt idx="3987">
                  <c:v>4718.982</c:v>
                </c:pt>
                <c:pt idx="3988">
                  <c:v>4719.0190000000002</c:v>
                </c:pt>
                <c:pt idx="3989">
                  <c:v>4721.5959999999995</c:v>
                </c:pt>
                <c:pt idx="3990">
                  <c:v>4722.4350000000004</c:v>
                </c:pt>
                <c:pt idx="3991">
                  <c:v>4724.049</c:v>
                </c:pt>
                <c:pt idx="3992">
                  <c:v>4724.21</c:v>
                </c:pt>
                <c:pt idx="3993">
                  <c:v>4725.875</c:v>
                </c:pt>
                <c:pt idx="3994">
                  <c:v>4726.8239999999996</c:v>
                </c:pt>
                <c:pt idx="3995">
                  <c:v>4727.3029999999999</c:v>
                </c:pt>
                <c:pt idx="3996">
                  <c:v>4729.08</c:v>
                </c:pt>
                <c:pt idx="3997">
                  <c:v>4729.3149999999996</c:v>
                </c:pt>
                <c:pt idx="3998">
                  <c:v>4729.4380000000001</c:v>
                </c:pt>
                <c:pt idx="3999">
                  <c:v>4729.8249999999998</c:v>
                </c:pt>
                <c:pt idx="4000">
                  <c:v>4732.0519999999997</c:v>
                </c:pt>
                <c:pt idx="4001">
                  <c:v>4732.7550000000001</c:v>
                </c:pt>
                <c:pt idx="4002">
                  <c:v>4734.1099999999997</c:v>
                </c:pt>
                <c:pt idx="4003">
                  <c:v>4736.1949999999997</c:v>
                </c:pt>
                <c:pt idx="4004">
                  <c:v>4737.2790000000005</c:v>
                </c:pt>
                <c:pt idx="4005">
                  <c:v>4739.1400000000003</c:v>
                </c:pt>
                <c:pt idx="4006">
                  <c:v>4739.6360000000004</c:v>
                </c:pt>
                <c:pt idx="4007">
                  <c:v>4739.893</c:v>
                </c:pt>
                <c:pt idx="4008">
                  <c:v>4740.7089999999998</c:v>
                </c:pt>
                <c:pt idx="4009">
                  <c:v>4742.5069999999996</c:v>
                </c:pt>
                <c:pt idx="4010">
                  <c:v>4743.076</c:v>
                </c:pt>
                <c:pt idx="4011">
                  <c:v>4744.17</c:v>
                </c:pt>
                <c:pt idx="4012">
                  <c:v>4745.1210000000001</c:v>
                </c:pt>
                <c:pt idx="4013">
                  <c:v>4746.5159999999996</c:v>
                </c:pt>
                <c:pt idx="4014">
                  <c:v>4747.7349999999997</c:v>
                </c:pt>
                <c:pt idx="4015">
                  <c:v>4749.2</c:v>
                </c:pt>
                <c:pt idx="4016">
                  <c:v>4750.3490000000002</c:v>
                </c:pt>
                <c:pt idx="4017">
                  <c:v>4752.9629999999997</c:v>
                </c:pt>
                <c:pt idx="4018">
                  <c:v>4753.3959999999997</c:v>
                </c:pt>
                <c:pt idx="4019">
                  <c:v>4755.5770000000002</c:v>
                </c:pt>
                <c:pt idx="4020">
                  <c:v>4756.8360000000002</c:v>
                </c:pt>
                <c:pt idx="4021">
                  <c:v>4758.1899999999996</c:v>
                </c:pt>
                <c:pt idx="4022">
                  <c:v>4759.26</c:v>
                </c:pt>
                <c:pt idx="4023">
                  <c:v>4760.107</c:v>
                </c:pt>
                <c:pt idx="4024">
                  <c:v>4760.2759999999998</c:v>
                </c:pt>
                <c:pt idx="4025">
                  <c:v>4760.8050000000003</c:v>
                </c:pt>
                <c:pt idx="4026">
                  <c:v>4762.4750000000004</c:v>
                </c:pt>
                <c:pt idx="4027">
                  <c:v>4763.7169999999996</c:v>
                </c:pt>
                <c:pt idx="4028">
                  <c:v>4766.0320000000002</c:v>
                </c:pt>
                <c:pt idx="4029">
                  <c:v>4767.1570000000002</c:v>
                </c:pt>
                <c:pt idx="4030">
                  <c:v>4768.6459999999997</c:v>
                </c:pt>
                <c:pt idx="4031">
                  <c:v>4770.5969999999998</c:v>
                </c:pt>
                <c:pt idx="4032">
                  <c:v>4771.26</c:v>
                </c:pt>
                <c:pt idx="4033">
                  <c:v>4773.3580000000002</c:v>
                </c:pt>
                <c:pt idx="4034">
                  <c:v>4773.8739999999998</c:v>
                </c:pt>
                <c:pt idx="4035">
                  <c:v>4774.0370000000003</c:v>
                </c:pt>
                <c:pt idx="4036">
                  <c:v>4774.3509999999997</c:v>
                </c:pt>
                <c:pt idx="4037">
                  <c:v>4774.5230000000001</c:v>
                </c:pt>
                <c:pt idx="4038">
                  <c:v>4775.5839999999998</c:v>
                </c:pt>
                <c:pt idx="4039">
                  <c:v>4778.3860000000004</c:v>
                </c:pt>
                <c:pt idx="4040">
                  <c:v>4778.8429999999998</c:v>
                </c:pt>
                <c:pt idx="4041">
                  <c:v>4780.9229999999998</c:v>
                </c:pt>
                <c:pt idx="4042">
                  <c:v>4782.7120000000004</c:v>
                </c:pt>
                <c:pt idx="4043">
                  <c:v>4783.875</c:v>
                </c:pt>
                <c:pt idx="4044">
                  <c:v>4785.576</c:v>
                </c:pt>
                <c:pt idx="4045">
                  <c:v>4787.0379999999996</c:v>
                </c:pt>
                <c:pt idx="4046">
                  <c:v>4787.9009999999998</c:v>
                </c:pt>
                <c:pt idx="4047">
                  <c:v>4790.2280000000001</c:v>
                </c:pt>
                <c:pt idx="4048">
                  <c:v>4791.3639999999996</c:v>
                </c:pt>
                <c:pt idx="4049">
                  <c:v>4792.5540000000001</c:v>
                </c:pt>
                <c:pt idx="4050">
                  <c:v>4793.9380000000001</c:v>
                </c:pt>
                <c:pt idx="4051">
                  <c:v>4794.8789999999999</c:v>
                </c:pt>
                <c:pt idx="4052">
                  <c:v>4795.6899999999996</c:v>
                </c:pt>
                <c:pt idx="4053">
                  <c:v>4797.2060000000001</c:v>
                </c:pt>
                <c:pt idx="4054">
                  <c:v>4798.9690000000001</c:v>
                </c:pt>
                <c:pt idx="4055">
                  <c:v>4799.5320000000002</c:v>
                </c:pt>
                <c:pt idx="4056">
                  <c:v>4800.0150000000003</c:v>
                </c:pt>
                <c:pt idx="4057">
                  <c:v>4804.1840000000002</c:v>
                </c:pt>
                <c:pt idx="4058">
                  <c:v>4804.3410000000003</c:v>
                </c:pt>
                <c:pt idx="4059">
                  <c:v>4805.2759999999998</c:v>
                </c:pt>
                <c:pt idx="4060">
                  <c:v>4806.4279999999999</c:v>
                </c:pt>
                <c:pt idx="4061">
                  <c:v>4806.51</c:v>
                </c:pt>
                <c:pt idx="4062">
                  <c:v>4808.6670000000004</c:v>
                </c:pt>
                <c:pt idx="4063">
                  <c:v>4808.835</c:v>
                </c:pt>
                <c:pt idx="4064">
                  <c:v>4811.1620000000003</c:v>
                </c:pt>
                <c:pt idx="4065">
                  <c:v>4812.9930000000004</c:v>
                </c:pt>
                <c:pt idx="4066">
                  <c:v>4813.4880000000003</c:v>
                </c:pt>
                <c:pt idx="4067">
                  <c:v>4814.0640000000003</c:v>
                </c:pt>
                <c:pt idx="4068">
                  <c:v>4815.8140000000003</c:v>
                </c:pt>
                <c:pt idx="4069">
                  <c:v>4817.3180000000002</c:v>
                </c:pt>
                <c:pt idx="4070">
                  <c:v>4819.0950000000003</c:v>
                </c:pt>
                <c:pt idx="4071">
                  <c:v>4820.4660000000003</c:v>
                </c:pt>
                <c:pt idx="4072">
                  <c:v>4821.6440000000002</c:v>
                </c:pt>
                <c:pt idx="4073">
                  <c:v>4822.7920000000004</c:v>
                </c:pt>
                <c:pt idx="4074">
                  <c:v>4825.1180000000004</c:v>
                </c:pt>
                <c:pt idx="4075">
                  <c:v>4825.5959999999995</c:v>
                </c:pt>
                <c:pt idx="4076">
                  <c:v>4825.9690000000001</c:v>
                </c:pt>
                <c:pt idx="4077">
                  <c:v>4827.4440000000004</c:v>
                </c:pt>
                <c:pt idx="4078">
                  <c:v>4829.7719999999999</c:v>
                </c:pt>
                <c:pt idx="4079">
                  <c:v>4830.277</c:v>
                </c:pt>
                <c:pt idx="4080">
                  <c:v>4832.098</c:v>
                </c:pt>
                <c:pt idx="4081">
                  <c:v>4832.1880000000001</c:v>
                </c:pt>
                <c:pt idx="4082">
                  <c:v>4834.2359999999999</c:v>
                </c:pt>
                <c:pt idx="4083">
                  <c:v>4834.4250000000002</c:v>
                </c:pt>
                <c:pt idx="4084">
                  <c:v>4834.585</c:v>
                </c:pt>
                <c:pt idx="4085">
                  <c:v>4836.59</c:v>
                </c:pt>
                <c:pt idx="4086">
                  <c:v>4836.7520000000004</c:v>
                </c:pt>
                <c:pt idx="4087">
                  <c:v>4838.8940000000002</c:v>
                </c:pt>
                <c:pt idx="4088">
                  <c:v>4839.0789999999997</c:v>
                </c:pt>
                <c:pt idx="4089">
                  <c:v>4839.2950000000001</c:v>
                </c:pt>
                <c:pt idx="4090">
                  <c:v>4843.2030000000004</c:v>
                </c:pt>
                <c:pt idx="4091">
                  <c:v>4843.732</c:v>
                </c:pt>
                <c:pt idx="4092">
                  <c:v>4844.3549999999996</c:v>
                </c:pt>
                <c:pt idx="4093">
                  <c:v>4847.5110000000004</c:v>
                </c:pt>
                <c:pt idx="4094">
                  <c:v>4848.3860000000004</c:v>
                </c:pt>
                <c:pt idx="4095">
                  <c:v>4850.7129999999997</c:v>
                </c:pt>
                <c:pt idx="4096">
                  <c:v>4851.82</c:v>
                </c:pt>
                <c:pt idx="4097">
                  <c:v>4853.04</c:v>
                </c:pt>
                <c:pt idx="4098">
                  <c:v>4854.473</c:v>
                </c:pt>
                <c:pt idx="4099">
                  <c:v>4855.3670000000002</c:v>
                </c:pt>
                <c:pt idx="4100">
                  <c:v>4856.1279999999997</c:v>
                </c:pt>
                <c:pt idx="4101">
                  <c:v>4857.6940000000004</c:v>
                </c:pt>
                <c:pt idx="4102">
                  <c:v>4859.5320000000002</c:v>
                </c:pt>
                <c:pt idx="4103">
                  <c:v>4860.0209999999997</c:v>
                </c:pt>
                <c:pt idx="4104">
                  <c:v>4860.4369999999999</c:v>
                </c:pt>
                <c:pt idx="4105">
                  <c:v>4862.3469999999998</c:v>
                </c:pt>
                <c:pt idx="4106">
                  <c:v>4863.5140000000001</c:v>
                </c:pt>
                <c:pt idx="4107">
                  <c:v>4864.59</c:v>
                </c:pt>
                <c:pt idx="4108">
                  <c:v>4864.674</c:v>
                </c:pt>
                <c:pt idx="4109">
                  <c:v>4864.7460000000001</c:v>
                </c:pt>
                <c:pt idx="4110">
                  <c:v>4865.634</c:v>
                </c:pt>
                <c:pt idx="4111">
                  <c:v>4867.0010000000002</c:v>
                </c:pt>
                <c:pt idx="4112">
                  <c:v>4869.0540000000001</c:v>
                </c:pt>
                <c:pt idx="4113">
                  <c:v>4869.3280000000004</c:v>
                </c:pt>
                <c:pt idx="4114">
                  <c:v>4869.6490000000003</c:v>
                </c:pt>
                <c:pt idx="4115">
                  <c:v>4871.6549999999997</c:v>
                </c:pt>
                <c:pt idx="4116">
                  <c:v>4873.9809999999998</c:v>
                </c:pt>
                <c:pt idx="4117">
                  <c:v>4876.3090000000002</c:v>
                </c:pt>
                <c:pt idx="4118">
                  <c:v>4877.6710000000003</c:v>
                </c:pt>
                <c:pt idx="4119">
                  <c:v>4878.6350000000002</c:v>
                </c:pt>
                <c:pt idx="4120">
                  <c:v>4879.768</c:v>
                </c:pt>
                <c:pt idx="4121">
                  <c:v>4881.9799999999996</c:v>
                </c:pt>
                <c:pt idx="4122">
                  <c:v>4883.2889999999998</c:v>
                </c:pt>
                <c:pt idx="4123">
                  <c:v>4884.8270000000002</c:v>
                </c:pt>
                <c:pt idx="4124">
                  <c:v>4885.616</c:v>
                </c:pt>
                <c:pt idx="4125">
                  <c:v>4886.2879999999996</c:v>
                </c:pt>
                <c:pt idx="4126">
                  <c:v>4887.9430000000002</c:v>
                </c:pt>
                <c:pt idx="4127">
                  <c:v>4889.8860000000004</c:v>
                </c:pt>
                <c:pt idx="4128">
                  <c:v>4890.5969999999998</c:v>
                </c:pt>
                <c:pt idx="4129">
                  <c:v>4892.5969999999998</c:v>
                </c:pt>
                <c:pt idx="4130">
                  <c:v>4894.6790000000001</c:v>
                </c:pt>
                <c:pt idx="4131">
                  <c:v>4894.9049999999997</c:v>
                </c:pt>
                <c:pt idx="4132">
                  <c:v>4894.9449999999997</c:v>
                </c:pt>
                <c:pt idx="4133">
                  <c:v>4899.5770000000002</c:v>
                </c:pt>
                <c:pt idx="4134">
                  <c:v>4900.0039999999999</c:v>
                </c:pt>
                <c:pt idx="4135">
                  <c:v>4901.9040000000005</c:v>
                </c:pt>
                <c:pt idx="4136">
                  <c:v>4903.5230000000001</c:v>
                </c:pt>
                <c:pt idx="4137">
                  <c:v>4904.2309999999998</c:v>
                </c:pt>
                <c:pt idx="4138">
                  <c:v>4905.0630000000001</c:v>
                </c:pt>
                <c:pt idx="4139">
                  <c:v>4907.8310000000001</c:v>
                </c:pt>
                <c:pt idx="4140">
                  <c:v>4908.884</c:v>
                </c:pt>
                <c:pt idx="4141">
                  <c:v>4910.1220000000003</c:v>
                </c:pt>
                <c:pt idx="4142">
                  <c:v>4911.2110000000002</c:v>
                </c:pt>
                <c:pt idx="4143">
                  <c:v>4912.1390000000001</c:v>
                </c:pt>
                <c:pt idx="4144">
                  <c:v>4913.5379999999996</c:v>
                </c:pt>
                <c:pt idx="4145">
                  <c:v>4915.1809999999996</c:v>
                </c:pt>
                <c:pt idx="4146">
                  <c:v>4915.8649999999998</c:v>
                </c:pt>
                <c:pt idx="4147">
                  <c:v>4916.4480000000003</c:v>
                </c:pt>
                <c:pt idx="4148">
                  <c:v>4918.192</c:v>
                </c:pt>
                <c:pt idx="4149">
                  <c:v>4919.8990000000003</c:v>
                </c:pt>
                <c:pt idx="4150">
                  <c:v>4920.24</c:v>
                </c:pt>
                <c:pt idx="4151">
                  <c:v>4920.5190000000002</c:v>
                </c:pt>
                <c:pt idx="4152">
                  <c:v>4920.7560000000003</c:v>
                </c:pt>
                <c:pt idx="4153">
                  <c:v>4922.8459999999995</c:v>
                </c:pt>
                <c:pt idx="4154">
                  <c:v>4923.723</c:v>
                </c:pt>
                <c:pt idx="4155">
                  <c:v>4925.0649999999996</c:v>
                </c:pt>
                <c:pt idx="4156">
                  <c:v>4925.1719999999996</c:v>
                </c:pt>
                <c:pt idx="4157">
                  <c:v>4925.299</c:v>
                </c:pt>
                <c:pt idx="4158">
                  <c:v>4927.5</c:v>
                </c:pt>
                <c:pt idx="4159">
                  <c:v>4929.3739999999998</c:v>
                </c:pt>
                <c:pt idx="4160">
                  <c:v>4929.826</c:v>
                </c:pt>
                <c:pt idx="4161">
                  <c:v>4932.1530000000002</c:v>
                </c:pt>
                <c:pt idx="4162">
                  <c:v>4933.6819999999998</c:v>
                </c:pt>
                <c:pt idx="4163">
                  <c:v>4934.4799999999996</c:v>
                </c:pt>
                <c:pt idx="4164">
                  <c:v>4935.4170000000004</c:v>
                </c:pt>
                <c:pt idx="4165">
                  <c:v>4936.8069999999998</c:v>
                </c:pt>
                <c:pt idx="4166">
                  <c:v>4937.991</c:v>
                </c:pt>
                <c:pt idx="4167">
                  <c:v>4939.134</c:v>
                </c:pt>
                <c:pt idx="4168">
                  <c:v>4940.4759999999997</c:v>
                </c:pt>
                <c:pt idx="4169">
                  <c:v>4941.46</c:v>
                </c:pt>
                <c:pt idx="4170">
                  <c:v>4942.299</c:v>
                </c:pt>
                <c:pt idx="4171">
                  <c:v>4945.5349999999999</c:v>
                </c:pt>
                <c:pt idx="4172">
                  <c:v>4946.1139999999996</c:v>
                </c:pt>
                <c:pt idx="4173">
                  <c:v>4946.6080000000002</c:v>
                </c:pt>
                <c:pt idx="4174">
                  <c:v>4948.4409999999998</c:v>
                </c:pt>
                <c:pt idx="4175">
                  <c:v>4950.5940000000001</c:v>
                </c:pt>
                <c:pt idx="4176">
                  <c:v>4950.9160000000002</c:v>
                </c:pt>
                <c:pt idx="4177">
                  <c:v>4952.7669999999998</c:v>
                </c:pt>
                <c:pt idx="4178">
                  <c:v>4953.0950000000003</c:v>
                </c:pt>
                <c:pt idx="4179">
                  <c:v>4955.4219999999996</c:v>
                </c:pt>
                <c:pt idx="4180">
                  <c:v>4955.6530000000002</c:v>
                </c:pt>
                <c:pt idx="4181">
                  <c:v>4957.7489999999998</c:v>
                </c:pt>
                <c:pt idx="4182">
                  <c:v>4959.5330000000004</c:v>
                </c:pt>
                <c:pt idx="4183">
                  <c:v>4960.0749999999998</c:v>
                </c:pt>
                <c:pt idx="4184">
                  <c:v>4963.8419999999996</c:v>
                </c:pt>
                <c:pt idx="4185">
                  <c:v>4964.7290000000003</c:v>
                </c:pt>
                <c:pt idx="4186">
                  <c:v>4968.1499999999996</c:v>
                </c:pt>
                <c:pt idx="4187">
                  <c:v>4969.3829999999998</c:v>
                </c:pt>
                <c:pt idx="4188">
                  <c:v>4970.83</c:v>
                </c:pt>
                <c:pt idx="4189">
                  <c:v>4971.71</c:v>
                </c:pt>
                <c:pt idx="4190">
                  <c:v>4972.4589999999998</c:v>
                </c:pt>
                <c:pt idx="4191">
                  <c:v>4974.0370000000003</c:v>
                </c:pt>
                <c:pt idx="4192">
                  <c:v>4975.8890000000001</c:v>
                </c:pt>
                <c:pt idx="4193">
                  <c:v>4976.768</c:v>
                </c:pt>
                <c:pt idx="4194">
                  <c:v>4978.6899999999996</c:v>
                </c:pt>
                <c:pt idx="4195">
                  <c:v>4980.9480000000003</c:v>
                </c:pt>
                <c:pt idx="4196">
                  <c:v>4981.0169999999998</c:v>
                </c:pt>
                <c:pt idx="4197">
                  <c:v>4981.076</c:v>
                </c:pt>
                <c:pt idx="4198">
                  <c:v>4981.8119999999999</c:v>
                </c:pt>
                <c:pt idx="4199">
                  <c:v>4983.3440000000001</c:v>
                </c:pt>
                <c:pt idx="4200">
                  <c:v>4983.6629999999996</c:v>
                </c:pt>
                <c:pt idx="4201">
                  <c:v>4985.3850000000002</c:v>
                </c:pt>
                <c:pt idx="4202">
                  <c:v>4985.6710000000003</c:v>
                </c:pt>
                <c:pt idx="4203">
                  <c:v>4987.9979999999996</c:v>
                </c:pt>
                <c:pt idx="4204">
                  <c:v>4990.3249999999998</c:v>
                </c:pt>
                <c:pt idx="4205">
                  <c:v>4991.0659999999998</c:v>
                </c:pt>
                <c:pt idx="4206">
                  <c:v>4994.0020000000004</c:v>
                </c:pt>
                <c:pt idx="4207">
                  <c:v>4994.9780000000001</c:v>
                </c:pt>
                <c:pt idx="4208">
                  <c:v>4996.125</c:v>
                </c:pt>
                <c:pt idx="4209">
                  <c:v>4997.3050000000003</c:v>
                </c:pt>
                <c:pt idx="4210">
                  <c:v>4997.96</c:v>
                </c:pt>
                <c:pt idx="4211">
                  <c:v>4998.29</c:v>
                </c:pt>
                <c:pt idx="4212">
                  <c:v>5001.5060000000003</c:v>
                </c:pt>
                <c:pt idx="4213">
                  <c:v>5001.9949999999999</c:v>
                </c:pt>
                <c:pt idx="4214">
                  <c:v>5002.3509999999997</c:v>
                </c:pt>
                <c:pt idx="4215">
                  <c:v>5004.3419999999996</c:v>
                </c:pt>
                <c:pt idx="4216">
                  <c:v>5004.6310000000003</c:v>
                </c:pt>
                <c:pt idx="4217">
                  <c:v>5006.4120000000003</c:v>
                </c:pt>
                <c:pt idx="4218">
                  <c:v>5006.6899999999996</c:v>
                </c:pt>
                <c:pt idx="4219">
                  <c:v>5007.0709999999999</c:v>
                </c:pt>
                <c:pt idx="4220">
                  <c:v>5009.0370000000003</c:v>
                </c:pt>
                <c:pt idx="4221">
                  <c:v>5010.4719999999998</c:v>
                </c:pt>
                <c:pt idx="4222">
                  <c:v>5011.3850000000002</c:v>
                </c:pt>
                <c:pt idx="4223">
                  <c:v>5012.6350000000002</c:v>
                </c:pt>
                <c:pt idx="4224">
                  <c:v>5013.732</c:v>
                </c:pt>
                <c:pt idx="4225">
                  <c:v>5014.5330000000004</c:v>
                </c:pt>
                <c:pt idx="4226">
                  <c:v>5018.4269999999997</c:v>
                </c:pt>
                <c:pt idx="4227">
                  <c:v>5018.5940000000001</c:v>
                </c:pt>
                <c:pt idx="4228">
                  <c:v>5019.6580000000004</c:v>
                </c:pt>
                <c:pt idx="4229">
                  <c:v>5020.7749999999996</c:v>
                </c:pt>
                <c:pt idx="4230">
                  <c:v>5022.6540000000005</c:v>
                </c:pt>
                <c:pt idx="4231">
                  <c:v>5023.1229999999996</c:v>
                </c:pt>
                <c:pt idx="4232">
                  <c:v>5023.7640000000001</c:v>
                </c:pt>
                <c:pt idx="4233">
                  <c:v>5025.47</c:v>
                </c:pt>
                <c:pt idx="4234">
                  <c:v>5026.7150000000001</c:v>
                </c:pt>
                <c:pt idx="4235">
                  <c:v>5027.817</c:v>
                </c:pt>
                <c:pt idx="4236">
                  <c:v>5030.165</c:v>
                </c:pt>
                <c:pt idx="4237">
                  <c:v>5030.7759999999998</c:v>
                </c:pt>
                <c:pt idx="4238">
                  <c:v>5032.5129999999999</c:v>
                </c:pt>
                <c:pt idx="4239">
                  <c:v>5034.6850000000004</c:v>
                </c:pt>
                <c:pt idx="4240">
                  <c:v>5034.8360000000002</c:v>
                </c:pt>
                <c:pt idx="4241">
                  <c:v>5034.8599999999997</c:v>
                </c:pt>
                <c:pt idx="4242">
                  <c:v>5034.893</c:v>
                </c:pt>
                <c:pt idx="4243">
                  <c:v>5037.2079999999996</c:v>
                </c:pt>
                <c:pt idx="4244">
                  <c:v>5039.5550000000003</c:v>
                </c:pt>
                <c:pt idx="4245">
                  <c:v>5040.4570000000003</c:v>
                </c:pt>
                <c:pt idx="4246">
                  <c:v>5041.9030000000002</c:v>
                </c:pt>
                <c:pt idx="4247">
                  <c:v>5042.9579999999996</c:v>
                </c:pt>
                <c:pt idx="4248">
                  <c:v>5044.7939999999999</c:v>
                </c:pt>
                <c:pt idx="4249">
                  <c:v>5046.598</c:v>
                </c:pt>
                <c:pt idx="4250">
                  <c:v>5047.0190000000002</c:v>
                </c:pt>
                <c:pt idx="4251">
                  <c:v>5048.9459999999999</c:v>
                </c:pt>
                <c:pt idx="4252">
                  <c:v>5051.08</c:v>
                </c:pt>
                <c:pt idx="4253">
                  <c:v>5051.2929999999997</c:v>
                </c:pt>
                <c:pt idx="4254">
                  <c:v>5051.5860000000002</c:v>
                </c:pt>
                <c:pt idx="4255">
                  <c:v>5053.6409999999996</c:v>
                </c:pt>
                <c:pt idx="4256">
                  <c:v>5055.1400000000003</c:v>
                </c:pt>
                <c:pt idx="4257">
                  <c:v>5055.9880000000003</c:v>
                </c:pt>
                <c:pt idx="4258">
                  <c:v>5059.201</c:v>
                </c:pt>
                <c:pt idx="4259">
                  <c:v>5060.6840000000002</c:v>
                </c:pt>
                <c:pt idx="4260">
                  <c:v>5062.7150000000001</c:v>
                </c:pt>
                <c:pt idx="4261">
                  <c:v>5063.0309999999999</c:v>
                </c:pt>
                <c:pt idx="4262">
                  <c:v>5063.2619999999997</c:v>
                </c:pt>
                <c:pt idx="4263">
                  <c:v>5064.7380000000003</c:v>
                </c:pt>
                <c:pt idx="4264">
                  <c:v>5065.3779999999997</c:v>
                </c:pt>
                <c:pt idx="4265">
                  <c:v>5067.3220000000001</c:v>
                </c:pt>
                <c:pt idx="4266">
                  <c:v>5068.2790000000005</c:v>
                </c:pt>
                <c:pt idx="4267">
                  <c:v>5070.0739999999996</c:v>
                </c:pt>
                <c:pt idx="4268">
                  <c:v>5071.3829999999998</c:v>
                </c:pt>
                <c:pt idx="4269">
                  <c:v>5072.4210000000003</c:v>
                </c:pt>
                <c:pt idx="4270">
                  <c:v>5073.8440000000001</c:v>
                </c:pt>
                <c:pt idx="4271">
                  <c:v>5075.4440000000004</c:v>
                </c:pt>
                <c:pt idx="4272">
                  <c:v>5079.4639999999999</c:v>
                </c:pt>
                <c:pt idx="4273">
                  <c:v>5083.5649999999996</c:v>
                </c:pt>
                <c:pt idx="4274">
                  <c:v>5084.1589999999997</c:v>
                </c:pt>
                <c:pt idx="4275">
                  <c:v>5087.6260000000002</c:v>
                </c:pt>
                <c:pt idx="4276">
                  <c:v>5088.8540000000003</c:v>
                </c:pt>
                <c:pt idx="4277">
                  <c:v>5091.2020000000002</c:v>
                </c:pt>
                <c:pt idx="4278">
                  <c:v>5091.6869999999999</c:v>
                </c:pt>
                <c:pt idx="4279">
                  <c:v>5093.549</c:v>
                </c:pt>
                <c:pt idx="4280">
                  <c:v>5094.7920000000004</c:v>
                </c:pt>
                <c:pt idx="4281">
                  <c:v>5095.7479999999996</c:v>
                </c:pt>
                <c:pt idx="4282">
                  <c:v>5095.8969999999999</c:v>
                </c:pt>
                <c:pt idx="4283">
                  <c:v>5096.1019999999999</c:v>
                </c:pt>
                <c:pt idx="4284">
                  <c:v>5099.808</c:v>
                </c:pt>
                <c:pt idx="4285">
                  <c:v>5100.5919999999996</c:v>
                </c:pt>
                <c:pt idx="4286">
                  <c:v>5101.6660000000002</c:v>
                </c:pt>
                <c:pt idx="4287">
                  <c:v>5103.8689999999997</c:v>
                </c:pt>
                <c:pt idx="4288">
                  <c:v>5105.2870000000003</c:v>
                </c:pt>
                <c:pt idx="4289">
                  <c:v>5107.2309999999998</c:v>
                </c:pt>
                <c:pt idx="4290">
                  <c:v>5107.6350000000002</c:v>
                </c:pt>
                <c:pt idx="4291">
                  <c:v>5107.93</c:v>
                </c:pt>
                <c:pt idx="4292">
                  <c:v>5109.8180000000002</c:v>
                </c:pt>
                <c:pt idx="4293">
                  <c:v>5109.982</c:v>
                </c:pt>
                <c:pt idx="4294">
                  <c:v>5111.99</c:v>
                </c:pt>
                <c:pt idx="4295">
                  <c:v>5112.33</c:v>
                </c:pt>
                <c:pt idx="4296">
                  <c:v>5112.7950000000001</c:v>
                </c:pt>
                <c:pt idx="4297">
                  <c:v>5114.6769999999997</c:v>
                </c:pt>
                <c:pt idx="4298">
                  <c:v>5116.0510000000004</c:v>
                </c:pt>
                <c:pt idx="4299">
                  <c:v>5117.0249999999996</c:v>
                </c:pt>
                <c:pt idx="4300">
                  <c:v>5118.3590000000004</c:v>
                </c:pt>
                <c:pt idx="4301">
                  <c:v>5119.3729999999996</c:v>
                </c:pt>
                <c:pt idx="4302">
                  <c:v>5123.924</c:v>
                </c:pt>
                <c:pt idx="4303">
                  <c:v>5124.067</c:v>
                </c:pt>
                <c:pt idx="4304">
                  <c:v>5124.1729999999998</c:v>
                </c:pt>
                <c:pt idx="4305">
                  <c:v>5124.8450000000003</c:v>
                </c:pt>
                <c:pt idx="4306">
                  <c:v>5126.415</c:v>
                </c:pt>
                <c:pt idx="4307">
                  <c:v>5128.2330000000002</c:v>
                </c:pt>
                <c:pt idx="4308">
                  <c:v>5128.7629999999999</c:v>
                </c:pt>
                <c:pt idx="4309">
                  <c:v>5129.4880000000003</c:v>
                </c:pt>
                <c:pt idx="4310">
                  <c:v>5131.1099999999997</c:v>
                </c:pt>
                <c:pt idx="4311">
                  <c:v>5132.2939999999999</c:v>
                </c:pt>
                <c:pt idx="4312">
                  <c:v>5133.4579999999996</c:v>
                </c:pt>
                <c:pt idx="4313">
                  <c:v>5135.8050000000003</c:v>
                </c:pt>
                <c:pt idx="4314">
                  <c:v>5136.3549999999996</c:v>
                </c:pt>
                <c:pt idx="4315">
                  <c:v>5139.8720000000003</c:v>
                </c:pt>
                <c:pt idx="4316">
                  <c:v>5140.4160000000002</c:v>
                </c:pt>
                <c:pt idx="4317">
                  <c:v>5140.5010000000002</c:v>
                </c:pt>
                <c:pt idx="4318">
                  <c:v>5142.848</c:v>
                </c:pt>
                <c:pt idx="4319">
                  <c:v>5144.4759999999997</c:v>
                </c:pt>
                <c:pt idx="4320">
                  <c:v>5145.1959999999999</c:v>
                </c:pt>
                <c:pt idx="4321">
                  <c:v>5146.1809999999996</c:v>
                </c:pt>
                <c:pt idx="4322">
                  <c:v>5147.5429999999997</c:v>
                </c:pt>
                <c:pt idx="4323">
                  <c:v>5148.5370000000003</c:v>
                </c:pt>
                <c:pt idx="4324">
                  <c:v>5149.8909999999996</c:v>
                </c:pt>
                <c:pt idx="4325">
                  <c:v>5151.7460000000001</c:v>
                </c:pt>
                <c:pt idx="4326">
                  <c:v>5152.2380000000003</c:v>
                </c:pt>
                <c:pt idx="4327">
                  <c:v>5152.598</c:v>
                </c:pt>
                <c:pt idx="4328">
                  <c:v>5154.5860000000002</c:v>
                </c:pt>
                <c:pt idx="4329">
                  <c:v>5154.7420000000002</c:v>
                </c:pt>
                <c:pt idx="4330">
                  <c:v>5156.9179999999997</c:v>
                </c:pt>
                <c:pt idx="4331">
                  <c:v>5157.1329999999998</c:v>
                </c:pt>
                <c:pt idx="4332">
                  <c:v>5159.2489999999998</c:v>
                </c:pt>
                <c:pt idx="4333">
                  <c:v>5160.9790000000003</c:v>
                </c:pt>
                <c:pt idx="4334">
                  <c:v>5161.58</c:v>
                </c:pt>
                <c:pt idx="4335">
                  <c:v>5162.7340000000004</c:v>
                </c:pt>
                <c:pt idx="4336">
                  <c:v>5163.9110000000001</c:v>
                </c:pt>
                <c:pt idx="4337">
                  <c:v>5165.2160000000003</c:v>
                </c:pt>
                <c:pt idx="4338">
                  <c:v>5166.2420000000002</c:v>
                </c:pt>
                <c:pt idx="4339">
                  <c:v>5167.4970000000003</c:v>
                </c:pt>
                <c:pt idx="4340">
                  <c:v>5168.5730000000003</c:v>
                </c:pt>
                <c:pt idx="4341">
                  <c:v>5169.4539999999997</c:v>
                </c:pt>
                <c:pt idx="4342">
                  <c:v>5170.9040000000005</c:v>
                </c:pt>
                <c:pt idx="4343">
                  <c:v>5172.6779999999999</c:v>
                </c:pt>
                <c:pt idx="4344">
                  <c:v>5173.2349999999997</c:v>
                </c:pt>
                <c:pt idx="4345">
                  <c:v>5175.5659999999998</c:v>
                </c:pt>
                <c:pt idx="4346">
                  <c:v>5177.8599999999997</c:v>
                </c:pt>
                <c:pt idx="4347">
                  <c:v>5177.8980000000001</c:v>
                </c:pt>
                <c:pt idx="4348">
                  <c:v>5177.9279999999999</c:v>
                </c:pt>
                <c:pt idx="4349">
                  <c:v>5182.1660000000002</c:v>
                </c:pt>
                <c:pt idx="4350">
                  <c:v>5182.5600000000004</c:v>
                </c:pt>
                <c:pt idx="4351">
                  <c:v>5183.0420000000004</c:v>
                </c:pt>
                <c:pt idx="4352">
                  <c:v>5184.8909999999996</c:v>
                </c:pt>
                <c:pt idx="4353">
                  <c:v>5186.4030000000002</c:v>
                </c:pt>
                <c:pt idx="4354">
                  <c:v>5187.2219999999998</c:v>
                </c:pt>
                <c:pt idx="4355">
                  <c:v>5188.223</c:v>
                </c:pt>
                <c:pt idx="4356">
                  <c:v>5190.6400000000003</c:v>
                </c:pt>
                <c:pt idx="4357">
                  <c:v>5191.884</c:v>
                </c:pt>
                <c:pt idx="4358">
                  <c:v>5193.4049999999997</c:v>
                </c:pt>
                <c:pt idx="4359">
                  <c:v>5194.2150000000001</c:v>
                </c:pt>
                <c:pt idx="4360">
                  <c:v>5194.8770000000004</c:v>
                </c:pt>
                <c:pt idx="4361">
                  <c:v>5198.8770000000004</c:v>
                </c:pt>
                <c:pt idx="4362">
                  <c:v>5199.1139999999996</c:v>
                </c:pt>
                <c:pt idx="4363">
                  <c:v>5201.2079999999996</c:v>
                </c:pt>
                <c:pt idx="4364">
                  <c:v>5201.4830000000002</c:v>
                </c:pt>
                <c:pt idx="4365">
                  <c:v>5203.3519999999999</c:v>
                </c:pt>
                <c:pt idx="4366">
                  <c:v>5203.5389999999998</c:v>
                </c:pt>
                <c:pt idx="4367">
                  <c:v>5205.87</c:v>
                </c:pt>
                <c:pt idx="4368">
                  <c:v>5207.5889999999999</c:v>
                </c:pt>
                <c:pt idx="4369">
                  <c:v>5208.201</c:v>
                </c:pt>
                <c:pt idx="4370">
                  <c:v>5208.95</c:v>
                </c:pt>
                <c:pt idx="4371">
                  <c:v>5210.5320000000002</c:v>
                </c:pt>
                <c:pt idx="4372">
                  <c:v>5212.8630000000003</c:v>
                </c:pt>
                <c:pt idx="4373">
                  <c:v>5214.1310000000003</c:v>
                </c:pt>
                <c:pt idx="4374">
                  <c:v>5215.1940000000004</c:v>
                </c:pt>
                <c:pt idx="4375">
                  <c:v>5217.5249999999996</c:v>
                </c:pt>
                <c:pt idx="4376">
                  <c:v>5219.3130000000001</c:v>
                </c:pt>
                <c:pt idx="4377">
                  <c:v>5219.8559999999998</c:v>
                </c:pt>
                <c:pt idx="4378">
                  <c:v>5220.3010000000004</c:v>
                </c:pt>
                <c:pt idx="4379">
                  <c:v>5222.8509999999997</c:v>
                </c:pt>
                <c:pt idx="4380">
                  <c:v>5224.4949999999999</c:v>
                </c:pt>
                <c:pt idx="4381">
                  <c:v>5224.5190000000002</c:v>
                </c:pt>
                <c:pt idx="4382">
                  <c:v>5224.5379999999996</c:v>
                </c:pt>
                <c:pt idx="4383">
                  <c:v>5226.8500000000004</c:v>
                </c:pt>
                <c:pt idx="4384">
                  <c:v>5228.7749999999996</c:v>
                </c:pt>
                <c:pt idx="4385">
                  <c:v>5229.1809999999996</c:v>
                </c:pt>
                <c:pt idx="4386">
                  <c:v>5229.6760000000004</c:v>
                </c:pt>
                <c:pt idx="4387">
                  <c:v>5233.8429999999998</c:v>
                </c:pt>
                <c:pt idx="4388">
                  <c:v>5234.8580000000002</c:v>
                </c:pt>
                <c:pt idx="4389">
                  <c:v>5236.174</c:v>
                </c:pt>
                <c:pt idx="4390">
                  <c:v>5237.25</c:v>
                </c:pt>
                <c:pt idx="4391">
                  <c:v>5238.5050000000001</c:v>
                </c:pt>
                <c:pt idx="4392">
                  <c:v>5240.04</c:v>
                </c:pt>
                <c:pt idx="4393">
                  <c:v>5241.4870000000001</c:v>
                </c:pt>
                <c:pt idx="4394">
                  <c:v>5245.2209999999995</c:v>
                </c:pt>
                <c:pt idx="4395">
                  <c:v>5245.4979999999996</c:v>
                </c:pt>
                <c:pt idx="4396">
                  <c:v>5245.7250000000004</c:v>
                </c:pt>
                <c:pt idx="4397">
                  <c:v>5247.8289999999997</c:v>
                </c:pt>
                <c:pt idx="4398">
                  <c:v>5247.9809999999998</c:v>
                </c:pt>
                <c:pt idx="4399">
                  <c:v>5250.16</c:v>
                </c:pt>
                <c:pt idx="4400">
                  <c:v>5250.4030000000002</c:v>
                </c:pt>
                <c:pt idx="4401">
                  <c:v>5252.491</c:v>
                </c:pt>
                <c:pt idx="4402">
                  <c:v>5254.8220000000001</c:v>
                </c:pt>
                <c:pt idx="4403">
                  <c:v>5255.585</c:v>
                </c:pt>
                <c:pt idx="4404">
                  <c:v>5257.1530000000002</c:v>
                </c:pt>
                <c:pt idx="4405">
                  <c:v>5258.4359999999997</c:v>
                </c:pt>
                <c:pt idx="4406">
                  <c:v>5261.8149999999996</c:v>
                </c:pt>
                <c:pt idx="4407">
                  <c:v>5262.6729999999998</c:v>
                </c:pt>
                <c:pt idx="4408">
                  <c:v>5264.1469999999999</c:v>
                </c:pt>
                <c:pt idx="4409">
                  <c:v>5266.4780000000001</c:v>
                </c:pt>
                <c:pt idx="4410">
                  <c:v>5266.9110000000001</c:v>
                </c:pt>
                <c:pt idx="4411">
                  <c:v>5268.8090000000002</c:v>
                </c:pt>
                <c:pt idx="4412">
                  <c:v>5271.1289999999999</c:v>
                </c:pt>
                <c:pt idx="4413">
                  <c:v>5271.14</c:v>
                </c:pt>
                <c:pt idx="4414">
                  <c:v>5273.4709999999995</c:v>
                </c:pt>
                <c:pt idx="4415">
                  <c:v>5276.3109999999997</c:v>
                </c:pt>
                <c:pt idx="4416">
                  <c:v>5278.1329999999998</c:v>
                </c:pt>
                <c:pt idx="4417">
                  <c:v>5279.6229999999996</c:v>
                </c:pt>
                <c:pt idx="4418">
                  <c:v>5280.4639999999999</c:v>
                </c:pt>
                <c:pt idx="4419">
                  <c:v>5282.7950000000001</c:v>
                </c:pt>
                <c:pt idx="4420">
                  <c:v>5283.86</c:v>
                </c:pt>
                <c:pt idx="4421">
                  <c:v>5284.393</c:v>
                </c:pt>
                <c:pt idx="4422">
                  <c:v>5285.1260000000002</c:v>
                </c:pt>
                <c:pt idx="4423">
                  <c:v>5287.4570000000003</c:v>
                </c:pt>
                <c:pt idx="4424">
                  <c:v>5288.0969999999998</c:v>
                </c:pt>
                <c:pt idx="4425">
                  <c:v>5292.1189999999997</c:v>
                </c:pt>
                <c:pt idx="4426">
                  <c:v>5292.335</c:v>
                </c:pt>
                <c:pt idx="4427">
                  <c:v>5293.6040000000003</c:v>
                </c:pt>
                <c:pt idx="4428">
                  <c:v>5294.4459999999999</c:v>
                </c:pt>
                <c:pt idx="4429">
                  <c:v>5296.5969999999998</c:v>
                </c:pt>
                <c:pt idx="4430">
                  <c:v>5296.7669999999998</c:v>
                </c:pt>
                <c:pt idx="4431">
                  <c:v>5296.9459999999999</c:v>
                </c:pt>
                <c:pt idx="4432">
                  <c:v>5299.0870000000004</c:v>
                </c:pt>
                <c:pt idx="4433">
                  <c:v>5301.1139999999996</c:v>
                </c:pt>
                <c:pt idx="4434">
                  <c:v>5301.4070000000002</c:v>
                </c:pt>
                <c:pt idx="4435">
                  <c:v>5301.7179999999998</c:v>
                </c:pt>
                <c:pt idx="4436">
                  <c:v>5305.63</c:v>
                </c:pt>
                <c:pt idx="4437">
                  <c:v>5306.4889999999996</c:v>
                </c:pt>
                <c:pt idx="4438">
                  <c:v>5310.1469999999999</c:v>
                </c:pt>
                <c:pt idx="4439">
                  <c:v>5313.009</c:v>
                </c:pt>
                <c:pt idx="4440">
                  <c:v>5314.6639999999998</c:v>
                </c:pt>
                <c:pt idx="4441">
                  <c:v>5315.3289999999997</c:v>
                </c:pt>
                <c:pt idx="4442">
                  <c:v>5316.0320000000002</c:v>
                </c:pt>
                <c:pt idx="4443">
                  <c:v>5317.6490000000003</c:v>
                </c:pt>
                <c:pt idx="4444">
                  <c:v>5319.18</c:v>
                </c:pt>
                <c:pt idx="4445">
                  <c:v>5319.97</c:v>
                </c:pt>
                <c:pt idx="4446">
                  <c:v>5320.8040000000001</c:v>
                </c:pt>
                <c:pt idx="4447">
                  <c:v>5322.29</c:v>
                </c:pt>
                <c:pt idx="4448">
                  <c:v>5323.6970000000001</c:v>
                </c:pt>
                <c:pt idx="4449">
                  <c:v>5324.61</c:v>
                </c:pt>
                <c:pt idx="4450">
                  <c:v>5325.576</c:v>
                </c:pt>
                <c:pt idx="4451">
                  <c:v>5326.9309999999996</c:v>
                </c:pt>
                <c:pt idx="4452">
                  <c:v>5328.2129999999997</c:v>
                </c:pt>
                <c:pt idx="4453">
                  <c:v>5329.2510000000002</c:v>
                </c:pt>
                <c:pt idx="4454">
                  <c:v>5330.3469999999998</c:v>
                </c:pt>
                <c:pt idx="4455">
                  <c:v>5331.5709999999999</c:v>
                </c:pt>
                <c:pt idx="4456">
                  <c:v>5333.8919999999998</c:v>
                </c:pt>
                <c:pt idx="4457">
                  <c:v>5335.1189999999997</c:v>
                </c:pt>
                <c:pt idx="4458">
                  <c:v>5336.2120000000004</c:v>
                </c:pt>
                <c:pt idx="4459">
                  <c:v>5337.2460000000001</c:v>
                </c:pt>
                <c:pt idx="4460">
                  <c:v>5338.5320000000002</c:v>
                </c:pt>
                <c:pt idx="4461">
                  <c:v>5339.2070000000003</c:v>
                </c:pt>
                <c:pt idx="4462">
                  <c:v>5339.8909999999996</c:v>
                </c:pt>
                <c:pt idx="4463">
                  <c:v>5340.8530000000001</c:v>
                </c:pt>
                <c:pt idx="4464">
                  <c:v>5341.7629999999999</c:v>
                </c:pt>
                <c:pt idx="4465">
                  <c:v>5343.1729999999998</c:v>
                </c:pt>
                <c:pt idx="4466">
                  <c:v>5344.6620000000003</c:v>
                </c:pt>
                <c:pt idx="4467">
                  <c:v>5345.4930000000004</c:v>
                </c:pt>
                <c:pt idx="4468">
                  <c:v>5346.2790000000005</c:v>
                </c:pt>
                <c:pt idx="4469">
                  <c:v>5349.4340000000002</c:v>
                </c:pt>
                <c:pt idx="4470">
                  <c:v>5350.134</c:v>
                </c:pt>
                <c:pt idx="4471">
                  <c:v>5350.7960000000003</c:v>
                </c:pt>
                <c:pt idx="4472">
                  <c:v>5352.4539999999997</c:v>
                </c:pt>
                <c:pt idx="4473">
                  <c:v>5354.7740000000003</c:v>
                </c:pt>
                <c:pt idx="4474">
                  <c:v>5355.3130000000001</c:v>
                </c:pt>
                <c:pt idx="4475">
                  <c:v>5357.0950000000003</c:v>
                </c:pt>
                <c:pt idx="4476">
                  <c:v>5358.9769999999999</c:v>
                </c:pt>
                <c:pt idx="4477">
                  <c:v>5359.415</c:v>
                </c:pt>
                <c:pt idx="4478">
                  <c:v>5359.8289999999997</c:v>
                </c:pt>
                <c:pt idx="4479">
                  <c:v>5361.7349999999997</c:v>
                </c:pt>
                <c:pt idx="4480">
                  <c:v>5363.7489999999998</c:v>
                </c:pt>
                <c:pt idx="4481">
                  <c:v>5364.0559999999996</c:v>
                </c:pt>
                <c:pt idx="4482">
                  <c:v>5364.3459999999995</c:v>
                </c:pt>
                <c:pt idx="4483">
                  <c:v>5366.3760000000002</c:v>
                </c:pt>
                <c:pt idx="4484">
                  <c:v>5368.5209999999997</c:v>
                </c:pt>
                <c:pt idx="4485">
                  <c:v>5368.6790000000001</c:v>
                </c:pt>
                <c:pt idx="4486">
                  <c:v>5368.6959999999999</c:v>
                </c:pt>
                <c:pt idx="4487">
                  <c:v>5368.8620000000001</c:v>
                </c:pt>
                <c:pt idx="4488">
                  <c:v>5371.0159999999996</c:v>
                </c:pt>
                <c:pt idx="4489">
                  <c:v>5373.2920000000004</c:v>
                </c:pt>
                <c:pt idx="4490">
                  <c:v>5373.3360000000002</c:v>
                </c:pt>
                <c:pt idx="4491">
                  <c:v>5373.3789999999999</c:v>
                </c:pt>
                <c:pt idx="4492">
                  <c:v>5374.92</c:v>
                </c:pt>
                <c:pt idx="4493">
                  <c:v>5375.6570000000002</c:v>
                </c:pt>
                <c:pt idx="4494">
                  <c:v>5377.8959999999997</c:v>
                </c:pt>
                <c:pt idx="4495">
                  <c:v>5377.9769999999999</c:v>
                </c:pt>
                <c:pt idx="4496">
                  <c:v>5378.0640000000003</c:v>
                </c:pt>
                <c:pt idx="4497">
                  <c:v>5380.2969999999996</c:v>
                </c:pt>
                <c:pt idx="4498">
                  <c:v>5382.4120000000003</c:v>
                </c:pt>
                <c:pt idx="4499">
                  <c:v>5382.6180000000004</c:v>
                </c:pt>
                <c:pt idx="4500">
                  <c:v>5382.835</c:v>
                </c:pt>
                <c:pt idx="4501">
                  <c:v>5384.9380000000001</c:v>
                </c:pt>
                <c:pt idx="4502">
                  <c:v>5386.9290000000001</c:v>
                </c:pt>
                <c:pt idx="4503">
                  <c:v>5387.2579999999998</c:v>
                </c:pt>
                <c:pt idx="4504">
                  <c:v>5387.607</c:v>
                </c:pt>
                <c:pt idx="4505">
                  <c:v>5389.5789999999997</c:v>
                </c:pt>
                <c:pt idx="4506">
                  <c:v>5391.4449999999997</c:v>
                </c:pt>
                <c:pt idx="4507">
                  <c:v>5391.8990000000003</c:v>
                </c:pt>
                <c:pt idx="4508">
                  <c:v>5392.3779999999997</c:v>
                </c:pt>
                <c:pt idx="4509">
                  <c:v>5395.9620000000004</c:v>
                </c:pt>
                <c:pt idx="4510">
                  <c:v>5396.54</c:v>
                </c:pt>
                <c:pt idx="4511">
                  <c:v>5397.15</c:v>
                </c:pt>
                <c:pt idx="4512">
                  <c:v>5397.7830000000004</c:v>
                </c:pt>
                <c:pt idx="4513">
                  <c:v>5398.86</c:v>
                </c:pt>
                <c:pt idx="4514">
                  <c:v>5400.4790000000003</c:v>
                </c:pt>
                <c:pt idx="4515">
                  <c:v>5401.18</c:v>
                </c:pt>
                <c:pt idx="4516">
                  <c:v>5401.9219999999996</c:v>
                </c:pt>
                <c:pt idx="4517">
                  <c:v>5403.5010000000002</c:v>
                </c:pt>
                <c:pt idx="4518">
                  <c:v>5404.9949999999999</c:v>
                </c:pt>
                <c:pt idx="4519">
                  <c:v>5405.8209999999999</c:v>
                </c:pt>
                <c:pt idx="4520">
                  <c:v>5409.5119999999997</c:v>
                </c:pt>
                <c:pt idx="4521">
                  <c:v>5411.4650000000001</c:v>
                </c:pt>
                <c:pt idx="4522">
                  <c:v>5412.7820000000002</c:v>
                </c:pt>
                <c:pt idx="4523">
                  <c:v>5414.0280000000002</c:v>
                </c:pt>
                <c:pt idx="4524">
                  <c:v>5415.1019999999999</c:v>
                </c:pt>
                <c:pt idx="4525">
                  <c:v>5416.2359999999999</c:v>
                </c:pt>
                <c:pt idx="4526">
                  <c:v>5417.4219999999996</c:v>
                </c:pt>
                <c:pt idx="4527">
                  <c:v>5418.5450000000001</c:v>
                </c:pt>
                <c:pt idx="4528">
                  <c:v>5421.0079999999998</c:v>
                </c:pt>
                <c:pt idx="4529">
                  <c:v>5423.0619999999999</c:v>
                </c:pt>
                <c:pt idx="4530">
                  <c:v>5424.3829999999998</c:v>
                </c:pt>
                <c:pt idx="4531">
                  <c:v>5425.78</c:v>
                </c:pt>
                <c:pt idx="4532">
                  <c:v>5426.7039999999997</c:v>
                </c:pt>
                <c:pt idx="4533">
                  <c:v>5427.5780000000004</c:v>
                </c:pt>
                <c:pt idx="4534">
                  <c:v>5429.0240000000003</c:v>
                </c:pt>
                <c:pt idx="4535">
                  <c:v>5430.5510000000004</c:v>
                </c:pt>
                <c:pt idx="4536">
                  <c:v>5431.3440000000001</c:v>
                </c:pt>
                <c:pt idx="4537">
                  <c:v>5432.0950000000003</c:v>
                </c:pt>
                <c:pt idx="4538">
                  <c:v>5433.6549999999997</c:v>
                </c:pt>
                <c:pt idx="4539">
                  <c:v>5434.9430000000002</c:v>
                </c:pt>
                <c:pt idx="4540">
                  <c:v>5435.4309999999996</c:v>
                </c:pt>
                <c:pt idx="4541">
                  <c:v>5436.01</c:v>
                </c:pt>
                <c:pt idx="4542">
                  <c:v>5438.0129999999999</c:v>
                </c:pt>
                <c:pt idx="4543">
                  <c:v>5438.3869999999997</c:v>
                </c:pt>
                <c:pt idx="4544">
                  <c:v>5440.26</c:v>
                </c:pt>
                <c:pt idx="4545">
                  <c:v>5440.7640000000001</c:v>
                </c:pt>
                <c:pt idx="4546">
                  <c:v>5441.56</c:v>
                </c:pt>
                <c:pt idx="4547">
                  <c:v>5443.1419999999998</c:v>
                </c:pt>
                <c:pt idx="4548">
                  <c:v>5444.1440000000002</c:v>
                </c:pt>
                <c:pt idx="4549">
                  <c:v>5445.5190000000002</c:v>
                </c:pt>
                <c:pt idx="4550">
                  <c:v>5447.6890000000003</c:v>
                </c:pt>
                <c:pt idx="4551">
                  <c:v>5447.8959999999997</c:v>
                </c:pt>
                <c:pt idx="4552">
                  <c:v>5448.0259999999998</c:v>
                </c:pt>
                <c:pt idx="4553">
                  <c:v>5450.2730000000001</c:v>
                </c:pt>
                <c:pt idx="4554">
                  <c:v>5451.91</c:v>
                </c:pt>
                <c:pt idx="4555">
                  <c:v>5452.65</c:v>
                </c:pt>
                <c:pt idx="4556">
                  <c:v>5453.8180000000002</c:v>
                </c:pt>
                <c:pt idx="4557">
                  <c:v>5455.7929999999997</c:v>
                </c:pt>
                <c:pt idx="4558">
                  <c:v>5456.3379999999997</c:v>
                </c:pt>
                <c:pt idx="4559">
                  <c:v>5457.4040000000005</c:v>
                </c:pt>
                <c:pt idx="4560">
                  <c:v>5459.2060000000001</c:v>
                </c:pt>
                <c:pt idx="4561">
                  <c:v>5459.6760000000004</c:v>
                </c:pt>
                <c:pt idx="4562">
                  <c:v>5459.9470000000001</c:v>
                </c:pt>
                <c:pt idx="4563">
                  <c:v>5462.1580000000004</c:v>
                </c:pt>
                <c:pt idx="4564">
                  <c:v>5463.5590000000002</c:v>
                </c:pt>
                <c:pt idx="4565">
                  <c:v>5464.5349999999999</c:v>
                </c:pt>
                <c:pt idx="4566">
                  <c:v>5466.076</c:v>
                </c:pt>
                <c:pt idx="4567">
                  <c:v>5466.9120000000003</c:v>
                </c:pt>
                <c:pt idx="4568">
                  <c:v>5467.442</c:v>
                </c:pt>
                <c:pt idx="4569">
                  <c:v>5469.2889999999998</c:v>
                </c:pt>
                <c:pt idx="4570">
                  <c:v>5469.8019999999997</c:v>
                </c:pt>
                <c:pt idx="4571">
                  <c:v>5471.3249999999998</c:v>
                </c:pt>
                <c:pt idx="4572">
                  <c:v>5471.6670000000004</c:v>
                </c:pt>
                <c:pt idx="4573">
                  <c:v>5472.2060000000001</c:v>
                </c:pt>
                <c:pt idx="4574">
                  <c:v>5474.0439999999999</c:v>
                </c:pt>
                <c:pt idx="4575">
                  <c:v>5478.335</c:v>
                </c:pt>
                <c:pt idx="4576">
                  <c:v>5478.7969999999996</c:v>
                </c:pt>
                <c:pt idx="4577">
                  <c:v>5479.0910000000003</c:v>
                </c:pt>
                <c:pt idx="4578">
                  <c:v>5480.3980000000001</c:v>
                </c:pt>
                <c:pt idx="4579">
                  <c:v>5481.1750000000002</c:v>
                </c:pt>
                <c:pt idx="4580">
                  <c:v>5484.4629999999997</c:v>
                </c:pt>
                <c:pt idx="4581">
                  <c:v>5485.9290000000001</c:v>
                </c:pt>
                <c:pt idx="4582">
                  <c:v>5486.857</c:v>
                </c:pt>
                <c:pt idx="4583">
                  <c:v>5488.3059999999996</c:v>
                </c:pt>
                <c:pt idx="4584">
                  <c:v>5490.5929999999998</c:v>
                </c:pt>
                <c:pt idx="4585">
                  <c:v>5490.683</c:v>
                </c:pt>
                <c:pt idx="4586">
                  <c:v>5490.74</c:v>
                </c:pt>
                <c:pt idx="4587">
                  <c:v>5490.9949999999999</c:v>
                </c:pt>
                <c:pt idx="4588">
                  <c:v>5494.6229999999996</c:v>
                </c:pt>
                <c:pt idx="4589">
                  <c:v>5495.4369999999999</c:v>
                </c:pt>
                <c:pt idx="4590">
                  <c:v>5496.7219999999998</c:v>
                </c:pt>
                <c:pt idx="4591">
                  <c:v>5497.8140000000003</c:v>
                </c:pt>
                <c:pt idx="4592">
                  <c:v>5499.0820000000003</c:v>
                </c:pt>
                <c:pt idx="4593">
                  <c:v>5500.1909999999998</c:v>
                </c:pt>
                <c:pt idx="4594">
                  <c:v>5501.5910000000003</c:v>
                </c:pt>
                <c:pt idx="4595">
                  <c:v>5502.3890000000001</c:v>
                </c:pt>
                <c:pt idx="4596">
                  <c:v>5502.5680000000002</c:v>
                </c:pt>
                <c:pt idx="4597">
                  <c:v>5502.8509999999997</c:v>
                </c:pt>
                <c:pt idx="4598">
                  <c:v>5504.9449999999997</c:v>
                </c:pt>
                <c:pt idx="4599">
                  <c:v>5506.2730000000001</c:v>
                </c:pt>
                <c:pt idx="4600">
                  <c:v>5507.3220000000001</c:v>
                </c:pt>
                <c:pt idx="4601">
                  <c:v>5508.98</c:v>
                </c:pt>
                <c:pt idx="4602">
                  <c:v>5509.6989999999996</c:v>
                </c:pt>
                <c:pt idx="4603">
                  <c:v>5510.1549999999997</c:v>
                </c:pt>
                <c:pt idx="4604">
                  <c:v>5512.0770000000002</c:v>
                </c:pt>
                <c:pt idx="4605">
                  <c:v>5512.1880000000001</c:v>
                </c:pt>
                <c:pt idx="4606">
                  <c:v>5514.0389999999998</c:v>
                </c:pt>
                <c:pt idx="4607">
                  <c:v>5514.4539999999997</c:v>
                </c:pt>
                <c:pt idx="4608">
                  <c:v>5515.1090000000004</c:v>
                </c:pt>
                <c:pt idx="4609">
                  <c:v>5516.8310000000001</c:v>
                </c:pt>
                <c:pt idx="4610">
                  <c:v>5517.9210000000003</c:v>
                </c:pt>
                <c:pt idx="4611">
                  <c:v>5519.2079999999996</c:v>
                </c:pt>
                <c:pt idx="4612">
                  <c:v>5521.2380000000003</c:v>
                </c:pt>
                <c:pt idx="4613">
                  <c:v>5521.585</c:v>
                </c:pt>
                <c:pt idx="4614">
                  <c:v>5521.8050000000003</c:v>
                </c:pt>
                <c:pt idx="4615">
                  <c:v>5522.7839999999997</c:v>
                </c:pt>
                <c:pt idx="4616">
                  <c:v>5523.9620000000004</c:v>
                </c:pt>
                <c:pt idx="4617">
                  <c:v>5525.6880000000001</c:v>
                </c:pt>
                <c:pt idx="4618">
                  <c:v>5526.3389999999999</c:v>
                </c:pt>
                <c:pt idx="4619">
                  <c:v>5526.598</c:v>
                </c:pt>
                <c:pt idx="4620">
                  <c:v>5527.3670000000002</c:v>
                </c:pt>
                <c:pt idx="4621">
                  <c:v>5528.7160000000003</c:v>
                </c:pt>
                <c:pt idx="4622">
                  <c:v>5529.5709999999999</c:v>
                </c:pt>
                <c:pt idx="4623">
                  <c:v>5531.0929999999998</c:v>
                </c:pt>
                <c:pt idx="4624">
                  <c:v>5533.3810000000003</c:v>
                </c:pt>
                <c:pt idx="4625">
                  <c:v>5533.4539999999997</c:v>
                </c:pt>
                <c:pt idx="4626">
                  <c:v>5533.47</c:v>
                </c:pt>
                <c:pt idx="4627">
                  <c:v>5535.8469999999998</c:v>
                </c:pt>
                <c:pt idx="4628">
                  <c:v>5537.3370000000004</c:v>
                </c:pt>
                <c:pt idx="4629">
                  <c:v>5539.625</c:v>
                </c:pt>
                <c:pt idx="4630">
                  <c:v>5540.6019999999999</c:v>
                </c:pt>
                <c:pt idx="4631">
                  <c:v>5541.22</c:v>
                </c:pt>
                <c:pt idx="4632">
                  <c:v>5542.9790000000003</c:v>
                </c:pt>
                <c:pt idx="4633">
                  <c:v>5543.9769999999999</c:v>
                </c:pt>
                <c:pt idx="4634">
                  <c:v>5545.1030000000001</c:v>
                </c:pt>
                <c:pt idx="4635">
                  <c:v>5545.3559999999998</c:v>
                </c:pt>
                <c:pt idx="4636">
                  <c:v>5545.7539999999999</c:v>
                </c:pt>
                <c:pt idx="4637">
                  <c:v>5547.732</c:v>
                </c:pt>
                <c:pt idx="4638">
                  <c:v>5548.9859999999999</c:v>
                </c:pt>
                <c:pt idx="4639">
                  <c:v>5550.11</c:v>
                </c:pt>
                <c:pt idx="4640">
                  <c:v>5551.8829999999998</c:v>
                </c:pt>
                <c:pt idx="4641">
                  <c:v>5552.4870000000001</c:v>
                </c:pt>
                <c:pt idx="4642">
                  <c:v>5552.8689999999997</c:v>
                </c:pt>
                <c:pt idx="4643">
                  <c:v>5554.5739999999996</c:v>
                </c:pt>
                <c:pt idx="4644">
                  <c:v>5554.8639999999996</c:v>
                </c:pt>
                <c:pt idx="4645">
                  <c:v>5557.12</c:v>
                </c:pt>
                <c:pt idx="4646">
                  <c:v>5557.2420000000002</c:v>
                </c:pt>
                <c:pt idx="4647">
                  <c:v>5559.643</c:v>
                </c:pt>
                <c:pt idx="4648">
                  <c:v>5561.4620000000004</c:v>
                </c:pt>
                <c:pt idx="4649">
                  <c:v>5562.0429999999997</c:v>
                </c:pt>
                <c:pt idx="4650">
                  <c:v>5563.0460000000003</c:v>
                </c:pt>
                <c:pt idx="4651">
                  <c:v>5564.4430000000002</c:v>
                </c:pt>
                <c:pt idx="4652">
                  <c:v>5565.2520000000004</c:v>
                </c:pt>
                <c:pt idx="4653">
                  <c:v>5566.8440000000001</c:v>
                </c:pt>
                <c:pt idx="4654">
                  <c:v>5568.2879999999996</c:v>
                </c:pt>
                <c:pt idx="4655">
                  <c:v>5569.0429999999997</c:v>
                </c:pt>
                <c:pt idx="4656">
                  <c:v>5569.2439999999997</c:v>
                </c:pt>
                <c:pt idx="4657">
                  <c:v>5569.5919999999996</c:v>
                </c:pt>
                <c:pt idx="4658">
                  <c:v>5571.6450000000004</c:v>
                </c:pt>
                <c:pt idx="4659">
                  <c:v>5572.8339999999998</c:v>
                </c:pt>
                <c:pt idx="4660">
                  <c:v>5574.0450000000001</c:v>
                </c:pt>
                <c:pt idx="4661">
                  <c:v>5576.1379999999999</c:v>
                </c:pt>
                <c:pt idx="4662">
                  <c:v>5576.4449999999997</c:v>
                </c:pt>
                <c:pt idx="4663">
                  <c:v>5576.6239999999998</c:v>
                </c:pt>
                <c:pt idx="4664">
                  <c:v>5577.2920000000004</c:v>
                </c:pt>
                <c:pt idx="4665">
                  <c:v>5578.8459999999995</c:v>
                </c:pt>
                <c:pt idx="4666">
                  <c:v>5580.4139999999998</c:v>
                </c:pt>
                <c:pt idx="4667">
                  <c:v>5580.5969999999998</c:v>
                </c:pt>
                <c:pt idx="4668">
                  <c:v>5581.2470000000003</c:v>
                </c:pt>
                <c:pt idx="4669">
                  <c:v>5582.6840000000002</c:v>
                </c:pt>
                <c:pt idx="4670">
                  <c:v>5583.6469999999999</c:v>
                </c:pt>
                <c:pt idx="4671">
                  <c:v>5584.2049999999999</c:v>
                </c:pt>
                <c:pt idx="4672">
                  <c:v>5586.0469999999996</c:v>
                </c:pt>
                <c:pt idx="4673">
                  <c:v>5586.2960000000003</c:v>
                </c:pt>
                <c:pt idx="4674">
                  <c:v>5587.9949999999999</c:v>
                </c:pt>
                <c:pt idx="4675">
                  <c:v>5588.4480000000003</c:v>
                </c:pt>
                <c:pt idx="4676">
                  <c:v>5589.23</c:v>
                </c:pt>
                <c:pt idx="4677">
                  <c:v>5590.848</c:v>
                </c:pt>
                <c:pt idx="4678">
                  <c:v>5591.7849999999999</c:v>
                </c:pt>
                <c:pt idx="4679">
                  <c:v>5595.3010000000004</c:v>
                </c:pt>
                <c:pt idx="4680">
                  <c:v>5595.576</c:v>
                </c:pt>
                <c:pt idx="4681">
                  <c:v>5595.6490000000003</c:v>
                </c:pt>
                <c:pt idx="4682">
                  <c:v>5595.7749999999996</c:v>
                </c:pt>
                <c:pt idx="4683">
                  <c:v>5598.049</c:v>
                </c:pt>
                <c:pt idx="4684">
                  <c:v>5599.366</c:v>
                </c:pt>
                <c:pt idx="4685">
                  <c:v>5600.45</c:v>
                </c:pt>
                <c:pt idx="4686">
                  <c:v>5602.3209999999999</c:v>
                </c:pt>
                <c:pt idx="4687">
                  <c:v>5604.3050000000003</c:v>
                </c:pt>
                <c:pt idx="4688">
                  <c:v>5605.2510000000002</c:v>
                </c:pt>
                <c:pt idx="4689">
                  <c:v>5606.9470000000001</c:v>
                </c:pt>
                <c:pt idx="4690">
                  <c:v>5607.6509999999998</c:v>
                </c:pt>
                <c:pt idx="4691">
                  <c:v>5608.8670000000002</c:v>
                </c:pt>
                <c:pt idx="4692">
                  <c:v>5610.0510000000004</c:v>
                </c:pt>
                <c:pt idx="4693">
                  <c:v>5610.7370000000001</c:v>
                </c:pt>
                <c:pt idx="4694">
                  <c:v>5612.4520000000002</c:v>
                </c:pt>
                <c:pt idx="4695">
                  <c:v>5613.31</c:v>
                </c:pt>
                <c:pt idx="4696">
                  <c:v>5614.5280000000002</c:v>
                </c:pt>
                <c:pt idx="4697">
                  <c:v>5614.8530000000001</c:v>
                </c:pt>
                <c:pt idx="4698">
                  <c:v>5618.3180000000002</c:v>
                </c:pt>
                <c:pt idx="4699">
                  <c:v>5619.6530000000002</c:v>
                </c:pt>
                <c:pt idx="4700">
                  <c:v>5621.9589999999998</c:v>
                </c:pt>
                <c:pt idx="4701">
                  <c:v>5622.0540000000001</c:v>
                </c:pt>
                <c:pt idx="4702">
                  <c:v>5622.1080000000002</c:v>
                </c:pt>
                <c:pt idx="4703">
                  <c:v>5625.8990000000003</c:v>
                </c:pt>
                <c:pt idx="4704">
                  <c:v>5626.8549999999996</c:v>
                </c:pt>
                <c:pt idx="4705">
                  <c:v>5628.5050000000001</c:v>
                </c:pt>
                <c:pt idx="4706">
                  <c:v>5629.2550000000001</c:v>
                </c:pt>
                <c:pt idx="4707">
                  <c:v>5629.69</c:v>
                </c:pt>
                <c:pt idx="4708">
                  <c:v>5631.3180000000002</c:v>
                </c:pt>
                <c:pt idx="4709">
                  <c:v>5631.6549999999997</c:v>
                </c:pt>
                <c:pt idx="4710">
                  <c:v>5633.48</c:v>
                </c:pt>
                <c:pt idx="4711">
                  <c:v>5634.0559999999996</c:v>
                </c:pt>
                <c:pt idx="4712">
                  <c:v>5635.0510000000004</c:v>
                </c:pt>
                <c:pt idx="4713">
                  <c:v>5636.4560000000001</c:v>
                </c:pt>
                <c:pt idx="4714">
                  <c:v>5637.27</c:v>
                </c:pt>
                <c:pt idx="4715">
                  <c:v>5638.8559999999998</c:v>
                </c:pt>
                <c:pt idx="4716">
                  <c:v>5640.3230000000003</c:v>
                </c:pt>
                <c:pt idx="4717">
                  <c:v>5640.7560000000003</c:v>
                </c:pt>
                <c:pt idx="4718">
                  <c:v>5641.0609999999997</c:v>
                </c:pt>
                <c:pt idx="4719">
                  <c:v>5641.2569999999996</c:v>
                </c:pt>
                <c:pt idx="4720">
                  <c:v>5641.5969999999998</c:v>
                </c:pt>
                <c:pt idx="4721">
                  <c:v>5643.6580000000004</c:v>
                </c:pt>
                <c:pt idx="4722">
                  <c:v>5644.8509999999997</c:v>
                </c:pt>
                <c:pt idx="4723">
                  <c:v>5646.058</c:v>
                </c:pt>
                <c:pt idx="4724">
                  <c:v>5648.143</c:v>
                </c:pt>
                <c:pt idx="4725">
                  <c:v>5648.4589999999998</c:v>
                </c:pt>
                <c:pt idx="4726">
                  <c:v>5648.6409999999996</c:v>
                </c:pt>
                <c:pt idx="4727">
                  <c:v>5649.3270000000002</c:v>
                </c:pt>
                <c:pt idx="4728">
                  <c:v>5651.125</c:v>
                </c:pt>
                <c:pt idx="4729">
                  <c:v>5652.29</c:v>
                </c:pt>
                <c:pt idx="4730">
                  <c:v>5658.6130000000003</c:v>
                </c:pt>
                <c:pt idx="4731">
                  <c:v>5658.96</c:v>
                </c:pt>
                <c:pt idx="4732">
                  <c:v>5659.0439999999999</c:v>
                </c:pt>
                <c:pt idx="4733">
                  <c:v>5659.1850000000004</c:v>
                </c:pt>
                <c:pt idx="4734">
                  <c:v>5661.6710000000003</c:v>
                </c:pt>
                <c:pt idx="4735">
                  <c:v>5662.4219999999996</c:v>
                </c:pt>
                <c:pt idx="4736">
                  <c:v>5663.6620000000003</c:v>
                </c:pt>
                <c:pt idx="4737">
                  <c:v>5664.3829999999998</c:v>
                </c:pt>
                <c:pt idx="4738">
                  <c:v>5665.8</c:v>
                </c:pt>
                <c:pt idx="4739">
                  <c:v>5667.0950000000003</c:v>
                </c:pt>
                <c:pt idx="4740">
                  <c:v>5668.1390000000001</c:v>
                </c:pt>
                <c:pt idx="4741">
                  <c:v>5669.1769999999997</c:v>
                </c:pt>
                <c:pt idx="4742">
                  <c:v>5669.8069999999998</c:v>
                </c:pt>
                <c:pt idx="4743">
                  <c:v>5672.3680000000004</c:v>
                </c:pt>
                <c:pt idx="4744">
                  <c:v>5672.518</c:v>
                </c:pt>
                <c:pt idx="4745">
                  <c:v>5672.5550000000003</c:v>
                </c:pt>
                <c:pt idx="4746">
                  <c:v>5672.616</c:v>
                </c:pt>
                <c:pt idx="4747">
                  <c:v>5675.23</c:v>
                </c:pt>
                <c:pt idx="4748">
                  <c:v>5675.933</c:v>
                </c:pt>
                <c:pt idx="4749">
                  <c:v>5677.0929999999998</c:v>
                </c:pt>
                <c:pt idx="4750">
                  <c:v>5679.31</c:v>
                </c:pt>
                <c:pt idx="4751">
                  <c:v>5680.6530000000002</c:v>
                </c:pt>
                <c:pt idx="4752">
                  <c:v>5681.5690000000004</c:v>
                </c:pt>
                <c:pt idx="4753">
                  <c:v>5682.6880000000001</c:v>
                </c:pt>
                <c:pt idx="4754">
                  <c:v>5683.3649999999998</c:v>
                </c:pt>
                <c:pt idx="4755">
                  <c:v>5686.0649999999996</c:v>
                </c:pt>
                <c:pt idx="4756">
                  <c:v>5686.0770000000002</c:v>
                </c:pt>
                <c:pt idx="4757">
                  <c:v>5686.1239999999998</c:v>
                </c:pt>
                <c:pt idx="4758">
                  <c:v>5688.7889999999998</c:v>
                </c:pt>
                <c:pt idx="4759">
                  <c:v>5689.4430000000002</c:v>
                </c:pt>
                <c:pt idx="4760">
                  <c:v>5690.5230000000001</c:v>
                </c:pt>
                <c:pt idx="4761">
                  <c:v>5691.5010000000002</c:v>
                </c:pt>
                <c:pt idx="4762">
                  <c:v>5692.8209999999999</c:v>
                </c:pt>
                <c:pt idx="4763">
                  <c:v>5694.2120000000004</c:v>
                </c:pt>
                <c:pt idx="4764">
                  <c:v>5695.7659999999996</c:v>
                </c:pt>
                <c:pt idx="4765">
                  <c:v>5696.1980000000003</c:v>
                </c:pt>
                <c:pt idx="4766">
                  <c:v>5699.4780000000001</c:v>
                </c:pt>
                <c:pt idx="4767">
                  <c:v>5699.576</c:v>
                </c:pt>
                <c:pt idx="4768">
                  <c:v>5699.6360000000004</c:v>
                </c:pt>
                <c:pt idx="4769">
                  <c:v>5699.8779999999997</c:v>
                </c:pt>
                <c:pt idx="4770">
                  <c:v>5702.3469999999998</c:v>
                </c:pt>
                <c:pt idx="4771">
                  <c:v>5702.9539999999997</c:v>
                </c:pt>
                <c:pt idx="4772">
                  <c:v>5703.9539999999997</c:v>
                </c:pt>
                <c:pt idx="4773">
                  <c:v>5705.0590000000002</c:v>
                </c:pt>
                <c:pt idx="4774">
                  <c:v>5706.3310000000001</c:v>
                </c:pt>
                <c:pt idx="4775">
                  <c:v>5707.7709999999997</c:v>
                </c:pt>
                <c:pt idx="4776">
                  <c:v>5708.4309999999996</c:v>
                </c:pt>
                <c:pt idx="4777">
                  <c:v>5709.7089999999998</c:v>
                </c:pt>
                <c:pt idx="4778">
                  <c:v>5710.482</c:v>
                </c:pt>
                <c:pt idx="4779">
                  <c:v>5712.9080000000004</c:v>
                </c:pt>
                <c:pt idx="4780">
                  <c:v>5713.0860000000002</c:v>
                </c:pt>
                <c:pt idx="4781">
                  <c:v>5713.1940000000004</c:v>
                </c:pt>
                <c:pt idx="4782">
                  <c:v>5713.634</c:v>
                </c:pt>
                <c:pt idx="4783">
                  <c:v>5716.4639999999999</c:v>
                </c:pt>
                <c:pt idx="4784">
                  <c:v>5717.3850000000002</c:v>
                </c:pt>
                <c:pt idx="4785">
                  <c:v>5718.6180000000004</c:v>
                </c:pt>
                <c:pt idx="4786">
                  <c:v>5719.8410000000003</c:v>
                </c:pt>
                <c:pt idx="4787">
                  <c:v>5721.33</c:v>
                </c:pt>
                <c:pt idx="4788">
                  <c:v>5721.8620000000001</c:v>
                </c:pt>
                <c:pt idx="4789">
                  <c:v>5723.2190000000001</c:v>
                </c:pt>
                <c:pt idx="4790">
                  <c:v>5724.0410000000002</c:v>
                </c:pt>
                <c:pt idx="4791">
                  <c:v>5726.3389999999999</c:v>
                </c:pt>
                <c:pt idx="4792">
                  <c:v>5726.5969999999998</c:v>
                </c:pt>
                <c:pt idx="4793">
                  <c:v>5726.7529999999997</c:v>
                </c:pt>
                <c:pt idx="4794">
                  <c:v>5727.3890000000001</c:v>
                </c:pt>
                <c:pt idx="4795">
                  <c:v>5729.4639999999999</c:v>
                </c:pt>
                <c:pt idx="4796">
                  <c:v>5729.9740000000002</c:v>
                </c:pt>
                <c:pt idx="4797">
                  <c:v>5730.8159999999998</c:v>
                </c:pt>
                <c:pt idx="4798">
                  <c:v>5732.1760000000004</c:v>
                </c:pt>
                <c:pt idx="4799">
                  <c:v>5733.3519999999999</c:v>
                </c:pt>
                <c:pt idx="4800">
                  <c:v>5734.8879999999999</c:v>
                </c:pt>
                <c:pt idx="4801">
                  <c:v>5735.2929999999997</c:v>
                </c:pt>
                <c:pt idx="4802">
                  <c:v>5736.73</c:v>
                </c:pt>
                <c:pt idx="4803">
                  <c:v>5737.6</c:v>
                </c:pt>
                <c:pt idx="4804">
                  <c:v>5739.77</c:v>
                </c:pt>
                <c:pt idx="4805">
                  <c:v>5740.107</c:v>
                </c:pt>
                <c:pt idx="4806">
                  <c:v>5740.3119999999999</c:v>
                </c:pt>
                <c:pt idx="4807">
                  <c:v>5745.7349999999997</c:v>
                </c:pt>
                <c:pt idx="4808">
                  <c:v>5746.8620000000001</c:v>
                </c:pt>
                <c:pt idx="4809">
                  <c:v>5748.4470000000001</c:v>
                </c:pt>
                <c:pt idx="4810">
                  <c:v>5748.7240000000002</c:v>
                </c:pt>
                <c:pt idx="4811">
                  <c:v>5750.24</c:v>
                </c:pt>
                <c:pt idx="4812">
                  <c:v>5751.1589999999997</c:v>
                </c:pt>
                <c:pt idx="4813">
                  <c:v>5753.201</c:v>
                </c:pt>
                <c:pt idx="4814">
                  <c:v>5753.6180000000004</c:v>
                </c:pt>
                <c:pt idx="4815">
                  <c:v>5754.8990000000003</c:v>
                </c:pt>
                <c:pt idx="4816">
                  <c:v>5756.5820000000003</c:v>
                </c:pt>
                <c:pt idx="4817">
                  <c:v>5756.9949999999999</c:v>
                </c:pt>
                <c:pt idx="4818">
                  <c:v>5757.6769999999997</c:v>
                </c:pt>
                <c:pt idx="4819">
                  <c:v>5757.701</c:v>
                </c:pt>
                <c:pt idx="4820">
                  <c:v>5759.2939999999999</c:v>
                </c:pt>
                <c:pt idx="4821">
                  <c:v>5760.3729999999996</c:v>
                </c:pt>
                <c:pt idx="4822">
                  <c:v>5762.0050000000001</c:v>
                </c:pt>
                <c:pt idx="4823">
                  <c:v>5762.1540000000005</c:v>
                </c:pt>
                <c:pt idx="4824">
                  <c:v>5763.7510000000002</c:v>
                </c:pt>
                <c:pt idx="4825">
                  <c:v>5764.7169999999996</c:v>
                </c:pt>
                <c:pt idx="4826">
                  <c:v>5765.0789999999997</c:v>
                </c:pt>
                <c:pt idx="4827">
                  <c:v>5766.9549999999999</c:v>
                </c:pt>
                <c:pt idx="4828">
                  <c:v>5767.192</c:v>
                </c:pt>
                <c:pt idx="4829">
                  <c:v>5767.3130000000001</c:v>
                </c:pt>
                <c:pt idx="4830">
                  <c:v>5767.6869999999999</c:v>
                </c:pt>
                <c:pt idx="4831">
                  <c:v>5769.63</c:v>
                </c:pt>
                <c:pt idx="4832">
                  <c:v>5770.9960000000001</c:v>
                </c:pt>
                <c:pt idx="4833">
                  <c:v>5772.0680000000002</c:v>
                </c:pt>
                <c:pt idx="4834">
                  <c:v>5774.6779999999999</c:v>
                </c:pt>
                <c:pt idx="4835">
                  <c:v>5775.2070000000003</c:v>
                </c:pt>
                <c:pt idx="4836">
                  <c:v>5776.9449999999997</c:v>
                </c:pt>
                <c:pt idx="4837">
                  <c:v>5778.3609999999999</c:v>
                </c:pt>
                <c:pt idx="4838">
                  <c:v>5782.0439999999999</c:v>
                </c:pt>
                <c:pt idx="4839">
                  <c:v>5782.7269999999999</c:v>
                </c:pt>
                <c:pt idx="4840">
                  <c:v>5784.26</c:v>
                </c:pt>
                <c:pt idx="4841">
                  <c:v>5786.6980000000003</c:v>
                </c:pt>
                <c:pt idx="4842">
                  <c:v>5788.6040000000003</c:v>
                </c:pt>
                <c:pt idx="4843">
                  <c:v>5789.1369999999997</c:v>
                </c:pt>
                <c:pt idx="4844">
                  <c:v>5789.4089999999997</c:v>
                </c:pt>
                <c:pt idx="4845">
                  <c:v>5790.2470000000003</c:v>
                </c:pt>
                <c:pt idx="4846">
                  <c:v>5791.5749999999998</c:v>
                </c:pt>
                <c:pt idx="4847">
                  <c:v>5793.0910000000003</c:v>
                </c:pt>
                <c:pt idx="4848">
                  <c:v>5794.0129999999999</c:v>
                </c:pt>
                <c:pt idx="4849">
                  <c:v>5795.82</c:v>
                </c:pt>
                <c:pt idx="4850">
                  <c:v>5796.4520000000002</c:v>
                </c:pt>
                <c:pt idx="4851">
                  <c:v>5796.7730000000001</c:v>
                </c:pt>
                <c:pt idx="4852">
                  <c:v>5797.7669999999998</c:v>
                </c:pt>
                <c:pt idx="4853">
                  <c:v>5798.89</c:v>
                </c:pt>
                <c:pt idx="4854">
                  <c:v>5800.4560000000001</c:v>
                </c:pt>
                <c:pt idx="4855">
                  <c:v>5801.3280000000004</c:v>
                </c:pt>
                <c:pt idx="4856">
                  <c:v>5803.0370000000003</c:v>
                </c:pt>
                <c:pt idx="4857">
                  <c:v>5803.7669999999998</c:v>
                </c:pt>
                <c:pt idx="4858">
                  <c:v>5804.1390000000001</c:v>
                </c:pt>
                <c:pt idx="4859">
                  <c:v>5805.2870000000003</c:v>
                </c:pt>
                <c:pt idx="4860">
                  <c:v>5806.2049999999999</c:v>
                </c:pt>
                <c:pt idx="4861">
                  <c:v>5807.8209999999999</c:v>
                </c:pt>
                <c:pt idx="4862">
                  <c:v>5808.643</c:v>
                </c:pt>
                <c:pt idx="4863">
                  <c:v>5810.2529999999997</c:v>
                </c:pt>
                <c:pt idx="4864">
                  <c:v>5811.0820000000003</c:v>
                </c:pt>
                <c:pt idx="4865">
                  <c:v>5812.808</c:v>
                </c:pt>
                <c:pt idx="4866">
                  <c:v>5813.52</c:v>
                </c:pt>
                <c:pt idx="4867">
                  <c:v>5815.9579999999996</c:v>
                </c:pt>
                <c:pt idx="4868">
                  <c:v>5817.47</c:v>
                </c:pt>
                <c:pt idx="4869">
                  <c:v>5818.3959999999997</c:v>
                </c:pt>
                <c:pt idx="4870">
                  <c:v>5818.8689999999997</c:v>
                </c:pt>
                <c:pt idx="4871">
                  <c:v>5820.3280000000004</c:v>
                </c:pt>
                <c:pt idx="4872">
                  <c:v>5820.835</c:v>
                </c:pt>
                <c:pt idx="4873">
                  <c:v>5821.0389999999998</c:v>
                </c:pt>
                <c:pt idx="4874">
                  <c:v>5823.2730000000001</c:v>
                </c:pt>
                <c:pt idx="4875">
                  <c:v>5824.6859999999997</c:v>
                </c:pt>
                <c:pt idx="4876">
                  <c:v>5825.7110000000002</c:v>
                </c:pt>
                <c:pt idx="4877">
                  <c:v>5826.2340000000004</c:v>
                </c:pt>
                <c:pt idx="4878">
                  <c:v>5827.848</c:v>
                </c:pt>
                <c:pt idx="4879">
                  <c:v>5828.1490000000003</c:v>
                </c:pt>
                <c:pt idx="4880">
                  <c:v>5829.9170000000004</c:v>
                </c:pt>
                <c:pt idx="4881">
                  <c:v>5830.5879999999997</c:v>
                </c:pt>
                <c:pt idx="4882">
                  <c:v>5831.902</c:v>
                </c:pt>
                <c:pt idx="4883">
                  <c:v>5833.6</c:v>
                </c:pt>
                <c:pt idx="4884">
                  <c:v>5835.3680000000004</c:v>
                </c:pt>
                <c:pt idx="4885">
                  <c:v>5835.4639999999999</c:v>
                </c:pt>
                <c:pt idx="4886">
                  <c:v>5837.9030000000002</c:v>
                </c:pt>
                <c:pt idx="4887">
                  <c:v>5839.1189999999997</c:v>
                </c:pt>
                <c:pt idx="4888">
                  <c:v>5840.9639999999999</c:v>
                </c:pt>
                <c:pt idx="4889">
                  <c:v>5842.7790000000005</c:v>
                </c:pt>
                <c:pt idx="4890">
                  <c:v>5842.8879999999999</c:v>
                </c:pt>
                <c:pt idx="4891">
                  <c:v>5844.6469999999999</c:v>
                </c:pt>
                <c:pt idx="4892">
                  <c:v>5845.2169999999996</c:v>
                </c:pt>
                <c:pt idx="4893">
                  <c:v>5846.335</c:v>
                </c:pt>
                <c:pt idx="4894">
                  <c:v>5847.6559999999999</c:v>
                </c:pt>
                <c:pt idx="4895">
                  <c:v>5848.33</c:v>
                </c:pt>
                <c:pt idx="4896">
                  <c:v>5850.0940000000001</c:v>
                </c:pt>
                <c:pt idx="4897">
                  <c:v>5850.4080000000004</c:v>
                </c:pt>
                <c:pt idx="4898">
                  <c:v>5852.0119999999997</c:v>
                </c:pt>
                <c:pt idx="4899">
                  <c:v>5852.5320000000002</c:v>
                </c:pt>
                <c:pt idx="4900">
                  <c:v>5853.5519999999997</c:v>
                </c:pt>
                <c:pt idx="4901">
                  <c:v>5854.9709999999995</c:v>
                </c:pt>
                <c:pt idx="4902">
                  <c:v>5857.4089999999997</c:v>
                </c:pt>
                <c:pt idx="4903">
                  <c:v>5857.9279999999999</c:v>
                </c:pt>
                <c:pt idx="4904">
                  <c:v>5859.3770000000004</c:v>
                </c:pt>
                <c:pt idx="4905">
                  <c:v>5859.8469999999998</c:v>
                </c:pt>
                <c:pt idx="4906">
                  <c:v>5860.768</c:v>
                </c:pt>
                <c:pt idx="4907">
                  <c:v>5862.2860000000001</c:v>
                </c:pt>
                <c:pt idx="4908">
                  <c:v>5863.06</c:v>
                </c:pt>
                <c:pt idx="4909">
                  <c:v>5864.7240000000002</c:v>
                </c:pt>
                <c:pt idx="4910">
                  <c:v>5865.4489999999996</c:v>
                </c:pt>
                <c:pt idx="4911">
                  <c:v>5867.1620000000003</c:v>
                </c:pt>
                <c:pt idx="4912">
                  <c:v>5868.3019999999997</c:v>
                </c:pt>
                <c:pt idx="4913">
                  <c:v>5869.7839999999997</c:v>
                </c:pt>
                <c:pt idx="4914">
                  <c:v>5870.2309999999998</c:v>
                </c:pt>
                <c:pt idx="4915">
                  <c:v>5870.9070000000002</c:v>
                </c:pt>
                <c:pt idx="4916">
                  <c:v>5872.567</c:v>
                </c:pt>
                <c:pt idx="4917">
                  <c:v>5873.5789999999997</c:v>
                </c:pt>
                <c:pt idx="4918">
                  <c:v>5875.1040000000003</c:v>
                </c:pt>
                <c:pt idx="4919">
                  <c:v>5878.1329999999998</c:v>
                </c:pt>
                <c:pt idx="4920">
                  <c:v>5880.9160000000002</c:v>
                </c:pt>
                <c:pt idx="4921">
                  <c:v>5881.54</c:v>
                </c:pt>
                <c:pt idx="4922">
                  <c:v>5883.4989999999998</c:v>
                </c:pt>
                <c:pt idx="4923">
                  <c:v>5883.6189999999997</c:v>
                </c:pt>
                <c:pt idx="4924">
                  <c:v>5883.6989999999996</c:v>
                </c:pt>
                <c:pt idx="4925">
                  <c:v>5884.0929999999998</c:v>
                </c:pt>
                <c:pt idx="4926">
                  <c:v>5886.9660000000003</c:v>
                </c:pt>
                <c:pt idx="4927">
                  <c:v>5889.2650000000003</c:v>
                </c:pt>
                <c:pt idx="4928">
                  <c:v>5890.3130000000001</c:v>
                </c:pt>
                <c:pt idx="4929">
                  <c:v>5891.893</c:v>
                </c:pt>
                <c:pt idx="4930">
                  <c:v>5892.0469999999996</c:v>
                </c:pt>
                <c:pt idx="4931">
                  <c:v>5896.09</c:v>
                </c:pt>
                <c:pt idx="4932">
                  <c:v>5897.0060000000003</c:v>
                </c:pt>
                <c:pt idx="4933">
                  <c:v>5897.6130000000003</c:v>
                </c:pt>
                <c:pt idx="4934">
                  <c:v>5900.3969999999999</c:v>
                </c:pt>
                <c:pt idx="4935">
                  <c:v>5900.61</c:v>
                </c:pt>
                <c:pt idx="4936">
                  <c:v>5903.1790000000001</c:v>
                </c:pt>
                <c:pt idx="4937">
                  <c:v>5903.7</c:v>
                </c:pt>
                <c:pt idx="4938">
                  <c:v>5904.4849999999997</c:v>
                </c:pt>
                <c:pt idx="4939">
                  <c:v>5905.9620000000004</c:v>
                </c:pt>
                <c:pt idx="4940">
                  <c:v>5907.0469999999996</c:v>
                </c:pt>
                <c:pt idx="4941">
                  <c:v>5908.6819999999998</c:v>
                </c:pt>
                <c:pt idx="4942">
                  <c:v>5908.7449999999999</c:v>
                </c:pt>
                <c:pt idx="4943">
                  <c:v>5910.3940000000002</c:v>
                </c:pt>
                <c:pt idx="4944">
                  <c:v>5912.8789999999999</c:v>
                </c:pt>
                <c:pt idx="4945">
                  <c:v>5913.74</c:v>
                </c:pt>
                <c:pt idx="4946">
                  <c:v>5914.3109999999997</c:v>
                </c:pt>
                <c:pt idx="4947">
                  <c:v>5917.0770000000002</c:v>
                </c:pt>
                <c:pt idx="4948">
                  <c:v>5917.0870000000004</c:v>
                </c:pt>
                <c:pt idx="4949">
                  <c:v>5917.1279999999997</c:v>
                </c:pt>
                <c:pt idx="4950">
                  <c:v>5919.8770000000004</c:v>
                </c:pt>
                <c:pt idx="4951">
                  <c:v>5920.4340000000002</c:v>
                </c:pt>
                <c:pt idx="4952">
                  <c:v>5921.2740000000003</c:v>
                </c:pt>
                <c:pt idx="4953">
                  <c:v>5922.66</c:v>
                </c:pt>
                <c:pt idx="4954">
                  <c:v>5923.7809999999999</c:v>
                </c:pt>
                <c:pt idx="4955">
                  <c:v>5925.4430000000002</c:v>
                </c:pt>
                <c:pt idx="4956">
                  <c:v>5925.4709999999995</c:v>
                </c:pt>
                <c:pt idx="4957">
                  <c:v>5927.1270000000004</c:v>
                </c:pt>
                <c:pt idx="4958">
                  <c:v>5928.2259999999997</c:v>
                </c:pt>
                <c:pt idx="4959">
                  <c:v>5929.6689999999999</c:v>
                </c:pt>
                <c:pt idx="4960">
                  <c:v>5930.4750000000004</c:v>
                </c:pt>
                <c:pt idx="4961">
                  <c:v>5931.009</c:v>
                </c:pt>
                <c:pt idx="4962">
                  <c:v>5933.0290000000005</c:v>
                </c:pt>
                <c:pt idx="4963">
                  <c:v>5933.6459999999997</c:v>
                </c:pt>
                <c:pt idx="4964">
                  <c:v>5933.7920000000004</c:v>
                </c:pt>
                <c:pt idx="4965">
                  <c:v>5933.866</c:v>
                </c:pt>
                <c:pt idx="4966">
                  <c:v>5936.5749999999998</c:v>
                </c:pt>
                <c:pt idx="4967">
                  <c:v>5937.1679999999997</c:v>
                </c:pt>
                <c:pt idx="4968">
                  <c:v>5938.0630000000001</c:v>
                </c:pt>
                <c:pt idx="4969">
                  <c:v>5939.357</c:v>
                </c:pt>
                <c:pt idx="4970">
                  <c:v>5940.5150000000003</c:v>
                </c:pt>
                <c:pt idx="4971">
                  <c:v>5942.1409999999996</c:v>
                </c:pt>
                <c:pt idx="4972">
                  <c:v>5942.26</c:v>
                </c:pt>
                <c:pt idx="4973">
                  <c:v>5943.8620000000001</c:v>
                </c:pt>
                <c:pt idx="4974">
                  <c:v>5944.9229999999998</c:v>
                </c:pt>
                <c:pt idx="4975">
                  <c:v>5946.4579999999996</c:v>
                </c:pt>
                <c:pt idx="4976">
                  <c:v>5947.2089999999998</c:v>
                </c:pt>
                <c:pt idx="4977">
                  <c:v>5947.7060000000001</c:v>
                </c:pt>
                <c:pt idx="4978">
                  <c:v>5950.1629999999996</c:v>
                </c:pt>
                <c:pt idx="4979">
                  <c:v>5950.6549999999997</c:v>
                </c:pt>
                <c:pt idx="4980">
                  <c:v>5953.2719999999999</c:v>
                </c:pt>
                <c:pt idx="4981">
                  <c:v>5953.902</c:v>
                </c:pt>
                <c:pt idx="4982">
                  <c:v>5954.8530000000001</c:v>
                </c:pt>
                <c:pt idx="4983">
                  <c:v>5956.0550000000003</c:v>
                </c:pt>
                <c:pt idx="4984">
                  <c:v>5957.2489999999998</c:v>
                </c:pt>
                <c:pt idx="4985">
                  <c:v>5959.05</c:v>
                </c:pt>
                <c:pt idx="4986">
                  <c:v>5960.5959999999995</c:v>
                </c:pt>
                <c:pt idx="4987">
                  <c:v>5961.6210000000001</c:v>
                </c:pt>
                <c:pt idx="4988">
                  <c:v>5963.2470000000003</c:v>
                </c:pt>
                <c:pt idx="4989">
                  <c:v>5963.942</c:v>
                </c:pt>
                <c:pt idx="4990">
                  <c:v>5964.4040000000005</c:v>
                </c:pt>
                <c:pt idx="4991">
                  <c:v>5967.1869999999999</c:v>
                </c:pt>
                <c:pt idx="4992">
                  <c:v>5967.29</c:v>
                </c:pt>
                <c:pt idx="4993">
                  <c:v>5967.4440000000004</c:v>
                </c:pt>
                <c:pt idx="4994">
                  <c:v>5969.97</c:v>
                </c:pt>
                <c:pt idx="4995">
                  <c:v>5970.6360000000004</c:v>
                </c:pt>
                <c:pt idx="4996">
                  <c:v>5971.6419999999998</c:v>
                </c:pt>
                <c:pt idx="4997">
                  <c:v>5972.7529999999997</c:v>
                </c:pt>
                <c:pt idx="4998">
                  <c:v>5973.9830000000002</c:v>
                </c:pt>
                <c:pt idx="4999">
                  <c:v>5975.5360000000001</c:v>
                </c:pt>
                <c:pt idx="5000">
                  <c:v>5975.8389999999999</c:v>
                </c:pt>
                <c:pt idx="5001">
                  <c:v>5977.33</c:v>
                </c:pt>
                <c:pt idx="5002">
                  <c:v>5978.3180000000002</c:v>
                </c:pt>
                <c:pt idx="5003">
                  <c:v>5980.0360000000001</c:v>
                </c:pt>
                <c:pt idx="5004">
                  <c:v>5980.6769999999997</c:v>
                </c:pt>
                <c:pt idx="5005">
                  <c:v>5981.1019999999999</c:v>
                </c:pt>
                <c:pt idx="5006">
                  <c:v>5983.1980000000003</c:v>
                </c:pt>
                <c:pt idx="5007">
                  <c:v>5983.884</c:v>
                </c:pt>
                <c:pt idx="5008">
                  <c:v>5984.0230000000001</c:v>
                </c:pt>
                <c:pt idx="5009">
                  <c:v>5984.2330000000002</c:v>
                </c:pt>
                <c:pt idx="5010">
                  <c:v>5986.6679999999997</c:v>
                </c:pt>
                <c:pt idx="5011">
                  <c:v>5987.3710000000001</c:v>
                </c:pt>
                <c:pt idx="5012">
                  <c:v>5988.4309999999996</c:v>
                </c:pt>
                <c:pt idx="5013">
                  <c:v>5989.45</c:v>
                </c:pt>
                <c:pt idx="5014">
                  <c:v>5990.7169999999996</c:v>
                </c:pt>
                <c:pt idx="5015">
                  <c:v>5991.9809999999998</c:v>
                </c:pt>
                <c:pt idx="5016">
                  <c:v>5992.23</c:v>
                </c:pt>
                <c:pt idx="5017">
                  <c:v>5992.6509999999998</c:v>
                </c:pt>
                <c:pt idx="5018">
                  <c:v>5994.0739999999996</c:v>
                </c:pt>
                <c:pt idx="5019">
                  <c:v>5994.2550000000001</c:v>
                </c:pt>
                <c:pt idx="5020">
                  <c:v>5994.9709999999995</c:v>
                </c:pt>
                <c:pt idx="5021">
                  <c:v>5997.0020000000004</c:v>
                </c:pt>
                <c:pt idx="5022">
                  <c:v>5997.4380000000001</c:v>
                </c:pt>
                <c:pt idx="5023">
                  <c:v>5997.7129999999997</c:v>
                </c:pt>
                <c:pt idx="5024">
                  <c:v>5998.9250000000002</c:v>
                </c:pt>
                <c:pt idx="5025">
                  <c:v>6000.8010000000004</c:v>
                </c:pt>
                <c:pt idx="5026">
                  <c:v>6001.3519999999999</c:v>
                </c:pt>
                <c:pt idx="5027">
                  <c:v>6003.1959999999999</c:v>
                </c:pt>
                <c:pt idx="5028">
                  <c:v>6004.165</c:v>
                </c:pt>
                <c:pt idx="5029">
                  <c:v>6005.7020000000002</c:v>
                </c:pt>
                <c:pt idx="5030">
                  <c:v>6005.9380000000001</c:v>
                </c:pt>
                <c:pt idx="5031">
                  <c:v>6007.5280000000002</c:v>
                </c:pt>
                <c:pt idx="5032">
                  <c:v>6008.6790000000001</c:v>
                </c:pt>
                <c:pt idx="5033">
                  <c:v>6010.0519999999997</c:v>
                </c:pt>
                <c:pt idx="5034">
                  <c:v>6010.8919999999998</c:v>
                </c:pt>
                <c:pt idx="5035">
                  <c:v>6011.4210000000003</c:v>
                </c:pt>
                <c:pt idx="5036">
                  <c:v>6013.7529999999997</c:v>
                </c:pt>
                <c:pt idx="5037">
                  <c:v>6014.1629999999996</c:v>
                </c:pt>
                <c:pt idx="5038">
                  <c:v>6014.2550000000001</c:v>
                </c:pt>
                <c:pt idx="5039">
                  <c:v>6014.4030000000002</c:v>
                </c:pt>
                <c:pt idx="5040">
                  <c:v>6016.9040000000005</c:v>
                </c:pt>
                <c:pt idx="5041">
                  <c:v>6017.6189999999997</c:v>
                </c:pt>
                <c:pt idx="5042">
                  <c:v>6018.7529999999997</c:v>
                </c:pt>
                <c:pt idx="5043">
                  <c:v>6019.6459999999997</c:v>
                </c:pt>
                <c:pt idx="5044">
                  <c:v>6020.982</c:v>
                </c:pt>
                <c:pt idx="5045">
                  <c:v>6022.3869999999997</c:v>
                </c:pt>
                <c:pt idx="5046">
                  <c:v>6023.1030000000001</c:v>
                </c:pt>
                <c:pt idx="5047">
                  <c:v>6024.3459999999995</c:v>
                </c:pt>
                <c:pt idx="5048">
                  <c:v>6025.1289999999999</c:v>
                </c:pt>
                <c:pt idx="5049">
                  <c:v>6027.4530000000004</c:v>
                </c:pt>
                <c:pt idx="5050">
                  <c:v>6027.71</c:v>
                </c:pt>
                <c:pt idx="5051">
                  <c:v>6027.8710000000001</c:v>
                </c:pt>
                <c:pt idx="5052">
                  <c:v>6028.5820000000003</c:v>
                </c:pt>
                <c:pt idx="5053">
                  <c:v>6030.6120000000001</c:v>
                </c:pt>
                <c:pt idx="5054">
                  <c:v>6031.0730000000003</c:v>
                </c:pt>
                <c:pt idx="5055">
                  <c:v>6031.8040000000001</c:v>
                </c:pt>
                <c:pt idx="5056">
                  <c:v>6033.3540000000003</c:v>
                </c:pt>
                <c:pt idx="5057">
                  <c:v>6034.4359999999997</c:v>
                </c:pt>
                <c:pt idx="5058">
                  <c:v>6036.0950000000003</c:v>
                </c:pt>
                <c:pt idx="5059">
                  <c:v>6036.1540000000005</c:v>
                </c:pt>
                <c:pt idx="5060">
                  <c:v>6037.8</c:v>
                </c:pt>
                <c:pt idx="5061">
                  <c:v>6038.8370000000004</c:v>
                </c:pt>
                <c:pt idx="5062">
                  <c:v>6040.5039999999999</c:v>
                </c:pt>
                <c:pt idx="5063">
                  <c:v>6041.1629999999996</c:v>
                </c:pt>
                <c:pt idx="5064">
                  <c:v>6041.5789999999997</c:v>
                </c:pt>
                <c:pt idx="5065">
                  <c:v>6043.41</c:v>
                </c:pt>
                <c:pt idx="5066">
                  <c:v>6044.32</c:v>
                </c:pt>
                <c:pt idx="5067">
                  <c:v>6044.527</c:v>
                </c:pt>
                <c:pt idx="5068">
                  <c:v>6044.8540000000003</c:v>
                </c:pt>
                <c:pt idx="5069">
                  <c:v>6047.0619999999999</c:v>
                </c:pt>
                <c:pt idx="5070">
                  <c:v>6047.89</c:v>
                </c:pt>
                <c:pt idx="5071">
                  <c:v>6049.2049999999999</c:v>
                </c:pt>
                <c:pt idx="5072">
                  <c:v>6049.8040000000001</c:v>
                </c:pt>
                <c:pt idx="5073">
                  <c:v>6051.2539999999999</c:v>
                </c:pt>
                <c:pt idx="5074">
                  <c:v>6052.5450000000001</c:v>
                </c:pt>
                <c:pt idx="5075">
                  <c:v>6053.5550000000003</c:v>
                </c:pt>
                <c:pt idx="5076">
                  <c:v>6054.6170000000002</c:v>
                </c:pt>
                <c:pt idx="5077">
                  <c:v>6055.2870000000003</c:v>
                </c:pt>
                <c:pt idx="5078">
                  <c:v>6057.9049999999997</c:v>
                </c:pt>
                <c:pt idx="5079">
                  <c:v>6057.95</c:v>
                </c:pt>
                <c:pt idx="5080">
                  <c:v>6057.9809999999998</c:v>
                </c:pt>
                <c:pt idx="5081">
                  <c:v>6058.0280000000002</c:v>
                </c:pt>
                <c:pt idx="5082">
                  <c:v>6060.77</c:v>
                </c:pt>
                <c:pt idx="5083">
                  <c:v>6061.3440000000001</c:v>
                </c:pt>
                <c:pt idx="5084">
                  <c:v>6062.2550000000001</c:v>
                </c:pt>
                <c:pt idx="5085">
                  <c:v>6063.5119999999997</c:v>
                </c:pt>
                <c:pt idx="5086">
                  <c:v>6064.7079999999996</c:v>
                </c:pt>
                <c:pt idx="5087">
                  <c:v>6066.2529999999997</c:v>
                </c:pt>
                <c:pt idx="5088">
                  <c:v>6066.6059999999998</c:v>
                </c:pt>
                <c:pt idx="5089">
                  <c:v>6068.0709999999999</c:v>
                </c:pt>
                <c:pt idx="5090">
                  <c:v>6068.9949999999999</c:v>
                </c:pt>
                <c:pt idx="5091">
                  <c:v>6070.9560000000001</c:v>
                </c:pt>
                <c:pt idx="5092">
                  <c:v>6071.4350000000004</c:v>
                </c:pt>
                <c:pt idx="5093">
                  <c:v>6071.7359999999999</c:v>
                </c:pt>
                <c:pt idx="5094">
                  <c:v>6073.067</c:v>
                </c:pt>
                <c:pt idx="5095">
                  <c:v>6074.4780000000001</c:v>
                </c:pt>
                <c:pt idx="5096">
                  <c:v>6074.7979999999998</c:v>
                </c:pt>
                <c:pt idx="5097">
                  <c:v>6075.3059999999996</c:v>
                </c:pt>
                <c:pt idx="5098">
                  <c:v>6077.22</c:v>
                </c:pt>
                <c:pt idx="5099">
                  <c:v>6078.1620000000003</c:v>
                </c:pt>
                <c:pt idx="5100">
                  <c:v>6079.6559999999999</c:v>
                </c:pt>
                <c:pt idx="5101">
                  <c:v>6079.9610000000002</c:v>
                </c:pt>
                <c:pt idx="5102">
                  <c:v>6081.5249999999996</c:v>
                </c:pt>
                <c:pt idx="5103">
                  <c:v>6083.6059999999998</c:v>
                </c:pt>
                <c:pt idx="5104">
                  <c:v>6084.6289999999999</c:v>
                </c:pt>
                <c:pt idx="5105">
                  <c:v>6085.0969999999998</c:v>
                </c:pt>
                <c:pt idx="5106">
                  <c:v>6085.1959999999999</c:v>
                </c:pt>
                <c:pt idx="5107">
                  <c:v>6085.35</c:v>
                </c:pt>
                <c:pt idx="5108">
                  <c:v>6087.5680000000002</c:v>
                </c:pt>
                <c:pt idx="5109">
                  <c:v>6089.0060000000003</c:v>
                </c:pt>
                <c:pt idx="5110">
                  <c:v>6091.3789999999999</c:v>
                </c:pt>
                <c:pt idx="5111">
                  <c:v>6092.3109999999997</c:v>
                </c:pt>
                <c:pt idx="5112">
                  <c:v>6092.9160000000002</c:v>
                </c:pt>
                <c:pt idx="5113">
                  <c:v>6094.683</c:v>
                </c:pt>
                <c:pt idx="5114">
                  <c:v>6095.7479999999996</c:v>
                </c:pt>
                <c:pt idx="5115">
                  <c:v>6099.4260000000004</c:v>
                </c:pt>
                <c:pt idx="5116">
                  <c:v>6100.7340000000004</c:v>
                </c:pt>
                <c:pt idx="5117">
                  <c:v>6101.7979999999998</c:v>
                </c:pt>
                <c:pt idx="5118">
                  <c:v>6103.4380000000001</c:v>
                </c:pt>
                <c:pt idx="5119">
                  <c:v>6104.1689999999999</c:v>
                </c:pt>
                <c:pt idx="5120">
                  <c:v>6104.6440000000002</c:v>
                </c:pt>
                <c:pt idx="5121">
                  <c:v>6106.5410000000002</c:v>
                </c:pt>
                <c:pt idx="5122">
                  <c:v>6106.8670000000002</c:v>
                </c:pt>
                <c:pt idx="5123">
                  <c:v>6108.5529999999999</c:v>
                </c:pt>
                <c:pt idx="5124">
                  <c:v>6109.4669999999996</c:v>
                </c:pt>
                <c:pt idx="5125">
                  <c:v>6110.5590000000002</c:v>
                </c:pt>
                <c:pt idx="5126">
                  <c:v>6111.2839999999997</c:v>
                </c:pt>
                <c:pt idx="5127">
                  <c:v>6112.4620000000004</c:v>
                </c:pt>
                <c:pt idx="5128">
                  <c:v>6115.4960000000001</c:v>
                </c:pt>
                <c:pt idx="5129">
                  <c:v>6116.027</c:v>
                </c:pt>
                <c:pt idx="5130">
                  <c:v>6116.2120000000004</c:v>
                </c:pt>
                <c:pt idx="5131">
                  <c:v>6116.3720000000003</c:v>
                </c:pt>
                <c:pt idx="5132">
                  <c:v>6117.9859999999999</c:v>
                </c:pt>
                <c:pt idx="5133">
                  <c:v>6118.3990000000003</c:v>
                </c:pt>
                <c:pt idx="5134">
                  <c:v>6120.2809999999999</c:v>
                </c:pt>
                <c:pt idx="5135">
                  <c:v>6120.7709999999997</c:v>
                </c:pt>
                <c:pt idx="5136">
                  <c:v>6121.5249999999996</c:v>
                </c:pt>
                <c:pt idx="5137">
                  <c:v>6123.1419999999998</c:v>
                </c:pt>
                <c:pt idx="5138">
                  <c:v>6125.5140000000001</c:v>
                </c:pt>
                <c:pt idx="5139">
                  <c:v>6127.5550000000003</c:v>
                </c:pt>
                <c:pt idx="5140">
                  <c:v>6127.8850000000002</c:v>
                </c:pt>
                <c:pt idx="5141">
                  <c:v>6128.1</c:v>
                </c:pt>
                <c:pt idx="5142">
                  <c:v>6129.1049999999996</c:v>
                </c:pt>
                <c:pt idx="5143">
                  <c:v>6130.2569999999996</c:v>
                </c:pt>
                <c:pt idx="5144">
                  <c:v>6132.009</c:v>
                </c:pt>
                <c:pt idx="5145">
                  <c:v>6132.6279999999997</c:v>
                </c:pt>
                <c:pt idx="5146">
                  <c:v>6133.5839999999998</c:v>
                </c:pt>
                <c:pt idx="5147">
                  <c:v>6135</c:v>
                </c:pt>
                <c:pt idx="5148">
                  <c:v>6135.9189999999999</c:v>
                </c:pt>
                <c:pt idx="5149">
                  <c:v>6137.3720000000003</c:v>
                </c:pt>
                <c:pt idx="5150">
                  <c:v>6139.6130000000003</c:v>
                </c:pt>
                <c:pt idx="5151">
                  <c:v>6139.7430000000004</c:v>
                </c:pt>
                <c:pt idx="5152">
                  <c:v>6139.8280000000004</c:v>
                </c:pt>
                <c:pt idx="5153">
                  <c:v>6140.223</c:v>
                </c:pt>
                <c:pt idx="5154">
                  <c:v>6142.1149999999998</c:v>
                </c:pt>
                <c:pt idx="5155">
                  <c:v>6143.7370000000001</c:v>
                </c:pt>
                <c:pt idx="5156">
                  <c:v>6145.643</c:v>
                </c:pt>
                <c:pt idx="5157">
                  <c:v>6147.6469999999999</c:v>
                </c:pt>
                <c:pt idx="5158">
                  <c:v>6149.23</c:v>
                </c:pt>
                <c:pt idx="5159">
                  <c:v>6151.3419999999996</c:v>
                </c:pt>
                <c:pt idx="5160">
                  <c:v>6151.5559999999996</c:v>
                </c:pt>
                <c:pt idx="5161">
                  <c:v>6151.6009999999997</c:v>
                </c:pt>
                <c:pt idx="5162">
                  <c:v>6151.6719999999996</c:v>
                </c:pt>
                <c:pt idx="5163">
                  <c:v>6153.973</c:v>
                </c:pt>
                <c:pt idx="5164">
                  <c:v>6155.4650000000001</c:v>
                </c:pt>
                <c:pt idx="5165">
                  <c:v>6156.3450000000003</c:v>
                </c:pt>
                <c:pt idx="5166">
                  <c:v>6158.7160000000003</c:v>
                </c:pt>
                <c:pt idx="5167">
                  <c:v>6162.46</c:v>
                </c:pt>
                <c:pt idx="5168">
                  <c:v>6163.73</c:v>
                </c:pt>
                <c:pt idx="5169">
                  <c:v>6165.8310000000001</c:v>
                </c:pt>
                <c:pt idx="5170">
                  <c:v>6168.183</c:v>
                </c:pt>
                <c:pt idx="5171">
                  <c:v>6168.2030000000004</c:v>
                </c:pt>
                <c:pt idx="5172">
                  <c:v>6169.759</c:v>
                </c:pt>
                <c:pt idx="5173">
                  <c:v>6170.5739999999996</c:v>
                </c:pt>
                <c:pt idx="5174">
                  <c:v>6171.1030000000001</c:v>
                </c:pt>
                <c:pt idx="5175">
                  <c:v>6173.5789999999997</c:v>
                </c:pt>
                <c:pt idx="5176">
                  <c:v>6175.0119999999997</c:v>
                </c:pt>
                <c:pt idx="5177">
                  <c:v>6175.317</c:v>
                </c:pt>
                <c:pt idx="5178">
                  <c:v>6175.7889999999998</c:v>
                </c:pt>
                <c:pt idx="5179">
                  <c:v>6178.9210000000003</c:v>
                </c:pt>
                <c:pt idx="5180">
                  <c:v>6180.0609999999997</c:v>
                </c:pt>
                <c:pt idx="5181">
                  <c:v>6181.8180000000002</c:v>
                </c:pt>
                <c:pt idx="5182">
                  <c:v>6182.4319999999998</c:v>
                </c:pt>
                <c:pt idx="5183">
                  <c:v>6184.6980000000003</c:v>
                </c:pt>
                <c:pt idx="5184">
                  <c:v>6184.8040000000001</c:v>
                </c:pt>
                <c:pt idx="5185">
                  <c:v>6186.74</c:v>
                </c:pt>
                <c:pt idx="5186">
                  <c:v>6187.1750000000002</c:v>
                </c:pt>
                <c:pt idx="5187">
                  <c:v>6189.5469999999996</c:v>
                </c:pt>
                <c:pt idx="5188">
                  <c:v>6191.9189999999999</c:v>
                </c:pt>
                <c:pt idx="5189">
                  <c:v>6193.8770000000004</c:v>
                </c:pt>
                <c:pt idx="5190">
                  <c:v>6194.29</c:v>
                </c:pt>
                <c:pt idx="5191">
                  <c:v>6194.5590000000002</c:v>
                </c:pt>
                <c:pt idx="5192">
                  <c:v>6195.817</c:v>
                </c:pt>
                <c:pt idx="5193">
                  <c:v>6196.6620000000003</c:v>
                </c:pt>
                <c:pt idx="5194">
                  <c:v>6198.4679999999998</c:v>
                </c:pt>
                <c:pt idx="5195">
                  <c:v>6199.0330000000004</c:v>
                </c:pt>
                <c:pt idx="5196">
                  <c:v>6199.9049999999997</c:v>
                </c:pt>
                <c:pt idx="5197">
                  <c:v>6201.4049999999997</c:v>
                </c:pt>
                <c:pt idx="5198">
                  <c:v>6202.3770000000004</c:v>
                </c:pt>
                <c:pt idx="5199">
                  <c:v>6203.7759999999998</c:v>
                </c:pt>
                <c:pt idx="5200">
                  <c:v>6205.9350000000004</c:v>
                </c:pt>
                <c:pt idx="5201">
                  <c:v>6206.2870000000003</c:v>
                </c:pt>
                <c:pt idx="5202">
                  <c:v>6208.52</c:v>
                </c:pt>
                <c:pt idx="5203">
                  <c:v>6210.8919999999998</c:v>
                </c:pt>
                <c:pt idx="5204">
                  <c:v>6211.9639999999999</c:v>
                </c:pt>
                <c:pt idx="5205">
                  <c:v>6213.893</c:v>
                </c:pt>
                <c:pt idx="5206">
                  <c:v>6214.3310000000001</c:v>
                </c:pt>
                <c:pt idx="5207">
                  <c:v>6215.7169999999996</c:v>
                </c:pt>
                <c:pt idx="5208">
                  <c:v>6216.335</c:v>
                </c:pt>
                <c:pt idx="5209">
                  <c:v>6217.9470000000001</c:v>
                </c:pt>
                <c:pt idx="5210">
                  <c:v>6218.201</c:v>
                </c:pt>
                <c:pt idx="5211">
                  <c:v>6219.9260000000004</c:v>
                </c:pt>
                <c:pt idx="5212">
                  <c:v>6220.6850000000004</c:v>
                </c:pt>
                <c:pt idx="5213">
                  <c:v>6222.3879999999999</c:v>
                </c:pt>
                <c:pt idx="5214">
                  <c:v>6223.08</c:v>
                </c:pt>
                <c:pt idx="5215">
                  <c:v>6223.1689999999999</c:v>
                </c:pt>
                <c:pt idx="5216">
                  <c:v>6223.518</c:v>
                </c:pt>
                <c:pt idx="5217">
                  <c:v>6224.4260000000004</c:v>
                </c:pt>
                <c:pt idx="5218">
                  <c:v>6227.1090000000004</c:v>
                </c:pt>
                <c:pt idx="5219">
                  <c:v>6228.1369999999997</c:v>
                </c:pt>
                <c:pt idx="5220">
                  <c:v>6230.4449999999997</c:v>
                </c:pt>
                <c:pt idx="5221">
                  <c:v>6230.6220000000003</c:v>
                </c:pt>
                <c:pt idx="5222">
                  <c:v>6230.7</c:v>
                </c:pt>
                <c:pt idx="5223">
                  <c:v>6233.1059999999998</c:v>
                </c:pt>
                <c:pt idx="5224">
                  <c:v>6237.384</c:v>
                </c:pt>
                <c:pt idx="5225">
                  <c:v>6237.8819999999996</c:v>
                </c:pt>
                <c:pt idx="5226">
                  <c:v>6238.0739999999996</c:v>
                </c:pt>
                <c:pt idx="5227">
                  <c:v>6238.5020000000004</c:v>
                </c:pt>
                <c:pt idx="5228">
                  <c:v>6241.4740000000002</c:v>
                </c:pt>
                <c:pt idx="5229">
                  <c:v>6243.0420000000004</c:v>
                </c:pt>
                <c:pt idx="5230">
                  <c:v>6243.8630000000003</c:v>
                </c:pt>
                <c:pt idx="5231">
                  <c:v>6245.0649999999996</c:v>
                </c:pt>
                <c:pt idx="5232">
                  <c:v>6245.5259999999998</c:v>
                </c:pt>
                <c:pt idx="5233">
                  <c:v>6246.56</c:v>
                </c:pt>
                <c:pt idx="5234">
                  <c:v>6248.01</c:v>
                </c:pt>
                <c:pt idx="5235">
                  <c:v>6248.6559999999999</c:v>
                </c:pt>
                <c:pt idx="5236">
                  <c:v>6250.3419999999996</c:v>
                </c:pt>
                <c:pt idx="5237">
                  <c:v>6250.4939999999997</c:v>
                </c:pt>
                <c:pt idx="5238">
                  <c:v>6252.2479999999996</c:v>
                </c:pt>
                <c:pt idx="5239">
                  <c:v>6254.6170000000002</c:v>
                </c:pt>
                <c:pt idx="5240">
                  <c:v>6255.4620000000004</c:v>
                </c:pt>
                <c:pt idx="5241">
                  <c:v>6255.8389999999999</c:v>
                </c:pt>
                <c:pt idx="5242">
                  <c:v>6256.8209999999999</c:v>
                </c:pt>
                <c:pt idx="5243">
                  <c:v>6257.9459999999999</c:v>
                </c:pt>
                <c:pt idx="5244">
                  <c:v>6260.43</c:v>
                </c:pt>
                <c:pt idx="5245">
                  <c:v>6262.674</c:v>
                </c:pt>
                <c:pt idx="5246">
                  <c:v>6262.9139999999998</c:v>
                </c:pt>
                <c:pt idx="5247">
                  <c:v>6265.3980000000001</c:v>
                </c:pt>
                <c:pt idx="5248">
                  <c:v>6266.6120000000001</c:v>
                </c:pt>
                <c:pt idx="5249">
                  <c:v>6267.8819999999996</c:v>
                </c:pt>
                <c:pt idx="5250">
                  <c:v>6269.78</c:v>
                </c:pt>
                <c:pt idx="5251">
                  <c:v>6270.2039999999997</c:v>
                </c:pt>
                <c:pt idx="5252">
                  <c:v>6270.366</c:v>
                </c:pt>
                <c:pt idx="5253">
                  <c:v>6270.7309999999998</c:v>
                </c:pt>
                <c:pt idx="5254">
                  <c:v>6272.85</c:v>
                </c:pt>
                <c:pt idx="5255">
                  <c:v>6273.7950000000001</c:v>
                </c:pt>
                <c:pt idx="5256">
                  <c:v>6276.259</c:v>
                </c:pt>
                <c:pt idx="5257">
                  <c:v>6277.3860000000004</c:v>
                </c:pt>
                <c:pt idx="5258">
                  <c:v>6277.8180000000002</c:v>
                </c:pt>
                <c:pt idx="5259">
                  <c:v>6278.2659999999996</c:v>
                </c:pt>
                <c:pt idx="5260">
                  <c:v>6278.7879999999996</c:v>
                </c:pt>
                <c:pt idx="5261">
                  <c:v>6280.3029999999999</c:v>
                </c:pt>
                <c:pt idx="5262">
                  <c:v>6280.9780000000001</c:v>
                </c:pt>
                <c:pt idx="5263">
                  <c:v>6282.7380000000003</c:v>
                </c:pt>
                <c:pt idx="5264">
                  <c:v>6282.7870000000003</c:v>
                </c:pt>
                <c:pt idx="5265">
                  <c:v>6284.5690000000004</c:v>
                </c:pt>
                <c:pt idx="5266">
                  <c:v>6285.2709999999997</c:v>
                </c:pt>
                <c:pt idx="5267">
                  <c:v>6286.8450000000003</c:v>
                </c:pt>
                <c:pt idx="5268">
                  <c:v>6287.7550000000001</c:v>
                </c:pt>
                <c:pt idx="5269">
                  <c:v>6288.16</c:v>
                </c:pt>
                <c:pt idx="5270">
                  <c:v>6289.2169999999996</c:v>
                </c:pt>
                <c:pt idx="5271">
                  <c:v>6290.2389999999996</c:v>
                </c:pt>
                <c:pt idx="5272">
                  <c:v>6291.7510000000002</c:v>
                </c:pt>
                <c:pt idx="5273">
                  <c:v>6295.2070000000003</c:v>
                </c:pt>
                <c:pt idx="5274">
                  <c:v>6295.3419999999996</c:v>
                </c:pt>
                <c:pt idx="5275">
                  <c:v>6295.6959999999999</c:v>
                </c:pt>
                <c:pt idx="5276">
                  <c:v>6297.6909999999998</c:v>
                </c:pt>
                <c:pt idx="5277">
                  <c:v>6298.9340000000002</c:v>
                </c:pt>
                <c:pt idx="5278">
                  <c:v>6300.1750000000002</c:v>
                </c:pt>
                <c:pt idx="5279">
                  <c:v>6302.1750000000002</c:v>
                </c:pt>
                <c:pt idx="5280">
                  <c:v>6302.5249999999996</c:v>
                </c:pt>
                <c:pt idx="5281">
                  <c:v>6302.6589999999997</c:v>
                </c:pt>
                <c:pt idx="5282">
                  <c:v>6302.96</c:v>
                </c:pt>
                <c:pt idx="5283">
                  <c:v>6305.143</c:v>
                </c:pt>
                <c:pt idx="5284">
                  <c:v>6306.116</c:v>
                </c:pt>
                <c:pt idx="5285">
                  <c:v>6307.6270000000004</c:v>
                </c:pt>
                <c:pt idx="5286">
                  <c:v>6308.6540000000005</c:v>
                </c:pt>
                <c:pt idx="5287">
                  <c:v>6309.7079999999996</c:v>
                </c:pt>
                <c:pt idx="5288">
                  <c:v>6310.1109999999999</c:v>
                </c:pt>
                <c:pt idx="5289">
                  <c:v>6311.0169999999998</c:v>
                </c:pt>
                <c:pt idx="5290">
                  <c:v>6311.4390000000003</c:v>
                </c:pt>
                <c:pt idx="5291">
                  <c:v>6312.6859999999997</c:v>
                </c:pt>
                <c:pt idx="5292">
                  <c:v>6313.1980000000003</c:v>
                </c:pt>
                <c:pt idx="5293">
                  <c:v>6314.085</c:v>
                </c:pt>
                <c:pt idx="5294">
                  <c:v>6315.3630000000003</c:v>
                </c:pt>
                <c:pt idx="5295">
                  <c:v>6316.5940000000001</c:v>
                </c:pt>
                <c:pt idx="5296">
                  <c:v>6318.0410000000002</c:v>
                </c:pt>
                <c:pt idx="5297">
                  <c:v>6319.99</c:v>
                </c:pt>
                <c:pt idx="5298">
                  <c:v>6323.3680000000004</c:v>
                </c:pt>
                <c:pt idx="5299">
                  <c:v>6323.3860000000004</c:v>
                </c:pt>
                <c:pt idx="5300">
                  <c:v>6323.3969999999999</c:v>
                </c:pt>
                <c:pt idx="5301">
                  <c:v>6323.4359999999997</c:v>
                </c:pt>
                <c:pt idx="5302">
                  <c:v>6326.0739999999996</c:v>
                </c:pt>
                <c:pt idx="5303">
                  <c:v>6326.7820000000002</c:v>
                </c:pt>
                <c:pt idx="5304">
                  <c:v>6328.009</c:v>
                </c:pt>
                <c:pt idx="5305">
                  <c:v>6328.7520000000004</c:v>
                </c:pt>
                <c:pt idx="5306">
                  <c:v>6332.65</c:v>
                </c:pt>
                <c:pt idx="5307">
                  <c:v>6336.0950000000003</c:v>
                </c:pt>
                <c:pt idx="5308">
                  <c:v>6336.7849999999999</c:v>
                </c:pt>
                <c:pt idx="5309">
                  <c:v>6336.9709999999995</c:v>
                </c:pt>
                <c:pt idx="5310">
                  <c:v>6337.2920000000004</c:v>
                </c:pt>
                <c:pt idx="5311">
                  <c:v>6339.4629999999997</c:v>
                </c:pt>
                <c:pt idx="5312">
                  <c:v>6340.3670000000002</c:v>
                </c:pt>
                <c:pt idx="5313">
                  <c:v>6342.1409999999996</c:v>
                </c:pt>
                <c:pt idx="5314">
                  <c:v>6342.9040000000005</c:v>
                </c:pt>
                <c:pt idx="5315">
                  <c:v>6343.7629999999999</c:v>
                </c:pt>
                <c:pt idx="5316">
                  <c:v>6344.8190000000004</c:v>
                </c:pt>
                <c:pt idx="5317">
                  <c:v>6346.5739999999996</c:v>
                </c:pt>
                <c:pt idx="5318">
                  <c:v>6347.1589999999997</c:v>
                </c:pt>
                <c:pt idx="5319">
                  <c:v>6347.4970000000003</c:v>
                </c:pt>
                <c:pt idx="5320">
                  <c:v>6348.7539999999999</c:v>
                </c:pt>
                <c:pt idx="5321">
                  <c:v>6350.174</c:v>
                </c:pt>
                <c:pt idx="5322">
                  <c:v>6350.5550000000003</c:v>
                </c:pt>
                <c:pt idx="5323">
                  <c:v>6351.2150000000001</c:v>
                </c:pt>
                <c:pt idx="5324">
                  <c:v>6352.8519999999999</c:v>
                </c:pt>
                <c:pt idx="5325">
                  <c:v>6353.951</c:v>
                </c:pt>
                <c:pt idx="5326">
                  <c:v>6355.53</c:v>
                </c:pt>
                <c:pt idx="5327">
                  <c:v>6355.857</c:v>
                </c:pt>
                <c:pt idx="5328">
                  <c:v>6357.348</c:v>
                </c:pt>
                <c:pt idx="5329">
                  <c:v>6358.2079999999996</c:v>
                </c:pt>
                <c:pt idx="5330">
                  <c:v>6360.4979999999996</c:v>
                </c:pt>
                <c:pt idx="5331">
                  <c:v>6360.8850000000002</c:v>
                </c:pt>
                <c:pt idx="5332">
                  <c:v>6363.5630000000001</c:v>
                </c:pt>
                <c:pt idx="5333">
                  <c:v>6364.14</c:v>
                </c:pt>
                <c:pt idx="5334">
                  <c:v>6365.1390000000001</c:v>
                </c:pt>
                <c:pt idx="5335">
                  <c:v>6366.241</c:v>
                </c:pt>
                <c:pt idx="5336">
                  <c:v>6367.5360000000001</c:v>
                </c:pt>
                <c:pt idx="5337">
                  <c:v>6368.9189999999999</c:v>
                </c:pt>
                <c:pt idx="5338">
                  <c:v>6369.78</c:v>
                </c:pt>
                <c:pt idx="5339">
                  <c:v>6370.9319999999998</c:v>
                </c:pt>
                <c:pt idx="5340">
                  <c:v>6371.5969999999998</c:v>
                </c:pt>
                <c:pt idx="5341">
                  <c:v>6374.0730000000003</c:v>
                </c:pt>
                <c:pt idx="5342">
                  <c:v>6374.2740000000003</c:v>
                </c:pt>
                <c:pt idx="5343">
                  <c:v>6374.4219999999996</c:v>
                </c:pt>
                <c:pt idx="5344">
                  <c:v>6376.9520000000002</c:v>
                </c:pt>
                <c:pt idx="5345">
                  <c:v>6379.0630000000001</c:v>
                </c:pt>
                <c:pt idx="5346">
                  <c:v>6382.308</c:v>
                </c:pt>
                <c:pt idx="5347">
                  <c:v>6383.7039999999997</c:v>
                </c:pt>
                <c:pt idx="5348">
                  <c:v>6384.5169999999998</c:v>
                </c:pt>
                <c:pt idx="5349">
                  <c:v>6384.9849999999997</c:v>
                </c:pt>
                <c:pt idx="5350">
                  <c:v>6386.7330000000002</c:v>
                </c:pt>
                <c:pt idx="5351">
                  <c:v>6387.6629999999996</c:v>
                </c:pt>
                <c:pt idx="5352">
                  <c:v>6387.9129999999996</c:v>
                </c:pt>
                <c:pt idx="5353">
                  <c:v>6388.3450000000003</c:v>
                </c:pt>
                <c:pt idx="5354">
                  <c:v>6390.3410000000003</c:v>
                </c:pt>
                <c:pt idx="5355">
                  <c:v>6391.3090000000002</c:v>
                </c:pt>
                <c:pt idx="5356">
                  <c:v>6392.9870000000001</c:v>
                </c:pt>
                <c:pt idx="5357">
                  <c:v>6393.0190000000002</c:v>
                </c:pt>
                <c:pt idx="5358">
                  <c:v>6397.6279999999997</c:v>
                </c:pt>
                <c:pt idx="5359">
                  <c:v>6398.1009999999997</c:v>
                </c:pt>
                <c:pt idx="5360">
                  <c:v>6398.375</c:v>
                </c:pt>
                <c:pt idx="5361">
                  <c:v>6399.393</c:v>
                </c:pt>
                <c:pt idx="5362">
                  <c:v>6401.0519999999997</c:v>
                </c:pt>
                <c:pt idx="5363">
                  <c:v>6401.4319999999998</c:v>
                </c:pt>
                <c:pt idx="5364">
                  <c:v>6401.4979999999996</c:v>
                </c:pt>
                <c:pt idx="5365">
                  <c:v>6402.2690000000002</c:v>
                </c:pt>
                <c:pt idx="5366">
                  <c:v>6404.8940000000002</c:v>
                </c:pt>
                <c:pt idx="5367">
                  <c:v>6406.4080000000004</c:v>
                </c:pt>
                <c:pt idx="5368">
                  <c:v>6406.9110000000001</c:v>
                </c:pt>
                <c:pt idx="5369">
                  <c:v>6408.29</c:v>
                </c:pt>
                <c:pt idx="5370">
                  <c:v>6409.085</c:v>
                </c:pt>
                <c:pt idx="5371">
                  <c:v>6411.5519999999997</c:v>
                </c:pt>
                <c:pt idx="5372">
                  <c:v>6411.6859999999997</c:v>
                </c:pt>
                <c:pt idx="5373">
                  <c:v>6411.7629999999999</c:v>
                </c:pt>
                <c:pt idx="5374">
                  <c:v>6412.0519999999997</c:v>
                </c:pt>
                <c:pt idx="5375">
                  <c:v>6414.4409999999998</c:v>
                </c:pt>
                <c:pt idx="5376">
                  <c:v>6415.0820000000003</c:v>
                </c:pt>
                <c:pt idx="5377">
                  <c:v>6417.1189999999997</c:v>
                </c:pt>
                <c:pt idx="5378">
                  <c:v>6418.4780000000001</c:v>
                </c:pt>
                <c:pt idx="5379">
                  <c:v>6419.7969999999996</c:v>
                </c:pt>
                <c:pt idx="5380">
                  <c:v>6420.8339999999998</c:v>
                </c:pt>
                <c:pt idx="5381">
                  <c:v>6421.875</c:v>
                </c:pt>
                <c:pt idx="5382">
                  <c:v>6422.4750000000004</c:v>
                </c:pt>
                <c:pt idx="5383">
                  <c:v>6424.7110000000002</c:v>
                </c:pt>
                <c:pt idx="5384">
                  <c:v>6425.152</c:v>
                </c:pt>
                <c:pt idx="5385">
                  <c:v>6425.4759999999997</c:v>
                </c:pt>
                <c:pt idx="5386">
                  <c:v>6428.6670000000004</c:v>
                </c:pt>
                <c:pt idx="5387">
                  <c:v>6430.5079999999998</c:v>
                </c:pt>
                <c:pt idx="5388">
                  <c:v>6432.0630000000001</c:v>
                </c:pt>
                <c:pt idx="5389">
                  <c:v>6433.1859999999997</c:v>
                </c:pt>
                <c:pt idx="5390">
                  <c:v>6433.9840000000004</c:v>
                </c:pt>
                <c:pt idx="5391">
                  <c:v>6435.3559999999998</c:v>
                </c:pt>
                <c:pt idx="5392">
                  <c:v>6435.6189999999997</c:v>
                </c:pt>
                <c:pt idx="5393">
                  <c:v>6437.9480000000003</c:v>
                </c:pt>
                <c:pt idx="5394">
                  <c:v>6440.1040000000003</c:v>
                </c:pt>
                <c:pt idx="5395">
                  <c:v>6440.277</c:v>
                </c:pt>
                <c:pt idx="5396">
                  <c:v>6440.4859999999999</c:v>
                </c:pt>
                <c:pt idx="5397">
                  <c:v>6442.6059999999998</c:v>
                </c:pt>
                <c:pt idx="5398">
                  <c:v>6444.37</c:v>
                </c:pt>
                <c:pt idx="5399">
                  <c:v>6444.9359999999997</c:v>
                </c:pt>
                <c:pt idx="5400">
                  <c:v>6445.616</c:v>
                </c:pt>
                <c:pt idx="5401">
                  <c:v>6448.6360000000004</c:v>
                </c:pt>
                <c:pt idx="5402">
                  <c:v>6449.5940000000001</c:v>
                </c:pt>
                <c:pt idx="5403">
                  <c:v>6450.7449999999999</c:v>
                </c:pt>
                <c:pt idx="5404">
                  <c:v>6451.9229999999998</c:v>
                </c:pt>
                <c:pt idx="5405">
                  <c:v>6452.9030000000002</c:v>
                </c:pt>
                <c:pt idx="5406">
                  <c:v>6454.2520000000004</c:v>
                </c:pt>
                <c:pt idx="5407">
                  <c:v>6455.875</c:v>
                </c:pt>
                <c:pt idx="5408">
                  <c:v>6456.5820000000003</c:v>
                </c:pt>
                <c:pt idx="5409">
                  <c:v>6457.1689999999999</c:v>
                </c:pt>
                <c:pt idx="5410">
                  <c:v>6458.9110000000001</c:v>
                </c:pt>
                <c:pt idx="5411">
                  <c:v>6460.2860000000001</c:v>
                </c:pt>
                <c:pt idx="5412">
                  <c:v>6461.0039999999999</c:v>
                </c:pt>
                <c:pt idx="5413">
                  <c:v>6461.24</c:v>
                </c:pt>
                <c:pt idx="5414">
                  <c:v>6461.4359999999997</c:v>
                </c:pt>
                <c:pt idx="5415">
                  <c:v>6463.5659999999998</c:v>
                </c:pt>
                <c:pt idx="5416">
                  <c:v>6465.7020000000002</c:v>
                </c:pt>
                <c:pt idx="5417">
                  <c:v>6465.8980000000001</c:v>
                </c:pt>
                <c:pt idx="5418">
                  <c:v>6466.134</c:v>
                </c:pt>
                <c:pt idx="5419">
                  <c:v>6468.2280000000001</c:v>
                </c:pt>
                <c:pt idx="5420">
                  <c:v>6469.9679999999998</c:v>
                </c:pt>
                <c:pt idx="5421">
                  <c:v>6470.5569999999998</c:v>
                </c:pt>
                <c:pt idx="5422">
                  <c:v>6471.2640000000001</c:v>
                </c:pt>
                <c:pt idx="5423">
                  <c:v>6472.8860000000004</c:v>
                </c:pt>
                <c:pt idx="5424">
                  <c:v>6474.2349999999997</c:v>
                </c:pt>
                <c:pt idx="5425">
                  <c:v>6475.2150000000001</c:v>
                </c:pt>
                <c:pt idx="5426">
                  <c:v>6476.3940000000002</c:v>
                </c:pt>
                <c:pt idx="5427">
                  <c:v>6477.5439999999999</c:v>
                </c:pt>
                <c:pt idx="5428">
                  <c:v>6478.5020000000004</c:v>
                </c:pt>
                <c:pt idx="5429">
                  <c:v>6481.5230000000001</c:v>
                </c:pt>
                <c:pt idx="5430">
                  <c:v>6482.2030000000004</c:v>
                </c:pt>
                <c:pt idx="5431">
                  <c:v>6482.768</c:v>
                </c:pt>
                <c:pt idx="5432">
                  <c:v>6486.8609999999999</c:v>
                </c:pt>
                <c:pt idx="5433">
                  <c:v>6487.0339999999997</c:v>
                </c:pt>
                <c:pt idx="5434">
                  <c:v>6488.9189999999999</c:v>
                </c:pt>
                <c:pt idx="5435">
                  <c:v>6491.3010000000004</c:v>
                </c:pt>
                <c:pt idx="5436">
                  <c:v>6491.7820000000002</c:v>
                </c:pt>
                <c:pt idx="5437">
                  <c:v>6493.8490000000002</c:v>
                </c:pt>
                <c:pt idx="5438">
                  <c:v>6495.567</c:v>
                </c:pt>
                <c:pt idx="5439">
                  <c:v>6496.1779999999999</c:v>
                </c:pt>
                <c:pt idx="5440">
                  <c:v>6496.9120000000003</c:v>
                </c:pt>
                <c:pt idx="5441">
                  <c:v>6498.5069999999996</c:v>
                </c:pt>
                <c:pt idx="5442">
                  <c:v>6499.8339999999998</c:v>
                </c:pt>
                <c:pt idx="5443">
                  <c:v>6500.8360000000002</c:v>
                </c:pt>
                <c:pt idx="5444">
                  <c:v>6502.0420000000004</c:v>
                </c:pt>
                <c:pt idx="5445">
                  <c:v>6503.1660000000002</c:v>
                </c:pt>
                <c:pt idx="5446">
                  <c:v>6504.1</c:v>
                </c:pt>
                <c:pt idx="5447">
                  <c:v>6507.1710000000003</c:v>
                </c:pt>
                <c:pt idx="5448">
                  <c:v>6507.8239999999996</c:v>
                </c:pt>
                <c:pt idx="5449">
                  <c:v>6508.366</c:v>
                </c:pt>
                <c:pt idx="5450">
                  <c:v>6512.3010000000004</c:v>
                </c:pt>
                <c:pt idx="5451">
                  <c:v>6512.482</c:v>
                </c:pt>
                <c:pt idx="5452">
                  <c:v>6512.6329999999998</c:v>
                </c:pt>
                <c:pt idx="5453">
                  <c:v>6514.2730000000001</c:v>
                </c:pt>
                <c:pt idx="5454">
                  <c:v>6516.8990000000003</c:v>
                </c:pt>
                <c:pt idx="5455">
                  <c:v>6517.1409999999996</c:v>
                </c:pt>
                <c:pt idx="5456">
                  <c:v>6517.4309999999996</c:v>
                </c:pt>
                <c:pt idx="5457">
                  <c:v>6517.4530000000004</c:v>
                </c:pt>
                <c:pt idx="5458">
                  <c:v>6519.47</c:v>
                </c:pt>
                <c:pt idx="5459">
                  <c:v>6521.1660000000002</c:v>
                </c:pt>
                <c:pt idx="5460">
                  <c:v>6521.799</c:v>
                </c:pt>
                <c:pt idx="5461">
                  <c:v>6522.56</c:v>
                </c:pt>
                <c:pt idx="5462">
                  <c:v>6525.4319999999998</c:v>
                </c:pt>
                <c:pt idx="5463">
                  <c:v>6526.4570000000003</c:v>
                </c:pt>
                <c:pt idx="5464">
                  <c:v>6527.69</c:v>
                </c:pt>
                <c:pt idx="5465">
                  <c:v>6528.7870000000003</c:v>
                </c:pt>
                <c:pt idx="5466">
                  <c:v>6529.6989999999996</c:v>
                </c:pt>
                <c:pt idx="5467">
                  <c:v>6531.116</c:v>
                </c:pt>
                <c:pt idx="5468">
                  <c:v>6532.8190000000004</c:v>
                </c:pt>
                <c:pt idx="5469">
                  <c:v>6533.4449999999997</c:v>
                </c:pt>
                <c:pt idx="5470">
                  <c:v>6535.7740000000003</c:v>
                </c:pt>
                <c:pt idx="5471">
                  <c:v>6537.9489999999996</c:v>
                </c:pt>
                <c:pt idx="5472">
                  <c:v>6538.1030000000001</c:v>
                </c:pt>
                <c:pt idx="5473">
                  <c:v>6538.2309999999998</c:v>
                </c:pt>
                <c:pt idx="5474">
                  <c:v>6542.4979999999996</c:v>
                </c:pt>
                <c:pt idx="5475">
                  <c:v>6542.7619999999997</c:v>
                </c:pt>
                <c:pt idx="5476">
                  <c:v>6543.0789999999997</c:v>
                </c:pt>
                <c:pt idx="5477">
                  <c:v>6545.0910000000003</c:v>
                </c:pt>
                <c:pt idx="5478">
                  <c:v>6546.7640000000001</c:v>
                </c:pt>
                <c:pt idx="5479">
                  <c:v>6547.42</c:v>
                </c:pt>
                <c:pt idx="5480">
                  <c:v>6548.2089999999998</c:v>
                </c:pt>
                <c:pt idx="5481">
                  <c:v>6549.0919999999996</c:v>
                </c:pt>
                <c:pt idx="5482">
                  <c:v>6549.7470000000003</c:v>
                </c:pt>
                <c:pt idx="5483">
                  <c:v>6551.125</c:v>
                </c:pt>
                <c:pt idx="5484">
                  <c:v>6552.0680000000002</c:v>
                </c:pt>
                <c:pt idx="5485">
                  <c:v>6553.085</c:v>
                </c:pt>
                <c:pt idx="5486">
                  <c:v>6554.3890000000001</c:v>
                </c:pt>
                <c:pt idx="5487">
                  <c:v>6555.598</c:v>
                </c:pt>
                <c:pt idx="5488">
                  <c:v>6556.71</c:v>
                </c:pt>
                <c:pt idx="5489">
                  <c:v>6557.91</c:v>
                </c:pt>
                <c:pt idx="5490">
                  <c:v>6559.0309999999999</c:v>
                </c:pt>
                <c:pt idx="5491">
                  <c:v>6560.0709999999999</c:v>
                </c:pt>
                <c:pt idx="5492">
                  <c:v>6561.3530000000001</c:v>
                </c:pt>
                <c:pt idx="5493">
                  <c:v>6562.7340000000004</c:v>
                </c:pt>
                <c:pt idx="5494">
                  <c:v>6563.6729999999998</c:v>
                </c:pt>
                <c:pt idx="5495">
                  <c:v>6564.5439999999999</c:v>
                </c:pt>
                <c:pt idx="5496">
                  <c:v>6565.9949999999999</c:v>
                </c:pt>
                <c:pt idx="5497">
                  <c:v>6567.5590000000002</c:v>
                </c:pt>
                <c:pt idx="5498">
                  <c:v>6568.3149999999996</c:v>
                </c:pt>
                <c:pt idx="5499">
                  <c:v>6569.018</c:v>
                </c:pt>
                <c:pt idx="5500">
                  <c:v>6570.6369999999997</c:v>
                </c:pt>
                <c:pt idx="5501">
                  <c:v>6572.3829999999998</c:v>
                </c:pt>
                <c:pt idx="5502">
                  <c:v>6572.9579999999996</c:v>
                </c:pt>
                <c:pt idx="5503">
                  <c:v>6573.491</c:v>
                </c:pt>
                <c:pt idx="5504">
                  <c:v>6575.2790000000005</c:v>
                </c:pt>
                <c:pt idx="5505">
                  <c:v>6576.7129999999997</c:v>
                </c:pt>
                <c:pt idx="5506">
                  <c:v>6577.2070000000003</c:v>
                </c:pt>
                <c:pt idx="5507">
                  <c:v>6577.6</c:v>
                </c:pt>
                <c:pt idx="5508">
                  <c:v>6577.9639999999999</c:v>
                </c:pt>
                <c:pt idx="5509">
                  <c:v>6579.9210000000003</c:v>
                </c:pt>
                <c:pt idx="5510">
                  <c:v>6582.0320000000002</c:v>
                </c:pt>
                <c:pt idx="5511">
                  <c:v>6582.2420000000002</c:v>
                </c:pt>
                <c:pt idx="5512">
                  <c:v>6582.4369999999999</c:v>
                </c:pt>
                <c:pt idx="5513">
                  <c:v>6584.5630000000001</c:v>
                </c:pt>
                <c:pt idx="5514">
                  <c:v>6586.884</c:v>
                </c:pt>
                <c:pt idx="5515">
                  <c:v>6587.6040000000003</c:v>
                </c:pt>
                <c:pt idx="5516">
                  <c:v>6589.2049999999999</c:v>
                </c:pt>
                <c:pt idx="5517">
                  <c:v>6591.5259999999998</c:v>
                </c:pt>
                <c:pt idx="5518">
                  <c:v>6591.68</c:v>
                </c:pt>
                <c:pt idx="5519">
                  <c:v>6593.848</c:v>
                </c:pt>
                <c:pt idx="5520">
                  <c:v>6595.857</c:v>
                </c:pt>
                <c:pt idx="5521">
                  <c:v>6596.1689999999999</c:v>
                </c:pt>
                <c:pt idx="5522">
                  <c:v>6596.5050000000001</c:v>
                </c:pt>
                <c:pt idx="5523">
                  <c:v>6598.49</c:v>
                </c:pt>
                <c:pt idx="5524">
                  <c:v>6600.33</c:v>
                </c:pt>
                <c:pt idx="5525">
                  <c:v>6601.3289999999997</c:v>
                </c:pt>
                <c:pt idx="5526">
                  <c:v>6603.1319999999996</c:v>
                </c:pt>
                <c:pt idx="5527">
                  <c:v>6606.1530000000002</c:v>
                </c:pt>
                <c:pt idx="5528">
                  <c:v>6607.7740000000003</c:v>
                </c:pt>
                <c:pt idx="5529">
                  <c:v>6609.2759999999998</c:v>
                </c:pt>
                <c:pt idx="5530">
                  <c:v>6612.4160000000002</c:v>
                </c:pt>
                <c:pt idx="5531">
                  <c:v>6613.75</c:v>
                </c:pt>
                <c:pt idx="5532">
                  <c:v>6614.7370000000001</c:v>
                </c:pt>
                <c:pt idx="5533">
                  <c:v>6615.8019999999997</c:v>
                </c:pt>
                <c:pt idx="5534">
                  <c:v>6617.058</c:v>
                </c:pt>
                <c:pt idx="5535">
                  <c:v>6618.223</c:v>
                </c:pt>
                <c:pt idx="5536">
                  <c:v>6619.3789999999999</c:v>
                </c:pt>
                <c:pt idx="5537">
                  <c:v>6620.6270000000004</c:v>
                </c:pt>
                <c:pt idx="5538">
                  <c:v>6621.7</c:v>
                </c:pt>
                <c:pt idx="5539">
                  <c:v>6622.6959999999999</c:v>
                </c:pt>
                <c:pt idx="5540">
                  <c:v>6624.0219999999999</c:v>
                </c:pt>
                <c:pt idx="5541">
                  <c:v>6625.451</c:v>
                </c:pt>
                <c:pt idx="5542">
                  <c:v>6626.3429999999998</c:v>
                </c:pt>
                <c:pt idx="5543">
                  <c:v>6627.1689999999999</c:v>
                </c:pt>
                <c:pt idx="5544">
                  <c:v>6628.6639999999998</c:v>
                </c:pt>
                <c:pt idx="5545">
                  <c:v>6630.2749999999996</c:v>
                </c:pt>
                <c:pt idx="5546">
                  <c:v>6630.9849999999997</c:v>
                </c:pt>
                <c:pt idx="5547">
                  <c:v>6631.643</c:v>
                </c:pt>
                <c:pt idx="5548">
                  <c:v>6635.6270000000004</c:v>
                </c:pt>
                <c:pt idx="5549">
                  <c:v>6636.116</c:v>
                </c:pt>
                <c:pt idx="5550">
                  <c:v>6636.5889999999999</c:v>
                </c:pt>
                <c:pt idx="5551">
                  <c:v>6637.9480000000003</c:v>
                </c:pt>
                <c:pt idx="5552">
                  <c:v>6639.924</c:v>
                </c:pt>
                <c:pt idx="5553">
                  <c:v>6640.2690000000002</c:v>
                </c:pt>
                <c:pt idx="5554">
                  <c:v>6640.5889999999999</c:v>
                </c:pt>
                <c:pt idx="5555">
                  <c:v>6642.59</c:v>
                </c:pt>
                <c:pt idx="5556">
                  <c:v>6644.7489999999998</c:v>
                </c:pt>
                <c:pt idx="5557">
                  <c:v>6644.9110000000001</c:v>
                </c:pt>
                <c:pt idx="5558">
                  <c:v>6647.232</c:v>
                </c:pt>
                <c:pt idx="5559">
                  <c:v>6649.0590000000002</c:v>
                </c:pt>
                <c:pt idx="5560">
                  <c:v>6649.5349999999999</c:v>
                </c:pt>
                <c:pt idx="5561">
                  <c:v>6649.5529999999999</c:v>
                </c:pt>
                <c:pt idx="5562">
                  <c:v>6651.875</c:v>
                </c:pt>
                <c:pt idx="5563">
                  <c:v>6654.009</c:v>
                </c:pt>
                <c:pt idx="5564">
                  <c:v>6654.1949999999997</c:v>
                </c:pt>
                <c:pt idx="5565">
                  <c:v>6654.3969999999999</c:v>
                </c:pt>
                <c:pt idx="5566">
                  <c:v>6656.5169999999998</c:v>
                </c:pt>
                <c:pt idx="5567">
                  <c:v>6658.482</c:v>
                </c:pt>
                <c:pt idx="5568">
                  <c:v>6658.8379999999997</c:v>
                </c:pt>
                <c:pt idx="5569">
                  <c:v>6661.1589999999997</c:v>
                </c:pt>
                <c:pt idx="5570">
                  <c:v>6663.48</c:v>
                </c:pt>
                <c:pt idx="5571">
                  <c:v>6664.0460000000003</c:v>
                </c:pt>
                <c:pt idx="5572">
                  <c:v>6665.8010000000004</c:v>
                </c:pt>
                <c:pt idx="5573">
                  <c:v>6667.4279999999999</c:v>
                </c:pt>
                <c:pt idx="5574">
                  <c:v>6668.1220000000003</c:v>
                </c:pt>
                <c:pt idx="5575">
                  <c:v>6668.87</c:v>
                </c:pt>
                <c:pt idx="5576">
                  <c:v>6670.4430000000002</c:v>
                </c:pt>
                <c:pt idx="5577">
                  <c:v>6671.9009999999998</c:v>
                </c:pt>
                <c:pt idx="5578">
                  <c:v>6672.7640000000001</c:v>
                </c:pt>
                <c:pt idx="5579">
                  <c:v>6673.6949999999997</c:v>
                </c:pt>
                <c:pt idx="5580">
                  <c:v>6675.085</c:v>
                </c:pt>
                <c:pt idx="5581">
                  <c:v>6676.375</c:v>
                </c:pt>
                <c:pt idx="5582">
                  <c:v>6677.4059999999999</c:v>
                </c:pt>
                <c:pt idx="5583">
                  <c:v>6678.5190000000002</c:v>
                </c:pt>
                <c:pt idx="5584">
                  <c:v>6679.3490000000002</c:v>
                </c:pt>
                <c:pt idx="5585">
                  <c:v>6680.6779999999999</c:v>
                </c:pt>
                <c:pt idx="5586">
                  <c:v>6682.0950000000003</c:v>
                </c:pt>
                <c:pt idx="5587">
                  <c:v>6684.1769999999997</c:v>
                </c:pt>
                <c:pt idx="5588">
                  <c:v>6684.4560000000001</c:v>
                </c:pt>
                <c:pt idx="5589">
                  <c:v>6684.6459999999997</c:v>
                </c:pt>
                <c:pt idx="5590">
                  <c:v>6685.643</c:v>
                </c:pt>
                <c:pt idx="5591">
                  <c:v>6686.817</c:v>
                </c:pt>
                <c:pt idx="5592">
                  <c:v>6688.6130000000003</c:v>
                </c:pt>
                <c:pt idx="5593">
                  <c:v>6689.1779999999999</c:v>
                </c:pt>
                <c:pt idx="5594">
                  <c:v>6690.009</c:v>
                </c:pt>
                <c:pt idx="5595">
                  <c:v>6691.5389999999998</c:v>
                </c:pt>
                <c:pt idx="5596">
                  <c:v>6692.58</c:v>
                </c:pt>
                <c:pt idx="5597">
                  <c:v>6693.9</c:v>
                </c:pt>
                <c:pt idx="5598">
                  <c:v>6695.84</c:v>
                </c:pt>
                <c:pt idx="5599">
                  <c:v>6696.5479999999998</c:v>
                </c:pt>
                <c:pt idx="5600">
                  <c:v>6698.0540000000001</c:v>
                </c:pt>
                <c:pt idx="5601">
                  <c:v>6698.6220000000003</c:v>
                </c:pt>
                <c:pt idx="5602">
                  <c:v>6700.9830000000002</c:v>
                </c:pt>
                <c:pt idx="5603">
                  <c:v>6701.6710000000003</c:v>
                </c:pt>
                <c:pt idx="5604">
                  <c:v>6703.3440000000001</c:v>
                </c:pt>
                <c:pt idx="5605">
                  <c:v>6703.3860000000004</c:v>
                </c:pt>
                <c:pt idx="5606">
                  <c:v>6704.482</c:v>
                </c:pt>
                <c:pt idx="5607">
                  <c:v>6705.7049999999999</c:v>
                </c:pt>
                <c:pt idx="5608">
                  <c:v>6707.5029999999997</c:v>
                </c:pt>
                <c:pt idx="5609">
                  <c:v>6708.0659999999998</c:v>
                </c:pt>
                <c:pt idx="5610">
                  <c:v>6708.45</c:v>
                </c:pt>
                <c:pt idx="5611">
                  <c:v>6710.4269999999997</c:v>
                </c:pt>
                <c:pt idx="5612">
                  <c:v>6710.4639999999999</c:v>
                </c:pt>
                <c:pt idx="5613">
                  <c:v>6712.4170000000004</c:v>
                </c:pt>
                <c:pt idx="5614">
                  <c:v>6713.335</c:v>
                </c:pt>
                <c:pt idx="5615">
                  <c:v>6715.1490000000003</c:v>
                </c:pt>
                <c:pt idx="5616">
                  <c:v>6716.384</c:v>
                </c:pt>
                <c:pt idx="5617">
                  <c:v>6717.51</c:v>
                </c:pt>
                <c:pt idx="5618">
                  <c:v>6719.1660000000002</c:v>
                </c:pt>
                <c:pt idx="5619">
                  <c:v>6719.8720000000003</c:v>
                </c:pt>
                <c:pt idx="5620">
                  <c:v>6720.3519999999999</c:v>
                </c:pt>
                <c:pt idx="5621">
                  <c:v>6722.232</c:v>
                </c:pt>
                <c:pt idx="5622">
                  <c:v>6724.3190000000004</c:v>
                </c:pt>
                <c:pt idx="5623">
                  <c:v>6724.5929999999998</c:v>
                </c:pt>
                <c:pt idx="5624">
                  <c:v>6724.9970000000003</c:v>
                </c:pt>
                <c:pt idx="5625">
                  <c:v>6726.9549999999999</c:v>
                </c:pt>
                <c:pt idx="5626">
                  <c:v>6728.2860000000001</c:v>
                </c:pt>
                <c:pt idx="5627">
                  <c:v>6729.3149999999996</c:v>
                </c:pt>
                <c:pt idx="5628">
                  <c:v>6730.8289999999997</c:v>
                </c:pt>
                <c:pt idx="5629">
                  <c:v>6731.6760000000004</c:v>
                </c:pt>
                <c:pt idx="5630">
                  <c:v>6732.2529999999997</c:v>
                </c:pt>
                <c:pt idx="5631">
                  <c:v>6734.0379999999996</c:v>
                </c:pt>
                <c:pt idx="5632">
                  <c:v>6735.2860000000001</c:v>
                </c:pt>
                <c:pt idx="5633">
                  <c:v>6736.2209999999995</c:v>
                </c:pt>
                <c:pt idx="5634">
                  <c:v>6736.3980000000001</c:v>
                </c:pt>
                <c:pt idx="5635">
                  <c:v>6736.66</c:v>
                </c:pt>
                <c:pt idx="5636">
                  <c:v>6740.1880000000001</c:v>
                </c:pt>
                <c:pt idx="5637">
                  <c:v>6741.1210000000001</c:v>
                </c:pt>
                <c:pt idx="5638">
                  <c:v>6742.4920000000002</c:v>
                </c:pt>
                <c:pt idx="5639">
                  <c:v>6743.4809999999998</c:v>
                </c:pt>
                <c:pt idx="5640">
                  <c:v>6744.1549999999997</c:v>
                </c:pt>
                <c:pt idx="5641">
                  <c:v>6745.8429999999998</c:v>
                </c:pt>
                <c:pt idx="5642">
                  <c:v>6747.6959999999999</c:v>
                </c:pt>
                <c:pt idx="5643">
                  <c:v>6748.1229999999996</c:v>
                </c:pt>
                <c:pt idx="5644">
                  <c:v>6748.2039999999997</c:v>
                </c:pt>
                <c:pt idx="5645">
                  <c:v>6748.3230000000003</c:v>
                </c:pt>
                <c:pt idx="5646">
                  <c:v>6750.5649999999996</c:v>
                </c:pt>
                <c:pt idx="5647">
                  <c:v>6752.09</c:v>
                </c:pt>
                <c:pt idx="5648">
                  <c:v>6752.9260000000004</c:v>
                </c:pt>
                <c:pt idx="5649">
                  <c:v>6754.1540000000005</c:v>
                </c:pt>
                <c:pt idx="5650">
                  <c:v>6755.2870000000003</c:v>
                </c:pt>
                <c:pt idx="5651">
                  <c:v>6756.0569999999998</c:v>
                </c:pt>
                <c:pt idx="5652">
                  <c:v>6757.6480000000001</c:v>
                </c:pt>
                <c:pt idx="5653">
                  <c:v>6760.009</c:v>
                </c:pt>
                <c:pt idx="5654">
                  <c:v>6760.0240000000003</c:v>
                </c:pt>
                <c:pt idx="5655">
                  <c:v>6760.107</c:v>
                </c:pt>
                <c:pt idx="5656">
                  <c:v>6760.6769999999997</c:v>
                </c:pt>
                <c:pt idx="5657">
                  <c:v>6762.37</c:v>
                </c:pt>
                <c:pt idx="5658">
                  <c:v>6763.9920000000002</c:v>
                </c:pt>
                <c:pt idx="5659">
                  <c:v>6764.7309999999998</c:v>
                </c:pt>
                <c:pt idx="5660">
                  <c:v>6765.817</c:v>
                </c:pt>
                <c:pt idx="5661">
                  <c:v>6767.9589999999998</c:v>
                </c:pt>
                <c:pt idx="5662">
                  <c:v>6769.4530000000004</c:v>
                </c:pt>
                <c:pt idx="5663">
                  <c:v>6771.6480000000001</c:v>
                </c:pt>
                <c:pt idx="5664">
                  <c:v>6771.8140000000003</c:v>
                </c:pt>
                <c:pt idx="5665">
                  <c:v>6771.9260000000004</c:v>
                </c:pt>
                <c:pt idx="5666">
                  <c:v>6772.518</c:v>
                </c:pt>
                <c:pt idx="5667">
                  <c:v>6774.1750000000002</c:v>
                </c:pt>
                <c:pt idx="5668">
                  <c:v>6775.8940000000002</c:v>
                </c:pt>
                <c:pt idx="5669">
                  <c:v>6777.48</c:v>
                </c:pt>
                <c:pt idx="5670">
                  <c:v>6778.8969999999999</c:v>
                </c:pt>
                <c:pt idx="5671">
                  <c:v>6779.8609999999999</c:v>
                </c:pt>
                <c:pt idx="5672">
                  <c:v>6781.2579999999998</c:v>
                </c:pt>
                <c:pt idx="5673">
                  <c:v>6783.3119999999999</c:v>
                </c:pt>
                <c:pt idx="5674">
                  <c:v>6783.6189999999997</c:v>
                </c:pt>
                <c:pt idx="5675">
                  <c:v>6783.7690000000002</c:v>
                </c:pt>
                <c:pt idx="5676">
                  <c:v>6784.1779999999999</c:v>
                </c:pt>
                <c:pt idx="5677">
                  <c:v>6786.33</c:v>
                </c:pt>
                <c:pt idx="5678">
                  <c:v>6787.1859999999997</c:v>
                </c:pt>
                <c:pt idx="5679">
                  <c:v>6788.5550000000003</c:v>
                </c:pt>
                <c:pt idx="5680">
                  <c:v>6789.0649999999996</c:v>
                </c:pt>
                <c:pt idx="5681">
                  <c:v>6790.5519999999997</c:v>
                </c:pt>
                <c:pt idx="5682">
                  <c:v>6791.8</c:v>
                </c:pt>
                <c:pt idx="5683">
                  <c:v>6792.9319999999998</c:v>
                </c:pt>
                <c:pt idx="5684">
                  <c:v>6793.9189999999999</c:v>
                </c:pt>
                <c:pt idx="5685">
                  <c:v>6794.5349999999999</c:v>
                </c:pt>
                <c:pt idx="5686">
                  <c:v>6797.2060000000001</c:v>
                </c:pt>
                <c:pt idx="5687">
                  <c:v>6797.2709999999997</c:v>
                </c:pt>
                <c:pt idx="5688">
                  <c:v>6800.652</c:v>
                </c:pt>
                <c:pt idx="5689">
                  <c:v>6801.6859999999997</c:v>
                </c:pt>
                <c:pt idx="5690">
                  <c:v>6802.74</c:v>
                </c:pt>
                <c:pt idx="5691">
                  <c:v>6805.4750000000004</c:v>
                </c:pt>
                <c:pt idx="5692">
                  <c:v>6806.0630000000001</c:v>
                </c:pt>
                <c:pt idx="5693">
                  <c:v>6807.3850000000002</c:v>
                </c:pt>
                <c:pt idx="5694">
                  <c:v>6808.21</c:v>
                </c:pt>
                <c:pt idx="5695">
                  <c:v>6810.44</c:v>
                </c:pt>
                <c:pt idx="5696">
                  <c:v>6810.7510000000002</c:v>
                </c:pt>
                <c:pt idx="5697">
                  <c:v>6810.9449999999997</c:v>
                </c:pt>
                <c:pt idx="5698">
                  <c:v>6811.7870000000003</c:v>
                </c:pt>
                <c:pt idx="5699">
                  <c:v>6813.68</c:v>
                </c:pt>
                <c:pt idx="5700">
                  <c:v>6814.1180000000004</c:v>
                </c:pt>
                <c:pt idx="5701">
                  <c:v>6814.817</c:v>
                </c:pt>
                <c:pt idx="5702">
                  <c:v>6816.415</c:v>
                </c:pt>
                <c:pt idx="5703">
                  <c:v>6817.4840000000004</c:v>
                </c:pt>
                <c:pt idx="5704">
                  <c:v>6819.15</c:v>
                </c:pt>
                <c:pt idx="5705">
                  <c:v>6820.8509999999997</c:v>
                </c:pt>
                <c:pt idx="5706">
                  <c:v>6821.7060000000001</c:v>
                </c:pt>
                <c:pt idx="5707">
                  <c:v>6821.8850000000002</c:v>
                </c:pt>
                <c:pt idx="5708">
                  <c:v>6823.5709999999999</c:v>
                </c:pt>
                <c:pt idx="5709">
                  <c:v>6824.2169999999996</c:v>
                </c:pt>
                <c:pt idx="5710">
                  <c:v>6824.62</c:v>
                </c:pt>
                <c:pt idx="5711">
                  <c:v>6827.3559999999998</c:v>
                </c:pt>
                <c:pt idx="5712">
                  <c:v>6827.9480000000003</c:v>
                </c:pt>
                <c:pt idx="5713">
                  <c:v>6830.09</c:v>
                </c:pt>
                <c:pt idx="5714">
                  <c:v>6830.95</c:v>
                </c:pt>
                <c:pt idx="5715">
                  <c:v>6832.3249999999998</c:v>
                </c:pt>
                <c:pt idx="5716">
                  <c:v>6832.8249999999998</c:v>
                </c:pt>
                <c:pt idx="5717">
                  <c:v>6834.3159999999998</c:v>
                </c:pt>
                <c:pt idx="5718">
                  <c:v>6835.56</c:v>
                </c:pt>
                <c:pt idx="5719">
                  <c:v>6836.7020000000002</c:v>
                </c:pt>
                <c:pt idx="5720">
                  <c:v>6837.683</c:v>
                </c:pt>
                <c:pt idx="5721">
                  <c:v>6838.2950000000001</c:v>
                </c:pt>
                <c:pt idx="5722">
                  <c:v>6840.9489999999996</c:v>
                </c:pt>
                <c:pt idx="5723">
                  <c:v>6841.03</c:v>
                </c:pt>
                <c:pt idx="5724">
                  <c:v>6841.049</c:v>
                </c:pt>
                <c:pt idx="5725">
                  <c:v>6841.0789999999997</c:v>
                </c:pt>
                <c:pt idx="5726">
                  <c:v>6843.7650000000003</c:v>
                </c:pt>
                <c:pt idx="5727">
                  <c:v>6844.4160000000002</c:v>
                </c:pt>
                <c:pt idx="5728">
                  <c:v>6845.4570000000003</c:v>
                </c:pt>
                <c:pt idx="5729">
                  <c:v>6846.5</c:v>
                </c:pt>
                <c:pt idx="5730">
                  <c:v>6847.7820000000002</c:v>
                </c:pt>
                <c:pt idx="5731">
                  <c:v>6849.2349999999997</c:v>
                </c:pt>
                <c:pt idx="5732">
                  <c:v>6849.8339999999998</c:v>
                </c:pt>
                <c:pt idx="5733">
                  <c:v>6851.1480000000001</c:v>
                </c:pt>
                <c:pt idx="5734">
                  <c:v>6851.97</c:v>
                </c:pt>
                <c:pt idx="5735">
                  <c:v>6854.21</c:v>
                </c:pt>
                <c:pt idx="5736">
                  <c:v>6854.5150000000003</c:v>
                </c:pt>
                <c:pt idx="5737">
                  <c:v>6854.7049999999999</c:v>
                </c:pt>
                <c:pt idx="5738">
                  <c:v>6855.5290000000005</c:v>
                </c:pt>
                <c:pt idx="5739">
                  <c:v>6857.44</c:v>
                </c:pt>
                <c:pt idx="5740">
                  <c:v>6857.8810000000003</c:v>
                </c:pt>
                <c:pt idx="5741">
                  <c:v>6858.5870000000004</c:v>
                </c:pt>
                <c:pt idx="5742">
                  <c:v>6860.1750000000002</c:v>
                </c:pt>
                <c:pt idx="5743">
                  <c:v>6861.2479999999996</c:v>
                </c:pt>
                <c:pt idx="5744">
                  <c:v>6862.91</c:v>
                </c:pt>
                <c:pt idx="5745">
                  <c:v>6862.9639999999999</c:v>
                </c:pt>
                <c:pt idx="5746">
                  <c:v>6864.6139999999996</c:v>
                </c:pt>
                <c:pt idx="5747">
                  <c:v>6865.6450000000004</c:v>
                </c:pt>
                <c:pt idx="5748">
                  <c:v>6867.3410000000003</c:v>
                </c:pt>
                <c:pt idx="5749">
                  <c:v>6867.9809999999998</c:v>
                </c:pt>
                <c:pt idx="5750">
                  <c:v>6870.11</c:v>
                </c:pt>
                <c:pt idx="5751">
                  <c:v>6871.3469999999998</c:v>
                </c:pt>
                <c:pt idx="5752">
                  <c:v>6871.7190000000001</c:v>
                </c:pt>
                <c:pt idx="5753">
                  <c:v>6873.85</c:v>
                </c:pt>
                <c:pt idx="5754">
                  <c:v>6874.7139999999999</c:v>
                </c:pt>
                <c:pt idx="5755">
                  <c:v>6875.5540000000001</c:v>
                </c:pt>
                <c:pt idx="5756">
                  <c:v>6876.1149999999998</c:v>
                </c:pt>
                <c:pt idx="5757">
                  <c:v>6876.5720000000001</c:v>
                </c:pt>
                <c:pt idx="5758">
                  <c:v>6878.0929999999998</c:v>
                </c:pt>
                <c:pt idx="5759">
                  <c:v>6879.2709999999997</c:v>
                </c:pt>
                <c:pt idx="5760">
                  <c:v>6880.4409999999998</c:v>
                </c:pt>
                <c:pt idx="5761">
                  <c:v>6880.65</c:v>
                </c:pt>
                <c:pt idx="5762">
                  <c:v>6881.4780000000001</c:v>
                </c:pt>
                <c:pt idx="5763">
                  <c:v>6881.97</c:v>
                </c:pt>
                <c:pt idx="5764">
                  <c:v>6883.9110000000001</c:v>
                </c:pt>
                <c:pt idx="5765">
                  <c:v>6884.6689999999999</c:v>
                </c:pt>
                <c:pt idx="5766">
                  <c:v>6884.8620000000001</c:v>
                </c:pt>
                <c:pt idx="5767">
                  <c:v>6885.1850000000004</c:v>
                </c:pt>
                <c:pt idx="5768">
                  <c:v>6887.3689999999997</c:v>
                </c:pt>
                <c:pt idx="5769">
                  <c:v>6888.2460000000001</c:v>
                </c:pt>
                <c:pt idx="5770">
                  <c:v>6889.72</c:v>
                </c:pt>
                <c:pt idx="5771">
                  <c:v>6890.0680000000002</c:v>
                </c:pt>
                <c:pt idx="5772">
                  <c:v>6891.63</c:v>
                </c:pt>
                <c:pt idx="5773">
                  <c:v>6892.7669999999998</c:v>
                </c:pt>
                <c:pt idx="5774">
                  <c:v>6895.0140000000001</c:v>
                </c:pt>
                <c:pt idx="5775">
                  <c:v>6895.4660000000003</c:v>
                </c:pt>
                <c:pt idx="5776">
                  <c:v>6897.2470000000003</c:v>
                </c:pt>
                <c:pt idx="5777">
                  <c:v>6898.165</c:v>
                </c:pt>
                <c:pt idx="5778">
                  <c:v>6898.3980000000001</c:v>
                </c:pt>
                <c:pt idx="5779">
                  <c:v>6898.79</c:v>
                </c:pt>
                <c:pt idx="5780">
                  <c:v>6900.8639999999996</c:v>
                </c:pt>
                <c:pt idx="5781">
                  <c:v>6901.7820000000002</c:v>
                </c:pt>
                <c:pt idx="5782">
                  <c:v>6903.3239999999996</c:v>
                </c:pt>
                <c:pt idx="5783">
                  <c:v>6903.5640000000003</c:v>
                </c:pt>
                <c:pt idx="5784">
                  <c:v>6905.1670000000004</c:v>
                </c:pt>
                <c:pt idx="5785">
                  <c:v>6906.2629999999999</c:v>
                </c:pt>
                <c:pt idx="5786">
                  <c:v>6907.8590000000004</c:v>
                </c:pt>
                <c:pt idx="5787">
                  <c:v>6908.55</c:v>
                </c:pt>
                <c:pt idx="5788">
                  <c:v>6910.5839999999998</c:v>
                </c:pt>
                <c:pt idx="5789">
                  <c:v>6911.6610000000001</c:v>
                </c:pt>
                <c:pt idx="5790">
                  <c:v>6911.9350000000004</c:v>
                </c:pt>
                <c:pt idx="5791">
                  <c:v>6912.3940000000002</c:v>
                </c:pt>
                <c:pt idx="5792">
                  <c:v>6914.36</c:v>
                </c:pt>
                <c:pt idx="5793">
                  <c:v>6915.3190000000004</c:v>
                </c:pt>
                <c:pt idx="5794">
                  <c:v>6916.9290000000001</c:v>
                </c:pt>
                <c:pt idx="5795">
                  <c:v>6917.06</c:v>
                </c:pt>
                <c:pt idx="5796">
                  <c:v>6918.7030000000004</c:v>
                </c:pt>
                <c:pt idx="5797">
                  <c:v>6919.759</c:v>
                </c:pt>
                <c:pt idx="5798">
                  <c:v>6921.4639999999999</c:v>
                </c:pt>
                <c:pt idx="5799">
                  <c:v>6922.0870000000004</c:v>
                </c:pt>
                <c:pt idx="5800">
                  <c:v>6922.4579999999996</c:v>
                </c:pt>
                <c:pt idx="5801">
                  <c:v>6925.1570000000002</c:v>
                </c:pt>
                <c:pt idx="5802">
                  <c:v>6925.4709999999995</c:v>
                </c:pt>
                <c:pt idx="5803">
                  <c:v>6925.9989999999998</c:v>
                </c:pt>
                <c:pt idx="5804">
                  <c:v>6927.8559999999998</c:v>
                </c:pt>
                <c:pt idx="5805">
                  <c:v>6930.5339999999997</c:v>
                </c:pt>
                <c:pt idx="5806">
                  <c:v>6930.5559999999996</c:v>
                </c:pt>
                <c:pt idx="5807">
                  <c:v>6933.2550000000001</c:v>
                </c:pt>
                <c:pt idx="5808">
                  <c:v>6933.3810000000003</c:v>
                </c:pt>
                <c:pt idx="5809">
                  <c:v>6935.0680000000002</c:v>
                </c:pt>
                <c:pt idx="5810">
                  <c:v>6935.6239999999998</c:v>
                </c:pt>
                <c:pt idx="5811">
                  <c:v>6935.9539999999997</c:v>
                </c:pt>
                <c:pt idx="5812">
                  <c:v>6937.2550000000001</c:v>
                </c:pt>
                <c:pt idx="5813">
                  <c:v>6938.6530000000002</c:v>
                </c:pt>
                <c:pt idx="5814">
                  <c:v>6939.0079999999998</c:v>
                </c:pt>
                <c:pt idx="5815">
                  <c:v>6939.6040000000003</c:v>
                </c:pt>
                <c:pt idx="5816">
                  <c:v>6942.3919999999998</c:v>
                </c:pt>
                <c:pt idx="5817">
                  <c:v>6944.0510000000004</c:v>
                </c:pt>
                <c:pt idx="5818">
                  <c:v>6944.1379999999999</c:v>
                </c:pt>
                <c:pt idx="5819">
                  <c:v>6945.7759999999998</c:v>
                </c:pt>
                <c:pt idx="5820">
                  <c:v>6946.7510000000002</c:v>
                </c:pt>
                <c:pt idx="5821">
                  <c:v>6948.6729999999998</c:v>
                </c:pt>
                <c:pt idx="5822">
                  <c:v>6949.16</c:v>
                </c:pt>
                <c:pt idx="5823">
                  <c:v>6949.45</c:v>
                </c:pt>
                <c:pt idx="5824">
                  <c:v>6950.5919999999996</c:v>
                </c:pt>
                <c:pt idx="5825">
                  <c:v>6952.1490000000003</c:v>
                </c:pt>
                <c:pt idx="5826">
                  <c:v>6952.5439999999999</c:v>
                </c:pt>
                <c:pt idx="5827">
                  <c:v>6953.2079999999996</c:v>
                </c:pt>
                <c:pt idx="5828">
                  <c:v>6954.848</c:v>
                </c:pt>
                <c:pt idx="5829">
                  <c:v>6955.9279999999999</c:v>
                </c:pt>
                <c:pt idx="5830">
                  <c:v>6957.5469999999996</c:v>
                </c:pt>
                <c:pt idx="5831">
                  <c:v>6957.7430000000004</c:v>
                </c:pt>
                <c:pt idx="5832">
                  <c:v>6959.3130000000001</c:v>
                </c:pt>
                <c:pt idx="5833">
                  <c:v>6960.2470000000003</c:v>
                </c:pt>
                <c:pt idx="5834">
                  <c:v>6962.2780000000002</c:v>
                </c:pt>
                <c:pt idx="5835">
                  <c:v>6962.6970000000001</c:v>
                </c:pt>
                <c:pt idx="5836">
                  <c:v>6962.9459999999999</c:v>
                </c:pt>
                <c:pt idx="5837">
                  <c:v>6963.9279999999999</c:v>
                </c:pt>
                <c:pt idx="5838">
                  <c:v>6965.6450000000004</c:v>
                </c:pt>
                <c:pt idx="5839">
                  <c:v>6966.0810000000001</c:v>
                </c:pt>
                <c:pt idx="5840">
                  <c:v>6966.8130000000001</c:v>
                </c:pt>
                <c:pt idx="5841">
                  <c:v>6968.3440000000001</c:v>
                </c:pt>
                <c:pt idx="5842">
                  <c:v>6969.4650000000001</c:v>
                </c:pt>
                <c:pt idx="5843">
                  <c:v>6971.0439999999999</c:v>
                </c:pt>
                <c:pt idx="5844">
                  <c:v>6971.348</c:v>
                </c:pt>
                <c:pt idx="5845">
                  <c:v>6972.8490000000002</c:v>
                </c:pt>
                <c:pt idx="5846">
                  <c:v>6973.7430000000004</c:v>
                </c:pt>
                <c:pt idx="5847">
                  <c:v>6975.8819999999996</c:v>
                </c:pt>
                <c:pt idx="5848">
                  <c:v>6976.2330000000002</c:v>
                </c:pt>
                <c:pt idx="5849">
                  <c:v>6976.442</c:v>
                </c:pt>
                <c:pt idx="5850">
                  <c:v>6977.2640000000001</c:v>
                </c:pt>
                <c:pt idx="5851">
                  <c:v>6979.1409999999996</c:v>
                </c:pt>
                <c:pt idx="5852">
                  <c:v>6979.6170000000002</c:v>
                </c:pt>
                <c:pt idx="5853">
                  <c:v>6981.84</c:v>
                </c:pt>
                <c:pt idx="5854">
                  <c:v>6983.0020000000004</c:v>
                </c:pt>
                <c:pt idx="5855">
                  <c:v>6984.5389999999998</c:v>
                </c:pt>
                <c:pt idx="5856">
                  <c:v>6984.9520000000002</c:v>
                </c:pt>
                <c:pt idx="5857">
                  <c:v>6986.5839999999998</c:v>
                </c:pt>
                <c:pt idx="5858">
                  <c:v>6987.2380000000003</c:v>
                </c:pt>
                <c:pt idx="5859">
                  <c:v>6989.4870000000001</c:v>
                </c:pt>
                <c:pt idx="5860">
                  <c:v>6989.77</c:v>
                </c:pt>
                <c:pt idx="5861">
                  <c:v>6989.9380000000001</c:v>
                </c:pt>
                <c:pt idx="5862">
                  <c:v>6992.6369999999997</c:v>
                </c:pt>
                <c:pt idx="5863">
                  <c:v>6993.1540000000005</c:v>
                </c:pt>
                <c:pt idx="5864">
                  <c:v>6994.0219999999999</c:v>
                </c:pt>
                <c:pt idx="5865">
                  <c:v>6995.3360000000002</c:v>
                </c:pt>
                <c:pt idx="5866">
                  <c:v>6996.5379999999996</c:v>
                </c:pt>
                <c:pt idx="5867">
                  <c:v>6998.0349999999999</c:v>
                </c:pt>
                <c:pt idx="5868">
                  <c:v>6998.5569999999998</c:v>
                </c:pt>
                <c:pt idx="5869">
                  <c:v>6999.9219999999996</c:v>
                </c:pt>
                <c:pt idx="5870">
                  <c:v>7000.7340000000004</c:v>
                </c:pt>
                <c:pt idx="5871">
                  <c:v>7003.0919999999996</c:v>
                </c:pt>
                <c:pt idx="5872">
                  <c:v>7003.3059999999996</c:v>
                </c:pt>
                <c:pt idx="5873">
                  <c:v>7003.9359999999997</c:v>
                </c:pt>
                <c:pt idx="5874">
                  <c:v>7005.174</c:v>
                </c:pt>
                <c:pt idx="5875">
                  <c:v>7006.4290000000001</c:v>
                </c:pt>
                <c:pt idx="5876">
                  <c:v>7006.6469999999999</c:v>
                </c:pt>
                <c:pt idx="5877">
                  <c:v>7006.8370000000004</c:v>
                </c:pt>
                <c:pt idx="5878">
                  <c:v>7009.5609999999997</c:v>
                </c:pt>
                <c:pt idx="5879">
                  <c:v>7009.9110000000001</c:v>
                </c:pt>
                <c:pt idx="5880">
                  <c:v>7009.9350000000004</c:v>
                </c:pt>
                <c:pt idx="5881">
                  <c:v>7009.9629999999997</c:v>
                </c:pt>
                <c:pt idx="5882">
                  <c:v>7012.9849999999997</c:v>
                </c:pt>
                <c:pt idx="5883">
                  <c:v>7013.223</c:v>
                </c:pt>
                <c:pt idx="5884">
                  <c:v>7017.0309999999999</c:v>
                </c:pt>
                <c:pt idx="5885">
                  <c:v>7019.1329999999998</c:v>
                </c:pt>
                <c:pt idx="5886">
                  <c:v>7020.5649999999996</c:v>
                </c:pt>
                <c:pt idx="5887">
                  <c:v>7022.2079999999996</c:v>
                </c:pt>
                <c:pt idx="5888">
                  <c:v>7023.0870000000004</c:v>
                </c:pt>
                <c:pt idx="5889">
                  <c:v>7024.0990000000002</c:v>
                </c:pt>
                <c:pt idx="5890">
                  <c:v>7025.2820000000002</c:v>
                </c:pt>
                <c:pt idx="5891">
                  <c:v>7026.3760000000002</c:v>
                </c:pt>
                <c:pt idx="5892">
                  <c:v>7027.6329999999998</c:v>
                </c:pt>
                <c:pt idx="5893">
                  <c:v>7028.3559999999998</c:v>
                </c:pt>
                <c:pt idx="5894">
                  <c:v>7029.6639999999998</c:v>
                </c:pt>
                <c:pt idx="5895">
                  <c:v>7031.1670000000004</c:v>
                </c:pt>
                <c:pt idx="5896">
                  <c:v>7031.43</c:v>
                </c:pt>
                <c:pt idx="5897">
                  <c:v>7032.9520000000002</c:v>
                </c:pt>
                <c:pt idx="5898">
                  <c:v>7034.5039999999999</c:v>
                </c:pt>
                <c:pt idx="5899">
                  <c:v>7034.701</c:v>
                </c:pt>
                <c:pt idx="5900">
                  <c:v>7036.24</c:v>
                </c:pt>
                <c:pt idx="5901">
                  <c:v>7038.2349999999997</c:v>
                </c:pt>
                <c:pt idx="5902">
                  <c:v>7039.317</c:v>
                </c:pt>
                <c:pt idx="5903">
                  <c:v>7039.5280000000002</c:v>
                </c:pt>
                <c:pt idx="5904">
                  <c:v>7040.6530000000002</c:v>
                </c:pt>
                <c:pt idx="5905">
                  <c:v>7041.7690000000002</c:v>
                </c:pt>
                <c:pt idx="5906">
                  <c:v>7042.8159999999998</c:v>
                </c:pt>
                <c:pt idx="5907">
                  <c:v>7043.7269999999999</c:v>
                </c:pt>
                <c:pt idx="5908">
                  <c:v>7045.3029999999999</c:v>
                </c:pt>
                <c:pt idx="5909">
                  <c:v>7046.8010000000004</c:v>
                </c:pt>
                <c:pt idx="5910">
                  <c:v>7048.8370000000004</c:v>
                </c:pt>
                <c:pt idx="5911">
                  <c:v>7049.393</c:v>
                </c:pt>
                <c:pt idx="5912">
                  <c:v>7049.8760000000002</c:v>
                </c:pt>
                <c:pt idx="5913">
                  <c:v>7052.3710000000001</c:v>
                </c:pt>
                <c:pt idx="5914">
                  <c:v>7052.6809999999996</c:v>
                </c:pt>
                <c:pt idx="5915">
                  <c:v>7052.95</c:v>
                </c:pt>
                <c:pt idx="5916">
                  <c:v>7055.9049999999997</c:v>
                </c:pt>
                <c:pt idx="5917">
                  <c:v>7055.9690000000001</c:v>
                </c:pt>
                <c:pt idx="5918">
                  <c:v>7056.0240000000003</c:v>
                </c:pt>
                <c:pt idx="5919">
                  <c:v>7059.098</c:v>
                </c:pt>
                <c:pt idx="5920">
                  <c:v>7059.4390000000003</c:v>
                </c:pt>
                <c:pt idx="5921">
                  <c:v>7062.1719999999996</c:v>
                </c:pt>
                <c:pt idx="5922">
                  <c:v>7062.5450000000001</c:v>
                </c:pt>
                <c:pt idx="5923">
                  <c:v>7062.973</c:v>
                </c:pt>
                <c:pt idx="5924">
                  <c:v>7065.2470000000003</c:v>
                </c:pt>
                <c:pt idx="5925">
                  <c:v>7065.8329999999996</c:v>
                </c:pt>
                <c:pt idx="5926">
                  <c:v>7066.5069999999996</c:v>
                </c:pt>
                <c:pt idx="5927">
                  <c:v>7068.3209999999999</c:v>
                </c:pt>
                <c:pt idx="5928">
                  <c:v>7069.1210000000001</c:v>
                </c:pt>
                <c:pt idx="5929">
                  <c:v>7070.0410000000002</c:v>
                </c:pt>
                <c:pt idx="5930">
                  <c:v>7071.3950000000004</c:v>
                </c:pt>
                <c:pt idx="5931">
                  <c:v>7072.4089999999997</c:v>
                </c:pt>
                <c:pt idx="5932">
                  <c:v>7073.5749999999998</c:v>
                </c:pt>
                <c:pt idx="5933">
                  <c:v>7074.4690000000001</c:v>
                </c:pt>
                <c:pt idx="5934">
                  <c:v>7075.6970000000001</c:v>
                </c:pt>
                <c:pt idx="5935">
                  <c:v>7077.1090000000004</c:v>
                </c:pt>
                <c:pt idx="5936">
                  <c:v>7077.5439999999999</c:v>
                </c:pt>
                <c:pt idx="5937">
                  <c:v>7078.2479999999996</c:v>
                </c:pt>
                <c:pt idx="5938">
                  <c:v>7079.0510000000004</c:v>
                </c:pt>
                <c:pt idx="5939">
                  <c:v>7080.1670000000004</c:v>
                </c:pt>
                <c:pt idx="5940">
                  <c:v>7082.5810000000001</c:v>
                </c:pt>
                <c:pt idx="5941">
                  <c:v>7082.6350000000002</c:v>
                </c:pt>
                <c:pt idx="5942">
                  <c:v>7082.6549999999997</c:v>
                </c:pt>
                <c:pt idx="5943">
                  <c:v>7082.7030000000004</c:v>
                </c:pt>
                <c:pt idx="5944">
                  <c:v>7085.1450000000004</c:v>
                </c:pt>
                <c:pt idx="5945">
                  <c:v>7087.6329999999998</c:v>
                </c:pt>
                <c:pt idx="5946">
                  <c:v>7088.9750000000004</c:v>
                </c:pt>
                <c:pt idx="5947">
                  <c:v>7089.8010000000004</c:v>
                </c:pt>
                <c:pt idx="5948">
                  <c:v>7090.1220000000003</c:v>
                </c:pt>
                <c:pt idx="5949">
                  <c:v>7090.8530000000001</c:v>
                </c:pt>
                <c:pt idx="5950">
                  <c:v>7091.36</c:v>
                </c:pt>
                <c:pt idx="5951">
                  <c:v>7092.6109999999999</c:v>
                </c:pt>
                <c:pt idx="5952">
                  <c:v>7093.384</c:v>
                </c:pt>
                <c:pt idx="5953">
                  <c:v>7095.1</c:v>
                </c:pt>
                <c:pt idx="5954">
                  <c:v>7095.37</c:v>
                </c:pt>
                <c:pt idx="5955">
                  <c:v>7096.9669999999996</c:v>
                </c:pt>
                <c:pt idx="5956">
                  <c:v>7097.5889999999999</c:v>
                </c:pt>
                <c:pt idx="5957">
                  <c:v>7099.0039999999999</c:v>
                </c:pt>
                <c:pt idx="5958">
                  <c:v>7100.0780000000004</c:v>
                </c:pt>
                <c:pt idx="5959">
                  <c:v>7100.55</c:v>
                </c:pt>
                <c:pt idx="5960">
                  <c:v>7101.7640000000001</c:v>
                </c:pt>
                <c:pt idx="5961">
                  <c:v>7102.567</c:v>
                </c:pt>
                <c:pt idx="5962">
                  <c:v>7104.1329999999998</c:v>
                </c:pt>
                <c:pt idx="5963">
                  <c:v>7105.0559999999996</c:v>
                </c:pt>
                <c:pt idx="5964">
                  <c:v>7107.1540000000005</c:v>
                </c:pt>
                <c:pt idx="5965">
                  <c:v>7107.5450000000001</c:v>
                </c:pt>
                <c:pt idx="5966">
                  <c:v>7107.7169999999996</c:v>
                </c:pt>
                <c:pt idx="5967">
                  <c:v>7108.1580000000004</c:v>
                </c:pt>
                <c:pt idx="5968">
                  <c:v>7111.3</c:v>
                </c:pt>
                <c:pt idx="5969">
                  <c:v>7112.5230000000001</c:v>
                </c:pt>
                <c:pt idx="5970">
                  <c:v>7114.5519999999997</c:v>
                </c:pt>
                <c:pt idx="5971">
                  <c:v>7114.8829999999998</c:v>
                </c:pt>
                <c:pt idx="5972">
                  <c:v>7115.0119999999997</c:v>
                </c:pt>
                <c:pt idx="5973">
                  <c:v>7115.3050000000003</c:v>
                </c:pt>
                <c:pt idx="5974">
                  <c:v>7117.5010000000002</c:v>
                </c:pt>
                <c:pt idx="5975">
                  <c:v>7118.4660000000003</c:v>
                </c:pt>
                <c:pt idx="5976">
                  <c:v>7119.99</c:v>
                </c:pt>
                <c:pt idx="5977">
                  <c:v>7120.9459999999999</c:v>
                </c:pt>
                <c:pt idx="5978">
                  <c:v>7122.049</c:v>
                </c:pt>
                <c:pt idx="5979">
                  <c:v>7122.4790000000003</c:v>
                </c:pt>
                <c:pt idx="5980">
                  <c:v>7123.4560000000001</c:v>
                </c:pt>
                <c:pt idx="5981">
                  <c:v>7124.9679999999998</c:v>
                </c:pt>
                <c:pt idx="5982">
                  <c:v>7125.6319999999996</c:v>
                </c:pt>
                <c:pt idx="5983">
                  <c:v>7127.34</c:v>
                </c:pt>
                <c:pt idx="5984">
                  <c:v>7127.4570000000003</c:v>
                </c:pt>
                <c:pt idx="5985">
                  <c:v>7129.9449999999997</c:v>
                </c:pt>
                <c:pt idx="5986">
                  <c:v>7132.4350000000004</c:v>
                </c:pt>
                <c:pt idx="5987">
                  <c:v>7132.799</c:v>
                </c:pt>
                <c:pt idx="5988">
                  <c:v>7133.7340000000004</c:v>
                </c:pt>
                <c:pt idx="5989">
                  <c:v>7134.9229999999998</c:v>
                </c:pt>
                <c:pt idx="5990">
                  <c:v>7136.3819999999996</c:v>
                </c:pt>
                <c:pt idx="5991">
                  <c:v>7137.4120000000003</c:v>
                </c:pt>
                <c:pt idx="5992">
                  <c:v>7139.7560000000003</c:v>
                </c:pt>
                <c:pt idx="5993">
                  <c:v>7139.9009999999998</c:v>
                </c:pt>
                <c:pt idx="5994">
                  <c:v>7139.9650000000001</c:v>
                </c:pt>
                <c:pt idx="5995">
                  <c:v>7140.1279999999997</c:v>
                </c:pt>
                <c:pt idx="5996">
                  <c:v>7142.39</c:v>
                </c:pt>
                <c:pt idx="5997">
                  <c:v>7142.6670000000004</c:v>
                </c:pt>
                <c:pt idx="5998">
                  <c:v>7143.5479999999998</c:v>
                </c:pt>
                <c:pt idx="5999">
                  <c:v>7144.8789999999999</c:v>
                </c:pt>
                <c:pt idx="6000">
                  <c:v>7146.5230000000001</c:v>
                </c:pt>
                <c:pt idx="6001">
                  <c:v>7147.1310000000003</c:v>
                </c:pt>
                <c:pt idx="6002">
                  <c:v>7147.3680000000004</c:v>
                </c:pt>
                <c:pt idx="6003">
                  <c:v>7147.9070000000002</c:v>
                </c:pt>
                <c:pt idx="6004">
                  <c:v>7149.857</c:v>
                </c:pt>
                <c:pt idx="6005">
                  <c:v>7150.7139999999999</c:v>
                </c:pt>
                <c:pt idx="6006">
                  <c:v>7152.3459999999995</c:v>
                </c:pt>
                <c:pt idx="6007">
                  <c:v>7152.9170000000004</c:v>
                </c:pt>
                <c:pt idx="6008">
                  <c:v>7154.2969999999996</c:v>
                </c:pt>
                <c:pt idx="6009">
                  <c:v>7154.835</c:v>
                </c:pt>
                <c:pt idx="6010">
                  <c:v>7156.058</c:v>
                </c:pt>
                <c:pt idx="6011">
                  <c:v>7157.3239999999996</c:v>
                </c:pt>
                <c:pt idx="6012">
                  <c:v>7157.8810000000003</c:v>
                </c:pt>
                <c:pt idx="6013">
                  <c:v>7159.3109999999997</c:v>
                </c:pt>
                <c:pt idx="6014">
                  <c:v>7159.8130000000001</c:v>
                </c:pt>
                <c:pt idx="6015">
                  <c:v>7161.4639999999999</c:v>
                </c:pt>
                <c:pt idx="6016">
                  <c:v>7162.3019999999997</c:v>
                </c:pt>
                <c:pt idx="6017">
                  <c:v>7164.2079999999996</c:v>
                </c:pt>
                <c:pt idx="6018">
                  <c:v>7164.7910000000002</c:v>
                </c:pt>
                <c:pt idx="6019">
                  <c:v>7165.0469999999996</c:v>
                </c:pt>
                <c:pt idx="6020">
                  <c:v>7165.7049999999999</c:v>
                </c:pt>
                <c:pt idx="6021">
                  <c:v>7167.28</c:v>
                </c:pt>
                <c:pt idx="6022">
                  <c:v>7168.63</c:v>
                </c:pt>
                <c:pt idx="6023">
                  <c:v>7169.7690000000002</c:v>
                </c:pt>
                <c:pt idx="6024">
                  <c:v>7172.2129999999997</c:v>
                </c:pt>
                <c:pt idx="6025">
                  <c:v>7172.2579999999998</c:v>
                </c:pt>
                <c:pt idx="6026">
                  <c:v>7172.3580000000002</c:v>
                </c:pt>
                <c:pt idx="6027">
                  <c:v>7174.433</c:v>
                </c:pt>
                <c:pt idx="6028">
                  <c:v>7174.73</c:v>
                </c:pt>
                <c:pt idx="6029">
                  <c:v>7177.09</c:v>
                </c:pt>
                <c:pt idx="6030">
                  <c:v>7178.759</c:v>
                </c:pt>
                <c:pt idx="6031">
                  <c:v>7179.4489999999996</c:v>
                </c:pt>
                <c:pt idx="6032">
                  <c:v>7181.8090000000002</c:v>
                </c:pt>
                <c:pt idx="6033">
                  <c:v>7182.4549999999999</c:v>
                </c:pt>
                <c:pt idx="6034">
                  <c:v>7183.8990000000003</c:v>
                </c:pt>
                <c:pt idx="6035">
                  <c:v>7184.1689999999999</c:v>
                </c:pt>
                <c:pt idx="6036">
                  <c:v>7184.5619999999999</c:v>
                </c:pt>
                <c:pt idx="6037">
                  <c:v>7186.5280000000002</c:v>
                </c:pt>
                <c:pt idx="6038">
                  <c:v>7187.875</c:v>
                </c:pt>
                <c:pt idx="6039">
                  <c:v>7188.8879999999999</c:v>
                </c:pt>
                <c:pt idx="6040">
                  <c:v>7190.3649999999998</c:v>
                </c:pt>
                <c:pt idx="6041">
                  <c:v>7190.576</c:v>
                </c:pt>
                <c:pt idx="6042">
                  <c:v>7191.2470000000003</c:v>
                </c:pt>
                <c:pt idx="6043">
                  <c:v>7191.8519999999999</c:v>
                </c:pt>
                <c:pt idx="6044">
                  <c:v>7193.6059999999998</c:v>
                </c:pt>
                <c:pt idx="6045">
                  <c:v>7195.0879999999997</c:v>
                </c:pt>
                <c:pt idx="6046">
                  <c:v>7195.8280000000004</c:v>
                </c:pt>
                <c:pt idx="6047">
                  <c:v>7195.9660000000003</c:v>
                </c:pt>
                <c:pt idx="6048">
                  <c:v>7196.1679999999997</c:v>
                </c:pt>
                <c:pt idx="6049">
                  <c:v>7198.326</c:v>
                </c:pt>
                <c:pt idx="6050">
                  <c:v>7199.8040000000001</c:v>
                </c:pt>
                <c:pt idx="6051">
                  <c:v>7200.6850000000004</c:v>
                </c:pt>
                <c:pt idx="6052">
                  <c:v>7201.9709999999995</c:v>
                </c:pt>
                <c:pt idx="6053">
                  <c:v>7203.0450000000001</c:v>
                </c:pt>
                <c:pt idx="6054">
                  <c:v>7203.7809999999999</c:v>
                </c:pt>
                <c:pt idx="6055">
                  <c:v>7205.4040000000005</c:v>
                </c:pt>
                <c:pt idx="6056">
                  <c:v>7207.72</c:v>
                </c:pt>
                <c:pt idx="6057">
                  <c:v>7207.7569999999996</c:v>
                </c:pt>
                <c:pt idx="6058">
                  <c:v>7210.1239999999998</c:v>
                </c:pt>
                <c:pt idx="6059">
                  <c:v>7211.7330000000002</c:v>
                </c:pt>
                <c:pt idx="6060">
                  <c:v>7212.4830000000002</c:v>
                </c:pt>
                <c:pt idx="6061">
                  <c:v>7213.5770000000002</c:v>
                </c:pt>
                <c:pt idx="6062">
                  <c:v>7214.8419999999996</c:v>
                </c:pt>
                <c:pt idx="6063">
                  <c:v>7215.71</c:v>
                </c:pt>
                <c:pt idx="6064">
                  <c:v>7217.2020000000002</c:v>
                </c:pt>
                <c:pt idx="6065">
                  <c:v>7219.38</c:v>
                </c:pt>
                <c:pt idx="6066">
                  <c:v>7219.5619999999999</c:v>
                </c:pt>
                <c:pt idx="6067">
                  <c:v>7219.6859999999997</c:v>
                </c:pt>
                <c:pt idx="6068">
                  <c:v>7220.3530000000001</c:v>
                </c:pt>
                <c:pt idx="6069">
                  <c:v>7221.9210000000003</c:v>
                </c:pt>
                <c:pt idx="6070">
                  <c:v>7223.6629999999996</c:v>
                </c:pt>
                <c:pt idx="6071">
                  <c:v>7224.2809999999999</c:v>
                </c:pt>
                <c:pt idx="6072">
                  <c:v>7225.183</c:v>
                </c:pt>
                <c:pt idx="6073">
                  <c:v>7226.64</c:v>
                </c:pt>
                <c:pt idx="6074">
                  <c:v>7227.3770000000004</c:v>
                </c:pt>
                <c:pt idx="6075">
                  <c:v>7227.6390000000001</c:v>
                </c:pt>
                <c:pt idx="6076">
                  <c:v>7230.9859999999999</c:v>
                </c:pt>
                <c:pt idx="6077">
                  <c:v>7231.6149999999998</c:v>
                </c:pt>
                <c:pt idx="6078">
                  <c:v>7232.9849999999997</c:v>
                </c:pt>
                <c:pt idx="6079">
                  <c:v>7233.7190000000001</c:v>
                </c:pt>
                <c:pt idx="6080">
                  <c:v>7235.5910000000003</c:v>
                </c:pt>
                <c:pt idx="6081">
                  <c:v>7236.7889999999998</c:v>
                </c:pt>
                <c:pt idx="6082">
                  <c:v>7239.5680000000002</c:v>
                </c:pt>
                <c:pt idx="6083">
                  <c:v>7240.7969999999996</c:v>
                </c:pt>
                <c:pt idx="6084">
                  <c:v>7242.5919999999996</c:v>
                </c:pt>
                <c:pt idx="6085">
                  <c:v>7243.1570000000002</c:v>
                </c:pt>
                <c:pt idx="6086">
                  <c:v>7243.5439999999999</c:v>
                </c:pt>
                <c:pt idx="6087">
                  <c:v>7245.5169999999998</c:v>
                </c:pt>
                <c:pt idx="6088">
                  <c:v>7245.6180000000004</c:v>
                </c:pt>
                <c:pt idx="6089">
                  <c:v>7247.5209999999997</c:v>
                </c:pt>
                <c:pt idx="6090">
                  <c:v>7248.3950000000004</c:v>
                </c:pt>
                <c:pt idx="6091">
                  <c:v>7250.2349999999997</c:v>
                </c:pt>
                <c:pt idx="6092">
                  <c:v>7251.4970000000003</c:v>
                </c:pt>
                <c:pt idx="6093">
                  <c:v>7252.5950000000003</c:v>
                </c:pt>
                <c:pt idx="6094">
                  <c:v>7254.1980000000003</c:v>
                </c:pt>
                <c:pt idx="6095">
                  <c:v>7254.7730000000001</c:v>
                </c:pt>
                <c:pt idx="6096">
                  <c:v>7254.8389999999999</c:v>
                </c:pt>
                <c:pt idx="6097">
                  <c:v>7255.3680000000004</c:v>
                </c:pt>
                <c:pt idx="6098">
                  <c:v>7255.8879999999999</c:v>
                </c:pt>
                <c:pt idx="6099">
                  <c:v>7257.8720000000003</c:v>
                </c:pt>
                <c:pt idx="6100">
                  <c:v>7258.683</c:v>
                </c:pt>
                <c:pt idx="6101">
                  <c:v>7259.7730000000001</c:v>
                </c:pt>
                <c:pt idx="6102">
                  <c:v>7260.7629999999999</c:v>
                </c:pt>
                <c:pt idx="6103">
                  <c:v>7261.9989999999998</c:v>
                </c:pt>
                <c:pt idx="6104">
                  <c:v>7265.3140000000003</c:v>
                </c:pt>
                <c:pt idx="6105">
                  <c:v>7266.5450000000001</c:v>
                </c:pt>
                <c:pt idx="6106">
                  <c:v>7268.6289999999999</c:v>
                </c:pt>
                <c:pt idx="6107">
                  <c:v>7269.4369999999999</c:v>
                </c:pt>
                <c:pt idx="6108">
                  <c:v>7271.4290000000001</c:v>
                </c:pt>
                <c:pt idx="6109">
                  <c:v>7271.9440000000004</c:v>
                </c:pt>
                <c:pt idx="6110">
                  <c:v>7272.3280000000004</c:v>
                </c:pt>
                <c:pt idx="6111">
                  <c:v>7274.9409999999998</c:v>
                </c:pt>
                <c:pt idx="6112">
                  <c:v>7275.2190000000001</c:v>
                </c:pt>
                <c:pt idx="6113">
                  <c:v>7275.259</c:v>
                </c:pt>
                <c:pt idx="6114">
                  <c:v>7275.3140000000003</c:v>
                </c:pt>
                <c:pt idx="6115">
                  <c:v>7278.11</c:v>
                </c:pt>
                <c:pt idx="6116">
                  <c:v>7278.5749999999998</c:v>
                </c:pt>
                <c:pt idx="6117">
                  <c:v>7279.1989999999996</c:v>
                </c:pt>
                <c:pt idx="6118">
                  <c:v>7281.0010000000002</c:v>
                </c:pt>
                <c:pt idx="6119">
                  <c:v>7281.89</c:v>
                </c:pt>
                <c:pt idx="6120">
                  <c:v>7283.085</c:v>
                </c:pt>
                <c:pt idx="6121">
                  <c:v>7285.2049999999999</c:v>
                </c:pt>
                <c:pt idx="6122">
                  <c:v>7286.7830000000004</c:v>
                </c:pt>
                <c:pt idx="6123">
                  <c:v>7286.97</c:v>
                </c:pt>
                <c:pt idx="6124">
                  <c:v>7287.8689999999997</c:v>
                </c:pt>
                <c:pt idx="6125">
                  <c:v>7288.5209999999997</c:v>
                </c:pt>
                <c:pt idx="6126">
                  <c:v>7289.6750000000002</c:v>
                </c:pt>
                <c:pt idx="6127">
                  <c:v>7292.5659999999998</c:v>
                </c:pt>
                <c:pt idx="6128">
                  <c:v>7294.74</c:v>
                </c:pt>
                <c:pt idx="6129">
                  <c:v>7295.1509999999998</c:v>
                </c:pt>
                <c:pt idx="6130">
                  <c:v>7295.4570000000003</c:v>
                </c:pt>
                <c:pt idx="6131">
                  <c:v>7297.5420000000004</c:v>
                </c:pt>
                <c:pt idx="6132">
                  <c:v>7298.348</c:v>
                </c:pt>
                <c:pt idx="6133">
                  <c:v>7298.4660000000003</c:v>
                </c:pt>
                <c:pt idx="6134">
                  <c:v>7298.625</c:v>
                </c:pt>
                <c:pt idx="6135">
                  <c:v>7301.2389999999996</c:v>
                </c:pt>
                <c:pt idx="6136">
                  <c:v>7301.7820000000002</c:v>
                </c:pt>
                <c:pt idx="6137">
                  <c:v>7305.0969999999998</c:v>
                </c:pt>
                <c:pt idx="6138">
                  <c:v>7306.3959999999997</c:v>
                </c:pt>
                <c:pt idx="6139">
                  <c:v>7307.0219999999999</c:v>
                </c:pt>
                <c:pt idx="6140">
                  <c:v>7308.4120000000003</c:v>
                </c:pt>
                <c:pt idx="6141">
                  <c:v>7309.9129999999996</c:v>
                </c:pt>
                <c:pt idx="6142">
                  <c:v>7310.2809999999999</c:v>
                </c:pt>
                <c:pt idx="6143">
                  <c:v>7311.7280000000001</c:v>
                </c:pt>
                <c:pt idx="6144">
                  <c:v>7312.8040000000001</c:v>
                </c:pt>
                <c:pt idx="6145">
                  <c:v>7314.1660000000002</c:v>
                </c:pt>
                <c:pt idx="6146">
                  <c:v>7315.0429999999997</c:v>
                </c:pt>
                <c:pt idx="6147">
                  <c:v>7315.6949999999997</c:v>
                </c:pt>
                <c:pt idx="6148">
                  <c:v>7318.0510000000004</c:v>
                </c:pt>
                <c:pt idx="6149">
                  <c:v>7318.5860000000002</c:v>
                </c:pt>
                <c:pt idx="6150">
                  <c:v>7320.143</c:v>
                </c:pt>
                <c:pt idx="6151">
                  <c:v>7321.4780000000001</c:v>
                </c:pt>
                <c:pt idx="6152">
                  <c:v>7321.6729999999998</c:v>
                </c:pt>
                <c:pt idx="6153">
                  <c:v>7321.9369999999999</c:v>
                </c:pt>
                <c:pt idx="6154">
                  <c:v>7324.3689999999997</c:v>
                </c:pt>
                <c:pt idx="6155">
                  <c:v>7324.5060000000003</c:v>
                </c:pt>
                <c:pt idx="6156">
                  <c:v>7324.9880000000003</c:v>
                </c:pt>
                <c:pt idx="6157">
                  <c:v>7325.8209999999999</c:v>
                </c:pt>
                <c:pt idx="6158">
                  <c:v>7327.26</c:v>
                </c:pt>
                <c:pt idx="6159">
                  <c:v>7328.3040000000001</c:v>
                </c:pt>
                <c:pt idx="6160">
                  <c:v>7329.7070000000003</c:v>
                </c:pt>
                <c:pt idx="6161">
                  <c:v>7330.1509999999998</c:v>
                </c:pt>
                <c:pt idx="6162">
                  <c:v>7331.6189999999997</c:v>
                </c:pt>
                <c:pt idx="6163">
                  <c:v>7333.5919999999996</c:v>
                </c:pt>
                <c:pt idx="6164">
                  <c:v>7334.9340000000002</c:v>
                </c:pt>
                <c:pt idx="6165">
                  <c:v>7335.933</c:v>
                </c:pt>
                <c:pt idx="6166">
                  <c:v>7337.4769999999999</c:v>
                </c:pt>
                <c:pt idx="6167">
                  <c:v>7338.25</c:v>
                </c:pt>
                <c:pt idx="6168">
                  <c:v>7341.5649999999996</c:v>
                </c:pt>
                <c:pt idx="6169">
                  <c:v>7341.7150000000001</c:v>
                </c:pt>
                <c:pt idx="6170">
                  <c:v>7342.7430000000004</c:v>
                </c:pt>
                <c:pt idx="6171">
                  <c:v>7344.607</c:v>
                </c:pt>
                <c:pt idx="6172">
                  <c:v>7344.88</c:v>
                </c:pt>
                <c:pt idx="6173">
                  <c:v>7345.2479999999996</c:v>
                </c:pt>
                <c:pt idx="6174">
                  <c:v>7347.4979999999996</c:v>
                </c:pt>
                <c:pt idx="6175">
                  <c:v>7348.1949999999997</c:v>
                </c:pt>
                <c:pt idx="6176">
                  <c:v>7349.1329999999998</c:v>
                </c:pt>
                <c:pt idx="6177">
                  <c:v>7350.3890000000001</c:v>
                </c:pt>
                <c:pt idx="6178">
                  <c:v>7354.826</c:v>
                </c:pt>
                <c:pt idx="6179">
                  <c:v>7355.7120000000004</c:v>
                </c:pt>
                <c:pt idx="6180">
                  <c:v>7356.1710000000003</c:v>
                </c:pt>
                <c:pt idx="6181">
                  <c:v>7356.9030000000002</c:v>
                </c:pt>
                <c:pt idx="6182">
                  <c:v>7358.1409999999996</c:v>
                </c:pt>
                <c:pt idx="6183">
                  <c:v>7359.0630000000001</c:v>
                </c:pt>
                <c:pt idx="6184">
                  <c:v>7360.7879999999996</c:v>
                </c:pt>
                <c:pt idx="6185">
                  <c:v>7361.4570000000003</c:v>
                </c:pt>
                <c:pt idx="6186">
                  <c:v>7361.9539999999997</c:v>
                </c:pt>
                <c:pt idx="6187">
                  <c:v>7364.6729999999998</c:v>
                </c:pt>
                <c:pt idx="6188">
                  <c:v>7364.7719999999999</c:v>
                </c:pt>
                <c:pt idx="6189">
                  <c:v>7364.8450000000003</c:v>
                </c:pt>
                <c:pt idx="6190">
                  <c:v>7365.3429999999998</c:v>
                </c:pt>
                <c:pt idx="6191">
                  <c:v>7367.7359999999999</c:v>
                </c:pt>
                <c:pt idx="6192">
                  <c:v>7368.5590000000002</c:v>
                </c:pt>
                <c:pt idx="6193">
                  <c:v>7370.6270000000004</c:v>
                </c:pt>
                <c:pt idx="6194">
                  <c:v>7371.402</c:v>
                </c:pt>
                <c:pt idx="6195">
                  <c:v>7372.4440000000004</c:v>
                </c:pt>
                <c:pt idx="6196">
                  <c:v>7373.5190000000002</c:v>
                </c:pt>
                <c:pt idx="6197">
                  <c:v>7374.7169999999996</c:v>
                </c:pt>
                <c:pt idx="6198">
                  <c:v>7376.3289999999997</c:v>
                </c:pt>
                <c:pt idx="6199">
                  <c:v>7376.41</c:v>
                </c:pt>
                <c:pt idx="6200">
                  <c:v>7378.0330000000004</c:v>
                </c:pt>
                <c:pt idx="6201">
                  <c:v>7379.3010000000004</c:v>
                </c:pt>
                <c:pt idx="6202">
                  <c:v>7380.2139999999999</c:v>
                </c:pt>
                <c:pt idx="6203">
                  <c:v>7381.348</c:v>
                </c:pt>
                <c:pt idx="6204">
                  <c:v>7382.192</c:v>
                </c:pt>
                <c:pt idx="6205">
                  <c:v>7384.0990000000002</c:v>
                </c:pt>
                <c:pt idx="6206">
                  <c:v>7384.6629999999996</c:v>
                </c:pt>
                <c:pt idx="6207">
                  <c:v>7385.0829999999996</c:v>
                </c:pt>
                <c:pt idx="6208">
                  <c:v>7385.18</c:v>
                </c:pt>
                <c:pt idx="6209">
                  <c:v>7386.7579999999998</c:v>
                </c:pt>
                <c:pt idx="6210">
                  <c:v>7387.7759999999998</c:v>
                </c:pt>
                <c:pt idx="6211">
                  <c:v>7388.0429999999997</c:v>
                </c:pt>
                <c:pt idx="6212">
                  <c:v>7388.5010000000002</c:v>
                </c:pt>
                <c:pt idx="6213">
                  <c:v>7390.4610000000002</c:v>
                </c:pt>
                <c:pt idx="6214">
                  <c:v>7391.4350000000004</c:v>
                </c:pt>
                <c:pt idx="6215">
                  <c:v>7393.1009999999997</c:v>
                </c:pt>
                <c:pt idx="6216">
                  <c:v>7394.826</c:v>
                </c:pt>
                <c:pt idx="6217">
                  <c:v>7395.8329999999996</c:v>
                </c:pt>
                <c:pt idx="6218">
                  <c:v>7397.701</c:v>
                </c:pt>
                <c:pt idx="6219">
                  <c:v>7398.2169999999996</c:v>
                </c:pt>
                <c:pt idx="6220">
                  <c:v>7398.5190000000002</c:v>
                </c:pt>
                <c:pt idx="6221">
                  <c:v>7399.6679999999997</c:v>
                </c:pt>
                <c:pt idx="6222">
                  <c:v>7401.2049999999999</c:v>
                </c:pt>
                <c:pt idx="6223">
                  <c:v>7401.6090000000004</c:v>
                </c:pt>
                <c:pt idx="6224">
                  <c:v>7402.3010000000004</c:v>
                </c:pt>
                <c:pt idx="6225">
                  <c:v>7403.8909999999996</c:v>
                </c:pt>
                <c:pt idx="6226">
                  <c:v>7405.0010000000002</c:v>
                </c:pt>
                <c:pt idx="6227">
                  <c:v>7406.5770000000002</c:v>
                </c:pt>
                <c:pt idx="6228">
                  <c:v>7406.9009999999998</c:v>
                </c:pt>
                <c:pt idx="6229">
                  <c:v>7407.8789999999999</c:v>
                </c:pt>
                <c:pt idx="6230">
                  <c:v>7408.3919999999998</c:v>
                </c:pt>
                <c:pt idx="6231">
                  <c:v>7411.5010000000002</c:v>
                </c:pt>
                <c:pt idx="6232">
                  <c:v>7411.7830000000004</c:v>
                </c:pt>
                <c:pt idx="6233">
                  <c:v>7411.9480000000003</c:v>
                </c:pt>
                <c:pt idx="6234">
                  <c:v>7412.576</c:v>
                </c:pt>
                <c:pt idx="6235">
                  <c:v>7415.1750000000002</c:v>
                </c:pt>
                <c:pt idx="6236">
                  <c:v>7416.1009999999997</c:v>
                </c:pt>
                <c:pt idx="6237">
                  <c:v>7417.32</c:v>
                </c:pt>
                <c:pt idx="6238">
                  <c:v>7418.5659999999998</c:v>
                </c:pt>
                <c:pt idx="6239">
                  <c:v>7420.0060000000003</c:v>
                </c:pt>
                <c:pt idx="6240">
                  <c:v>7420.701</c:v>
                </c:pt>
                <c:pt idx="6241">
                  <c:v>7422.6909999999998</c:v>
                </c:pt>
                <c:pt idx="6242">
                  <c:v>7425.3010000000004</c:v>
                </c:pt>
                <c:pt idx="6243">
                  <c:v>7425.3490000000002</c:v>
                </c:pt>
                <c:pt idx="6244">
                  <c:v>7425.3770000000004</c:v>
                </c:pt>
                <c:pt idx="6245">
                  <c:v>7425.4849999999997</c:v>
                </c:pt>
                <c:pt idx="6246">
                  <c:v>7428.0640000000003</c:v>
                </c:pt>
                <c:pt idx="6247">
                  <c:v>7428.741</c:v>
                </c:pt>
                <c:pt idx="6248">
                  <c:v>7429.9009999999998</c:v>
                </c:pt>
                <c:pt idx="6249">
                  <c:v>7430.7489999999998</c:v>
                </c:pt>
                <c:pt idx="6250">
                  <c:v>7432.1319999999996</c:v>
                </c:pt>
                <c:pt idx="6251">
                  <c:v>7432.5739999999996</c:v>
                </c:pt>
                <c:pt idx="6252">
                  <c:v>7433.4350000000004</c:v>
                </c:pt>
                <c:pt idx="6253">
                  <c:v>7434.5010000000002</c:v>
                </c:pt>
                <c:pt idx="6254">
                  <c:v>7435.5240000000003</c:v>
                </c:pt>
                <c:pt idx="6255">
                  <c:v>7438.3940000000002</c:v>
                </c:pt>
                <c:pt idx="6256">
                  <c:v>7438.915</c:v>
                </c:pt>
                <c:pt idx="6257">
                  <c:v>7441.4930000000004</c:v>
                </c:pt>
                <c:pt idx="6258">
                  <c:v>7442.3069999999998</c:v>
                </c:pt>
                <c:pt idx="6259">
                  <c:v>7443.701</c:v>
                </c:pt>
                <c:pt idx="6260">
                  <c:v>7444.1779999999999</c:v>
                </c:pt>
                <c:pt idx="6261">
                  <c:v>7445.6980000000003</c:v>
                </c:pt>
                <c:pt idx="6262">
                  <c:v>7446.8639999999996</c:v>
                </c:pt>
                <c:pt idx="6263">
                  <c:v>7448.3010000000004</c:v>
                </c:pt>
                <c:pt idx="6264">
                  <c:v>7449.09</c:v>
                </c:pt>
                <c:pt idx="6265">
                  <c:v>7449.55</c:v>
                </c:pt>
                <c:pt idx="6266">
                  <c:v>7451.3019999999997</c:v>
                </c:pt>
                <c:pt idx="6267">
                  <c:v>7452.4809999999998</c:v>
                </c:pt>
                <c:pt idx="6268">
                  <c:v>7452.9009999999998</c:v>
                </c:pt>
                <c:pt idx="6269">
                  <c:v>7454.9219999999996</c:v>
                </c:pt>
                <c:pt idx="6270">
                  <c:v>7455.8729999999996</c:v>
                </c:pt>
                <c:pt idx="6271">
                  <c:v>7457.5020000000004</c:v>
                </c:pt>
                <c:pt idx="6272">
                  <c:v>7459.2640000000001</c:v>
                </c:pt>
                <c:pt idx="6273">
                  <c:v>7462.1009999999997</c:v>
                </c:pt>
                <c:pt idx="6274">
                  <c:v>7462.6559999999999</c:v>
                </c:pt>
                <c:pt idx="6275">
                  <c:v>7462.9790000000003</c:v>
                </c:pt>
                <c:pt idx="6276">
                  <c:v>7463.33</c:v>
                </c:pt>
                <c:pt idx="6277">
                  <c:v>7463.7449999999999</c:v>
                </c:pt>
                <c:pt idx="6278">
                  <c:v>7465.3940000000002</c:v>
                </c:pt>
                <c:pt idx="6279">
                  <c:v>7466.4520000000002</c:v>
                </c:pt>
                <c:pt idx="6280">
                  <c:v>7467.768</c:v>
                </c:pt>
                <c:pt idx="6281">
                  <c:v>7469.8220000000001</c:v>
                </c:pt>
                <c:pt idx="6282">
                  <c:v>7470.143</c:v>
                </c:pt>
                <c:pt idx="6283">
                  <c:v>7471.29</c:v>
                </c:pt>
                <c:pt idx="6284">
                  <c:v>7472.5169999999998</c:v>
                </c:pt>
                <c:pt idx="6285">
                  <c:v>7474.2449999999999</c:v>
                </c:pt>
                <c:pt idx="6286">
                  <c:v>7475.8980000000001</c:v>
                </c:pt>
                <c:pt idx="6287">
                  <c:v>7477.2650000000003</c:v>
                </c:pt>
                <c:pt idx="6288">
                  <c:v>7478.1409999999996</c:v>
                </c:pt>
                <c:pt idx="6289">
                  <c:v>7479.6390000000001</c:v>
                </c:pt>
                <c:pt idx="6290">
                  <c:v>7481.9759999999997</c:v>
                </c:pt>
                <c:pt idx="6291">
                  <c:v>7482.0140000000001</c:v>
                </c:pt>
                <c:pt idx="6292">
                  <c:v>7482.0379999999996</c:v>
                </c:pt>
                <c:pt idx="6293">
                  <c:v>7482.1490000000003</c:v>
                </c:pt>
                <c:pt idx="6294">
                  <c:v>7484.3879999999999</c:v>
                </c:pt>
                <c:pt idx="6295">
                  <c:v>7485.9350000000004</c:v>
                </c:pt>
                <c:pt idx="6296">
                  <c:v>7487.1769999999997</c:v>
                </c:pt>
                <c:pt idx="6297">
                  <c:v>7488.0529999999999</c:v>
                </c:pt>
                <c:pt idx="6298">
                  <c:v>7489.1360000000004</c:v>
                </c:pt>
                <c:pt idx="6299">
                  <c:v>7493.009</c:v>
                </c:pt>
                <c:pt idx="6300">
                  <c:v>7493.7280000000001</c:v>
                </c:pt>
                <c:pt idx="6301">
                  <c:v>7493.8850000000002</c:v>
                </c:pt>
                <c:pt idx="6302">
                  <c:v>7494.1289999999999</c:v>
                </c:pt>
                <c:pt idx="6303">
                  <c:v>7496.259</c:v>
                </c:pt>
                <c:pt idx="6304">
                  <c:v>7497.6239999999998</c:v>
                </c:pt>
                <c:pt idx="6305">
                  <c:v>7498.6329999999998</c:v>
                </c:pt>
                <c:pt idx="6306">
                  <c:v>7500.2070000000003</c:v>
                </c:pt>
                <c:pt idx="6307">
                  <c:v>7501.0069999999996</c:v>
                </c:pt>
                <c:pt idx="6308">
                  <c:v>7503.3810000000003</c:v>
                </c:pt>
                <c:pt idx="6309">
                  <c:v>7505.7560000000003</c:v>
                </c:pt>
                <c:pt idx="6310">
                  <c:v>7506.2839999999997</c:v>
                </c:pt>
                <c:pt idx="6311">
                  <c:v>7508.13</c:v>
                </c:pt>
                <c:pt idx="6312">
                  <c:v>7510.5039999999999</c:v>
                </c:pt>
                <c:pt idx="6313">
                  <c:v>7513.21</c:v>
                </c:pt>
                <c:pt idx="6314">
                  <c:v>7515.2520000000004</c:v>
                </c:pt>
                <c:pt idx="6315">
                  <c:v>7517.107</c:v>
                </c:pt>
                <c:pt idx="6316">
                  <c:v>7517.6270000000004</c:v>
                </c:pt>
                <c:pt idx="6317">
                  <c:v>7518.4380000000001</c:v>
                </c:pt>
                <c:pt idx="6318">
                  <c:v>7520.0010000000002</c:v>
                </c:pt>
                <c:pt idx="6319">
                  <c:v>7521.0029999999997</c:v>
                </c:pt>
                <c:pt idx="6320">
                  <c:v>7522.375</c:v>
                </c:pt>
                <c:pt idx="6321">
                  <c:v>7524.5150000000003</c:v>
                </c:pt>
                <c:pt idx="6322">
                  <c:v>7524.75</c:v>
                </c:pt>
                <c:pt idx="6323">
                  <c:v>7524.9</c:v>
                </c:pt>
                <c:pt idx="6324">
                  <c:v>7525.5879999999997</c:v>
                </c:pt>
                <c:pt idx="6325">
                  <c:v>7527.1239999999998</c:v>
                </c:pt>
                <c:pt idx="6326">
                  <c:v>7528.7960000000003</c:v>
                </c:pt>
                <c:pt idx="6327">
                  <c:v>7529.4979999999996</c:v>
                </c:pt>
                <c:pt idx="6328">
                  <c:v>7530.5919999999996</c:v>
                </c:pt>
                <c:pt idx="6329">
                  <c:v>7534.2460000000001</c:v>
                </c:pt>
                <c:pt idx="6330">
                  <c:v>7536.4480000000003</c:v>
                </c:pt>
                <c:pt idx="6331">
                  <c:v>7536.5889999999999</c:v>
                </c:pt>
                <c:pt idx="6332">
                  <c:v>7536.6210000000001</c:v>
                </c:pt>
                <c:pt idx="6333">
                  <c:v>7536.6689999999999</c:v>
                </c:pt>
                <c:pt idx="6334">
                  <c:v>7538.9949999999999</c:v>
                </c:pt>
                <c:pt idx="6335">
                  <c:v>7540.4859999999999</c:v>
                </c:pt>
                <c:pt idx="6336">
                  <c:v>7541.3689999999997</c:v>
                </c:pt>
                <c:pt idx="6337">
                  <c:v>7544.3819999999996</c:v>
                </c:pt>
                <c:pt idx="6338">
                  <c:v>7547.3069999999998</c:v>
                </c:pt>
                <c:pt idx="6339">
                  <c:v>7548.2790000000005</c:v>
                </c:pt>
                <c:pt idx="6340">
                  <c:v>7548.491</c:v>
                </c:pt>
                <c:pt idx="6341">
                  <c:v>7548.8230000000003</c:v>
                </c:pt>
                <c:pt idx="6342">
                  <c:v>7549.1859999999997</c:v>
                </c:pt>
                <c:pt idx="6343">
                  <c:v>7550.866</c:v>
                </c:pt>
                <c:pt idx="6344">
                  <c:v>7552.1750000000002</c:v>
                </c:pt>
                <c:pt idx="6345">
                  <c:v>7553.24</c:v>
                </c:pt>
                <c:pt idx="6346">
                  <c:v>7554.9</c:v>
                </c:pt>
                <c:pt idx="6347">
                  <c:v>7555.6139999999996</c:v>
                </c:pt>
                <c:pt idx="6348">
                  <c:v>7556.0720000000001</c:v>
                </c:pt>
                <c:pt idx="6349">
                  <c:v>7557.9880000000003</c:v>
                </c:pt>
                <c:pt idx="6350">
                  <c:v>7558.1670000000004</c:v>
                </c:pt>
                <c:pt idx="6351">
                  <c:v>7559.9690000000001</c:v>
                </c:pt>
                <c:pt idx="6352">
                  <c:v>7560.3620000000001</c:v>
                </c:pt>
                <c:pt idx="6353">
                  <c:v>7560.9769999999999</c:v>
                </c:pt>
                <c:pt idx="6354">
                  <c:v>7562.7370000000001</c:v>
                </c:pt>
                <c:pt idx="6355">
                  <c:v>7563.8649999999998</c:v>
                </c:pt>
                <c:pt idx="6356">
                  <c:v>7567.0540000000001</c:v>
                </c:pt>
                <c:pt idx="6357">
                  <c:v>7567.4849999999997</c:v>
                </c:pt>
                <c:pt idx="6358">
                  <c:v>7569.8590000000004</c:v>
                </c:pt>
                <c:pt idx="6359">
                  <c:v>7572.2330000000002</c:v>
                </c:pt>
                <c:pt idx="6360">
                  <c:v>7573.1310000000003</c:v>
                </c:pt>
                <c:pt idx="6361">
                  <c:v>7574.1350000000002</c:v>
                </c:pt>
                <c:pt idx="6362">
                  <c:v>7574.6689999999999</c:v>
                </c:pt>
                <c:pt idx="6363">
                  <c:v>7575.3710000000001</c:v>
                </c:pt>
                <c:pt idx="6364">
                  <c:v>7576.5739999999996</c:v>
                </c:pt>
                <c:pt idx="6365">
                  <c:v>7577.3540000000003</c:v>
                </c:pt>
                <c:pt idx="6366">
                  <c:v>7578.7629999999999</c:v>
                </c:pt>
                <c:pt idx="6367">
                  <c:v>7581.1809999999996</c:v>
                </c:pt>
                <c:pt idx="6368">
                  <c:v>7582.1549999999997</c:v>
                </c:pt>
                <c:pt idx="6369">
                  <c:v>7582.7240000000002</c:v>
                </c:pt>
                <c:pt idx="6370">
                  <c:v>7584.8789999999999</c:v>
                </c:pt>
                <c:pt idx="6371">
                  <c:v>7585.4080000000004</c:v>
                </c:pt>
                <c:pt idx="6372">
                  <c:v>7585.5469999999996</c:v>
                </c:pt>
                <c:pt idx="6373">
                  <c:v>7585.7870000000003</c:v>
                </c:pt>
                <c:pt idx="6374">
                  <c:v>7588.0929999999998</c:v>
                </c:pt>
                <c:pt idx="6375">
                  <c:v>7588.94</c:v>
                </c:pt>
                <c:pt idx="6376">
                  <c:v>7590.393</c:v>
                </c:pt>
                <c:pt idx="6377">
                  <c:v>7592.3320000000003</c:v>
                </c:pt>
                <c:pt idx="6378">
                  <c:v>7593.4620000000004</c:v>
                </c:pt>
                <c:pt idx="6379">
                  <c:v>7594.9989999999998</c:v>
                </c:pt>
                <c:pt idx="6380">
                  <c:v>7595.7240000000002</c:v>
                </c:pt>
                <c:pt idx="6381">
                  <c:v>7596.1469999999999</c:v>
                </c:pt>
                <c:pt idx="6382">
                  <c:v>7598.8310000000001</c:v>
                </c:pt>
                <c:pt idx="6383">
                  <c:v>7599.116</c:v>
                </c:pt>
                <c:pt idx="6384">
                  <c:v>7599.6049999999996</c:v>
                </c:pt>
                <c:pt idx="6385">
                  <c:v>7601.5159999999996</c:v>
                </c:pt>
                <c:pt idx="6386">
                  <c:v>7602.5079999999998</c:v>
                </c:pt>
                <c:pt idx="6387">
                  <c:v>7604.201</c:v>
                </c:pt>
                <c:pt idx="6388">
                  <c:v>7604.2110000000002</c:v>
                </c:pt>
                <c:pt idx="6389">
                  <c:v>7605.9</c:v>
                </c:pt>
                <c:pt idx="6390">
                  <c:v>7606.6040000000003</c:v>
                </c:pt>
                <c:pt idx="6391">
                  <c:v>7606.8850000000002</c:v>
                </c:pt>
                <c:pt idx="6392">
                  <c:v>7608.817</c:v>
                </c:pt>
                <c:pt idx="6393">
                  <c:v>7609.2929999999997</c:v>
                </c:pt>
                <c:pt idx="6394">
                  <c:v>7612.2539999999999</c:v>
                </c:pt>
                <c:pt idx="6395">
                  <c:v>7612.6850000000004</c:v>
                </c:pt>
                <c:pt idx="6396">
                  <c:v>7613.4229999999998</c:v>
                </c:pt>
                <c:pt idx="6397">
                  <c:v>7614.9390000000003</c:v>
                </c:pt>
                <c:pt idx="6398">
                  <c:v>7616.0770000000002</c:v>
                </c:pt>
                <c:pt idx="6399">
                  <c:v>7617.6239999999998</c:v>
                </c:pt>
                <c:pt idx="6400">
                  <c:v>7618.03</c:v>
                </c:pt>
                <c:pt idx="6401">
                  <c:v>7619.4690000000001</c:v>
                </c:pt>
                <c:pt idx="6402">
                  <c:v>7620.308</c:v>
                </c:pt>
                <c:pt idx="6403">
                  <c:v>7622.8609999999999</c:v>
                </c:pt>
                <c:pt idx="6404">
                  <c:v>7622.9930000000004</c:v>
                </c:pt>
                <c:pt idx="6405">
                  <c:v>7623.4920000000002</c:v>
                </c:pt>
                <c:pt idx="6406">
                  <c:v>7625.6779999999999</c:v>
                </c:pt>
                <c:pt idx="6407">
                  <c:v>7626.2529999999997</c:v>
                </c:pt>
                <c:pt idx="6408">
                  <c:v>7627.2420000000002</c:v>
                </c:pt>
                <c:pt idx="6409">
                  <c:v>7628.3620000000001</c:v>
                </c:pt>
                <c:pt idx="6410">
                  <c:v>7629.6459999999997</c:v>
                </c:pt>
                <c:pt idx="6411">
                  <c:v>7631.0469999999996</c:v>
                </c:pt>
                <c:pt idx="6412">
                  <c:v>7631.848</c:v>
                </c:pt>
                <c:pt idx="6413">
                  <c:v>7633.0379999999996</c:v>
                </c:pt>
                <c:pt idx="6414">
                  <c:v>7633.7309999999998</c:v>
                </c:pt>
                <c:pt idx="6415">
                  <c:v>7636.3630000000003</c:v>
                </c:pt>
                <c:pt idx="6416">
                  <c:v>7636.4160000000002</c:v>
                </c:pt>
                <c:pt idx="6417">
                  <c:v>7636.43</c:v>
                </c:pt>
                <c:pt idx="6418">
                  <c:v>7636.4539999999997</c:v>
                </c:pt>
                <c:pt idx="6419">
                  <c:v>7639.1009999999997</c:v>
                </c:pt>
                <c:pt idx="6420">
                  <c:v>7639.8220000000001</c:v>
                </c:pt>
                <c:pt idx="6421">
                  <c:v>7641.06</c:v>
                </c:pt>
                <c:pt idx="6422">
                  <c:v>7641.7849999999999</c:v>
                </c:pt>
                <c:pt idx="6423">
                  <c:v>7643.2139999999999</c:v>
                </c:pt>
                <c:pt idx="6424">
                  <c:v>7644.47</c:v>
                </c:pt>
                <c:pt idx="6425">
                  <c:v>7645.6670000000004</c:v>
                </c:pt>
                <c:pt idx="6426">
                  <c:v>7646.6059999999998</c:v>
                </c:pt>
                <c:pt idx="6427">
                  <c:v>7647.1549999999997</c:v>
                </c:pt>
                <c:pt idx="6428">
                  <c:v>7647.2749999999996</c:v>
                </c:pt>
                <c:pt idx="6429">
                  <c:v>7649.2340000000004</c:v>
                </c:pt>
                <c:pt idx="6430">
                  <c:v>7649.8389999999999</c:v>
                </c:pt>
                <c:pt idx="6431">
                  <c:v>7649.9989999999998</c:v>
                </c:pt>
                <c:pt idx="6432">
                  <c:v>7650.2730000000001</c:v>
                </c:pt>
                <c:pt idx="6433">
                  <c:v>7653.3909999999996</c:v>
                </c:pt>
                <c:pt idx="6434">
                  <c:v>7654.8779999999997</c:v>
                </c:pt>
                <c:pt idx="6435">
                  <c:v>7655.2089999999998</c:v>
                </c:pt>
                <c:pt idx="6436">
                  <c:v>7656.7830000000004</c:v>
                </c:pt>
                <c:pt idx="6437">
                  <c:v>7657.893</c:v>
                </c:pt>
                <c:pt idx="6438">
                  <c:v>7659.4849999999997</c:v>
                </c:pt>
                <c:pt idx="6439">
                  <c:v>7659.8670000000002</c:v>
                </c:pt>
                <c:pt idx="6440">
                  <c:v>7660.1689999999999</c:v>
                </c:pt>
                <c:pt idx="6441">
                  <c:v>7660.625</c:v>
                </c:pt>
                <c:pt idx="6442">
                  <c:v>7663.4560000000001</c:v>
                </c:pt>
                <c:pt idx="6443">
                  <c:v>7663.4859999999999</c:v>
                </c:pt>
                <c:pt idx="6444">
                  <c:v>7663.4979999999996</c:v>
                </c:pt>
                <c:pt idx="6445">
                  <c:v>7666.348</c:v>
                </c:pt>
                <c:pt idx="6446">
                  <c:v>7666.8140000000003</c:v>
                </c:pt>
                <c:pt idx="6447">
                  <c:v>7667.4579999999996</c:v>
                </c:pt>
                <c:pt idx="6448">
                  <c:v>7670.1360000000004</c:v>
                </c:pt>
                <c:pt idx="6449">
                  <c:v>7671.4179999999997</c:v>
                </c:pt>
                <c:pt idx="6450">
                  <c:v>7672.0720000000001</c:v>
                </c:pt>
                <c:pt idx="6451">
                  <c:v>7673.4589999999998</c:v>
                </c:pt>
                <c:pt idx="6452">
                  <c:v>7674.933</c:v>
                </c:pt>
                <c:pt idx="6453">
                  <c:v>7675.3770000000004</c:v>
                </c:pt>
                <c:pt idx="6454">
                  <c:v>7676.7809999999999</c:v>
                </c:pt>
                <c:pt idx="6455">
                  <c:v>7677.7950000000001</c:v>
                </c:pt>
                <c:pt idx="6456">
                  <c:v>7679.3370000000004</c:v>
                </c:pt>
                <c:pt idx="6457">
                  <c:v>7680.1040000000003</c:v>
                </c:pt>
                <c:pt idx="6458">
                  <c:v>7680.6570000000002</c:v>
                </c:pt>
                <c:pt idx="6459">
                  <c:v>7682.5690000000004</c:v>
                </c:pt>
                <c:pt idx="6460">
                  <c:v>7683.2969999999996</c:v>
                </c:pt>
                <c:pt idx="6461">
                  <c:v>7683.4260000000004</c:v>
                </c:pt>
                <c:pt idx="6462">
                  <c:v>7683.5190000000002</c:v>
                </c:pt>
                <c:pt idx="6463">
                  <c:v>7684.0950000000003</c:v>
                </c:pt>
                <c:pt idx="6464">
                  <c:v>7686.38</c:v>
                </c:pt>
                <c:pt idx="6465">
                  <c:v>7686.7479999999996</c:v>
                </c:pt>
                <c:pt idx="6466">
                  <c:v>7687.2569999999996</c:v>
                </c:pt>
                <c:pt idx="6467">
                  <c:v>7689.2420000000002</c:v>
                </c:pt>
                <c:pt idx="6468">
                  <c:v>7690.07</c:v>
                </c:pt>
                <c:pt idx="6469">
                  <c:v>7691.2169999999996</c:v>
                </c:pt>
                <c:pt idx="6470">
                  <c:v>7692.1040000000003</c:v>
                </c:pt>
                <c:pt idx="6471">
                  <c:v>7693.393</c:v>
                </c:pt>
                <c:pt idx="6472">
                  <c:v>7694.9650000000001</c:v>
                </c:pt>
                <c:pt idx="6473">
                  <c:v>7695.1769999999997</c:v>
                </c:pt>
                <c:pt idx="6474">
                  <c:v>7696.7150000000001</c:v>
                </c:pt>
                <c:pt idx="6475">
                  <c:v>7697.8270000000002</c:v>
                </c:pt>
                <c:pt idx="6476">
                  <c:v>7699.1369999999997</c:v>
                </c:pt>
                <c:pt idx="6477">
                  <c:v>7700.0379999999996</c:v>
                </c:pt>
                <c:pt idx="6478">
                  <c:v>7700.6890000000003</c:v>
                </c:pt>
                <c:pt idx="6479">
                  <c:v>7703.0959999999995</c:v>
                </c:pt>
                <c:pt idx="6480">
                  <c:v>7703.36</c:v>
                </c:pt>
                <c:pt idx="6481">
                  <c:v>7703.5510000000004</c:v>
                </c:pt>
                <c:pt idx="6482">
                  <c:v>7704.7349999999997</c:v>
                </c:pt>
                <c:pt idx="6483">
                  <c:v>7706.4129999999996</c:v>
                </c:pt>
                <c:pt idx="6484">
                  <c:v>7707.0559999999996</c:v>
                </c:pt>
                <c:pt idx="6485">
                  <c:v>7709.2740000000003</c:v>
                </c:pt>
                <c:pt idx="6486">
                  <c:v>7710.0050000000001</c:v>
                </c:pt>
                <c:pt idx="6487">
                  <c:v>7710.7839999999997</c:v>
                </c:pt>
                <c:pt idx="6488">
                  <c:v>7711.0159999999996</c:v>
                </c:pt>
                <c:pt idx="6489">
                  <c:v>7712.1360000000004</c:v>
                </c:pt>
                <c:pt idx="6490">
                  <c:v>7713.3270000000002</c:v>
                </c:pt>
                <c:pt idx="6491">
                  <c:v>7714.9759999999997</c:v>
                </c:pt>
                <c:pt idx="6492">
                  <c:v>7714.9979999999996</c:v>
                </c:pt>
                <c:pt idx="6493">
                  <c:v>7716.6490000000003</c:v>
                </c:pt>
                <c:pt idx="6494">
                  <c:v>7717.8590000000004</c:v>
                </c:pt>
                <c:pt idx="6495">
                  <c:v>7718.9359999999997</c:v>
                </c:pt>
                <c:pt idx="6496">
                  <c:v>7719.9719999999998</c:v>
                </c:pt>
                <c:pt idx="6497">
                  <c:v>7722.8959999999997</c:v>
                </c:pt>
                <c:pt idx="6498">
                  <c:v>7723.5829999999996</c:v>
                </c:pt>
                <c:pt idx="6499">
                  <c:v>7725.3739999999998</c:v>
                </c:pt>
                <c:pt idx="6500">
                  <c:v>7726.4440000000004</c:v>
                </c:pt>
                <c:pt idx="6501">
                  <c:v>7726.6170000000002</c:v>
                </c:pt>
                <c:pt idx="6502">
                  <c:v>7726.8549999999996</c:v>
                </c:pt>
                <c:pt idx="6503">
                  <c:v>7729.3059999999996</c:v>
                </c:pt>
                <c:pt idx="6504">
                  <c:v>7729.9390000000003</c:v>
                </c:pt>
                <c:pt idx="6505">
                  <c:v>7730.8149999999996</c:v>
                </c:pt>
                <c:pt idx="6506">
                  <c:v>7732.1679999999997</c:v>
                </c:pt>
                <c:pt idx="6507">
                  <c:v>7733.2619999999997</c:v>
                </c:pt>
                <c:pt idx="6508">
                  <c:v>7734.7749999999996</c:v>
                </c:pt>
                <c:pt idx="6509">
                  <c:v>7735.03</c:v>
                </c:pt>
                <c:pt idx="6510">
                  <c:v>7736.5839999999998</c:v>
                </c:pt>
                <c:pt idx="6511">
                  <c:v>7737.8919999999998</c:v>
                </c:pt>
                <c:pt idx="6512">
                  <c:v>7739.9059999999999</c:v>
                </c:pt>
                <c:pt idx="6513">
                  <c:v>7740.7529999999997</c:v>
                </c:pt>
                <c:pt idx="6514">
                  <c:v>7742.6940000000004</c:v>
                </c:pt>
                <c:pt idx="6515">
                  <c:v>7743.2290000000003</c:v>
                </c:pt>
                <c:pt idx="6516">
                  <c:v>7743.6149999999998</c:v>
                </c:pt>
                <c:pt idx="6517">
                  <c:v>7746.4769999999999</c:v>
                </c:pt>
                <c:pt idx="6518">
                  <c:v>7746.6540000000005</c:v>
                </c:pt>
                <c:pt idx="6519">
                  <c:v>7749.3379999999997</c:v>
                </c:pt>
                <c:pt idx="6520">
                  <c:v>7749.8739999999998</c:v>
                </c:pt>
                <c:pt idx="6521">
                  <c:v>7752.2</c:v>
                </c:pt>
                <c:pt idx="6522">
                  <c:v>7754.5739999999996</c:v>
                </c:pt>
                <c:pt idx="6523">
                  <c:v>7755.0619999999999</c:v>
                </c:pt>
                <c:pt idx="6524">
                  <c:v>7756.0079999999998</c:v>
                </c:pt>
                <c:pt idx="6525">
                  <c:v>7756.5290000000005</c:v>
                </c:pt>
                <c:pt idx="6526">
                  <c:v>7757.7190000000001</c:v>
                </c:pt>
                <c:pt idx="6527">
                  <c:v>7759.0990000000002</c:v>
                </c:pt>
                <c:pt idx="6528">
                  <c:v>7759.9229999999998</c:v>
                </c:pt>
                <c:pt idx="6529">
                  <c:v>7760.4009999999998</c:v>
                </c:pt>
                <c:pt idx="6530">
                  <c:v>7762.2079999999996</c:v>
                </c:pt>
                <c:pt idx="6531">
                  <c:v>7763.0839999999998</c:v>
                </c:pt>
                <c:pt idx="6532">
                  <c:v>7763.3159999999998</c:v>
                </c:pt>
                <c:pt idx="6533">
                  <c:v>7763.7160000000003</c:v>
                </c:pt>
                <c:pt idx="6534">
                  <c:v>7765.7659999999996</c:v>
                </c:pt>
                <c:pt idx="6535">
                  <c:v>7766.71</c:v>
                </c:pt>
                <c:pt idx="6536">
                  <c:v>7767.1379999999999</c:v>
                </c:pt>
                <c:pt idx="6537">
                  <c:v>7768.3329999999996</c:v>
                </c:pt>
                <c:pt idx="6538">
                  <c:v>7768.4489999999996</c:v>
                </c:pt>
                <c:pt idx="6539">
                  <c:v>7770.1030000000001</c:v>
                </c:pt>
                <c:pt idx="6540">
                  <c:v>7771.1310000000003</c:v>
                </c:pt>
                <c:pt idx="6541">
                  <c:v>7772.95</c:v>
                </c:pt>
                <c:pt idx="6542">
                  <c:v>7773.4970000000003</c:v>
                </c:pt>
                <c:pt idx="6543">
                  <c:v>7773.8140000000003</c:v>
                </c:pt>
                <c:pt idx="6544">
                  <c:v>7775.0110000000004</c:v>
                </c:pt>
                <c:pt idx="6545">
                  <c:v>7776.4960000000001</c:v>
                </c:pt>
                <c:pt idx="6546">
                  <c:v>7776.89</c:v>
                </c:pt>
                <c:pt idx="6547">
                  <c:v>7777.567</c:v>
                </c:pt>
                <c:pt idx="6548">
                  <c:v>7779.1790000000001</c:v>
                </c:pt>
                <c:pt idx="6549">
                  <c:v>7780.2830000000004</c:v>
                </c:pt>
                <c:pt idx="6550">
                  <c:v>7781.8609999999999</c:v>
                </c:pt>
                <c:pt idx="6551">
                  <c:v>7782.1850000000004</c:v>
                </c:pt>
                <c:pt idx="6552">
                  <c:v>7783.6769999999997</c:v>
                </c:pt>
                <c:pt idx="6553">
                  <c:v>7784.5439999999999</c:v>
                </c:pt>
                <c:pt idx="6554">
                  <c:v>7786.8019999999997</c:v>
                </c:pt>
                <c:pt idx="6555">
                  <c:v>7787.2259999999997</c:v>
                </c:pt>
                <c:pt idx="6556">
                  <c:v>7787.8140000000003</c:v>
                </c:pt>
                <c:pt idx="6557">
                  <c:v>7789.9080000000004</c:v>
                </c:pt>
                <c:pt idx="6558">
                  <c:v>7790.4629999999997</c:v>
                </c:pt>
                <c:pt idx="6559">
                  <c:v>7791.4189999999999</c:v>
                </c:pt>
                <c:pt idx="6560">
                  <c:v>7792.5910000000003</c:v>
                </c:pt>
                <c:pt idx="6561">
                  <c:v>7793.857</c:v>
                </c:pt>
                <c:pt idx="6562">
                  <c:v>7795.2730000000001</c:v>
                </c:pt>
                <c:pt idx="6563">
                  <c:v>7796.0360000000001</c:v>
                </c:pt>
                <c:pt idx="6564">
                  <c:v>7797.2510000000002</c:v>
                </c:pt>
                <c:pt idx="6565">
                  <c:v>7797.9560000000001</c:v>
                </c:pt>
                <c:pt idx="6566">
                  <c:v>7800.6170000000002</c:v>
                </c:pt>
                <c:pt idx="6567">
                  <c:v>7800.6379999999999</c:v>
                </c:pt>
                <c:pt idx="6568">
                  <c:v>7800.6540000000005</c:v>
                </c:pt>
                <c:pt idx="6569">
                  <c:v>7803.32</c:v>
                </c:pt>
                <c:pt idx="6570">
                  <c:v>7804.0370000000003</c:v>
                </c:pt>
                <c:pt idx="6571">
                  <c:v>7805.2709999999997</c:v>
                </c:pt>
                <c:pt idx="6572">
                  <c:v>7806.0029999999997</c:v>
                </c:pt>
                <c:pt idx="6573">
                  <c:v>7807.4309999999996</c:v>
                </c:pt>
                <c:pt idx="6574">
                  <c:v>7808.6859999999997</c:v>
                </c:pt>
                <c:pt idx="6575">
                  <c:v>7809.8879999999999</c:v>
                </c:pt>
                <c:pt idx="6576">
                  <c:v>7810.8239999999996</c:v>
                </c:pt>
                <c:pt idx="6577">
                  <c:v>7811.3680000000004</c:v>
                </c:pt>
                <c:pt idx="6578">
                  <c:v>7813.4189999999999</c:v>
                </c:pt>
                <c:pt idx="6579">
                  <c:v>7814.05</c:v>
                </c:pt>
                <c:pt idx="6580">
                  <c:v>7814.2169999999996</c:v>
                </c:pt>
                <c:pt idx="6581">
                  <c:v>7814.5050000000001</c:v>
                </c:pt>
                <c:pt idx="6582">
                  <c:v>7816.7330000000002</c:v>
                </c:pt>
                <c:pt idx="6583">
                  <c:v>7817.6109999999999</c:v>
                </c:pt>
                <c:pt idx="6584">
                  <c:v>7819.1229999999996</c:v>
                </c:pt>
                <c:pt idx="6585">
                  <c:v>7819.415</c:v>
                </c:pt>
                <c:pt idx="6586">
                  <c:v>7821.0039999999999</c:v>
                </c:pt>
                <c:pt idx="6587">
                  <c:v>7822.098</c:v>
                </c:pt>
                <c:pt idx="6588">
                  <c:v>7823.74</c:v>
                </c:pt>
                <c:pt idx="6589">
                  <c:v>7824.78</c:v>
                </c:pt>
                <c:pt idx="6590">
                  <c:v>7826.223</c:v>
                </c:pt>
                <c:pt idx="6591">
                  <c:v>7826.9170000000004</c:v>
                </c:pt>
                <c:pt idx="6592">
                  <c:v>7827.4620000000004</c:v>
                </c:pt>
                <c:pt idx="6593">
                  <c:v>7827.7910000000002</c:v>
                </c:pt>
                <c:pt idx="6594">
                  <c:v>7828.357</c:v>
                </c:pt>
                <c:pt idx="6595">
                  <c:v>7830.1450000000004</c:v>
                </c:pt>
                <c:pt idx="6596">
                  <c:v>7831.1850000000004</c:v>
                </c:pt>
                <c:pt idx="6597">
                  <c:v>7832.8280000000004</c:v>
                </c:pt>
                <c:pt idx="6598">
                  <c:v>7832.9740000000002</c:v>
                </c:pt>
                <c:pt idx="6599">
                  <c:v>7834.5780000000004</c:v>
                </c:pt>
                <c:pt idx="6600">
                  <c:v>7835.51</c:v>
                </c:pt>
                <c:pt idx="6601">
                  <c:v>7837.5910000000003</c:v>
                </c:pt>
                <c:pt idx="6602">
                  <c:v>7837.9719999999998</c:v>
                </c:pt>
                <c:pt idx="6603">
                  <c:v>7838.192</c:v>
                </c:pt>
                <c:pt idx="6604">
                  <c:v>7839.0249999999996</c:v>
                </c:pt>
                <c:pt idx="6605">
                  <c:v>7840.875</c:v>
                </c:pt>
                <c:pt idx="6606">
                  <c:v>7841.3649999999998</c:v>
                </c:pt>
                <c:pt idx="6607">
                  <c:v>7842.2089999999998</c:v>
                </c:pt>
                <c:pt idx="6608">
                  <c:v>7844.7579999999998</c:v>
                </c:pt>
                <c:pt idx="6609">
                  <c:v>7846.24</c:v>
                </c:pt>
                <c:pt idx="6610">
                  <c:v>7846.826</c:v>
                </c:pt>
                <c:pt idx="6611">
                  <c:v>7848.152</c:v>
                </c:pt>
                <c:pt idx="6612">
                  <c:v>7848.9219999999996</c:v>
                </c:pt>
                <c:pt idx="6613">
                  <c:v>7851.5450000000001</c:v>
                </c:pt>
                <c:pt idx="6614">
                  <c:v>7851.8289999999997</c:v>
                </c:pt>
                <c:pt idx="6615">
                  <c:v>7853.4709999999995</c:v>
                </c:pt>
                <c:pt idx="6616">
                  <c:v>7854.1869999999999</c:v>
                </c:pt>
                <c:pt idx="6617">
                  <c:v>7855.2089999999998</c:v>
                </c:pt>
                <c:pt idx="6618">
                  <c:v>7856.54</c:v>
                </c:pt>
                <c:pt idx="6619">
                  <c:v>7858.4229999999998</c:v>
                </c:pt>
                <c:pt idx="6620">
                  <c:v>7858.8940000000002</c:v>
                </c:pt>
                <c:pt idx="6621">
                  <c:v>7859.2259999999997</c:v>
                </c:pt>
                <c:pt idx="6622">
                  <c:v>7861.165</c:v>
                </c:pt>
                <c:pt idx="6623">
                  <c:v>7861.2470000000003</c:v>
                </c:pt>
                <c:pt idx="6624">
                  <c:v>7863.6</c:v>
                </c:pt>
                <c:pt idx="6625">
                  <c:v>7864.1040000000003</c:v>
                </c:pt>
                <c:pt idx="6626">
                  <c:v>7865.9530000000004</c:v>
                </c:pt>
                <c:pt idx="6627">
                  <c:v>7867.2610000000004</c:v>
                </c:pt>
                <c:pt idx="6628">
                  <c:v>7868.3069999999998</c:v>
                </c:pt>
                <c:pt idx="6629">
                  <c:v>7869.7849999999999</c:v>
                </c:pt>
                <c:pt idx="6630">
                  <c:v>7870.66</c:v>
                </c:pt>
                <c:pt idx="6631">
                  <c:v>7871.2780000000002</c:v>
                </c:pt>
                <c:pt idx="6632">
                  <c:v>7873.0129999999999</c:v>
                </c:pt>
                <c:pt idx="6633">
                  <c:v>7874.8850000000002</c:v>
                </c:pt>
                <c:pt idx="6634">
                  <c:v>7875.2960000000003</c:v>
                </c:pt>
                <c:pt idx="6635">
                  <c:v>7875.3670000000002</c:v>
                </c:pt>
                <c:pt idx="6636">
                  <c:v>7875.4660000000003</c:v>
                </c:pt>
                <c:pt idx="6637">
                  <c:v>7877.72</c:v>
                </c:pt>
                <c:pt idx="6638">
                  <c:v>7879.3140000000003</c:v>
                </c:pt>
                <c:pt idx="6639">
                  <c:v>7881.1480000000001</c:v>
                </c:pt>
                <c:pt idx="6640">
                  <c:v>7882.4260000000004</c:v>
                </c:pt>
                <c:pt idx="6641">
                  <c:v>7883.3310000000001</c:v>
                </c:pt>
                <c:pt idx="6642">
                  <c:v>7887.1329999999998</c:v>
                </c:pt>
                <c:pt idx="6643">
                  <c:v>7887.3490000000002</c:v>
                </c:pt>
                <c:pt idx="6644">
                  <c:v>7887.973</c:v>
                </c:pt>
                <c:pt idx="6645">
                  <c:v>7888.6049999999996</c:v>
                </c:pt>
                <c:pt idx="6646">
                  <c:v>7889.4859999999999</c:v>
                </c:pt>
                <c:pt idx="6647">
                  <c:v>7891.366</c:v>
                </c:pt>
                <c:pt idx="6648">
                  <c:v>7891.84</c:v>
                </c:pt>
                <c:pt idx="6649">
                  <c:v>7892.509</c:v>
                </c:pt>
                <c:pt idx="6650">
                  <c:v>7894.1930000000002</c:v>
                </c:pt>
                <c:pt idx="6651">
                  <c:v>7895.384</c:v>
                </c:pt>
                <c:pt idx="6652">
                  <c:v>7896.5460000000003</c:v>
                </c:pt>
                <c:pt idx="6653">
                  <c:v>7898.19</c:v>
                </c:pt>
                <c:pt idx="6654">
                  <c:v>7898.8990000000003</c:v>
                </c:pt>
                <c:pt idx="6655">
                  <c:v>7899.4009999999998</c:v>
                </c:pt>
                <c:pt idx="6656">
                  <c:v>7901.2529999999997</c:v>
                </c:pt>
                <c:pt idx="6657">
                  <c:v>7902.3249999999998</c:v>
                </c:pt>
                <c:pt idx="6658">
                  <c:v>7903.4189999999999</c:v>
                </c:pt>
                <c:pt idx="6659">
                  <c:v>7903.6059999999998</c:v>
                </c:pt>
                <c:pt idx="6660">
                  <c:v>7903.8720000000003</c:v>
                </c:pt>
                <c:pt idx="6661">
                  <c:v>7905.96</c:v>
                </c:pt>
                <c:pt idx="6662">
                  <c:v>7907.4359999999997</c:v>
                </c:pt>
                <c:pt idx="6663">
                  <c:v>7908.3130000000001</c:v>
                </c:pt>
                <c:pt idx="6664">
                  <c:v>7909.5519999999997</c:v>
                </c:pt>
                <c:pt idx="6665">
                  <c:v>7910.6660000000002</c:v>
                </c:pt>
                <c:pt idx="6666">
                  <c:v>7911.4539999999997</c:v>
                </c:pt>
                <c:pt idx="6667">
                  <c:v>7913.02</c:v>
                </c:pt>
                <c:pt idx="6668">
                  <c:v>7915.2330000000002</c:v>
                </c:pt>
                <c:pt idx="6669">
                  <c:v>7915.3729999999996</c:v>
                </c:pt>
                <c:pt idx="6670">
                  <c:v>7915.4709999999995</c:v>
                </c:pt>
                <c:pt idx="6671">
                  <c:v>7916.0450000000001</c:v>
                </c:pt>
                <c:pt idx="6672">
                  <c:v>7917.7259999999997</c:v>
                </c:pt>
                <c:pt idx="6673">
                  <c:v>7920.0789999999997</c:v>
                </c:pt>
                <c:pt idx="6674">
                  <c:v>7922.433</c:v>
                </c:pt>
                <c:pt idx="6675">
                  <c:v>7923.5060000000003</c:v>
                </c:pt>
                <c:pt idx="6676">
                  <c:v>7924.7860000000001</c:v>
                </c:pt>
                <c:pt idx="6677">
                  <c:v>7926.5950000000003</c:v>
                </c:pt>
                <c:pt idx="6678">
                  <c:v>7927.1390000000001</c:v>
                </c:pt>
                <c:pt idx="6679">
                  <c:v>7927.5230000000001</c:v>
                </c:pt>
                <c:pt idx="6680">
                  <c:v>7929.4920000000002</c:v>
                </c:pt>
                <c:pt idx="6681">
                  <c:v>7929.7650000000003</c:v>
                </c:pt>
                <c:pt idx="6682">
                  <c:v>7931.5410000000002</c:v>
                </c:pt>
                <c:pt idx="6683">
                  <c:v>7931.8459999999995</c:v>
                </c:pt>
                <c:pt idx="6684">
                  <c:v>7934.1989999999996</c:v>
                </c:pt>
                <c:pt idx="6685">
                  <c:v>7935.5590000000002</c:v>
                </c:pt>
                <c:pt idx="6686">
                  <c:v>7937.9579999999996</c:v>
                </c:pt>
                <c:pt idx="6687">
                  <c:v>7938.9059999999999</c:v>
                </c:pt>
                <c:pt idx="6688">
                  <c:v>7941.259</c:v>
                </c:pt>
                <c:pt idx="6689">
                  <c:v>7943.4849999999997</c:v>
                </c:pt>
                <c:pt idx="6690">
                  <c:v>7943.6120000000001</c:v>
                </c:pt>
                <c:pt idx="6691">
                  <c:v>7943.6390000000001</c:v>
                </c:pt>
                <c:pt idx="6692">
                  <c:v>7945.9650000000001</c:v>
                </c:pt>
                <c:pt idx="6693">
                  <c:v>7947.6109999999999</c:v>
                </c:pt>
                <c:pt idx="6694">
                  <c:v>7948.3190000000004</c:v>
                </c:pt>
                <c:pt idx="6695">
                  <c:v>7949.3190000000004</c:v>
                </c:pt>
                <c:pt idx="6696">
                  <c:v>7949.424</c:v>
                </c:pt>
                <c:pt idx="6697">
                  <c:v>7950.6719999999996</c:v>
                </c:pt>
                <c:pt idx="6698">
                  <c:v>7953.0249999999996</c:v>
                </c:pt>
                <c:pt idx="6699">
                  <c:v>7955.0010000000002</c:v>
                </c:pt>
                <c:pt idx="6700">
                  <c:v>7955.3789999999999</c:v>
                </c:pt>
                <c:pt idx="6701">
                  <c:v>7955.6459999999997</c:v>
                </c:pt>
                <c:pt idx="6702">
                  <c:v>7957.2049999999999</c:v>
                </c:pt>
                <c:pt idx="6703">
                  <c:v>7957.732</c:v>
                </c:pt>
                <c:pt idx="6704">
                  <c:v>7959.6639999999998</c:v>
                </c:pt>
                <c:pt idx="6705">
                  <c:v>7960.085</c:v>
                </c:pt>
                <c:pt idx="6706">
                  <c:v>7960.6819999999998</c:v>
                </c:pt>
                <c:pt idx="6707">
                  <c:v>7962.4390000000003</c:v>
                </c:pt>
                <c:pt idx="6708">
                  <c:v>7963.6809999999996</c:v>
                </c:pt>
                <c:pt idx="6709">
                  <c:v>7964.7920000000004</c:v>
                </c:pt>
                <c:pt idx="6710">
                  <c:v>7966.3630000000003</c:v>
                </c:pt>
                <c:pt idx="6711">
                  <c:v>7967.1450000000004</c:v>
                </c:pt>
                <c:pt idx="6712">
                  <c:v>7971.7160000000003</c:v>
                </c:pt>
                <c:pt idx="6713">
                  <c:v>7971.8519999999999</c:v>
                </c:pt>
                <c:pt idx="6714">
                  <c:v>7972.0439999999999</c:v>
                </c:pt>
                <c:pt idx="6715">
                  <c:v>7974.2049999999999</c:v>
                </c:pt>
                <c:pt idx="6716">
                  <c:v>7975.7330000000002</c:v>
                </c:pt>
                <c:pt idx="6717">
                  <c:v>7977.7250000000004</c:v>
                </c:pt>
                <c:pt idx="6718">
                  <c:v>7978.9120000000003</c:v>
                </c:pt>
                <c:pt idx="6719">
                  <c:v>7979.7510000000002</c:v>
                </c:pt>
                <c:pt idx="6720">
                  <c:v>7981.2650000000003</c:v>
                </c:pt>
                <c:pt idx="6721">
                  <c:v>7983.4059999999999</c:v>
                </c:pt>
                <c:pt idx="6722">
                  <c:v>7983.6180000000004</c:v>
                </c:pt>
                <c:pt idx="6723">
                  <c:v>7983.7690000000002</c:v>
                </c:pt>
                <c:pt idx="6724">
                  <c:v>7984.6459999999997</c:v>
                </c:pt>
                <c:pt idx="6725">
                  <c:v>7985.9719999999998</c:v>
                </c:pt>
                <c:pt idx="6726">
                  <c:v>7987.7860000000001</c:v>
                </c:pt>
                <c:pt idx="6727">
                  <c:v>7989.0860000000002</c:v>
                </c:pt>
                <c:pt idx="6728">
                  <c:v>7993.0309999999999</c:v>
                </c:pt>
                <c:pt idx="6729">
                  <c:v>7994.768</c:v>
                </c:pt>
                <c:pt idx="6730">
                  <c:v>7995.3850000000002</c:v>
                </c:pt>
                <c:pt idx="6731">
                  <c:v>7995.8209999999999</c:v>
                </c:pt>
                <c:pt idx="6732">
                  <c:v>7997.7380000000003</c:v>
                </c:pt>
                <c:pt idx="6733">
                  <c:v>7998.3649999999998</c:v>
                </c:pt>
                <c:pt idx="6734">
                  <c:v>7999.8389999999999</c:v>
                </c:pt>
                <c:pt idx="6735">
                  <c:v>8000.2650000000003</c:v>
                </c:pt>
                <c:pt idx="6736">
                  <c:v>8000.6509999999998</c:v>
                </c:pt>
                <c:pt idx="6737">
                  <c:v>8002.723</c:v>
                </c:pt>
                <c:pt idx="6738">
                  <c:v>8004.38</c:v>
                </c:pt>
                <c:pt idx="6739">
                  <c:v>8005.3760000000002</c:v>
                </c:pt>
                <c:pt idx="6740">
                  <c:v>8006.7259999999997</c:v>
                </c:pt>
                <c:pt idx="6741">
                  <c:v>8008.0290000000005</c:v>
                </c:pt>
                <c:pt idx="6742">
                  <c:v>8010.1369999999997</c:v>
                </c:pt>
                <c:pt idx="6743">
                  <c:v>8010.3789999999999</c:v>
                </c:pt>
                <c:pt idx="6744">
                  <c:v>8010.6819999999998</c:v>
                </c:pt>
                <c:pt idx="6745">
                  <c:v>8012.5889999999999</c:v>
                </c:pt>
                <c:pt idx="6746">
                  <c:v>8013.335</c:v>
                </c:pt>
                <c:pt idx="6747">
                  <c:v>8013.933</c:v>
                </c:pt>
                <c:pt idx="6748">
                  <c:v>8015.9889999999996</c:v>
                </c:pt>
                <c:pt idx="6749">
                  <c:v>8016.96</c:v>
                </c:pt>
                <c:pt idx="6750">
                  <c:v>8018.6419999999998</c:v>
                </c:pt>
                <c:pt idx="6751">
                  <c:v>8018.7089999999998</c:v>
                </c:pt>
                <c:pt idx="6752">
                  <c:v>8020.3720000000003</c:v>
                </c:pt>
                <c:pt idx="6753">
                  <c:v>8021.2950000000001</c:v>
                </c:pt>
                <c:pt idx="6754">
                  <c:v>8023.4859999999999</c:v>
                </c:pt>
                <c:pt idx="6755">
                  <c:v>8023.9489999999996</c:v>
                </c:pt>
                <c:pt idx="6756">
                  <c:v>8026.6019999999999</c:v>
                </c:pt>
                <c:pt idx="6757">
                  <c:v>8027.1949999999997</c:v>
                </c:pt>
                <c:pt idx="6758">
                  <c:v>8028.2619999999997</c:v>
                </c:pt>
                <c:pt idx="6759">
                  <c:v>8030.6059999999998</c:v>
                </c:pt>
                <c:pt idx="6760">
                  <c:v>8031.9080000000004</c:v>
                </c:pt>
                <c:pt idx="6761">
                  <c:v>8034.018</c:v>
                </c:pt>
                <c:pt idx="6762">
                  <c:v>8034.5619999999999</c:v>
                </c:pt>
                <c:pt idx="6763">
                  <c:v>8036.4639999999999</c:v>
                </c:pt>
                <c:pt idx="6764">
                  <c:v>8037.2150000000001</c:v>
                </c:pt>
                <c:pt idx="6765">
                  <c:v>8037.4290000000001</c:v>
                </c:pt>
                <c:pt idx="6766">
                  <c:v>8037.8149999999996</c:v>
                </c:pt>
                <c:pt idx="6767">
                  <c:v>8040.8410000000003</c:v>
                </c:pt>
                <c:pt idx="6768">
                  <c:v>8044.2520000000004</c:v>
                </c:pt>
                <c:pt idx="6769">
                  <c:v>8045.174</c:v>
                </c:pt>
                <c:pt idx="6770">
                  <c:v>8047.3680000000004</c:v>
                </c:pt>
                <c:pt idx="6771">
                  <c:v>8047.6639999999998</c:v>
                </c:pt>
                <c:pt idx="6772">
                  <c:v>8047.8280000000004</c:v>
                </c:pt>
                <c:pt idx="6773">
                  <c:v>8048.402</c:v>
                </c:pt>
                <c:pt idx="6774">
                  <c:v>8050.4809999999998</c:v>
                </c:pt>
                <c:pt idx="6775">
                  <c:v>8051.0749999999998</c:v>
                </c:pt>
                <c:pt idx="6776">
                  <c:v>8052.1450000000004</c:v>
                </c:pt>
                <c:pt idx="6777">
                  <c:v>8053.134</c:v>
                </c:pt>
                <c:pt idx="6778">
                  <c:v>8054.4859999999999</c:v>
                </c:pt>
                <c:pt idx="6779">
                  <c:v>8055.7879999999996</c:v>
                </c:pt>
                <c:pt idx="6780">
                  <c:v>8056.9210000000003</c:v>
                </c:pt>
                <c:pt idx="6781">
                  <c:v>8057.8980000000001</c:v>
                </c:pt>
                <c:pt idx="6782">
                  <c:v>8058.4409999999998</c:v>
                </c:pt>
                <c:pt idx="6783">
                  <c:v>8060.34</c:v>
                </c:pt>
                <c:pt idx="6784">
                  <c:v>8061.0940000000001</c:v>
                </c:pt>
                <c:pt idx="6785">
                  <c:v>8061.6970000000001</c:v>
                </c:pt>
                <c:pt idx="6786">
                  <c:v>8063.7470000000003</c:v>
                </c:pt>
                <c:pt idx="6787">
                  <c:v>8064.7209999999995</c:v>
                </c:pt>
                <c:pt idx="6788">
                  <c:v>8066.4</c:v>
                </c:pt>
                <c:pt idx="6789">
                  <c:v>8069.0540000000001</c:v>
                </c:pt>
                <c:pt idx="6790">
                  <c:v>8071.2510000000002</c:v>
                </c:pt>
                <c:pt idx="6791">
                  <c:v>8071.5439999999999</c:v>
                </c:pt>
                <c:pt idx="6792">
                  <c:v>8071.7070000000003</c:v>
                </c:pt>
                <c:pt idx="6793">
                  <c:v>8072.2780000000002</c:v>
                </c:pt>
                <c:pt idx="6794">
                  <c:v>8074.9560000000001</c:v>
                </c:pt>
                <c:pt idx="6795">
                  <c:v>8076.027</c:v>
                </c:pt>
                <c:pt idx="6796">
                  <c:v>8076.6840000000002</c:v>
                </c:pt>
                <c:pt idx="6797">
                  <c:v>8077.0140000000001</c:v>
                </c:pt>
                <c:pt idx="6798">
                  <c:v>8078.3670000000002</c:v>
                </c:pt>
                <c:pt idx="6799">
                  <c:v>8079.6670000000004</c:v>
                </c:pt>
                <c:pt idx="6800">
                  <c:v>8080.8029999999999</c:v>
                </c:pt>
                <c:pt idx="6801">
                  <c:v>8081.7780000000002</c:v>
                </c:pt>
                <c:pt idx="6802">
                  <c:v>8082.32</c:v>
                </c:pt>
                <c:pt idx="6803">
                  <c:v>8084.2150000000001</c:v>
                </c:pt>
                <c:pt idx="6804">
                  <c:v>8084.973</c:v>
                </c:pt>
                <c:pt idx="6805">
                  <c:v>8085.19</c:v>
                </c:pt>
                <c:pt idx="6806">
                  <c:v>8085.58</c:v>
                </c:pt>
                <c:pt idx="6807">
                  <c:v>8088.6009999999997</c:v>
                </c:pt>
                <c:pt idx="6808">
                  <c:v>8090.28</c:v>
                </c:pt>
                <c:pt idx="6809">
                  <c:v>8090.3559999999998</c:v>
                </c:pt>
                <c:pt idx="6810">
                  <c:v>8090.6760000000004</c:v>
                </c:pt>
                <c:pt idx="6811">
                  <c:v>8091.9889999999996</c:v>
                </c:pt>
                <c:pt idx="6812">
                  <c:v>8093.2619999999997</c:v>
                </c:pt>
                <c:pt idx="6813">
                  <c:v>8094.2809999999999</c:v>
                </c:pt>
                <c:pt idx="6814">
                  <c:v>8095.34</c:v>
                </c:pt>
                <c:pt idx="6815">
                  <c:v>8096.0330000000004</c:v>
                </c:pt>
                <c:pt idx="6816">
                  <c:v>8098.52</c:v>
                </c:pt>
                <c:pt idx="6817">
                  <c:v>8098.692</c:v>
                </c:pt>
                <c:pt idx="6818">
                  <c:v>8098.8040000000001</c:v>
                </c:pt>
                <c:pt idx="6819">
                  <c:v>8102.0429999999997</c:v>
                </c:pt>
                <c:pt idx="6820">
                  <c:v>8102.7579999999998</c:v>
                </c:pt>
                <c:pt idx="6821">
                  <c:v>8104.3469999999998</c:v>
                </c:pt>
                <c:pt idx="6822">
                  <c:v>8105.3940000000002</c:v>
                </c:pt>
                <c:pt idx="6823">
                  <c:v>8106.9970000000003</c:v>
                </c:pt>
                <c:pt idx="6824">
                  <c:v>8107.1180000000004</c:v>
                </c:pt>
                <c:pt idx="6825">
                  <c:v>8108.7460000000001</c:v>
                </c:pt>
                <c:pt idx="6826">
                  <c:v>8109.8890000000001</c:v>
                </c:pt>
                <c:pt idx="6827">
                  <c:v>8112.0969999999998</c:v>
                </c:pt>
                <c:pt idx="6828">
                  <c:v>8112.66</c:v>
                </c:pt>
                <c:pt idx="6829">
                  <c:v>8115.3519999999999</c:v>
                </c:pt>
                <c:pt idx="6830">
                  <c:v>8115.4309999999996</c:v>
                </c:pt>
                <c:pt idx="6831">
                  <c:v>8115.4480000000003</c:v>
                </c:pt>
                <c:pt idx="6832">
                  <c:v>8118.2030000000004</c:v>
                </c:pt>
                <c:pt idx="6833">
                  <c:v>8118.799</c:v>
                </c:pt>
                <c:pt idx="6834">
                  <c:v>8119.7120000000004</c:v>
                </c:pt>
                <c:pt idx="6835">
                  <c:v>8122.15</c:v>
                </c:pt>
                <c:pt idx="6836">
                  <c:v>8123.1130000000003</c:v>
                </c:pt>
                <c:pt idx="6837">
                  <c:v>8123.7449999999999</c:v>
                </c:pt>
                <c:pt idx="6838">
                  <c:v>8123.95</c:v>
                </c:pt>
                <c:pt idx="6839">
                  <c:v>8126.5159999999996</c:v>
                </c:pt>
                <c:pt idx="6840">
                  <c:v>8128.1890000000003</c:v>
                </c:pt>
                <c:pt idx="6841">
                  <c:v>8128.8530000000001</c:v>
                </c:pt>
                <c:pt idx="6842">
                  <c:v>8129.2870000000003</c:v>
                </c:pt>
                <c:pt idx="6843">
                  <c:v>8131.3630000000003</c:v>
                </c:pt>
                <c:pt idx="6844">
                  <c:v>8132.0590000000002</c:v>
                </c:pt>
                <c:pt idx="6845">
                  <c:v>8132.2039999999997</c:v>
                </c:pt>
                <c:pt idx="6846">
                  <c:v>8132.4269999999997</c:v>
                </c:pt>
                <c:pt idx="6847">
                  <c:v>8134.83</c:v>
                </c:pt>
                <c:pt idx="6848">
                  <c:v>8135.5550000000003</c:v>
                </c:pt>
                <c:pt idx="6849">
                  <c:v>8136.6660000000002</c:v>
                </c:pt>
                <c:pt idx="6850">
                  <c:v>8137.6009999999997</c:v>
                </c:pt>
                <c:pt idx="6851">
                  <c:v>8138.9070000000002</c:v>
                </c:pt>
                <c:pt idx="6852">
                  <c:v>8140.3720000000003</c:v>
                </c:pt>
                <c:pt idx="6853">
                  <c:v>8140.9040000000005</c:v>
                </c:pt>
                <c:pt idx="6854">
                  <c:v>8142.2579999999998</c:v>
                </c:pt>
                <c:pt idx="6855">
                  <c:v>8143.1440000000002</c:v>
                </c:pt>
                <c:pt idx="6856">
                  <c:v>8145.1419999999998</c:v>
                </c:pt>
                <c:pt idx="6857">
                  <c:v>8145.6090000000004</c:v>
                </c:pt>
                <c:pt idx="6858">
                  <c:v>8147.3739999999998</c:v>
                </c:pt>
                <c:pt idx="6859">
                  <c:v>8148.6859999999997</c:v>
                </c:pt>
                <c:pt idx="6860">
                  <c:v>8148.96</c:v>
                </c:pt>
                <c:pt idx="6861">
                  <c:v>8151.4570000000003</c:v>
                </c:pt>
                <c:pt idx="6862">
                  <c:v>8152.3119999999999</c:v>
                </c:pt>
                <c:pt idx="6863">
                  <c:v>8153.6189999999997</c:v>
                </c:pt>
                <c:pt idx="6864">
                  <c:v>8154.2280000000001</c:v>
                </c:pt>
                <c:pt idx="6865">
                  <c:v>8155.6629999999996</c:v>
                </c:pt>
                <c:pt idx="6866">
                  <c:v>8157</c:v>
                </c:pt>
                <c:pt idx="6867">
                  <c:v>8157.857</c:v>
                </c:pt>
                <c:pt idx="6868">
                  <c:v>8158.3389999999999</c:v>
                </c:pt>
                <c:pt idx="6869">
                  <c:v>8159.0140000000001</c:v>
                </c:pt>
                <c:pt idx="6870">
                  <c:v>8159.7709999999997</c:v>
                </c:pt>
                <c:pt idx="6871">
                  <c:v>8162.0959999999995</c:v>
                </c:pt>
                <c:pt idx="6872">
                  <c:v>8162.3649999999998</c:v>
                </c:pt>
                <c:pt idx="6873">
                  <c:v>8162.5420000000004</c:v>
                </c:pt>
                <c:pt idx="6874">
                  <c:v>8163.384</c:v>
                </c:pt>
                <c:pt idx="6875">
                  <c:v>8165.3130000000001</c:v>
                </c:pt>
                <c:pt idx="6876">
                  <c:v>8165.7169999999996</c:v>
                </c:pt>
                <c:pt idx="6877">
                  <c:v>8166.3339999999998</c:v>
                </c:pt>
                <c:pt idx="6878">
                  <c:v>8169.0680000000002</c:v>
                </c:pt>
                <c:pt idx="6879">
                  <c:v>8170.5730000000003</c:v>
                </c:pt>
                <c:pt idx="6880">
                  <c:v>8170.8559999999998</c:v>
                </c:pt>
                <c:pt idx="6881">
                  <c:v>8172.4189999999999</c:v>
                </c:pt>
                <c:pt idx="6882">
                  <c:v>8173.6270000000004</c:v>
                </c:pt>
                <c:pt idx="6883">
                  <c:v>8174.8109999999997</c:v>
                </c:pt>
                <c:pt idx="6884">
                  <c:v>8175.7709999999997</c:v>
                </c:pt>
                <c:pt idx="6885">
                  <c:v>8176.3980000000001</c:v>
                </c:pt>
                <c:pt idx="6886">
                  <c:v>8179.049</c:v>
                </c:pt>
                <c:pt idx="6887">
                  <c:v>8179.1220000000003</c:v>
                </c:pt>
                <c:pt idx="6888">
                  <c:v>8179.1689999999999</c:v>
                </c:pt>
                <c:pt idx="6889">
                  <c:v>8179.3950000000004</c:v>
                </c:pt>
                <c:pt idx="6890">
                  <c:v>8181.94</c:v>
                </c:pt>
                <c:pt idx="6891">
                  <c:v>8183.2879999999996</c:v>
                </c:pt>
                <c:pt idx="6892">
                  <c:v>8185.8239999999996</c:v>
                </c:pt>
                <c:pt idx="6893">
                  <c:v>8187.482</c:v>
                </c:pt>
                <c:pt idx="6894">
                  <c:v>8188.0420000000004</c:v>
                </c:pt>
                <c:pt idx="6895">
                  <c:v>8189.1750000000002</c:v>
                </c:pt>
                <c:pt idx="6896">
                  <c:v>8190.2539999999999</c:v>
                </c:pt>
                <c:pt idx="6897">
                  <c:v>8191.7650000000003</c:v>
                </c:pt>
                <c:pt idx="6898">
                  <c:v>8192.5259999999998</c:v>
                </c:pt>
                <c:pt idx="6899">
                  <c:v>8193.0249999999996</c:v>
                </c:pt>
                <c:pt idx="6900">
                  <c:v>8195.4050000000007</c:v>
                </c:pt>
                <c:pt idx="6901">
                  <c:v>8195.7960000000003</c:v>
                </c:pt>
                <c:pt idx="6902">
                  <c:v>8195.8780000000006</c:v>
                </c:pt>
                <c:pt idx="6903">
                  <c:v>8198.5669999999991</c:v>
                </c:pt>
                <c:pt idx="6904">
                  <c:v>8199.23</c:v>
                </c:pt>
                <c:pt idx="6905">
                  <c:v>8200.241</c:v>
                </c:pt>
                <c:pt idx="6906">
                  <c:v>8201.3389999999999</c:v>
                </c:pt>
                <c:pt idx="6907">
                  <c:v>8202.58</c:v>
                </c:pt>
                <c:pt idx="6908">
                  <c:v>8204.1090000000004</c:v>
                </c:pt>
                <c:pt idx="6909">
                  <c:v>8204.48</c:v>
                </c:pt>
                <c:pt idx="6910">
                  <c:v>8205.1560000000009</c:v>
                </c:pt>
                <c:pt idx="6911">
                  <c:v>8206.0159999999996</c:v>
                </c:pt>
                <c:pt idx="6912">
                  <c:v>8206.6659999999993</c:v>
                </c:pt>
                <c:pt idx="6913">
                  <c:v>8207.8950000000004</c:v>
                </c:pt>
                <c:pt idx="6914">
                  <c:v>8209.0930000000008</c:v>
                </c:pt>
                <c:pt idx="6915">
                  <c:v>8209.7279999999992</c:v>
                </c:pt>
                <c:pt idx="6916">
                  <c:v>8211.5190000000002</c:v>
                </c:pt>
                <c:pt idx="6917">
                  <c:v>8211.7980000000007</c:v>
                </c:pt>
                <c:pt idx="6918">
                  <c:v>8213.9449999999997</c:v>
                </c:pt>
                <c:pt idx="6919">
                  <c:v>8216.3709999999992</c:v>
                </c:pt>
                <c:pt idx="6920">
                  <c:v>8217.1530000000002</c:v>
                </c:pt>
                <c:pt idx="6921">
                  <c:v>8218.7980000000007</c:v>
                </c:pt>
                <c:pt idx="6922">
                  <c:v>8219.7000000000007</c:v>
                </c:pt>
                <c:pt idx="6923">
                  <c:v>8221.2240000000002</c:v>
                </c:pt>
                <c:pt idx="6924">
                  <c:v>8223.65</c:v>
                </c:pt>
                <c:pt idx="6925">
                  <c:v>8224.1880000000001</c:v>
                </c:pt>
                <c:pt idx="6926">
                  <c:v>8224.5789999999997</c:v>
                </c:pt>
                <c:pt idx="6927">
                  <c:v>8226.0759999999991</c:v>
                </c:pt>
                <c:pt idx="6928">
                  <c:v>8227.6039999999994</c:v>
                </c:pt>
                <c:pt idx="6929">
                  <c:v>8228.2919999999995</c:v>
                </c:pt>
                <c:pt idx="6930">
                  <c:v>8228.9009999999998</c:v>
                </c:pt>
                <c:pt idx="6931">
                  <c:v>8230.9290000000001</c:v>
                </c:pt>
                <c:pt idx="6932">
                  <c:v>8232.0040000000008</c:v>
                </c:pt>
                <c:pt idx="6933">
                  <c:v>8233.3559999999998</c:v>
                </c:pt>
                <c:pt idx="6934">
                  <c:v>8235.7170000000006</c:v>
                </c:pt>
                <c:pt idx="6935">
                  <c:v>8235.7810000000009</c:v>
                </c:pt>
                <c:pt idx="6936">
                  <c:v>8235.9030000000002</c:v>
                </c:pt>
                <c:pt idx="6937">
                  <c:v>8238.2080000000005</c:v>
                </c:pt>
                <c:pt idx="6938">
                  <c:v>8239.43</c:v>
                </c:pt>
                <c:pt idx="6939">
                  <c:v>8240.634</c:v>
                </c:pt>
                <c:pt idx="6940">
                  <c:v>8243.0609999999997</c:v>
                </c:pt>
                <c:pt idx="6941">
                  <c:v>8243.143</c:v>
                </c:pt>
                <c:pt idx="6942">
                  <c:v>8243.4089999999997</c:v>
                </c:pt>
                <c:pt idx="6943">
                  <c:v>8245.4860000000008</c:v>
                </c:pt>
                <c:pt idx="6944">
                  <c:v>8246.8559999999998</c:v>
                </c:pt>
                <c:pt idx="6945">
                  <c:v>8247.9130000000005</c:v>
                </c:pt>
                <c:pt idx="6946">
                  <c:v>8249.9079999999994</c:v>
                </c:pt>
                <c:pt idx="6947">
                  <c:v>8250.3389999999999</c:v>
                </c:pt>
                <c:pt idx="6948">
                  <c:v>8250.5669999999991</c:v>
                </c:pt>
                <c:pt idx="6949">
                  <c:v>8251.3130000000001</c:v>
                </c:pt>
                <c:pt idx="6950">
                  <c:v>8252.7659999999996</c:v>
                </c:pt>
                <c:pt idx="6951">
                  <c:v>8254.2800000000007</c:v>
                </c:pt>
                <c:pt idx="6952">
                  <c:v>8255.1910000000007</c:v>
                </c:pt>
                <c:pt idx="6953">
                  <c:v>8256.91</c:v>
                </c:pt>
                <c:pt idx="6954">
                  <c:v>8257.6180000000004</c:v>
                </c:pt>
                <c:pt idx="6955">
                  <c:v>8257.9930000000004</c:v>
                </c:pt>
                <c:pt idx="6956">
                  <c:v>8260.0439999999999</c:v>
                </c:pt>
                <c:pt idx="6957">
                  <c:v>8261.7060000000001</c:v>
                </c:pt>
                <c:pt idx="6958">
                  <c:v>8262.4709999999995</c:v>
                </c:pt>
                <c:pt idx="6959">
                  <c:v>8263.9130000000005</c:v>
                </c:pt>
                <c:pt idx="6960">
                  <c:v>8264.8970000000008</c:v>
                </c:pt>
                <c:pt idx="6961">
                  <c:v>8265.4189999999999</c:v>
                </c:pt>
                <c:pt idx="6962">
                  <c:v>8267.1180000000004</c:v>
                </c:pt>
                <c:pt idx="6963">
                  <c:v>8267.7440000000006</c:v>
                </c:pt>
                <c:pt idx="6964">
                  <c:v>8269.7489999999998</c:v>
                </c:pt>
                <c:pt idx="6965">
                  <c:v>8272.1759999999995</c:v>
                </c:pt>
                <c:pt idx="6966">
                  <c:v>8275.0220000000008</c:v>
                </c:pt>
                <c:pt idx="6967">
                  <c:v>8276.5570000000007</c:v>
                </c:pt>
                <c:pt idx="6968">
                  <c:v>8277.0280000000002</c:v>
                </c:pt>
                <c:pt idx="6969">
                  <c:v>8277.9169999999995</c:v>
                </c:pt>
                <c:pt idx="6970">
                  <c:v>8279.4539999999997</c:v>
                </c:pt>
                <c:pt idx="6971">
                  <c:v>8280.27</c:v>
                </c:pt>
                <c:pt idx="6972">
                  <c:v>8281.8809999999994</c:v>
                </c:pt>
                <c:pt idx="6973">
                  <c:v>8282.9240000000009</c:v>
                </c:pt>
                <c:pt idx="6974">
                  <c:v>8283.982</c:v>
                </c:pt>
                <c:pt idx="6975">
                  <c:v>8284.3070000000007</c:v>
                </c:pt>
                <c:pt idx="6976">
                  <c:v>8284.92</c:v>
                </c:pt>
                <c:pt idx="6977">
                  <c:v>8286.7330000000002</c:v>
                </c:pt>
                <c:pt idx="6978">
                  <c:v>8287.6949999999997</c:v>
                </c:pt>
                <c:pt idx="6979">
                  <c:v>8288.3430000000008</c:v>
                </c:pt>
                <c:pt idx="6980">
                  <c:v>8289.741</c:v>
                </c:pt>
                <c:pt idx="6981">
                  <c:v>8291.1280000000006</c:v>
                </c:pt>
                <c:pt idx="6982">
                  <c:v>8291.9770000000008</c:v>
                </c:pt>
                <c:pt idx="6983">
                  <c:v>8294.19</c:v>
                </c:pt>
                <c:pt idx="6984">
                  <c:v>8294.5030000000006</c:v>
                </c:pt>
                <c:pt idx="6985">
                  <c:v>8295.4889999999996</c:v>
                </c:pt>
                <c:pt idx="6986">
                  <c:v>8298.6370000000006</c:v>
                </c:pt>
                <c:pt idx="6987">
                  <c:v>8300.1309999999994</c:v>
                </c:pt>
                <c:pt idx="6988">
                  <c:v>8301.2510000000002</c:v>
                </c:pt>
                <c:pt idx="6989">
                  <c:v>8302.85</c:v>
                </c:pt>
                <c:pt idx="6990">
                  <c:v>8303.0849999999991</c:v>
                </c:pt>
                <c:pt idx="6991">
                  <c:v>8304.6260000000002</c:v>
                </c:pt>
                <c:pt idx="6992">
                  <c:v>8306.6290000000008</c:v>
                </c:pt>
                <c:pt idx="6993">
                  <c:v>8307.5319999999992</c:v>
                </c:pt>
                <c:pt idx="6994">
                  <c:v>8308</c:v>
                </c:pt>
                <c:pt idx="6995">
                  <c:v>8308.2860000000001</c:v>
                </c:pt>
                <c:pt idx="6996">
                  <c:v>8309.4699999999993</c:v>
                </c:pt>
                <c:pt idx="6997">
                  <c:v>8311.0040000000008</c:v>
                </c:pt>
                <c:pt idx="6998">
                  <c:v>8311.3739999999998</c:v>
                </c:pt>
                <c:pt idx="6999">
                  <c:v>8311.9809999999998</c:v>
                </c:pt>
                <c:pt idx="7000">
                  <c:v>8313.723</c:v>
                </c:pt>
                <c:pt idx="7001">
                  <c:v>8314.7489999999998</c:v>
                </c:pt>
                <c:pt idx="7002">
                  <c:v>8316.44</c:v>
                </c:pt>
                <c:pt idx="7003">
                  <c:v>8321.4969999999994</c:v>
                </c:pt>
                <c:pt idx="7004">
                  <c:v>8321.8770000000004</c:v>
                </c:pt>
                <c:pt idx="7005">
                  <c:v>8323.4500000000007</c:v>
                </c:pt>
                <c:pt idx="7006">
                  <c:v>8324.5959999999995</c:v>
                </c:pt>
                <c:pt idx="7007">
                  <c:v>8324.8719999999994</c:v>
                </c:pt>
                <c:pt idx="7008">
                  <c:v>8327.3140000000003</c:v>
                </c:pt>
                <c:pt idx="7009">
                  <c:v>8328.2459999999992</c:v>
                </c:pt>
                <c:pt idx="7010">
                  <c:v>8329.7729999999992</c:v>
                </c:pt>
                <c:pt idx="7011">
                  <c:v>8330.0319999999992</c:v>
                </c:pt>
                <c:pt idx="7012">
                  <c:v>8331.6209999999992</c:v>
                </c:pt>
                <c:pt idx="7013">
                  <c:v>8334.2199999999993</c:v>
                </c:pt>
                <c:pt idx="7014">
                  <c:v>8334.9950000000008</c:v>
                </c:pt>
                <c:pt idx="7015">
                  <c:v>8335.4689999999991</c:v>
                </c:pt>
                <c:pt idx="7016">
                  <c:v>8337.4310000000005</c:v>
                </c:pt>
                <c:pt idx="7017">
                  <c:v>8338.1869999999999</c:v>
                </c:pt>
                <c:pt idx="7018">
                  <c:v>8338.3690000000006</c:v>
                </c:pt>
                <c:pt idx="7019">
                  <c:v>8338.9449999999997</c:v>
                </c:pt>
                <c:pt idx="7020">
                  <c:v>8340.9050000000007</c:v>
                </c:pt>
                <c:pt idx="7021">
                  <c:v>8341.7440000000006</c:v>
                </c:pt>
                <c:pt idx="7022">
                  <c:v>8343.116</c:v>
                </c:pt>
                <c:pt idx="7023">
                  <c:v>8343.6229999999996</c:v>
                </c:pt>
                <c:pt idx="7024">
                  <c:v>8345.1180000000004</c:v>
                </c:pt>
                <c:pt idx="7025">
                  <c:v>8346.3420000000006</c:v>
                </c:pt>
                <c:pt idx="7026">
                  <c:v>8347.5640000000003</c:v>
                </c:pt>
                <c:pt idx="7027">
                  <c:v>8348.4920000000002</c:v>
                </c:pt>
                <c:pt idx="7028">
                  <c:v>8349.06</c:v>
                </c:pt>
                <c:pt idx="7029">
                  <c:v>8351.4110000000001</c:v>
                </c:pt>
                <c:pt idx="7030">
                  <c:v>8351.7780000000002</c:v>
                </c:pt>
                <c:pt idx="7031">
                  <c:v>8352.0120000000006</c:v>
                </c:pt>
                <c:pt idx="7032">
                  <c:v>8354.4959999999992</c:v>
                </c:pt>
                <c:pt idx="7033">
                  <c:v>8355.241</c:v>
                </c:pt>
                <c:pt idx="7034">
                  <c:v>8356.4599999999991</c:v>
                </c:pt>
                <c:pt idx="7035">
                  <c:v>8357.2150000000001</c:v>
                </c:pt>
                <c:pt idx="7036">
                  <c:v>8358.6149999999998</c:v>
                </c:pt>
                <c:pt idx="7037">
                  <c:v>8359.9330000000009</c:v>
                </c:pt>
                <c:pt idx="7038">
                  <c:v>8360.9069999999992</c:v>
                </c:pt>
                <c:pt idx="7039">
                  <c:v>8361.99</c:v>
                </c:pt>
                <c:pt idx="7040">
                  <c:v>8362.6509999999998</c:v>
                </c:pt>
                <c:pt idx="7041">
                  <c:v>8365.3559999999998</c:v>
                </c:pt>
                <c:pt idx="7042">
                  <c:v>8365.3690000000006</c:v>
                </c:pt>
                <c:pt idx="7043">
                  <c:v>8368.0879999999997</c:v>
                </c:pt>
                <c:pt idx="7044">
                  <c:v>8369.8040000000001</c:v>
                </c:pt>
                <c:pt idx="7045">
                  <c:v>8370.8060000000005</c:v>
                </c:pt>
                <c:pt idx="7046">
                  <c:v>8372.1129999999994</c:v>
                </c:pt>
                <c:pt idx="7047">
                  <c:v>8373.4320000000007</c:v>
                </c:pt>
                <c:pt idx="7048">
                  <c:v>8373.5239999999994</c:v>
                </c:pt>
                <c:pt idx="7049">
                  <c:v>8374.2510000000002</c:v>
                </c:pt>
                <c:pt idx="7050">
                  <c:v>8375.4869999999992</c:v>
                </c:pt>
                <c:pt idx="7051">
                  <c:v>8376.2420000000002</c:v>
                </c:pt>
                <c:pt idx="7052">
                  <c:v>8378.6990000000005</c:v>
                </c:pt>
                <c:pt idx="7053">
                  <c:v>8378.8610000000008</c:v>
                </c:pt>
                <c:pt idx="7054">
                  <c:v>8378.9609999999993</c:v>
                </c:pt>
                <c:pt idx="7055">
                  <c:v>8379.3719999999994</c:v>
                </c:pt>
                <c:pt idx="7056">
                  <c:v>8381.6790000000001</c:v>
                </c:pt>
                <c:pt idx="7057">
                  <c:v>8382.2360000000008</c:v>
                </c:pt>
                <c:pt idx="7058">
                  <c:v>8383.1479999999992</c:v>
                </c:pt>
                <c:pt idx="7059">
                  <c:v>8384.3979999999992</c:v>
                </c:pt>
                <c:pt idx="7060">
                  <c:v>8385.61</c:v>
                </c:pt>
                <c:pt idx="7061">
                  <c:v>8387.5949999999993</c:v>
                </c:pt>
                <c:pt idx="7062">
                  <c:v>8388.9840000000004</c:v>
                </c:pt>
                <c:pt idx="7063">
                  <c:v>8389.8340000000007</c:v>
                </c:pt>
                <c:pt idx="7064">
                  <c:v>8392.0429999999997</c:v>
                </c:pt>
                <c:pt idx="7065">
                  <c:v>8392.3590000000004</c:v>
                </c:pt>
                <c:pt idx="7066">
                  <c:v>8393.3529999999992</c:v>
                </c:pt>
                <c:pt idx="7067">
                  <c:v>8395.7330000000002</c:v>
                </c:pt>
                <c:pt idx="7068">
                  <c:v>8396.491</c:v>
                </c:pt>
                <c:pt idx="7069">
                  <c:v>8399.107</c:v>
                </c:pt>
                <c:pt idx="7070">
                  <c:v>8399.5519999999997</c:v>
                </c:pt>
                <c:pt idx="7071">
                  <c:v>8400.7070000000003</c:v>
                </c:pt>
                <c:pt idx="7072">
                  <c:v>8400.9390000000003</c:v>
                </c:pt>
                <c:pt idx="7073">
                  <c:v>8402.482</c:v>
                </c:pt>
                <c:pt idx="7074">
                  <c:v>8403.4259999999995</c:v>
                </c:pt>
                <c:pt idx="7075">
                  <c:v>8405.3870000000006</c:v>
                </c:pt>
                <c:pt idx="7076">
                  <c:v>8405.8559999999998</c:v>
                </c:pt>
                <c:pt idx="7077">
                  <c:v>8406.1440000000002</c:v>
                </c:pt>
                <c:pt idx="7078">
                  <c:v>8406.1859999999997</c:v>
                </c:pt>
                <c:pt idx="7079">
                  <c:v>8408.7729999999992</c:v>
                </c:pt>
                <c:pt idx="7080">
                  <c:v>8409.1479999999992</c:v>
                </c:pt>
                <c:pt idx="7081">
                  <c:v>8409.5570000000007</c:v>
                </c:pt>
                <c:pt idx="7082">
                  <c:v>8411.9249999999993</c:v>
                </c:pt>
                <c:pt idx="7083">
                  <c:v>8412.4320000000007</c:v>
                </c:pt>
                <c:pt idx="7084">
                  <c:v>8412.9809999999998</c:v>
                </c:pt>
                <c:pt idx="7085">
                  <c:v>8415.0779999999995</c:v>
                </c:pt>
                <c:pt idx="7086">
                  <c:v>8415.7139999999999</c:v>
                </c:pt>
                <c:pt idx="7087">
                  <c:v>8418.2309999999998</c:v>
                </c:pt>
                <c:pt idx="7088">
                  <c:v>8418.9969999999994</c:v>
                </c:pt>
                <c:pt idx="7089">
                  <c:v>8419.8289999999997</c:v>
                </c:pt>
                <c:pt idx="7090">
                  <c:v>8421.384</c:v>
                </c:pt>
                <c:pt idx="7091">
                  <c:v>8422.2800000000007</c:v>
                </c:pt>
                <c:pt idx="7092">
                  <c:v>8423.2540000000008</c:v>
                </c:pt>
                <c:pt idx="7093">
                  <c:v>8424.5360000000001</c:v>
                </c:pt>
                <c:pt idx="7094">
                  <c:v>8425.5640000000003</c:v>
                </c:pt>
                <c:pt idx="7095">
                  <c:v>8426.6779999999999</c:v>
                </c:pt>
                <c:pt idx="7096">
                  <c:v>8427.69</c:v>
                </c:pt>
                <c:pt idx="7097">
                  <c:v>8428.8459999999995</c:v>
                </c:pt>
                <c:pt idx="7098">
                  <c:v>8430.1020000000008</c:v>
                </c:pt>
                <c:pt idx="7099">
                  <c:v>8430.8430000000008</c:v>
                </c:pt>
                <c:pt idx="7100">
                  <c:v>8432.1290000000008</c:v>
                </c:pt>
                <c:pt idx="7101">
                  <c:v>8433.5259999999998</c:v>
                </c:pt>
                <c:pt idx="7102">
                  <c:v>8436.9500000000007</c:v>
                </c:pt>
                <c:pt idx="7103">
                  <c:v>8437.1479999999992</c:v>
                </c:pt>
                <c:pt idx="7104">
                  <c:v>8438.6949999999997</c:v>
                </c:pt>
                <c:pt idx="7105">
                  <c:v>8440.3009999999995</c:v>
                </c:pt>
                <c:pt idx="7106">
                  <c:v>8440.375</c:v>
                </c:pt>
                <c:pt idx="7107">
                  <c:v>8441.6949999999997</c:v>
                </c:pt>
                <c:pt idx="7108">
                  <c:v>8441.9779999999992</c:v>
                </c:pt>
                <c:pt idx="7109">
                  <c:v>8443.4539999999997</c:v>
                </c:pt>
                <c:pt idx="7110">
                  <c:v>8443.7990000000009</c:v>
                </c:pt>
                <c:pt idx="7111">
                  <c:v>8445.2610000000004</c:v>
                </c:pt>
                <c:pt idx="7112">
                  <c:v>8446.607</c:v>
                </c:pt>
                <c:pt idx="7113">
                  <c:v>8448.5439999999999</c:v>
                </c:pt>
                <c:pt idx="7114">
                  <c:v>8450.6479999999992</c:v>
                </c:pt>
                <c:pt idx="7115">
                  <c:v>8451.8269999999993</c:v>
                </c:pt>
                <c:pt idx="7116">
                  <c:v>8452.9130000000005</c:v>
                </c:pt>
                <c:pt idx="7117">
                  <c:v>8454.0709999999999</c:v>
                </c:pt>
                <c:pt idx="7118">
                  <c:v>8455.1090000000004</c:v>
                </c:pt>
                <c:pt idx="7119">
                  <c:v>8456.0650000000005</c:v>
                </c:pt>
                <c:pt idx="7120">
                  <c:v>8457.4950000000008</c:v>
                </c:pt>
                <c:pt idx="7121">
                  <c:v>8458.393</c:v>
                </c:pt>
                <c:pt idx="7122">
                  <c:v>8459.2189999999991</c:v>
                </c:pt>
                <c:pt idx="7123">
                  <c:v>8460.92</c:v>
                </c:pt>
                <c:pt idx="7124">
                  <c:v>8461.6759999999995</c:v>
                </c:pt>
                <c:pt idx="7125">
                  <c:v>8462.3719999999994</c:v>
                </c:pt>
                <c:pt idx="7126">
                  <c:v>8464.3439999999991</c:v>
                </c:pt>
                <c:pt idx="7127">
                  <c:v>8464.9590000000007</c:v>
                </c:pt>
                <c:pt idx="7128">
                  <c:v>8465.5239999999994</c:v>
                </c:pt>
                <c:pt idx="7129">
                  <c:v>8467.768</c:v>
                </c:pt>
                <c:pt idx="7130">
                  <c:v>8468.241</c:v>
                </c:pt>
                <c:pt idx="7131">
                  <c:v>8468.6779999999999</c:v>
                </c:pt>
                <c:pt idx="7132">
                  <c:v>8471.1919999999991</c:v>
                </c:pt>
                <c:pt idx="7133">
                  <c:v>8474.8080000000009</c:v>
                </c:pt>
                <c:pt idx="7134">
                  <c:v>8474.9830000000002</c:v>
                </c:pt>
                <c:pt idx="7135">
                  <c:v>8478.0400000000009</c:v>
                </c:pt>
                <c:pt idx="7136">
                  <c:v>8478.09</c:v>
                </c:pt>
                <c:pt idx="7137">
                  <c:v>8478.1360000000004</c:v>
                </c:pt>
                <c:pt idx="7138">
                  <c:v>8479.2489999999998</c:v>
                </c:pt>
                <c:pt idx="7139">
                  <c:v>8481.2890000000007</c:v>
                </c:pt>
                <c:pt idx="7140">
                  <c:v>8481.4650000000001</c:v>
                </c:pt>
                <c:pt idx="7141">
                  <c:v>8484.4419999999991</c:v>
                </c:pt>
                <c:pt idx="7142">
                  <c:v>8484.6560000000009</c:v>
                </c:pt>
                <c:pt idx="7143">
                  <c:v>8484.8889999999992</c:v>
                </c:pt>
                <c:pt idx="7144">
                  <c:v>8487.5949999999993</c:v>
                </c:pt>
                <c:pt idx="7145">
                  <c:v>8487.94</c:v>
                </c:pt>
                <c:pt idx="7146">
                  <c:v>8488.3140000000003</c:v>
                </c:pt>
                <c:pt idx="7147">
                  <c:v>8490.7479999999996</c:v>
                </c:pt>
                <c:pt idx="7148">
                  <c:v>8491.2219999999998</c:v>
                </c:pt>
                <c:pt idx="7149">
                  <c:v>8491.7369999999992</c:v>
                </c:pt>
                <c:pt idx="7150">
                  <c:v>8493.9</c:v>
                </c:pt>
                <c:pt idx="7151">
                  <c:v>8494.5049999999992</c:v>
                </c:pt>
                <c:pt idx="7152">
                  <c:v>8495.9920000000002</c:v>
                </c:pt>
                <c:pt idx="7153">
                  <c:v>8497.1839999999993</c:v>
                </c:pt>
                <c:pt idx="7154">
                  <c:v>8497.7909999999993</c:v>
                </c:pt>
                <c:pt idx="7155">
                  <c:v>8498.3169999999991</c:v>
                </c:pt>
                <c:pt idx="7156">
                  <c:v>8498.5570000000007</c:v>
                </c:pt>
                <c:pt idx="7157">
                  <c:v>8500.7240000000002</c:v>
                </c:pt>
                <c:pt idx="7158">
                  <c:v>8501.0789999999997</c:v>
                </c:pt>
                <c:pt idx="7159">
                  <c:v>8501.3880000000008</c:v>
                </c:pt>
                <c:pt idx="7160">
                  <c:v>8504.2639999999992</c:v>
                </c:pt>
                <c:pt idx="7161">
                  <c:v>8504.3680000000004</c:v>
                </c:pt>
                <c:pt idx="7162">
                  <c:v>8504.4580000000005</c:v>
                </c:pt>
                <c:pt idx="7163">
                  <c:v>8505.7270000000008</c:v>
                </c:pt>
                <c:pt idx="7164">
                  <c:v>8507.5280000000002</c:v>
                </c:pt>
                <c:pt idx="7165">
                  <c:v>8507.6560000000009</c:v>
                </c:pt>
                <c:pt idx="7166">
                  <c:v>8507.8040000000001</c:v>
                </c:pt>
                <c:pt idx="7167">
                  <c:v>8510.5990000000002</c:v>
                </c:pt>
                <c:pt idx="7168">
                  <c:v>8510.9439999999995</c:v>
                </c:pt>
                <c:pt idx="7169">
                  <c:v>8511.3439999999991</c:v>
                </c:pt>
                <c:pt idx="7170">
                  <c:v>8513.6689999999999</c:v>
                </c:pt>
                <c:pt idx="7171">
                  <c:v>8514.2330000000002</c:v>
                </c:pt>
                <c:pt idx="7172">
                  <c:v>8514.884</c:v>
                </c:pt>
                <c:pt idx="7173">
                  <c:v>8517.5220000000008</c:v>
                </c:pt>
                <c:pt idx="7174">
                  <c:v>8518.4240000000009</c:v>
                </c:pt>
                <c:pt idx="7175">
                  <c:v>8519.81</c:v>
                </c:pt>
                <c:pt idx="7176">
                  <c:v>8520.8109999999997</c:v>
                </c:pt>
                <c:pt idx="7177">
                  <c:v>8521.9639999999999</c:v>
                </c:pt>
                <c:pt idx="7178">
                  <c:v>8522.8799999999992</c:v>
                </c:pt>
                <c:pt idx="7179">
                  <c:v>8524.0990000000002</c:v>
                </c:pt>
                <c:pt idx="7180">
                  <c:v>8525.9500000000007</c:v>
                </c:pt>
                <c:pt idx="7181">
                  <c:v>8527.3870000000006</c:v>
                </c:pt>
                <c:pt idx="7182">
                  <c:v>8529.0210000000006</c:v>
                </c:pt>
                <c:pt idx="7183">
                  <c:v>8529.0439999999999</c:v>
                </c:pt>
                <c:pt idx="7184">
                  <c:v>8530.6759999999995</c:v>
                </c:pt>
                <c:pt idx="7185">
                  <c:v>8532.0910000000003</c:v>
                </c:pt>
                <c:pt idx="7186">
                  <c:v>8532.5840000000007</c:v>
                </c:pt>
                <c:pt idx="7187">
                  <c:v>8533.9639999999999</c:v>
                </c:pt>
                <c:pt idx="7188">
                  <c:v>8535.1610000000001</c:v>
                </c:pt>
                <c:pt idx="7189">
                  <c:v>8536.1239999999998</c:v>
                </c:pt>
                <c:pt idx="7190">
                  <c:v>8537.2520000000004</c:v>
                </c:pt>
                <c:pt idx="7191">
                  <c:v>8540.5409999999993</c:v>
                </c:pt>
                <c:pt idx="7192">
                  <c:v>8541.3009999999995</c:v>
                </c:pt>
                <c:pt idx="7193">
                  <c:v>8543.2039999999997</c:v>
                </c:pt>
                <c:pt idx="7194">
                  <c:v>8543.8289999999997</c:v>
                </c:pt>
                <c:pt idx="7195">
                  <c:v>8544.3709999999992</c:v>
                </c:pt>
                <c:pt idx="7196">
                  <c:v>8546.7440000000006</c:v>
                </c:pt>
                <c:pt idx="7197">
                  <c:v>8547.1170000000002</c:v>
                </c:pt>
                <c:pt idx="7198">
                  <c:v>8547.4410000000007</c:v>
                </c:pt>
                <c:pt idx="7199">
                  <c:v>8550.4060000000009</c:v>
                </c:pt>
                <c:pt idx="7200">
                  <c:v>8550.5120000000006</c:v>
                </c:pt>
                <c:pt idx="7201">
                  <c:v>8552.0030000000006</c:v>
                </c:pt>
                <c:pt idx="7202">
                  <c:v>8553.5820000000003</c:v>
                </c:pt>
                <c:pt idx="7203">
                  <c:v>8553.6939999999995</c:v>
                </c:pt>
                <c:pt idx="7204">
                  <c:v>8553.8240000000005</c:v>
                </c:pt>
                <c:pt idx="7205">
                  <c:v>8556.982</c:v>
                </c:pt>
                <c:pt idx="7206">
                  <c:v>8557.3639999999996</c:v>
                </c:pt>
                <c:pt idx="7207">
                  <c:v>8559.723</c:v>
                </c:pt>
                <c:pt idx="7208">
                  <c:v>8560.2720000000008</c:v>
                </c:pt>
                <c:pt idx="7209">
                  <c:v>8560.9040000000005</c:v>
                </c:pt>
                <c:pt idx="7210">
                  <c:v>8562.7929999999997</c:v>
                </c:pt>
                <c:pt idx="7211">
                  <c:v>8563.56</c:v>
                </c:pt>
                <c:pt idx="7212">
                  <c:v>8564.4439999999995</c:v>
                </c:pt>
                <c:pt idx="7213">
                  <c:v>8566.8490000000002</c:v>
                </c:pt>
                <c:pt idx="7214">
                  <c:v>8570.1370000000006</c:v>
                </c:pt>
                <c:pt idx="7215">
                  <c:v>8571.5229999999992</c:v>
                </c:pt>
                <c:pt idx="7216">
                  <c:v>8572.0040000000008</c:v>
                </c:pt>
                <c:pt idx="7217">
                  <c:v>8572.7729999999992</c:v>
                </c:pt>
                <c:pt idx="7218">
                  <c:v>8573.4249999999993</c:v>
                </c:pt>
                <c:pt idx="7219">
                  <c:v>8575.0640000000003</c:v>
                </c:pt>
                <c:pt idx="7220">
                  <c:v>8576.7139999999999</c:v>
                </c:pt>
                <c:pt idx="7221">
                  <c:v>8578.1450000000004</c:v>
                </c:pt>
                <c:pt idx="7222">
                  <c:v>8578.6039999999994</c:v>
                </c:pt>
                <c:pt idx="7223">
                  <c:v>8580.0020000000004</c:v>
                </c:pt>
                <c:pt idx="7224">
                  <c:v>8581.2150000000001</c:v>
                </c:pt>
                <c:pt idx="7225">
                  <c:v>8582.1440000000002</c:v>
                </c:pt>
                <c:pt idx="7226">
                  <c:v>8583.2900000000009</c:v>
                </c:pt>
                <c:pt idx="7227">
                  <c:v>8586.5789999999997</c:v>
                </c:pt>
                <c:pt idx="7228">
                  <c:v>8587.3559999999998</c:v>
                </c:pt>
                <c:pt idx="7229">
                  <c:v>8589.2240000000002</c:v>
                </c:pt>
                <c:pt idx="7230">
                  <c:v>8589.8670000000002</c:v>
                </c:pt>
                <c:pt idx="7231">
                  <c:v>8592.7639999999992</c:v>
                </c:pt>
                <c:pt idx="7232">
                  <c:v>8593.1550000000007</c:v>
                </c:pt>
                <c:pt idx="7233">
                  <c:v>8593.4950000000008</c:v>
                </c:pt>
                <c:pt idx="7234">
                  <c:v>8596.3040000000001</c:v>
                </c:pt>
                <c:pt idx="7235">
                  <c:v>8596.4439999999995</c:v>
                </c:pt>
                <c:pt idx="7236">
                  <c:v>8596.5650000000005</c:v>
                </c:pt>
                <c:pt idx="7237">
                  <c:v>8598.2780000000002</c:v>
                </c:pt>
                <c:pt idx="7238">
                  <c:v>8599.6360000000004</c:v>
                </c:pt>
                <c:pt idx="7239">
                  <c:v>8599.732</c:v>
                </c:pt>
                <c:pt idx="7240">
                  <c:v>8599.8439999999991</c:v>
                </c:pt>
                <c:pt idx="7241">
                  <c:v>8603.0220000000008</c:v>
                </c:pt>
                <c:pt idx="7242">
                  <c:v>8603.384</c:v>
                </c:pt>
                <c:pt idx="7243">
                  <c:v>8605.7759999999998</c:v>
                </c:pt>
                <c:pt idx="7244">
                  <c:v>8606.9240000000009</c:v>
                </c:pt>
                <c:pt idx="7245">
                  <c:v>8608.8469999999998</c:v>
                </c:pt>
                <c:pt idx="7246">
                  <c:v>8609.598</c:v>
                </c:pt>
                <c:pt idx="7247">
                  <c:v>8610.4639999999999</c:v>
                </c:pt>
                <c:pt idx="7248">
                  <c:v>8611.9169999999995</c:v>
                </c:pt>
                <c:pt idx="7249">
                  <c:v>8612.8870000000006</c:v>
                </c:pt>
                <c:pt idx="7250">
                  <c:v>8614.0040000000008</c:v>
                </c:pt>
                <c:pt idx="7251">
                  <c:v>8614.6450000000004</c:v>
                </c:pt>
                <c:pt idx="7252">
                  <c:v>8614.9869999999992</c:v>
                </c:pt>
                <c:pt idx="7253">
                  <c:v>8616.1749999999993</c:v>
                </c:pt>
                <c:pt idx="7254">
                  <c:v>8617.5439999999999</c:v>
                </c:pt>
                <c:pt idx="7255">
                  <c:v>8618.0580000000009</c:v>
                </c:pt>
                <c:pt idx="7256">
                  <c:v>8619.4629999999997</c:v>
                </c:pt>
                <c:pt idx="7257">
                  <c:v>8621.0840000000007</c:v>
                </c:pt>
                <c:pt idx="7258">
                  <c:v>8621.1280000000006</c:v>
                </c:pt>
                <c:pt idx="7259">
                  <c:v>8622.7520000000004</c:v>
                </c:pt>
                <c:pt idx="7260">
                  <c:v>8624.1980000000003</c:v>
                </c:pt>
                <c:pt idx="7261">
                  <c:v>8624.6239999999998</c:v>
                </c:pt>
                <c:pt idx="7262">
                  <c:v>8626.0400000000009</c:v>
                </c:pt>
                <c:pt idx="7263">
                  <c:v>8627.2690000000002</c:v>
                </c:pt>
                <c:pt idx="7264">
                  <c:v>8628.1640000000007</c:v>
                </c:pt>
                <c:pt idx="7265">
                  <c:v>8629.3279999999995</c:v>
                </c:pt>
                <c:pt idx="7266">
                  <c:v>8631.7039999999997</c:v>
                </c:pt>
                <c:pt idx="7267">
                  <c:v>8632.6170000000002</c:v>
                </c:pt>
                <c:pt idx="7268">
                  <c:v>8633.4089999999997</c:v>
                </c:pt>
                <c:pt idx="7269">
                  <c:v>8634.2540000000008</c:v>
                </c:pt>
                <c:pt idx="7270">
                  <c:v>8635.2440000000006</c:v>
                </c:pt>
                <c:pt idx="7271">
                  <c:v>8635.9050000000007</c:v>
                </c:pt>
                <c:pt idx="7272">
                  <c:v>8636.48</c:v>
                </c:pt>
                <c:pt idx="7273">
                  <c:v>8638.7839999999997</c:v>
                </c:pt>
                <c:pt idx="7274">
                  <c:v>8639.1929999999993</c:v>
                </c:pt>
                <c:pt idx="7275">
                  <c:v>8639.723</c:v>
                </c:pt>
                <c:pt idx="7276">
                  <c:v>8641</c:v>
                </c:pt>
                <c:pt idx="7277">
                  <c:v>8642.58</c:v>
                </c:pt>
                <c:pt idx="7278">
                  <c:v>8643.1890000000003</c:v>
                </c:pt>
                <c:pt idx="7279">
                  <c:v>8644.8989999999994</c:v>
                </c:pt>
                <c:pt idx="7280">
                  <c:v>8645.9840000000004</c:v>
                </c:pt>
                <c:pt idx="7281">
                  <c:v>8647.5640000000003</c:v>
                </c:pt>
                <c:pt idx="7282">
                  <c:v>8647.9050000000007</c:v>
                </c:pt>
                <c:pt idx="7283">
                  <c:v>8649.39</c:v>
                </c:pt>
                <c:pt idx="7284">
                  <c:v>8650.2279999999992</c:v>
                </c:pt>
                <c:pt idx="7285">
                  <c:v>8652.6219999999994</c:v>
                </c:pt>
                <c:pt idx="7286">
                  <c:v>8652.7939999999999</c:v>
                </c:pt>
                <c:pt idx="7287">
                  <c:v>8652.8909999999996</c:v>
                </c:pt>
                <c:pt idx="7288">
                  <c:v>8653.24</c:v>
                </c:pt>
                <c:pt idx="7289">
                  <c:v>8655.5550000000003</c:v>
                </c:pt>
                <c:pt idx="7290">
                  <c:v>8656.1980000000003</c:v>
                </c:pt>
                <c:pt idx="7291">
                  <c:v>8657.3389999999999</c:v>
                </c:pt>
                <c:pt idx="7292">
                  <c:v>8658.2189999999991</c:v>
                </c:pt>
                <c:pt idx="7293">
                  <c:v>8659.6039999999994</c:v>
                </c:pt>
                <c:pt idx="7294">
                  <c:v>8660.8819999999996</c:v>
                </c:pt>
                <c:pt idx="7295">
                  <c:v>8662.0560000000005</c:v>
                </c:pt>
                <c:pt idx="7296">
                  <c:v>8665.48</c:v>
                </c:pt>
                <c:pt idx="7297">
                  <c:v>8666.2099999999991</c:v>
                </c:pt>
                <c:pt idx="7298">
                  <c:v>8666.4130000000005</c:v>
                </c:pt>
                <c:pt idx="7299">
                  <c:v>8666.7729999999992</c:v>
                </c:pt>
                <c:pt idx="7300">
                  <c:v>8669.8169999999991</c:v>
                </c:pt>
                <c:pt idx="7301">
                  <c:v>8671.2749999999996</c:v>
                </c:pt>
                <c:pt idx="7302">
                  <c:v>8671.4889999999996</c:v>
                </c:pt>
                <c:pt idx="7303">
                  <c:v>8671.5370000000003</c:v>
                </c:pt>
                <c:pt idx="7304">
                  <c:v>8673.223</c:v>
                </c:pt>
                <c:pt idx="7305">
                  <c:v>8674.2009999999991</c:v>
                </c:pt>
                <c:pt idx="7306">
                  <c:v>8676.6270000000004</c:v>
                </c:pt>
                <c:pt idx="7307">
                  <c:v>8676.8639999999996</c:v>
                </c:pt>
                <c:pt idx="7308">
                  <c:v>8677.7199999999993</c:v>
                </c:pt>
                <c:pt idx="7309">
                  <c:v>8679.5280000000002</c:v>
                </c:pt>
                <c:pt idx="7310">
                  <c:v>8680.0310000000009</c:v>
                </c:pt>
                <c:pt idx="7311">
                  <c:v>8680.9230000000007</c:v>
                </c:pt>
                <c:pt idx="7312">
                  <c:v>8682.1919999999991</c:v>
                </c:pt>
                <c:pt idx="7313">
                  <c:v>8683.4369999999999</c:v>
                </c:pt>
                <c:pt idx="7314">
                  <c:v>8684.8559999999998</c:v>
                </c:pt>
                <c:pt idx="7315">
                  <c:v>8685.64</c:v>
                </c:pt>
                <c:pt idx="7316">
                  <c:v>8686.8410000000003</c:v>
                </c:pt>
                <c:pt idx="7317">
                  <c:v>8687.52</c:v>
                </c:pt>
                <c:pt idx="7318">
                  <c:v>8689.9590000000007</c:v>
                </c:pt>
                <c:pt idx="7319">
                  <c:v>8692.8469999999998</c:v>
                </c:pt>
                <c:pt idx="7320">
                  <c:v>8693.65</c:v>
                </c:pt>
                <c:pt idx="7321">
                  <c:v>8695.0730000000003</c:v>
                </c:pt>
                <c:pt idx="7322">
                  <c:v>8695.9650000000001</c:v>
                </c:pt>
                <c:pt idx="7323">
                  <c:v>8697.0550000000003</c:v>
                </c:pt>
                <c:pt idx="7324">
                  <c:v>8698.1749999999993</c:v>
                </c:pt>
                <c:pt idx="7325">
                  <c:v>8699.7900000000009</c:v>
                </c:pt>
                <c:pt idx="7326">
                  <c:v>8700.4599999999991</c:v>
                </c:pt>
                <c:pt idx="7327">
                  <c:v>8700.8379999999997</c:v>
                </c:pt>
                <c:pt idx="7328">
                  <c:v>8702.1990000000005</c:v>
                </c:pt>
                <c:pt idx="7329">
                  <c:v>8703.5020000000004</c:v>
                </c:pt>
                <c:pt idx="7330">
                  <c:v>8704.5069999999996</c:v>
                </c:pt>
                <c:pt idx="7331">
                  <c:v>8706.1659999999993</c:v>
                </c:pt>
                <c:pt idx="7332">
                  <c:v>8708.8289999999997</c:v>
                </c:pt>
                <c:pt idx="7333">
                  <c:v>8710.6740000000009</c:v>
                </c:pt>
                <c:pt idx="7334">
                  <c:v>8711.4930000000004</c:v>
                </c:pt>
                <c:pt idx="7335">
                  <c:v>8713.94</c:v>
                </c:pt>
                <c:pt idx="7336">
                  <c:v>8714.0789999999997</c:v>
                </c:pt>
                <c:pt idx="7337">
                  <c:v>8714.1569999999992</c:v>
                </c:pt>
                <c:pt idx="7338">
                  <c:v>8714.4390000000003</c:v>
                </c:pt>
                <c:pt idx="7339">
                  <c:v>8716.82</c:v>
                </c:pt>
                <c:pt idx="7340">
                  <c:v>8717.4830000000002</c:v>
                </c:pt>
                <c:pt idx="7341">
                  <c:v>8718.6560000000009</c:v>
                </c:pt>
                <c:pt idx="7342">
                  <c:v>8720.8880000000008</c:v>
                </c:pt>
                <c:pt idx="7343">
                  <c:v>8722.1479999999992</c:v>
                </c:pt>
                <c:pt idx="7344">
                  <c:v>8723.3729999999996</c:v>
                </c:pt>
                <c:pt idx="7345">
                  <c:v>8724.8119999999999</c:v>
                </c:pt>
                <c:pt idx="7346">
                  <c:v>8726.6790000000001</c:v>
                </c:pt>
                <c:pt idx="7347">
                  <c:v>8727.4760000000006</c:v>
                </c:pt>
                <c:pt idx="7348">
                  <c:v>8728.09</c:v>
                </c:pt>
                <c:pt idx="7349">
                  <c:v>8732.8029999999999</c:v>
                </c:pt>
                <c:pt idx="7350">
                  <c:v>8734.5069999999996</c:v>
                </c:pt>
                <c:pt idx="7351">
                  <c:v>8735.4670000000006</c:v>
                </c:pt>
                <c:pt idx="7352">
                  <c:v>8737.5229999999992</c:v>
                </c:pt>
                <c:pt idx="7353">
                  <c:v>8737.9110000000001</c:v>
                </c:pt>
                <c:pt idx="7354">
                  <c:v>8738.1309999999994</c:v>
                </c:pt>
                <c:pt idx="7355">
                  <c:v>8738.9179999999997</c:v>
                </c:pt>
                <c:pt idx="7356">
                  <c:v>8740.7939999999999</c:v>
                </c:pt>
                <c:pt idx="7357">
                  <c:v>8741.0010000000002</c:v>
                </c:pt>
                <c:pt idx="7358">
                  <c:v>8741.3160000000007</c:v>
                </c:pt>
                <c:pt idx="7359">
                  <c:v>8742.24</c:v>
                </c:pt>
                <c:pt idx="7360">
                  <c:v>8743.4580000000005</c:v>
                </c:pt>
                <c:pt idx="7361">
                  <c:v>8744.7209999999995</c:v>
                </c:pt>
                <c:pt idx="7362">
                  <c:v>8746.9570000000003</c:v>
                </c:pt>
                <c:pt idx="7363">
                  <c:v>8748.1260000000002</c:v>
                </c:pt>
                <c:pt idx="7364">
                  <c:v>8748.7849999999999</c:v>
                </c:pt>
                <c:pt idx="7365">
                  <c:v>8751.1579999999994</c:v>
                </c:pt>
                <c:pt idx="7366">
                  <c:v>8751.4490000000005</c:v>
                </c:pt>
                <c:pt idx="7367">
                  <c:v>8751.5300000000007</c:v>
                </c:pt>
                <c:pt idx="7368">
                  <c:v>8751.6740000000009</c:v>
                </c:pt>
                <c:pt idx="7369">
                  <c:v>8754.1129999999994</c:v>
                </c:pt>
                <c:pt idx="7370">
                  <c:v>8754.9359999999997</c:v>
                </c:pt>
                <c:pt idx="7371">
                  <c:v>8756.3909999999996</c:v>
                </c:pt>
                <c:pt idx="7372">
                  <c:v>8756.7759999999998</c:v>
                </c:pt>
                <c:pt idx="7373">
                  <c:v>8758.34</c:v>
                </c:pt>
                <c:pt idx="7374">
                  <c:v>8758.7019999999993</c:v>
                </c:pt>
                <c:pt idx="7375">
                  <c:v>8759.9189999999999</c:v>
                </c:pt>
                <c:pt idx="7376">
                  <c:v>8760.0959999999995</c:v>
                </c:pt>
                <c:pt idx="7377">
                  <c:v>8761.7119999999995</c:v>
                </c:pt>
                <c:pt idx="7378">
                  <c:v>8762.8269999999993</c:v>
                </c:pt>
                <c:pt idx="7379">
                  <c:v>8765.0789999999997</c:v>
                </c:pt>
                <c:pt idx="7380">
                  <c:v>8765.56</c:v>
                </c:pt>
                <c:pt idx="7381">
                  <c:v>8767.6229999999996</c:v>
                </c:pt>
                <c:pt idx="7382">
                  <c:v>8768.2919999999995</c:v>
                </c:pt>
                <c:pt idx="7383">
                  <c:v>8768.4470000000001</c:v>
                </c:pt>
                <c:pt idx="7384">
                  <c:v>8768.6970000000001</c:v>
                </c:pt>
                <c:pt idx="7385">
                  <c:v>8771.0229999999992</c:v>
                </c:pt>
                <c:pt idx="7386">
                  <c:v>8771.8150000000005</c:v>
                </c:pt>
                <c:pt idx="7387">
                  <c:v>8773.0859999999993</c:v>
                </c:pt>
                <c:pt idx="7388">
                  <c:v>8773.7559999999994</c:v>
                </c:pt>
                <c:pt idx="7389">
                  <c:v>8775.1830000000009</c:v>
                </c:pt>
                <c:pt idx="7390">
                  <c:v>8776.4879999999994</c:v>
                </c:pt>
                <c:pt idx="7391">
                  <c:v>8777.4750000000004</c:v>
                </c:pt>
                <c:pt idx="7392">
                  <c:v>8778.5509999999995</c:v>
                </c:pt>
                <c:pt idx="7393">
                  <c:v>8779.2199999999993</c:v>
                </c:pt>
                <c:pt idx="7394">
                  <c:v>8781.8639999999996</c:v>
                </c:pt>
                <c:pt idx="7395">
                  <c:v>8781.9179999999997</c:v>
                </c:pt>
                <c:pt idx="7396">
                  <c:v>8781.9519999999993</c:v>
                </c:pt>
                <c:pt idx="7397">
                  <c:v>8782.0969999999998</c:v>
                </c:pt>
                <c:pt idx="7398">
                  <c:v>8785.2860000000001</c:v>
                </c:pt>
                <c:pt idx="7399">
                  <c:v>8786.2530000000006</c:v>
                </c:pt>
                <c:pt idx="7400">
                  <c:v>8787.4159999999993</c:v>
                </c:pt>
                <c:pt idx="7401">
                  <c:v>8788.6540000000005</c:v>
                </c:pt>
                <c:pt idx="7402">
                  <c:v>8790.1479999999992</c:v>
                </c:pt>
                <c:pt idx="7403">
                  <c:v>8790.643</c:v>
                </c:pt>
                <c:pt idx="7404">
                  <c:v>8792.8809999999994</c:v>
                </c:pt>
                <c:pt idx="7405">
                  <c:v>8795.0310000000009</c:v>
                </c:pt>
                <c:pt idx="7406">
                  <c:v>8795.39</c:v>
                </c:pt>
                <c:pt idx="7407">
                  <c:v>8795.6119999999992</c:v>
                </c:pt>
                <c:pt idx="7408">
                  <c:v>8798.3449999999993</c:v>
                </c:pt>
                <c:pt idx="7409">
                  <c:v>8798.7569999999996</c:v>
                </c:pt>
                <c:pt idx="7410">
                  <c:v>8799.42</c:v>
                </c:pt>
                <c:pt idx="7411">
                  <c:v>8799.5079999999998</c:v>
                </c:pt>
                <c:pt idx="7412">
                  <c:v>8802.125</c:v>
                </c:pt>
                <c:pt idx="7413">
                  <c:v>8803.8089999999993</c:v>
                </c:pt>
                <c:pt idx="7414">
                  <c:v>8805.4930000000004</c:v>
                </c:pt>
                <c:pt idx="7415">
                  <c:v>8806.5409999999993</c:v>
                </c:pt>
                <c:pt idx="7416">
                  <c:v>8808.1980000000003</c:v>
                </c:pt>
                <c:pt idx="7417">
                  <c:v>8808.86</c:v>
                </c:pt>
                <c:pt idx="7418">
                  <c:v>8809.2729999999992</c:v>
                </c:pt>
                <c:pt idx="7419">
                  <c:v>8811.0450000000001</c:v>
                </c:pt>
                <c:pt idx="7420">
                  <c:v>8812.0049999999992</c:v>
                </c:pt>
                <c:pt idx="7421">
                  <c:v>8812.2289999999994</c:v>
                </c:pt>
                <c:pt idx="7422">
                  <c:v>8812.5869999999995</c:v>
                </c:pt>
                <c:pt idx="7423">
                  <c:v>8814.7369999999992</c:v>
                </c:pt>
                <c:pt idx="7424">
                  <c:v>8816.9770000000008</c:v>
                </c:pt>
                <c:pt idx="7425">
                  <c:v>8817.4689999999991</c:v>
                </c:pt>
                <c:pt idx="7426">
                  <c:v>8818.9639999999999</c:v>
                </c:pt>
                <c:pt idx="7427">
                  <c:v>8820.2009999999991</c:v>
                </c:pt>
                <c:pt idx="7428">
                  <c:v>8821.3649999999998</c:v>
                </c:pt>
                <c:pt idx="7429">
                  <c:v>8822.3320000000003</c:v>
                </c:pt>
                <c:pt idx="7430">
                  <c:v>8822.9339999999993</c:v>
                </c:pt>
                <c:pt idx="7431">
                  <c:v>8825.5190000000002</c:v>
                </c:pt>
                <c:pt idx="7432">
                  <c:v>8825.6650000000009</c:v>
                </c:pt>
                <c:pt idx="7433">
                  <c:v>8825.6990000000005</c:v>
                </c:pt>
                <c:pt idx="7434">
                  <c:v>8825.7540000000008</c:v>
                </c:pt>
                <c:pt idx="7435">
                  <c:v>8828.3979999999992</c:v>
                </c:pt>
                <c:pt idx="7436">
                  <c:v>8830.1440000000002</c:v>
                </c:pt>
                <c:pt idx="7437">
                  <c:v>8831.1299999999992</c:v>
                </c:pt>
                <c:pt idx="7438">
                  <c:v>8832.4359999999997</c:v>
                </c:pt>
                <c:pt idx="7439">
                  <c:v>8833.8610000000008</c:v>
                </c:pt>
                <c:pt idx="7440">
                  <c:v>8834.5319999999992</c:v>
                </c:pt>
                <c:pt idx="7441">
                  <c:v>8835.8029999999999</c:v>
                </c:pt>
                <c:pt idx="7442">
                  <c:v>8836.5939999999991</c:v>
                </c:pt>
                <c:pt idx="7443">
                  <c:v>8838.9220000000005</c:v>
                </c:pt>
                <c:pt idx="7444">
                  <c:v>8839.1710000000003</c:v>
                </c:pt>
                <c:pt idx="7445">
                  <c:v>8839.3259999999991</c:v>
                </c:pt>
                <c:pt idx="7446">
                  <c:v>8839.9920000000002</c:v>
                </c:pt>
                <c:pt idx="7447">
                  <c:v>8842.0580000000009</c:v>
                </c:pt>
                <c:pt idx="7448">
                  <c:v>8842.5380000000005</c:v>
                </c:pt>
                <c:pt idx="7449">
                  <c:v>8843.3109999999997</c:v>
                </c:pt>
                <c:pt idx="7450">
                  <c:v>8844.7900000000009</c:v>
                </c:pt>
                <c:pt idx="7451">
                  <c:v>8845.9060000000009</c:v>
                </c:pt>
                <c:pt idx="7452">
                  <c:v>8847.5229999999992</c:v>
                </c:pt>
                <c:pt idx="7453">
                  <c:v>8847.6990000000005</c:v>
                </c:pt>
                <c:pt idx="7454">
                  <c:v>8850.2540000000008</c:v>
                </c:pt>
                <c:pt idx="7455">
                  <c:v>8852.0889999999999</c:v>
                </c:pt>
                <c:pt idx="7456">
                  <c:v>8852.6419999999998</c:v>
                </c:pt>
                <c:pt idx="7457">
                  <c:v>8852.9860000000008</c:v>
                </c:pt>
                <c:pt idx="7458">
                  <c:v>8853.8979999999992</c:v>
                </c:pt>
                <c:pt idx="7459">
                  <c:v>8854.4670000000006</c:v>
                </c:pt>
                <c:pt idx="7460">
                  <c:v>8855.7189999999991</c:v>
                </c:pt>
                <c:pt idx="7461">
                  <c:v>8856.01</c:v>
                </c:pt>
                <c:pt idx="7462">
                  <c:v>8856.4779999999992</c:v>
                </c:pt>
                <c:pt idx="7463">
                  <c:v>8858.4500000000007</c:v>
                </c:pt>
                <c:pt idx="7464">
                  <c:v>8859.3770000000004</c:v>
                </c:pt>
                <c:pt idx="7465">
                  <c:v>8860.866</c:v>
                </c:pt>
                <c:pt idx="7466">
                  <c:v>8861.1830000000009</c:v>
                </c:pt>
                <c:pt idx="7467">
                  <c:v>8862.7450000000008</c:v>
                </c:pt>
                <c:pt idx="7468">
                  <c:v>8866.6470000000008</c:v>
                </c:pt>
                <c:pt idx="7469">
                  <c:v>8868.94</c:v>
                </c:pt>
                <c:pt idx="7470">
                  <c:v>8869.3790000000008</c:v>
                </c:pt>
                <c:pt idx="7471">
                  <c:v>8869.4809999999998</c:v>
                </c:pt>
                <c:pt idx="7472">
                  <c:v>8869.6450000000004</c:v>
                </c:pt>
                <c:pt idx="7473">
                  <c:v>8874.8430000000008</c:v>
                </c:pt>
                <c:pt idx="7474">
                  <c:v>8876.2170000000006</c:v>
                </c:pt>
                <c:pt idx="7475">
                  <c:v>8877.5750000000007</c:v>
                </c:pt>
                <c:pt idx="7476">
                  <c:v>8879.5840000000007</c:v>
                </c:pt>
                <c:pt idx="7477">
                  <c:v>8880.3080000000009</c:v>
                </c:pt>
                <c:pt idx="7478">
                  <c:v>8882.8119999999999</c:v>
                </c:pt>
                <c:pt idx="7479">
                  <c:v>8882.9519999999993</c:v>
                </c:pt>
                <c:pt idx="7480">
                  <c:v>8883.0390000000007</c:v>
                </c:pt>
                <c:pt idx="7481">
                  <c:v>8883.4140000000007</c:v>
                </c:pt>
                <c:pt idx="7482">
                  <c:v>8886.3189999999995</c:v>
                </c:pt>
                <c:pt idx="7483">
                  <c:v>8887.2009999999991</c:v>
                </c:pt>
                <c:pt idx="7484">
                  <c:v>8888.5030000000006</c:v>
                </c:pt>
                <c:pt idx="7485">
                  <c:v>8889.6880000000001</c:v>
                </c:pt>
                <c:pt idx="7486">
                  <c:v>8890.2260000000006</c:v>
                </c:pt>
                <c:pt idx="7487">
                  <c:v>8891.1810000000005</c:v>
                </c:pt>
                <c:pt idx="7488">
                  <c:v>8893.1389999999992</c:v>
                </c:pt>
                <c:pt idx="7489">
                  <c:v>8895.5849999999991</c:v>
                </c:pt>
                <c:pt idx="7490">
                  <c:v>8896.3459999999995</c:v>
                </c:pt>
                <c:pt idx="7491">
                  <c:v>8896.6059999999998</c:v>
                </c:pt>
                <c:pt idx="7492">
                  <c:v>8897.1389999999992</c:v>
                </c:pt>
                <c:pt idx="7493">
                  <c:v>8898.9279999999999</c:v>
                </c:pt>
                <c:pt idx="7494">
                  <c:v>8900.0730000000003</c:v>
                </c:pt>
                <c:pt idx="7495">
                  <c:v>8901.5110000000004</c:v>
                </c:pt>
                <c:pt idx="7496">
                  <c:v>8902.4120000000003</c:v>
                </c:pt>
                <c:pt idx="7497">
                  <c:v>8903.5409999999993</c:v>
                </c:pt>
                <c:pt idx="7498">
                  <c:v>8904.0939999999991</c:v>
                </c:pt>
                <c:pt idx="7499">
                  <c:v>8905.7070000000003</c:v>
                </c:pt>
                <c:pt idx="7500">
                  <c:v>8906.6759999999995</c:v>
                </c:pt>
                <c:pt idx="7501">
                  <c:v>8907.0079999999998</c:v>
                </c:pt>
                <c:pt idx="7502">
                  <c:v>8907.6859999999997</c:v>
                </c:pt>
                <c:pt idx="7503">
                  <c:v>8909.259</c:v>
                </c:pt>
                <c:pt idx="7504">
                  <c:v>8910.4760000000006</c:v>
                </c:pt>
                <c:pt idx="7505">
                  <c:v>8910.5439999999999</c:v>
                </c:pt>
                <c:pt idx="7506">
                  <c:v>8911.8410000000003</c:v>
                </c:pt>
                <c:pt idx="7507">
                  <c:v>8912.9590000000007</c:v>
                </c:pt>
                <c:pt idx="7508">
                  <c:v>8913.9419999999991</c:v>
                </c:pt>
                <c:pt idx="7509">
                  <c:v>8914.4240000000009</c:v>
                </c:pt>
                <c:pt idx="7510">
                  <c:v>8915.8289999999997</c:v>
                </c:pt>
                <c:pt idx="7511">
                  <c:v>8917.0069999999996</c:v>
                </c:pt>
                <c:pt idx="7512">
                  <c:v>8917.41</c:v>
                </c:pt>
                <c:pt idx="7513">
                  <c:v>8919.5889999999999</c:v>
                </c:pt>
                <c:pt idx="7514">
                  <c:v>8920.8770000000004</c:v>
                </c:pt>
                <c:pt idx="7515">
                  <c:v>8922.1720000000005</c:v>
                </c:pt>
                <c:pt idx="7516">
                  <c:v>8923.5069999999996</c:v>
                </c:pt>
                <c:pt idx="7517">
                  <c:v>8924.3439999999991</c:v>
                </c:pt>
                <c:pt idx="7518">
                  <c:v>8924.7540000000008</c:v>
                </c:pt>
                <c:pt idx="7519">
                  <c:v>8925.9519999999993</c:v>
                </c:pt>
                <c:pt idx="7520">
                  <c:v>8927.3369999999995</c:v>
                </c:pt>
                <c:pt idx="7521">
                  <c:v>8927.8119999999999</c:v>
                </c:pt>
                <c:pt idx="7522">
                  <c:v>8928.7800000000007</c:v>
                </c:pt>
                <c:pt idx="7523">
                  <c:v>8929.92</c:v>
                </c:pt>
                <c:pt idx="7524">
                  <c:v>8931.2780000000002</c:v>
                </c:pt>
                <c:pt idx="7525">
                  <c:v>8932.5020000000004</c:v>
                </c:pt>
                <c:pt idx="7526">
                  <c:v>8934.0540000000001</c:v>
                </c:pt>
                <c:pt idx="7527">
                  <c:v>8934.7459999999992</c:v>
                </c:pt>
                <c:pt idx="7528">
                  <c:v>8935.0849999999991</c:v>
                </c:pt>
                <c:pt idx="7529">
                  <c:v>8936.0740000000005</c:v>
                </c:pt>
                <c:pt idx="7530">
                  <c:v>8938.2129999999997</c:v>
                </c:pt>
                <c:pt idx="7531">
                  <c:v>8939.3279999999995</c:v>
                </c:pt>
                <c:pt idx="7532">
                  <c:v>8940.25</c:v>
                </c:pt>
                <c:pt idx="7533">
                  <c:v>8941.6810000000005</c:v>
                </c:pt>
                <c:pt idx="7534">
                  <c:v>8942.8330000000005</c:v>
                </c:pt>
                <c:pt idx="7535">
                  <c:v>8945.1479999999992</c:v>
                </c:pt>
                <c:pt idx="7536">
                  <c:v>8945.4150000000009</c:v>
                </c:pt>
                <c:pt idx="7537">
                  <c:v>8946.1959999999999</c:v>
                </c:pt>
                <c:pt idx="7538">
                  <c:v>8947.9979999999996</c:v>
                </c:pt>
                <c:pt idx="7539">
                  <c:v>8948.6149999999998</c:v>
                </c:pt>
                <c:pt idx="7540">
                  <c:v>8950.5810000000001</c:v>
                </c:pt>
                <c:pt idx="7541">
                  <c:v>8952.0820000000003</c:v>
                </c:pt>
                <c:pt idx="7542">
                  <c:v>8953.1630000000005</c:v>
                </c:pt>
                <c:pt idx="7543">
                  <c:v>8955.1479999999992</c:v>
                </c:pt>
                <c:pt idx="7544">
                  <c:v>8955.5499999999993</c:v>
                </c:pt>
                <c:pt idx="7545">
                  <c:v>8955.7459999999992</c:v>
                </c:pt>
                <c:pt idx="7546">
                  <c:v>8956.3179999999993</c:v>
                </c:pt>
                <c:pt idx="7547">
                  <c:v>8958.3279999999995</c:v>
                </c:pt>
                <c:pt idx="7548">
                  <c:v>8959.0169999999998</c:v>
                </c:pt>
                <c:pt idx="7549">
                  <c:v>8960.4230000000007</c:v>
                </c:pt>
                <c:pt idx="7550">
                  <c:v>8960.9110000000001</c:v>
                </c:pt>
                <c:pt idx="7551">
                  <c:v>8962.4840000000004</c:v>
                </c:pt>
                <c:pt idx="7552">
                  <c:v>8963.4940000000006</c:v>
                </c:pt>
                <c:pt idx="7553">
                  <c:v>8965.6959999999999</c:v>
                </c:pt>
                <c:pt idx="7554">
                  <c:v>8965.9509999999991</c:v>
                </c:pt>
                <c:pt idx="7555">
                  <c:v>8966.4410000000007</c:v>
                </c:pt>
                <c:pt idx="7556">
                  <c:v>8968.6589999999997</c:v>
                </c:pt>
                <c:pt idx="7557">
                  <c:v>8970.9699999999993</c:v>
                </c:pt>
                <c:pt idx="7558">
                  <c:v>8971.241</c:v>
                </c:pt>
                <c:pt idx="7559">
                  <c:v>8972.4259999999995</c:v>
                </c:pt>
                <c:pt idx="7560">
                  <c:v>8972.8860000000004</c:v>
                </c:pt>
                <c:pt idx="7561">
                  <c:v>8973.8240000000005</c:v>
                </c:pt>
                <c:pt idx="7562">
                  <c:v>8976.2430000000004</c:v>
                </c:pt>
                <c:pt idx="7563">
                  <c:v>8976.3539999999994</c:v>
                </c:pt>
                <c:pt idx="7564">
                  <c:v>8976.4069999999992</c:v>
                </c:pt>
                <c:pt idx="7565">
                  <c:v>8976.5640000000003</c:v>
                </c:pt>
                <c:pt idx="7566">
                  <c:v>8978.9889999999996</c:v>
                </c:pt>
                <c:pt idx="7567">
                  <c:v>8979.82</c:v>
                </c:pt>
                <c:pt idx="7568">
                  <c:v>8981.518</c:v>
                </c:pt>
                <c:pt idx="7569">
                  <c:v>8981.5720000000001</c:v>
                </c:pt>
                <c:pt idx="7570">
                  <c:v>8983.2880000000005</c:v>
                </c:pt>
                <c:pt idx="7571">
                  <c:v>8984.1540000000005</c:v>
                </c:pt>
                <c:pt idx="7572">
                  <c:v>8986.6859999999997</c:v>
                </c:pt>
                <c:pt idx="7573">
                  <c:v>8986.7369999999992</c:v>
                </c:pt>
                <c:pt idx="7574">
                  <c:v>8986.7549999999992</c:v>
                </c:pt>
                <c:pt idx="7575">
                  <c:v>8986.7909999999993</c:v>
                </c:pt>
                <c:pt idx="7576">
                  <c:v>8989.32</c:v>
                </c:pt>
                <c:pt idx="7577">
                  <c:v>8990.2219999999998</c:v>
                </c:pt>
                <c:pt idx="7578">
                  <c:v>8991.902</c:v>
                </c:pt>
                <c:pt idx="7579">
                  <c:v>8992.0650000000005</c:v>
                </c:pt>
                <c:pt idx="7580">
                  <c:v>8993.69</c:v>
                </c:pt>
                <c:pt idx="7581">
                  <c:v>8994.4850000000006</c:v>
                </c:pt>
                <c:pt idx="7582">
                  <c:v>8996.8089999999993</c:v>
                </c:pt>
                <c:pt idx="7583">
                  <c:v>8997.0669999999991</c:v>
                </c:pt>
                <c:pt idx="7584">
                  <c:v>8997.1560000000009</c:v>
                </c:pt>
                <c:pt idx="7585">
                  <c:v>8997.3379999999997</c:v>
                </c:pt>
                <c:pt idx="7586">
                  <c:v>8999.65</c:v>
                </c:pt>
                <c:pt idx="7587">
                  <c:v>9000.6239999999998</c:v>
                </c:pt>
                <c:pt idx="7588">
                  <c:v>9002.2330000000002</c:v>
                </c:pt>
                <c:pt idx="7589">
                  <c:v>9002.6119999999992</c:v>
                </c:pt>
                <c:pt idx="7590">
                  <c:v>9004.0910000000003</c:v>
                </c:pt>
                <c:pt idx="7591">
                  <c:v>9006.9310000000005</c:v>
                </c:pt>
                <c:pt idx="7592">
                  <c:v>9007.3979999999992</c:v>
                </c:pt>
                <c:pt idx="7593">
                  <c:v>9007.5589999999993</c:v>
                </c:pt>
                <c:pt idx="7594">
                  <c:v>9007.8860000000004</c:v>
                </c:pt>
                <c:pt idx="7595">
                  <c:v>9011.0249999999996</c:v>
                </c:pt>
                <c:pt idx="7596">
                  <c:v>9012.5640000000003</c:v>
                </c:pt>
                <c:pt idx="7597">
                  <c:v>9014.4930000000004</c:v>
                </c:pt>
                <c:pt idx="7598">
                  <c:v>9017.0529999999999</c:v>
                </c:pt>
                <c:pt idx="7599">
                  <c:v>9017.7289999999994</c:v>
                </c:pt>
                <c:pt idx="7600">
                  <c:v>9018.4330000000009</c:v>
                </c:pt>
                <c:pt idx="7601">
                  <c:v>9020.3119999999999</c:v>
                </c:pt>
                <c:pt idx="7602">
                  <c:v>9021.4279999999999</c:v>
                </c:pt>
                <c:pt idx="7603">
                  <c:v>9022.8940000000002</c:v>
                </c:pt>
                <c:pt idx="7604">
                  <c:v>9024.8950000000004</c:v>
                </c:pt>
                <c:pt idx="7605">
                  <c:v>9025.4770000000008</c:v>
                </c:pt>
                <c:pt idx="7606">
                  <c:v>9027.1759999999995</c:v>
                </c:pt>
                <c:pt idx="7607">
                  <c:v>9028.06</c:v>
                </c:pt>
                <c:pt idx="7608">
                  <c:v>9028.9809999999998</c:v>
                </c:pt>
                <c:pt idx="7609">
                  <c:v>9030.6419999999998</c:v>
                </c:pt>
                <c:pt idx="7610">
                  <c:v>9031.8289999999997</c:v>
                </c:pt>
                <c:pt idx="7611">
                  <c:v>9034.2540000000008</c:v>
                </c:pt>
                <c:pt idx="7612">
                  <c:v>9035.2579999999998</c:v>
                </c:pt>
                <c:pt idx="7613">
                  <c:v>9035.2970000000005</c:v>
                </c:pt>
                <c:pt idx="7614">
                  <c:v>9037.2980000000007</c:v>
                </c:pt>
                <c:pt idx="7615">
                  <c:v>9038.39</c:v>
                </c:pt>
                <c:pt idx="7616">
                  <c:v>9038.7639999999992</c:v>
                </c:pt>
                <c:pt idx="7617">
                  <c:v>9039.527</c:v>
                </c:pt>
                <c:pt idx="7618">
                  <c:v>9040.973</c:v>
                </c:pt>
                <c:pt idx="7619">
                  <c:v>9042.2309999999998</c:v>
                </c:pt>
                <c:pt idx="7620">
                  <c:v>9044.8009999999995</c:v>
                </c:pt>
                <c:pt idx="7621">
                  <c:v>9045.6980000000003</c:v>
                </c:pt>
                <c:pt idx="7622">
                  <c:v>9046.1380000000008</c:v>
                </c:pt>
                <c:pt idx="7623">
                  <c:v>9047.42</c:v>
                </c:pt>
                <c:pt idx="7624">
                  <c:v>9048.7209999999995</c:v>
                </c:pt>
                <c:pt idx="7625">
                  <c:v>9052.6329999999998</c:v>
                </c:pt>
                <c:pt idx="7626">
                  <c:v>9056.1</c:v>
                </c:pt>
                <c:pt idx="7627">
                  <c:v>9056.4680000000008</c:v>
                </c:pt>
                <c:pt idx="7628">
                  <c:v>9059.5669999999991</c:v>
                </c:pt>
                <c:pt idx="7629">
                  <c:v>9060.6219999999994</c:v>
                </c:pt>
                <c:pt idx="7630">
                  <c:v>9061.634</c:v>
                </c:pt>
                <c:pt idx="7631">
                  <c:v>9063.0339999999997</c:v>
                </c:pt>
                <c:pt idx="7632">
                  <c:v>9064.2160000000003</c:v>
                </c:pt>
                <c:pt idx="7633">
                  <c:v>9066.5020000000004</c:v>
                </c:pt>
                <c:pt idx="7634">
                  <c:v>9066.7990000000009</c:v>
                </c:pt>
                <c:pt idx="7635">
                  <c:v>9069.9689999999991</c:v>
                </c:pt>
                <c:pt idx="7636">
                  <c:v>9071.9639999999999</c:v>
                </c:pt>
                <c:pt idx="7637">
                  <c:v>9074.5470000000005</c:v>
                </c:pt>
                <c:pt idx="7638">
                  <c:v>9076.3719999999994</c:v>
                </c:pt>
                <c:pt idx="7639">
                  <c:v>9076.4320000000007</c:v>
                </c:pt>
                <c:pt idx="7640">
                  <c:v>9076.8889999999992</c:v>
                </c:pt>
                <c:pt idx="7641">
                  <c:v>9078.3619999999992</c:v>
                </c:pt>
                <c:pt idx="7642">
                  <c:v>9079.8970000000008</c:v>
                </c:pt>
                <c:pt idx="7643">
                  <c:v>9080.26</c:v>
                </c:pt>
                <c:pt idx="7644">
                  <c:v>9080.8490000000002</c:v>
                </c:pt>
                <c:pt idx="7645">
                  <c:v>9082.6219999999994</c:v>
                </c:pt>
                <c:pt idx="7646">
                  <c:v>9083.6309999999994</c:v>
                </c:pt>
                <c:pt idx="7647">
                  <c:v>9085.2659999999996</c:v>
                </c:pt>
                <c:pt idx="7648">
                  <c:v>9085.348</c:v>
                </c:pt>
                <c:pt idx="7649">
                  <c:v>9087.0020000000004</c:v>
                </c:pt>
                <c:pt idx="7650">
                  <c:v>9088.0720000000001</c:v>
                </c:pt>
                <c:pt idx="7651">
                  <c:v>9089.6830000000009</c:v>
                </c:pt>
                <c:pt idx="7652">
                  <c:v>9090.3719999999994</c:v>
                </c:pt>
                <c:pt idx="7653">
                  <c:v>9090.7980000000007</c:v>
                </c:pt>
                <c:pt idx="7654">
                  <c:v>9092.5949999999993</c:v>
                </c:pt>
                <c:pt idx="7655">
                  <c:v>9093.5229999999992</c:v>
                </c:pt>
                <c:pt idx="7656">
                  <c:v>9093.7430000000004</c:v>
                </c:pt>
                <c:pt idx="7657">
                  <c:v>9094.1</c:v>
                </c:pt>
                <c:pt idx="7658">
                  <c:v>9094.2729999999992</c:v>
                </c:pt>
                <c:pt idx="7659">
                  <c:v>9096.2489999999998</c:v>
                </c:pt>
                <c:pt idx="7660">
                  <c:v>9097.1139999999996</c:v>
                </c:pt>
                <c:pt idx="7661">
                  <c:v>9098.5169999999998</c:v>
                </c:pt>
                <c:pt idx="7662">
                  <c:v>9100.4850000000006</c:v>
                </c:pt>
                <c:pt idx="7663">
                  <c:v>9101.7000000000007</c:v>
                </c:pt>
                <c:pt idx="7664">
                  <c:v>9102.9339999999993</c:v>
                </c:pt>
                <c:pt idx="7665">
                  <c:v>9104.4249999999993</c:v>
                </c:pt>
                <c:pt idx="7666">
                  <c:v>9106.8279999999995</c:v>
                </c:pt>
                <c:pt idx="7667">
                  <c:v>9107.15</c:v>
                </c:pt>
                <c:pt idx="7668">
                  <c:v>9107.2270000000008</c:v>
                </c:pt>
                <c:pt idx="7669">
                  <c:v>9107.3510000000006</c:v>
                </c:pt>
                <c:pt idx="7670">
                  <c:v>9110.598</c:v>
                </c:pt>
                <c:pt idx="7671">
                  <c:v>9111.768</c:v>
                </c:pt>
                <c:pt idx="7672">
                  <c:v>9112.6020000000008</c:v>
                </c:pt>
                <c:pt idx="7673">
                  <c:v>9113.9689999999991</c:v>
                </c:pt>
                <c:pt idx="7674">
                  <c:v>9115.3269999999993</c:v>
                </c:pt>
                <c:pt idx="7675">
                  <c:v>9117.34</c:v>
                </c:pt>
                <c:pt idx="7676">
                  <c:v>9120.6020000000008</c:v>
                </c:pt>
                <c:pt idx="7677">
                  <c:v>9120.7109999999993</c:v>
                </c:pt>
                <c:pt idx="7678">
                  <c:v>9120.777</c:v>
                </c:pt>
                <c:pt idx="7679">
                  <c:v>9121.0619999999999</c:v>
                </c:pt>
                <c:pt idx="7680">
                  <c:v>9123.5030000000006</c:v>
                </c:pt>
                <c:pt idx="7681">
                  <c:v>9124.0810000000001</c:v>
                </c:pt>
                <c:pt idx="7682">
                  <c:v>9125.0190000000002</c:v>
                </c:pt>
                <c:pt idx="7683">
                  <c:v>9126.2289999999994</c:v>
                </c:pt>
                <c:pt idx="7684">
                  <c:v>9127.4519999999993</c:v>
                </c:pt>
                <c:pt idx="7685">
                  <c:v>9128.9539999999997</c:v>
                </c:pt>
                <c:pt idx="7686">
                  <c:v>9129.4359999999997</c:v>
                </c:pt>
                <c:pt idx="7687">
                  <c:v>9130.8230000000003</c:v>
                </c:pt>
                <c:pt idx="7688">
                  <c:v>9131.68</c:v>
                </c:pt>
                <c:pt idx="7689">
                  <c:v>9133.8529999999992</c:v>
                </c:pt>
                <c:pt idx="7690">
                  <c:v>9134.1939999999995</c:v>
                </c:pt>
                <c:pt idx="7691">
                  <c:v>9134.4050000000007</c:v>
                </c:pt>
                <c:pt idx="7692">
                  <c:v>9137.1299999999992</c:v>
                </c:pt>
                <c:pt idx="7693">
                  <c:v>9137.5650000000005</c:v>
                </c:pt>
                <c:pt idx="7694">
                  <c:v>9138.27</c:v>
                </c:pt>
                <c:pt idx="7695">
                  <c:v>9139.8559999999998</c:v>
                </c:pt>
                <c:pt idx="7696">
                  <c:v>9140.9369999999999</c:v>
                </c:pt>
                <c:pt idx="7697">
                  <c:v>9142.5810000000001</c:v>
                </c:pt>
                <c:pt idx="7698">
                  <c:v>9142.6869999999999</c:v>
                </c:pt>
                <c:pt idx="7699">
                  <c:v>9144.3070000000007</c:v>
                </c:pt>
                <c:pt idx="7700">
                  <c:v>9145.3070000000007</c:v>
                </c:pt>
                <c:pt idx="7701">
                  <c:v>9147.6779999999999</c:v>
                </c:pt>
                <c:pt idx="7702">
                  <c:v>9148.0319999999992</c:v>
                </c:pt>
                <c:pt idx="7703">
                  <c:v>9150.7579999999998</c:v>
                </c:pt>
                <c:pt idx="7704">
                  <c:v>9151.0490000000009</c:v>
                </c:pt>
                <c:pt idx="7705">
                  <c:v>9151.6710000000003</c:v>
                </c:pt>
                <c:pt idx="7706">
                  <c:v>9154.42</c:v>
                </c:pt>
                <c:pt idx="7707">
                  <c:v>9155.9380000000001</c:v>
                </c:pt>
                <c:pt idx="7708">
                  <c:v>9156.2080000000005</c:v>
                </c:pt>
                <c:pt idx="7709">
                  <c:v>9157.7909999999993</c:v>
                </c:pt>
                <c:pt idx="7710">
                  <c:v>9158.9339999999993</c:v>
                </c:pt>
                <c:pt idx="7711">
                  <c:v>9160.3549999999996</c:v>
                </c:pt>
                <c:pt idx="7712">
                  <c:v>9161.1610000000001</c:v>
                </c:pt>
                <c:pt idx="7713">
                  <c:v>9163.7610000000004</c:v>
                </c:pt>
                <c:pt idx="7714">
                  <c:v>9164.3850000000002</c:v>
                </c:pt>
                <c:pt idx="7715">
                  <c:v>9164.5319999999992</c:v>
                </c:pt>
                <c:pt idx="7716">
                  <c:v>9164.7720000000008</c:v>
                </c:pt>
                <c:pt idx="7717">
                  <c:v>9167.11</c:v>
                </c:pt>
                <c:pt idx="7718">
                  <c:v>9167.9030000000002</c:v>
                </c:pt>
                <c:pt idx="7719">
                  <c:v>9169.1890000000003</c:v>
                </c:pt>
                <c:pt idx="7720">
                  <c:v>9169.8349999999991</c:v>
                </c:pt>
                <c:pt idx="7721">
                  <c:v>9171.2739999999994</c:v>
                </c:pt>
                <c:pt idx="7722">
                  <c:v>9172.5609999999997</c:v>
                </c:pt>
                <c:pt idx="7723">
                  <c:v>9173.6059999999998</c:v>
                </c:pt>
                <c:pt idx="7724">
                  <c:v>9175.2860000000001</c:v>
                </c:pt>
                <c:pt idx="7725">
                  <c:v>9177.9930000000004</c:v>
                </c:pt>
                <c:pt idx="7726">
                  <c:v>9178.0120000000006</c:v>
                </c:pt>
                <c:pt idx="7727">
                  <c:v>9180.7369999999992</c:v>
                </c:pt>
                <c:pt idx="7728">
                  <c:v>9181.3870000000006</c:v>
                </c:pt>
                <c:pt idx="7729">
                  <c:v>9182.44</c:v>
                </c:pt>
                <c:pt idx="7730">
                  <c:v>9183.4629999999997</c:v>
                </c:pt>
                <c:pt idx="7731">
                  <c:v>9184.7579999999998</c:v>
                </c:pt>
                <c:pt idx="7732">
                  <c:v>9186.1880000000001</c:v>
                </c:pt>
                <c:pt idx="7733">
                  <c:v>9186.857</c:v>
                </c:pt>
                <c:pt idx="7734">
                  <c:v>9188.1290000000008</c:v>
                </c:pt>
                <c:pt idx="7735">
                  <c:v>9188.9130000000005</c:v>
                </c:pt>
                <c:pt idx="7736">
                  <c:v>9191.2739999999994</c:v>
                </c:pt>
                <c:pt idx="7737">
                  <c:v>9191.5</c:v>
                </c:pt>
                <c:pt idx="7738">
                  <c:v>9191.6389999999992</c:v>
                </c:pt>
                <c:pt idx="7739">
                  <c:v>9192.2270000000008</c:v>
                </c:pt>
                <c:pt idx="7740">
                  <c:v>9194.3639999999996</c:v>
                </c:pt>
                <c:pt idx="7741">
                  <c:v>9194.8700000000008</c:v>
                </c:pt>
                <c:pt idx="7742">
                  <c:v>9195.6910000000007</c:v>
                </c:pt>
                <c:pt idx="7743">
                  <c:v>9198.241</c:v>
                </c:pt>
                <c:pt idx="7744">
                  <c:v>9199.8150000000005</c:v>
                </c:pt>
                <c:pt idx="7745">
                  <c:v>9200.1080000000002</c:v>
                </c:pt>
                <c:pt idx="7746">
                  <c:v>9201.6119999999992</c:v>
                </c:pt>
                <c:pt idx="7747">
                  <c:v>9202.5409999999993</c:v>
                </c:pt>
                <c:pt idx="7748">
                  <c:v>9204.5249999999996</c:v>
                </c:pt>
                <c:pt idx="7749">
                  <c:v>9204.9830000000002</c:v>
                </c:pt>
                <c:pt idx="7750">
                  <c:v>9205.2659999999996</c:v>
                </c:pt>
                <c:pt idx="7751">
                  <c:v>9206.4599999999991</c:v>
                </c:pt>
                <c:pt idx="7752">
                  <c:v>9207.991</c:v>
                </c:pt>
                <c:pt idx="7753">
                  <c:v>9208.9419999999991</c:v>
                </c:pt>
                <c:pt idx="7754">
                  <c:v>9209.598</c:v>
                </c:pt>
                <c:pt idx="7755">
                  <c:v>9210.7170000000006</c:v>
                </c:pt>
                <c:pt idx="7756">
                  <c:v>9211.7250000000004</c:v>
                </c:pt>
                <c:pt idx="7757">
                  <c:v>9213.3590000000004</c:v>
                </c:pt>
                <c:pt idx="7758">
                  <c:v>9213.4419999999991</c:v>
                </c:pt>
                <c:pt idx="7759">
                  <c:v>9215.0959999999995</c:v>
                </c:pt>
                <c:pt idx="7760">
                  <c:v>9218.4670000000006</c:v>
                </c:pt>
                <c:pt idx="7761">
                  <c:v>9218.8940000000002</c:v>
                </c:pt>
                <c:pt idx="7762">
                  <c:v>9221.6180000000004</c:v>
                </c:pt>
                <c:pt idx="7763">
                  <c:v>9221.8379999999997</c:v>
                </c:pt>
                <c:pt idx="7764">
                  <c:v>9224.3439999999991</c:v>
                </c:pt>
                <c:pt idx="7765">
                  <c:v>9225.2090000000007</c:v>
                </c:pt>
                <c:pt idx="7766">
                  <c:v>9226.61</c:v>
                </c:pt>
                <c:pt idx="7767">
                  <c:v>9227.0689999999995</c:v>
                </c:pt>
                <c:pt idx="7768">
                  <c:v>9229.7950000000001</c:v>
                </c:pt>
                <c:pt idx="7769">
                  <c:v>9231.9500000000007</c:v>
                </c:pt>
                <c:pt idx="7770">
                  <c:v>9232.5210000000006</c:v>
                </c:pt>
                <c:pt idx="7771">
                  <c:v>9234.9259999999995</c:v>
                </c:pt>
                <c:pt idx="7772">
                  <c:v>9235.2459999999992</c:v>
                </c:pt>
                <c:pt idx="7773">
                  <c:v>9235.3209999999999</c:v>
                </c:pt>
                <c:pt idx="7774">
                  <c:v>9235.4439999999995</c:v>
                </c:pt>
                <c:pt idx="7775">
                  <c:v>9239.8610000000008</c:v>
                </c:pt>
                <c:pt idx="7776">
                  <c:v>9242.0640000000003</c:v>
                </c:pt>
                <c:pt idx="7777">
                  <c:v>9243.4220000000005</c:v>
                </c:pt>
                <c:pt idx="7778">
                  <c:v>9244.2780000000002</c:v>
                </c:pt>
                <c:pt idx="7779">
                  <c:v>9245.4339999999993</c:v>
                </c:pt>
                <c:pt idx="7780">
                  <c:v>9246.1479999999992</c:v>
                </c:pt>
                <c:pt idx="7781">
                  <c:v>9248.6949999999997</c:v>
                </c:pt>
                <c:pt idx="7782">
                  <c:v>9248.8729999999996</c:v>
                </c:pt>
                <c:pt idx="7783">
                  <c:v>9249.1589999999997</c:v>
                </c:pt>
                <c:pt idx="7784">
                  <c:v>9251.5990000000002</c:v>
                </c:pt>
                <c:pt idx="7785">
                  <c:v>9252.1759999999995</c:v>
                </c:pt>
                <c:pt idx="7786">
                  <c:v>9253.1119999999992</c:v>
                </c:pt>
                <c:pt idx="7787">
                  <c:v>9257.0490000000009</c:v>
                </c:pt>
                <c:pt idx="7788">
                  <c:v>9257.5290000000005</c:v>
                </c:pt>
                <c:pt idx="7789">
                  <c:v>9258.9179999999997</c:v>
                </c:pt>
                <c:pt idx="7790">
                  <c:v>9259.7739999999994</c:v>
                </c:pt>
                <c:pt idx="7791">
                  <c:v>9262.5</c:v>
                </c:pt>
                <c:pt idx="7792">
                  <c:v>9263.393</c:v>
                </c:pt>
                <c:pt idx="7793">
                  <c:v>9265.134</c:v>
                </c:pt>
                <c:pt idx="7794">
                  <c:v>9265.2170000000006</c:v>
                </c:pt>
                <c:pt idx="7795">
                  <c:v>9265.7000000000007</c:v>
                </c:pt>
                <c:pt idx="7796">
                  <c:v>9267.06</c:v>
                </c:pt>
                <c:pt idx="7797">
                  <c:v>9267.6790000000001</c:v>
                </c:pt>
                <c:pt idx="7798">
                  <c:v>9269.3189999999995</c:v>
                </c:pt>
                <c:pt idx="7799">
                  <c:v>9269.3320000000003</c:v>
                </c:pt>
                <c:pt idx="7800">
                  <c:v>9270.1409999999996</c:v>
                </c:pt>
                <c:pt idx="7801">
                  <c:v>9271.8430000000008</c:v>
                </c:pt>
                <c:pt idx="7802">
                  <c:v>9272.6029999999992</c:v>
                </c:pt>
                <c:pt idx="7803">
                  <c:v>9273.9770000000008</c:v>
                </c:pt>
                <c:pt idx="7804">
                  <c:v>9275.0650000000005</c:v>
                </c:pt>
                <c:pt idx="7805">
                  <c:v>9276.5949999999993</c:v>
                </c:pt>
                <c:pt idx="7806">
                  <c:v>9277.5259999999998</c:v>
                </c:pt>
                <c:pt idx="7807">
                  <c:v>9279.9879999999994</c:v>
                </c:pt>
                <c:pt idx="7808">
                  <c:v>9280.2260000000006</c:v>
                </c:pt>
                <c:pt idx="7809">
                  <c:v>9280.8950000000004</c:v>
                </c:pt>
                <c:pt idx="7810">
                  <c:v>9283.857</c:v>
                </c:pt>
                <c:pt idx="7811">
                  <c:v>9284.9120000000003</c:v>
                </c:pt>
                <c:pt idx="7812">
                  <c:v>9287.1319999999996</c:v>
                </c:pt>
                <c:pt idx="7813">
                  <c:v>9287.3739999999998</c:v>
                </c:pt>
                <c:pt idx="7814">
                  <c:v>9287.4889999999996</c:v>
                </c:pt>
                <c:pt idx="7815">
                  <c:v>9289.8359999999993</c:v>
                </c:pt>
                <c:pt idx="7816">
                  <c:v>9291.1200000000008</c:v>
                </c:pt>
                <c:pt idx="7817">
                  <c:v>9292.2980000000007</c:v>
                </c:pt>
                <c:pt idx="7818">
                  <c:v>9294.73</c:v>
                </c:pt>
                <c:pt idx="7819">
                  <c:v>9294.7520000000004</c:v>
                </c:pt>
                <c:pt idx="7820">
                  <c:v>9294.7759999999998</c:v>
                </c:pt>
                <c:pt idx="7821">
                  <c:v>9297.2219999999998</c:v>
                </c:pt>
                <c:pt idx="7822">
                  <c:v>9298.3829999999998</c:v>
                </c:pt>
                <c:pt idx="7823">
                  <c:v>9299.6839999999993</c:v>
                </c:pt>
                <c:pt idx="7824">
                  <c:v>9301.6470000000008</c:v>
                </c:pt>
                <c:pt idx="7825">
                  <c:v>9302.0149999999994</c:v>
                </c:pt>
                <c:pt idx="7826">
                  <c:v>9302.1460000000006</c:v>
                </c:pt>
                <c:pt idx="7827">
                  <c:v>9302.4210000000003</c:v>
                </c:pt>
                <c:pt idx="7828">
                  <c:v>9304.607</c:v>
                </c:pt>
                <c:pt idx="7829">
                  <c:v>9305.6470000000008</c:v>
                </c:pt>
                <c:pt idx="7830">
                  <c:v>9307.0689999999995</c:v>
                </c:pt>
                <c:pt idx="7831">
                  <c:v>9308.5650000000005</c:v>
                </c:pt>
                <c:pt idx="7832">
                  <c:v>9309.5310000000009</c:v>
                </c:pt>
                <c:pt idx="7833">
                  <c:v>9310.0650000000005</c:v>
                </c:pt>
                <c:pt idx="7834">
                  <c:v>9311.9930000000004</c:v>
                </c:pt>
                <c:pt idx="7835">
                  <c:v>9312.9089999999997</c:v>
                </c:pt>
                <c:pt idx="7836">
                  <c:v>9314.4549999999999</c:v>
                </c:pt>
                <c:pt idx="7837">
                  <c:v>9315.4809999999998</c:v>
                </c:pt>
                <c:pt idx="7838">
                  <c:v>9316.5400000000009</c:v>
                </c:pt>
                <c:pt idx="7839">
                  <c:v>9316.9169999999995</c:v>
                </c:pt>
                <c:pt idx="7840">
                  <c:v>9317.7099999999991</c:v>
                </c:pt>
                <c:pt idx="7841">
                  <c:v>9319.3790000000008</c:v>
                </c:pt>
                <c:pt idx="7842">
                  <c:v>9320.1720000000005</c:v>
                </c:pt>
                <c:pt idx="7843">
                  <c:v>9321.8410000000003</c:v>
                </c:pt>
                <c:pt idx="7844">
                  <c:v>9322.3989999999994</c:v>
                </c:pt>
                <c:pt idx="7845">
                  <c:v>9323.8040000000001</c:v>
                </c:pt>
                <c:pt idx="7846">
                  <c:v>9324.3029999999999</c:v>
                </c:pt>
                <c:pt idx="7847">
                  <c:v>9325.3559999999998</c:v>
                </c:pt>
                <c:pt idx="7848">
                  <c:v>9326.7649999999994</c:v>
                </c:pt>
                <c:pt idx="7849">
                  <c:v>9327.4349999999995</c:v>
                </c:pt>
                <c:pt idx="7850">
                  <c:v>9328.5769999999993</c:v>
                </c:pt>
                <c:pt idx="7851">
                  <c:v>9329.2270000000008</c:v>
                </c:pt>
                <c:pt idx="7852">
                  <c:v>9331.0660000000007</c:v>
                </c:pt>
                <c:pt idx="7853">
                  <c:v>9331.6890000000003</c:v>
                </c:pt>
                <c:pt idx="7854">
                  <c:v>9333</c:v>
                </c:pt>
                <c:pt idx="7855">
                  <c:v>9334.15</c:v>
                </c:pt>
                <c:pt idx="7856">
                  <c:v>9334.6970000000001</c:v>
                </c:pt>
                <c:pt idx="7857">
                  <c:v>9336.2340000000004</c:v>
                </c:pt>
                <c:pt idx="7858">
                  <c:v>9336.6129999999994</c:v>
                </c:pt>
                <c:pt idx="7859">
                  <c:v>9339.0750000000007</c:v>
                </c:pt>
                <c:pt idx="7860">
                  <c:v>9340.6450000000004</c:v>
                </c:pt>
                <c:pt idx="7861">
                  <c:v>9341.5370000000003</c:v>
                </c:pt>
                <c:pt idx="7862">
                  <c:v>9341.9609999999993</c:v>
                </c:pt>
                <c:pt idx="7863">
                  <c:v>9343.9989999999998</c:v>
                </c:pt>
                <c:pt idx="7864">
                  <c:v>9345.5920000000006</c:v>
                </c:pt>
                <c:pt idx="7865">
                  <c:v>9346.4609999999993</c:v>
                </c:pt>
                <c:pt idx="7866">
                  <c:v>9348.2890000000007</c:v>
                </c:pt>
                <c:pt idx="7867">
                  <c:v>9348.9230000000007</c:v>
                </c:pt>
                <c:pt idx="7868">
                  <c:v>9349.2240000000002</c:v>
                </c:pt>
                <c:pt idx="7869">
                  <c:v>9351.3850000000002</c:v>
                </c:pt>
                <c:pt idx="7870">
                  <c:v>9352.8559999999998</c:v>
                </c:pt>
                <c:pt idx="7871">
                  <c:v>9353.8469999999998</c:v>
                </c:pt>
                <c:pt idx="7872">
                  <c:v>9355.9339999999993</c:v>
                </c:pt>
                <c:pt idx="7873">
                  <c:v>9356.3089999999993</c:v>
                </c:pt>
                <c:pt idx="7874">
                  <c:v>9356.9869999999992</c:v>
                </c:pt>
                <c:pt idx="7875">
                  <c:v>9358.7710000000006</c:v>
                </c:pt>
                <c:pt idx="7876">
                  <c:v>9360.1180000000004</c:v>
                </c:pt>
                <c:pt idx="7877">
                  <c:v>9363.5779999999995</c:v>
                </c:pt>
                <c:pt idx="7878">
                  <c:v>9363.6939999999995</c:v>
                </c:pt>
                <c:pt idx="7879">
                  <c:v>9363.7489999999998</c:v>
                </c:pt>
                <c:pt idx="7880">
                  <c:v>9363.9040000000005</c:v>
                </c:pt>
                <c:pt idx="7881">
                  <c:v>9366.1560000000009</c:v>
                </c:pt>
                <c:pt idx="7882">
                  <c:v>9368.6180000000004</c:v>
                </c:pt>
                <c:pt idx="7883">
                  <c:v>9370.8220000000001</c:v>
                </c:pt>
                <c:pt idx="7884">
                  <c:v>9371.0130000000008</c:v>
                </c:pt>
                <c:pt idx="7885">
                  <c:v>9371.08</c:v>
                </c:pt>
                <c:pt idx="7886">
                  <c:v>9371.223</c:v>
                </c:pt>
                <c:pt idx="7887">
                  <c:v>9373.5419999999995</c:v>
                </c:pt>
                <c:pt idx="7888">
                  <c:v>9374.6440000000002</c:v>
                </c:pt>
                <c:pt idx="7889">
                  <c:v>9376.0040000000008</c:v>
                </c:pt>
                <c:pt idx="7890">
                  <c:v>9377.7389999999996</c:v>
                </c:pt>
                <c:pt idx="7891">
                  <c:v>9378.2749999999996</c:v>
                </c:pt>
                <c:pt idx="7892">
                  <c:v>9378.4660000000003</c:v>
                </c:pt>
                <c:pt idx="7893">
                  <c:v>9378.8670000000002</c:v>
                </c:pt>
                <c:pt idx="7894">
                  <c:v>9380.9279999999999</c:v>
                </c:pt>
                <c:pt idx="7895">
                  <c:v>9381.9060000000009</c:v>
                </c:pt>
                <c:pt idx="7896">
                  <c:v>9384.6569999999992</c:v>
                </c:pt>
                <c:pt idx="7897">
                  <c:v>9385.5380000000005</c:v>
                </c:pt>
                <c:pt idx="7898">
                  <c:v>9385.8520000000008</c:v>
                </c:pt>
                <c:pt idx="7899">
                  <c:v>9388.3140000000003</c:v>
                </c:pt>
                <c:pt idx="7900">
                  <c:v>9389.17</c:v>
                </c:pt>
                <c:pt idx="7901">
                  <c:v>9390.7749999999996</c:v>
                </c:pt>
                <c:pt idx="7902">
                  <c:v>9392.8009999999995</c:v>
                </c:pt>
                <c:pt idx="7903">
                  <c:v>9393.2369999999992</c:v>
                </c:pt>
                <c:pt idx="7904">
                  <c:v>9395.6990000000005</c:v>
                </c:pt>
                <c:pt idx="7905">
                  <c:v>9398.1610000000001</c:v>
                </c:pt>
                <c:pt idx="7906">
                  <c:v>9398.4920000000002</c:v>
                </c:pt>
                <c:pt idx="7907">
                  <c:v>9400.6229999999996</c:v>
                </c:pt>
                <c:pt idx="7908">
                  <c:v>9405.5470000000005</c:v>
                </c:pt>
                <c:pt idx="7909">
                  <c:v>9407.3269999999993</c:v>
                </c:pt>
                <c:pt idx="7910">
                  <c:v>9408.009</c:v>
                </c:pt>
                <c:pt idx="7911">
                  <c:v>9409.4449999999997</c:v>
                </c:pt>
                <c:pt idx="7912">
                  <c:v>9410.4709999999995</c:v>
                </c:pt>
                <c:pt idx="7913">
                  <c:v>9410.9580000000005</c:v>
                </c:pt>
                <c:pt idx="7914">
                  <c:v>9410.9740000000002</c:v>
                </c:pt>
                <c:pt idx="7915">
                  <c:v>9412.3269999999993</c:v>
                </c:pt>
                <c:pt idx="7916">
                  <c:v>9412.9330000000009</c:v>
                </c:pt>
                <c:pt idx="7917">
                  <c:v>9414.59</c:v>
                </c:pt>
                <c:pt idx="7918">
                  <c:v>9417.09</c:v>
                </c:pt>
                <c:pt idx="7919">
                  <c:v>9417.857</c:v>
                </c:pt>
                <c:pt idx="7920">
                  <c:v>9418.2209999999995</c:v>
                </c:pt>
                <c:pt idx="7921">
                  <c:v>9419.2440000000006</c:v>
                </c:pt>
                <c:pt idx="7922">
                  <c:v>9420.3189999999995</c:v>
                </c:pt>
                <c:pt idx="7923">
                  <c:v>9422.7810000000009</c:v>
                </c:pt>
                <c:pt idx="7924">
                  <c:v>9424.7350000000006</c:v>
                </c:pt>
                <c:pt idx="7925">
                  <c:v>9425.4840000000004</c:v>
                </c:pt>
                <c:pt idx="7926">
                  <c:v>9426.1620000000003</c:v>
                </c:pt>
                <c:pt idx="7927">
                  <c:v>9427.7049999999999</c:v>
                </c:pt>
                <c:pt idx="7928">
                  <c:v>9429.1149999999998</c:v>
                </c:pt>
                <c:pt idx="7929">
                  <c:v>9430.1669999999995</c:v>
                </c:pt>
                <c:pt idx="7930">
                  <c:v>9432.3799999999992</c:v>
                </c:pt>
                <c:pt idx="7931">
                  <c:v>9432.6290000000008</c:v>
                </c:pt>
                <c:pt idx="7932">
                  <c:v>9432.7469999999994</c:v>
                </c:pt>
                <c:pt idx="7933">
                  <c:v>9433.0789999999997</c:v>
                </c:pt>
                <c:pt idx="7934">
                  <c:v>9435.0910000000003</c:v>
                </c:pt>
                <c:pt idx="7935">
                  <c:v>9436.3780000000006</c:v>
                </c:pt>
                <c:pt idx="7936">
                  <c:v>9437.5529999999999</c:v>
                </c:pt>
                <c:pt idx="7937">
                  <c:v>9440.01</c:v>
                </c:pt>
                <c:pt idx="7938">
                  <c:v>9440.0239999999994</c:v>
                </c:pt>
                <c:pt idx="7939">
                  <c:v>9443.6419999999998</c:v>
                </c:pt>
                <c:pt idx="7940">
                  <c:v>9444.9390000000003</c:v>
                </c:pt>
                <c:pt idx="7941">
                  <c:v>9446.9140000000007</c:v>
                </c:pt>
                <c:pt idx="7942">
                  <c:v>9447.2729999999992</c:v>
                </c:pt>
                <c:pt idx="7943">
                  <c:v>9449.8619999999992</c:v>
                </c:pt>
                <c:pt idx="7944">
                  <c:v>9450.9040000000005</c:v>
                </c:pt>
                <c:pt idx="7945">
                  <c:v>9452.3240000000005</c:v>
                </c:pt>
                <c:pt idx="7946">
                  <c:v>9453.8320000000003</c:v>
                </c:pt>
                <c:pt idx="7947">
                  <c:v>9454.5349999999999</c:v>
                </c:pt>
                <c:pt idx="7948">
                  <c:v>9454.7860000000001</c:v>
                </c:pt>
                <c:pt idx="7949">
                  <c:v>9455.3140000000003</c:v>
                </c:pt>
                <c:pt idx="7950">
                  <c:v>9457.2479999999996</c:v>
                </c:pt>
                <c:pt idx="7951">
                  <c:v>9458.1669999999995</c:v>
                </c:pt>
                <c:pt idx="7952">
                  <c:v>9459.7099999999991</c:v>
                </c:pt>
                <c:pt idx="7953">
                  <c:v>9460.7489999999998</c:v>
                </c:pt>
                <c:pt idx="7954">
                  <c:v>9461.7990000000009</c:v>
                </c:pt>
                <c:pt idx="7955">
                  <c:v>9462.1720000000005</c:v>
                </c:pt>
                <c:pt idx="7956">
                  <c:v>9462.9580000000005</c:v>
                </c:pt>
                <c:pt idx="7957">
                  <c:v>9464.634</c:v>
                </c:pt>
                <c:pt idx="7958">
                  <c:v>9465.43</c:v>
                </c:pt>
                <c:pt idx="7959">
                  <c:v>9467.6669999999995</c:v>
                </c:pt>
                <c:pt idx="7960">
                  <c:v>9469.0619999999999</c:v>
                </c:pt>
                <c:pt idx="7961">
                  <c:v>9469.5580000000009</c:v>
                </c:pt>
                <c:pt idx="7962">
                  <c:v>9470.3019999999997</c:v>
                </c:pt>
                <c:pt idx="7963">
                  <c:v>9470.6119999999992</c:v>
                </c:pt>
                <c:pt idx="7964">
                  <c:v>9472.6769999999997</c:v>
                </c:pt>
                <c:pt idx="7965">
                  <c:v>9474.4210000000003</c:v>
                </c:pt>
                <c:pt idx="7966">
                  <c:v>9474.5030000000006</c:v>
                </c:pt>
                <c:pt idx="7967">
                  <c:v>9476.9779999999992</c:v>
                </c:pt>
                <c:pt idx="7968">
                  <c:v>9478.4930000000004</c:v>
                </c:pt>
                <c:pt idx="7969">
                  <c:v>9479.893</c:v>
                </c:pt>
                <c:pt idx="7970">
                  <c:v>9481.0730000000003</c:v>
                </c:pt>
                <c:pt idx="7971">
                  <c:v>9481.9279999999999</c:v>
                </c:pt>
                <c:pt idx="7972">
                  <c:v>9483.5</c:v>
                </c:pt>
                <c:pt idx="7973">
                  <c:v>9484.402</c:v>
                </c:pt>
                <c:pt idx="7974">
                  <c:v>9486.3739999999998</c:v>
                </c:pt>
                <c:pt idx="7975">
                  <c:v>9486.8770000000004</c:v>
                </c:pt>
                <c:pt idx="7976">
                  <c:v>9487.107</c:v>
                </c:pt>
                <c:pt idx="7977">
                  <c:v>9487.7270000000008</c:v>
                </c:pt>
                <c:pt idx="7978">
                  <c:v>9489.3520000000008</c:v>
                </c:pt>
                <c:pt idx="7979">
                  <c:v>9490.7150000000001</c:v>
                </c:pt>
                <c:pt idx="7980">
                  <c:v>9491.8259999999991</c:v>
                </c:pt>
                <c:pt idx="7981">
                  <c:v>9494.2549999999992</c:v>
                </c:pt>
                <c:pt idx="7982">
                  <c:v>9494.3220000000001</c:v>
                </c:pt>
                <c:pt idx="7983">
                  <c:v>9494.3790000000008</c:v>
                </c:pt>
                <c:pt idx="7984">
                  <c:v>9496.7749999999996</c:v>
                </c:pt>
                <c:pt idx="7985">
                  <c:v>9497.93</c:v>
                </c:pt>
                <c:pt idx="7986">
                  <c:v>9499.25</c:v>
                </c:pt>
                <c:pt idx="7987">
                  <c:v>9501.0319999999992</c:v>
                </c:pt>
                <c:pt idx="7988">
                  <c:v>9501.5370000000003</c:v>
                </c:pt>
                <c:pt idx="7989">
                  <c:v>9501.7250000000004</c:v>
                </c:pt>
                <c:pt idx="7990">
                  <c:v>9502.1360000000004</c:v>
                </c:pt>
                <c:pt idx="7991">
                  <c:v>9504.1990000000005</c:v>
                </c:pt>
                <c:pt idx="7992">
                  <c:v>9506.6749999999993</c:v>
                </c:pt>
                <c:pt idx="7993">
                  <c:v>9507.6849999999995</c:v>
                </c:pt>
                <c:pt idx="7994">
                  <c:v>9508.7520000000004</c:v>
                </c:pt>
                <c:pt idx="7995">
                  <c:v>9509.1489999999994</c:v>
                </c:pt>
                <c:pt idx="7996">
                  <c:v>9511.6239999999998</c:v>
                </c:pt>
                <c:pt idx="7997">
                  <c:v>9511.6479999999992</c:v>
                </c:pt>
                <c:pt idx="7998">
                  <c:v>9512.3590000000004</c:v>
                </c:pt>
                <c:pt idx="7999">
                  <c:v>9514.0990000000002</c:v>
                </c:pt>
                <c:pt idx="8000">
                  <c:v>9514.3379999999997</c:v>
                </c:pt>
                <c:pt idx="8001">
                  <c:v>9515.9670000000006</c:v>
                </c:pt>
                <c:pt idx="8002">
                  <c:v>9516.5730000000003</c:v>
                </c:pt>
                <c:pt idx="8003">
                  <c:v>9517.8979999999992</c:v>
                </c:pt>
                <c:pt idx="8004">
                  <c:v>9519.0480000000007</c:v>
                </c:pt>
                <c:pt idx="8005">
                  <c:v>9519.5740000000005</c:v>
                </c:pt>
                <c:pt idx="8006">
                  <c:v>9523.9969999999994</c:v>
                </c:pt>
                <c:pt idx="8007">
                  <c:v>9525.7780000000002</c:v>
                </c:pt>
                <c:pt idx="8008">
                  <c:v>9526.4719999999998</c:v>
                </c:pt>
                <c:pt idx="8009">
                  <c:v>9526.7890000000007</c:v>
                </c:pt>
                <c:pt idx="8010">
                  <c:v>9527.6440000000002</c:v>
                </c:pt>
                <c:pt idx="8011">
                  <c:v>9528.9459999999999</c:v>
                </c:pt>
                <c:pt idx="8012">
                  <c:v>9531.4210000000003</c:v>
                </c:pt>
                <c:pt idx="8013">
                  <c:v>9533.6589999999997</c:v>
                </c:pt>
                <c:pt idx="8014">
                  <c:v>9533.8960000000006</c:v>
                </c:pt>
                <c:pt idx="8015">
                  <c:v>9534.0049999999992</c:v>
                </c:pt>
                <c:pt idx="8016">
                  <c:v>9534.2960000000003</c:v>
                </c:pt>
                <c:pt idx="8017">
                  <c:v>9536.3709999999992</c:v>
                </c:pt>
                <c:pt idx="8018">
                  <c:v>9537.6119999999992</c:v>
                </c:pt>
                <c:pt idx="8019">
                  <c:v>9538.8459999999995</c:v>
                </c:pt>
                <c:pt idx="8020">
                  <c:v>9540.9490000000005</c:v>
                </c:pt>
                <c:pt idx="8021">
                  <c:v>9541.2199999999993</c:v>
                </c:pt>
                <c:pt idx="8022">
                  <c:v>9541.32</c:v>
                </c:pt>
                <c:pt idx="8023">
                  <c:v>9541.5400000000009</c:v>
                </c:pt>
                <c:pt idx="8024">
                  <c:v>9543.7950000000001</c:v>
                </c:pt>
                <c:pt idx="8025">
                  <c:v>9544.8269999999993</c:v>
                </c:pt>
                <c:pt idx="8026">
                  <c:v>9546.27</c:v>
                </c:pt>
                <c:pt idx="8027">
                  <c:v>9548.4349999999995</c:v>
                </c:pt>
                <c:pt idx="8028">
                  <c:v>9548.7440000000006</c:v>
                </c:pt>
                <c:pt idx="8029">
                  <c:v>9549.4210000000003</c:v>
                </c:pt>
                <c:pt idx="8030">
                  <c:v>9551.2189999999991</c:v>
                </c:pt>
                <c:pt idx="8031">
                  <c:v>9555.6489999999994</c:v>
                </c:pt>
                <c:pt idx="8032">
                  <c:v>9557.3019999999997</c:v>
                </c:pt>
                <c:pt idx="8033">
                  <c:v>9558.643</c:v>
                </c:pt>
                <c:pt idx="8034">
                  <c:v>9560.9069999999992</c:v>
                </c:pt>
                <c:pt idx="8035">
                  <c:v>9563.5930000000008</c:v>
                </c:pt>
                <c:pt idx="8036">
                  <c:v>9564.4719999999998</c:v>
                </c:pt>
                <c:pt idx="8037">
                  <c:v>9565.1830000000009</c:v>
                </c:pt>
                <c:pt idx="8038">
                  <c:v>9566.0669999999991</c:v>
                </c:pt>
                <c:pt idx="8039">
                  <c:v>9566.4719999999998</c:v>
                </c:pt>
                <c:pt idx="8040">
                  <c:v>9567.5609999999997</c:v>
                </c:pt>
                <c:pt idx="8041">
                  <c:v>9568.5419999999995</c:v>
                </c:pt>
                <c:pt idx="8042">
                  <c:v>9570.0789999999997</c:v>
                </c:pt>
                <c:pt idx="8043">
                  <c:v>9571.0169999999998</c:v>
                </c:pt>
                <c:pt idx="8044">
                  <c:v>9573.0640000000003</c:v>
                </c:pt>
                <c:pt idx="8045">
                  <c:v>9573.491</c:v>
                </c:pt>
                <c:pt idx="8046">
                  <c:v>9573.6869999999999</c:v>
                </c:pt>
                <c:pt idx="8047">
                  <c:v>9574.2129999999997</c:v>
                </c:pt>
                <c:pt idx="8048">
                  <c:v>9575.9660000000003</c:v>
                </c:pt>
                <c:pt idx="8049">
                  <c:v>9577.2939999999999</c:v>
                </c:pt>
                <c:pt idx="8050">
                  <c:v>9578.44</c:v>
                </c:pt>
                <c:pt idx="8051">
                  <c:v>9580.866</c:v>
                </c:pt>
                <c:pt idx="8052">
                  <c:v>9580.9150000000009</c:v>
                </c:pt>
                <c:pt idx="8053">
                  <c:v>9580.9439999999995</c:v>
                </c:pt>
                <c:pt idx="8054">
                  <c:v>9584.51</c:v>
                </c:pt>
                <c:pt idx="8055">
                  <c:v>9585.8639999999996</c:v>
                </c:pt>
                <c:pt idx="8056">
                  <c:v>9587.5190000000002</c:v>
                </c:pt>
                <c:pt idx="8057">
                  <c:v>9588.1170000000002</c:v>
                </c:pt>
                <c:pt idx="8058">
                  <c:v>9588.3389999999999</c:v>
                </c:pt>
                <c:pt idx="8059">
                  <c:v>9588.8250000000007</c:v>
                </c:pt>
                <c:pt idx="8060">
                  <c:v>9591.7250000000004</c:v>
                </c:pt>
                <c:pt idx="8061">
                  <c:v>9593.2890000000007</c:v>
                </c:pt>
                <c:pt idx="8062">
                  <c:v>9595.3320000000003</c:v>
                </c:pt>
                <c:pt idx="8063">
                  <c:v>9595.7639999999992</c:v>
                </c:pt>
                <c:pt idx="8064">
                  <c:v>9596.7060000000001</c:v>
                </c:pt>
                <c:pt idx="8065">
                  <c:v>9598.2379999999994</c:v>
                </c:pt>
                <c:pt idx="8066">
                  <c:v>9598.94</c:v>
                </c:pt>
                <c:pt idx="8067">
                  <c:v>9600.7129999999997</c:v>
                </c:pt>
                <c:pt idx="8068">
                  <c:v>9600.8240000000005</c:v>
                </c:pt>
                <c:pt idx="8069">
                  <c:v>9602.5470000000005</c:v>
                </c:pt>
                <c:pt idx="8070">
                  <c:v>9603.1880000000001</c:v>
                </c:pt>
                <c:pt idx="8071">
                  <c:v>9604.5869999999995</c:v>
                </c:pt>
                <c:pt idx="8072">
                  <c:v>9605.6620000000003</c:v>
                </c:pt>
                <c:pt idx="8073">
                  <c:v>9606.1540000000005</c:v>
                </c:pt>
                <c:pt idx="8074">
                  <c:v>9608.1370000000006</c:v>
                </c:pt>
                <c:pt idx="8075">
                  <c:v>9609.7620000000006</c:v>
                </c:pt>
                <c:pt idx="8076">
                  <c:v>9610.6110000000008</c:v>
                </c:pt>
                <c:pt idx="8077">
                  <c:v>9612.4680000000008</c:v>
                </c:pt>
                <c:pt idx="8078">
                  <c:v>9613.0859999999993</c:v>
                </c:pt>
                <c:pt idx="8079">
                  <c:v>9613.3690000000006</c:v>
                </c:pt>
                <c:pt idx="8080">
                  <c:v>9614.1309999999994</c:v>
                </c:pt>
                <c:pt idx="8081">
                  <c:v>9615.5609999999997</c:v>
                </c:pt>
                <c:pt idx="8082">
                  <c:v>9616.9770000000008</c:v>
                </c:pt>
                <c:pt idx="8083">
                  <c:v>9620.3490000000002</c:v>
                </c:pt>
                <c:pt idx="8084">
                  <c:v>9620.5110000000004</c:v>
                </c:pt>
                <c:pt idx="8085">
                  <c:v>9620.5840000000007</c:v>
                </c:pt>
                <c:pt idx="8086">
                  <c:v>9620.6610000000001</c:v>
                </c:pt>
                <c:pt idx="8087">
                  <c:v>9620.7829999999994</c:v>
                </c:pt>
                <c:pt idx="8088">
                  <c:v>9622.9850000000006</c:v>
                </c:pt>
                <c:pt idx="8089">
                  <c:v>9624.1910000000007</c:v>
                </c:pt>
                <c:pt idx="8090">
                  <c:v>9625.4599999999991</c:v>
                </c:pt>
                <c:pt idx="8091">
                  <c:v>9627.4369999999999</c:v>
                </c:pt>
                <c:pt idx="8092">
                  <c:v>9627.7990000000009</c:v>
                </c:pt>
                <c:pt idx="8093">
                  <c:v>9627.9349999999995</c:v>
                </c:pt>
                <c:pt idx="8094">
                  <c:v>9628.23</c:v>
                </c:pt>
                <c:pt idx="8095">
                  <c:v>9630.4089999999997</c:v>
                </c:pt>
                <c:pt idx="8096">
                  <c:v>9631.4060000000009</c:v>
                </c:pt>
                <c:pt idx="8097">
                  <c:v>9632.884</c:v>
                </c:pt>
                <c:pt idx="8098">
                  <c:v>9634.0889999999999</c:v>
                </c:pt>
                <c:pt idx="8099">
                  <c:v>9635.0149999999994</c:v>
                </c:pt>
                <c:pt idx="8100">
                  <c:v>9638.6219999999994</c:v>
                </c:pt>
                <c:pt idx="8101">
                  <c:v>9639.7569999999996</c:v>
                </c:pt>
                <c:pt idx="8102">
                  <c:v>9640.2739999999994</c:v>
                </c:pt>
                <c:pt idx="8103">
                  <c:v>9642.4089999999997</c:v>
                </c:pt>
                <c:pt idx="8104">
                  <c:v>9642.598</c:v>
                </c:pt>
                <c:pt idx="8105">
                  <c:v>9642.7649999999994</c:v>
                </c:pt>
                <c:pt idx="8106">
                  <c:v>9644.9210000000003</c:v>
                </c:pt>
                <c:pt idx="8107">
                  <c:v>9647.1530000000002</c:v>
                </c:pt>
                <c:pt idx="8108">
                  <c:v>9647.2440000000006</c:v>
                </c:pt>
                <c:pt idx="8109">
                  <c:v>9647.3469999999998</c:v>
                </c:pt>
                <c:pt idx="8110">
                  <c:v>9649.5669999999991</c:v>
                </c:pt>
                <c:pt idx="8111">
                  <c:v>9651.5429999999997</c:v>
                </c:pt>
                <c:pt idx="8112">
                  <c:v>9651.8919999999998</c:v>
                </c:pt>
                <c:pt idx="8113">
                  <c:v>9652.2829999999994</c:v>
                </c:pt>
                <c:pt idx="8114">
                  <c:v>9654.2150000000001</c:v>
                </c:pt>
                <c:pt idx="8115">
                  <c:v>9657.2209999999995</c:v>
                </c:pt>
                <c:pt idx="8116">
                  <c:v>9658.8610000000008</c:v>
                </c:pt>
                <c:pt idx="8117">
                  <c:v>9660.32</c:v>
                </c:pt>
                <c:pt idx="8118">
                  <c:v>9661.1849999999995</c:v>
                </c:pt>
                <c:pt idx="8119">
                  <c:v>9662.1579999999994</c:v>
                </c:pt>
                <c:pt idx="8120">
                  <c:v>9663.509</c:v>
                </c:pt>
                <c:pt idx="8121">
                  <c:v>9664.7090000000007</c:v>
                </c:pt>
                <c:pt idx="8122">
                  <c:v>9665.8320000000003</c:v>
                </c:pt>
                <c:pt idx="8123">
                  <c:v>9665.8549999999996</c:v>
                </c:pt>
                <c:pt idx="8124">
                  <c:v>9667.0949999999993</c:v>
                </c:pt>
                <c:pt idx="8125">
                  <c:v>9668.1550000000007</c:v>
                </c:pt>
                <c:pt idx="8126">
                  <c:v>9670.4789999999994</c:v>
                </c:pt>
                <c:pt idx="8127">
                  <c:v>9672.0319999999992</c:v>
                </c:pt>
                <c:pt idx="8128">
                  <c:v>9673.4869999999992</c:v>
                </c:pt>
                <c:pt idx="8129">
                  <c:v>9675.1260000000002</c:v>
                </c:pt>
                <c:pt idx="8130">
                  <c:v>9676.9689999999991</c:v>
                </c:pt>
                <c:pt idx="8131">
                  <c:v>9677.4490000000005</c:v>
                </c:pt>
                <c:pt idx="8132">
                  <c:v>9679.7729999999992</c:v>
                </c:pt>
                <c:pt idx="8133">
                  <c:v>9681.9060000000009</c:v>
                </c:pt>
                <c:pt idx="8134">
                  <c:v>9682.2649999999994</c:v>
                </c:pt>
                <c:pt idx="8135">
                  <c:v>9684.4189999999999</c:v>
                </c:pt>
                <c:pt idx="8136">
                  <c:v>9685.1360000000004</c:v>
                </c:pt>
                <c:pt idx="8137">
                  <c:v>9686.6530000000002</c:v>
                </c:pt>
                <c:pt idx="8138">
                  <c:v>9686.8430000000008</c:v>
                </c:pt>
                <c:pt idx="8139">
                  <c:v>9689.0660000000007</c:v>
                </c:pt>
                <c:pt idx="8140">
                  <c:v>9691.0419999999995</c:v>
                </c:pt>
                <c:pt idx="8141">
                  <c:v>9691.39</c:v>
                </c:pt>
                <c:pt idx="8142">
                  <c:v>9691.7800000000007</c:v>
                </c:pt>
                <c:pt idx="8143">
                  <c:v>9693.7129999999997</c:v>
                </c:pt>
                <c:pt idx="8144">
                  <c:v>9695.6550000000007</c:v>
                </c:pt>
                <c:pt idx="8145">
                  <c:v>9696.0360000000001</c:v>
                </c:pt>
                <c:pt idx="8146">
                  <c:v>9696.7170000000006</c:v>
                </c:pt>
                <c:pt idx="8147">
                  <c:v>9698.36</c:v>
                </c:pt>
                <c:pt idx="8148">
                  <c:v>9699.82</c:v>
                </c:pt>
                <c:pt idx="8149">
                  <c:v>9700.6839999999993</c:v>
                </c:pt>
                <c:pt idx="8150">
                  <c:v>9701.6540000000005</c:v>
                </c:pt>
                <c:pt idx="8151">
                  <c:v>9703.0069999999996</c:v>
                </c:pt>
                <c:pt idx="8152">
                  <c:v>9704.2090000000007</c:v>
                </c:pt>
                <c:pt idx="8153">
                  <c:v>9706.5920000000006</c:v>
                </c:pt>
                <c:pt idx="8154">
                  <c:v>9707.6530000000002</c:v>
                </c:pt>
                <c:pt idx="8155">
                  <c:v>9708.598</c:v>
                </c:pt>
                <c:pt idx="8156">
                  <c:v>9709.9770000000008</c:v>
                </c:pt>
                <c:pt idx="8157">
                  <c:v>9711.5280000000002</c:v>
                </c:pt>
                <c:pt idx="8158">
                  <c:v>9712.3009999999995</c:v>
                </c:pt>
                <c:pt idx="8159">
                  <c:v>9712.9860000000008</c:v>
                </c:pt>
                <c:pt idx="8160">
                  <c:v>9714.6239999999998</c:v>
                </c:pt>
                <c:pt idx="8161">
                  <c:v>9716.4660000000003</c:v>
                </c:pt>
                <c:pt idx="8162">
                  <c:v>9716.9470000000001</c:v>
                </c:pt>
                <c:pt idx="8163">
                  <c:v>9717.3760000000002</c:v>
                </c:pt>
                <c:pt idx="8164">
                  <c:v>9719.2710000000006</c:v>
                </c:pt>
                <c:pt idx="8165">
                  <c:v>9721.402</c:v>
                </c:pt>
                <c:pt idx="8166">
                  <c:v>9721.5939999999991</c:v>
                </c:pt>
                <c:pt idx="8167">
                  <c:v>9723.9179999999997</c:v>
                </c:pt>
                <c:pt idx="8168">
                  <c:v>9724.6630000000005</c:v>
                </c:pt>
                <c:pt idx="8169">
                  <c:v>9726.241</c:v>
                </c:pt>
                <c:pt idx="8170">
                  <c:v>9726.34</c:v>
                </c:pt>
                <c:pt idx="8171">
                  <c:v>9728.5650000000005</c:v>
                </c:pt>
                <c:pt idx="8172">
                  <c:v>9730.5419999999995</c:v>
                </c:pt>
                <c:pt idx="8173">
                  <c:v>9730.8880000000008</c:v>
                </c:pt>
                <c:pt idx="8174">
                  <c:v>9733.2109999999993</c:v>
                </c:pt>
                <c:pt idx="8175">
                  <c:v>9734.9320000000007</c:v>
                </c:pt>
                <c:pt idx="8176">
                  <c:v>9735.5349999999999</c:v>
                </c:pt>
                <c:pt idx="8177">
                  <c:v>9736.2139999999999</c:v>
                </c:pt>
                <c:pt idx="8178">
                  <c:v>9738.6910000000007</c:v>
                </c:pt>
                <c:pt idx="8179">
                  <c:v>9739.32</c:v>
                </c:pt>
                <c:pt idx="8180">
                  <c:v>9741.15</c:v>
                </c:pt>
                <c:pt idx="8181">
                  <c:v>9742.5049999999992</c:v>
                </c:pt>
                <c:pt idx="8182">
                  <c:v>9743.7090000000007</c:v>
                </c:pt>
                <c:pt idx="8183">
                  <c:v>9744.8279999999995</c:v>
                </c:pt>
                <c:pt idx="8184">
                  <c:v>9746.0879999999997</c:v>
                </c:pt>
                <c:pt idx="8185">
                  <c:v>9747.152</c:v>
                </c:pt>
                <c:pt idx="8186">
                  <c:v>9748.098</c:v>
                </c:pt>
                <c:pt idx="8187">
                  <c:v>9749.4760000000006</c:v>
                </c:pt>
                <c:pt idx="8188">
                  <c:v>9751.0249999999996</c:v>
                </c:pt>
                <c:pt idx="8189">
                  <c:v>9751.7990000000009</c:v>
                </c:pt>
                <c:pt idx="8190">
                  <c:v>9752.4860000000008</c:v>
                </c:pt>
                <c:pt idx="8191">
                  <c:v>9754.1219999999994</c:v>
                </c:pt>
                <c:pt idx="8192">
                  <c:v>9755.9619999999995</c:v>
                </c:pt>
                <c:pt idx="8193">
                  <c:v>9756.4449999999997</c:v>
                </c:pt>
                <c:pt idx="8194">
                  <c:v>9756.8760000000002</c:v>
                </c:pt>
                <c:pt idx="8195">
                  <c:v>9758.77</c:v>
                </c:pt>
                <c:pt idx="8196">
                  <c:v>9761.2649999999994</c:v>
                </c:pt>
                <c:pt idx="8197">
                  <c:v>9763.4159999999993</c:v>
                </c:pt>
                <c:pt idx="8198">
                  <c:v>9764.19</c:v>
                </c:pt>
                <c:pt idx="8199">
                  <c:v>9765.6530000000002</c:v>
                </c:pt>
                <c:pt idx="8200">
                  <c:v>9765.7389999999996</c:v>
                </c:pt>
                <c:pt idx="8201">
                  <c:v>9765.8359999999993</c:v>
                </c:pt>
                <c:pt idx="8202">
                  <c:v>9768.0630000000001</c:v>
                </c:pt>
                <c:pt idx="8203">
                  <c:v>9770.0419999999995</c:v>
                </c:pt>
                <c:pt idx="8204">
                  <c:v>9770.3860000000004</c:v>
                </c:pt>
                <c:pt idx="8205">
                  <c:v>9770.7729999999992</c:v>
                </c:pt>
                <c:pt idx="8206">
                  <c:v>9772.7099999999991</c:v>
                </c:pt>
                <c:pt idx="8207">
                  <c:v>9774.4310000000005</c:v>
                </c:pt>
                <c:pt idx="8208">
                  <c:v>9775.0329999999994</c:v>
                </c:pt>
                <c:pt idx="8209">
                  <c:v>9775.7099999999991</c:v>
                </c:pt>
                <c:pt idx="8210">
                  <c:v>9777.3559999999998</c:v>
                </c:pt>
                <c:pt idx="8211">
                  <c:v>9778.82</c:v>
                </c:pt>
                <c:pt idx="8212">
                  <c:v>9779.68</c:v>
                </c:pt>
                <c:pt idx="8213">
                  <c:v>9780.6479999999992</c:v>
                </c:pt>
                <c:pt idx="8214">
                  <c:v>9783.2090000000007</c:v>
                </c:pt>
                <c:pt idx="8215">
                  <c:v>9784.3269999999993</c:v>
                </c:pt>
                <c:pt idx="8216">
                  <c:v>9788.9740000000002</c:v>
                </c:pt>
                <c:pt idx="8217">
                  <c:v>9790.5220000000008</c:v>
                </c:pt>
                <c:pt idx="8218">
                  <c:v>9793.6170000000002</c:v>
                </c:pt>
                <c:pt idx="8219">
                  <c:v>9795.4590000000007</c:v>
                </c:pt>
                <c:pt idx="8220">
                  <c:v>9796.375</c:v>
                </c:pt>
                <c:pt idx="8221">
                  <c:v>9798.268</c:v>
                </c:pt>
                <c:pt idx="8222">
                  <c:v>9800.3960000000006</c:v>
                </c:pt>
                <c:pt idx="8223">
                  <c:v>9800.5910000000003</c:v>
                </c:pt>
                <c:pt idx="8224">
                  <c:v>9800.7649999999994</c:v>
                </c:pt>
                <c:pt idx="8225">
                  <c:v>9803.7160000000003</c:v>
                </c:pt>
                <c:pt idx="8226">
                  <c:v>9805.2369999999992</c:v>
                </c:pt>
                <c:pt idx="8227">
                  <c:v>9807.5619999999999</c:v>
                </c:pt>
                <c:pt idx="8228">
                  <c:v>9809.8850000000002</c:v>
                </c:pt>
                <c:pt idx="8229">
                  <c:v>9810.27</c:v>
                </c:pt>
                <c:pt idx="8230">
                  <c:v>9812.2080000000005</c:v>
                </c:pt>
                <c:pt idx="8231">
                  <c:v>9814.5310000000009</c:v>
                </c:pt>
                <c:pt idx="8232">
                  <c:v>9816.8549999999996</c:v>
                </c:pt>
                <c:pt idx="8233">
                  <c:v>9818.32</c:v>
                </c:pt>
                <c:pt idx="8234">
                  <c:v>9819.1790000000001</c:v>
                </c:pt>
                <c:pt idx="8235">
                  <c:v>9820.1440000000002</c:v>
                </c:pt>
                <c:pt idx="8236">
                  <c:v>9821.5020000000004</c:v>
                </c:pt>
                <c:pt idx="8237">
                  <c:v>9821.9920000000002</c:v>
                </c:pt>
                <c:pt idx="8238">
                  <c:v>9822.8649999999998</c:v>
                </c:pt>
                <c:pt idx="8239">
                  <c:v>9823.8369999999995</c:v>
                </c:pt>
                <c:pt idx="8240">
                  <c:v>9824.59</c:v>
                </c:pt>
                <c:pt idx="8241">
                  <c:v>9826.018</c:v>
                </c:pt>
                <c:pt idx="8242">
                  <c:v>9826.1790000000001</c:v>
                </c:pt>
                <c:pt idx="8243">
                  <c:v>9828.1610000000001</c:v>
                </c:pt>
                <c:pt idx="8244">
                  <c:v>9828.4930000000004</c:v>
                </c:pt>
                <c:pt idx="8245">
                  <c:v>9828.5849999999991</c:v>
                </c:pt>
                <c:pt idx="8246">
                  <c:v>9828.7450000000008</c:v>
                </c:pt>
                <c:pt idx="8247">
                  <c:v>9830.99</c:v>
                </c:pt>
                <c:pt idx="8248">
                  <c:v>9832.2659999999996</c:v>
                </c:pt>
                <c:pt idx="8249">
                  <c:v>9835.8019999999997</c:v>
                </c:pt>
                <c:pt idx="8250">
                  <c:v>9836.0380000000005</c:v>
                </c:pt>
                <c:pt idx="8251">
                  <c:v>9836.8970000000008</c:v>
                </c:pt>
                <c:pt idx="8252">
                  <c:v>9838.2080000000005</c:v>
                </c:pt>
                <c:pt idx="8253">
                  <c:v>9839.8109999999997</c:v>
                </c:pt>
                <c:pt idx="8254">
                  <c:v>9840.6129999999994</c:v>
                </c:pt>
                <c:pt idx="8255">
                  <c:v>9842.0259999999998</c:v>
                </c:pt>
                <c:pt idx="8256">
                  <c:v>9843.02</c:v>
                </c:pt>
                <c:pt idx="8257">
                  <c:v>9845.4249999999993</c:v>
                </c:pt>
                <c:pt idx="8258">
                  <c:v>9845.6319999999996</c:v>
                </c:pt>
                <c:pt idx="8259">
                  <c:v>9847.3559999999998</c:v>
                </c:pt>
                <c:pt idx="8260">
                  <c:v>9847.8310000000001</c:v>
                </c:pt>
                <c:pt idx="8261">
                  <c:v>9848.6669999999995</c:v>
                </c:pt>
                <c:pt idx="8262">
                  <c:v>9850.2360000000008</c:v>
                </c:pt>
                <c:pt idx="8263">
                  <c:v>9851.1290000000008</c:v>
                </c:pt>
                <c:pt idx="8264">
                  <c:v>9851.3150000000005</c:v>
                </c:pt>
                <c:pt idx="8265">
                  <c:v>9852.643</c:v>
                </c:pt>
                <c:pt idx="8266">
                  <c:v>9854.3670000000002</c:v>
                </c:pt>
                <c:pt idx="8267">
                  <c:v>9855.0480000000007</c:v>
                </c:pt>
                <c:pt idx="8268">
                  <c:v>9855.3070000000007</c:v>
                </c:pt>
                <c:pt idx="8269">
                  <c:v>9857.4539999999997</c:v>
                </c:pt>
                <c:pt idx="8270">
                  <c:v>9858.6740000000009</c:v>
                </c:pt>
                <c:pt idx="8271">
                  <c:v>9859.8590000000004</c:v>
                </c:pt>
                <c:pt idx="8272">
                  <c:v>9861.9470000000001</c:v>
                </c:pt>
                <c:pt idx="8273">
                  <c:v>9862.2659999999996</c:v>
                </c:pt>
                <c:pt idx="8274">
                  <c:v>9862.4459999999999</c:v>
                </c:pt>
                <c:pt idx="8275">
                  <c:v>9863.1029999999992</c:v>
                </c:pt>
                <c:pt idx="8276">
                  <c:v>9866.2189999999991</c:v>
                </c:pt>
                <c:pt idx="8277">
                  <c:v>9867.0769999999993</c:v>
                </c:pt>
                <c:pt idx="8278">
                  <c:v>9868.5879999999997</c:v>
                </c:pt>
                <c:pt idx="8279">
                  <c:v>9871.8379999999997</c:v>
                </c:pt>
                <c:pt idx="8280">
                  <c:v>9873.7639999999992</c:v>
                </c:pt>
                <c:pt idx="8281">
                  <c:v>9874.2939999999999</c:v>
                </c:pt>
                <c:pt idx="8282">
                  <c:v>9875.2289999999994</c:v>
                </c:pt>
                <c:pt idx="8283">
                  <c:v>9876.7000000000007</c:v>
                </c:pt>
                <c:pt idx="8284">
                  <c:v>9877.5360000000001</c:v>
                </c:pt>
                <c:pt idx="8285">
                  <c:v>9879.1059999999998</c:v>
                </c:pt>
                <c:pt idx="8286">
                  <c:v>9881.31</c:v>
                </c:pt>
                <c:pt idx="8287">
                  <c:v>9881.5120000000006</c:v>
                </c:pt>
                <c:pt idx="8288">
                  <c:v>9883.9179999999997</c:v>
                </c:pt>
                <c:pt idx="8289">
                  <c:v>9888.509</c:v>
                </c:pt>
                <c:pt idx="8290">
                  <c:v>9888.73</c:v>
                </c:pt>
                <c:pt idx="8291">
                  <c:v>9888.8549999999996</c:v>
                </c:pt>
                <c:pt idx="8292">
                  <c:v>9889.3089999999993</c:v>
                </c:pt>
                <c:pt idx="8293">
                  <c:v>9892.6270000000004</c:v>
                </c:pt>
                <c:pt idx="8294">
                  <c:v>9893.5409999999993</c:v>
                </c:pt>
                <c:pt idx="8295">
                  <c:v>9895.1489999999994</c:v>
                </c:pt>
                <c:pt idx="8296">
                  <c:v>9895.9459999999999</c:v>
                </c:pt>
                <c:pt idx="8297">
                  <c:v>9896.3989999999994</c:v>
                </c:pt>
                <c:pt idx="8298">
                  <c:v>9898.0439999999999</c:v>
                </c:pt>
                <c:pt idx="8299">
                  <c:v>9898.3529999999992</c:v>
                </c:pt>
                <c:pt idx="8300">
                  <c:v>9900.1720000000005</c:v>
                </c:pt>
                <c:pt idx="8301">
                  <c:v>9900.7579999999998</c:v>
                </c:pt>
                <c:pt idx="8302">
                  <c:v>9901.7900000000009</c:v>
                </c:pt>
                <c:pt idx="8303">
                  <c:v>9903.1640000000007</c:v>
                </c:pt>
                <c:pt idx="8304">
                  <c:v>9903.9439999999995</c:v>
                </c:pt>
                <c:pt idx="8305">
                  <c:v>9906.7790000000005</c:v>
                </c:pt>
                <c:pt idx="8306">
                  <c:v>9907.616</c:v>
                </c:pt>
                <c:pt idx="8307">
                  <c:v>9907.7170000000006</c:v>
                </c:pt>
                <c:pt idx="8308">
                  <c:v>9907.9760000000006</c:v>
                </c:pt>
                <c:pt idx="8309">
                  <c:v>9908.43</c:v>
                </c:pt>
                <c:pt idx="8310">
                  <c:v>9910.3809999999994</c:v>
                </c:pt>
                <c:pt idx="8311">
                  <c:v>9911.4889999999996</c:v>
                </c:pt>
                <c:pt idx="8312">
                  <c:v>9912.7870000000003</c:v>
                </c:pt>
                <c:pt idx="8313">
                  <c:v>9915.07</c:v>
                </c:pt>
                <c:pt idx="8314">
                  <c:v>9915.1919999999991</c:v>
                </c:pt>
                <c:pt idx="8315">
                  <c:v>9915.2630000000008</c:v>
                </c:pt>
                <c:pt idx="8316">
                  <c:v>9917.5990000000002</c:v>
                </c:pt>
                <c:pt idx="8317">
                  <c:v>9919.0349999999999</c:v>
                </c:pt>
                <c:pt idx="8318">
                  <c:v>9920.5589999999993</c:v>
                </c:pt>
                <c:pt idx="8319">
                  <c:v>9921.9950000000008</c:v>
                </c:pt>
                <c:pt idx="8320">
                  <c:v>9922.48</c:v>
                </c:pt>
                <c:pt idx="8321">
                  <c:v>9922.6890000000003</c:v>
                </c:pt>
                <c:pt idx="8322">
                  <c:v>9923.2150000000001</c:v>
                </c:pt>
                <c:pt idx="8323">
                  <c:v>9924.9750000000004</c:v>
                </c:pt>
                <c:pt idx="8324">
                  <c:v>9926.2610000000004</c:v>
                </c:pt>
                <c:pt idx="8325">
                  <c:v>9927.4699999999993</c:v>
                </c:pt>
                <c:pt idx="8326">
                  <c:v>9929.5010000000002</c:v>
                </c:pt>
                <c:pt idx="8327">
                  <c:v>9929.8340000000007</c:v>
                </c:pt>
                <c:pt idx="8328">
                  <c:v>9929.9660000000003</c:v>
                </c:pt>
                <c:pt idx="8329">
                  <c:v>9930.2720000000008</c:v>
                </c:pt>
                <c:pt idx="8330">
                  <c:v>9932.4609999999993</c:v>
                </c:pt>
                <c:pt idx="8331">
                  <c:v>9933.4060000000009</c:v>
                </c:pt>
                <c:pt idx="8332">
                  <c:v>9934.9570000000003</c:v>
                </c:pt>
                <c:pt idx="8333">
                  <c:v>9936.98</c:v>
                </c:pt>
                <c:pt idx="8334">
                  <c:v>9937.4519999999993</c:v>
                </c:pt>
                <c:pt idx="8335">
                  <c:v>9938.5480000000007</c:v>
                </c:pt>
                <c:pt idx="8336">
                  <c:v>9939.9470000000001</c:v>
                </c:pt>
                <c:pt idx="8337">
                  <c:v>9940.5519999999997</c:v>
                </c:pt>
                <c:pt idx="8338">
                  <c:v>9942.4429999999993</c:v>
                </c:pt>
                <c:pt idx="8339">
                  <c:v>9944.125</c:v>
                </c:pt>
                <c:pt idx="8340">
                  <c:v>9944.9390000000003</c:v>
                </c:pt>
                <c:pt idx="8341">
                  <c:v>9946.8240000000005</c:v>
                </c:pt>
                <c:pt idx="8342">
                  <c:v>9948.36</c:v>
                </c:pt>
                <c:pt idx="8343">
                  <c:v>9949.93</c:v>
                </c:pt>
                <c:pt idx="8344">
                  <c:v>9951.2710000000006</c:v>
                </c:pt>
                <c:pt idx="8345">
                  <c:v>9954.6470000000008</c:v>
                </c:pt>
                <c:pt idx="8346">
                  <c:v>9954.8430000000008</c:v>
                </c:pt>
                <c:pt idx="8347">
                  <c:v>9954.9210000000003</c:v>
                </c:pt>
                <c:pt idx="8348">
                  <c:v>9955.1010000000006</c:v>
                </c:pt>
                <c:pt idx="8349">
                  <c:v>9957.4159999999993</c:v>
                </c:pt>
                <c:pt idx="8350">
                  <c:v>9958.4150000000009</c:v>
                </c:pt>
                <c:pt idx="8351">
                  <c:v>9959.9110000000001</c:v>
                </c:pt>
                <c:pt idx="8352">
                  <c:v>9960.9339999999993</c:v>
                </c:pt>
                <c:pt idx="8353">
                  <c:v>9961.9879999999994</c:v>
                </c:pt>
                <c:pt idx="8354">
                  <c:v>9962.4069999999992</c:v>
                </c:pt>
                <c:pt idx="8355">
                  <c:v>9963.3770000000004</c:v>
                </c:pt>
                <c:pt idx="8356">
                  <c:v>9964.902</c:v>
                </c:pt>
                <c:pt idx="8357">
                  <c:v>9965.5609999999997</c:v>
                </c:pt>
                <c:pt idx="8358">
                  <c:v>9967.2199999999993</c:v>
                </c:pt>
                <c:pt idx="8359">
                  <c:v>9967.3979999999992</c:v>
                </c:pt>
                <c:pt idx="8360">
                  <c:v>9967.6129999999994</c:v>
                </c:pt>
                <c:pt idx="8361">
                  <c:v>9969.134</c:v>
                </c:pt>
                <c:pt idx="8362">
                  <c:v>9969.8940000000002</c:v>
                </c:pt>
                <c:pt idx="8363">
                  <c:v>9971.6540000000005</c:v>
                </c:pt>
                <c:pt idx="8364">
                  <c:v>9972.3889999999992</c:v>
                </c:pt>
                <c:pt idx="8365">
                  <c:v>9972.7060000000001</c:v>
                </c:pt>
                <c:pt idx="8366">
                  <c:v>9973.5059999999994</c:v>
                </c:pt>
                <c:pt idx="8367">
                  <c:v>9974.8850000000002</c:v>
                </c:pt>
                <c:pt idx="8368">
                  <c:v>9976.2790000000005</c:v>
                </c:pt>
                <c:pt idx="8369">
                  <c:v>9977.3799999999992</c:v>
                </c:pt>
                <c:pt idx="8370">
                  <c:v>9979.7919999999995</c:v>
                </c:pt>
                <c:pt idx="8371">
                  <c:v>9979.8520000000008</c:v>
                </c:pt>
                <c:pt idx="8372">
                  <c:v>9979.8760000000002</c:v>
                </c:pt>
                <c:pt idx="8373">
                  <c:v>9982.3709999999992</c:v>
                </c:pt>
                <c:pt idx="8374">
                  <c:v>9984.5669999999991</c:v>
                </c:pt>
                <c:pt idx="8375">
                  <c:v>9984.9030000000002</c:v>
                </c:pt>
                <c:pt idx="8376">
                  <c:v>9985.5589999999993</c:v>
                </c:pt>
                <c:pt idx="8377">
                  <c:v>9986.8379999999997</c:v>
                </c:pt>
                <c:pt idx="8378">
                  <c:v>9987.7099999999991</c:v>
                </c:pt>
                <c:pt idx="8379">
                  <c:v>9990.1769999999997</c:v>
                </c:pt>
                <c:pt idx="8380">
                  <c:v>9990.5159999999996</c:v>
                </c:pt>
                <c:pt idx="8381">
                  <c:v>9992.2990000000009</c:v>
                </c:pt>
                <c:pt idx="8382">
                  <c:v>9993.3209999999999</c:v>
                </c:pt>
                <c:pt idx="8383">
                  <c:v>9996.8549999999996</c:v>
                </c:pt>
                <c:pt idx="8384">
                  <c:v>9997.9230000000007</c:v>
                </c:pt>
                <c:pt idx="8385">
                  <c:v>9998.9339999999993</c:v>
                </c:pt>
                <c:pt idx="8386">
                  <c:v>10000.192999999999</c:v>
                </c:pt>
                <c:pt idx="8387">
                  <c:v>10001.739</c:v>
                </c:pt>
                <c:pt idx="8388">
                  <c:v>10003.531999999999</c:v>
                </c:pt>
                <c:pt idx="8389">
                  <c:v>10004.546</c:v>
                </c:pt>
                <c:pt idx="8390">
                  <c:v>10006.165000000001</c:v>
                </c:pt>
                <c:pt idx="8391">
                  <c:v>10006.870999999999</c:v>
                </c:pt>
                <c:pt idx="8392">
                  <c:v>10007.352000000001</c:v>
                </c:pt>
                <c:pt idx="8393">
                  <c:v>10009.883</c:v>
                </c:pt>
                <c:pt idx="8394">
                  <c:v>10010.156999999999</c:v>
                </c:pt>
                <c:pt idx="8395">
                  <c:v>10010.209999999999</c:v>
                </c:pt>
                <c:pt idx="8396">
                  <c:v>10010.286</c:v>
                </c:pt>
                <c:pt idx="8397">
                  <c:v>10012.964</c:v>
                </c:pt>
                <c:pt idx="8398">
                  <c:v>10013.549000000001</c:v>
                </c:pt>
                <c:pt idx="8399">
                  <c:v>10014.407999999999</c:v>
                </c:pt>
                <c:pt idx="8400">
                  <c:v>10015.77</c:v>
                </c:pt>
                <c:pt idx="8401">
                  <c:v>10016.888000000001</c:v>
                </c:pt>
                <c:pt idx="8402">
                  <c:v>10018.529</c:v>
                </c:pt>
                <c:pt idx="8403">
                  <c:v>10018.575000000001</c:v>
                </c:pt>
                <c:pt idx="8404">
                  <c:v>10020.226000000001</c:v>
                </c:pt>
                <c:pt idx="8405">
                  <c:v>10021.050999999999</c:v>
                </c:pt>
                <c:pt idx="8406">
                  <c:v>10021.380999999999</c:v>
                </c:pt>
                <c:pt idx="8407">
                  <c:v>10022.65</c:v>
                </c:pt>
                <c:pt idx="8408">
                  <c:v>10023.565000000001</c:v>
                </c:pt>
                <c:pt idx="8409">
                  <c:v>10024.188</c:v>
                </c:pt>
                <c:pt idx="8410">
                  <c:v>10026.772000000001</c:v>
                </c:pt>
                <c:pt idx="8411">
                  <c:v>10026.903</c:v>
                </c:pt>
                <c:pt idx="8412">
                  <c:v>10027.466</c:v>
                </c:pt>
                <c:pt idx="8413">
                  <c:v>10029.799000000001</c:v>
                </c:pt>
                <c:pt idx="8414">
                  <c:v>10030.242</c:v>
                </c:pt>
                <c:pt idx="8415">
                  <c:v>10030.894</c:v>
                </c:pt>
                <c:pt idx="8416">
                  <c:v>10033.581</c:v>
                </c:pt>
                <c:pt idx="8417">
                  <c:v>10035.411</c:v>
                </c:pt>
                <c:pt idx="8418">
                  <c:v>10038.217000000001</c:v>
                </c:pt>
                <c:pt idx="8419">
                  <c:v>10039.136</c:v>
                </c:pt>
                <c:pt idx="8420">
                  <c:v>10040.259</c:v>
                </c:pt>
                <c:pt idx="8421">
                  <c:v>10041.022999999999</c:v>
                </c:pt>
                <c:pt idx="8422">
                  <c:v>10043.257</c:v>
                </c:pt>
                <c:pt idx="8423">
                  <c:v>10043.598</c:v>
                </c:pt>
                <c:pt idx="8424">
                  <c:v>10043.829</c:v>
                </c:pt>
                <c:pt idx="8425">
                  <c:v>10045.049000000001</c:v>
                </c:pt>
                <c:pt idx="8426">
                  <c:v>10047.379000000001</c:v>
                </c:pt>
                <c:pt idx="8427">
                  <c:v>10049.441000000001</c:v>
                </c:pt>
                <c:pt idx="8428">
                  <c:v>10051.5</c:v>
                </c:pt>
                <c:pt idx="8429">
                  <c:v>10052.246999999999</c:v>
                </c:pt>
                <c:pt idx="8430">
                  <c:v>10053.612999999999</c:v>
                </c:pt>
                <c:pt idx="8431">
                  <c:v>10055.053</c:v>
                </c:pt>
                <c:pt idx="8432">
                  <c:v>10055.620999999999</c:v>
                </c:pt>
                <c:pt idx="8433">
                  <c:v>10056.951999999999</c:v>
                </c:pt>
                <c:pt idx="8434">
                  <c:v>10057.859</c:v>
                </c:pt>
                <c:pt idx="8435">
                  <c:v>10060.290999999999</c:v>
                </c:pt>
                <c:pt idx="8436">
                  <c:v>10060.665000000001</c:v>
                </c:pt>
                <c:pt idx="8437">
                  <c:v>10062.633</c:v>
                </c:pt>
                <c:pt idx="8438">
                  <c:v>10063.629999999999</c:v>
                </c:pt>
                <c:pt idx="8439">
                  <c:v>10063.864</c:v>
                </c:pt>
                <c:pt idx="8440">
                  <c:v>10066.277</c:v>
                </c:pt>
                <c:pt idx="8441">
                  <c:v>10066.968999999999</c:v>
                </c:pt>
                <c:pt idx="8442">
                  <c:v>10067.985000000001</c:v>
                </c:pt>
                <c:pt idx="8443">
                  <c:v>10070.308000000001</c:v>
                </c:pt>
                <c:pt idx="8444">
                  <c:v>10072.106</c:v>
                </c:pt>
                <c:pt idx="8445">
                  <c:v>10073.647000000001</c:v>
                </c:pt>
                <c:pt idx="8446">
                  <c:v>10074.694</c:v>
                </c:pt>
                <c:pt idx="8447">
                  <c:v>10075.987999999999</c:v>
                </c:pt>
                <c:pt idx="8448">
                  <c:v>10076.258</c:v>
                </c:pt>
                <c:pt idx="8449">
                  <c:v>10077.433000000001</c:v>
                </c:pt>
                <c:pt idx="8450">
                  <c:v>10080.111000000001</c:v>
                </c:pt>
                <c:pt idx="8451">
                  <c:v>10080.892</c:v>
                </c:pt>
                <c:pt idx="8452">
                  <c:v>10082.790999999999</c:v>
                </c:pt>
                <c:pt idx="8453">
                  <c:v>10083.793</c:v>
                </c:pt>
                <c:pt idx="8454">
                  <c:v>10085.469999999999</c:v>
                </c:pt>
                <c:pt idx="8455">
                  <c:v>10085.525</c:v>
                </c:pt>
                <c:pt idx="8456">
                  <c:v>10087.189</c:v>
                </c:pt>
                <c:pt idx="8457">
                  <c:v>10088.148999999999</c:v>
                </c:pt>
                <c:pt idx="8458">
                  <c:v>10088.707</c:v>
                </c:pt>
                <c:pt idx="8459">
                  <c:v>10090.16</c:v>
                </c:pt>
                <c:pt idx="8460">
                  <c:v>10090.583000000001</c:v>
                </c:pt>
                <c:pt idx="8461">
                  <c:v>10090.828</c:v>
                </c:pt>
                <c:pt idx="8462">
                  <c:v>10091.744000000001</c:v>
                </c:pt>
                <c:pt idx="8463">
                  <c:v>10093.508</c:v>
                </c:pt>
                <c:pt idx="8464">
                  <c:v>10093.978999999999</c:v>
                </c:pt>
                <c:pt idx="8465">
                  <c:v>10094.794</c:v>
                </c:pt>
                <c:pt idx="8466">
                  <c:v>10096.187</c:v>
                </c:pt>
                <c:pt idx="8467">
                  <c:v>10097.374</c:v>
                </c:pt>
                <c:pt idx="8468">
                  <c:v>10098.866</c:v>
                </c:pt>
                <c:pt idx="8469">
                  <c:v>10099.428</c:v>
                </c:pt>
                <c:pt idx="8470">
                  <c:v>10100.77</c:v>
                </c:pt>
                <c:pt idx="8471">
                  <c:v>10101.545</c:v>
                </c:pt>
                <c:pt idx="8472">
                  <c:v>10104.062</c:v>
                </c:pt>
                <c:pt idx="8473">
                  <c:v>10104.446</c:v>
                </c:pt>
                <c:pt idx="8474">
                  <c:v>10106.903</c:v>
                </c:pt>
                <c:pt idx="8475">
                  <c:v>10107.561</c:v>
                </c:pt>
                <c:pt idx="8476">
                  <c:v>10108.696</c:v>
                </c:pt>
                <c:pt idx="8477">
                  <c:v>10110.955</c:v>
                </c:pt>
                <c:pt idx="8478">
                  <c:v>10112.262000000001</c:v>
                </c:pt>
                <c:pt idx="8479">
                  <c:v>10113.33</c:v>
                </c:pt>
                <c:pt idx="8480">
                  <c:v>10114.351000000001</c:v>
                </c:pt>
                <c:pt idx="8481">
                  <c:v>10114.94</c:v>
                </c:pt>
                <c:pt idx="8482">
                  <c:v>10117.147999999999</c:v>
                </c:pt>
                <c:pt idx="8483">
                  <c:v>10117.620000000001</c:v>
                </c:pt>
                <c:pt idx="8484">
                  <c:v>10117.745999999999</c:v>
                </c:pt>
                <c:pt idx="8485">
                  <c:v>10117.964</c:v>
                </c:pt>
                <c:pt idx="8486">
                  <c:v>10120.299000000001</c:v>
                </c:pt>
                <c:pt idx="8487">
                  <c:v>10121.142</c:v>
                </c:pt>
                <c:pt idx="8488">
                  <c:v>10122.599</c:v>
                </c:pt>
                <c:pt idx="8489">
                  <c:v>10122.978999999999</c:v>
                </c:pt>
                <c:pt idx="8490">
                  <c:v>10124.537</c:v>
                </c:pt>
                <c:pt idx="8491">
                  <c:v>10125.656999999999</c:v>
                </c:pt>
                <c:pt idx="8492">
                  <c:v>10127.232</c:v>
                </c:pt>
                <c:pt idx="8493">
                  <c:v>10127.932000000001</c:v>
                </c:pt>
                <c:pt idx="8494">
                  <c:v>10128.337</c:v>
                </c:pt>
                <c:pt idx="8495">
                  <c:v>10129.851000000001</c:v>
                </c:pt>
                <c:pt idx="8496">
                  <c:v>10131.016</c:v>
                </c:pt>
                <c:pt idx="8497">
                  <c:v>10131.326999999999</c:v>
                </c:pt>
                <c:pt idx="8498">
                  <c:v>10131.866</c:v>
                </c:pt>
                <c:pt idx="8499">
                  <c:v>10133.695</c:v>
                </c:pt>
                <c:pt idx="8500">
                  <c:v>10134.723</c:v>
                </c:pt>
                <c:pt idx="8501">
                  <c:v>10136.374</c:v>
                </c:pt>
                <c:pt idx="8502">
                  <c:v>10136.5</c:v>
                </c:pt>
                <c:pt idx="8503">
                  <c:v>10138.118</c:v>
                </c:pt>
                <c:pt idx="8504">
                  <c:v>10139.054</c:v>
                </c:pt>
                <c:pt idx="8505">
                  <c:v>10141.135</c:v>
                </c:pt>
                <c:pt idx="8506">
                  <c:v>10141.732</c:v>
                </c:pt>
                <c:pt idx="8507">
                  <c:v>10144.412</c:v>
                </c:pt>
                <c:pt idx="8508">
                  <c:v>10145.769</c:v>
                </c:pt>
                <c:pt idx="8509">
                  <c:v>10147.091</c:v>
                </c:pt>
                <c:pt idx="8510">
                  <c:v>10148.304</c:v>
                </c:pt>
                <c:pt idx="8511">
                  <c:v>10149.419</c:v>
                </c:pt>
                <c:pt idx="8512">
                  <c:v>10149.771000000001</c:v>
                </c:pt>
                <c:pt idx="8513">
                  <c:v>10150.402</c:v>
                </c:pt>
                <c:pt idx="8514">
                  <c:v>10151.699000000001</c:v>
                </c:pt>
                <c:pt idx="8515">
                  <c:v>10152.449000000001</c:v>
                </c:pt>
                <c:pt idx="8516">
                  <c:v>10155.036</c:v>
                </c:pt>
                <c:pt idx="8517">
                  <c:v>10155.094999999999</c:v>
                </c:pt>
                <c:pt idx="8518">
                  <c:v>10155.128000000001</c:v>
                </c:pt>
                <c:pt idx="8519">
                  <c:v>10155.254000000001</c:v>
                </c:pt>
                <c:pt idx="8520">
                  <c:v>10157.808000000001</c:v>
                </c:pt>
                <c:pt idx="8521">
                  <c:v>10158.49</c:v>
                </c:pt>
                <c:pt idx="8522">
                  <c:v>10159.671</c:v>
                </c:pt>
                <c:pt idx="8523">
                  <c:v>10161.886</c:v>
                </c:pt>
                <c:pt idx="8524">
                  <c:v>10163.165999999999</c:v>
                </c:pt>
                <c:pt idx="8525">
                  <c:v>10164.305</c:v>
                </c:pt>
                <c:pt idx="8526">
                  <c:v>10165.280000000001</c:v>
                </c:pt>
                <c:pt idx="8527">
                  <c:v>10165.844999999999</c:v>
                </c:pt>
                <c:pt idx="8528">
                  <c:v>10167.956</c:v>
                </c:pt>
                <c:pt idx="8529">
                  <c:v>10168.523999999999</c:v>
                </c:pt>
                <c:pt idx="8530">
                  <c:v>10168.675999999999</c:v>
                </c:pt>
                <c:pt idx="8531">
                  <c:v>10168.939</c:v>
                </c:pt>
                <c:pt idx="8532">
                  <c:v>10171.203</c:v>
                </c:pt>
                <c:pt idx="8533">
                  <c:v>10172.071</c:v>
                </c:pt>
                <c:pt idx="8534">
                  <c:v>10173.572</c:v>
                </c:pt>
                <c:pt idx="8535">
                  <c:v>10173.883</c:v>
                </c:pt>
                <c:pt idx="8536">
                  <c:v>10176.562</c:v>
                </c:pt>
                <c:pt idx="8537">
                  <c:v>10177.549000000001</c:v>
                </c:pt>
                <c:pt idx="8538">
                  <c:v>10179.254000000001</c:v>
                </c:pt>
                <c:pt idx="8539">
                  <c:v>10180.813</c:v>
                </c:pt>
                <c:pt idx="8540">
                  <c:v>10181.951999999999</c:v>
                </c:pt>
                <c:pt idx="8541">
                  <c:v>10182.242</c:v>
                </c:pt>
                <c:pt idx="8542">
                  <c:v>10182.727999999999</c:v>
                </c:pt>
                <c:pt idx="8543">
                  <c:v>10184.651</c:v>
                </c:pt>
                <c:pt idx="8544">
                  <c:v>10185.626</c:v>
                </c:pt>
                <c:pt idx="8545">
                  <c:v>10187.263000000001</c:v>
                </c:pt>
                <c:pt idx="8546">
                  <c:v>10187.351000000001</c:v>
                </c:pt>
                <c:pt idx="8547">
                  <c:v>10189.01</c:v>
                </c:pt>
                <c:pt idx="8548">
                  <c:v>10190.049999999999</c:v>
                </c:pt>
                <c:pt idx="8549">
                  <c:v>10191.798000000001</c:v>
                </c:pt>
                <c:pt idx="8550">
                  <c:v>10192.395</c:v>
                </c:pt>
                <c:pt idx="8551">
                  <c:v>10192.749</c:v>
                </c:pt>
                <c:pt idx="8552">
                  <c:v>10194.147000000001</c:v>
                </c:pt>
                <c:pt idx="8553">
                  <c:v>10195.448</c:v>
                </c:pt>
                <c:pt idx="8554">
                  <c:v>10195.778</c:v>
                </c:pt>
                <c:pt idx="8555">
                  <c:v>10196.334000000001</c:v>
                </c:pt>
                <c:pt idx="8556">
                  <c:v>10198.147999999999</c:v>
                </c:pt>
                <c:pt idx="8557">
                  <c:v>10199.163</c:v>
                </c:pt>
                <c:pt idx="8558">
                  <c:v>10200.869000000001</c:v>
                </c:pt>
                <c:pt idx="8559">
                  <c:v>10202.547</c:v>
                </c:pt>
                <c:pt idx="8560">
                  <c:v>10203.546</c:v>
                </c:pt>
                <c:pt idx="8561">
                  <c:v>10205.404</c:v>
                </c:pt>
                <c:pt idx="8562">
                  <c:v>10205.931</c:v>
                </c:pt>
                <c:pt idx="8563">
                  <c:v>10206.245000000001</c:v>
                </c:pt>
                <c:pt idx="8564">
                  <c:v>10207.481</c:v>
                </c:pt>
                <c:pt idx="8565">
                  <c:v>10208.942999999999</c:v>
                </c:pt>
                <c:pt idx="8566">
                  <c:v>10209.315000000001</c:v>
                </c:pt>
                <c:pt idx="8567">
                  <c:v>10209.431</c:v>
                </c:pt>
                <c:pt idx="8568">
                  <c:v>10212.699000000001</c:v>
                </c:pt>
                <c:pt idx="8569">
                  <c:v>10214.342000000001</c:v>
                </c:pt>
                <c:pt idx="8570">
                  <c:v>10214.475</c:v>
                </c:pt>
                <c:pt idx="8571">
                  <c:v>10216.084000000001</c:v>
                </c:pt>
                <c:pt idx="8572">
                  <c:v>10217.040999999999</c:v>
                </c:pt>
                <c:pt idx="8573">
                  <c:v>10219.01</c:v>
                </c:pt>
                <c:pt idx="8574">
                  <c:v>10219.468000000001</c:v>
                </c:pt>
                <c:pt idx="8575">
                  <c:v>10219.74</c:v>
                </c:pt>
                <c:pt idx="8576">
                  <c:v>10220.815000000001</c:v>
                </c:pt>
                <c:pt idx="8577">
                  <c:v>10222.44</c:v>
                </c:pt>
                <c:pt idx="8578">
                  <c:v>10222.852000000001</c:v>
                </c:pt>
                <c:pt idx="8579">
                  <c:v>10223.545</c:v>
                </c:pt>
                <c:pt idx="8580">
                  <c:v>10225.138999999999</c:v>
                </c:pt>
                <c:pt idx="8581">
                  <c:v>10226.236000000001</c:v>
                </c:pt>
                <c:pt idx="8582">
                  <c:v>10227.838</c:v>
                </c:pt>
                <c:pt idx="8583">
                  <c:v>10228.08</c:v>
                </c:pt>
                <c:pt idx="8584">
                  <c:v>10233.236000000001</c:v>
                </c:pt>
                <c:pt idx="8585">
                  <c:v>10234.147999999999</c:v>
                </c:pt>
                <c:pt idx="8586">
                  <c:v>10235.934999999999</c:v>
                </c:pt>
                <c:pt idx="8587">
                  <c:v>10236.388999999999</c:v>
                </c:pt>
                <c:pt idx="8588">
                  <c:v>10237.15</c:v>
                </c:pt>
                <c:pt idx="8589">
                  <c:v>10238.634</c:v>
                </c:pt>
                <c:pt idx="8590">
                  <c:v>10239.772999999999</c:v>
                </c:pt>
                <c:pt idx="8591">
                  <c:v>10241.333000000001</c:v>
                </c:pt>
                <c:pt idx="8592">
                  <c:v>10241.686</c:v>
                </c:pt>
                <c:pt idx="8593">
                  <c:v>10243.156999999999</c:v>
                </c:pt>
                <c:pt idx="8594">
                  <c:v>10246.221</c:v>
                </c:pt>
                <c:pt idx="8595">
                  <c:v>10246.540999999999</c:v>
                </c:pt>
                <c:pt idx="8596">
                  <c:v>10246.731</c:v>
                </c:pt>
                <c:pt idx="8597">
                  <c:v>10247.482</c:v>
                </c:pt>
                <c:pt idx="8598">
                  <c:v>10249.431</c:v>
                </c:pt>
                <c:pt idx="8599">
                  <c:v>10249.924999999999</c:v>
                </c:pt>
                <c:pt idx="8600">
                  <c:v>10250.755999999999</c:v>
                </c:pt>
                <c:pt idx="8601">
                  <c:v>10252.129999999999</c:v>
                </c:pt>
                <c:pt idx="8602">
                  <c:v>10253.31</c:v>
                </c:pt>
                <c:pt idx="8603">
                  <c:v>10254.829</c:v>
                </c:pt>
                <c:pt idx="8604">
                  <c:v>10255.290999999999</c:v>
                </c:pt>
                <c:pt idx="8605">
                  <c:v>10256.692999999999</c:v>
                </c:pt>
                <c:pt idx="8606">
                  <c:v>10259.825999999999</c:v>
                </c:pt>
                <c:pt idx="8607">
                  <c:v>10260.076999999999</c:v>
                </c:pt>
                <c:pt idx="8608">
                  <c:v>10260.227999999999</c:v>
                </c:pt>
                <c:pt idx="8609">
                  <c:v>10260.816000000001</c:v>
                </c:pt>
                <c:pt idx="8610">
                  <c:v>10262.925999999999</c:v>
                </c:pt>
                <c:pt idx="8611">
                  <c:v>10264.361000000001</c:v>
                </c:pt>
                <c:pt idx="8612">
                  <c:v>10265.625</c:v>
                </c:pt>
                <c:pt idx="8613">
                  <c:v>10266.101000000001</c:v>
                </c:pt>
                <c:pt idx="8614">
                  <c:v>10267.156999999999</c:v>
                </c:pt>
                <c:pt idx="8615">
                  <c:v>10268.013000000001</c:v>
                </c:pt>
                <c:pt idx="8616">
                  <c:v>10269.645</c:v>
                </c:pt>
                <c:pt idx="8617">
                  <c:v>10270.333000000001</c:v>
                </c:pt>
                <c:pt idx="8618">
                  <c:v>10271.954</c:v>
                </c:pt>
                <c:pt idx="8619">
                  <c:v>10272.654</c:v>
                </c:pt>
                <c:pt idx="8620">
                  <c:v>10273.31</c:v>
                </c:pt>
                <c:pt idx="8621">
                  <c:v>10274.975</c:v>
                </c:pt>
                <c:pt idx="8622">
                  <c:v>10276.752</c:v>
                </c:pt>
                <c:pt idx="8623">
                  <c:v>10277.295</c:v>
                </c:pt>
                <c:pt idx="8624">
                  <c:v>10277.805</c:v>
                </c:pt>
                <c:pt idx="8625">
                  <c:v>10281.937</c:v>
                </c:pt>
                <c:pt idx="8626">
                  <c:v>10282.299999999999</c:v>
                </c:pt>
                <c:pt idx="8627">
                  <c:v>10284.257</c:v>
                </c:pt>
                <c:pt idx="8628">
                  <c:v>10286.347</c:v>
                </c:pt>
                <c:pt idx="8629">
                  <c:v>10286.578</c:v>
                </c:pt>
                <c:pt idx="8630">
                  <c:v>10291.144</c:v>
                </c:pt>
                <c:pt idx="8631">
                  <c:v>10291.218999999999</c:v>
                </c:pt>
                <c:pt idx="8632">
                  <c:v>10291.290000000001</c:v>
                </c:pt>
                <c:pt idx="8633">
                  <c:v>10293.459999999999</c:v>
                </c:pt>
                <c:pt idx="8634">
                  <c:v>10293.540000000001</c:v>
                </c:pt>
                <c:pt idx="8635">
                  <c:v>10295.785</c:v>
                </c:pt>
                <c:pt idx="8636">
                  <c:v>10295.86</c:v>
                </c:pt>
                <c:pt idx="8637">
                  <c:v>10295.941000000001</c:v>
                </c:pt>
                <c:pt idx="8638">
                  <c:v>10298.182000000001</c:v>
                </c:pt>
                <c:pt idx="8639">
                  <c:v>10300.502</c:v>
                </c:pt>
                <c:pt idx="8640">
                  <c:v>10300.737999999999</c:v>
                </c:pt>
                <c:pt idx="8641">
                  <c:v>10302.822</c:v>
                </c:pt>
                <c:pt idx="8642">
                  <c:v>10304.775</c:v>
                </c:pt>
                <c:pt idx="8643">
                  <c:v>10305.144</c:v>
                </c:pt>
                <c:pt idx="8644">
                  <c:v>10305.536</c:v>
                </c:pt>
                <c:pt idx="8645">
                  <c:v>10309.271000000001</c:v>
                </c:pt>
                <c:pt idx="8646">
                  <c:v>10309.784</c:v>
                </c:pt>
                <c:pt idx="8647">
                  <c:v>10310.333000000001</c:v>
                </c:pt>
                <c:pt idx="8648">
                  <c:v>10312.106</c:v>
                </c:pt>
                <c:pt idx="8649">
                  <c:v>10313.766</c:v>
                </c:pt>
                <c:pt idx="8650">
                  <c:v>10314.425999999999</c:v>
                </c:pt>
                <c:pt idx="8651">
                  <c:v>10315.130999999999</c:v>
                </c:pt>
                <c:pt idx="8652">
                  <c:v>10316.745999999999</c:v>
                </c:pt>
                <c:pt idx="8653">
                  <c:v>10318.261</c:v>
                </c:pt>
                <c:pt idx="8654">
                  <c:v>10319.066999999999</c:v>
                </c:pt>
                <c:pt idx="8655">
                  <c:v>10319.528</c:v>
                </c:pt>
                <c:pt idx="8656">
                  <c:v>10319.928</c:v>
                </c:pt>
                <c:pt idx="8657">
                  <c:v>10321.388000000001</c:v>
                </c:pt>
                <c:pt idx="8658">
                  <c:v>10322.754999999999</c:v>
                </c:pt>
                <c:pt idx="8659">
                  <c:v>10323.708000000001</c:v>
                </c:pt>
                <c:pt idx="8660">
                  <c:v>10324.731</c:v>
                </c:pt>
                <c:pt idx="8661">
                  <c:v>10326.093000000001</c:v>
                </c:pt>
                <c:pt idx="8662">
                  <c:v>10326.800999999999</c:v>
                </c:pt>
                <c:pt idx="8663">
                  <c:v>10328.526</c:v>
                </c:pt>
                <c:pt idx="8664">
                  <c:v>10329.031999999999</c:v>
                </c:pt>
                <c:pt idx="8665">
                  <c:v>10330.495000000001</c:v>
                </c:pt>
                <c:pt idx="8666">
                  <c:v>10330.959999999999</c:v>
                </c:pt>
                <c:pt idx="8667">
                  <c:v>10331.857</c:v>
                </c:pt>
                <c:pt idx="8668">
                  <c:v>10333.394</c:v>
                </c:pt>
                <c:pt idx="8669">
                  <c:v>10334.189</c:v>
                </c:pt>
                <c:pt idx="8670">
                  <c:v>10335.826999999999</c:v>
                </c:pt>
                <c:pt idx="8671">
                  <c:v>10336.691999999999</c:v>
                </c:pt>
                <c:pt idx="8672">
                  <c:v>10337.883</c:v>
                </c:pt>
                <c:pt idx="8673">
                  <c:v>10338.261</c:v>
                </c:pt>
                <c:pt idx="8674">
                  <c:v>10338.991</c:v>
                </c:pt>
                <c:pt idx="8675">
                  <c:v>10340.694</c:v>
                </c:pt>
                <c:pt idx="8676">
                  <c:v>10343.128000000001</c:v>
                </c:pt>
                <c:pt idx="8677">
                  <c:v>10344.352999999999</c:v>
                </c:pt>
                <c:pt idx="8678">
                  <c:v>10345.271000000001</c:v>
                </c:pt>
                <c:pt idx="8679">
                  <c:v>10345.562</c:v>
                </c:pt>
                <c:pt idx="8680">
                  <c:v>10346.125</c:v>
                </c:pt>
                <c:pt idx="8681">
                  <c:v>10347.995000000001</c:v>
                </c:pt>
                <c:pt idx="8682">
                  <c:v>10348.964</c:v>
                </c:pt>
                <c:pt idx="8683">
                  <c:v>10350.429</c:v>
                </c:pt>
                <c:pt idx="8684">
                  <c:v>10352.013000000001</c:v>
                </c:pt>
                <c:pt idx="8685">
                  <c:v>10352.656999999999</c:v>
                </c:pt>
                <c:pt idx="8686">
                  <c:v>10352.861999999999</c:v>
                </c:pt>
                <c:pt idx="8687">
                  <c:v>10353.259</c:v>
                </c:pt>
                <c:pt idx="8688">
                  <c:v>10355.297</c:v>
                </c:pt>
                <c:pt idx="8689">
                  <c:v>10356.352000000001</c:v>
                </c:pt>
                <c:pt idx="8690">
                  <c:v>10357.731</c:v>
                </c:pt>
                <c:pt idx="8691">
                  <c:v>10359.673000000001</c:v>
                </c:pt>
                <c:pt idx="8692">
                  <c:v>10360.045</c:v>
                </c:pt>
                <c:pt idx="8693">
                  <c:v>10360.164000000001</c:v>
                </c:pt>
                <c:pt idx="8694">
                  <c:v>10360.393</c:v>
                </c:pt>
                <c:pt idx="8695">
                  <c:v>10362.598</c:v>
                </c:pt>
                <c:pt idx="8696">
                  <c:v>10363.739</c:v>
                </c:pt>
                <c:pt idx="8697">
                  <c:v>10366.371999999999</c:v>
                </c:pt>
                <c:pt idx="8698">
                  <c:v>10367.333000000001</c:v>
                </c:pt>
                <c:pt idx="8699">
                  <c:v>10367.433000000001</c:v>
                </c:pt>
                <c:pt idx="8700">
                  <c:v>10367.465</c:v>
                </c:pt>
                <c:pt idx="8701">
                  <c:v>10367.526</c:v>
                </c:pt>
                <c:pt idx="8702">
                  <c:v>10369.897999999999</c:v>
                </c:pt>
                <c:pt idx="8703">
                  <c:v>10372.332</c:v>
                </c:pt>
                <c:pt idx="8704">
                  <c:v>10374.66</c:v>
                </c:pt>
                <c:pt idx="8705">
                  <c:v>10374.766</c:v>
                </c:pt>
                <c:pt idx="8706">
                  <c:v>10374.82</c:v>
                </c:pt>
                <c:pt idx="8707">
                  <c:v>10374.992</c:v>
                </c:pt>
                <c:pt idx="8708">
                  <c:v>10378.514999999999</c:v>
                </c:pt>
                <c:pt idx="8709">
                  <c:v>10379.633</c:v>
                </c:pt>
                <c:pt idx="8710">
                  <c:v>10381.794</c:v>
                </c:pt>
                <c:pt idx="8711">
                  <c:v>10382.066000000001</c:v>
                </c:pt>
                <c:pt idx="8712">
                  <c:v>10382.652</c:v>
                </c:pt>
                <c:pt idx="8713">
                  <c:v>10384.5</c:v>
                </c:pt>
                <c:pt idx="8714">
                  <c:v>10385.901</c:v>
                </c:pt>
                <c:pt idx="8715">
                  <c:v>10388.86</c:v>
                </c:pt>
                <c:pt idx="8716">
                  <c:v>10389.031000000001</c:v>
                </c:pt>
                <c:pt idx="8717">
                  <c:v>10389.447</c:v>
                </c:pt>
                <c:pt idx="8718">
                  <c:v>10389.636</c:v>
                </c:pt>
                <c:pt idx="8719">
                  <c:v>10392.263999999999</c:v>
                </c:pt>
                <c:pt idx="8720">
                  <c:v>10393.727000000001</c:v>
                </c:pt>
                <c:pt idx="8721">
                  <c:v>10396.195</c:v>
                </c:pt>
                <c:pt idx="8722">
                  <c:v>10397.816000000001</c:v>
                </c:pt>
                <c:pt idx="8723">
                  <c:v>10397.896000000001</c:v>
                </c:pt>
                <c:pt idx="8724">
                  <c:v>10399.531000000001</c:v>
                </c:pt>
                <c:pt idx="8725">
                  <c:v>10400.710999999999</c:v>
                </c:pt>
                <c:pt idx="8726">
                  <c:v>10401.906000000001</c:v>
                </c:pt>
                <c:pt idx="8727">
                  <c:v>10402.866</c:v>
                </c:pt>
                <c:pt idx="8728">
                  <c:v>10403.527</c:v>
                </c:pt>
                <c:pt idx="8729">
                  <c:v>10406.201999999999</c:v>
                </c:pt>
                <c:pt idx="8730">
                  <c:v>10406.343000000001</c:v>
                </c:pt>
                <c:pt idx="8731">
                  <c:v>10407.108</c:v>
                </c:pt>
                <c:pt idx="8732">
                  <c:v>10409.159</c:v>
                </c:pt>
                <c:pt idx="8733">
                  <c:v>10409.537</c:v>
                </c:pt>
                <c:pt idx="8734">
                  <c:v>10410.087</c:v>
                </c:pt>
                <c:pt idx="8735">
                  <c:v>10412.873</c:v>
                </c:pt>
                <c:pt idx="8736">
                  <c:v>10414.178</c:v>
                </c:pt>
                <c:pt idx="8737">
                  <c:v>10414.790999999999</c:v>
                </c:pt>
                <c:pt idx="8738">
                  <c:v>10416.209000000001</c:v>
                </c:pt>
                <c:pt idx="8739">
                  <c:v>10417.607</c:v>
                </c:pt>
                <c:pt idx="8740">
                  <c:v>10418.268</c:v>
                </c:pt>
                <c:pt idx="8741">
                  <c:v>10419.544</c:v>
                </c:pt>
                <c:pt idx="8742">
                  <c:v>10420.423000000001</c:v>
                </c:pt>
                <c:pt idx="8743">
                  <c:v>10421.558000000001</c:v>
                </c:pt>
                <c:pt idx="8744">
                  <c:v>10422.358</c:v>
                </c:pt>
                <c:pt idx="8745">
                  <c:v>10422.879999999999</c:v>
                </c:pt>
                <c:pt idx="8746">
                  <c:v>10423.239</c:v>
                </c:pt>
                <c:pt idx="8747">
                  <c:v>10425.186</c:v>
                </c:pt>
                <c:pt idx="8748">
                  <c:v>10426.055</c:v>
                </c:pt>
                <c:pt idx="8749">
                  <c:v>10426.215</c:v>
                </c:pt>
                <c:pt idx="8750">
                  <c:v>10426.448</c:v>
                </c:pt>
                <c:pt idx="8751">
                  <c:v>10428.870999999999</c:v>
                </c:pt>
                <c:pt idx="8752">
                  <c:v>10429.550999999999</c:v>
                </c:pt>
                <c:pt idx="8753">
                  <c:v>10430.538</c:v>
                </c:pt>
                <c:pt idx="8754">
                  <c:v>10431.687</c:v>
                </c:pt>
                <c:pt idx="8755">
                  <c:v>10432.887000000001</c:v>
                </c:pt>
                <c:pt idx="8756">
                  <c:v>10434.503000000001</c:v>
                </c:pt>
                <c:pt idx="8757">
                  <c:v>10434.629000000001</c:v>
                </c:pt>
                <c:pt idx="8758">
                  <c:v>10436.222</c:v>
                </c:pt>
                <c:pt idx="8759">
                  <c:v>10437.317999999999</c:v>
                </c:pt>
                <c:pt idx="8760">
                  <c:v>10438.718999999999</c:v>
                </c:pt>
                <c:pt idx="8761">
                  <c:v>10439.558000000001</c:v>
                </c:pt>
                <c:pt idx="8762">
                  <c:v>10440.135</c:v>
                </c:pt>
                <c:pt idx="8763">
                  <c:v>10442.81</c:v>
                </c:pt>
                <c:pt idx="8764">
                  <c:v>10442.893</c:v>
                </c:pt>
                <c:pt idx="8765">
                  <c:v>10442.950000000001</c:v>
                </c:pt>
                <c:pt idx="8766">
                  <c:v>10443.263999999999</c:v>
                </c:pt>
                <c:pt idx="8767">
                  <c:v>10445.767</c:v>
                </c:pt>
                <c:pt idx="8768">
                  <c:v>10446.228999999999</c:v>
                </c:pt>
                <c:pt idx="8769">
                  <c:v>10446.898999999999</c:v>
                </c:pt>
                <c:pt idx="8770">
                  <c:v>10448.582</c:v>
                </c:pt>
                <c:pt idx="8771">
                  <c:v>10449.565000000001</c:v>
                </c:pt>
                <c:pt idx="8772">
                  <c:v>10450.989</c:v>
                </c:pt>
                <c:pt idx="8773">
                  <c:v>10451.397999999999</c:v>
                </c:pt>
                <c:pt idx="8774">
                  <c:v>10452.898999999999</c:v>
                </c:pt>
                <c:pt idx="8775">
                  <c:v>10454.215</c:v>
                </c:pt>
                <c:pt idx="8776">
                  <c:v>10455.08</c:v>
                </c:pt>
                <c:pt idx="8777">
                  <c:v>10456.235000000001</c:v>
                </c:pt>
                <c:pt idx="8778">
                  <c:v>10457.030000000001</c:v>
                </c:pt>
                <c:pt idx="8779">
                  <c:v>10459.17</c:v>
                </c:pt>
                <c:pt idx="8780">
                  <c:v>10459.57</c:v>
                </c:pt>
                <c:pt idx="8781">
                  <c:v>10459.847</c:v>
                </c:pt>
                <c:pt idx="8782">
                  <c:v>10461.341</c:v>
                </c:pt>
                <c:pt idx="8783">
                  <c:v>10462.662</c:v>
                </c:pt>
                <c:pt idx="8784">
                  <c:v>10462.906000000001</c:v>
                </c:pt>
                <c:pt idx="8785">
                  <c:v>10463.261</c:v>
                </c:pt>
                <c:pt idx="8786">
                  <c:v>10465.478999999999</c:v>
                </c:pt>
                <c:pt idx="8787">
                  <c:v>10466.241</c:v>
                </c:pt>
                <c:pt idx="8788">
                  <c:v>10467.351000000001</c:v>
                </c:pt>
                <c:pt idx="8789">
                  <c:v>10468.294</c:v>
                </c:pt>
                <c:pt idx="8790">
                  <c:v>10469.576999999999</c:v>
                </c:pt>
                <c:pt idx="8791">
                  <c:v>10471.11</c:v>
                </c:pt>
                <c:pt idx="8792">
                  <c:v>10472.913</c:v>
                </c:pt>
                <c:pt idx="8793">
                  <c:v>10476.248</c:v>
                </c:pt>
                <c:pt idx="8794">
                  <c:v>10476.742</c:v>
                </c:pt>
                <c:pt idx="8795">
                  <c:v>10479.418</c:v>
                </c:pt>
                <c:pt idx="8796">
                  <c:v>10479.558000000001</c:v>
                </c:pt>
                <c:pt idx="8797">
                  <c:v>10479.584000000001</c:v>
                </c:pt>
                <c:pt idx="8798">
                  <c:v>10479.620999999999</c:v>
                </c:pt>
                <c:pt idx="8799">
                  <c:v>10480.891</c:v>
                </c:pt>
                <c:pt idx="8800">
                  <c:v>10482.374</c:v>
                </c:pt>
                <c:pt idx="8801">
                  <c:v>10482.919</c:v>
                </c:pt>
                <c:pt idx="8802">
                  <c:v>10483.712</c:v>
                </c:pt>
                <c:pt idx="8803">
                  <c:v>10485.19</c:v>
                </c:pt>
                <c:pt idx="8804">
                  <c:v>10486.254999999999</c:v>
                </c:pt>
                <c:pt idx="8805">
                  <c:v>10488.043</c:v>
                </c:pt>
                <c:pt idx="8806">
                  <c:v>10489.569</c:v>
                </c:pt>
                <c:pt idx="8807">
                  <c:v>10492.86</c:v>
                </c:pt>
                <c:pt idx="8808">
                  <c:v>10498.564</c:v>
                </c:pt>
                <c:pt idx="8809">
                  <c:v>10499.441000000001</c:v>
                </c:pt>
                <c:pt idx="8810">
                  <c:v>10500.19</c:v>
                </c:pt>
                <c:pt idx="8811">
                  <c:v>10502.732</c:v>
                </c:pt>
                <c:pt idx="8812">
                  <c:v>10503.235000000001</c:v>
                </c:pt>
                <c:pt idx="8813">
                  <c:v>10505.718999999999</c:v>
                </c:pt>
                <c:pt idx="8814">
                  <c:v>10506.022999999999</c:v>
                </c:pt>
                <c:pt idx="8815">
                  <c:v>10506.281999999999</c:v>
                </c:pt>
                <c:pt idx="8816">
                  <c:v>10509.296</c:v>
                </c:pt>
                <c:pt idx="8817">
                  <c:v>10509.314</c:v>
                </c:pt>
                <c:pt idx="8818">
                  <c:v>10509.329</c:v>
                </c:pt>
                <c:pt idx="8819">
                  <c:v>10509.522000000001</c:v>
                </c:pt>
                <c:pt idx="8820">
                  <c:v>10512.376</c:v>
                </c:pt>
                <c:pt idx="8821">
                  <c:v>10512.605</c:v>
                </c:pt>
                <c:pt idx="8822">
                  <c:v>10512.873</c:v>
                </c:pt>
                <c:pt idx="8823">
                  <c:v>10515.895</c:v>
                </c:pt>
                <c:pt idx="8824">
                  <c:v>10518.468999999999</c:v>
                </c:pt>
                <c:pt idx="8825">
                  <c:v>10520.027</c:v>
                </c:pt>
                <c:pt idx="8826">
                  <c:v>10521.516</c:v>
                </c:pt>
                <c:pt idx="8827">
                  <c:v>10522.477000000001</c:v>
                </c:pt>
                <c:pt idx="8828">
                  <c:v>10523.605</c:v>
                </c:pt>
                <c:pt idx="8829">
                  <c:v>10524.563</c:v>
                </c:pt>
                <c:pt idx="8830">
                  <c:v>10525.767</c:v>
                </c:pt>
                <c:pt idx="8831">
                  <c:v>10527.182000000001</c:v>
                </c:pt>
                <c:pt idx="8832">
                  <c:v>10527.608</c:v>
                </c:pt>
                <c:pt idx="8833">
                  <c:v>10529.058000000001</c:v>
                </c:pt>
                <c:pt idx="8834">
                  <c:v>10530.759</c:v>
                </c:pt>
                <c:pt idx="8835">
                  <c:v>10532.349</c:v>
                </c:pt>
                <c:pt idx="8836">
                  <c:v>10533.701999999999</c:v>
                </c:pt>
                <c:pt idx="8837">
                  <c:v>10534.335999999999</c:v>
                </c:pt>
                <c:pt idx="8838">
                  <c:v>10535.638999999999</c:v>
                </c:pt>
                <c:pt idx="8839">
                  <c:v>10536.748</c:v>
                </c:pt>
                <c:pt idx="8840">
                  <c:v>10537.913</c:v>
                </c:pt>
                <c:pt idx="8841">
                  <c:v>10538.93</c:v>
                </c:pt>
                <c:pt idx="8842">
                  <c:v>10539.795</c:v>
                </c:pt>
                <c:pt idx="8843">
                  <c:v>10540.754000000001</c:v>
                </c:pt>
                <c:pt idx="8844">
                  <c:v>10541.491</c:v>
                </c:pt>
                <c:pt idx="8845">
                  <c:v>10542.221</c:v>
                </c:pt>
                <c:pt idx="8846">
                  <c:v>10542.842000000001</c:v>
                </c:pt>
                <c:pt idx="8847">
                  <c:v>10545.888999999999</c:v>
                </c:pt>
                <c:pt idx="8848">
                  <c:v>10548.646000000001</c:v>
                </c:pt>
                <c:pt idx="8849">
                  <c:v>10548.802</c:v>
                </c:pt>
                <c:pt idx="8850">
                  <c:v>10548.934999999999</c:v>
                </c:pt>
                <c:pt idx="8851">
                  <c:v>10550.598</c:v>
                </c:pt>
                <c:pt idx="8852">
                  <c:v>10551.981</c:v>
                </c:pt>
                <c:pt idx="8853">
                  <c:v>10552.093000000001</c:v>
                </c:pt>
                <c:pt idx="8854">
                  <c:v>10552.223</c:v>
                </c:pt>
                <c:pt idx="8855">
                  <c:v>10555.028</c:v>
                </c:pt>
                <c:pt idx="8856">
                  <c:v>10555.383</c:v>
                </c:pt>
                <c:pt idx="8857">
                  <c:v>10555.8</c:v>
                </c:pt>
                <c:pt idx="8858">
                  <c:v>10558.075000000001</c:v>
                </c:pt>
                <c:pt idx="8859">
                  <c:v>10558.674000000001</c:v>
                </c:pt>
                <c:pt idx="8860">
                  <c:v>10559.377</c:v>
                </c:pt>
                <c:pt idx="8861">
                  <c:v>10561.120999999999</c:v>
                </c:pt>
                <c:pt idx="8862">
                  <c:v>10561.965</c:v>
                </c:pt>
                <c:pt idx="8863">
                  <c:v>10562.954</c:v>
                </c:pt>
                <c:pt idx="8864">
                  <c:v>10564.168</c:v>
                </c:pt>
                <c:pt idx="8865">
                  <c:v>10565.254999999999</c:v>
                </c:pt>
                <c:pt idx="8866">
                  <c:v>10566.531000000001</c:v>
                </c:pt>
                <c:pt idx="8867">
                  <c:v>10567.215</c:v>
                </c:pt>
                <c:pt idx="8868">
                  <c:v>10570.108</c:v>
                </c:pt>
                <c:pt idx="8869">
                  <c:v>10570.261</c:v>
                </c:pt>
                <c:pt idx="8870">
                  <c:v>10571.837</c:v>
                </c:pt>
                <c:pt idx="8871">
                  <c:v>10573.308000000001</c:v>
                </c:pt>
                <c:pt idx="8872">
                  <c:v>10573.687</c:v>
                </c:pt>
                <c:pt idx="8873">
                  <c:v>10575.127</c:v>
                </c:pt>
                <c:pt idx="8874">
                  <c:v>10575.18</c:v>
                </c:pt>
                <c:pt idx="8875">
                  <c:v>10576.441000000001</c:v>
                </c:pt>
                <c:pt idx="8876">
                  <c:v>10577.094999999999</c:v>
                </c:pt>
                <c:pt idx="8877">
                  <c:v>10578.406999999999</c:v>
                </c:pt>
                <c:pt idx="8878">
                  <c:v>10579.714</c:v>
                </c:pt>
                <c:pt idx="8879">
                  <c:v>10581.688</c:v>
                </c:pt>
                <c:pt idx="8880">
                  <c:v>10582.986000000001</c:v>
                </c:pt>
                <c:pt idx="8881">
                  <c:v>10584.968000000001</c:v>
                </c:pt>
                <c:pt idx="8882">
                  <c:v>10586.958000000001</c:v>
                </c:pt>
                <c:pt idx="8883">
                  <c:v>10588.248</c:v>
                </c:pt>
                <c:pt idx="8884">
                  <c:v>10589.531999999999</c:v>
                </c:pt>
                <c:pt idx="8885">
                  <c:v>10591.528</c:v>
                </c:pt>
                <c:pt idx="8886">
                  <c:v>10593.534</c:v>
                </c:pt>
                <c:pt idx="8887">
                  <c:v>10594.808999999999</c:v>
                </c:pt>
                <c:pt idx="8888">
                  <c:v>10596.076999999999</c:v>
                </c:pt>
                <c:pt idx="8889">
                  <c:v>10596.821</c:v>
                </c:pt>
                <c:pt idx="8890">
                  <c:v>10598.089</c:v>
                </c:pt>
                <c:pt idx="8891">
                  <c:v>10600.609</c:v>
                </c:pt>
                <c:pt idx="8892">
                  <c:v>10602.621999999999</c:v>
                </c:pt>
                <c:pt idx="8893">
                  <c:v>10603.397999999999</c:v>
                </c:pt>
                <c:pt idx="8894">
                  <c:v>10604.647999999999</c:v>
                </c:pt>
                <c:pt idx="8895">
                  <c:v>10605.895</c:v>
                </c:pt>
                <c:pt idx="8896">
                  <c:v>10606.686</c:v>
                </c:pt>
                <c:pt idx="8897">
                  <c:v>10607.929</c:v>
                </c:pt>
                <c:pt idx="8898">
                  <c:v>10609.166999999999</c:v>
                </c:pt>
                <c:pt idx="8899">
                  <c:v>10609.973</c:v>
                </c:pt>
                <c:pt idx="8900">
                  <c:v>10611.209000000001</c:v>
                </c:pt>
                <c:pt idx="8901">
                  <c:v>10612.44</c:v>
                </c:pt>
                <c:pt idx="8902">
                  <c:v>10613.261</c:v>
                </c:pt>
                <c:pt idx="8903">
                  <c:v>10614.489</c:v>
                </c:pt>
                <c:pt idx="8904">
                  <c:v>10615.712</c:v>
                </c:pt>
                <c:pt idx="8905">
                  <c:v>10616.549000000001</c:v>
                </c:pt>
                <c:pt idx="8906">
                  <c:v>10617.77</c:v>
                </c:pt>
                <c:pt idx="8907">
                  <c:v>10618.984</c:v>
                </c:pt>
                <c:pt idx="8908">
                  <c:v>10619.837</c:v>
                </c:pt>
                <c:pt idx="8909">
                  <c:v>10621.05</c:v>
                </c:pt>
                <c:pt idx="8910">
                  <c:v>10622.257</c:v>
                </c:pt>
                <c:pt idx="8911">
                  <c:v>10623.124</c:v>
                </c:pt>
                <c:pt idx="8912">
                  <c:v>10624.33</c:v>
                </c:pt>
                <c:pt idx="8913">
                  <c:v>10625.53</c:v>
                </c:pt>
                <c:pt idx="8914">
                  <c:v>10626.412</c:v>
                </c:pt>
                <c:pt idx="8915">
                  <c:v>10627.61</c:v>
                </c:pt>
                <c:pt idx="8916">
                  <c:v>10628.803</c:v>
                </c:pt>
                <c:pt idx="8917">
                  <c:v>10629.7</c:v>
                </c:pt>
                <c:pt idx="8918">
                  <c:v>10630.891</c:v>
                </c:pt>
                <c:pt idx="8919">
                  <c:v>10632.075000000001</c:v>
                </c:pt>
                <c:pt idx="8920">
                  <c:v>10632.986999999999</c:v>
                </c:pt>
                <c:pt idx="8921">
                  <c:v>10634.17</c:v>
                </c:pt>
                <c:pt idx="8922">
                  <c:v>10635.348</c:v>
                </c:pt>
                <c:pt idx="8923">
                  <c:v>10636.275</c:v>
                </c:pt>
                <c:pt idx="8924">
                  <c:v>10638.62</c:v>
                </c:pt>
                <c:pt idx="8925">
                  <c:v>10639.564</c:v>
                </c:pt>
                <c:pt idx="8926">
                  <c:v>10640.731</c:v>
                </c:pt>
                <c:pt idx="8927">
                  <c:v>10641.893</c:v>
                </c:pt>
                <c:pt idx="8928">
                  <c:v>10642.852000000001</c:v>
                </c:pt>
                <c:pt idx="8929">
                  <c:v>10644.011</c:v>
                </c:pt>
                <c:pt idx="8930">
                  <c:v>10645.165000000001</c:v>
                </c:pt>
                <c:pt idx="8931">
                  <c:v>10647.290999999999</c:v>
                </c:pt>
                <c:pt idx="8932">
                  <c:v>10648.438</c:v>
                </c:pt>
                <c:pt idx="8933">
                  <c:v>10649.427</c:v>
                </c:pt>
                <c:pt idx="8934">
                  <c:v>10650.571</c:v>
                </c:pt>
                <c:pt idx="8935">
                  <c:v>10652.715</c:v>
                </c:pt>
                <c:pt idx="8936">
                  <c:v>10653.852000000001</c:v>
                </c:pt>
                <c:pt idx="8937">
                  <c:v>10654.982</c:v>
                </c:pt>
                <c:pt idx="8938">
                  <c:v>10656.003000000001</c:v>
                </c:pt>
                <c:pt idx="8939">
                  <c:v>10656.495000000001</c:v>
                </c:pt>
                <c:pt idx="8940">
                  <c:v>10657.132</c:v>
                </c:pt>
                <c:pt idx="8941">
                  <c:v>10658.255999999999</c:v>
                </c:pt>
                <c:pt idx="8942">
                  <c:v>10659.29</c:v>
                </c:pt>
                <c:pt idx="8943">
                  <c:v>10660.412</c:v>
                </c:pt>
                <c:pt idx="8944">
                  <c:v>10662.578</c:v>
                </c:pt>
                <c:pt idx="8945">
                  <c:v>10663.691999999999</c:v>
                </c:pt>
                <c:pt idx="8946">
                  <c:v>10663.71</c:v>
                </c:pt>
                <c:pt idx="8947">
                  <c:v>10664.620999999999</c:v>
                </c:pt>
                <c:pt idx="8948">
                  <c:v>10666.584999999999</c:v>
                </c:pt>
                <c:pt idx="8949">
                  <c:v>10667.058999999999</c:v>
                </c:pt>
                <c:pt idx="8950">
                  <c:v>10667.355</c:v>
                </c:pt>
                <c:pt idx="8951">
                  <c:v>10668.628000000001</c:v>
                </c:pt>
                <c:pt idx="8952">
                  <c:v>10670.087</c:v>
                </c:pt>
                <c:pt idx="8953">
                  <c:v>10670.97</c:v>
                </c:pt>
                <c:pt idx="8954">
                  <c:v>10672.82</c:v>
                </c:pt>
                <c:pt idx="8955">
                  <c:v>10675.353999999999</c:v>
                </c:pt>
                <c:pt idx="8956">
                  <c:v>10675.554</c:v>
                </c:pt>
                <c:pt idx="8957">
                  <c:v>10677.16</c:v>
                </c:pt>
                <c:pt idx="8958">
                  <c:v>10678.287</c:v>
                </c:pt>
                <c:pt idx="8959">
                  <c:v>10679.737999999999</c:v>
                </c:pt>
                <c:pt idx="8960">
                  <c:v>10680.527</c:v>
                </c:pt>
                <c:pt idx="8961">
                  <c:v>10681.021000000001</c:v>
                </c:pt>
                <c:pt idx="8962">
                  <c:v>10681.933999999999</c:v>
                </c:pt>
                <c:pt idx="8963">
                  <c:v>10683.143</c:v>
                </c:pt>
                <c:pt idx="8964">
                  <c:v>10683.754000000001</c:v>
                </c:pt>
                <c:pt idx="8965">
                  <c:v>10683.896000000001</c:v>
                </c:pt>
                <c:pt idx="8966">
                  <c:v>10684.121999999999</c:v>
                </c:pt>
                <c:pt idx="8967">
                  <c:v>10686.486000000001</c:v>
                </c:pt>
                <c:pt idx="8968">
                  <c:v>10687.263000000001</c:v>
                </c:pt>
                <c:pt idx="8969">
                  <c:v>10688.507</c:v>
                </c:pt>
                <c:pt idx="8970">
                  <c:v>10689.22</c:v>
                </c:pt>
                <c:pt idx="8971">
                  <c:v>10691.953</c:v>
                </c:pt>
                <c:pt idx="8972">
                  <c:v>10692.891</c:v>
                </c:pt>
                <c:pt idx="8973">
                  <c:v>10693.996999999999</c:v>
                </c:pt>
                <c:pt idx="8974">
                  <c:v>10694.687</c:v>
                </c:pt>
                <c:pt idx="8975">
                  <c:v>10697.275</c:v>
                </c:pt>
                <c:pt idx="8976">
                  <c:v>10697.364</c:v>
                </c:pt>
                <c:pt idx="8977">
                  <c:v>10697.42</c:v>
                </c:pt>
                <c:pt idx="8978">
                  <c:v>10697.657999999999</c:v>
                </c:pt>
                <c:pt idx="8979">
                  <c:v>10700.152</c:v>
                </c:pt>
                <c:pt idx="8980">
                  <c:v>10700.731</c:v>
                </c:pt>
                <c:pt idx="8981">
                  <c:v>10701.659</c:v>
                </c:pt>
                <c:pt idx="8982">
                  <c:v>10702.886</c:v>
                </c:pt>
                <c:pt idx="8983">
                  <c:v>10704.099</c:v>
                </c:pt>
                <c:pt idx="8984">
                  <c:v>10705.619000000001</c:v>
                </c:pt>
                <c:pt idx="8985">
                  <c:v>10706.044</c:v>
                </c:pt>
                <c:pt idx="8986">
                  <c:v>10707.466</c:v>
                </c:pt>
                <c:pt idx="8987">
                  <c:v>10708.352999999999</c:v>
                </c:pt>
                <c:pt idx="8988">
                  <c:v>10710.428</c:v>
                </c:pt>
                <c:pt idx="8989">
                  <c:v>10710.833000000001</c:v>
                </c:pt>
                <c:pt idx="8990">
                  <c:v>10711.085999999999</c:v>
                </c:pt>
                <c:pt idx="8991">
                  <c:v>10714.2</c:v>
                </c:pt>
                <c:pt idx="8992">
                  <c:v>10714.813</c:v>
                </c:pt>
                <c:pt idx="8993">
                  <c:v>10716.552</c:v>
                </c:pt>
                <c:pt idx="8994">
                  <c:v>10717.566999999999</c:v>
                </c:pt>
                <c:pt idx="8995">
                  <c:v>10719.197</c:v>
                </c:pt>
                <c:pt idx="8996">
                  <c:v>10719.28</c:v>
                </c:pt>
                <c:pt idx="8997">
                  <c:v>10720.934999999999</c:v>
                </c:pt>
                <c:pt idx="8998">
                  <c:v>10722.019</c:v>
                </c:pt>
                <c:pt idx="8999">
                  <c:v>10723.581</c:v>
                </c:pt>
                <c:pt idx="9000">
                  <c:v>10724.303</c:v>
                </c:pt>
                <c:pt idx="9001">
                  <c:v>10727.485000000001</c:v>
                </c:pt>
                <c:pt idx="9002">
                  <c:v>10727.67</c:v>
                </c:pt>
                <c:pt idx="9003">
                  <c:v>10732.35</c:v>
                </c:pt>
                <c:pt idx="9004">
                  <c:v>10732.950999999999</c:v>
                </c:pt>
                <c:pt idx="9005">
                  <c:v>10734.404</c:v>
                </c:pt>
                <c:pt idx="9006">
                  <c:v>10735.169</c:v>
                </c:pt>
                <c:pt idx="9007">
                  <c:v>10735.647999999999</c:v>
                </c:pt>
                <c:pt idx="9008">
                  <c:v>10737.212</c:v>
                </c:pt>
                <c:pt idx="9009">
                  <c:v>10737.886</c:v>
                </c:pt>
                <c:pt idx="9010">
                  <c:v>10738.184999999999</c:v>
                </c:pt>
                <c:pt idx="9011">
                  <c:v>10738.96</c:v>
                </c:pt>
                <c:pt idx="9012">
                  <c:v>10740.722</c:v>
                </c:pt>
                <c:pt idx="9013">
                  <c:v>10741.401</c:v>
                </c:pt>
                <c:pt idx="9014">
                  <c:v>10742.934999999999</c:v>
                </c:pt>
                <c:pt idx="9015">
                  <c:v>10743.259</c:v>
                </c:pt>
                <c:pt idx="9016">
                  <c:v>10744.916999999999</c:v>
                </c:pt>
                <c:pt idx="9017">
                  <c:v>10745.796</c:v>
                </c:pt>
                <c:pt idx="9018">
                  <c:v>10748.334000000001</c:v>
                </c:pt>
                <c:pt idx="9019">
                  <c:v>10748.433000000001</c:v>
                </c:pt>
                <c:pt idx="9020">
                  <c:v>10748.553</c:v>
                </c:pt>
                <c:pt idx="9021">
                  <c:v>10748.656999999999</c:v>
                </c:pt>
                <c:pt idx="9022">
                  <c:v>10750.870999999999</c:v>
                </c:pt>
                <c:pt idx="9023">
                  <c:v>10751.948</c:v>
                </c:pt>
                <c:pt idx="9024">
                  <c:v>10753.407999999999</c:v>
                </c:pt>
                <c:pt idx="9025">
                  <c:v>10754.38</c:v>
                </c:pt>
                <c:pt idx="9026">
                  <c:v>10755.464</c:v>
                </c:pt>
                <c:pt idx="9027">
                  <c:v>10755.945</c:v>
                </c:pt>
                <c:pt idx="9028">
                  <c:v>10757.191000000001</c:v>
                </c:pt>
                <c:pt idx="9029">
                  <c:v>10758.482</c:v>
                </c:pt>
                <c:pt idx="9030">
                  <c:v>10758.98</c:v>
                </c:pt>
                <c:pt idx="9031">
                  <c:v>10760.102999999999</c:v>
                </c:pt>
                <c:pt idx="9032">
                  <c:v>10761.02</c:v>
                </c:pt>
                <c:pt idx="9033">
                  <c:v>10762.495000000001</c:v>
                </c:pt>
                <c:pt idx="9034">
                  <c:v>10763.557000000001</c:v>
                </c:pt>
                <c:pt idx="9035">
                  <c:v>10766.012000000001</c:v>
                </c:pt>
                <c:pt idx="9036">
                  <c:v>10766.308000000001</c:v>
                </c:pt>
                <c:pt idx="9037">
                  <c:v>10768.630999999999</c:v>
                </c:pt>
                <c:pt idx="9038">
                  <c:v>10769.527</c:v>
                </c:pt>
                <c:pt idx="9039">
                  <c:v>10771.548000000001</c:v>
                </c:pt>
                <c:pt idx="9040">
                  <c:v>10773.043</c:v>
                </c:pt>
                <c:pt idx="9041">
                  <c:v>10775.423000000001</c:v>
                </c:pt>
                <c:pt idx="9042">
                  <c:v>10775.927</c:v>
                </c:pt>
                <c:pt idx="9043">
                  <c:v>10777.271000000001</c:v>
                </c:pt>
                <c:pt idx="9044">
                  <c:v>10780.074000000001</c:v>
                </c:pt>
                <c:pt idx="9045">
                  <c:v>10781.316000000001</c:v>
                </c:pt>
                <c:pt idx="9046">
                  <c:v>10783.853999999999</c:v>
                </c:pt>
                <c:pt idx="9047">
                  <c:v>10784.539000000001</c:v>
                </c:pt>
                <c:pt idx="9048">
                  <c:v>10786.391</c:v>
                </c:pt>
                <c:pt idx="9049">
                  <c:v>10787.106</c:v>
                </c:pt>
                <c:pt idx="9050">
                  <c:v>10788.717000000001</c:v>
                </c:pt>
                <c:pt idx="9051">
                  <c:v>10788.928</c:v>
                </c:pt>
                <c:pt idx="9052">
                  <c:v>10790.620999999999</c:v>
                </c:pt>
                <c:pt idx="9053">
                  <c:v>10791.465</c:v>
                </c:pt>
                <c:pt idx="9054">
                  <c:v>10793.654</c:v>
                </c:pt>
                <c:pt idx="9055">
                  <c:v>10794.002</c:v>
                </c:pt>
                <c:pt idx="9056">
                  <c:v>10794.137000000001</c:v>
                </c:pt>
                <c:pt idx="9057">
                  <c:v>10796.539000000001</c:v>
                </c:pt>
                <c:pt idx="9058">
                  <c:v>10797.652</c:v>
                </c:pt>
                <c:pt idx="9059">
                  <c:v>10799.075999999999</c:v>
                </c:pt>
                <c:pt idx="9060">
                  <c:v>10800.162</c:v>
                </c:pt>
                <c:pt idx="9061">
                  <c:v>10801.168</c:v>
                </c:pt>
                <c:pt idx="9062">
                  <c:v>10801.614</c:v>
                </c:pt>
                <c:pt idx="9063">
                  <c:v>10802.771000000001</c:v>
                </c:pt>
                <c:pt idx="9064">
                  <c:v>10804.151</c:v>
                </c:pt>
                <c:pt idx="9065">
                  <c:v>10804.683999999999</c:v>
                </c:pt>
                <c:pt idx="9066">
                  <c:v>10805.885</c:v>
                </c:pt>
                <c:pt idx="9067">
                  <c:v>10806.27</c:v>
                </c:pt>
                <c:pt idx="9068">
                  <c:v>10808.311</c:v>
                </c:pt>
                <c:pt idx="9069">
                  <c:v>10809.093999999999</c:v>
                </c:pt>
                <c:pt idx="9070">
                  <c:v>10810.453</c:v>
                </c:pt>
                <c:pt idx="9071">
                  <c:v>10810.563</c:v>
                </c:pt>
                <c:pt idx="9072">
                  <c:v>10811.519</c:v>
                </c:pt>
                <c:pt idx="9073">
                  <c:v>10812.028</c:v>
                </c:pt>
                <c:pt idx="9074">
                  <c:v>10815.745999999999</c:v>
                </c:pt>
                <c:pt idx="9075">
                  <c:v>10816.367</c:v>
                </c:pt>
                <c:pt idx="9076">
                  <c:v>10817.529</c:v>
                </c:pt>
                <c:pt idx="9077">
                  <c:v>10818.790999999999</c:v>
                </c:pt>
                <c:pt idx="9078">
                  <c:v>10819.464</c:v>
                </c:pt>
                <c:pt idx="9079">
                  <c:v>10821.678</c:v>
                </c:pt>
                <c:pt idx="9080">
                  <c:v>10823.182000000001</c:v>
                </c:pt>
                <c:pt idx="9081">
                  <c:v>10823.64</c:v>
                </c:pt>
                <c:pt idx="9082">
                  <c:v>10824.496999999999</c:v>
                </c:pt>
                <c:pt idx="9083">
                  <c:v>10826.064</c:v>
                </c:pt>
                <c:pt idx="9084">
                  <c:v>10826.9</c:v>
                </c:pt>
                <c:pt idx="9085">
                  <c:v>10828.487999999999</c:v>
                </c:pt>
                <c:pt idx="9086">
                  <c:v>10829.648999999999</c:v>
                </c:pt>
                <c:pt idx="9087">
                  <c:v>10830.618</c:v>
                </c:pt>
                <c:pt idx="9088">
                  <c:v>10830.912</c:v>
                </c:pt>
                <c:pt idx="9089">
                  <c:v>10831.465</c:v>
                </c:pt>
                <c:pt idx="9090">
                  <c:v>10833.337</c:v>
                </c:pt>
                <c:pt idx="9091">
                  <c:v>10834.335999999999</c:v>
                </c:pt>
                <c:pt idx="9092">
                  <c:v>10835.761</c:v>
                </c:pt>
                <c:pt idx="9093">
                  <c:v>10837.620999999999</c:v>
                </c:pt>
                <c:pt idx="9094">
                  <c:v>10838.054</c:v>
                </c:pt>
                <c:pt idx="9095">
                  <c:v>10838.186</c:v>
                </c:pt>
                <c:pt idx="9096">
                  <c:v>10840.609</c:v>
                </c:pt>
                <c:pt idx="9097">
                  <c:v>10841.352000000001</c:v>
                </c:pt>
                <c:pt idx="9098">
                  <c:v>10841.772000000001</c:v>
                </c:pt>
                <c:pt idx="9099">
                  <c:v>10843.034</c:v>
                </c:pt>
                <c:pt idx="9100">
                  <c:v>10845.398999999999</c:v>
                </c:pt>
                <c:pt idx="9101">
                  <c:v>10845.458000000001</c:v>
                </c:pt>
                <c:pt idx="9102">
                  <c:v>10847.883</c:v>
                </c:pt>
                <c:pt idx="9103">
                  <c:v>10850.307000000001</c:v>
                </c:pt>
                <c:pt idx="9104">
                  <c:v>10852.367</c:v>
                </c:pt>
                <c:pt idx="9105">
                  <c:v>10852.731</c:v>
                </c:pt>
                <c:pt idx="9106">
                  <c:v>10852.925999999999</c:v>
                </c:pt>
                <c:pt idx="9107">
                  <c:v>10853.565000000001</c:v>
                </c:pt>
                <c:pt idx="9108">
                  <c:v>10855.155000000001</c:v>
                </c:pt>
                <c:pt idx="9109">
                  <c:v>10857.58</c:v>
                </c:pt>
                <c:pt idx="9110">
                  <c:v>10859.334000000001</c:v>
                </c:pt>
                <c:pt idx="9111">
                  <c:v>10860.004000000001</c:v>
                </c:pt>
                <c:pt idx="9112">
                  <c:v>10860.714</c:v>
                </c:pt>
                <c:pt idx="9113">
                  <c:v>10861.537</c:v>
                </c:pt>
                <c:pt idx="9114">
                  <c:v>10862.429</c:v>
                </c:pt>
                <c:pt idx="9115">
                  <c:v>10864.08</c:v>
                </c:pt>
                <c:pt idx="9116">
                  <c:v>10864.852999999999</c:v>
                </c:pt>
                <c:pt idx="9117">
                  <c:v>10866.302</c:v>
                </c:pt>
                <c:pt idx="9118">
                  <c:v>10867.277</c:v>
                </c:pt>
                <c:pt idx="9119">
                  <c:v>10867.798000000001</c:v>
                </c:pt>
                <c:pt idx="9120">
                  <c:v>10869.509</c:v>
                </c:pt>
                <c:pt idx="9121">
                  <c:v>10869.700999999999</c:v>
                </c:pt>
                <c:pt idx="9122">
                  <c:v>10871.516</c:v>
                </c:pt>
                <c:pt idx="9123">
                  <c:v>10872.126</c:v>
                </c:pt>
                <c:pt idx="9124">
                  <c:v>10873.27</c:v>
                </c:pt>
                <c:pt idx="9125">
                  <c:v>10874.55</c:v>
                </c:pt>
                <c:pt idx="9126">
                  <c:v>10876.975</c:v>
                </c:pt>
                <c:pt idx="9127">
                  <c:v>10877.481</c:v>
                </c:pt>
                <c:pt idx="9128">
                  <c:v>10877.777</c:v>
                </c:pt>
                <c:pt idx="9129">
                  <c:v>10878.814</c:v>
                </c:pt>
                <c:pt idx="9130">
                  <c:v>10879.933999999999</c:v>
                </c:pt>
                <c:pt idx="9131">
                  <c:v>10880.993</c:v>
                </c:pt>
                <c:pt idx="9132">
                  <c:v>10882.093999999999</c:v>
                </c:pt>
                <c:pt idx="9133">
                  <c:v>10883.156999999999</c:v>
                </c:pt>
                <c:pt idx="9134">
                  <c:v>10886.380999999999</c:v>
                </c:pt>
                <c:pt idx="9135">
                  <c:v>10887.672</c:v>
                </c:pt>
                <c:pt idx="9136">
                  <c:v>10888.655000000001</c:v>
                </c:pt>
                <c:pt idx="9137">
                  <c:v>10889.605</c:v>
                </c:pt>
                <c:pt idx="9138">
                  <c:v>10891.012000000001</c:v>
                </c:pt>
                <c:pt idx="9139">
                  <c:v>10891.937</c:v>
                </c:pt>
                <c:pt idx="9140">
                  <c:v>10892.828</c:v>
                </c:pt>
                <c:pt idx="9141">
                  <c:v>10896.052</c:v>
                </c:pt>
                <c:pt idx="9142">
                  <c:v>10897.691000000001</c:v>
                </c:pt>
                <c:pt idx="9143">
                  <c:v>10898.496999999999</c:v>
                </c:pt>
                <c:pt idx="9144">
                  <c:v>10901.03</c:v>
                </c:pt>
                <c:pt idx="9145">
                  <c:v>10901.778</c:v>
                </c:pt>
                <c:pt idx="9146">
                  <c:v>10901.992</c:v>
                </c:pt>
                <c:pt idx="9147">
                  <c:v>10902.5</c:v>
                </c:pt>
                <c:pt idx="9148">
                  <c:v>10904.37</c:v>
                </c:pt>
                <c:pt idx="9149">
                  <c:v>10905.058999999999</c:v>
                </c:pt>
                <c:pt idx="9150">
                  <c:v>10905.724</c:v>
                </c:pt>
                <c:pt idx="9151">
                  <c:v>10908.34</c:v>
                </c:pt>
                <c:pt idx="9152">
                  <c:v>10911.05</c:v>
                </c:pt>
                <c:pt idx="9153">
                  <c:v>10911.62</c:v>
                </c:pt>
                <c:pt idx="9154">
                  <c:v>10912.171</c:v>
                </c:pt>
                <c:pt idx="9155">
                  <c:v>10914.39</c:v>
                </c:pt>
                <c:pt idx="9156">
                  <c:v>10915.395</c:v>
                </c:pt>
                <c:pt idx="9157">
                  <c:v>10917.728999999999</c:v>
                </c:pt>
                <c:pt idx="9158">
                  <c:v>10918.182000000001</c:v>
                </c:pt>
                <c:pt idx="9159">
                  <c:v>10921.067999999999</c:v>
                </c:pt>
                <c:pt idx="9160">
                  <c:v>10921.462</c:v>
                </c:pt>
                <c:pt idx="9161">
                  <c:v>10921.842000000001</c:v>
                </c:pt>
                <c:pt idx="9162">
                  <c:v>10924.407999999999</c:v>
                </c:pt>
                <c:pt idx="9163">
                  <c:v>10924.743</c:v>
                </c:pt>
                <c:pt idx="9164">
                  <c:v>10925.066000000001</c:v>
                </c:pt>
                <c:pt idx="9165">
                  <c:v>10927.748</c:v>
                </c:pt>
                <c:pt idx="9166">
                  <c:v>10928.022999999999</c:v>
                </c:pt>
                <c:pt idx="9167">
                  <c:v>10931.513999999999</c:v>
                </c:pt>
                <c:pt idx="9168">
                  <c:v>10934.427</c:v>
                </c:pt>
                <c:pt idx="9169">
                  <c:v>10934.584999999999</c:v>
                </c:pt>
                <c:pt idx="9170">
                  <c:v>10934.736999999999</c:v>
                </c:pt>
                <c:pt idx="9171">
                  <c:v>10936.790999999999</c:v>
                </c:pt>
                <c:pt idx="9172">
                  <c:v>10941.200999999999</c:v>
                </c:pt>
                <c:pt idx="9173">
                  <c:v>10942.179</c:v>
                </c:pt>
                <c:pt idx="9174">
                  <c:v>10943.356</c:v>
                </c:pt>
                <c:pt idx="9175">
                  <c:v>10944.522999999999</c:v>
                </c:pt>
                <c:pt idx="9176">
                  <c:v>10946.132</c:v>
                </c:pt>
                <c:pt idx="9177">
                  <c:v>10946.221</c:v>
                </c:pt>
                <c:pt idx="9178">
                  <c:v>10949.084999999999</c:v>
                </c:pt>
                <c:pt idx="9179">
                  <c:v>10950.084999999999</c:v>
                </c:pt>
                <c:pt idx="9180">
                  <c:v>10951.165999999999</c:v>
                </c:pt>
                <c:pt idx="9181">
                  <c:v>10951.949000000001</c:v>
                </c:pt>
                <c:pt idx="9182">
                  <c:v>10954.038</c:v>
                </c:pt>
                <c:pt idx="9183">
                  <c:v>10954.486999999999</c:v>
                </c:pt>
                <c:pt idx="9184">
                  <c:v>10954.814</c:v>
                </c:pt>
                <c:pt idx="9185">
                  <c:v>10956.55</c:v>
                </c:pt>
                <c:pt idx="9186">
                  <c:v>10956.852000000001</c:v>
                </c:pt>
                <c:pt idx="9187">
                  <c:v>10957.678</c:v>
                </c:pt>
                <c:pt idx="9188">
                  <c:v>10957.81</c:v>
                </c:pt>
                <c:pt idx="9189">
                  <c:v>10957.991</c:v>
                </c:pt>
                <c:pt idx="9190">
                  <c:v>10960.541999999999</c:v>
                </c:pt>
                <c:pt idx="9191">
                  <c:v>10961.130999999999</c:v>
                </c:pt>
                <c:pt idx="9192">
                  <c:v>10963.406000000001</c:v>
                </c:pt>
                <c:pt idx="9193">
                  <c:v>10964.453</c:v>
                </c:pt>
                <c:pt idx="9194">
                  <c:v>10967.773999999999</c:v>
                </c:pt>
                <c:pt idx="9195">
                  <c:v>10969.852000000001</c:v>
                </c:pt>
                <c:pt idx="9196">
                  <c:v>10971.097</c:v>
                </c:pt>
                <c:pt idx="9197">
                  <c:v>10971.999</c:v>
                </c:pt>
                <c:pt idx="9198">
                  <c:v>10973.805</c:v>
                </c:pt>
                <c:pt idx="9199">
                  <c:v>10974.418</c:v>
                </c:pt>
                <c:pt idx="9200">
                  <c:v>10974.862999999999</c:v>
                </c:pt>
                <c:pt idx="9201">
                  <c:v>10977.192999999999</c:v>
                </c:pt>
                <c:pt idx="9202">
                  <c:v>10977.647999999999</c:v>
                </c:pt>
                <c:pt idx="9203">
                  <c:v>10977.727999999999</c:v>
                </c:pt>
                <c:pt idx="9204">
                  <c:v>10977.74</c:v>
                </c:pt>
                <c:pt idx="9205">
                  <c:v>10977.758</c:v>
                </c:pt>
                <c:pt idx="9206">
                  <c:v>10980.592000000001</c:v>
                </c:pt>
                <c:pt idx="9207">
                  <c:v>10981.062</c:v>
                </c:pt>
                <c:pt idx="9208">
                  <c:v>10981.710999999999</c:v>
                </c:pt>
                <c:pt idx="9209">
                  <c:v>10983.456</c:v>
                </c:pt>
                <c:pt idx="9210">
                  <c:v>10984.384</c:v>
                </c:pt>
                <c:pt idx="9211">
                  <c:v>10985.664000000001</c:v>
                </c:pt>
                <c:pt idx="9212">
                  <c:v>10986.32</c:v>
                </c:pt>
                <c:pt idx="9213">
                  <c:v>10987.705</c:v>
                </c:pt>
                <c:pt idx="9214">
                  <c:v>10989.184999999999</c:v>
                </c:pt>
                <c:pt idx="9215">
                  <c:v>10989.617</c:v>
                </c:pt>
                <c:pt idx="9216">
                  <c:v>10991.027</c:v>
                </c:pt>
                <c:pt idx="9217">
                  <c:v>10992.049000000001</c:v>
                </c:pt>
                <c:pt idx="9218">
                  <c:v>10993.57</c:v>
                </c:pt>
                <c:pt idx="9219">
                  <c:v>10994.349</c:v>
                </c:pt>
                <c:pt idx="9220">
                  <c:v>10994.913</c:v>
                </c:pt>
                <c:pt idx="9221">
                  <c:v>10997.522999999999</c:v>
                </c:pt>
                <c:pt idx="9222">
                  <c:v>10997.67</c:v>
                </c:pt>
                <c:pt idx="9223">
                  <c:v>10997.777</c:v>
                </c:pt>
                <c:pt idx="9224">
                  <c:v>10998.442999999999</c:v>
                </c:pt>
                <c:pt idx="9225">
                  <c:v>11000.642</c:v>
                </c:pt>
                <c:pt idx="9226">
                  <c:v>11000.992</c:v>
                </c:pt>
                <c:pt idx="9227">
                  <c:v>11001.477000000001</c:v>
                </c:pt>
                <c:pt idx="9228">
                  <c:v>11003.505999999999</c:v>
                </c:pt>
                <c:pt idx="9229">
                  <c:v>11004.314</c:v>
                </c:pt>
                <c:pt idx="9230">
                  <c:v>11005.43</c:v>
                </c:pt>
                <c:pt idx="9231">
                  <c:v>11006.37</c:v>
                </c:pt>
                <c:pt idx="9232">
                  <c:v>11007.636</c:v>
                </c:pt>
                <c:pt idx="9233">
                  <c:v>11009.233</c:v>
                </c:pt>
                <c:pt idx="9234">
                  <c:v>11009.383</c:v>
                </c:pt>
                <c:pt idx="9235">
                  <c:v>11012.098</c:v>
                </c:pt>
                <c:pt idx="9236">
                  <c:v>11014.962</c:v>
                </c:pt>
                <c:pt idx="9237">
                  <c:v>11017.267</c:v>
                </c:pt>
                <c:pt idx="9238">
                  <c:v>11017.601000000001</c:v>
                </c:pt>
                <c:pt idx="9239">
                  <c:v>11017.825999999999</c:v>
                </c:pt>
                <c:pt idx="9240">
                  <c:v>11019.24</c:v>
                </c:pt>
                <c:pt idx="9241">
                  <c:v>11020.69</c:v>
                </c:pt>
                <c:pt idx="9242">
                  <c:v>11020.923000000001</c:v>
                </c:pt>
                <c:pt idx="9243">
                  <c:v>11021.242</c:v>
                </c:pt>
                <c:pt idx="9244">
                  <c:v>11021.968999999999</c:v>
                </c:pt>
                <c:pt idx="9245">
                  <c:v>11024.402</c:v>
                </c:pt>
                <c:pt idx="9246">
                  <c:v>11025.867</c:v>
                </c:pt>
                <c:pt idx="9247">
                  <c:v>11026.932000000001</c:v>
                </c:pt>
                <c:pt idx="9248">
                  <c:v>11028.377</c:v>
                </c:pt>
                <c:pt idx="9249">
                  <c:v>11029.393</c:v>
                </c:pt>
                <c:pt idx="9250">
                  <c:v>11030.886</c:v>
                </c:pt>
                <c:pt idx="9251">
                  <c:v>11031.507</c:v>
                </c:pt>
                <c:pt idx="9252">
                  <c:v>11033.012000000001</c:v>
                </c:pt>
                <c:pt idx="9253">
                  <c:v>11033.396000000001</c:v>
                </c:pt>
                <c:pt idx="9254">
                  <c:v>11035.904</c:v>
                </c:pt>
                <c:pt idx="9255">
                  <c:v>11037.937</c:v>
                </c:pt>
                <c:pt idx="9256">
                  <c:v>11038.413</c:v>
                </c:pt>
                <c:pt idx="9257">
                  <c:v>11038.611000000001</c:v>
                </c:pt>
                <c:pt idx="9258">
                  <c:v>11039.092000000001</c:v>
                </c:pt>
                <c:pt idx="9259">
                  <c:v>11040.25</c:v>
                </c:pt>
                <c:pt idx="9260">
                  <c:v>11040.923000000001</c:v>
                </c:pt>
                <c:pt idx="9261">
                  <c:v>11042.164000000001</c:v>
                </c:pt>
                <c:pt idx="9262">
                  <c:v>11043.432000000001</c:v>
                </c:pt>
                <c:pt idx="9263">
                  <c:v>11045.173000000001</c:v>
                </c:pt>
                <c:pt idx="9264">
                  <c:v>11045.717000000001</c:v>
                </c:pt>
                <c:pt idx="9265">
                  <c:v>11045.941000000001</c:v>
                </c:pt>
                <c:pt idx="9266">
                  <c:v>11046.481</c:v>
                </c:pt>
                <c:pt idx="9267">
                  <c:v>11048.45</c:v>
                </c:pt>
                <c:pt idx="9268">
                  <c:v>11049.269</c:v>
                </c:pt>
                <c:pt idx="9269">
                  <c:v>11050.959000000001</c:v>
                </c:pt>
                <c:pt idx="9270">
                  <c:v>11051.253000000001</c:v>
                </c:pt>
                <c:pt idx="9271">
                  <c:v>11052.821</c:v>
                </c:pt>
                <c:pt idx="9272">
                  <c:v>11053.468999999999</c:v>
                </c:pt>
                <c:pt idx="9273">
                  <c:v>11055.025</c:v>
                </c:pt>
                <c:pt idx="9274">
                  <c:v>11055.977999999999</c:v>
                </c:pt>
                <c:pt idx="9275">
                  <c:v>11056.374</c:v>
                </c:pt>
                <c:pt idx="9276">
                  <c:v>11057.333000000001</c:v>
                </c:pt>
                <c:pt idx="9277">
                  <c:v>11058.486000000001</c:v>
                </c:pt>
                <c:pt idx="9278">
                  <c:v>11059.925999999999</c:v>
                </c:pt>
                <c:pt idx="9279">
                  <c:v>11060.995999999999</c:v>
                </c:pt>
                <c:pt idx="9280">
                  <c:v>11063.413</c:v>
                </c:pt>
                <c:pt idx="9281">
                  <c:v>11063.478999999999</c:v>
                </c:pt>
                <c:pt idx="9282">
                  <c:v>11063.504999999999</c:v>
                </c:pt>
                <c:pt idx="9283">
                  <c:v>11066.014999999999</c:v>
                </c:pt>
                <c:pt idx="9284">
                  <c:v>11067.03</c:v>
                </c:pt>
                <c:pt idx="9285">
                  <c:v>11068.522999999999</c:v>
                </c:pt>
                <c:pt idx="9286">
                  <c:v>11069.493</c:v>
                </c:pt>
                <c:pt idx="9287">
                  <c:v>11070.583000000001</c:v>
                </c:pt>
                <c:pt idx="9288">
                  <c:v>11071.031999999999</c:v>
                </c:pt>
                <c:pt idx="9289">
                  <c:v>11073.541999999999</c:v>
                </c:pt>
                <c:pt idx="9290">
                  <c:v>11075.574000000001</c:v>
                </c:pt>
                <c:pt idx="9291">
                  <c:v>11077.688</c:v>
                </c:pt>
                <c:pt idx="9292">
                  <c:v>11078.561</c:v>
                </c:pt>
                <c:pt idx="9293">
                  <c:v>11080.657999999999</c:v>
                </c:pt>
                <c:pt idx="9294">
                  <c:v>11081.24</c:v>
                </c:pt>
                <c:pt idx="9295">
                  <c:v>11081.654</c:v>
                </c:pt>
                <c:pt idx="9296">
                  <c:v>11083.578</c:v>
                </c:pt>
                <c:pt idx="9297">
                  <c:v>11084.791999999999</c:v>
                </c:pt>
                <c:pt idx="9298">
                  <c:v>11086.088</c:v>
                </c:pt>
                <c:pt idx="9299">
                  <c:v>11086.447</c:v>
                </c:pt>
                <c:pt idx="9300">
                  <c:v>11087.734</c:v>
                </c:pt>
                <c:pt idx="9301">
                  <c:v>11088.344999999999</c:v>
                </c:pt>
                <c:pt idx="9302">
                  <c:v>11088.597</c:v>
                </c:pt>
                <c:pt idx="9303">
                  <c:v>11089.203</c:v>
                </c:pt>
                <c:pt idx="9304">
                  <c:v>11091.106</c:v>
                </c:pt>
                <c:pt idx="9305">
                  <c:v>11091.897999999999</c:v>
                </c:pt>
                <c:pt idx="9306">
                  <c:v>11093.815000000001</c:v>
                </c:pt>
                <c:pt idx="9307">
                  <c:v>11095.061</c:v>
                </c:pt>
                <c:pt idx="9308">
                  <c:v>11095.449000000001</c:v>
                </c:pt>
                <c:pt idx="9309">
                  <c:v>11096.124</c:v>
                </c:pt>
                <c:pt idx="9310">
                  <c:v>11096.529</c:v>
                </c:pt>
                <c:pt idx="9311">
                  <c:v>11097.521000000001</c:v>
                </c:pt>
                <c:pt idx="9312">
                  <c:v>11098.562</c:v>
                </c:pt>
                <c:pt idx="9313">
                  <c:v>11099.118</c:v>
                </c:pt>
                <c:pt idx="9314">
                  <c:v>11100.957</c:v>
                </c:pt>
                <c:pt idx="9315">
                  <c:v>11100.985000000001</c:v>
                </c:pt>
                <c:pt idx="9316">
                  <c:v>11102.839</c:v>
                </c:pt>
                <c:pt idx="9317">
                  <c:v>11103.407999999999</c:v>
                </c:pt>
                <c:pt idx="9318">
                  <c:v>11104.474</c:v>
                </c:pt>
                <c:pt idx="9319">
                  <c:v>11105.832</c:v>
                </c:pt>
                <c:pt idx="9320">
                  <c:v>11108.255999999999</c:v>
                </c:pt>
                <c:pt idx="9321">
                  <c:v>11108.957</c:v>
                </c:pt>
                <c:pt idx="9322">
                  <c:v>11110.279</c:v>
                </c:pt>
                <c:pt idx="9323">
                  <c:v>11110.68</c:v>
                </c:pt>
                <c:pt idx="9324">
                  <c:v>11111.428</c:v>
                </c:pt>
                <c:pt idx="9325">
                  <c:v>11113.102999999999</c:v>
                </c:pt>
                <c:pt idx="9326">
                  <c:v>11113.999</c:v>
                </c:pt>
                <c:pt idx="9327">
                  <c:v>11116.957</c:v>
                </c:pt>
                <c:pt idx="9328">
                  <c:v>11117.718999999999</c:v>
                </c:pt>
                <c:pt idx="9329">
                  <c:v>11117.95</c:v>
                </c:pt>
                <c:pt idx="9330">
                  <c:v>11118.382</c:v>
                </c:pt>
                <c:pt idx="9331">
                  <c:v>11120.373</c:v>
                </c:pt>
                <c:pt idx="9332">
                  <c:v>11121.44</c:v>
                </c:pt>
                <c:pt idx="9333">
                  <c:v>11122.797</c:v>
                </c:pt>
                <c:pt idx="9334">
                  <c:v>11124.956</c:v>
                </c:pt>
                <c:pt idx="9335">
                  <c:v>11125.159</c:v>
                </c:pt>
                <c:pt idx="9336">
                  <c:v>11125.221</c:v>
                </c:pt>
                <c:pt idx="9337">
                  <c:v>11130.066999999999</c:v>
                </c:pt>
                <c:pt idx="9338">
                  <c:v>11132.289000000001</c:v>
                </c:pt>
                <c:pt idx="9339">
                  <c:v>11132.491</c:v>
                </c:pt>
                <c:pt idx="9340">
                  <c:v>11132.956</c:v>
                </c:pt>
                <c:pt idx="9341">
                  <c:v>11134.915000000001</c:v>
                </c:pt>
                <c:pt idx="9342">
                  <c:v>11136.319</c:v>
                </c:pt>
                <c:pt idx="9343">
                  <c:v>11139.242</c:v>
                </c:pt>
                <c:pt idx="9344">
                  <c:v>11139.762000000001</c:v>
                </c:pt>
                <c:pt idx="9345">
                  <c:v>11140.039000000001</c:v>
                </c:pt>
                <c:pt idx="9346">
                  <c:v>11140.956</c:v>
                </c:pt>
                <c:pt idx="9347">
                  <c:v>11142.186</c:v>
                </c:pt>
                <c:pt idx="9348">
                  <c:v>11143.76</c:v>
                </c:pt>
                <c:pt idx="9349">
                  <c:v>11144.608</c:v>
                </c:pt>
                <c:pt idx="9350">
                  <c:v>11146.196</c:v>
                </c:pt>
                <c:pt idx="9351">
                  <c:v>11147.031999999999</c:v>
                </c:pt>
                <c:pt idx="9352">
                  <c:v>11147.48</c:v>
                </c:pt>
                <c:pt idx="9353">
                  <c:v>11149.456</c:v>
                </c:pt>
                <c:pt idx="9354">
                  <c:v>11151.879000000001</c:v>
                </c:pt>
                <c:pt idx="9355">
                  <c:v>11153.15</c:v>
                </c:pt>
                <c:pt idx="9356">
                  <c:v>11154.303</c:v>
                </c:pt>
                <c:pt idx="9357">
                  <c:v>11154.92</c:v>
                </c:pt>
                <c:pt idx="9358">
                  <c:v>11156.727000000001</c:v>
                </c:pt>
                <c:pt idx="9359">
                  <c:v>11158.64</c:v>
                </c:pt>
                <c:pt idx="9360">
                  <c:v>11159.148999999999</c:v>
                </c:pt>
                <c:pt idx="9361">
                  <c:v>11160.103999999999</c:v>
                </c:pt>
                <c:pt idx="9362">
                  <c:v>11160.549000000001</c:v>
                </c:pt>
                <c:pt idx="9363">
                  <c:v>11161.54</c:v>
                </c:pt>
                <c:pt idx="9364">
                  <c:v>11162.536</c:v>
                </c:pt>
                <c:pt idx="9365">
                  <c:v>11163.885</c:v>
                </c:pt>
                <c:pt idx="9366">
                  <c:v>11165.707</c:v>
                </c:pt>
                <c:pt idx="9367">
                  <c:v>11166.231</c:v>
                </c:pt>
                <c:pt idx="9368">
                  <c:v>11166.617</c:v>
                </c:pt>
                <c:pt idx="9369">
                  <c:v>11168.575000000001</c:v>
                </c:pt>
                <c:pt idx="9370">
                  <c:v>11169.217000000001</c:v>
                </c:pt>
                <c:pt idx="9371">
                  <c:v>11170.699000000001</c:v>
                </c:pt>
                <c:pt idx="9372">
                  <c:v>11170.92</c:v>
                </c:pt>
                <c:pt idx="9373">
                  <c:v>11171.218999999999</c:v>
                </c:pt>
                <c:pt idx="9374">
                  <c:v>11173.266</c:v>
                </c:pt>
                <c:pt idx="9375">
                  <c:v>11174.781000000001</c:v>
                </c:pt>
                <c:pt idx="9376">
                  <c:v>11175.61</c:v>
                </c:pt>
                <c:pt idx="9377">
                  <c:v>11177.955</c:v>
                </c:pt>
                <c:pt idx="9378">
                  <c:v>11178.862999999999</c:v>
                </c:pt>
                <c:pt idx="9379">
                  <c:v>11180.300999999999</c:v>
                </c:pt>
                <c:pt idx="9380">
                  <c:v>11182.646000000001</c:v>
                </c:pt>
                <c:pt idx="9381">
                  <c:v>11182.945</c:v>
                </c:pt>
                <c:pt idx="9382">
                  <c:v>11187.026</c:v>
                </c:pt>
                <c:pt idx="9383">
                  <c:v>11191.108</c:v>
                </c:pt>
                <c:pt idx="9384">
                  <c:v>11192.025</c:v>
                </c:pt>
                <c:pt idx="9385">
                  <c:v>11193.263999999999</c:v>
                </c:pt>
                <c:pt idx="9386">
                  <c:v>11194.370999999999</c:v>
                </c:pt>
                <c:pt idx="9387">
                  <c:v>11195.19</c:v>
                </c:pt>
                <c:pt idx="9388">
                  <c:v>11196.716</c:v>
                </c:pt>
                <c:pt idx="9389">
                  <c:v>11198.775</c:v>
                </c:pt>
                <c:pt idx="9390">
                  <c:v>11199.061</c:v>
                </c:pt>
                <c:pt idx="9391">
                  <c:v>11199.272999999999</c:v>
                </c:pt>
                <c:pt idx="9392">
                  <c:v>11200.691999999999</c:v>
                </c:pt>
                <c:pt idx="9393">
                  <c:v>11201.406000000001</c:v>
                </c:pt>
                <c:pt idx="9394">
                  <c:v>11203.355</c:v>
                </c:pt>
                <c:pt idx="9395">
                  <c:v>11203.751</c:v>
                </c:pt>
                <c:pt idx="9396">
                  <c:v>11204.286</c:v>
                </c:pt>
                <c:pt idx="9397">
                  <c:v>11206.096</c:v>
                </c:pt>
                <c:pt idx="9398">
                  <c:v>11207.436</c:v>
                </c:pt>
                <c:pt idx="9399">
                  <c:v>11208.44</c:v>
                </c:pt>
                <c:pt idx="9400">
                  <c:v>11209.798000000001</c:v>
                </c:pt>
                <c:pt idx="9401">
                  <c:v>11210.786</c:v>
                </c:pt>
                <c:pt idx="9402">
                  <c:v>11211.518</c:v>
                </c:pt>
                <c:pt idx="9403">
                  <c:v>11213.130999999999</c:v>
                </c:pt>
                <c:pt idx="9404">
                  <c:v>11215.308999999999</c:v>
                </c:pt>
                <c:pt idx="9405">
                  <c:v>11215.476000000001</c:v>
                </c:pt>
                <c:pt idx="9406">
                  <c:v>11215.578</c:v>
                </c:pt>
                <c:pt idx="9407">
                  <c:v>11215.6</c:v>
                </c:pt>
                <c:pt idx="9408">
                  <c:v>11216.43</c:v>
                </c:pt>
                <c:pt idx="9409">
                  <c:v>11217.821</c:v>
                </c:pt>
                <c:pt idx="9410">
                  <c:v>11219.682000000001</c:v>
                </c:pt>
                <c:pt idx="9411">
                  <c:v>11220.165999999999</c:v>
                </c:pt>
                <c:pt idx="9412">
                  <c:v>11220.82</c:v>
                </c:pt>
                <c:pt idx="9413">
                  <c:v>11222.511</c:v>
                </c:pt>
                <c:pt idx="9414">
                  <c:v>11223.763999999999</c:v>
                </c:pt>
                <c:pt idx="9415">
                  <c:v>11224.856</c:v>
                </c:pt>
                <c:pt idx="9416">
                  <c:v>11226.332</c:v>
                </c:pt>
                <c:pt idx="9417">
                  <c:v>11227.200999999999</c:v>
                </c:pt>
                <c:pt idx="9418">
                  <c:v>11227.846</c:v>
                </c:pt>
                <c:pt idx="9419">
                  <c:v>11229.546</c:v>
                </c:pt>
                <c:pt idx="9420">
                  <c:v>11231.843000000001</c:v>
                </c:pt>
                <c:pt idx="9421">
                  <c:v>11231.892</c:v>
                </c:pt>
                <c:pt idx="9422">
                  <c:v>11231.927</c:v>
                </c:pt>
                <c:pt idx="9423">
                  <c:v>11232.168</c:v>
                </c:pt>
                <c:pt idx="9424">
                  <c:v>11234.236000000001</c:v>
                </c:pt>
                <c:pt idx="9425">
                  <c:v>11236.009</c:v>
                </c:pt>
                <c:pt idx="9426">
                  <c:v>11236.581</c:v>
                </c:pt>
                <c:pt idx="9427">
                  <c:v>11237.355</c:v>
                </c:pt>
                <c:pt idx="9428">
                  <c:v>11238.927</c:v>
                </c:pt>
                <c:pt idx="9429">
                  <c:v>11240.091</c:v>
                </c:pt>
                <c:pt idx="9430">
                  <c:v>11241.272000000001</c:v>
                </c:pt>
                <c:pt idx="9431">
                  <c:v>11242.865</c:v>
                </c:pt>
                <c:pt idx="9432">
                  <c:v>11243.616</c:v>
                </c:pt>
                <c:pt idx="9433">
                  <c:v>11244.173000000001</c:v>
                </c:pt>
                <c:pt idx="9434">
                  <c:v>11245.962</c:v>
                </c:pt>
                <c:pt idx="9435">
                  <c:v>11247.905000000001</c:v>
                </c:pt>
                <c:pt idx="9436">
                  <c:v>11248.254999999999</c:v>
                </c:pt>
                <c:pt idx="9437">
                  <c:v>11248.307000000001</c:v>
                </c:pt>
                <c:pt idx="9438">
                  <c:v>11248.377</c:v>
                </c:pt>
                <c:pt idx="9439">
                  <c:v>11250.651</c:v>
                </c:pt>
                <c:pt idx="9440">
                  <c:v>11252.335999999999</c:v>
                </c:pt>
                <c:pt idx="9441">
                  <c:v>11252.995999999999</c:v>
                </c:pt>
                <c:pt idx="9442">
                  <c:v>11253.888000000001</c:v>
                </c:pt>
                <c:pt idx="9443">
                  <c:v>11256.418</c:v>
                </c:pt>
                <c:pt idx="9444">
                  <c:v>11257.687</c:v>
                </c:pt>
                <c:pt idx="9445">
                  <c:v>11259.398999999999</c:v>
                </c:pt>
                <c:pt idx="9446">
                  <c:v>11260.031000000001</c:v>
                </c:pt>
                <c:pt idx="9447">
                  <c:v>11260.5</c:v>
                </c:pt>
                <c:pt idx="9448">
                  <c:v>11263.643</c:v>
                </c:pt>
                <c:pt idx="9449">
                  <c:v>11264.582</c:v>
                </c:pt>
                <c:pt idx="9450">
                  <c:v>11264.722</c:v>
                </c:pt>
                <c:pt idx="9451">
                  <c:v>11264.91</c:v>
                </c:pt>
                <c:pt idx="9452">
                  <c:v>11267.066000000001</c:v>
                </c:pt>
                <c:pt idx="9453">
                  <c:v>11268.664000000001</c:v>
                </c:pt>
                <c:pt idx="9454">
                  <c:v>11269.412</c:v>
                </c:pt>
                <c:pt idx="9455">
                  <c:v>11270.422</c:v>
                </c:pt>
                <c:pt idx="9456">
                  <c:v>11271.757</c:v>
                </c:pt>
                <c:pt idx="9457">
                  <c:v>11272.745000000001</c:v>
                </c:pt>
                <c:pt idx="9458">
                  <c:v>11274.102000000001</c:v>
                </c:pt>
                <c:pt idx="9459">
                  <c:v>11275.933999999999</c:v>
                </c:pt>
                <c:pt idx="9460">
                  <c:v>11276.447</c:v>
                </c:pt>
                <c:pt idx="9461">
                  <c:v>11276.826999999999</c:v>
                </c:pt>
                <c:pt idx="9462">
                  <c:v>11278.791999999999</c:v>
                </c:pt>
                <c:pt idx="9463">
                  <c:v>11279.311</c:v>
                </c:pt>
                <c:pt idx="9464">
                  <c:v>11279.380999999999</c:v>
                </c:pt>
                <c:pt idx="9465">
                  <c:v>11280.648999999999</c:v>
                </c:pt>
                <c:pt idx="9466">
                  <c:v>11281.022999999999</c:v>
                </c:pt>
                <c:pt idx="9467">
                  <c:v>11281.22</c:v>
                </c:pt>
                <c:pt idx="9468">
                  <c:v>11281.623</c:v>
                </c:pt>
                <c:pt idx="9469">
                  <c:v>11283.504000000001</c:v>
                </c:pt>
                <c:pt idx="9470">
                  <c:v>11285.173000000001</c:v>
                </c:pt>
                <c:pt idx="9471">
                  <c:v>11285.868</c:v>
                </c:pt>
                <c:pt idx="9472">
                  <c:v>11286.9</c:v>
                </c:pt>
                <c:pt idx="9473">
                  <c:v>11288.231</c:v>
                </c:pt>
                <c:pt idx="9474">
                  <c:v>11289.126</c:v>
                </c:pt>
                <c:pt idx="9475">
                  <c:v>11290.594999999999</c:v>
                </c:pt>
                <c:pt idx="9476">
                  <c:v>11292.778</c:v>
                </c:pt>
                <c:pt idx="9477">
                  <c:v>11292.958000000001</c:v>
                </c:pt>
                <c:pt idx="9478">
                  <c:v>11293.697</c:v>
                </c:pt>
                <c:pt idx="9479">
                  <c:v>11295.321</c:v>
                </c:pt>
                <c:pt idx="9480">
                  <c:v>11298.655000000001</c:v>
                </c:pt>
                <c:pt idx="9481">
                  <c:v>11300.049000000001</c:v>
                </c:pt>
                <c:pt idx="9482">
                  <c:v>11300.985000000001</c:v>
                </c:pt>
                <c:pt idx="9483">
                  <c:v>11302.412</c:v>
                </c:pt>
                <c:pt idx="9484">
                  <c:v>11304.532999999999</c:v>
                </c:pt>
                <c:pt idx="9485">
                  <c:v>11304.775</c:v>
                </c:pt>
                <c:pt idx="9486">
                  <c:v>11304.939</c:v>
                </c:pt>
                <c:pt idx="9487">
                  <c:v>11305.771000000001</c:v>
                </c:pt>
                <c:pt idx="9488">
                  <c:v>11308.892</c:v>
                </c:pt>
                <c:pt idx="9489">
                  <c:v>11309.502</c:v>
                </c:pt>
                <c:pt idx="9490">
                  <c:v>11310.41</c:v>
                </c:pt>
                <c:pt idx="9491">
                  <c:v>11311.865</c:v>
                </c:pt>
                <c:pt idx="9492">
                  <c:v>11312.844999999999</c:v>
                </c:pt>
                <c:pt idx="9493">
                  <c:v>11314.23</c:v>
                </c:pt>
                <c:pt idx="9494">
                  <c:v>11316.287</c:v>
                </c:pt>
                <c:pt idx="9495">
                  <c:v>11316.593000000001</c:v>
                </c:pt>
                <c:pt idx="9496">
                  <c:v>11316.798000000001</c:v>
                </c:pt>
                <c:pt idx="9497">
                  <c:v>11318.956</c:v>
                </c:pt>
                <c:pt idx="9498">
                  <c:v>11320.751</c:v>
                </c:pt>
                <c:pt idx="9499">
                  <c:v>11321.319</c:v>
                </c:pt>
                <c:pt idx="9500">
                  <c:v>11323.683000000001</c:v>
                </c:pt>
                <c:pt idx="9501">
                  <c:v>11324.704</c:v>
                </c:pt>
                <c:pt idx="9502">
                  <c:v>11326.046</c:v>
                </c:pt>
                <c:pt idx="9503">
                  <c:v>11328.041999999999</c:v>
                </c:pt>
                <c:pt idx="9504">
                  <c:v>11328.41</c:v>
                </c:pt>
                <c:pt idx="9505">
                  <c:v>11328.656999999999</c:v>
                </c:pt>
                <c:pt idx="9506">
                  <c:v>11330.772999999999</c:v>
                </c:pt>
                <c:pt idx="9507">
                  <c:v>11332.61</c:v>
                </c:pt>
                <c:pt idx="9508">
                  <c:v>11333.137000000001</c:v>
                </c:pt>
                <c:pt idx="9509">
                  <c:v>11333.92</c:v>
                </c:pt>
                <c:pt idx="9510">
                  <c:v>11335.5</c:v>
                </c:pt>
                <c:pt idx="9511">
                  <c:v>11336.564</c:v>
                </c:pt>
                <c:pt idx="9512">
                  <c:v>11337.862999999999</c:v>
                </c:pt>
                <c:pt idx="9513">
                  <c:v>11339.797</c:v>
                </c:pt>
                <c:pt idx="9514">
                  <c:v>11340.227000000001</c:v>
                </c:pt>
                <c:pt idx="9515">
                  <c:v>11340.516</c:v>
                </c:pt>
                <c:pt idx="9516">
                  <c:v>11341.993</c:v>
                </c:pt>
                <c:pt idx="9517">
                  <c:v>11342.094999999999</c:v>
                </c:pt>
                <c:pt idx="9518">
                  <c:v>11342.591</c:v>
                </c:pt>
                <c:pt idx="9519">
                  <c:v>11344.468999999999</c:v>
                </c:pt>
                <c:pt idx="9520">
                  <c:v>11344.954</c:v>
                </c:pt>
                <c:pt idx="9521">
                  <c:v>11347.316999999999</c:v>
                </c:pt>
                <c:pt idx="9522">
                  <c:v>11348.422</c:v>
                </c:pt>
                <c:pt idx="9523">
                  <c:v>11351.552</c:v>
                </c:pt>
                <c:pt idx="9524">
                  <c:v>11352.044</c:v>
                </c:pt>
                <c:pt idx="9525">
                  <c:v>11352.375</c:v>
                </c:pt>
                <c:pt idx="9526">
                  <c:v>11354.066999999999</c:v>
                </c:pt>
                <c:pt idx="9527">
                  <c:v>11354.406999999999</c:v>
                </c:pt>
                <c:pt idx="9528">
                  <c:v>11356.328</c:v>
                </c:pt>
                <c:pt idx="9529">
                  <c:v>11356.772000000001</c:v>
                </c:pt>
                <c:pt idx="9530">
                  <c:v>11357.429</c:v>
                </c:pt>
                <c:pt idx="9531">
                  <c:v>11359.135</c:v>
                </c:pt>
                <c:pt idx="9532">
                  <c:v>11360.281000000001</c:v>
                </c:pt>
                <c:pt idx="9533">
                  <c:v>11361.498</c:v>
                </c:pt>
                <c:pt idx="9534">
                  <c:v>11363.307000000001</c:v>
                </c:pt>
                <c:pt idx="9535">
                  <c:v>11363.861000000001</c:v>
                </c:pt>
                <c:pt idx="9536">
                  <c:v>11364.234</c:v>
                </c:pt>
                <c:pt idx="9537">
                  <c:v>11366.142</c:v>
                </c:pt>
                <c:pt idx="9538">
                  <c:v>11366.225</c:v>
                </c:pt>
                <c:pt idx="9539">
                  <c:v>11368.588</c:v>
                </c:pt>
                <c:pt idx="9540">
                  <c:v>11369.183999999999</c:v>
                </c:pt>
                <c:pt idx="9541">
                  <c:v>11370.951999999999</c:v>
                </c:pt>
                <c:pt idx="9542">
                  <c:v>11371.358</c:v>
                </c:pt>
                <c:pt idx="9543">
                  <c:v>11373.326999999999</c:v>
                </c:pt>
                <c:pt idx="9544">
                  <c:v>11373.800999999999</c:v>
                </c:pt>
                <c:pt idx="9545">
                  <c:v>11375.706</c:v>
                </c:pt>
                <c:pt idx="9546">
                  <c:v>11375.885</c:v>
                </c:pt>
                <c:pt idx="9547">
                  <c:v>11377.678</c:v>
                </c:pt>
                <c:pt idx="9548">
                  <c:v>11378.084000000001</c:v>
                </c:pt>
                <c:pt idx="9549">
                  <c:v>11378.731</c:v>
                </c:pt>
                <c:pt idx="9550">
                  <c:v>11380.463</c:v>
                </c:pt>
                <c:pt idx="9551">
                  <c:v>11381.555</c:v>
                </c:pt>
                <c:pt idx="9552">
                  <c:v>11382.841</c:v>
                </c:pt>
                <c:pt idx="9553">
                  <c:v>11384.884</c:v>
                </c:pt>
                <c:pt idx="9554">
                  <c:v>11385.431</c:v>
                </c:pt>
                <c:pt idx="9555">
                  <c:v>11386.361999999999</c:v>
                </c:pt>
                <c:pt idx="9556">
                  <c:v>11387.598</c:v>
                </c:pt>
                <c:pt idx="9557">
                  <c:v>11389.308000000001</c:v>
                </c:pt>
                <c:pt idx="9558">
                  <c:v>11389.977000000001</c:v>
                </c:pt>
                <c:pt idx="9559">
                  <c:v>11393.184999999999</c:v>
                </c:pt>
                <c:pt idx="9560">
                  <c:v>11394.733</c:v>
                </c:pt>
                <c:pt idx="9561">
                  <c:v>11396.841</c:v>
                </c:pt>
                <c:pt idx="9562">
                  <c:v>11397.062</c:v>
                </c:pt>
                <c:pt idx="9563">
                  <c:v>11397.111999999999</c:v>
                </c:pt>
                <c:pt idx="9564">
                  <c:v>11397.191000000001</c:v>
                </c:pt>
                <c:pt idx="9565">
                  <c:v>11399.429</c:v>
                </c:pt>
                <c:pt idx="9566">
                  <c:v>11399.49</c:v>
                </c:pt>
                <c:pt idx="9567">
                  <c:v>11400.939</c:v>
                </c:pt>
                <c:pt idx="9568">
                  <c:v>11401.869000000001</c:v>
                </c:pt>
                <c:pt idx="9569">
                  <c:v>11403.346</c:v>
                </c:pt>
                <c:pt idx="9570">
                  <c:v>11404.246999999999</c:v>
                </c:pt>
                <c:pt idx="9571">
                  <c:v>11404.815000000001</c:v>
                </c:pt>
                <c:pt idx="9572">
                  <c:v>11406.626</c:v>
                </c:pt>
                <c:pt idx="9573">
                  <c:v>11408.691999999999</c:v>
                </c:pt>
                <c:pt idx="9574">
                  <c:v>11409.004000000001</c:v>
                </c:pt>
                <c:pt idx="9575">
                  <c:v>11409.499</c:v>
                </c:pt>
                <c:pt idx="9576">
                  <c:v>11411.383</c:v>
                </c:pt>
                <c:pt idx="9577">
                  <c:v>11412.569</c:v>
                </c:pt>
                <c:pt idx="9578">
                  <c:v>11413.761</c:v>
                </c:pt>
                <c:pt idx="9579">
                  <c:v>11415.653</c:v>
                </c:pt>
                <c:pt idx="9580">
                  <c:v>11416.14</c:v>
                </c:pt>
                <c:pt idx="9581">
                  <c:v>11416.446</c:v>
                </c:pt>
                <c:pt idx="9582">
                  <c:v>11417.796</c:v>
                </c:pt>
                <c:pt idx="9583">
                  <c:v>11418.518</c:v>
                </c:pt>
                <c:pt idx="9584">
                  <c:v>11420.322</c:v>
                </c:pt>
                <c:pt idx="9585">
                  <c:v>11420.897000000001</c:v>
                </c:pt>
                <c:pt idx="9586">
                  <c:v>11421.807000000001</c:v>
                </c:pt>
                <c:pt idx="9587">
                  <c:v>11423.273999999999</c:v>
                </c:pt>
                <c:pt idx="9588">
                  <c:v>11424.199000000001</c:v>
                </c:pt>
                <c:pt idx="9589">
                  <c:v>11425.653</c:v>
                </c:pt>
                <c:pt idx="9590">
                  <c:v>11427.96</c:v>
                </c:pt>
                <c:pt idx="9591">
                  <c:v>11428.031000000001</c:v>
                </c:pt>
                <c:pt idx="9592">
                  <c:v>11428.075999999999</c:v>
                </c:pt>
                <c:pt idx="9593">
                  <c:v>11428.272999999999</c:v>
                </c:pt>
                <c:pt idx="9594">
                  <c:v>11430.41</c:v>
                </c:pt>
                <c:pt idx="9595">
                  <c:v>11431.953</c:v>
                </c:pt>
                <c:pt idx="9596">
                  <c:v>11432.788</c:v>
                </c:pt>
                <c:pt idx="9597">
                  <c:v>11434.114</c:v>
                </c:pt>
                <c:pt idx="9598">
                  <c:v>11435.166999999999</c:v>
                </c:pt>
                <c:pt idx="9599">
                  <c:v>11435.83</c:v>
                </c:pt>
                <c:pt idx="9600">
                  <c:v>11437.545</c:v>
                </c:pt>
                <c:pt idx="9601">
                  <c:v>11443.584000000001</c:v>
                </c:pt>
                <c:pt idx="9602">
                  <c:v>11443.874</c:v>
                </c:pt>
                <c:pt idx="9603">
                  <c:v>11444.826999999999</c:v>
                </c:pt>
                <c:pt idx="9604">
                  <c:v>11445.973</c:v>
                </c:pt>
                <c:pt idx="9605">
                  <c:v>11446.960999999999</c:v>
                </c:pt>
                <c:pt idx="9606">
                  <c:v>11450.078</c:v>
                </c:pt>
                <c:pt idx="9607">
                  <c:v>11450.449000000001</c:v>
                </c:pt>
                <c:pt idx="9608">
                  <c:v>11451.255999999999</c:v>
                </c:pt>
                <c:pt idx="9609">
                  <c:v>11453.261</c:v>
                </c:pt>
                <c:pt idx="9610">
                  <c:v>11454.183999999999</c:v>
                </c:pt>
                <c:pt idx="9611">
                  <c:v>11454.815000000001</c:v>
                </c:pt>
                <c:pt idx="9612">
                  <c:v>11456.071</c:v>
                </c:pt>
                <c:pt idx="9613">
                  <c:v>11456.973</c:v>
                </c:pt>
                <c:pt idx="9614">
                  <c:v>11458.289000000001</c:v>
                </c:pt>
                <c:pt idx="9615">
                  <c:v>11458.883</c:v>
                </c:pt>
                <c:pt idx="9616">
                  <c:v>11460.31</c:v>
                </c:pt>
                <c:pt idx="9617">
                  <c:v>11461.692999999999</c:v>
                </c:pt>
                <c:pt idx="9618">
                  <c:v>11462.394</c:v>
                </c:pt>
                <c:pt idx="9619">
                  <c:v>11463.647000000001</c:v>
                </c:pt>
                <c:pt idx="9620">
                  <c:v>11464.504999999999</c:v>
                </c:pt>
                <c:pt idx="9621">
                  <c:v>11466.983</c:v>
                </c:pt>
                <c:pt idx="9622">
                  <c:v>11467.315000000001</c:v>
                </c:pt>
                <c:pt idx="9623">
                  <c:v>11470.127</c:v>
                </c:pt>
                <c:pt idx="9624">
                  <c:v>11470.321</c:v>
                </c:pt>
                <c:pt idx="9625">
                  <c:v>11470.605</c:v>
                </c:pt>
                <c:pt idx="9626">
                  <c:v>11472.938</c:v>
                </c:pt>
                <c:pt idx="9627">
                  <c:v>11473.657999999999</c:v>
                </c:pt>
                <c:pt idx="9628">
                  <c:v>11474.71</c:v>
                </c:pt>
                <c:pt idx="9629">
                  <c:v>11476.995000000001</c:v>
                </c:pt>
                <c:pt idx="9630">
                  <c:v>11478.56</c:v>
                </c:pt>
                <c:pt idx="9631">
                  <c:v>11478.815000000001</c:v>
                </c:pt>
                <c:pt idx="9632">
                  <c:v>11480.332</c:v>
                </c:pt>
                <c:pt idx="9633">
                  <c:v>11481.370999999999</c:v>
                </c:pt>
                <c:pt idx="9634">
                  <c:v>11482.921</c:v>
                </c:pt>
                <c:pt idx="9635">
                  <c:v>11483.67</c:v>
                </c:pt>
                <c:pt idx="9636">
                  <c:v>11484.182000000001</c:v>
                </c:pt>
                <c:pt idx="9637">
                  <c:v>11486.92</c:v>
                </c:pt>
                <c:pt idx="9638">
                  <c:v>11486.993</c:v>
                </c:pt>
                <c:pt idx="9639">
                  <c:v>11487.007</c:v>
                </c:pt>
                <c:pt idx="9640">
                  <c:v>11487.026</c:v>
                </c:pt>
                <c:pt idx="9641">
                  <c:v>11489.804</c:v>
                </c:pt>
                <c:pt idx="9642">
                  <c:v>11490.343999999999</c:v>
                </c:pt>
                <c:pt idx="9643">
                  <c:v>11491.132</c:v>
                </c:pt>
                <c:pt idx="9644">
                  <c:v>11492.615</c:v>
                </c:pt>
                <c:pt idx="9645">
                  <c:v>11493.681</c:v>
                </c:pt>
                <c:pt idx="9646">
                  <c:v>11495.425999999999</c:v>
                </c:pt>
                <c:pt idx="9647">
                  <c:v>11497.018</c:v>
                </c:pt>
                <c:pt idx="9648">
                  <c:v>11498.236999999999</c:v>
                </c:pt>
                <c:pt idx="9649">
                  <c:v>11499.343000000001</c:v>
                </c:pt>
                <c:pt idx="9650">
                  <c:v>11500.356</c:v>
                </c:pt>
                <c:pt idx="9651">
                  <c:v>11501.048000000001</c:v>
                </c:pt>
                <c:pt idx="9652">
                  <c:v>11503.448</c:v>
                </c:pt>
                <c:pt idx="9653">
                  <c:v>11503.691999999999</c:v>
                </c:pt>
                <c:pt idx="9654">
                  <c:v>11504.751</c:v>
                </c:pt>
                <c:pt idx="9655">
                  <c:v>11506.67</c:v>
                </c:pt>
                <c:pt idx="9656">
                  <c:v>11507.029</c:v>
                </c:pt>
                <c:pt idx="9657">
                  <c:v>11507.554</c:v>
                </c:pt>
                <c:pt idx="9658">
                  <c:v>11509.481</c:v>
                </c:pt>
                <c:pt idx="9659">
                  <c:v>11510.366</c:v>
                </c:pt>
                <c:pt idx="9660">
                  <c:v>11511.659</c:v>
                </c:pt>
                <c:pt idx="9661">
                  <c:v>11512.291999999999</c:v>
                </c:pt>
                <c:pt idx="9662">
                  <c:v>11513.259</c:v>
                </c:pt>
                <c:pt idx="9663">
                  <c:v>11513.703</c:v>
                </c:pt>
                <c:pt idx="9664">
                  <c:v>11515.103999999999</c:v>
                </c:pt>
                <c:pt idx="9665">
                  <c:v>11515.764999999999</c:v>
                </c:pt>
                <c:pt idx="9666">
                  <c:v>11517.040999999999</c:v>
                </c:pt>
                <c:pt idx="9667">
                  <c:v>11517.914000000001</c:v>
                </c:pt>
                <c:pt idx="9668">
                  <c:v>11519.87</c:v>
                </c:pt>
                <c:pt idx="9669">
                  <c:v>11520.726000000001</c:v>
                </c:pt>
                <c:pt idx="9670">
                  <c:v>11522.583000000001</c:v>
                </c:pt>
                <c:pt idx="9671">
                  <c:v>11523.536</c:v>
                </c:pt>
                <c:pt idx="9672">
                  <c:v>11523.715</c:v>
                </c:pt>
                <c:pt idx="9673">
                  <c:v>11526.348</c:v>
                </c:pt>
                <c:pt idx="9674">
                  <c:v>11528.081</c:v>
                </c:pt>
                <c:pt idx="9675">
                  <c:v>11530.388999999999</c:v>
                </c:pt>
                <c:pt idx="9676">
                  <c:v>11531.97</c:v>
                </c:pt>
                <c:pt idx="9677">
                  <c:v>11532.187</c:v>
                </c:pt>
                <c:pt idx="9678">
                  <c:v>11533.727000000001</c:v>
                </c:pt>
                <c:pt idx="9679">
                  <c:v>11534.78</c:v>
                </c:pt>
                <c:pt idx="9680">
                  <c:v>11536.291999999999</c:v>
                </c:pt>
                <c:pt idx="9681">
                  <c:v>11537.592000000001</c:v>
                </c:pt>
                <c:pt idx="9682">
                  <c:v>11540.397999999999</c:v>
                </c:pt>
                <c:pt idx="9683">
                  <c:v>11540.415000000001</c:v>
                </c:pt>
                <c:pt idx="9684">
                  <c:v>11543.214</c:v>
                </c:pt>
                <c:pt idx="9685">
                  <c:v>11543.736999999999</c:v>
                </c:pt>
                <c:pt idx="9686">
                  <c:v>11544.503000000001</c:v>
                </c:pt>
                <c:pt idx="9687">
                  <c:v>11546.023999999999</c:v>
                </c:pt>
                <c:pt idx="9688">
                  <c:v>11547.074000000001</c:v>
                </c:pt>
                <c:pt idx="9689">
                  <c:v>11548.607</c:v>
                </c:pt>
                <c:pt idx="9690">
                  <c:v>11548.835999999999</c:v>
                </c:pt>
                <c:pt idx="9691">
                  <c:v>11550.412</c:v>
                </c:pt>
                <c:pt idx="9692">
                  <c:v>11552.713</c:v>
                </c:pt>
                <c:pt idx="9693">
                  <c:v>11557.269</c:v>
                </c:pt>
                <c:pt idx="9694">
                  <c:v>11560.08</c:v>
                </c:pt>
                <c:pt idx="9695">
                  <c:v>11560.423000000001</c:v>
                </c:pt>
                <c:pt idx="9696">
                  <c:v>11560.924000000001</c:v>
                </c:pt>
                <c:pt idx="9697">
                  <c:v>11562.891</c:v>
                </c:pt>
                <c:pt idx="9698">
                  <c:v>11563.76</c:v>
                </c:pt>
                <c:pt idx="9699">
                  <c:v>11565.701999999999</c:v>
                </c:pt>
                <c:pt idx="9700">
                  <c:v>11567.098</c:v>
                </c:pt>
                <c:pt idx="9701">
                  <c:v>11568.513000000001</c:v>
                </c:pt>
                <c:pt idx="9702">
                  <c:v>11569.135</c:v>
                </c:pt>
                <c:pt idx="9703">
                  <c:v>11569.291999999999</c:v>
                </c:pt>
                <c:pt idx="9704">
                  <c:v>11571.324000000001</c:v>
                </c:pt>
                <c:pt idx="9705">
                  <c:v>11572.132</c:v>
                </c:pt>
                <c:pt idx="9706">
                  <c:v>11573.772000000001</c:v>
                </c:pt>
                <c:pt idx="9707">
                  <c:v>11574.135</c:v>
                </c:pt>
                <c:pt idx="9708">
                  <c:v>11575.477999999999</c:v>
                </c:pt>
                <c:pt idx="9709">
                  <c:v>11576.062</c:v>
                </c:pt>
                <c:pt idx="9710">
                  <c:v>11576.941000000001</c:v>
                </c:pt>
                <c:pt idx="9711">
                  <c:v>11577.36</c:v>
                </c:pt>
                <c:pt idx="9712">
                  <c:v>11579.742</c:v>
                </c:pt>
                <c:pt idx="9713">
                  <c:v>11581.495999999999</c:v>
                </c:pt>
                <c:pt idx="9714">
                  <c:v>11582.544</c:v>
                </c:pt>
                <c:pt idx="9715">
                  <c:v>11583.790999999999</c:v>
                </c:pt>
                <c:pt idx="9716">
                  <c:v>11585.344999999999</c:v>
                </c:pt>
                <c:pt idx="9717">
                  <c:v>11585.633</c:v>
                </c:pt>
                <c:pt idx="9718">
                  <c:v>11587.130999999999</c:v>
                </c:pt>
                <c:pt idx="9719">
                  <c:v>11588.147000000001</c:v>
                </c:pt>
                <c:pt idx="9720">
                  <c:v>11589.769</c:v>
                </c:pt>
                <c:pt idx="9721">
                  <c:v>11590.472</c:v>
                </c:pt>
                <c:pt idx="9722">
                  <c:v>11590.947</c:v>
                </c:pt>
                <c:pt idx="9723">
                  <c:v>11593.421</c:v>
                </c:pt>
                <c:pt idx="9724">
                  <c:v>11593.812</c:v>
                </c:pt>
                <c:pt idx="9725">
                  <c:v>11593.905000000001</c:v>
                </c:pt>
                <c:pt idx="9726">
                  <c:v>11597.152</c:v>
                </c:pt>
                <c:pt idx="9727">
                  <c:v>11598.040999999999</c:v>
                </c:pt>
                <c:pt idx="9728">
                  <c:v>11599.352000000001</c:v>
                </c:pt>
                <c:pt idx="9729">
                  <c:v>11600.492</c:v>
                </c:pt>
                <c:pt idx="9730">
                  <c:v>11602.152</c:v>
                </c:pt>
                <c:pt idx="9731">
                  <c:v>11602.178</c:v>
                </c:pt>
                <c:pt idx="9732">
                  <c:v>11603.833000000001</c:v>
                </c:pt>
                <c:pt idx="9733">
                  <c:v>11604.954</c:v>
                </c:pt>
                <c:pt idx="9734">
                  <c:v>11607.173000000001</c:v>
                </c:pt>
                <c:pt idx="9735">
                  <c:v>11607.754999999999</c:v>
                </c:pt>
                <c:pt idx="9736">
                  <c:v>11610.45</c:v>
                </c:pt>
                <c:pt idx="9737">
                  <c:v>11610.513999999999</c:v>
                </c:pt>
                <c:pt idx="9738">
                  <c:v>11610.557000000001</c:v>
                </c:pt>
                <c:pt idx="9739">
                  <c:v>11610.78</c:v>
                </c:pt>
                <c:pt idx="9740">
                  <c:v>11613.358</c:v>
                </c:pt>
                <c:pt idx="9741">
                  <c:v>11613.853999999999</c:v>
                </c:pt>
                <c:pt idx="9742">
                  <c:v>11614.585999999999</c:v>
                </c:pt>
                <c:pt idx="9743">
                  <c:v>11616.159</c:v>
                </c:pt>
                <c:pt idx="9744">
                  <c:v>11617.194</c:v>
                </c:pt>
                <c:pt idx="9745">
                  <c:v>11618.723</c:v>
                </c:pt>
                <c:pt idx="9746">
                  <c:v>11618.960999999999</c:v>
                </c:pt>
                <c:pt idx="9747">
                  <c:v>11620.534</c:v>
                </c:pt>
                <c:pt idx="9748">
                  <c:v>11621.762000000001</c:v>
                </c:pt>
                <c:pt idx="9749">
                  <c:v>11624.564</c:v>
                </c:pt>
                <c:pt idx="9750">
                  <c:v>11626.751</c:v>
                </c:pt>
                <c:pt idx="9751">
                  <c:v>11626.995000000001</c:v>
                </c:pt>
                <c:pt idx="9752">
                  <c:v>11627.215</c:v>
                </c:pt>
                <c:pt idx="9753">
                  <c:v>11628.14</c:v>
                </c:pt>
                <c:pt idx="9754">
                  <c:v>11630.165999999999</c:v>
                </c:pt>
                <c:pt idx="9755">
                  <c:v>11630.556</c:v>
                </c:pt>
                <c:pt idx="9756">
                  <c:v>11631.130999999999</c:v>
                </c:pt>
                <c:pt idx="9757">
                  <c:v>11632.967000000001</c:v>
                </c:pt>
                <c:pt idx="9758">
                  <c:v>11633.896000000001</c:v>
                </c:pt>
                <c:pt idx="9759">
                  <c:v>11635.268</c:v>
                </c:pt>
                <c:pt idx="9760">
                  <c:v>11635.769</c:v>
                </c:pt>
                <c:pt idx="9761">
                  <c:v>11637.236000000001</c:v>
                </c:pt>
                <c:pt idx="9762">
                  <c:v>11638.569</c:v>
                </c:pt>
                <c:pt idx="9763">
                  <c:v>11639.403</c:v>
                </c:pt>
                <c:pt idx="9764">
                  <c:v>11640.575999999999</c:v>
                </c:pt>
                <c:pt idx="9765">
                  <c:v>11641.370999999999</c:v>
                </c:pt>
                <c:pt idx="9766">
                  <c:v>11643.54</c:v>
                </c:pt>
                <c:pt idx="9767">
                  <c:v>11643.916999999999</c:v>
                </c:pt>
                <c:pt idx="9768">
                  <c:v>11644.172</c:v>
                </c:pt>
                <c:pt idx="9769">
                  <c:v>11645.499</c:v>
                </c:pt>
                <c:pt idx="9770">
                  <c:v>11646.974</c:v>
                </c:pt>
                <c:pt idx="9771">
                  <c:v>11647.257</c:v>
                </c:pt>
                <c:pt idx="9772">
                  <c:v>11647.675999999999</c:v>
                </c:pt>
                <c:pt idx="9773">
                  <c:v>11649.773999999999</c:v>
                </c:pt>
                <c:pt idx="9774">
                  <c:v>11650.598</c:v>
                </c:pt>
                <c:pt idx="9775">
                  <c:v>11651.813</c:v>
                </c:pt>
                <c:pt idx="9776">
                  <c:v>11652.575999999999</c:v>
                </c:pt>
                <c:pt idx="9777">
                  <c:v>11653.938</c:v>
                </c:pt>
                <c:pt idx="9778">
                  <c:v>11655.378000000001</c:v>
                </c:pt>
                <c:pt idx="9779">
                  <c:v>11655.948</c:v>
                </c:pt>
                <c:pt idx="9780">
                  <c:v>11657.278</c:v>
                </c:pt>
                <c:pt idx="9781">
                  <c:v>11658.179</c:v>
                </c:pt>
                <c:pt idx="9782">
                  <c:v>11660.084999999999</c:v>
                </c:pt>
                <c:pt idx="9783">
                  <c:v>11660.618</c:v>
                </c:pt>
                <c:pt idx="9784">
                  <c:v>11663.959000000001</c:v>
                </c:pt>
                <c:pt idx="9785">
                  <c:v>11664.221</c:v>
                </c:pt>
                <c:pt idx="9786">
                  <c:v>11666.583000000001</c:v>
                </c:pt>
                <c:pt idx="9787">
                  <c:v>11667.3</c:v>
                </c:pt>
                <c:pt idx="9788">
                  <c:v>11668.357</c:v>
                </c:pt>
                <c:pt idx="9789">
                  <c:v>11670.64</c:v>
                </c:pt>
                <c:pt idx="9790">
                  <c:v>11672.494000000001</c:v>
                </c:pt>
                <c:pt idx="9791">
                  <c:v>11674.986000000001</c:v>
                </c:pt>
                <c:pt idx="9792">
                  <c:v>11677.32</c:v>
                </c:pt>
                <c:pt idx="9793">
                  <c:v>11680.218000000001</c:v>
                </c:pt>
                <c:pt idx="9794">
                  <c:v>11680.589</c:v>
                </c:pt>
                <c:pt idx="9795">
                  <c:v>11680.661</c:v>
                </c:pt>
                <c:pt idx="9796">
                  <c:v>11680.767</c:v>
                </c:pt>
                <c:pt idx="9797">
                  <c:v>11681.385</c:v>
                </c:pt>
                <c:pt idx="9798">
                  <c:v>11683.391</c:v>
                </c:pt>
                <c:pt idx="9799">
                  <c:v>11684.001</c:v>
                </c:pt>
                <c:pt idx="9800">
                  <c:v>11684.902</c:v>
                </c:pt>
                <c:pt idx="9801">
                  <c:v>11686.191000000001</c:v>
                </c:pt>
                <c:pt idx="9802">
                  <c:v>11687.342000000001</c:v>
                </c:pt>
                <c:pt idx="9803">
                  <c:v>11687.846</c:v>
                </c:pt>
                <c:pt idx="9804">
                  <c:v>11688.556</c:v>
                </c:pt>
                <c:pt idx="9805">
                  <c:v>11690.682000000001</c:v>
                </c:pt>
                <c:pt idx="9806">
                  <c:v>11690.93</c:v>
                </c:pt>
                <c:pt idx="9807">
                  <c:v>11691.018</c:v>
                </c:pt>
                <c:pt idx="9808">
                  <c:v>11693.478999999999</c:v>
                </c:pt>
                <c:pt idx="9809">
                  <c:v>11694.562</c:v>
                </c:pt>
                <c:pt idx="9810">
                  <c:v>11695.94</c:v>
                </c:pt>
                <c:pt idx="9811">
                  <c:v>11697.607</c:v>
                </c:pt>
                <c:pt idx="9812">
                  <c:v>11698.192999999999</c:v>
                </c:pt>
                <c:pt idx="9813">
                  <c:v>11698.402</c:v>
                </c:pt>
                <c:pt idx="9814">
                  <c:v>11698.841</c:v>
                </c:pt>
                <c:pt idx="9815">
                  <c:v>11700.862999999999</c:v>
                </c:pt>
                <c:pt idx="9816">
                  <c:v>11701.825999999999</c:v>
                </c:pt>
                <c:pt idx="9817">
                  <c:v>11703.325000000001</c:v>
                </c:pt>
                <c:pt idx="9818">
                  <c:v>11704.532999999999</c:v>
                </c:pt>
                <c:pt idx="9819">
                  <c:v>11705.458000000001</c:v>
                </c:pt>
                <c:pt idx="9820">
                  <c:v>11706.478999999999</c:v>
                </c:pt>
                <c:pt idx="9821">
                  <c:v>11709.09</c:v>
                </c:pt>
                <c:pt idx="9822">
                  <c:v>11712.723</c:v>
                </c:pt>
                <c:pt idx="9823">
                  <c:v>11713.172</c:v>
                </c:pt>
                <c:pt idx="9824">
                  <c:v>11714.116</c:v>
                </c:pt>
                <c:pt idx="9825">
                  <c:v>11715.633</c:v>
                </c:pt>
                <c:pt idx="9826">
                  <c:v>11716.355</c:v>
                </c:pt>
                <c:pt idx="9827">
                  <c:v>11718.094999999999</c:v>
                </c:pt>
                <c:pt idx="9828">
                  <c:v>11718.384</c:v>
                </c:pt>
                <c:pt idx="9829">
                  <c:v>11719.986000000001</c:v>
                </c:pt>
                <c:pt idx="9830">
                  <c:v>11720.557000000001</c:v>
                </c:pt>
                <c:pt idx="9831">
                  <c:v>11721.754999999999</c:v>
                </c:pt>
                <c:pt idx="9832">
                  <c:v>11723.018</c:v>
                </c:pt>
                <c:pt idx="9833">
                  <c:v>11725.31</c:v>
                </c:pt>
                <c:pt idx="9834">
                  <c:v>11725.48</c:v>
                </c:pt>
                <c:pt idx="9835">
                  <c:v>11727.251</c:v>
                </c:pt>
                <c:pt idx="9836">
                  <c:v>11727.941000000001</c:v>
                </c:pt>
                <c:pt idx="9837">
                  <c:v>11729.393</c:v>
                </c:pt>
                <c:pt idx="9838">
                  <c:v>11730.402</c:v>
                </c:pt>
                <c:pt idx="9839">
                  <c:v>11730.883</c:v>
                </c:pt>
                <c:pt idx="9840">
                  <c:v>11732.234</c:v>
                </c:pt>
                <c:pt idx="9841">
                  <c:v>11732.864</c:v>
                </c:pt>
                <c:pt idx="9842">
                  <c:v>11734.516</c:v>
                </c:pt>
                <c:pt idx="9843">
                  <c:v>11735.325999999999</c:v>
                </c:pt>
                <c:pt idx="9844">
                  <c:v>11736.808999999999</c:v>
                </c:pt>
                <c:pt idx="9845">
                  <c:v>11737.03</c:v>
                </c:pt>
                <c:pt idx="9846">
                  <c:v>11737.787</c:v>
                </c:pt>
                <c:pt idx="9847">
                  <c:v>11739.16</c:v>
                </c:pt>
                <c:pt idx="9848">
                  <c:v>11741.779</c:v>
                </c:pt>
                <c:pt idx="9849">
                  <c:v>11742.710999999999</c:v>
                </c:pt>
                <c:pt idx="9850">
                  <c:v>11745.172</c:v>
                </c:pt>
                <c:pt idx="9851">
                  <c:v>11746.085999999999</c:v>
                </c:pt>
                <c:pt idx="9852">
                  <c:v>11747.634</c:v>
                </c:pt>
                <c:pt idx="9853">
                  <c:v>11749.044</c:v>
                </c:pt>
                <c:pt idx="9854">
                  <c:v>11750.096</c:v>
                </c:pt>
                <c:pt idx="9855">
                  <c:v>11752.307000000001</c:v>
                </c:pt>
                <c:pt idx="9856">
                  <c:v>11752.557000000001</c:v>
                </c:pt>
                <c:pt idx="9857">
                  <c:v>11752.675999999999</c:v>
                </c:pt>
                <c:pt idx="9858">
                  <c:v>11753.012000000001</c:v>
                </c:pt>
                <c:pt idx="9859">
                  <c:v>11755.019</c:v>
                </c:pt>
                <c:pt idx="9860">
                  <c:v>11756.308999999999</c:v>
                </c:pt>
                <c:pt idx="9861">
                  <c:v>11757.481</c:v>
                </c:pt>
                <c:pt idx="9862">
                  <c:v>11759.937</c:v>
                </c:pt>
                <c:pt idx="9863">
                  <c:v>11762.403</c:v>
                </c:pt>
                <c:pt idx="9864">
                  <c:v>11763.572</c:v>
                </c:pt>
                <c:pt idx="9865">
                  <c:v>11764.865</c:v>
                </c:pt>
                <c:pt idx="9866">
                  <c:v>11766.861999999999</c:v>
                </c:pt>
                <c:pt idx="9867">
                  <c:v>11767.205</c:v>
                </c:pt>
                <c:pt idx="9868">
                  <c:v>11770.837</c:v>
                </c:pt>
                <c:pt idx="9869">
                  <c:v>11772.25</c:v>
                </c:pt>
                <c:pt idx="9870">
                  <c:v>11773.788</c:v>
                </c:pt>
                <c:pt idx="9871">
                  <c:v>11774.468999999999</c:v>
                </c:pt>
                <c:pt idx="9872">
                  <c:v>11774.710999999999</c:v>
                </c:pt>
                <c:pt idx="9873">
                  <c:v>11775.221</c:v>
                </c:pt>
                <c:pt idx="9874">
                  <c:v>11777.173000000001</c:v>
                </c:pt>
                <c:pt idx="9875">
                  <c:v>11779.635</c:v>
                </c:pt>
                <c:pt idx="9876">
                  <c:v>11780.713</c:v>
                </c:pt>
                <c:pt idx="9877">
                  <c:v>11781.733</c:v>
                </c:pt>
                <c:pt idx="9878">
                  <c:v>11782.096</c:v>
                </c:pt>
                <c:pt idx="9879">
                  <c:v>11782.858</c:v>
                </c:pt>
                <c:pt idx="9880">
                  <c:v>11785.365</c:v>
                </c:pt>
                <c:pt idx="9881">
                  <c:v>11787.02</c:v>
                </c:pt>
                <c:pt idx="9882">
                  <c:v>11787.638999999999</c:v>
                </c:pt>
                <c:pt idx="9883">
                  <c:v>11788.998</c:v>
                </c:pt>
                <c:pt idx="9884">
                  <c:v>11789.481</c:v>
                </c:pt>
                <c:pt idx="9885">
                  <c:v>11789.855</c:v>
                </c:pt>
                <c:pt idx="9886">
                  <c:v>11790.496999999999</c:v>
                </c:pt>
                <c:pt idx="9887">
                  <c:v>11791.941999999999</c:v>
                </c:pt>
                <c:pt idx="9888">
                  <c:v>11793.355</c:v>
                </c:pt>
                <c:pt idx="9889">
                  <c:v>11794.396000000001</c:v>
                </c:pt>
                <c:pt idx="9890">
                  <c:v>11794.902</c:v>
                </c:pt>
                <c:pt idx="9891">
                  <c:v>11796.849</c:v>
                </c:pt>
                <c:pt idx="9892">
                  <c:v>11798.55</c:v>
                </c:pt>
                <c:pt idx="9893">
                  <c:v>11799.303</c:v>
                </c:pt>
                <c:pt idx="9894">
                  <c:v>11800.847</c:v>
                </c:pt>
                <c:pt idx="9895">
                  <c:v>11801.755999999999</c:v>
                </c:pt>
                <c:pt idx="9896">
                  <c:v>11802.198</c:v>
                </c:pt>
                <c:pt idx="9897">
                  <c:v>11804.21</c:v>
                </c:pt>
                <c:pt idx="9898">
                  <c:v>11805.847</c:v>
                </c:pt>
                <c:pt idx="9899">
                  <c:v>11806.663</c:v>
                </c:pt>
                <c:pt idx="9900">
                  <c:v>11808.339</c:v>
                </c:pt>
                <c:pt idx="9901">
                  <c:v>11809.117</c:v>
                </c:pt>
                <c:pt idx="9902">
                  <c:v>11809.495000000001</c:v>
                </c:pt>
                <c:pt idx="9903">
                  <c:v>11810.593000000001</c:v>
                </c:pt>
                <c:pt idx="9904">
                  <c:v>11811.57</c:v>
                </c:pt>
                <c:pt idx="9905">
                  <c:v>11813.144</c:v>
                </c:pt>
                <c:pt idx="9906">
                  <c:v>11814.023999999999</c:v>
                </c:pt>
                <c:pt idx="9907">
                  <c:v>11815.831</c:v>
                </c:pt>
                <c:pt idx="9908">
                  <c:v>11816.477999999999</c:v>
                </c:pt>
                <c:pt idx="9909">
                  <c:v>11817.704</c:v>
                </c:pt>
                <c:pt idx="9910">
                  <c:v>11818.932000000001</c:v>
                </c:pt>
                <c:pt idx="9911">
                  <c:v>11820.44</c:v>
                </c:pt>
                <c:pt idx="9912">
                  <c:v>11821.385</c:v>
                </c:pt>
                <c:pt idx="9913">
                  <c:v>11824.089</c:v>
                </c:pt>
                <c:pt idx="9914">
                  <c:v>11824.815000000001</c:v>
                </c:pt>
                <c:pt idx="9915">
                  <c:v>11826.291999999999</c:v>
                </c:pt>
                <c:pt idx="9916">
                  <c:v>11827.736999999999</c:v>
                </c:pt>
                <c:pt idx="9917">
                  <c:v>11828.745999999999</c:v>
                </c:pt>
                <c:pt idx="9918">
                  <c:v>11830.816000000001</c:v>
                </c:pt>
                <c:pt idx="9919">
                  <c:v>11831.199000000001</c:v>
                </c:pt>
                <c:pt idx="9920">
                  <c:v>11831.386</c:v>
                </c:pt>
                <c:pt idx="9921">
                  <c:v>11831.925999999999</c:v>
                </c:pt>
                <c:pt idx="9922">
                  <c:v>11833.653</c:v>
                </c:pt>
                <c:pt idx="9923">
                  <c:v>11835.034</c:v>
                </c:pt>
                <c:pt idx="9924">
                  <c:v>11836.106</c:v>
                </c:pt>
                <c:pt idx="9925">
                  <c:v>11838.561</c:v>
                </c:pt>
                <c:pt idx="9926">
                  <c:v>11838.683000000001</c:v>
                </c:pt>
                <c:pt idx="9927">
                  <c:v>11839.037</c:v>
                </c:pt>
                <c:pt idx="9928">
                  <c:v>11841.013999999999</c:v>
                </c:pt>
                <c:pt idx="9929">
                  <c:v>11842.331</c:v>
                </c:pt>
                <c:pt idx="9930">
                  <c:v>11843.481</c:v>
                </c:pt>
                <c:pt idx="9931">
                  <c:v>11845.800999999999</c:v>
                </c:pt>
                <c:pt idx="9932">
                  <c:v>11845.921</c:v>
                </c:pt>
                <c:pt idx="9933">
                  <c:v>11846.147999999999</c:v>
                </c:pt>
                <c:pt idx="9934">
                  <c:v>11848.375</c:v>
                </c:pt>
                <c:pt idx="9935">
                  <c:v>11849.628000000001</c:v>
                </c:pt>
                <c:pt idx="9936">
                  <c:v>11850.828</c:v>
                </c:pt>
                <c:pt idx="9937">
                  <c:v>11853.26</c:v>
                </c:pt>
                <c:pt idx="9938">
                  <c:v>11853.276</c:v>
                </c:pt>
                <c:pt idx="9939">
                  <c:v>11853.294</c:v>
                </c:pt>
                <c:pt idx="9940">
                  <c:v>11855.735000000001</c:v>
                </c:pt>
                <c:pt idx="9941">
                  <c:v>11856.924999999999</c:v>
                </c:pt>
                <c:pt idx="9942">
                  <c:v>11858.19</c:v>
                </c:pt>
                <c:pt idx="9943">
                  <c:v>11860.37</c:v>
                </c:pt>
                <c:pt idx="9944">
                  <c:v>11860.573</c:v>
                </c:pt>
                <c:pt idx="9945">
                  <c:v>11860.643</c:v>
                </c:pt>
                <c:pt idx="9946">
                  <c:v>11860.786</c:v>
                </c:pt>
                <c:pt idx="9947">
                  <c:v>11864.221</c:v>
                </c:pt>
                <c:pt idx="9948">
                  <c:v>11867.869000000001</c:v>
                </c:pt>
                <c:pt idx="9949">
                  <c:v>11868.004000000001</c:v>
                </c:pt>
                <c:pt idx="9950">
                  <c:v>11870.457</c:v>
                </c:pt>
                <c:pt idx="9951">
                  <c:v>11871.518</c:v>
                </c:pt>
                <c:pt idx="9952">
                  <c:v>11872.911</c:v>
                </c:pt>
                <c:pt idx="9953">
                  <c:v>11874.593000000001</c:v>
                </c:pt>
                <c:pt idx="9954">
                  <c:v>11875.165999999999</c:v>
                </c:pt>
                <c:pt idx="9955">
                  <c:v>11875.771000000001</c:v>
                </c:pt>
                <c:pt idx="9956">
                  <c:v>11877.817999999999</c:v>
                </c:pt>
                <c:pt idx="9957">
                  <c:v>11878.815000000001</c:v>
                </c:pt>
                <c:pt idx="9958">
                  <c:v>11880.272000000001</c:v>
                </c:pt>
                <c:pt idx="9959">
                  <c:v>11881.703</c:v>
                </c:pt>
                <c:pt idx="9960">
                  <c:v>11882.463</c:v>
                </c:pt>
                <c:pt idx="9961">
                  <c:v>11882.726000000001</c:v>
                </c:pt>
                <c:pt idx="9962">
                  <c:v>11885.179</c:v>
                </c:pt>
                <c:pt idx="9963">
                  <c:v>11886.111000000001</c:v>
                </c:pt>
                <c:pt idx="9964">
                  <c:v>11888.138000000001</c:v>
                </c:pt>
                <c:pt idx="9965">
                  <c:v>11889.76</c:v>
                </c:pt>
                <c:pt idx="9966">
                  <c:v>11890.085999999999</c:v>
                </c:pt>
                <c:pt idx="9967">
                  <c:v>11890.755999999999</c:v>
                </c:pt>
                <c:pt idx="9968">
                  <c:v>11892.54</c:v>
                </c:pt>
                <c:pt idx="9969">
                  <c:v>11893.407999999999</c:v>
                </c:pt>
                <c:pt idx="9970">
                  <c:v>11894.993</c:v>
                </c:pt>
                <c:pt idx="9971">
                  <c:v>11895.925999999999</c:v>
                </c:pt>
                <c:pt idx="9972">
                  <c:v>11898.248</c:v>
                </c:pt>
                <c:pt idx="9973">
                  <c:v>11899.9</c:v>
                </c:pt>
                <c:pt idx="9974">
                  <c:v>11900.705</c:v>
                </c:pt>
                <c:pt idx="9975">
                  <c:v>11902.355</c:v>
                </c:pt>
                <c:pt idx="9976">
                  <c:v>11903.037</c:v>
                </c:pt>
                <c:pt idx="9977">
                  <c:v>11904.353999999999</c:v>
                </c:pt>
                <c:pt idx="9978">
                  <c:v>11904.808000000001</c:v>
                </c:pt>
                <c:pt idx="9979">
                  <c:v>11905.74</c:v>
                </c:pt>
                <c:pt idx="9980">
                  <c:v>11907.262000000001</c:v>
                </c:pt>
                <c:pt idx="9981">
                  <c:v>11908.002</c:v>
                </c:pt>
                <c:pt idx="9982">
                  <c:v>11909.715</c:v>
                </c:pt>
                <c:pt idx="9983">
                  <c:v>11910.147999999999</c:v>
                </c:pt>
                <c:pt idx="9984">
                  <c:v>11911.65</c:v>
                </c:pt>
                <c:pt idx="9985">
                  <c:v>11912.169</c:v>
                </c:pt>
                <c:pt idx="9986">
                  <c:v>11912.808000000001</c:v>
                </c:pt>
                <c:pt idx="9987">
                  <c:v>11913.233</c:v>
                </c:pt>
                <c:pt idx="9988">
                  <c:v>11914.621999999999</c:v>
                </c:pt>
                <c:pt idx="9989">
                  <c:v>11915.299000000001</c:v>
                </c:pt>
                <c:pt idx="9990">
                  <c:v>11917.075999999999</c:v>
                </c:pt>
                <c:pt idx="9991">
                  <c:v>11917.259</c:v>
                </c:pt>
                <c:pt idx="9992">
                  <c:v>11918.947</c:v>
                </c:pt>
                <c:pt idx="9993">
                  <c:v>11919.529</c:v>
                </c:pt>
                <c:pt idx="9994">
                  <c:v>11921.983</c:v>
                </c:pt>
                <c:pt idx="9995">
                  <c:v>11922.596</c:v>
                </c:pt>
                <c:pt idx="9996">
                  <c:v>11924.37</c:v>
                </c:pt>
                <c:pt idx="9997">
                  <c:v>11924.437</c:v>
                </c:pt>
                <c:pt idx="9998">
                  <c:v>11925.688</c:v>
                </c:pt>
                <c:pt idx="9999">
                  <c:v>11926.191999999999</c:v>
                </c:pt>
                <c:pt idx="10000">
                  <c:v>11927.106</c:v>
                </c:pt>
                <c:pt idx="10001">
                  <c:v>11928.848</c:v>
                </c:pt>
                <c:pt idx="10002">
                  <c:v>11929.508</c:v>
                </c:pt>
                <c:pt idx="10003">
                  <c:v>11929.999</c:v>
                </c:pt>
                <c:pt idx="10004">
                  <c:v>11932.727999999999</c:v>
                </c:pt>
                <c:pt idx="10005">
                  <c:v>11932.822</c:v>
                </c:pt>
                <c:pt idx="10006">
                  <c:v>11932.894</c:v>
                </c:pt>
                <c:pt idx="10007">
                  <c:v>11933.38</c:v>
                </c:pt>
                <c:pt idx="10008">
                  <c:v>11935.787</c:v>
                </c:pt>
                <c:pt idx="10009">
                  <c:v>11936.137000000001</c:v>
                </c:pt>
                <c:pt idx="10010">
                  <c:v>11936.606</c:v>
                </c:pt>
                <c:pt idx="10011">
                  <c:v>11938.681</c:v>
                </c:pt>
                <c:pt idx="10012">
                  <c:v>11939.450999999999</c:v>
                </c:pt>
                <c:pt idx="10013">
                  <c:v>11940.485000000001</c:v>
                </c:pt>
                <c:pt idx="10014">
                  <c:v>11941.574000000001</c:v>
                </c:pt>
                <c:pt idx="10015">
                  <c:v>11942.767</c:v>
                </c:pt>
                <c:pt idx="10016">
                  <c:v>11944.468000000001</c:v>
                </c:pt>
                <c:pt idx="10017">
                  <c:v>11946.081</c:v>
                </c:pt>
                <c:pt idx="10018">
                  <c:v>11947.361000000001</c:v>
                </c:pt>
                <c:pt idx="10019">
                  <c:v>11948.244000000001</c:v>
                </c:pt>
                <c:pt idx="10020">
                  <c:v>11949.396000000001</c:v>
                </c:pt>
                <c:pt idx="10021">
                  <c:v>11950.254999999999</c:v>
                </c:pt>
                <c:pt idx="10022">
                  <c:v>11952.710999999999</c:v>
                </c:pt>
                <c:pt idx="10023">
                  <c:v>11953.147999999999</c:v>
                </c:pt>
                <c:pt idx="10024">
                  <c:v>11953.897000000001</c:v>
                </c:pt>
                <c:pt idx="10025">
                  <c:v>11956.003000000001</c:v>
                </c:pt>
                <c:pt idx="10026">
                  <c:v>11956.025</c:v>
                </c:pt>
                <c:pt idx="10027">
                  <c:v>11956.041999999999</c:v>
                </c:pt>
                <c:pt idx="10028">
                  <c:v>11956.157999999999</c:v>
                </c:pt>
                <c:pt idx="10029">
                  <c:v>11958.936</c:v>
                </c:pt>
                <c:pt idx="10030">
                  <c:v>11959.882</c:v>
                </c:pt>
                <c:pt idx="10031">
                  <c:v>11961.829</c:v>
                </c:pt>
                <c:pt idx="10032">
                  <c:v>11963.761</c:v>
                </c:pt>
                <c:pt idx="10033">
                  <c:v>11964.723</c:v>
                </c:pt>
                <c:pt idx="10034">
                  <c:v>11965.97</c:v>
                </c:pt>
                <c:pt idx="10035">
                  <c:v>11967.616</c:v>
                </c:pt>
                <c:pt idx="10036">
                  <c:v>11967.641</c:v>
                </c:pt>
                <c:pt idx="10037">
                  <c:v>11969.284</c:v>
                </c:pt>
                <c:pt idx="10038">
                  <c:v>11970.51</c:v>
                </c:pt>
                <c:pt idx="10039">
                  <c:v>11971.52</c:v>
                </c:pt>
                <c:pt idx="10040">
                  <c:v>11972.599</c:v>
                </c:pt>
                <c:pt idx="10041">
                  <c:v>11973.404</c:v>
                </c:pt>
                <c:pt idx="10042">
                  <c:v>11975.913</c:v>
                </c:pt>
                <c:pt idx="10043">
                  <c:v>11978.936</c:v>
                </c:pt>
                <c:pt idx="10044">
                  <c:v>11979.191000000001</c:v>
                </c:pt>
                <c:pt idx="10045">
                  <c:v>11979.228999999999</c:v>
                </c:pt>
                <c:pt idx="10046">
                  <c:v>11979.278</c:v>
                </c:pt>
                <c:pt idx="10047">
                  <c:v>11982.543</c:v>
                </c:pt>
                <c:pt idx="10048">
                  <c:v>11983.156999999999</c:v>
                </c:pt>
                <c:pt idx="10049">
                  <c:v>11984.978999999999</c:v>
                </c:pt>
                <c:pt idx="10050">
                  <c:v>11985.857</c:v>
                </c:pt>
                <c:pt idx="10051">
                  <c:v>11987.036</c:v>
                </c:pt>
                <c:pt idx="10052">
                  <c:v>11987.871999999999</c:v>
                </c:pt>
                <c:pt idx="10053">
                  <c:v>11989.172</c:v>
                </c:pt>
                <c:pt idx="10054">
                  <c:v>11990.766</c:v>
                </c:pt>
                <c:pt idx="10055">
                  <c:v>11990.915999999999</c:v>
                </c:pt>
                <c:pt idx="10056">
                  <c:v>11992.486999999999</c:v>
                </c:pt>
                <c:pt idx="10057">
                  <c:v>11996.14</c:v>
                </c:pt>
                <c:pt idx="10058">
                  <c:v>11996.781000000001</c:v>
                </c:pt>
                <c:pt idx="10059">
                  <c:v>11997.909</c:v>
                </c:pt>
                <c:pt idx="10060">
                  <c:v>11999.174999999999</c:v>
                </c:pt>
                <c:pt idx="10061">
                  <c:v>12000.618</c:v>
                </c:pt>
                <c:pt idx="10062">
                  <c:v>12001.272999999999</c:v>
                </c:pt>
                <c:pt idx="10063">
                  <c:v>12002.554</c:v>
                </c:pt>
                <c:pt idx="10064">
                  <c:v>12003.325999999999</c:v>
                </c:pt>
                <c:pt idx="10065">
                  <c:v>12005.852000000001</c:v>
                </c:pt>
                <c:pt idx="10066">
                  <c:v>12005.933000000001</c:v>
                </c:pt>
                <c:pt idx="10067">
                  <c:v>12006.034</c:v>
                </c:pt>
                <c:pt idx="10068">
                  <c:v>12006.444</c:v>
                </c:pt>
                <c:pt idx="10069">
                  <c:v>12008.743</c:v>
                </c:pt>
                <c:pt idx="10070">
                  <c:v>12009.313</c:v>
                </c:pt>
                <c:pt idx="10071">
                  <c:v>12010.257</c:v>
                </c:pt>
                <c:pt idx="10072">
                  <c:v>12011.450999999999</c:v>
                </c:pt>
                <c:pt idx="10073">
                  <c:v>12012.691000000001</c:v>
                </c:pt>
                <c:pt idx="10074">
                  <c:v>12014.16</c:v>
                </c:pt>
                <c:pt idx="10075">
                  <c:v>12014.748</c:v>
                </c:pt>
                <c:pt idx="10076">
                  <c:v>12016.071</c:v>
                </c:pt>
                <c:pt idx="10077">
                  <c:v>12019.24</c:v>
                </c:pt>
                <c:pt idx="10078">
                  <c:v>12019.45</c:v>
                </c:pt>
                <c:pt idx="10079">
                  <c:v>12019.576999999999</c:v>
                </c:pt>
                <c:pt idx="10080">
                  <c:v>12020.088</c:v>
                </c:pt>
                <c:pt idx="10081">
                  <c:v>12022.285</c:v>
                </c:pt>
                <c:pt idx="10082">
                  <c:v>12022.829</c:v>
                </c:pt>
                <c:pt idx="10083">
                  <c:v>12024.994000000001</c:v>
                </c:pt>
                <c:pt idx="10084">
                  <c:v>12026.209000000001</c:v>
                </c:pt>
                <c:pt idx="10085">
                  <c:v>12028.224</c:v>
                </c:pt>
                <c:pt idx="10086">
                  <c:v>12030.41</c:v>
                </c:pt>
                <c:pt idx="10087">
                  <c:v>12032.716</c:v>
                </c:pt>
                <c:pt idx="10088">
                  <c:v>12032.968000000001</c:v>
                </c:pt>
                <c:pt idx="10089">
                  <c:v>12033.119000000001</c:v>
                </c:pt>
                <c:pt idx="10090">
                  <c:v>12033.732</c:v>
                </c:pt>
                <c:pt idx="10091">
                  <c:v>12035.826999999999</c:v>
                </c:pt>
                <c:pt idx="10092">
                  <c:v>12036.347</c:v>
                </c:pt>
                <c:pt idx="10093">
                  <c:v>12037.207</c:v>
                </c:pt>
                <c:pt idx="10094">
                  <c:v>12038.536</c:v>
                </c:pt>
                <c:pt idx="10095">
                  <c:v>12039.726000000001</c:v>
                </c:pt>
                <c:pt idx="10096">
                  <c:v>12041.244000000001</c:v>
                </c:pt>
                <c:pt idx="10097">
                  <c:v>12041.699000000001</c:v>
                </c:pt>
                <c:pt idx="10098">
                  <c:v>12043.106</c:v>
                </c:pt>
                <c:pt idx="10099">
                  <c:v>12043.953</c:v>
                </c:pt>
                <c:pt idx="10100">
                  <c:v>12046.191000000001</c:v>
                </c:pt>
                <c:pt idx="10101">
                  <c:v>12046.484</c:v>
                </c:pt>
                <c:pt idx="10102">
                  <c:v>12046.661</c:v>
                </c:pt>
                <c:pt idx="10103">
                  <c:v>12049.37</c:v>
                </c:pt>
                <c:pt idx="10104">
                  <c:v>12049.862999999999</c:v>
                </c:pt>
                <c:pt idx="10105">
                  <c:v>12050.683000000001</c:v>
                </c:pt>
                <c:pt idx="10106">
                  <c:v>12053.243</c:v>
                </c:pt>
                <c:pt idx="10107">
                  <c:v>12055.174999999999</c:v>
                </c:pt>
                <c:pt idx="10108">
                  <c:v>12056.621999999999</c:v>
                </c:pt>
                <c:pt idx="10109">
                  <c:v>12057.495000000001</c:v>
                </c:pt>
                <c:pt idx="10110">
                  <c:v>12057.564</c:v>
                </c:pt>
                <c:pt idx="10111">
                  <c:v>12059.665999999999</c:v>
                </c:pt>
                <c:pt idx="10112">
                  <c:v>12060.002</c:v>
                </c:pt>
                <c:pt idx="10113">
                  <c:v>12060.203</c:v>
                </c:pt>
                <c:pt idx="10114">
                  <c:v>12061.02</c:v>
                </c:pt>
                <c:pt idx="10115">
                  <c:v>12062.912</c:v>
                </c:pt>
                <c:pt idx="10116">
                  <c:v>12063.380999999999</c:v>
                </c:pt>
                <c:pt idx="10117">
                  <c:v>12064.157999999999</c:v>
                </c:pt>
                <c:pt idx="10118">
                  <c:v>12065.62</c:v>
                </c:pt>
                <c:pt idx="10119">
                  <c:v>12066.76</c:v>
                </c:pt>
                <c:pt idx="10120">
                  <c:v>12068.329</c:v>
                </c:pt>
                <c:pt idx="10121">
                  <c:v>12068.65</c:v>
                </c:pt>
                <c:pt idx="10122">
                  <c:v>12070.14</c:v>
                </c:pt>
                <c:pt idx="10123">
                  <c:v>12071.037</c:v>
                </c:pt>
                <c:pt idx="10124">
                  <c:v>12073.142</c:v>
                </c:pt>
                <c:pt idx="10125">
                  <c:v>12073.519</c:v>
                </c:pt>
                <c:pt idx="10126">
                  <c:v>12073.745999999999</c:v>
                </c:pt>
                <c:pt idx="10127">
                  <c:v>12074.663</c:v>
                </c:pt>
                <c:pt idx="10128">
                  <c:v>12076.454</c:v>
                </c:pt>
                <c:pt idx="10129">
                  <c:v>12076.897999999999</c:v>
                </c:pt>
                <c:pt idx="10130">
                  <c:v>12077.634</c:v>
                </c:pt>
                <c:pt idx="10131">
                  <c:v>12079.163</c:v>
                </c:pt>
                <c:pt idx="10132">
                  <c:v>12080.277</c:v>
                </c:pt>
                <c:pt idx="10133">
                  <c:v>12081.055</c:v>
                </c:pt>
                <c:pt idx="10134">
                  <c:v>12083.037</c:v>
                </c:pt>
                <c:pt idx="10135">
                  <c:v>12083.941999999999</c:v>
                </c:pt>
                <c:pt idx="10136">
                  <c:v>12086.272999999999</c:v>
                </c:pt>
                <c:pt idx="10137">
                  <c:v>12087.269</c:v>
                </c:pt>
                <c:pt idx="10138">
                  <c:v>12088.605</c:v>
                </c:pt>
                <c:pt idx="10139">
                  <c:v>12090.245000000001</c:v>
                </c:pt>
                <c:pt idx="10140">
                  <c:v>12090.937</c:v>
                </c:pt>
                <c:pt idx="10141">
                  <c:v>12091.5</c:v>
                </c:pt>
                <c:pt idx="10142">
                  <c:v>12093.268</c:v>
                </c:pt>
                <c:pt idx="10143">
                  <c:v>12095.438</c:v>
                </c:pt>
                <c:pt idx="10144">
                  <c:v>12095.6</c:v>
                </c:pt>
                <c:pt idx="10145">
                  <c:v>12097.021000000001</c:v>
                </c:pt>
                <c:pt idx="10146">
                  <c:v>12097.931</c:v>
                </c:pt>
                <c:pt idx="10147">
                  <c:v>12100.263000000001</c:v>
                </c:pt>
                <c:pt idx="10148">
                  <c:v>12100.630999999999</c:v>
                </c:pt>
                <c:pt idx="10149">
                  <c:v>12102.593999999999</c:v>
                </c:pt>
                <c:pt idx="10150">
                  <c:v>12104.192999999999</c:v>
                </c:pt>
                <c:pt idx="10151">
                  <c:v>12104.924999999999</c:v>
                </c:pt>
                <c:pt idx="10152">
                  <c:v>12105.823</c:v>
                </c:pt>
                <c:pt idx="10153">
                  <c:v>12107.257</c:v>
                </c:pt>
                <c:pt idx="10154">
                  <c:v>12108.424999999999</c:v>
                </c:pt>
                <c:pt idx="10155">
                  <c:v>12109.588</c:v>
                </c:pt>
                <c:pt idx="10156">
                  <c:v>12110.415000000001</c:v>
                </c:pt>
                <c:pt idx="10157">
                  <c:v>12111.016</c:v>
                </c:pt>
                <c:pt idx="10158">
                  <c:v>12111.92</c:v>
                </c:pt>
                <c:pt idx="10159">
                  <c:v>12112.656000000001</c:v>
                </c:pt>
                <c:pt idx="10160">
                  <c:v>12114.251</c:v>
                </c:pt>
                <c:pt idx="10161">
                  <c:v>12116.208000000001</c:v>
                </c:pt>
                <c:pt idx="10162">
                  <c:v>12116.888000000001</c:v>
                </c:pt>
                <c:pt idx="10163">
                  <c:v>12118.914000000001</c:v>
                </c:pt>
                <c:pt idx="10164">
                  <c:v>12121.245000000001</c:v>
                </c:pt>
                <c:pt idx="10165">
                  <c:v>12121.4</c:v>
                </c:pt>
                <c:pt idx="10166">
                  <c:v>12123.576999999999</c:v>
                </c:pt>
                <c:pt idx="10167">
                  <c:v>12125.35</c:v>
                </c:pt>
                <c:pt idx="10168">
                  <c:v>12125.907999999999</c:v>
                </c:pt>
                <c:pt idx="10169">
                  <c:v>12126.593999999999</c:v>
                </c:pt>
                <c:pt idx="10170">
                  <c:v>12128.24</c:v>
                </c:pt>
                <c:pt idx="10171">
                  <c:v>12129.581</c:v>
                </c:pt>
                <c:pt idx="10172">
                  <c:v>12130.571</c:v>
                </c:pt>
                <c:pt idx="10173">
                  <c:v>12131.786</c:v>
                </c:pt>
                <c:pt idx="10174">
                  <c:v>12132.902</c:v>
                </c:pt>
                <c:pt idx="10175">
                  <c:v>12133.813</c:v>
                </c:pt>
                <c:pt idx="10176">
                  <c:v>12135.234</c:v>
                </c:pt>
                <c:pt idx="10177">
                  <c:v>12136.978999999999</c:v>
                </c:pt>
                <c:pt idx="10178">
                  <c:v>12137.565000000001</c:v>
                </c:pt>
                <c:pt idx="10179">
                  <c:v>12138.044</c:v>
                </c:pt>
                <c:pt idx="10180">
                  <c:v>12139.897999999999</c:v>
                </c:pt>
                <c:pt idx="10181">
                  <c:v>12142.171</c:v>
                </c:pt>
                <c:pt idx="10182">
                  <c:v>12142.228999999999</c:v>
                </c:pt>
                <c:pt idx="10183">
                  <c:v>12142.275</c:v>
                </c:pt>
                <c:pt idx="10184">
                  <c:v>12142.733</c:v>
                </c:pt>
                <c:pt idx="10185">
                  <c:v>12144.56</c:v>
                </c:pt>
                <c:pt idx="10186">
                  <c:v>12146.507</c:v>
                </c:pt>
                <c:pt idx="10187">
                  <c:v>12146.892</c:v>
                </c:pt>
                <c:pt idx="10188">
                  <c:v>12147.364</c:v>
                </c:pt>
                <c:pt idx="10189">
                  <c:v>12149.223</c:v>
                </c:pt>
                <c:pt idx="10190">
                  <c:v>12150.737999999999</c:v>
                </c:pt>
                <c:pt idx="10191">
                  <c:v>12151.555</c:v>
                </c:pt>
                <c:pt idx="10192">
                  <c:v>12152.557000000001</c:v>
                </c:pt>
                <c:pt idx="10193">
                  <c:v>12153.886</c:v>
                </c:pt>
                <c:pt idx="10194">
                  <c:v>12154.968999999999</c:v>
                </c:pt>
                <c:pt idx="10195">
                  <c:v>12156.218000000001</c:v>
                </c:pt>
                <c:pt idx="10196">
                  <c:v>12157.749</c:v>
                </c:pt>
                <c:pt idx="10197">
                  <c:v>12158.549000000001</c:v>
                </c:pt>
                <c:pt idx="10198">
                  <c:v>12159.2</c:v>
                </c:pt>
                <c:pt idx="10199">
                  <c:v>12160.88</c:v>
                </c:pt>
                <c:pt idx="10200">
                  <c:v>12162.941000000001</c:v>
                </c:pt>
                <c:pt idx="10201">
                  <c:v>12163.155000000001</c:v>
                </c:pt>
                <c:pt idx="10202">
                  <c:v>12163.212</c:v>
                </c:pt>
                <c:pt idx="10203">
                  <c:v>12163.432000000001</c:v>
                </c:pt>
                <c:pt idx="10204">
                  <c:v>12165.543</c:v>
                </c:pt>
                <c:pt idx="10205">
                  <c:v>12167.663</c:v>
                </c:pt>
                <c:pt idx="10206">
                  <c:v>12168.134</c:v>
                </c:pt>
                <c:pt idx="10207">
                  <c:v>12170.206</c:v>
                </c:pt>
                <c:pt idx="10208">
                  <c:v>12171.895</c:v>
                </c:pt>
                <c:pt idx="10209">
                  <c:v>12172.537</c:v>
                </c:pt>
                <c:pt idx="10210">
                  <c:v>12173.326999999999</c:v>
                </c:pt>
                <c:pt idx="10211">
                  <c:v>12174.869000000001</c:v>
                </c:pt>
                <c:pt idx="10212">
                  <c:v>12177.2</c:v>
                </c:pt>
                <c:pt idx="10213">
                  <c:v>12177.5</c:v>
                </c:pt>
                <c:pt idx="10214">
                  <c:v>12178.812</c:v>
                </c:pt>
                <c:pt idx="10215">
                  <c:v>12180.041999999999</c:v>
                </c:pt>
                <c:pt idx="10216">
                  <c:v>12181.633</c:v>
                </c:pt>
                <c:pt idx="10217">
                  <c:v>12182.007</c:v>
                </c:pt>
                <c:pt idx="10218">
                  <c:v>12183.808000000001</c:v>
                </c:pt>
                <c:pt idx="10219">
                  <c:v>12184.415000000001</c:v>
                </c:pt>
                <c:pt idx="10220">
                  <c:v>12185.492</c:v>
                </c:pt>
                <c:pt idx="10221">
                  <c:v>12186.823</c:v>
                </c:pt>
                <c:pt idx="10222">
                  <c:v>12187.573</c:v>
                </c:pt>
                <c:pt idx="10223">
                  <c:v>12189.231</c:v>
                </c:pt>
                <c:pt idx="10224">
                  <c:v>12190.261</c:v>
                </c:pt>
                <c:pt idx="10225">
                  <c:v>12191.338</c:v>
                </c:pt>
                <c:pt idx="10226">
                  <c:v>12191.638999999999</c:v>
                </c:pt>
                <c:pt idx="10227">
                  <c:v>12192.173000000001</c:v>
                </c:pt>
                <c:pt idx="10228">
                  <c:v>12194.047</c:v>
                </c:pt>
                <c:pt idx="10229">
                  <c:v>12196.455</c:v>
                </c:pt>
                <c:pt idx="10230">
                  <c:v>12198.853999999999</c:v>
                </c:pt>
                <c:pt idx="10231">
                  <c:v>12198.888999999999</c:v>
                </c:pt>
                <c:pt idx="10232">
                  <c:v>12201.272000000001</c:v>
                </c:pt>
                <c:pt idx="10233">
                  <c:v>12205.534</c:v>
                </c:pt>
                <c:pt idx="10234">
                  <c:v>12207.518</c:v>
                </c:pt>
                <c:pt idx="10235">
                  <c:v>12208.495000000001</c:v>
                </c:pt>
                <c:pt idx="10236">
                  <c:v>12210.165000000001</c:v>
                </c:pt>
                <c:pt idx="10237">
                  <c:v>12210.903</c:v>
                </c:pt>
                <c:pt idx="10238">
                  <c:v>12212.215</c:v>
                </c:pt>
                <c:pt idx="10239">
                  <c:v>12213.312</c:v>
                </c:pt>
                <c:pt idx="10240">
                  <c:v>12213.93</c:v>
                </c:pt>
                <c:pt idx="10241">
                  <c:v>12215.72</c:v>
                </c:pt>
                <c:pt idx="10242">
                  <c:v>12216.146000000001</c:v>
                </c:pt>
                <c:pt idx="10243">
                  <c:v>12217.695</c:v>
                </c:pt>
                <c:pt idx="10244">
                  <c:v>12220.536</c:v>
                </c:pt>
                <c:pt idx="10245">
                  <c:v>12221.460999999999</c:v>
                </c:pt>
                <c:pt idx="10246">
                  <c:v>12222.944</c:v>
                </c:pt>
                <c:pt idx="10247">
                  <c:v>12224.772999999999</c:v>
                </c:pt>
                <c:pt idx="10248">
                  <c:v>12225.226000000001</c:v>
                </c:pt>
                <c:pt idx="10249">
                  <c:v>12225.352000000001</c:v>
                </c:pt>
                <c:pt idx="10250">
                  <c:v>12225.575999999999</c:v>
                </c:pt>
                <c:pt idx="10251">
                  <c:v>12226.22</c:v>
                </c:pt>
                <c:pt idx="10252">
                  <c:v>12227.76</c:v>
                </c:pt>
                <c:pt idx="10253">
                  <c:v>12228.991</c:v>
                </c:pt>
                <c:pt idx="10254">
                  <c:v>12230.168</c:v>
                </c:pt>
                <c:pt idx="10255">
                  <c:v>12232.755999999999</c:v>
                </c:pt>
                <c:pt idx="10256">
                  <c:v>12234.984</c:v>
                </c:pt>
                <c:pt idx="10257">
                  <c:v>12237.393</c:v>
                </c:pt>
                <c:pt idx="10258">
                  <c:v>12238.937</c:v>
                </c:pt>
                <c:pt idx="10259">
                  <c:v>12239.800999999999</c:v>
                </c:pt>
                <c:pt idx="10260">
                  <c:v>12240.287</c:v>
                </c:pt>
                <c:pt idx="10261">
                  <c:v>12242.03</c:v>
                </c:pt>
                <c:pt idx="10262">
                  <c:v>12242.208000000001</c:v>
                </c:pt>
                <c:pt idx="10263">
                  <c:v>12244.052</c:v>
                </c:pt>
                <c:pt idx="10264">
                  <c:v>12245.617</c:v>
                </c:pt>
                <c:pt idx="10265">
                  <c:v>12247.816999999999</c:v>
                </c:pt>
                <c:pt idx="10266">
                  <c:v>12249.433000000001</c:v>
                </c:pt>
                <c:pt idx="10267">
                  <c:v>12250.657999999999</c:v>
                </c:pt>
                <c:pt idx="10268">
                  <c:v>12252.298000000001</c:v>
                </c:pt>
                <c:pt idx="10269">
                  <c:v>12254.249</c:v>
                </c:pt>
                <c:pt idx="10270">
                  <c:v>12255.348</c:v>
                </c:pt>
                <c:pt idx="10271">
                  <c:v>12256.656999999999</c:v>
                </c:pt>
                <c:pt idx="10272">
                  <c:v>12258.978999999999</c:v>
                </c:pt>
                <c:pt idx="10273">
                  <c:v>12259.065000000001</c:v>
                </c:pt>
                <c:pt idx="10274">
                  <c:v>12259.112999999999</c:v>
                </c:pt>
                <c:pt idx="10275">
                  <c:v>12259.287</c:v>
                </c:pt>
                <c:pt idx="10276">
                  <c:v>12261.473</c:v>
                </c:pt>
                <c:pt idx="10277">
                  <c:v>12262.879000000001</c:v>
                </c:pt>
                <c:pt idx="10278">
                  <c:v>12263.880999999999</c:v>
                </c:pt>
                <c:pt idx="10279">
                  <c:v>12265.659</c:v>
                </c:pt>
                <c:pt idx="10280">
                  <c:v>12266.289000000001</c:v>
                </c:pt>
                <c:pt idx="10281">
                  <c:v>12266.644</c:v>
                </c:pt>
                <c:pt idx="10282">
                  <c:v>12267.915000000001</c:v>
                </c:pt>
                <c:pt idx="10283">
                  <c:v>12268.011</c:v>
                </c:pt>
                <c:pt idx="10284">
                  <c:v>12270.992</c:v>
                </c:pt>
                <c:pt idx="10285">
                  <c:v>12271.089</c:v>
                </c:pt>
                <c:pt idx="10286">
                  <c:v>12275.436</c:v>
                </c:pt>
                <c:pt idx="10287">
                  <c:v>12275.838</c:v>
                </c:pt>
                <c:pt idx="10288">
                  <c:v>12277.951999999999</c:v>
                </c:pt>
                <c:pt idx="10289">
                  <c:v>12279.971</c:v>
                </c:pt>
                <c:pt idx="10290">
                  <c:v>12280.272999999999</c:v>
                </c:pt>
                <c:pt idx="10291">
                  <c:v>12280.588</c:v>
                </c:pt>
                <c:pt idx="10292">
                  <c:v>12282.592000000001</c:v>
                </c:pt>
                <c:pt idx="10293">
                  <c:v>12284.161</c:v>
                </c:pt>
                <c:pt idx="10294">
                  <c:v>12284.507</c:v>
                </c:pt>
                <c:pt idx="10295">
                  <c:v>12284.912</c:v>
                </c:pt>
                <c:pt idx="10296">
                  <c:v>12285.337</c:v>
                </c:pt>
                <c:pt idx="10297">
                  <c:v>12287.232</c:v>
                </c:pt>
                <c:pt idx="10298">
                  <c:v>12289.041999999999</c:v>
                </c:pt>
                <c:pt idx="10299">
                  <c:v>12289.553</c:v>
                </c:pt>
                <c:pt idx="10300">
                  <c:v>12290.087</c:v>
                </c:pt>
                <c:pt idx="10301">
                  <c:v>12291.871999999999</c:v>
                </c:pt>
                <c:pt idx="10302">
                  <c:v>12293.578</c:v>
                </c:pt>
                <c:pt idx="10303">
                  <c:v>12294.835999999999</c:v>
                </c:pt>
                <c:pt idx="10304">
                  <c:v>12298.112999999999</c:v>
                </c:pt>
                <c:pt idx="10305">
                  <c:v>12298.833000000001</c:v>
                </c:pt>
                <c:pt idx="10306">
                  <c:v>12301.152</c:v>
                </c:pt>
                <c:pt idx="10307">
                  <c:v>12302.647999999999</c:v>
                </c:pt>
                <c:pt idx="10308">
                  <c:v>12303.473</c:v>
                </c:pt>
                <c:pt idx="10309">
                  <c:v>12305.793</c:v>
                </c:pt>
                <c:pt idx="10310">
                  <c:v>12307.184999999999</c:v>
                </c:pt>
                <c:pt idx="10311">
                  <c:v>12308.111999999999</c:v>
                </c:pt>
                <c:pt idx="10312">
                  <c:v>12309.084999999999</c:v>
                </c:pt>
                <c:pt idx="10313">
                  <c:v>12310.433000000001</c:v>
                </c:pt>
                <c:pt idx="10314">
                  <c:v>12311.72</c:v>
                </c:pt>
                <c:pt idx="10315">
                  <c:v>12312.753000000001</c:v>
                </c:pt>
                <c:pt idx="10316">
                  <c:v>12313.834000000001</c:v>
                </c:pt>
                <c:pt idx="10317">
                  <c:v>12315.073</c:v>
                </c:pt>
                <c:pt idx="10318">
                  <c:v>12316.255999999999</c:v>
                </c:pt>
                <c:pt idx="10319">
                  <c:v>12317.393</c:v>
                </c:pt>
                <c:pt idx="10320">
                  <c:v>12318.584000000001</c:v>
                </c:pt>
                <c:pt idx="10321">
                  <c:v>12319.713</c:v>
                </c:pt>
                <c:pt idx="10322">
                  <c:v>12320.790999999999</c:v>
                </c:pt>
                <c:pt idx="10323">
                  <c:v>12322.032999999999</c:v>
                </c:pt>
                <c:pt idx="10324">
                  <c:v>12323.333000000001</c:v>
                </c:pt>
                <c:pt idx="10325">
                  <c:v>12324.352999999999</c:v>
                </c:pt>
                <c:pt idx="10326">
                  <c:v>12325.325999999999</c:v>
                </c:pt>
                <c:pt idx="10327">
                  <c:v>12326.673000000001</c:v>
                </c:pt>
                <c:pt idx="10328">
                  <c:v>12329.861999999999</c:v>
                </c:pt>
                <c:pt idx="10329">
                  <c:v>12331.314</c:v>
                </c:pt>
                <c:pt idx="10330">
                  <c:v>12332.832</c:v>
                </c:pt>
                <c:pt idx="10331">
                  <c:v>12334.397999999999</c:v>
                </c:pt>
                <c:pt idx="10332">
                  <c:v>12335.953</c:v>
                </c:pt>
                <c:pt idx="10333">
                  <c:v>12337.582</c:v>
                </c:pt>
                <c:pt idx="10334">
                  <c:v>12337.643</c:v>
                </c:pt>
                <c:pt idx="10335">
                  <c:v>12338.272999999999</c:v>
                </c:pt>
                <c:pt idx="10336">
                  <c:v>12338.933999999999</c:v>
                </c:pt>
                <c:pt idx="10337">
                  <c:v>12342.332</c:v>
                </c:pt>
                <c:pt idx="10338">
                  <c:v>12342.913</c:v>
                </c:pt>
                <c:pt idx="10339">
                  <c:v>12345.233</c:v>
                </c:pt>
                <c:pt idx="10340">
                  <c:v>12347.081</c:v>
                </c:pt>
                <c:pt idx="10341">
                  <c:v>12347.554</c:v>
                </c:pt>
                <c:pt idx="10342">
                  <c:v>12348.004999999999</c:v>
                </c:pt>
                <c:pt idx="10343">
                  <c:v>12349.873</c:v>
                </c:pt>
                <c:pt idx="10344">
                  <c:v>12351.831</c:v>
                </c:pt>
                <c:pt idx="10345">
                  <c:v>12352.192999999999</c:v>
                </c:pt>
                <c:pt idx="10346">
                  <c:v>12352.54</c:v>
                </c:pt>
                <c:pt idx="10347">
                  <c:v>12354.513999999999</c:v>
                </c:pt>
                <c:pt idx="10348">
                  <c:v>12356.58</c:v>
                </c:pt>
                <c:pt idx="10349">
                  <c:v>12356.834000000001</c:v>
                </c:pt>
                <c:pt idx="10350">
                  <c:v>12357.075000000001</c:v>
                </c:pt>
                <c:pt idx="10351">
                  <c:v>12359.153</c:v>
                </c:pt>
                <c:pt idx="10352">
                  <c:v>12360.826999999999</c:v>
                </c:pt>
                <c:pt idx="10353">
                  <c:v>12363.299000000001</c:v>
                </c:pt>
                <c:pt idx="10354">
                  <c:v>12364.602999999999</c:v>
                </c:pt>
                <c:pt idx="10355">
                  <c:v>12365.948</c:v>
                </c:pt>
                <c:pt idx="10356">
                  <c:v>12366.963</c:v>
                </c:pt>
                <c:pt idx="10357">
                  <c:v>12368.598</c:v>
                </c:pt>
                <c:pt idx="10358">
                  <c:v>12371.246999999999</c:v>
                </c:pt>
                <c:pt idx="10359">
                  <c:v>12371.43</c:v>
                </c:pt>
                <c:pt idx="10360">
                  <c:v>12371.761</c:v>
                </c:pt>
                <c:pt idx="10361">
                  <c:v>12374.843999999999</c:v>
                </c:pt>
                <c:pt idx="10362">
                  <c:v>12376.547</c:v>
                </c:pt>
                <c:pt idx="10363">
                  <c:v>12376.558999999999</c:v>
                </c:pt>
                <c:pt idx="10364">
                  <c:v>12378.258</c:v>
                </c:pt>
                <c:pt idx="10365">
                  <c:v>12379.196</c:v>
                </c:pt>
                <c:pt idx="10366">
                  <c:v>12381.356</c:v>
                </c:pt>
                <c:pt idx="10367">
                  <c:v>12381.672</c:v>
                </c:pt>
                <c:pt idx="10368">
                  <c:v>12381.846</c:v>
                </c:pt>
                <c:pt idx="10369">
                  <c:v>12386.155000000001</c:v>
                </c:pt>
                <c:pt idx="10370">
                  <c:v>12387.145</c:v>
                </c:pt>
                <c:pt idx="10371">
                  <c:v>12388.5</c:v>
                </c:pt>
                <c:pt idx="10372">
                  <c:v>12390.953</c:v>
                </c:pt>
                <c:pt idx="10373">
                  <c:v>12391.598</c:v>
                </c:pt>
                <c:pt idx="10374">
                  <c:v>12391.913</c:v>
                </c:pt>
                <c:pt idx="10375">
                  <c:v>12392.444</c:v>
                </c:pt>
                <c:pt idx="10376">
                  <c:v>12394.282999999999</c:v>
                </c:pt>
                <c:pt idx="10377">
                  <c:v>12395.093999999999</c:v>
                </c:pt>
                <c:pt idx="10378">
                  <c:v>12395.326999999999</c:v>
                </c:pt>
                <c:pt idx="10379">
                  <c:v>12395.751</c:v>
                </c:pt>
                <c:pt idx="10380">
                  <c:v>12397.743</c:v>
                </c:pt>
                <c:pt idx="10381">
                  <c:v>12398.741</c:v>
                </c:pt>
                <c:pt idx="10382">
                  <c:v>12400.393</c:v>
                </c:pt>
                <c:pt idx="10383">
                  <c:v>12400.549000000001</c:v>
                </c:pt>
                <c:pt idx="10384">
                  <c:v>12402.155000000001</c:v>
                </c:pt>
                <c:pt idx="10385">
                  <c:v>12403.041999999999</c:v>
                </c:pt>
                <c:pt idx="10386">
                  <c:v>12405.347</c:v>
                </c:pt>
                <c:pt idx="10387">
                  <c:v>12405.569</c:v>
                </c:pt>
                <c:pt idx="10388">
                  <c:v>12405.691999999999</c:v>
                </c:pt>
                <c:pt idx="10389">
                  <c:v>12406.117</c:v>
                </c:pt>
                <c:pt idx="10390">
                  <c:v>12408.342000000001</c:v>
                </c:pt>
                <c:pt idx="10391">
                  <c:v>12408.983</c:v>
                </c:pt>
                <c:pt idx="10392">
                  <c:v>12410.146000000001</c:v>
                </c:pt>
                <c:pt idx="10393">
                  <c:v>12410.991</c:v>
                </c:pt>
                <c:pt idx="10394">
                  <c:v>12413.641</c:v>
                </c:pt>
                <c:pt idx="10395">
                  <c:v>12414.942999999999</c:v>
                </c:pt>
                <c:pt idx="10396">
                  <c:v>12416.29</c:v>
                </c:pt>
                <c:pt idx="10397">
                  <c:v>12417.950999999999</c:v>
                </c:pt>
                <c:pt idx="10398">
                  <c:v>12418.94</c:v>
                </c:pt>
                <c:pt idx="10399">
                  <c:v>12419.119000000001</c:v>
                </c:pt>
                <c:pt idx="10400">
                  <c:v>12419.264999999999</c:v>
                </c:pt>
                <c:pt idx="10401">
                  <c:v>12421.281999999999</c:v>
                </c:pt>
                <c:pt idx="10402">
                  <c:v>12423.236999999999</c:v>
                </c:pt>
                <c:pt idx="10403">
                  <c:v>12423.602000000001</c:v>
                </c:pt>
                <c:pt idx="10404">
                  <c:v>12423.977999999999</c:v>
                </c:pt>
                <c:pt idx="10405">
                  <c:v>12425.921</c:v>
                </c:pt>
                <c:pt idx="10406">
                  <c:v>12427.290999999999</c:v>
                </c:pt>
                <c:pt idx="10407">
                  <c:v>12427.806</c:v>
                </c:pt>
                <c:pt idx="10408">
                  <c:v>12428.241</c:v>
                </c:pt>
                <c:pt idx="10409">
                  <c:v>12428.69</c:v>
                </c:pt>
                <c:pt idx="10410">
                  <c:v>12430.561</c:v>
                </c:pt>
                <c:pt idx="10411">
                  <c:v>12432.374</c:v>
                </c:pt>
                <c:pt idx="10412">
                  <c:v>12432.880999999999</c:v>
                </c:pt>
                <c:pt idx="10413">
                  <c:v>12433.403</c:v>
                </c:pt>
                <c:pt idx="10414">
                  <c:v>12435.2</c:v>
                </c:pt>
                <c:pt idx="10415">
                  <c:v>12436.941999999999</c:v>
                </c:pt>
                <c:pt idx="10416">
                  <c:v>12437.52</c:v>
                </c:pt>
                <c:pt idx="10417">
                  <c:v>12441.511</c:v>
                </c:pt>
                <c:pt idx="10418">
                  <c:v>12442.828</c:v>
                </c:pt>
                <c:pt idx="10419">
                  <c:v>12444.478999999999</c:v>
                </c:pt>
                <c:pt idx="10420">
                  <c:v>12446.079</c:v>
                </c:pt>
                <c:pt idx="10421">
                  <c:v>12446.799000000001</c:v>
                </c:pt>
                <c:pt idx="10422">
                  <c:v>12447.540999999999</c:v>
                </c:pt>
                <c:pt idx="10423">
                  <c:v>12449.118</c:v>
                </c:pt>
                <c:pt idx="10424">
                  <c:v>12451.439</c:v>
                </c:pt>
                <c:pt idx="10425">
                  <c:v>12453.758</c:v>
                </c:pt>
                <c:pt idx="10426">
                  <c:v>12455.216</c:v>
                </c:pt>
                <c:pt idx="10427">
                  <c:v>12456.076999999999</c:v>
                </c:pt>
                <c:pt idx="10428">
                  <c:v>12456.967000000001</c:v>
                </c:pt>
                <c:pt idx="10429">
                  <c:v>12458.397999999999</c:v>
                </c:pt>
                <c:pt idx="10430">
                  <c:v>12459.484</c:v>
                </c:pt>
                <c:pt idx="10431">
                  <c:v>12459.784</c:v>
                </c:pt>
                <c:pt idx="10432">
                  <c:v>12460.717000000001</c:v>
                </c:pt>
                <c:pt idx="10433">
                  <c:v>12461.68</c:v>
                </c:pt>
                <c:pt idx="10434">
                  <c:v>12463.036</c:v>
                </c:pt>
                <c:pt idx="10435">
                  <c:v>12464.352999999999</c:v>
                </c:pt>
                <c:pt idx="10436">
                  <c:v>12465.356</c:v>
                </c:pt>
                <c:pt idx="10437">
                  <c:v>12466.392</c:v>
                </c:pt>
                <c:pt idx="10438">
                  <c:v>12467.675999999999</c:v>
                </c:pt>
                <c:pt idx="10439">
                  <c:v>12468.921</c:v>
                </c:pt>
                <c:pt idx="10440">
                  <c:v>12469.995999999999</c:v>
                </c:pt>
                <c:pt idx="10441">
                  <c:v>12471.105</c:v>
                </c:pt>
                <c:pt idx="10442">
                  <c:v>12472.315000000001</c:v>
                </c:pt>
                <c:pt idx="10443">
                  <c:v>12473.489</c:v>
                </c:pt>
                <c:pt idx="10444">
                  <c:v>12474.635</c:v>
                </c:pt>
                <c:pt idx="10445">
                  <c:v>12475.816999999999</c:v>
                </c:pt>
                <c:pt idx="10446">
                  <c:v>12476.955</c:v>
                </c:pt>
                <c:pt idx="10447">
                  <c:v>12479.273999999999</c:v>
                </c:pt>
                <c:pt idx="10448">
                  <c:v>12480.53</c:v>
                </c:pt>
                <c:pt idx="10449">
                  <c:v>12482.626</c:v>
                </c:pt>
                <c:pt idx="10450">
                  <c:v>12483.914000000001</c:v>
                </c:pt>
                <c:pt idx="10451">
                  <c:v>12486.233</c:v>
                </c:pt>
                <c:pt idx="10452">
                  <c:v>12487.194</c:v>
                </c:pt>
                <c:pt idx="10453">
                  <c:v>12488.554</c:v>
                </c:pt>
                <c:pt idx="10454">
                  <c:v>12489.955</c:v>
                </c:pt>
                <c:pt idx="10455">
                  <c:v>12490.873</c:v>
                </c:pt>
                <c:pt idx="10456">
                  <c:v>12491.763000000001</c:v>
                </c:pt>
                <c:pt idx="10457">
                  <c:v>12493.191999999999</c:v>
                </c:pt>
                <c:pt idx="10458">
                  <c:v>12494.668</c:v>
                </c:pt>
                <c:pt idx="10459">
                  <c:v>12495.513000000001</c:v>
                </c:pt>
                <c:pt idx="10460">
                  <c:v>12496.331</c:v>
                </c:pt>
                <c:pt idx="10461">
                  <c:v>12497.832</c:v>
                </c:pt>
                <c:pt idx="10462">
                  <c:v>12499.380999999999</c:v>
                </c:pt>
                <c:pt idx="10463">
                  <c:v>12500.152</c:v>
                </c:pt>
                <c:pt idx="10464">
                  <c:v>12500.898999999999</c:v>
                </c:pt>
                <c:pt idx="10465">
                  <c:v>12502.472</c:v>
                </c:pt>
                <c:pt idx="10466">
                  <c:v>12504.790999999999</c:v>
                </c:pt>
                <c:pt idx="10467">
                  <c:v>12505.468000000001</c:v>
                </c:pt>
                <c:pt idx="10468">
                  <c:v>12507.111000000001</c:v>
                </c:pt>
                <c:pt idx="10469">
                  <c:v>12508.806</c:v>
                </c:pt>
                <c:pt idx="10470">
                  <c:v>12509.431</c:v>
                </c:pt>
                <c:pt idx="10471">
                  <c:v>12510.036</c:v>
                </c:pt>
                <c:pt idx="10472">
                  <c:v>12510.998</c:v>
                </c:pt>
                <c:pt idx="10473">
                  <c:v>12511.75</c:v>
                </c:pt>
                <c:pt idx="10474">
                  <c:v>12513.519</c:v>
                </c:pt>
                <c:pt idx="10475">
                  <c:v>12514.07</c:v>
                </c:pt>
                <c:pt idx="10476">
                  <c:v>12516.39</c:v>
                </c:pt>
                <c:pt idx="10477">
                  <c:v>12518.231</c:v>
                </c:pt>
                <c:pt idx="10478">
                  <c:v>12518.71</c:v>
                </c:pt>
                <c:pt idx="10479">
                  <c:v>12519.173000000001</c:v>
                </c:pt>
                <c:pt idx="10480">
                  <c:v>12521.029</c:v>
                </c:pt>
                <c:pt idx="10481">
                  <c:v>12522.944</c:v>
                </c:pt>
                <c:pt idx="10482">
                  <c:v>12523.349</c:v>
                </c:pt>
                <c:pt idx="10483">
                  <c:v>12525.669</c:v>
                </c:pt>
                <c:pt idx="10484">
                  <c:v>12526.585999999999</c:v>
                </c:pt>
                <c:pt idx="10485">
                  <c:v>12527.612999999999</c:v>
                </c:pt>
                <c:pt idx="10486">
                  <c:v>12527.987999999999</c:v>
                </c:pt>
                <c:pt idx="10487">
                  <c:v>12528.384</c:v>
                </c:pt>
                <c:pt idx="10488">
                  <c:v>12530.308999999999</c:v>
                </c:pt>
                <c:pt idx="10489">
                  <c:v>12532.136</c:v>
                </c:pt>
                <c:pt idx="10490">
                  <c:v>12532.629000000001</c:v>
                </c:pt>
                <c:pt idx="10491">
                  <c:v>12533.147999999999</c:v>
                </c:pt>
                <c:pt idx="10492">
                  <c:v>12536.657999999999</c:v>
                </c:pt>
                <c:pt idx="10493">
                  <c:v>12537.913</c:v>
                </c:pt>
                <c:pt idx="10494">
                  <c:v>12539.59</c:v>
                </c:pt>
                <c:pt idx="10495">
                  <c:v>12541.181</c:v>
                </c:pt>
                <c:pt idx="10496">
                  <c:v>12541.91</c:v>
                </c:pt>
                <c:pt idx="10497">
                  <c:v>12542.679</c:v>
                </c:pt>
                <c:pt idx="10498">
                  <c:v>12544.231</c:v>
                </c:pt>
                <c:pt idx="10499">
                  <c:v>12545.703</c:v>
                </c:pt>
                <c:pt idx="10500">
                  <c:v>12546.550999999999</c:v>
                </c:pt>
                <c:pt idx="10501">
                  <c:v>12548.870999999999</c:v>
                </c:pt>
                <c:pt idx="10502">
                  <c:v>12550.226000000001</c:v>
                </c:pt>
                <c:pt idx="10503">
                  <c:v>12551.19</c:v>
                </c:pt>
                <c:pt idx="10504">
                  <c:v>12552.208000000001</c:v>
                </c:pt>
                <c:pt idx="10505">
                  <c:v>12553.511</c:v>
                </c:pt>
                <c:pt idx="10506">
                  <c:v>12554.748</c:v>
                </c:pt>
                <c:pt idx="10507">
                  <c:v>12555.831</c:v>
                </c:pt>
                <c:pt idx="10508">
                  <c:v>12556.973</c:v>
                </c:pt>
                <c:pt idx="10509">
                  <c:v>12558.151</c:v>
                </c:pt>
                <c:pt idx="10510">
                  <c:v>12559.271000000001</c:v>
                </c:pt>
                <c:pt idx="10511">
                  <c:v>12560.472</c:v>
                </c:pt>
                <c:pt idx="10512">
                  <c:v>12561.736999999999</c:v>
                </c:pt>
                <c:pt idx="10513">
                  <c:v>12563.793</c:v>
                </c:pt>
                <c:pt idx="10514">
                  <c:v>12565.111999999999</c:v>
                </c:pt>
                <c:pt idx="10515">
                  <c:v>12566.502</c:v>
                </c:pt>
                <c:pt idx="10516">
                  <c:v>12567.433000000001</c:v>
                </c:pt>
                <c:pt idx="10517">
                  <c:v>12568.315000000001</c:v>
                </c:pt>
                <c:pt idx="10518">
                  <c:v>12569.753000000001</c:v>
                </c:pt>
                <c:pt idx="10519">
                  <c:v>12571.267</c:v>
                </c:pt>
                <c:pt idx="10520">
                  <c:v>12572.073</c:v>
                </c:pt>
                <c:pt idx="10521">
                  <c:v>12572.838</c:v>
                </c:pt>
                <c:pt idx="10522">
                  <c:v>12574.393</c:v>
                </c:pt>
                <c:pt idx="10523">
                  <c:v>12576.031000000001</c:v>
                </c:pt>
                <c:pt idx="10524">
                  <c:v>12576.713</c:v>
                </c:pt>
                <c:pt idx="10525">
                  <c:v>12577.16</c:v>
                </c:pt>
                <c:pt idx="10526">
                  <c:v>12577.36</c:v>
                </c:pt>
                <c:pt idx="10527">
                  <c:v>12579.032999999999</c:v>
                </c:pt>
                <c:pt idx="10528">
                  <c:v>12580.796</c:v>
                </c:pt>
                <c:pt idx="10529">
                  <c:v>12581.353999999999</c:v>
                </c:pt>
                <c:pt idx="10530">
                  <c:v>12581.883</c:v>
                </c:pt>
                <c:pt idx="10531">
                  <c:v>12583.674000000001</c:v>
                </c:pt>
                <c:pt idx="10532">
                  <c:v>12585.562</c:v>
                </c:pt>
                <c:pt idx="10533">
                  <c:v>12585.994000000001</c:v>
                </c:pt>
                <c:pt idx="10534">
                  <c:v>12586.405000000001</c:v>
                </c:pt>
                <c:pt idx="10535">
                  <c:v>12588.315000000001</c:v>
                </c:pt>
                <c:pt idx="10536">
                  <c:v>12590.325999999999</c:v>
                </c:pt>
                <c:pt idx="10537">
                  <c:v>12590.635</c:v>
                </c:pt>
                <c:pt idx="10538">
                  <c:v>12595.091</c:v>
                </c:pt>
                <c:pt idx="10539">
                  <c:v>12595.45</c:v>
                </c:pt>
                <c:pt idx="10540">
                  <c:v>12597.594999999999</c:v>
                </c:pt>
                <c:pt idx="10541">
                  <c:v>12599.856</c:v>
                </c:pt>
                <c:pt idx="10542">
                  <c:v>12599.915000000001</c:v>
                </c:pt>
                <c:pt idx="10543">
                  <c:v>12602.16</c:v>
                </c:pt>
                <c:pt idx="10544">
                  <c:v>12602.235000000001</c:v>
                </c:pt>
                <c:pt idx="10545">
                  <c:v>12604.495000000001</c:v>
                </c:pt>
                <c:pt idx="10546">
                  <c:v>12604.556</c:v>
                </c:pt>
                <c:pt idx="10547">
                  <c:v>12604.62</c:v>
                </c:pt>
                <c:pt idx="10548">
                  <c:v>12606.876</c:v>
                </c:pt>
                <c:pt idx="10549">
                  <c:v>12609.018</c:v>
                </c:pt>
                <c:pt idx="10550">
                  <c:v>12609.196</c:v>
                </c:pt>
                <c:pt idx="10551">
                  <c:v>12609.385</c:v>
                </c:pt>
                <c:pt idx="10552">
                  <c:v>12613.54</c:v>
                </c:pt>
                <c:pt idx="10553">
                  <c:v>12613.837</c:v>
                </c:pt>
                <c:pt idx="10554">
                  <c:v>12618.063</c:v>
                </c:pt>
                <c:pt idx="10555">
                  <c:v>12618.477999999999</c:v>
                </c:pt>
                <c:pt idx="10556">
                  <c:v>12620.798000000001</c:v>
                </c:pt>
                <c:pt idx="10557">
                  <c:v>12622.584999999999</c:v>
                </c:pt>
                <c:pt idx="10558">
                  <c:v>12623.117</c:v>
                </c:pt>
                <c:pt idx="10559">
                  <c:v>12625.438</c:v>
                </c:pt>
                <c:pt idx="10560">
                  <c:v>12627.107</c:v>
                </c:pt>
                <c:pt idx="10561">
                  <c:v>12627.758</c:v>
                </c:pt>
                <c:pt idx="10562">
                  <c:v>12628.442999999999</c:v>
                </c:pt>
                <c:pt idx="10563">
                  <c:v>12630.078</c:v>
                </c:pt>
                <c:pt idx="10564">
                  <c:v>12631.63</c:v>
                </c:pt>
                <c:pt idx="10565">
                  <c:v>12632.397999999999</c:v>
                </c:pt>
                <c:pt idx="10566">
                  <c:v>12633.209000000001</c:v>
                </c:pt>
                <c:pt idx="10567">
                  <c:v>12634.718999999999</c:v>
                </c:pt>
                <c:pt idx="10568">
                  <c:v>12636.152</c:v>
                </c:pt>
                <c:pt idx="10569">
                  <c:v>12637.039000000001</c:v>
                </c:pt>
                <c:pt idx="10570">
                  <c:v>12637.974</c:v>
                </c:pt>
                <c:pt idx="10571">
                  <c:v>12640.856</c:v>
                </c:pt>
                <c:pt idx="10572">
                  <c:v>12641.68</c:v>
                </c:pt>
                <c:pt idx="10573">
                  <c:v>12642.737999999999</c:v>
                </c:pt>
                <c:pt idx="10574">
                  <c:v>12644</c:v>
                </c:pt>
                <c:pt idx="10575">
                  <c:v>12645.197</c:v>
                </c:pt>
                <c:pt idx="10576">
                  <c:v>12646.319</c:v>
                </c:pt>
                <c:pt idx="10577">
                  <c:v>12648.64</c:v>
                </c:pt>
                <c:pt idx="10578">
                  <c:v>12649.72</c:v>
                </c:pt>
                <c:pt idx="10579">
                  <c:v>12650.96</c:v>
                </c:pt>
                <c:pt idx="10580">
                  <c:v>12653.28</c:v>
                </c:pt>
                <c:pt idx="10581">
                  <c:v>12654.242</c:v>
                </c:pt>
                <c:pt idx="10582">
                  <c:v>12657.031999999999</c:v>
                </c:pt>
                <c:pt idx="10583">
                  <c:v>12657.921</c:v>
                </c:pt>
                <c:pt idx="10584">
                  <c:v>12658.764999999999</c:v>
                </c:pt>
                <c:pt idx="10585">
                  <c:v>12660.241</c:v>
                </c:pt>
                <c:pt idx="10586">
                  <c:v>12661.797</c:v>
                </c:pt>
                <c:pt idx="10587">
                  <c:v>12662.562</c:v>
                </c:pt>
                <c:pt idx="10588">
                  <c:v>12663.286</c:v>
                </c:pt>
                <c:pt idx="10589">
                  <c:v>12664.882</c:v>
                </c:pt>
                <c:pt idx="10590">
                  <c:v>12666.562</c:v>
                </c:pt>
                <c:pt idx="10591">
                  <c:v>12667.201999999999</c:v>
                </c:pt>
                <c:pt idx="10592">
                  <c:v>12667.808999999999</c:v>
                </c:pt>
                <c:pt idx="10593">
                  <c:v>12669.522000000001</c:v>
                </c:pt>
                <c:pt idx="10594">
                  <c:v>12671.325999999999</c:v>
                </c:pt>
                <c:pt idx="10595">
                  <c:v>12671.842000000001</c:v>
                </c:pt>
                <c:pt idx="10596">
                  <c:v>12672.331</c:v>
                </c:pt>
                <c:pt idx="10597">
                  <c:v>12674.162</c:v>
                </c:pt>
                <c:pt idx="10598">
                  <c:v>12676.091</c:v>
                </c:pt>
                <c:pt idx="10599">
                  <c:v>12676.853999999999</c:v>
                </c:pt>
                <c:pt idx="10600">
                  <c:v>12678.803</c:v>
                </c:pt>
                <c:pt idx="10601">
                  <c:v>12680.856</c:v>
                </c:pt>
                <c:pt idx="10602">
                  <c:v>12681.123</c:v>
                </c:pt>
                <c:pt idx="10603">
                  <c:v>12681.376</c:v>
                </c:pt>
                <c:pt idx="10604">
                  <c:v>12683.442999999999</c:v>
                </c:pt>
                <c:pt idx="10605">
                  <c:v>12683.743</c:v>
                </c:pt>
                <c:pt idx="10606">
                  <c:v>12684.304</c:v>
                </c:pt>
                <c:pt idx="10607">
                  <c:v>12686.8</c:v>
                </c:pt>
                <c:pt idx="10608">
                  <c:v>12688.36</c:v>
                </c:pt>
                <c:pt idx="10609">
                  <c:v>12689.088</c:v>
                </c:pt>
                <c:pt idx="10610">
                  <c:v>12691.091</c:v>
                </c:pt>
                <c:pt idx="10611">
                  <c:v>12692.46</c:v>
                </c:pt>
                <c:pt idx="10612">
                  <c:v>12692.708000000001</c:v>
                </c:pt>
                <c:pt idx="10613">
                  <c:v>12694.557000000001</c:v>
                </c:pt>
                <c:pt idx="10614">
                  <c:v>12695.763999999999</c:v>
                </c:pt>
                <c:pt idx="10615">
                  <c:v>12697.878000000001</c:v>
                </c:pt>
                <c:pt idx="10616">
                  <c:v>12698.232</c:v>
                </c:pt>
                <c:pt idx="10617">
                  <c:v>12699.947</c:v>
                </c:pt>
                <c:pt idx="10618">
                  <c:v>12700.7</c:v>
                </c:pt>
                <c:pt idx="10619">
                  <c:v>12702.313</c:v>
                </c:pt>
                <c:pt idx="10620">
                  <c:v>12703.168</c:v>
                </c:pt>
                <c:pt idx="10621">
                  <c:v>12703.566999999999</c:v>
                </c:pt>
                <c:pt idx="10622">
                  <c:v>12704.665000000001</c:v>
                </c:pt>
                <c:pt idx="10623">
                  <c:v>12705.636</c:v>
                </c:pt>
                <c:pt idx="10624">
                  <c:v>12707.188</c:v>
                </c:pt>
                <c:pt idx="10625">
                  <c:v>12708.105</c:v>
                </c:pt>
                <c:pt idx="10626">
                  <c:v>12710.069</c:v>
                </c:pt>
                <c:pt idx="10627">
                  <c:v>12710.572</c:v>
                </c:pt>
                <c:pt idx="10628">
                  <c:v>12710.807000000001</c:v>
                </c:pt>
                <c:pt idx="10629">
                  <c:v>12711.451999999999</c:v>
                </c:pt>
                <c:pt idx="10630">
                  <c:v>12713.04</c:v>
                </c:pt>
                <c:pt idx="10631">
                  <c:v>12714.427</c:v>
                </c:pt>
                <c:pt idx="10632">
                  <c:v>12717.825999999999</c:v>
                </c:pt>
                <c:pt idx="10633">
                  <c:v>12718.047</c:v>
                </c:pt>
                <c:pt idx="10634">
                  <c:v>12718.239</c:v>
                </c:pt>
                <c:pt idx="10635">
                  <c:v>12720.444</c:v>
                </c:pt>
                <c:pt idx="10636">
                  <c:v>12721.665999999999</c:v>
                </c:pt>
                <c:pt idx="10637">
                  <c:v>12722.912</c:v>
                </c:pt>
                <c:pt idx="10638">
                  <c:v>12723.088</c:v>
                </c:pt>
                <c:pt idx="10639">
                  <c:v>12725.026</c:v>
                </c:pt>
                <c:pt idx="10640">
                  <c:v>12725.286</c:v>
                </c:pt>
                <c:pt idx="10641">
                  <c:v>12725.38</c:v>
                </c:pt>
                <c:pt idx="10642">
                  <c:v>12725.582</c:v>
                </c:pt>
                <c:pt idx="10643">
                  <c:v>12730.316000000001</c:v>
                </c:pt>
                <c:pt idx="10644">
                  <c:v>12732.525</c:v>
                </c:pt>
                <c:pt idx="10645">
                  <c:v>12732.784</c:v>
                </c:pt>
                <c:pt idx="10646">
                  <c:v>12733.339</c:v>
                </c:pt>
                <c:pt idx="10647">
                  <c:v>12736.146000000001</c:v>
                </c:pt>
                <c:pt idx="10648">
                  <c:v>12737.721</c:v>
                </c:pt>
                <c:pt idx="10649">
                  <c:v>12738.601000000001</c:v>
                </c:pt>
                <c:pt idx="10650">
                  <c:v>12739.764999999999</c:v>
                </c:pt>
                <c:pt idx="10651">
                  <c:v>12740.189</c:v>
                </c:pt>
                <c:pt idx="10652">
                  <c:v>12741.096</c:v>
                </c:pt>
                <c:pt idx="10653">
                  <c:v>12742.656000000001</c:v>
                </c:pt>
                <c:pt idx="10654">
                  <c:v>12743.385</c:v>
                </c:pt>
                <c:pt idx="10655">
                  <c:v>12745.124</c:v>
                </c:pt>
                <c:pt idx="10656">
                  <c:v>12747.004999999999</c:v>
                </c:pt>
                <c:pt idx="10657">
                  <c:v>12747.593000000001</c:v>
                </c:pt>
                <c:pt idx="10658">
                  <c:v>12748.852999999999</c:v>
                </c:pt>
                <c:pt idx="10659">
                  <c:v>12748.981</c:v>
                </c:pt>
                <c:pt idx="10660">
                  <c:v>12750.477999999999</c:v>
                </c:pt>
                <c:pt idx="10661">
                  <c:v>12750.698</c:v>
                </c:pt>
                <c:pt idx="10662">
                  <c:v>12753.772999999999</c:v>
                </c:pt>
                <c:pt idx="10663">
                  <c:v>12756.305</c:v>
                </c:pt>
                <c:pt idx="10664">
                  <c:v>12757.067999999999</c:v>
                </c:pt>
                <c:pt idx="10665">
                  <c:v>12757.995000000001</c:v>
                </c:pt>
                <c:pt idx="10666">
                  <c:v>12759.31</c:v>
                </c:pt>
                <c:pt idx="10667">
                  <c:v>12760.362999999999</c:v>
                </c:pt>
                <c:pt idx="10668">
                  <c:v>12761.645</c:v>
                </c:pt>
                <c:pt idx="10669">
                  <c:v>12763.659</c:v>
                </c:pt>
                <c:pt idx="10670">
                  <c:v>12765.293</c:v>
                </c:pt>
                <c:pt idx="10671">
                  <c:v>12765.317999999999</c:v>
                </c:pt>
                <c:pt idx="10672">
                  <c:v>12766.955</c:v>
                </c:pt>
                <c:pt idx="10673">
                  <c:v>12768.323</c:v>
                </c:pt>
                <c:pt idx="10674">
                  <c:v>12768.941000000001</c:v>
                </c:pt>
                <c:pt idx="10675">
                  <c:v>12770.25</c:v>
                </c:pt>
                <c:pt idx="10676">
                  <c:v>12771.328</c:v>
                </c:pt>
                <c:pt idx="10677">
                  <c:v>12772.59</c:v>
                </c:pt>
                <c:pt idx="10678">
                  <c:v>12773.124</c:v>
                </c:pt>
                <c:pt idx="10679">
                  <c:v>12773.546</c:v>
                </c:pt>
                <c:pt idx="10680">
                  <c:v>12774.333000000001</c:v>
                </c:pt>
                <c:pt idx="10681">
                  <c:v>12776.237999999999</c:v>
                </c:pt>
                <c:pt idx="10682">
                  <c:v>12776.841</c:v>
                </c:pt>
                <c:pt idx="10683">
                  <c:v>12777.338</c:v>
                </c:pt>
                <c:pt idx="10684">
                  <c:v>12779.887000000001</c:v>
                </c:pt>
                <c:pt idx="10685">
                  <c:v>12780.137000000001</c:v>
                </c:pt>
                <c:pt idx="10686">
                  <c:v>12780.342000000001</c:v>
                </c:pt>
                <c:pt idx="10687">
                  <c:v>12782.466</c:v>
                </c:pt>
                <c:pt idx="10688">
                  <c:v>12783.347</c:v>
                </c:pt>
                <c:pt idx="10689">
                  <c:v>12783.432000000001</c:v>
                </c:pt>
                <c:pt idx="10690">
                  <c:v>12783.535</c:v>
                </c:pt>
                <c:pt idx="10691">
                  <c:v>12786.352000000001</c:v>
                </c:pt>
                <c:pt idx="10692">
                  <c:v>12786.727999999999</c:v>
                </c:pt>
                <c:pt idx="10693">
                  <c:v>12786.77</c:v>
                </c:pt>
                <c:pt idx="10694">
                  <c:v>12787.184999999999</c:v>
                </c:pt>
                <c:pt idx="10695">
                  <c:v>12789.356</c:v>
                </c:pt>
                <c:pt idx="10696">
                  <c:v>12790.022999999999</c:v>
                </c:pt>
                <c:pt idx="10697">
                  <c:v>12790.833000000001</c:v>
                </c:pt>
                <c:pt idx="10698">
                  <c:v>12792.361000000001</c:v>
                </c:pt>
                <c:pt idx="10699">
                  <c:v>12793.317999999999</c:v>
                </c:pt>
                <c:pt idx="10700">
                  <c:v>12794.481</c:v>
                </c:pt>
                <c:pt idx="10701">
                  <c:v>12795.365</c:v>
                </c:pt>
                <c:pt idx="10702">
                  <c:v>12796.614</c:v>
                </c:pt>
                <c:pt idx="10703">
                  <c:v>12798.13</c:v>
                </c:pt>
                <c:pt idx="10704">
                  <c:v>12799.909</c:v>
                </c:pt>
                <c:pt idx="10705">
                  <c:v>12801.375</c:v>
                </c:pt>
                <c:pt idx="10706">
                  <c:v>12803.205</c:v>
                </c:pt>
                <c:pt idx="10707">
                  <c:v>12805.427</c:v>
                </c:pt>
                <c:pt idx="10708">
                  <c:v>12806.501</c:v>
                </c:pt>
                <c:pt idx="10709">
                  <c:v>12807.385</c:v>
                </c:pt>
                <c:pt idx="10710">
                  <c:v>12809.075999999999</c:v>
                </c:pt>
                <c:pt idx="10711">
                  <c:v>12809.796</c:v>
                </c:pt>
                <c:pt idx="10712">
                  <c:v>12810.39</c:v>
                </c:pt>
                <c:pt idx="10713">
                  <c:v>12812.725</c:v>
                </c:pt>
                <c:pt idx="10714">
                  <c:v>12813.092000000001</c:v>
                </c:pt>
                <c:pt idx="10715">
                  <c:v>12813.394</c:v>
                </c:pt>
                <c:pt idx="10716">
                  <c:v>12816.373</c:v>
                </c:pt>
                <c:pt idx="10717">
                  <c:v>12816.387000000001</c:v>
                </c:pt>
                <c:pt idx="10718">
                  <c:v>12816.397999999999</c:v>
                </c:pt>
                <c:pt idx="10719">
                  <c:v>12816.519</c:v>
                </c:pt>
                <c:pt idx="10720">
                  <c:v>12819.403</c:v>
                </c:pt>
                <c:pt idx="10721">
                  <c:v>12820.022000000001</c:v>
                </c:pt>
                <c:pt idx="10722">
                  <c:v>12822.407999999999</c:v>
                </c:pt>
                <c:pt idx="10723">
                  <c:v>12822.977999999999</c:v>
                </c:pt>
                <c:pt idx="10724">
                  <c:v>12823.67</c:v>
                </c:pt>
                <c:pt idx="10725">
                  <c:v>12825.413</c:v>
                </c:pt>
                <c:pt idx="10726">
                  <c:v>12826.272999999999</c:v>
                </c:pt>
                <c:pt idx="10727">
                  <c:v>12827.317999999999</c:v>
                </c:pt>
                <c:pt idx="10728">
                  <c:v>12828.416999999999</c:v>
                </c:pt>
                <c:pt idx="10729">
                  <c:v>12830.967000000001</c:v>
                </c:pt>
                <c:pt idx="10730">
                  <c:v>12831.422</c:v>
                </c:pt>
                <c:pt idx="10731">
                  <c:v>12832.864</c:v>
                </c:pt>
                <c:pt idx="10732">
                  <c:v>12834.248</c:v>
                </c:pt>
                <c:pt idx="10733">
                  <c:v>12834.427</c:v>
                </c:pt>
                <c:pt idx="10734">
                  <c:v>12834.616</c:v>
                </c:pt>
                <c:pt idx="10735">
                  <c:v>12836.16</c:v>
                </c:pt>
                <c:pt idx="10736">
                  <c:v>12837.432000000001</c:v>
                </c:pt>
                <c:pt idx="10737">
                  <c:v>12838.264999999999</c:v>
                </c:pt>
                <c:pt idx="10738">
                  <c:v>12839.455</c:v>
                </c:pt>
                <c:pt idx="10739">
                  <c:v>12840.437</c:v>
                </c:pt>
                <c:pt idx="10740">
                  <c:v>12841.913</c:v>
                </c:pt>
                <c:pt idx="10741">
                  <c:v>12842.751</c:v>
                </c:pt>
                <c:pt idx="10742">
                  <c:v>12843.441000000001</c:v>
                </c:pt>
                <c:pt idx="10743">
                  <c:v>12845.296</c:v>
                </c:pt>
                <c:pt idx="10744">
                  <c:v>12845.473</c:v>
                </c:pt>
                <c:pt idx="10745">
                  <c:v>12846.14</c:v>
                </c:pt>
                <c:pt idx="10746">
                  <c:v>12848.28</c:v>
                </c:pt>
                <c:pt idx="10747">
                  <c:v>12849.843999999999</c:v>
                </c:pt>
                <c:pt idx="10748">
                  <c:v>12850.331</c:v>
                </c:pt>
                <c:pt idx="10749">
                  <c:v>12851.26</c:v>
                </c:pt>
                <c:pt idx="10750">
                  <c:v>12852.761</c:v>
                </c:pt>
                <c:pt idx="10751">
                  <c:v>12856.078</c:v>
                </c:pt>
                <c:pt idx="10752">
                  <c:v>12857.254000000001</c:v>
                </c:pt>
                <c:pt idx="10753">
                  <c:v>12857.619000000001</c:v>
                </c:pt>
                <c:pt idx="10754">
                  <c:v>12858.316999999999</c:v>
                </c:pt>
                <c:pt idx="10755">
                  <c:v>12860.049000000001</c:v>
                </c:pt>
                <c:pt idx="10756">
                  <c:v>12860.958000000001</c:v>
                </c:pt>
                <c:pt idx="10757">
                  <c:v>12862.478999999999</c:v>
                </c:pt>
                <c:pt idx="10758">
                  <c:v>12863.877</c:v>
                </c:pt>
                <c:pt idx="10759">
                  <c:v>12865.374</c:v>
                </c:pt>
                <c:pt idx="10760">
                  <c:v>12865.772999999999</c:v>
                </c:pt>
                <c:pt idx="10761">
                  <c:v>12868.367</c:v>
                </c:pt>
                <c:pt idx="10762">
                  <c:v>12869.767</c:v>
                </c:pt>
                <c:pt idx="10763">
                  <c:v>12872.072</c:v>
                </c:pt>
                <c:pt idx="10764">
                  <c:v>12872.196</c:v>
                </c:pt>
                <c:pt idx="10765">
                  <c:v>12872.432000000001</c:v>
                </c:pt>
                <c:pt idx="10766">
                  <c:v>12874.625</c:v>
                </c:pt>
                <c:pt idx="10767">
                  <c:v>12875.776</c:v>
                </c:pt>
                <c:pt idx="10768">
                  <c:v>12877.055</c:v>
                </c:pt>
                <c:pt idx="10769">
                  <c:v>12879.481</c:v>
                </c:pt>
                <c:pt idx="10770">
                  <c:v>12881.913</c:v>
                </c:pt>
                <c:pt idx="10771">
                  <c:v>12883.186</c:v>
                </c:pt>
                <c:pt idx="10772">
                  <c:v>12884.343000000001</c:v>
                </c:pt>
                <c:pt idx="10773">
                  <c:v>12886.546</c:v>
                </c:pt>
                <c:pt idx="10774">
                  <c:v>12886.772999999999</c:v>
                </c:pt>
                <c:pt idx="10775">
                  <c:v>12886.891</c:v>
                </c:pt>
                <c:pt idx="10776">
                  <c:v>12887.272000000001</c:v>
                </c:pt>
                <c:pt idx="10777">
                  <c:v>12889.200999999999</c:v>
                </c:pt>
                <c:pt idx="10778">
                  <c:v>12890.596</c:v>
                </c:pt>
                <c:pt idx="10779">
                  <c:v>12891.630999999999</c:v>
                </c:pt>
                <c:pt idx="10780">
                  <c:v>12893.603999999999</c:v>
                </c:pt>
                <c:pt idx="10781">
                  <c:v>12894.061</c:v>
                </c:pt>
                <c:pt idx="10782">
                  <c:v>12894.3</c:v>
                </c:pt>
                <c:pt idx="10783">
                  <c:v>12898.004999999999</c:v>
                </c:pt>
                <c:pt idx="10784">
                  <c:v>12898.919</c:v>
                </c:pt>
                <c:pt idx="10785">
                  <c:v>12900.661</c:v>
                </c:pt>
                <c:pt idx="10786">
                  <c:v>12901.349</c:v>
                </c:pt>
                <c:pt idx="10787">
                  <c:v>12901.709000000001</c:v>
                </c:pt>
                <c:pt idx="10788">
                  <c:v>12902.868</c:v>
                </c:pt>
                <c:pt idx="10789">
                  <c:v>12903.777</c:v>
                </c:pt>
                <c:pt idx="10790">
                  <c:v>12905.414000000001</c:v>
                </c:pt>
                <c:pt idx="10791">
                  <c:v>12906.207</c:v>
                </c:pt>
                <c:pt idx="10792">
                  <c:v>12907.718000000001</c:v>
                </c:pt>
                <c:pt idx="10793">
                  <c:v>12909.118</c:v>
                </c:pt>
                <c:pt idx="10794">
                  <c:v>12909.281000000001</c:v>
                </c:pt>
                <c:pt idx="10795">
                  <c:v>12910.665999999999</c:v>
                </c:pt>
                <c:pt idx="10796">
                  <c:v>12911.065000000001</c:v>
                </c:pt>
                <c:pt idx="10797">
                  <c:v>12912.823</c:v>
                </c:pt>
                <c:pt idx="10798">
                  <c:v>12913.885</c:v>
                </c:pt>
                <c:pt idx="10799">
                  <c:v>12916.527</c:v>
                </c:pt>
                <c:pt idx="10800">
                  <c:v>12918.353999999999</c:v>
                </c:pt>
                <c:pt idx="10801">
                  <c:v>12918.464</c:v>
                </c:pt>
                <c:pt idx="10802">
                  <c:v>12920.232</c:v>
                </c:pt>
                <c:pt idx="10803">
                  <c:v>12920.782999999999</c:v>
                </c:pt>
                <c:pt idx="10804">
                  <c:v>12921.833000000001</c:v>
                </c:pt>
                <c:pt idx="10805">
                  <c:v>12923.213</c:v>
                </c:pt>
                <c:pt idx="10806">
                  <c:v>12923.938</c:v>
                </c:pt>
                <c:pt idx="10807">
                  <c:v>12925.642</c:v>
                </c:pt>
                <c:pt idx="10808">
                  <c:v>12926.263000000001</c:v>
                </c:pt>
                <c:pt idx="10809">
                  <c:v>12927.642</c:v>
                </c:pt>
                <c:pt idx="10810">
                  <c:v>12928.071</c:v>
                </c:pt>
                <c:pt idx="10811">
                  <c:v>12930.501</c:v>
                </c:pt>
                <c:pt idx="10812">
                  <c:v>12931.347</c:v>
                </c:pt>
                <c:pt idx="10813">
                  <c:v>12932.119000000001</c:v>
                </c:pt>
                <c:pt idx="10814">
                  <c:v>12932.922</c:v>
                </c:pt>
                <c:pt idx="10815">
                  <c:v>12933.234</c:v>
                </c:pt>
                <c:pt idx="10816">
                  <c:v>12934.716</c:v>
                </c:pt>
                <c:pt idx="10817">
                  <c:v>12936.146000000001</c:v>
                </c:pt>
                <c:pt idx="10818">
                  <c:v>12937.995999999999</c:v>
                </c:pt>
                <c:pt idx="10819">
                  <c:v>12939.369000000001</c:v>
                </c:pt>
                <c:pt idx="10820">
                  <c:v>12939.913</c:v>
                </c:pt>
                <c:pt idx="10821">
                  <c:v>12942.593000000001</c:v>
                </c:pt>
                <c:pt idx="10822">
                  <c:v>12943.253000000001</c:v>
                </c:pt>
                <c:pt idx="10823">
                  <c:v>12944.558000000001</c:v>
                </c:pt>
                <c:pt idx="10824">
                  <c:v>12945.816000000001</c:v>
                </c:pt>
                <c:pt idx="10825">
                  <c:v>12946.593000000001</c:v>
                </c:pt>
                <c:pt idx="10826">
                  <c:v>12947.838</c:v>
                </c:pt>
                <c:pt idx="10827">
                  <c:v>12949.04</c:v>
                </c:pt>
                <c:pt idx="10828">
                  <c:v>12949.933000000001</c:v>
                </c:pt>
                <c:pt idx="10829">
                  <c:v>12951.119000000001</c:v>
                </c:pt>
                <c:pt idx="10830">
                  <c:v>12952.263999999999</c:v>
                </c:pt>
                <c:pt idx="10831">
                  <c:v>12953.272999999999</c:v>
                </c:pt>
                <c:pt idx="10832">
                  <c:v>12954.398999999999</c:v>
                </c:pt>
                <c:pt idx="10833">
                  <c:v>12955.486999999999</c:v>
                </c:pt>
                <c:pt idx="10834">
                  <c:v>12956.611999999999</c:v>
                </c:pt>
                <c:pt idx="10835">
                  <c:v>12957.68</c:v>
                </c:pt>
                <c:pt idx="10836">
                  <c:v>12958.710999999999</c:v>
                </c:pt>
                <c:pt idx="10837">
                  <c:v>12959.478999999999</c:v>
                </c:pt>
                <c:pt idx="10838">
                  <c:v>12959.950999999999</c:v>
                </c:pt>
                <c:pt idx="10839">
                  <c:v>12960.960999999999</c:v>
                </c:pt>
                <c:pt idx="10840">
                  <c:v>12961.934999999999</c:v>
                </c:pt>
                <c:pt idx="10841">
                  <c:v>12963.290999999999</c:v>
                </c:pt>
                <c:pt idx="10842">
                  <c:v>12964.241</c:v>
                </c:pt>
                <c:pt idx="10843">
                  <c:v>12965.159</c:v>
                </c:pt>
                <c:pt idx="10844">
                  <c:v>12967.522999999999</c:v>
                </c:pt>
                <c:pt idx="10845">
                  <c:v>12968.383</c:v>
                </c:pt>
                <c:pt idx="10846">
                  <c:v>12969.971</c:v>
                </c:pt>
                <c:pt idx="10847">
                  <c:v>12970.803</c:v>
                </c:pt>
                <c:pt idx="10848">
                  <c:v>12971.606</c:v>
                </c:pt>
                <c:pt idx="10849">
                  <c:v>12973.311</c:v>
                </c:pt>
                <c:pt idx="10850">
                  <c:v>12974.084000000001</c:v>
                </c:pt>
                <c:pt idx="10851">
                  <c:v>12974.83</c:v>
                </c:pt>
                <c:pt idx="10852">
                  <c:v>12978.054</c:v>
                </c:pt>
                <c:pt idx="10853">
                  <c:v>12979.989</c:v>
                </c:pt>
                <c:pt idx="10854">
                  <c:v>12980.645</c:v>
                </c:pt>
                <c:pt idx="10855">
                  <c:v>12981.277</c:v>
                </c:pt>
                <c:pt idx="10856">
                  <c:v>12983.329</c:v>
                </c:pt>
                <c:pt idx="10857">
                  <c:v>12983.925999999999</c:v>
                </c:pt>
                <c:pt idx="10858">
                  <c:v>12984.501</c:v>
                </c:pt>
                <c:pt idx="10859">
                  <c:v>12986.669</c:v>
                </c:pt>
                <c:pt idx="10860">
                  <c:v>12987.206</c:v>
                </c:pt>
                <c:pt idx="10861">
                  <c:v>12987.725</c:v>
                </c:pt>
                <c:pt idx="10862">
                  <c:v>12990.009</c:v>
                </c:pt>
                <c:pt idx="10863">
                  <c:v>12990.486999999999</c:v>
                </c:pt>
                <c:pt idx="10864">
                  <c:v>12990.948</c:v>
                </c:pt>
                <c:pt idx="10865">
                  <c:v>12993.349</c:v>
                </c:pt>
                <c:pt idx="10866">
                  <c:v>12993.768</c:v>
                </c:pt>
                <c:pt idx="10867">
                  <c:v>12994.172</c:v>
                </c:pt>
                <c:pt idx="10868">
                  <c:v>12996.689</c:v>
                </c:pt>
                <c:pt idx="10869">
                  <c:v>12997.048000000001</c:v>
                </c:pt>
                <c:pt idx="10870">
                  <c:v>12997.396000000001</c:v>
                </c:pt>
                <c:pt idx="10871">
                  <c:v>13000.027</c:v>
                </c:pt>
                <c:pt idx="10872">
                  <c:v>13000.329</c:v>
                </c:pt>
                <c:pt idx="10873">
                  <c:v>13000.62</c:v>
                </c:pt>
                <c:pt idx="10874">
                  <c:v>13003.367</c:v>
                </c:pt>
                <c:pt idx="10875">
                  <c:v>13003.609</c:v>
                </c:pt>
                <c:pt idx="10876">
                  <c:v>13003.843999999999</c:v>
                </c:pt>
                <c:pt idx="10877">
                  <c:v>13004.958000000001</c:v>
                </c:pt>
                <c:pt idx="10878">
                  <c:v>13005.325999999999</c:v>
                </c:pt>
                <c:pt idx="10879">
                  <c:v>13005.963</c:v>
                </c:pt>
                <c:pt idx="10880">
                  <c:v>13007.331</c:v>
                </c:pt>
                <c:pt idx="10881">
                  <c:v>13008.849</c:v>
                </c:pt>
                <c:pt idx="10882">
                  <c:v>13010.975</c:v>
                </c:pt>
                <c:pt idx="10883">
                  <c:v>13013.552</c:v>
                </c:pt>
                <c:pt idx="10884">
                  <c:v>13015.39</c:v>
                </c:pt>
                <c:pt idx="10885">
                  <c:v>13015.903</c:v>
                </c:pt>
                <c:pt idx="10886">
                  <c:v>13016.621999999999</c:v>
                </c:pt>
                <c:pt idx="10887">
                  <c:v>13019.419</c:v>
                </c:pt>
                <c:pt idx="10888">
                  <c:v>13020.606</c:v>
                </c:pt>
                <c:pt idx="10889">
                  <c:v>13022.271000000001</c:v>
                </c:pt>
                <c:pt idx="10890">
                  <c:v>13022.958000000001</c:v>
                </c:pt>
                <c:pt idx="10891">
                  <c:v>13023.449000000001</c:v>
                </c:pt>
                <c:pt idx="10892">
                  <c:v>13025.31</c:v>
                </c:pt>
                <c:pt idx="10893">
                  <c:v>13026.383</c:v>
                </c:pt>
                <c:pt idx="10894">
                  <c:v>13027.661</c:v>
                </c:pt>
                <c:pt idx="10895">
                  <c:v>13027.918</c:v>
                </c:pt>
                <c:pt idx="10896">
                  <c:v>13030.013000000001</c:v>
                </c:pt>
                <c:pt idx="10897">
                  <c:v>13031.508</c:v>
                </c:pt>
                <c:pt idx="10898">
                  <c:v>13032.364</c:v>
                </c:pt>
                <c:pt idx="10899">
                  <c:v>13033.566000000001</c:v>
                </c:pt>
                <c:pt idx="10900">
                  <c:v>13034.716</c:v>
                </c:pt>
                <c:pt idx="10901">
                  <c:v>13035.537</c:v>
                </c:pt>
                <c:pt idx="10902">
                  <c:v>13037.067999999999</c:v>
                </c:pt>
                <c:pt idx="10903">
                  <c:v>13039.214</c:v>
                </c:pt>
                <c:pt idx="10904">
                  <c:v>13039.42</c:v>
                </c:pt>
                <c:pt idx="10905">
                  <c:v>13039.566000000001</c:v>
                </c:pt>
                <c:pt idx="10906">
                  <c:v>13041.772000000001</c:v>
                </c:pt>
                <c:pt idx="10907">
                  <c:v>13043.596</c:v>
                </c:pt>
                <c:pt idx="10908">
                  <c:v>13044.123</c:v>
                </c:pt>
                <c:pt idx="10909">
                  <c:v>13044.861999999999</c:v>
                </c:pt>
                <c:pt idx="10910">
                  <c:v>13046.475</c:v>
                </c:pt>
                <c:pt idx="10911">
                  <c:v>13047.625</c:v>
                </c:pt>
                <c:pt idx="10912">
                  <c:v>13048.825999999999</c:v>
                </c:pt>
                <c:pt idx="10913">
                  <c:v>13050.51</c:v>
                </c:pt>
                <c:pt idx="10914">
                  <c:v>13051.178</c:v>
                </c:pt>
                <c:pt idx="10915">
                  <c:v>13051.654</c:v>
                </c:pt>
                <c:pt idx="10916">
                  <c:v>13053.529</c:v>
                </c:pt>
                <c:pt idx="10917">
                  <c:v>13054.504000000001</c:v>
                </c:pt>
                <c:pt idx="10918">
                  <c:v>13055.683999999999</c:v>
                </c:pt>
                <c:pt idx="10919">
                  <c:v>13055.880999999999</c:v>
                </c:pt>
                <c:pt idx="10920">
                  <c:v>13056.156999999999</c:v>
                </c:pt>
                <c:pt idx="10921">
                  <c:v>13058.232</c:v>
                </c:pt>
                <c:pt idx="10922">
                  <c:v>13059.713</c:v>
                </c:pt>
                <c:pt idx="10923">
                  <c:v>13060.272999999999</c:v>
                </c:pt>
                <c:pt idx="10924">
                  <c:v>13061.806</c:v>
                </c:pt>
                <c:pt idx="10925">
                  <c:v>13062.936</c:v>
                </c:pt>
                <c:pt idx="10926">
                  <c:v>13063.742</c:v>
                </c:pt>
                <c:pt idx="10927">
                  <c:v>13065.288</c:v>
                </c:pt>
                <c:pt idx="10928">
                  <c:v>13067.453</c:v>
                </c:pt>
                <c:pt idx="10929">
                  <c:v>13067.64</c:v>
                </c:pt>
                <c:pt idx="10930">
                  <c:v>13067.772000000001</c:v>
                </c:pt>
                <c:pt idx="10931">
                  <c:v>13068.565000000001</c:v>
                </c:pt>
                <c:pt idx="10932">
                  <c:v>13069.991</c:v>
                </c:pt>
                <c:pt idx="10933">
                  <c:v>13071.802</c:v>
                </c:pt>
                <c:pt idx="10934">
                  <c:v>13072.343000000001</c:v>
                </c:pt>
                <c:pt idx="10935">
                  <c:v>13073.102000000001</c:v>
                </c:pt>
                <c:pt idx="10936">
                  <c:v>13074.694</c:v>
                </c:pt>
                <c:pt idx="10937">
                  <c:v>13075.831</c:v>
                </c:pt>
                <c:pt idx="10938">
                  <c:v>13077.046</c:v>
                </c:pt>
                <c:pt idx="10939">
                  <c:v>13078.749</c:v>
                </c:pt>
                <c:pt idx="10940">
                  <c:v>13079.397999999999</c:v>
                </c:pt>
                <c:pt idx="10941">
                  <c:v>13079.86</c:v>
                </c:pt>
                <c:pt idx="10942">
                  <c:v>13081.749</c:v>
                </c:pt>
                <c:pt idx="10943">
                  <c:v>13082.626</c:v>
                </c:pt>
                <c:pt idx="10944">
                  <c:v>13083.89</c:v>
                </c:pt>
                <c:pt idx="10945">
                  <c:v>13084.101000000001</c:v>
                </c:pt>
                <c:pt idx="10946">
                  <c:v>13084.397999999999</c:v>
                </c:pt>
                <c:pt idx="10947">
                  <c:v>13086.451999999999</c:v>
                </c:pt>
                <c:pt idx="10948">
                  <c:v>13087.919</c:v>
                </c:pt>
                <c:pt idx="10949">
                  <c:v>13088.804</c:v>
                </c:pt>
                <c:pt idx="10950">
                  <c:v>13091.155000000001</c:v>
                </c:pt>
                <c:pt idx="10951">
                  <c:v>13091.948</c:v>
                </c:pt>
                <c:pt idx="10952">
                  <c:v>13093.508</c:v>
                </c:pt>
                <c:pt idx="10953">
                  <c:v>13095.977999999999</c:v>
                </c:pt>
                <c:pt idx="10954">
                  <c:v>13096.687</c:v>
                </c:pt>
                <c:pt idx="10955">
                  <c:v>13098.210999999999</c:v>
                </c:pt>
                <c:pt idx="10956">
                  <c:v>13100.007</c:v>
                </c:pt>
                <c:pt idx="10957">
                  <c:v>13100.563</c:v>
                </c:pt>
                <c:pt idx="10958">
                  <c:v>13101.341</c:v>
                </c:pt>
                <c:pt idx="10959">
                  <c:v>13102.914000000001</c:v>
                </c:pt>
                <c:pt idx="10960">
                  <c:v>13104.036</c:v>
                </c:pt>
                <c:pt idx="10961">
                  <c:v>13105.266</c:v>
                </c:pt>
                <c:pt idx="10962">
                  <c:v>13106.987999999999</c:v>
                </c:pt>
                <c:pt idx="10963">
                  <c:v>13107.617</c:v>
                </c:pt>
                <c:pt idx="10964">
                  <c:v>13108.065000000001</c:v>
                </c:pt>
                <c:pt idx="10965">
                  <c:v>13109.968999999999</c:v>
                </c:pt>
                <c:pt idx="10966">
                  <c:v>13110.581</c:v>
                </c:pt>
                <c:pt idx="10967">
                  <c:v>13110.746999999999</c:v>
                </c:pt>
                <c:pt idx="10968">
                  <c:v>13112.094999999999</c:v>
                </c:pt>
                <c:pt idx="10969">
                  <c:v>13112.32</c:v>
                </c:pt>
                <c:pt idx="10970">
                  <c:v>13112.637000000001</c:v>
                </c:pt>
                <c:pt idx="10971">
                  <c:v>13114.672</c:v>
                </c:pt>
                <c:pt idx="10972">
                  <c:v>13116.124</c:v>
                </c:pt>
                <c:pt idx="10973">
                  <c:v>13117.022999999999</c:v>
                </c:pt>
                <c:pt idx="10974">
                  <c:v>13118.284</c:v>
                </c:pt>
                <c:pt idx="10975">
                  <c:v>13119.375</c:v>
                </c:pt>
                <c:pt idx="10976">
                  <c:v>13120.153</c:v>
                </c:pt>
                <c:pt idx="10977">
                  <c:v>13121.727999999999</c:v>
                </c:pt>
                <c:pt idx="10978">
                  <c:v>13124.183999999999</c:v>
                </c:pt>
                <c:pt idx="10979">
                  <c:v>13126.431</c:v>
                </c:pt>
                <c:pt idx="10980">
                  <c:v>13128.213</c:v>
                </c:pt>
                <c:pt idx="10981">
                  <c:v>13128.781999999999</c:v>
                </c:pt>
                <c:pt idx="10982">
                  <c:v>13129.58</c:v>
                </c:pt>
                <c:pt idx="10983">
                  <c:v>13131.134</c:v>
                </c:pt>
                <c:pt idx="10984">
                  <c:v>13132.242</c:v>
                </c:pt>
                <c:pt idx="10985">
                  <c:v>13133.485000000001</c:v>
                </c:pt>
                <c:pt idx="10986">
                  <c:v>13135.228999999999</c:v>
                </c:pt>
                <c:pt idx="10987">
                  <c:v>13136.272000000001</c:v>
                </c:pt>
                <c:pt idx="10988">
                  <c:v>13138.189</c:v>
                </c:pt>
                <c:pt idx="10989">
                  <c:v>13138.868</c:v>
                </c:pt>
                <c:pt idx="10990">
                  <c:v>13140.300999999999</c:v>
                </c:pt>
                <c:pt idx="10991">
                  <c:v>13141.299000000001</c:v>
                </c:pt>
                <c:pt idx="10992">
                  <c:v>13142.892</c:v>
                </c:pt>
                <c:pt idx="10993">
                  <c:v>13145.243</c:v>
                </c:pt>
                <c:pt idx="10994">
                  <c:v>13145.556</c:v>
                </c:pt>
                <c:pt idx="10995">
                  <c:v>13147.255999999999</c:v>
                </c:pt>
                <c:pt idx="10996">
                  <c:v>13147.838</c:v>
                </c:pt>
                <c:pt idx="10997">
                  <c:v>13148.434999999999</c:v>
                </c:pt>
                <c:pt idx="10998">
                  <c:v>13150.499</c:v>
                </c:pt>
                <c:pt idx="10999">
                  <c:v>13151.119000000001</c:v>
                </c:pt>
                <c:pt idx="11000">
                  <c:v>13151.753000000001</c:v>
                </c:pt>
                <c:pt idx="11001">
                  <c:v>13153.741</c:v>
                </c:pt>
                <c:pt idx="11002">
                  <c:v>13156.983</c:v>
                </c:pt>
                <c:pt idx="11003">
                  <c:v>13157.68</c:v>
                </c:pt>
                <c:pt idx="11004">
                  <c:v>13158.392</c:v>
                </c:pt>
                <c:pt idx="11005">
                  <c:v>13160.227000000001</c:v>
                </c:pt>
                <c:pt idx="11006">
                  <c:v>13160.96</c:v>
                </c:pt>
                <c:pt idx="11007">
                  <c:v>13164.24</c:v>
                </c:pt>
                <c:pt idx="11008">
                  <c:v>13166.710999999999</c:v>
                </c:pt>
                <c:pt idx="11009">
                  <c:v>13167.521000000001</c:v>
                </c:pt>
                <c:pt idx="11010">
                  <c:v>13168.349</c:v>
                </c:pt>
                <c:pt idx="11011">
                  <c:v>13169.954</c:v>
                </c:pt>
                <c:pt idx="11012">
                  <c:v>13170.800999999999</c:v>
                </c:pt>
                <c:pt idx="11013">
                  <c:v>13171.668</c:v>
                </c:pt>
                <c:pt idx="11014">
                  <c:v>13173.196</c:v>
                </c:pt>
                <c:pt idx="11015">
                  <c:v>13174.081</c:v>
                </c:pt>
                <c:pt idx="11016">
                  <c:v>13174.986999999999</c:v>
                </c:pt>
                <c:pt idx="11017">
                  <c:v>13176.439</c:v>
                </c:pt>
                <c:pt idx="11018">
                  <c:v>13177.361999999999</c:v>
                </c:pt>
                <c:pt idx="11019">
                  <c:v>13178.307000000001</c:v>
                </c:pt>
                <c:pt idx="11020">
                  <c:v>13180.643</c:v>
                </c:pt>
                <c:pt idx="11021">
                  <c:v>13181.626</c:v>
                </c:pt>
                <c:pt idx="11022">
                  <c:v>13182.924000000001</c:v>
                </c:pt>
                <c:pt idx="11023">
                  <c:v>13183.923000000001</c:v>
                </c:pt>
                <c:pt idx="11024">
                  <c:v>13184.945</c:v>
                </c:pt>
                <c:pt idx="11025">
                  <c:v>13186.165999999999</c:v>
                </c:pt>
                <c:pt idx="11026">
                  <c:v>13187.203</c:v>
                </c:pt>
                <c:pt idx="11027">
                  <c:v>13188.263999999999</c:v>
                </c:pt>
                <c:pt idx="11028">
                  <c:v>13189.409</c:v>
                </c:pt>
                <c:pt idx="11029">
                  <c:v>13190.483</c:v>
                </c:pt>
                <c:pt idx="11030">
                  <c:v>13191.583000000001</c:v>
                </c:pt>
                <c:pt idx="11031">
                  <c:v>13192.651</c:v>
                </c:pt>
                <c:pt idx="11032">
                  <c:v>13193</c:v>
                </c:pt>
                <c:pt idx="11033">
                  <c:v>13193.763999999999</c:v>
                </c:pt>
                <c:pt idx="11034">
                  <c:v>13194.902</c:v>
                </c:pt>
                <c:pt idx="11035">
                  <c:v>13195.894</c:v>
                </c:pt>
                <c:pt idx="11036">
                  <c:v>13197.044</c:v>
                </c:pt>
                <c:pt idx="11037">
                  <c:v>13198.222</c:v>
                </c:pt>
                <c:pt idx="11038">
                  <c:v>13199.137000000001</c:v>
                </c:pt>
                <c:pt idx="11039">
                  <c:v>13200.324000000001</c:v>
                </c:pt>
                <c:pt idx="11040">
                  <c:v>13201.540999999999</c:v>
                </c:pt>
                <c:pt idx="11041">
                  <c:v>13202.379000000001</c:v>
                </c:pt>
                <c:pt idx="11042">
                  <c:v>13203.605</c:v>
                </c:pt>
                <c:pt idx="11043">
                  <c:v>13204.859</c:v>
                </c:pt>
                <c:pt idx="11044">
                  <c:v>13205.620999999999</c:v>
                </c:pt>
                <c:pt idx="11045">
                  <c:v>13206.886</c:v>
                </c:pt>
                <c:pt idx="11046">
                  <c:v>13208.179</c:v>
                </c:pt>
                <c:pt idx="11047">
                  <c:v>13208.864</c:v>
                </c:pt>
                <c:pt idx="11048">
                  <c:v>13211.498</c:v>
                </c:pt>
                <c:pt idx="11049">
                  <c:v>13212.106</c:v>
                </c:pt>
                <c:pt idx="11050">
                  <c:v>13213.446</c:v>
                </c:pt>
                <c:pt idx="11051">
                  <c:v>13214.816999999999</c:v>
                </c:pt>
                <c:pt idx="11052">
                  <c:v>13215.349</c:v>
                </c:pt>
                <c:pt idx="11053">
                  <c:v>13216.727000000001</c:v>
                </c:pt>
                <c:pt idx="11054">
                  <c:v>13218.137000000001</c:v>
                </c:pt>
                <c:pt idx="11055">
                  <c:v>13218.592000000001</c:v>
                </c:pt>
                <c:pt idx="11056">
                  <c:v>13220.007</c:v>
                </c:pt>
                <c:pt idx="11057">
                  <c:v>13221.456</c:v>
                </c:pt>
                <c:pt idx="11058">
                  <c:v>13221.834000000001</c:v>
                </c:pt>
                <c:pt idx="11059">
                  <c:v>13223.287</c:v>
                </c:pt>
                <c:pt idx="11060">
                  <c:v>13224.773999999999</c:v>
                </c:pt>
                <c:pt idx="11061">
                  <c:v>13225.075999999999</c:v>
                </c:pt>
                <c:pt idx="11062">
                  <c:v>13226.566999999999</c:v>
                </c:pt>
                <c:pt idx="11063">
                  <c:v>13228.093999999999</c:v>
                </c:pt>
                <c:pt idx="11064">
                  <c:v>13229.848</c:v>
                </c:pt>
                <c:pt idx="11065">
                  <c:v>13231.413</c:v>
                </c:pt>
                <c:pt idx="11066">
                  <c:v>13231.562</c:v>
                </c:pt>
                <c:pt idx="11067">
                  <c:v>13233.129000000001</c:v>
                </c:pt>
                <c:pt idx="11068">
                  <c:v>13234.732</c:v>
                </c:pt>
                <c:pt idx="11069">
                  <c:v>13234.804</c:v>
                </c:pt>
                <c:pt idx="11070">
                  <c:v>13236.409</c:v>
                </c:pt>
                <c:pt idx="11071">
                  <c:v>13238.047</c:v>
                </c:pt>
                <c:pt idx="11072">
                  <c:v>13239.69</c:v>
                </c:pt>
                <c:pt idx="11073">
                  <c:v>13241.289000000001</c:v>
                </c:pt>
                <c:pt idx="11074">
                  <c:v>13241.370999999999</c:v>
                </c:pt>
                <c:pt idx="11075">
                  <c:v>13242.97</c:v>
                </c:pt>
                <c:pt idx="11076">
                  <c:v>13244.531000000001</c:v>
                </c:pt>
                <c:pt idx="11077">
                  <c:v>13244.69</c:v>
                </c:pt>
                <c:pt idx="11078">
                  <c:v>13246.25</c:v>
                </c:pt>
                <c:pt idx="11079">
                  <c:v>13247.773999999999</c:v>
                </c:pt>
                <c:pt idx="11080">
                  <c:v>13249.53</c:v>
                </c:pt>
                <c:pt idx="11081">
                  <c:v>13251.017</c:v>
                </c:pt>
                <c:pt idx="11082">
                  <c:v>13251.328</c:v>
                </c:pt>
                <c:pt idx="11083">
                  <c:v>13252.811</c:v>
                </c:pt>
                <c:pt idx="11084">
                  <c:v>13254.259</c:v>
                </c:pt>
                <c:pt idx="11085">
                  <c:v>13254.647999999999</c:v>
                </c:pt>
                <c:pt idx="11086">
                  <c:v>13256.091</c:v>
                </c:pt>
                <c:pt idx="11087">
                  <c:v>13256.815000000001</c:v>
                </c:pt>
                <c:pt idx="11088">
                  <c:v>13257.502</c:v>
                </c:pt>
                <c:pt idx="11089">
                  <c:v>13257.967000000001</c:v>
                </c:pt>
                <c:pt idx="11090">
                  <c:v>13259.370999999999</c:v>
                </c:pt>
                <c:pt idx="11091">
                  <c:v>13260.744000000001</c:v>
                </c:pt>
                <c:pt idx="11092">
                  <c:v>13261.285</c:v>
                </c:pt>
                <c:pt idx="11093">
                  <c:v>13262.652</c:v>
                </c:pt>
                <c:pt idx="11094">
                  <c:v>13263.986000000001</c:v>
                </c:pt>
                <c:pt idx="11095">
                  <c:v>13265.933000000001</c:v>
                </c:pt>
                <c:pt idx="11096">
                  <c:v>13269.213</c:v>
                </c:pt>
                <c:pt idx="11097">
                  <c:v>13270.472</c:v>
                </c:pt>
                <c:pt idx="11098">
                  <c:v>13271.243</c:v>
                </c:pt>
                <c:pt idx="11099">
                  <c:v>13272.493</c:v>
                </c:pt>
                <c:pt idx="11100">
                  <c:v>13274.563</c:v>
                </c:pt>
                <c:pt idx="11101">
                  <c:v>13274.735000000001</c:v>
                </c:pt>
                <c:pt idx="11102">
                  <c:v>13276.64</c:v>
                </c:pt>
                <c:pt idx="11103">
                  <c:v>13278.723</c:v>
                </c:pt>
                <c:pt idx="11104">
                  <c:v>13279.143</c:v>
                </c:pt>
                <c:pt idx="11105">
                  <c:v>13279.42</c:v>
                </c:pt>
                <c:pt idx="11106">
                  <c:v>13280.779</c:v>
                </c:pt>
                <c:pt idx="11107">
                  <c:v>13282.93</c:v>
                </c:pt>
                <c:pt idx="11108">
                  <c:v>13285.838</c:v>
                </c:pt>
                <c:pt idx="11109">
                  <c:v>13289.187</c:v>
                </c:pt>
                <c:pt idx="11110">
                  <c:v>13290.540999999999</c:v>
                </c:pt>
                <c:pt idx="11111">
                  <c:v>13291.343000000001</c:v>
                </c:pt>
                <c:pt idx="11112">
                  <c:v>13292.534</c:v>
                </c:pt>
                <c:pt idx="11113">
                  <c:v>13293.321</c:v>
                </c:pt>
                <c:pt idx="11114">
                  <c:v>13295.55</c:v>
                </c:pt>
                <c:pt idx="11115">
                  <c:v>13295.882</c:v>
                </c:pt>
                <c:pt idx="11116">
                  <c:v>13296.102000000001</c:v>
                </c:pt>
                <c:pt idx="11117">
                  <c:v>13297.175999999999</c:v>
                </c:pt>
                <c:pt idx="11118">
                  <c:v>13298.882</c:v>
                </c:pt>
                <c:pt idx="11119">
                  <c:v>13299.23</c:v>
                </c:pt>
                <c:pt idx="11120">
                  <c:v>13299.757</c:v>
                </c:pt>
                <c:pt idx="11121">
                  <c:v>13301.661</c:v>
                </c:pt>
                <c:pt idx="11122">
                  <c:v>13302.576999999999</c:v>
                </c:pt>
                <c:pt idx="11123">
                  <c:v>13303.964</c:v>
                </c:pt>
                <c:pt idx="11124">
                  <c:v>13304.441000000001</c:v>
                </c:pt>
                <c:pt idx="11125">
                  <c:v>13305.925999999999</c:v>
                </c:pt>
                <c:pt idx="11126">
                  <c:v>13307.222</c:v>
                </c:pt>
                <c:pt idx="11127">
                  <c:v>13308.171</c:v>
                </c:pt>
                <c:pt idx="11128">
                  <c:v>13309.272999999999</c:v>
                </c:pt>
                <c:pt idx="11129">
                  <c:v>13310.002</c:v>
                </c:pt>
                <c:pt idx="11130">
                  <c:v>13312.377</c:v>
                </c:pt>
                <c:pt idx="11131">
                  <c:v>13312.620999999999</c:v>
                </c:pt>
                <c:pt idx="11132">
                  <c:v>13312.781999999999</c:v>
                </c:pt>
                <c:pt idx="11133">
                  <c:v>13313.571</c:v>
                </c:pt>
                <c:pt idx="11134">
                  <c:v>13315.563</c:v>
                </c:pt>
                <c:pt idx="11135">
                  <c:v>13315.968999999999</c:v>
                </c:pt>
                <c:pt idx="11136">
                  <c:v>13317.232</c:v>
                </c:pt>
                <c:pt idx="11137">
                  <c:v>13318.343000000001</c:v>
                </c:pt>
                <c:pt idx="11138">
                  <c:v>13319.316000000001</c:v>
                </c:pt>
                <c:pt idx="11139">
                  <c:v>13320.790999999999</c:v>
                </c:pt>
                <c:pt idx="11140">
                  <c:v>13321.123</c:v>
                </c:pt>
                <c:pt idx="11141">
                  <c:v>13322.665000000001</c:v>
                </c:pt>
                <c:pt idx="11142">
                  <c:v>13323.903</c:v>
                </c:pt>
                <c:pt idx="11143">
                  <c:v>13324.998</c:v>
                </c:pt>
                <c:pt idx="11144">
                  <c:v>13326.683000000001</c:v>
                </c:pt>
                <c:pt idx="11145">
                  <c:v>13329.205</c:v>
                </c:pt>
                <c:pt idx="11146">
                  <c:v>13329.36</c:v>
                </c:pt>
                <c:pt idx="11147">
                  <c:v>13329.463</c:v>
                </c:pt>
                <c:pt idx="11148">
                  <c:v>13329.967000000001</c:v>
                </c:pt>
                <c:pt idx="11149">
                  <c:v>13332.243</c:v>
                </c:pt>
                <c:pt idx="11150">
                  <c:v>13332.708000000001</c:v>
                </c:pt>
                <c:pt idx="11151">
                  <c:v>13335.022999999999</c:v>
                </c:pt>
                <c:pt idx="11152">
                  <c:v>13336.056</c:v>
                </c:pt>
                <c:pt idx="11153">
                  <c:v>13337.804</c:v>
                </c:pt>
                <c:pt idx="11154">
                  <c:v>13339.404</c:v>
                </c:pt>
                <c:pt idx="11155">
                  <c:v>13341.825000000001</c:v>
                </c:pt>
                <c:pt idx="11156">
                  <c:v>13342.752</c:v>
                </c:pt>
                <c:pt idx="11157">
                  <c:v>13343.364</c:v>
                </c:pt>
                <c:pt idx="11158">
                  <c:v>13346.031999999999</c:v>
                </c:pt>
                <c:pt idx="11159">
                  <c:v>13346.1</c:v>
                </c:pt>
                <c:pt idx="11160">
                  <c:v>13346.145</c:v>
                </c:pt>
                <c:pt idx="11161">
                  <c:v>13346.362999999999</c:v>
                </c:pt>
                <c:pt idx="11162">
                  <c:v>13348.924999999999</c:v>
                </c:pt>
                <c:pt idx="11163">
                  <c:v>13349.447</c:v>
                </c:pt>
                <c:pt idx="11164">
                  <c:v>13350.239</c:v>
                </c:pt>
                <c:pt idx="11165">
                  <c:v>13351.705</c:v>
                </c:pt>
                <c:pt idx="11166">
                  <c:v>13352.795</c:v>
                </c:pt>
                <c:pt idx="11167">
                  <c:v>13354.445</c:v>
                </c:pt>
                <c:pt idx="11168">
                  <c:v>13354.484</c:v>
                </c:pt>
                <c:pt idx="11169">
                  <c:v>13357.264999999999</c:v>
                </c:pt>
                <c:pt idx="11170">
                  <c:v>13358.652</c:v>
                </c:pt>
                <c:pt idx="11171">
                  <c:v>13359.491</c:v>
                </c:pt>
                <c:pt idx="11172">
                  <c:v>13360.045</c:v>
                </c:pt>
                <c:pt idx="11173">
                  <c:v>13362.759</c:v>
                </c:pt>
                <c:pt idx="11174">
                  <c:v>13362.825000000001</c:v>
                </c:pt>
                <c:pt idx="11175">
                  <c:v>13362.839</c:v>
                </c:pt>
                <c:pt idx="11176">
                  <c:v>13362.859</c:v>
                </c:pt>
                <c:pt idx="11177">
                  <c:v>13365.606</c:v>
                </c:pt>
                <c:pt idx="11178">
                  <c:v>13366.187</c:v>
                </c:pt>
                <c:pt idx="11179">
                  <c:v>13367.066000000001</c:v>
                </c:pt>
                <c:pt idx="11180">
                  <c:v>13369.534</c:v>
                </c:pt>
                <c:pt idx="11181">
                  <c:v>13371.165999999999</c:v>
                </c:pt>
                <c:pt idx="11182">
                  <c:v>13371.272999999999</c:v>
                </c:pt>
                <c:pt idx="11183">
                  <c:v>13372.883</c:v>
                </c:pt>
                <c:pt idx="11184">
                  <c:v>13373.946</c:v>
                </c:pt>
                <c:pt idx="11185">
                  <c:v>13375.48</c:v>
                </c:pt>
                <c:pt idx="11186">
                  <c:v>13376.231</c:v>
                </c:pt>
                <c:pt idx="11187">
                  <c:v>13376.727000000001</c:v>
                </c:pt>
                <c:pt idx="11188">
                  <c:v>13377.392</c:v>
                </c:pt>
                <c:pt idx="11189">
                  <c:v>13379.155000000001</c:v>
                </c:pt>
                <c:pt idx="11190">
                  <c:v>13379.505999999999</c:v>
                </c:pt>
                <c:pt idx="11191">
                  <c:v>13379.578</c:v>
                </c:pt>
                <c:pt idx="11192">
                  <c:v>13379.687</c:v>
                </c:pt>
                <c:pt idx="11193">
                  <c:v>13382.286</c:v>
                </c:pt>
                <c:pt idx="11194">
                  <c:v>13382.925999999999</c:v>
                </c:pt>
                <c:pt idx="11195">
                  <c:v>13385.066000000001</c:v>
                </c:pt>
                <c:pt idx="11196">
                  <c:v>13386.272999999999</c:v>
                </c:pt>
                <c:pt idx="11197">
                  <c:v>13387.847</c:v>
                </c:pt>
                <c:pt idx="11198">
                  <c:v>13388.101000000001</c:v>
                </c:pt>
                <c:pt idx="11199">
                  <c:v>13389.621999999999</c:v>
                </c:pt>
                <c:pt idx="11200">
                  <c:v>13390.627</c:v>
                </c:pt>
                <c:pt idx="11201">
                  <c:v>13392.307000000001</c:v>
                </c:pt>
                <c:pt idx="11202">
                  <c:v>13392.97</c:v>
                </c:pt>
                <c:pt idx="11203">
                  <c:v>13395.550999999999</c:v>
                </c:pt>
                <c:pt idx="11204">
                  <c:v>13396.316999999999</c:v>
                </c:pt>
                <c:pt idx="11205">
                  <c:v>13396.513999999999</c:v>
                </c:pt>
                <c:pt idx="11206">
                  <c:v>13396.846</c:v>
                </c:pt>
                <c:pt idx="11207">
                  <c:v>13398.927</c:v>
                </c:pt>
                <c:pt idx="11208">
                  <c:v>13399.683999999999</c:v>
                </c:pt>
                <c:pt idx="11209">
                  <c:v>13400.906999999999</c:v>
                </c:pt>
                <c:pt idx="11210">
                  <c:v>13401.654</c:v>
                </c:pt>
                <c:pt idx="11211">
                  <c:v>13403.054</c:v>
                </c:pt>
                <c:pt idx="11212">
                  <c:v>13405.316999999999</c:v>
                </c:pt>
                <c:pt idx="11213">
                  <c:v>13406.424000000001</c:v>
                </c:pt>
                <c:pt idx="11214">
                  <c:v>13407.108</c:v>
                </c:pt>
                <c:pt idx="11215">
                  <c:v>13409.727000000001</c:v>
                </c:pt>
                <c:pt idx="11216">
                  <c:v>13409.794</c:v>
                </c:pt>
                <c:pt idx="11217">
                  <c:v>13410.013000000001</c:v>
                </c:pt>
                <c:pt idx="11218">
                  <c:v>13413.164000000001</c:v>
                </c:pt>
                <c:pt idx="11219">
                  <c:v>13414.137000000001</c:v>
                </c:pt>
                <c:pt idx="11220">
                  <c:v>13415.29</c:v>
                </c:pt>
                <c:pt idx="11221">
                  <c:v>13416.534</c:v>
                </c:pt>
                <c:pt idx="11222">
                  <c:v>13418.018</c:v>
                </c:pt>
                <c:pt idx="11223">
                  <c:v>13418.546</c:v>
                </c:pt>
                <c:pt idx="11224">
                  <c:v>13419.904</c:v>
                </c:pt>
                <c:pt idx="11225">
                  <c:v>13420.744000000001</c:v>
                </c:pt>
                <c:pt idx="11226">
                  <c:v>13422.955</c:v>
                </c:pt>
                <c:pt idx="11227">
                  <c:v>13423.273999999999</c:v>
                </c:pt>
                <c:pt idx="11228">
                  <c:v>13423.472</c:v>
                </c:pt>
                <c:pt idx="11229">
                  <c:v>13424.308999999999</c:v>
                </c:pt>
                <c:pt idx="11230">
                  <c:v>13426.199000000001</c:v>
                </c:pt>
                <c:pt idx="11231">
                  <c:v>13426.645</c:v>
                </c:pt>
                <c:pt idx="11232">
                  <c:v>13427.365</c:v>
                </c:pt>
                <c:pt idx="11233">
                  <c:v>13428.7</c:v>
                </c:pt>
                <c:pt idx="11234">
                  <c:v>13428.925999999999</c:v>
                </c:pt>
                <c:pt idx="11235">
                  <c:v>13430.014999999999</c:v>
                </c:pt>
                <c:pt idx="11236">
                  <c:v>13431.653</c:v>
                </c:pt>
                <c:pt idx="11237">
                  <c:v>13431.773999999999</c:v>
                </c:pt>
                <c:pt idx="11238">
                  <c:v>13433.385</c:v>
                </c:pt>
                <c:pt idx="11239">
                  <c:v>13434.38</c:v>
                </c:pt>
                <c:pt idx="11240">
                  <c:v>13436.184999999999</c:v>
                </c:pt>
                <c:pt idx="11241">
                  <c:v>13436.754999999999</c:v>
                </c:pt>
                <c:pt idx="11242">
                  <c:v>13437.107</c:v>
                </c:pt>
                <c:pt idx="11243">
                  <c:v>13438.605</c:v>
                </c:pt>
                <c:pt idx="11244">
                  <c:v>13439.834999999999</c:v>
                </c:pt>
                <c:pt idx="11245">
                  <c:v>13440.125</c:v>
                </c:pt>
                <c:pt idx="11246">
                  <c:v>13440.593999999999</c:v>
                </c:pt>
                <c:pt idx="11247">
                  <c:v>13442.562</c:v>
                </c:pt>
                <c:pt idx="11248">
                  <c:v>13443.495000000001</c:v>
                </c:pt>
                <c:pt idx="11249">
                  <c:v>13445.003000000001</c:v>
                </c:pt>
                <c:pt idx="11250">
                  <c:v>13445.289000000001</c:v>
                </c:pt>
                <c:pt idx="11251">
                  <c:v>13446.865</c:v>
                </c:pt>
                <c:pt idx="11252">
                  <c:v>13448.017</c:v>
                </c:pt>
                <c:pt idx="11253">
                  <c:v>13449.413</c:v>
                </c:pt>
                <c:pt idx="11254">
                  <c:v>13450.235000000001</c:v>
                </c:pt>
                <c:pt idx="11255">
                  <c:v>13450.743</c:v>
                </c:pt>
                <c:pt idx="11256">
                  <c:v>13452.9</c:v>
                </c:pt>
                <c:pt idx="11257">
                  <c:v>13453.471</c:v>
                </c:pt>
                <c:pt idx="11258">
                  <c:v>13453.606</c:v>
                </c:pt>
                <c:pt idx="11259">
                  <c:v>13453.822</c:v>
                </c:pt>
                <c:pt idx="11260">
                  <c:v>13456.197</c:v>
                </c:pt>
                <c:pt idx="11261">
                  <c:v>13456.976000000001</c:v>
                </c:pt>
                <c:pt idx="11262">
                  <c:v>13458.232</c:v>
                </c:pt>
                <c:pt idx="11263">
                  <c:v>13458.924999999999</c:v>
                </c:pt>
                <c:pt idx="11264">
                  <c:v>13460.346</c:v>
                </c:pt>
                <c:pt idx="11265">
                  <c:v>13461.591</c:v>
                </c:pt>
                <c:pt idx="11266">
                  <c:v>13461.652</c:v>
                </c:pt>
                <c:pt idx="11267">
                  <c:v>13462.642</c:v>
                </c:pt>
                <c:pt idx="11268">
                  <c:v>13463.715</c:v>
                </c:pt>
                <c:pt idx="11269">
                  <c:v>13464.379000000001</c:v>
                </c:pt>
                <c:pt idx="11270">
                  <c:v>13467.052</c:v>
                </c:pt>
                <c:pt idx="11271">
                  <c:v>13467.084999999999</c:v>
                </c:pt>
                <c:pt idx="11272">
                  <c:v>13467.106</c:v>
                </c:pt>
                <c:pt idx="11273">
                  <c:v>13467.195</c:v>
                </c:pt>
                <c:pt idx="11274">
                  <c:v>13469.834000000001</c:v>
                </c:pt>
                <c:pt idx="11275">
                  <c:v>13470.455</c:v>
                </c:pt>
                <c:pt idx="11276">
                  <c:v>13471.460999999999</c:v>
                </c:pt>
                <c:pt idx="11277">
                  <c:v>13472.561</c:v>
                </c:pt>
                <c:pt idx="11278">
                  <c:v>13473.825000000001</c:v>
                </c:pt>
                <c:pt idx="11279">
                  <c:v>13475.288</c:v>
                </c:pt>
                <c:pt idx="11280">
                  <c:v>13475.87</c:v>
                </c:pt>
                <c:pt idx="11281">
                  <c:v>13477.195</c:v>
                </c:pt>
                <c:pt idx="11282">
                  <c:v>13480.28</c:v>
                </c:pt>
                <c:pt idx="11283">
                  <c:v>13480.742</c:v>
                </c:pt>
                <c:pt idx="11284">
                  <c:v>13481.491</c:v>
                </c:pt>
                <c:pt idx="11285">
                  <c:v>13483.47</c:v>
                </c:pt>
                <c:pt idx="11286">
                  <c:v>13484.69</c:v>
                </c:pt>
                <c:pt idx="11287">
                  <c:v>13486.196</c:v>
                </c:pt>
                <c:pt idx="11288">
                  <c:v>13487.306</c:v>
                </c:pt>
                <c:pt idx="11289">
                  <c:v>13489.089</c:v>
                </c:pt>
                <c:pt idx="11290">
                  <c:v>13490.834000000001</c:v>
                </c:pt>
                <c:pt idx="11291">
                  <c:v>13491.364</c:v>
                </c:pt>
                <c:pt idx="11292">
                  <c:v>13493.785</c:v>
                </c:pt>
                <c:pt idx="11293">
                  <c:v>13494.56</c:v>
                </c:pt>
                <c:pt idx="11294">
                  <c:v>13496.207</c:v>
                </c:pt>
                <c:pt idx="11295">
                  <c:v>13498.286</c:v>
                </c:pt>
                <c:pt idx="11296">
                  <c:v>13498.628000000001</c:v>
                </c:pt>
                <c:pt idx="11297">
                  <c:v>13501.05</c:v>
                </c:pt>
                <c:pt idx="11298">
                  <c:v>13502.012000000001</c:v>
                </c:pt>
                <c:pt idx="11299">
                  <c:v>13503.471</c:v>
                </c:pt>
                <c:pt idx="11300">
                  <c:v>13505.736999999999</c:v>
                </c:pt>
                <c:pt idx="11301">
                  <c:v>13505.893</c:v>
                </c:pt>
                <c:pt idx="11302">
                  <c:v>13506.182000000001</c:v>
                </c:pt>
                <c:pt idx="11303">
                  <c:v>13509.463</c:v>
                </c:pt>
                <c:pt idx="11304">
                  <c:v>13510.735000000001</c:v>
                </c:pt>
                <c:pt idx="11305">
                  <c:v>13513.099</c:v>
                </c:pt>
                <c:pt idx="11306">
                  <c:v>13513.189</c:v>
                </c:pt>
                <c:pt idx="11307">
                  <c:v>13513.293</c:v>
                </c:pt>
                <c:pt idx="11308">
                  <c:v>13513.922</c:v>
                </c:pt>
                <c:pt idx="11309">
                  <c:v>13515.578</c:v>
                </c:pt>
                <c:pt idx="11310">
                  <c:v>13516.914000000001</c:v>
                </c:pt>
                <c:pt idx="11311">
                  <c:v>13518</c:v>
                </c:pt>
                <c:pt idx="11312">
                  <c:v>13520.016</c:v>
                </c:pt>
                <c:pt idx="11313">
                  <c:v>13520.422</c:v>
                </c:pt>
                <c:pt idx="11314">
                  <c:v>13520.64</c:v>
                </c:pt>
                <c:pt idx="11315">
                  <c:v>13521.368</c:v>
                </c:pt>
                <c:pt idx="11316">
                  <c:v>13522.843000000001</c:v>
                </c:pt>
                <c:pt idx="11317">
                  <c:v>13524.365</c:v>
                </c:pt>
                <c:pt idx="11318">
                  <c:v>13525.264999999999</c:v>
                </c:pt>
                <c:pt idx="11319">
                  <c:v>13526.933999999999</c:v>
                </c:pt>
                <c:pt idx="11320">
                  <c:v>13527.686</c:v>
                </c:pt>
                <c:pt idx="11321">
                  <c:v>13528.091</c:v>
                </c:pt>
                <c:pt idx="11322">
                  <c:v>13529.442999999999</c:v>
                </c:pt>
                <c:pt idx="11323">
                  <c:v>13530.107</c:v>
                </c:pt>
                <c:pt idx="11324">
                  <c:v>13531.816000000001</c:v>
                </c:pt>
                <c:pt idx="11325">
                  <c:v>13532.529</c:v>
                </c:pt>
                <c:pt idx="11326">
                  <c:v>13533.851000000001</c:v>
                </c:pt>
                <c:pt idx="11327">
                  <c:v>13534.95</c:v>
                </c:pt>
                <c:pt idx="11328">
                  <c:v>13535.543</c:v>
                </c:pt>
                <c:pt idx="11329">
                  <c:v>13537.371999999999</c:v>
                </c:pt>
                <c:pt idx="11330">
                  <c:v>13537.518</c:v>
                </c:pt>
                <c:pt idx="11331">
                  <c:v>13539.269</c:v>
                </c:pt>
                <c:pt idx="11332">
                  <c:v>13539.793</c:v>
                </c:pt>
                <c:pt idx="11333">
                  <c:v>13540.768</c:v>
                </c:pt>
                <c:pt idx="11334">
                  <c:v>13542.994000000001</c:v>
                </c:pt>
                <c:pt idx="11335">
                  <c:v>13544.636</c:v>
                </c:pt>
                <c:pt idx="11336">
                  <c:v>13545.593000000001</c:v>
                </c:pt>
                <c:pt idx="11337">
                  <c:v>13546.72</c:v>
                </c:pt>
                <c:pt idx="11338">
                  <c:v>13547.058000000001</c:v>
                </c:pt>
                <c:pt idx="11339">
                  <c:v>13547.686</c:v>
                </c:pt>
                <c:pt idx="11340">
                  <c:v>13549.48</c:v>
                </c:pt>
                <c:pt idx="11341">
                  <c:v>13550.445</c:v>
                </c:pt>
                <c:pt idx="11342">
                  <c:v>13551.9</c:v>
                </c:pt>
                <c:pt idx="11343">
                  <c:v>13553.666999999999</c:v>
                </c:pt>
                <c:pt idx="11344">
                  <c:v>13554.171</c:v>
                </c:pt>
                <c:pt idx="11345">
                  <c:v>13554.322</c:v>
                </c:pt>
                <c:pt idx="11346">
                  <c:v>13554.602999999999</c:v>
                </c:pt>
                <c:pt idx="11347">
                  <c:v>13556.743</c:v>
                </c:pt>
                <c:pt idx="11348">
                  <c:v>13557.897000000001</c:v>
                </c:pt>
                <c:pt idx="11349">
                  <c:v>13559.165000000001</c:v>
                </c:pt>
                <c:pt idx="11350">
                  <c:v>13561.52</c:v>
                </c:pt>
                <c:pt idx="11351">
                  <c:v>13561.621999999999</c:v>
                </c:pt>
                <c:pt idx="11352">
                  <c:v>13561.742</c:v>
                </c:pt>
                <c:pt idx="11353">
                  <c:v>13564.008</c:v>
                </c:pt>
                <c:pt idx="11354">
                  <c:v>13565.348</c:v>
                </c:pt>
                <c:pt idx="11355">
                  <c:v>13566.43</c:v>
                </c:pt>
                <c:pt idx="11356">
                  <c:v>13568.438</c:v>
                </c:pt>
                <c:pt idx="11357">
                  <c:v>13568.851000000001</c:v>
                </c:pt>
                <c:pt idx="11358">
                  <c:v>13569.074000000001</c:v>
                </c:pt>
                <c:pt idx="11359">
                  <c:v>13569.816000000001</c:v>
                </c:pt>
                <c:pt idx="11360">
                  <c:v>13572.8</c:v>
                </c:pt>
                <c:pt idx="11361">
                  <c:v>13575.355</c:v>
                </c:pt>
                <c:pt idx="11362">
                  <c:v>13576.115</c:v>
                </c:pt>
                <c:pt idx="11363">
                  <c:v>13576.525</c:v>
                </c:pt>
                <c:pt idx="11364">
                  <c:v>13577.892</c:v>
                </c:pt>
                <c:pt idx="11365">
                  <c:v>13578.537</c:v>
                </c:pt>
                <c:pt idx="11366">
                  <c:v>13580.958000000001</c:v>
                </c:pt>
                <c:pt idx="11367">
                  <c:v>13582.143</c:v>
                </c:pt>
                <c:pt idx="11368">
                  <c:v>13582.950999999999</c:v>
                </c:pt>
                <c:pt idx="11369">
                  <c:v>13583.407999999999</c:v>
                </c:pt>
                <c:pt idx="11370">
                  <c:v>13583.906000000001</c:v>
                </c:pt>
                <c:pt idx="11371">
                  <c:v>13584.925999999999</c:v>
                </c:pt>
                <c:pt idx="11372">
                  <c:v>13585.989</c:v>
                </c:pt>
                <c:pt idx="11373">
                  <c:v>13587.375</c:v>
                </c:pt>
                <c:pt idx="11374">
                  <c:v>13588.57</c:v>
                </c:pt>
                <c:pt idx="11375">
                  <c:v>13590.214</c:v>
                </c:pt>
                <c:pt idx="11376">
                  <c:v>13590.843999999999</c:v>
                </c:pt>
                <c:pt idx="11377">
                  <c:v>13591.15</c:v>
                </c:pt>
                <c:pt idx="11378">
                  <c:v>13592.044</c:v>
                </c:pt>
                <c:pt idx="11379">
                  <c:v>13593.731</c:v>
                </c:pt>
                <c:pt idx="11380">
                  <c:v>13596.313</c:v>
                </c:pt>
                <c:pt idx="11381">
                  <c:v>13597.781000000001</c:v>
                </c:pt>
                <c:pt idx="11382">
                  <c:v>13598.894</c:v>
                </c:pt>
                <c:pt idx="11383">
                  <c:v>13600.789000000001</c:v>
                </c:pt>
                <c:pt idx="11384">
                  <c:v>13601.25</c:v>
                </c:pt>
                <c:pt idx="11385">
                  <c:v>13601.475</c:v>
                </c:pt>
                <c:pt idx="11386">
                  <c:v>13602.128000000001</c:v>
                </c:pt>
                <c:pt idx="11387">
                  <c:v>13604.056</c:v>
                </c:pt>
                <c:pt idx="11388">
                  <c:v>13604.718999999999</c:v>
                </c:pt>
                <c:pt idx="11389">
                  <c:v>13606.076999999999</c:v>
                </c:pt>
                <c:pt idx="11390">
                  <c:v>13606.637000000001</c:v>
                </c:pt>
                <c:pt idx="11391">
                  <c:v>13608.188</c:v>
                </c:pt>
                <c:pt idx="11392">
                  <c:v>13609.218000000001</c:v>
                </c:pt>
                <c:pt idx="11393">
                  <c:v>13611.656000000001</c:v>
                </c:pt>
                <c:pt idx="11394">
                  <c:v>13611.799000000001</c:v>
                </c:pt>
                <c:pt idx="11395">
                  <c:v>13612.212</c:v>
                </c:pt>
                <c:pt idx="11396">
                  <c:v>13614.38</c:v>
                </c:pt>
                <c:pt idx="11397">
                  <c:v>13615.125</c:v>
                </c:pt>
                <c:pt idx="11398">
                  <c:v>13616.653</c:v>
                </c:pt>
                <c:pt idx="11399">
                  <c:v>13616.960999999999</c:v>
                </c:pt>
                <c:pt idx="11400">
                  <c:v>13618.593999999999</c:v>
                </c:pt>
                <c:pt idx="11401">
                  <c:v>13619.540999999999</c:v>
                </c:pt>
                <c:pt idx="11402">
                  <c:v>13622.295</c:v>
                </c:pt>
                <c:pt idx="11403">
                  <c:v>13624.703</c:v>
                </c:pt>
                <c:pt idx="11404">
                  <c:v>13625.531999999999</c:v>
                </c:pt>
                <c:pt idx="11405">
                  <c:v>13627.228999999999</c:v>
                </c:pt>
                <c:pt idx="11406">
                  <c:v>13627.284</c:v>
                </c:pt>
                <c:pt idx="11407">
                  <c:v>13629.001</c:v>
                </c:pt>
                <c:pt idx="11408">
                  <c:v>13629.865</c:v>
                </c:pt>
                <c:pt idx="11409">
                  <c:v>13629.977999999999</c:v>
                </c:pt>
                <c:pt idx="11410">
                  <c:v>13632.379000000001</c:v>
                </c:pt>
                <c:pt idx="11411">
                  <c:v>13632.446</c:v>
                </c:pt>
                <c:pt idx="11412">
                  <c:v>13632.47</c:v>
                </c:pt>
                <c:pt idx="11413">
                  <c:v>13632.517</c:v>
                </c:pt>
                <c:pt idx="11414">
                  <c:v>13635.027</c:v>
                </c:pt>
                <c:pt idx="11415">
                  <c:v>13637.805</c:v>
                </c:pt>
                <c:pt idx="11416">
                  <c:v>13639.406999999999</c:v>
                </c:pt>
                <c:pt idx="11417">
                  <c:v>13640.19</c:v>
                </c:pt>
                <c:pt idx="11418">
                  <c:v>13642.771000000001</c:v>
                </c:pt>
                <c:pt idx="11419">
                  <c:v>13642.876</c:v>
                </c:pt>
                <c:pt idx="11420">
                  <c:v>13643.093000000001</c:v>
                </c:pt>
                <c:pt idx="11421">
                  <c:v>13645.351000000001</c:v>
                </c:pt>
                <c:pt idx="11422">
                  <c:v>13646.344999999999</c:v>
                </c:pt>
                <c:pt idx="11423">
                  <c:v>13647.932000000001</c:v>
                </c:pt>
                <c:pt idx="11424">
                  <c:v>13648.380999999999</c:v>
                </c:pt>
                <c:pt idx="11425">
                  <c:v>13649.814</c:v>
                </c:pt>
                <c:pt idx="11426">
                  <c:v>13650.513000000001</c:v>
                </c:pt>
                <c:pt idx="11427">
                  <c:v>13652.546</c:v>
                </c:pt>
                <c:pt idx="11428">
                  <c:v>13653.093999999999</c:v>
                </c:pt>
                <c:pt idx="11429">
                  <c:v>13653.281999999999</c:v>
                </c:pt>
                <c:pt idx="11430">
                  <c:v>13653.668</c:v>
                </c:pt>
                <c:pt idx="11431">
                  <c:v>13655.674999999999</c:v>
                </c:pt>
                <c:pt idx="11432">
                  <c:v>13656.751</c:v>
                </c:pt>
                <c:pt idx="11433">
                  <c:v>13658.255999999999</c:v>
                </c:pt>
                <c:pt idx="11434">
                  <c:v>13658.956</c:v>
                </c:pt>
                <c:pt idx="11435">
                  <c:v>13663.418</c:v>
                </c:pt>
                <c:pt idx="11436">
                  <c:v>13663.689</c:v>
                </c:pt>
                <c:pt idx="11437">
                  <c:v>13664.244000000001</c:v>
                </c:pt>
                <c:pt idx="11438">
                  <c:v>13665.999</c:v>
                </c:pt>
                <c:pt idx="11439">
                  <c:v>13667.156999999999</c:v>
                </c:pt>
                <c:pt idx="11440">
                  <c:v>13668.58</c:v>
                </c:pt>
                <c:pt idx="11441">
                  <c:v>13670.627</c:v>
                </c:pt>
                <c:pt idx="11442">
                  <c:v>13671.16</c:v>
                </c:pt>
                <c:pt idx="11443">
                  <c:v>13672.713</c:v>
                </c:pt>
                <c:pt idx="11444">
                  <c:v>13673.741</c:v>
                </c:pt>
                <c:pt idx="11445">
                  <c:v>13674.096</c:v>
                </c:pt>
                <c:pt idx="11446">
                  <c:v>13674.82</c:v>
                </c:pt>
                <c:pt idx="11447">
                  <c:v>13676.322</c:v>
                </c:pt>
                <c:pt idx="11448">
                  <c:v>13677.565000000001</c:v>
                </c:pt>
                <c:pt idx="11449">
                  <c:v>13678.903</c:v>
                </c:pt>
                <c:pt idx="11450">
                  <c:v>13680.107</c:v>
                </c:pt>
                <c:pt idx="11451">
                  <c:v>13681.032999999999</c:v>
                </c:pt>
                <c:pt idx="11452">
                  <c:v>13681.484</c:v>
                </c:pt>
                <c:pt idx="11453">
                  <c:v>13682.797</c:v>
                </c:pt>
                <c:pt idx="11454">
                  <c:v>13684.502</c:v>
                </c:pt>
                <c:pt idx="11455">
                  <c:v>13685.396000000001</c:v>
                </c:pt>
                <c:pt idx="11456">
                  <c:v>13686.647000000001</c:v>
                </c:pt>
                <c:pt idx="11457">
                  <c:v>13687.971</c:v>
                </c:pt>
                <c:pt idx="11458">
                  <c:v>13688.447</c:v>
                </c:pt>
                <c:pt idx="11459">
                  <c:v>13689.227999999999</c:v>
                </c:pt>
                <c:pt idx="11460">
                  <c:v>13690.683999999999</c:v>
                </c:pt>
                <c:pt idx="11461">
                  <c:v>13691.44</c:v>
                </c:pt>
                <c:pt idx="11462">
                  <c:v>13691.808999999999</c:v>
                </c:pt>
                <c:pt idx="11463">
                  <c:v>13692.880999999999</c:v>
                </c:pt>
                <c:pt idx="11464">
                  <c:v>13694.39</c:v>
                </c:pt>
                <c:pt idx="11465">
                  <c:v>13695.972</c:v>
                </c:pt>
                <c:pt idx="11466">
                  <c:v>13696.971</c:v>
                </c:pt>
                <c:pt idx="11467">
                  <c:v>13699.550999999999</c:v>
                </c:pt>
                <c:pt idx="11468">
                  <c:v>13701.26</c:v>
                </c:pt>
                <c:pt idx="11469">
                  <c:v>13701.846</c:v>
                </c:pt>
                <c:pt idx="11470">
                  <c:v>13702.132</c:v>
                </c:pt>
                <c:pt idx="11471">
                  <c:v>13704.713</c:v>
                </c:pt>
                <c:pt idx="11472">
                  <c:v>13705.315000000001</c:v>
                </c:pt>
                <c:pt idx="11473">
                  <c:v>13706.548000000001</c:v>
                </c:pt>
                <c:pt idx="11474">
                  <c:v>13707.294</c:v>
                </c:pt>
                <c:pt idx="11475">
                  <c:v>13708.782999999999</c:v>
                </c:pt>
                <c:pt idx="11476">
                  <c:v>13709.875</c:v>
                </c:pt>
                <c:pt idx="11477">
                  <c:v>13711.834999999999</c:v>
                </c:pt>
                <c:pt idx="11478">
                  <c:v>13712.252</c:v>
                </c:pt>
                <c:pt idx="11479">
                  <c:v>13712.456</c:v>
                </c:pt>
                <c:pt idx="11480">
                  <c:v>13713.048000000001</c:v>
                </c:pt>
                <c:pt idx="11481">
                  <c:v>13715.037</c:v>
                </c:pt>
                <c:pt idx="11482">
                  <c:v>13715.722</c:v>
                </c:pt>
                <c:pt idx="11483">
                  <c:v>13717.123</c:v>
                </c:pt>
                <c:pt idx="11484">
                  <c:v>13719.19</c:v>
                </c:pt>
                <c:pt idx="11485">
                  <c:v>13720.199000000001</c:v>
                </c:pt>
                <c:pt idx="11486">
                  <c:v>13722.411</c:v>
                </c:pt>
                <c:pt idx="11487">
                  <c:v>13722.459000000001</c:v>
                </c:pt>
                <c:pt idx="11488">
                  <c:v>13722.731</c:v>
                </c:pt>
                <c:pt idx="11489">
                  <c:v>13722.746999999999</c:v>
                </c:pt>
                <c:pt idx="11490">
                  <c:v>13722.763999999999</c:v>
                </c:pt>
                <c:pt idx="11491">
                  <c:v>13723.964</c:v>
                </c:pt>
                <c:pt idx="11492">
                  <c:v>13725.066999999999</c:v>
                </c:pt>
                <c:pt idx="11493">
                  <c:v>13727.34</c:v>
                </c:pt>
                <c:pt idx="11494">
                  <c:v>13727.387000000001</c:v>
                </c:pt>
                <c:pt idx="11495">
                  <c:v>13727.434999999999</c:v>
                </c:pt>
                <c:pt idx="11496">
                  <c:v>13729.706</c:v>
                </c:pt>
                <c:pt idx="11497">
                  <c:v>13732.026</c:v>
                </c:pt>
                <c:pt idx="11498">
                  <c:v>13732.138999999999</c:v>
                </c:pt>
                <c:pt idx="11499">
                  <c:v>13734.346</c:v>
                </c:pt>
                <c:pt idx="11500">
                  <c:v>13736.492</c:v>
                </c:pt>
                <c:pt idx="11501">
                  <c:v>13736.665000000001</c:v>
                </c:pt>
                <c:pt idx="11502">
                  <c:v>13736.843999999999</c:v>
                </c:pt>
                <c:pt idx="11503">
                  <c:v>13738.984</c:v>
                </c:pt>
                <c:pt idx="11504">
                  <c:v>13741.067999999999</c:v>
                </c:pt>
                <c:pt idx="11505">
                  <c:v>13741.548000000001</c:v>
                </c:pt>
                <c:pt idx="11506">
                  <c:v>13743.624</c:v>
                </c:pt>
                <c:pt idx="11507">
                  <c:v>13745.942999999999</c:v>
                </c:pt>
                <c:pt idx="11508">
                  <c:v>13746.252</c:v>
                </c:pt>
                <c:pt idx="11509">
                  <c:v>13748.263999999999</c:v>
                </c:pt>
                <c:pt idx="11510">
                  <c:v>13750.22</c:v>
                </c:pt>
                <c:pt idx="11511">
                  <c:v>13750.499</c:v>
                </c:pt>
                <c:pt idx="11512">
                  <c:v>13750.583000000001</c:v>
                </c:pt>
                <c:pt idx="11513">
                  <c:v>13750.956</c:v>
                </c:pt>
                <c:pt idx="11514">
                  <c:v>13752.902</c:v>
                </c:pt>
                <c:pt idx="11515">
                  <c:v>13754.796</c:v>
                </c:pt>
                <c:pt idx="11516">
                  <c:v>13755.223</c:v>
                </c:pt>
                <c:pt idx="11517">
                  <c:v>13755.661</c:v>
                </c:pt>
                <c:pt idx="11518">
                  <c:v>13757.541999999999</c:v>
                </c:pt>
                <c:pt idx="11519">
                  <c:v>13759.371999999999</c:v>
                </c:pt>
                <c:pt idx="11520">
                  <c:v>13759.861000000001</c:v>
                </c:pt>
                <c:pt idx="11521">
                  <c:v>13762.182000000001</c:v>
                </c:pt>
                <c:pt idx="11522">
                  <c:v>13763.948</c:v>
                </c:pt>
                <c:pt idx="11523">
                  <c:v>13764.501</c:v>
                </c:pt>
                <c:pt idx="11524">
                  <c:v>13765.069</c:v>
                </c:pt>
                <c:pt idx="11525">
                  <c:v>13768.523999999999</c:v>
                </c:pt>
                <c:pt idx="11526">
                  <c:v>13769.141</c:v>
                </c:pt>
                <c:pt idx="11527">
                  <c:v>13769.772999999999</c:v>
                </c:pt>
                <c:pt idx="11528">
                  <c:v>13771.46</c:v>
                </c:pt>
                <c:pt idx="11529">
                  <c:v>13773.1</c:v>
                </c:pt>
                <c:pt idx="11530">
                  <c:v>13774.478999999999</c:v>
                </c:pt>
                <c:pt idx="11531">
                  <c:v>13776.1</c:v>
                </c:pt>
                <c:pt idx="11532">
                  <c:v>13777.675999999999</c:v>
                </c:pt>
                <c:pt idx="11533">
                  <c:v>13778.419</c:v>
                </c:pt>
                <c:pt idx="11534">
                  <c:v>13779.183000000001</c:v>
                </c:pt>
                <c:pt idx="11535">
                  <c:v>13780.737999999999</c:v>
                </c:pt>
                <c:pt idx="11536">
                  <c:v>13782.252</c:v>
                </c:pt>
                <c:pt idx="11537">
                  <c:v>13783.058999999999</c:v>
                </c:pt>
                <c:pt idx="11538">
                  <c:v>13783.887000000001</c:v>
                </c:pt>
                <c:pt idx="11539">
                  <c:v>13785.378000000001</c:v>
                </c:pt>
                <c:pt idx="11540">
                  <c:v>13786.828</c:v>
                </c:pt>
                <c:pt idx="11541">
                  <c:v>13787.697</c:v>
                </c:pt>
                <c:pt idx="11542">
                  <c:v>13788.592000000001</c:v>
                </c:pt>
                <c:pt idx="11543">
                  <c:v>13790.018</c:v>
                </c:pt>
                <c:pt idx="11544">
                  <c:v>13791.404</c:v>
                </c:pt>
                <c:pt idx="11545">
                  <c:v>13792.337</c:v>
                </c:pt>
                <c:pt idx="11546">
                  <c:v>13793.296</c:v>
                </c:pt>
                <c:pt idx="11547">
                  <c:v>13794.656000000001</c:v>
                </c:pt>
                <c:pt idx="11548">
                  <c:v>13795.981</c:v>
                </c:pt>
                <c:pt idx="11549">
                  <c:v>13796.977000000001</c:v>
                </c:pt>
                <c:pt idx="11550">
                  <c:v>13798</c:v>
                </c:pt>
                <c:pt idx="11551">
                  <c:v>13799.296</c:v>
                </c:pt>
                <c:pt idx="11552">
                  <c:v>13800.556</c:v>
                </c:pt>
                <c:pt idx="11553">
                  <c:v>13801.615</c:v>
                </c:pt>
                <c:pt idx="11554">
                  <c:v>13803.934999999999</c:v>
                </c:pt>
                <c:pt idx="11555">
                  <c:v>13805.132</c:v>
                </c:pt>
                <c:pt idx="11556">
                  <c:v>13806.254999999999</c:v>
                </c:pt>
                <c:pt idx="11557">
                  <c:v>13808.574000000001</c:v>
                </c:pt>
                <c:pt idx="11558">
                  <c:v>13809.708000000001</c:v>
                </c:pt>
                <c:pt idx="11559">
                  <c:v>13810.094999999999</c:v>
                </c:pt>
                <c:pt idx="11560">
                  <c:v>13810.894</c:v>
                </c:pt>
                <c:pt idx="11561">
                  <c:v>13812.112999999999</c:v>
                </c:pt>
                <c:pt idx="11562">
                  <c:v>13813.214</c:v>
                </c:pt>
                <c:pt idx="11563">
                  <c:v>13814.284</c:v>
                </c:pt>
                <c:pt idx="11564">
                  <c:v>13815.532999999999</c:v>
                </c:pt>
                <c:pt idx="11565">
                  <c:v>13816.816999999999</c:v>
                </c:pt>
                <c:pt idx="11566">
                  <c:v>13817.852999999999</c:v>
                </c:pt>
                <c:pt idx="11567">
                  <c:v>13818.86</c:v>
                </c:pt>
                <c:pt idx="11568">
                  <c:v>13820.173000000001</c:v>
                </c:pt>
                <c:pt idx="11569">
                  <c:v>13821.522000000001</c:v>
                </c:pt>
                <c:pt idx="11570">
                  <c:v>13823.437</c:v>
                </c:pt>
                <c:pt idx="11571">
                  <c:v>13824.812</c:v>
                </c:pt>
                <c:pt idx="11572">
                  <c:v>13826.227000000001</c:v>
                </c:pt>
                <c:pt idx="11573">
                  <c:v>13827.132</c:v>
                </c:pt>
                <c:pt idx="11574">
                  <c:v>13828.012000000001</c:v>
                </c:pt>
                <c:pt idx="11575">
                  <c:v>13829.450999999999</c:v>
                </c:pt>
                <c:pt idx="11576">
                  <c:v>13830.931</c:v>
                </c:pt>
                <c:pt idx="11577">
                  <c:v>13831.771000000001</c:v>
                </c:pt>
                <c:pt idx="11578">
                  <c:v>13832.588</c:v>
                </c:pt>
                <c:pt idx="11579">
                  <c:v>13834.091</c:v>
                </c:pt>
                <c:pt idx="11580">
                  <c:v>13835.635</c:v>
                </c:pt>
                <c:pt idx="11581">
                  <c:v>13838.73</c:v>
                </c:pt>
                <c:pt idx="11582">
                  <c:v>13839.97</c:v>
                </c:pt>
                <c:pt idx="11583">
                  <c:v>13840.523999999999</c:v>
                </c:pt>
                <c:pt idx="11584">
                  <c:v>13841.101000000001</c:v>
                </c:pt>
                <c:pt idx="11585">
                  <c:v>13841.403</c:v>
                </c:pt>
                <c:pt idx="11586">
                  <c:v>13842.374</c:v>
                </c:pt>
                <c:pt idx="11587">
                  <c:v>13843.53</c:v>
                </c:pt>
                <c:pt idx="11588">
                  <c:v>13845.107</c:v>
                </c:pt>
                <c:pt idx="11589">
                  <c:v>13845.959000000001</c:v>
                </c:pt>
                <c:pt idx="11590">
                  <c:v>13847.582</c:v>
                </c:pt>
                <c:pt idx="11591">
                  <c:v>13848.813</c:v>
                </c:pt>
                <c:pt idx="11592">
                  <c:v>13850.172</c:v>
                </c:pt>
                <c:pt idx="11593">
                  <c:v>13852.517</c:v>
                </c:pt>
                <c:pt idx="11594">
                  <c:v>13853.246999999999</c:v>
                </c:pt>
                <c:pt idx="11595">
                  <c:v>13854.64</c:v>
                </c:pt>
                <c:pt idx="11596">
                  <c:v>13855.677</c:v>
                </c:pt>
                <c:pt idx="11597">
                  <c:v>13856.222</c:v>
                </c:pt>
                <c:pt idx="11598">
                  <c:v>13857.968999999999</c:v>
                </c:pt>
                <c:pt idx="11599">
                  <c:v>13858.106</c:v>
                </c:pt>
                <c:pt idx="11600">
                  <c:v>13858.43</c:v>
                </c:pt>
                <c:pt idx="11601">
                  <c:v>13859.925999999999</c:v>
                </c:pt>
                <c:pt idx="11602">
                  <c:v>13863.630999999999</c:v>
                </c:pt>
                <c:pt idx="11603">
                  <c:v>13865.395</c:v>
                </c:pt>
                <c:pt idx="11604">
                  <c:v>13865.767</c:v>
                </c:pt>
                <c:pt idx="11605">
                  <c:v>13867.334999999999</c:v>
                </c:pt>
                <c:pt idx="11606">
                  <c:v>13867.824000000001</c:v>
                </c:pt>
                <c:pt idx="11607">
                  <c:v>13868.754999999999</c:v>
                </c:pt>
                <c:pt idx="11608">
                  <c:v>13870.253000000001</c:v>
                </c:pt>
                <c:pt idx="11609">
                  <c:v>13871.04</c:v>
                </c:pt>
                <c:pt idx="11610">
                  <c:v>13874.744000000001</c:v>
                </c:pt>
                <c:pt idx="11611">
                  <c:v>13875.111999999999</c:v>
                </c:pt>
                <c:pt idx="11612">
                  <c:v>13875.813</c:v>
                </c:pt>
                <c:pt idx="11613">
                  <c:v>13877.540999999999</c:v>
                </c:pt>
                <c:pt idx="11614">
                  <c:v>13878.449000000001</c:v>
                </c:pt>
                <c:pt idx="11615">
                  <c:v>13879.971</c:v>
                </c:pt>
                <c:pt idx="11616">
                  <c:v>13881.361999999999</c:v>
                </c:pt>
                <c:pt idx="11617">
                  <c:v>13882.153</c:v>
                </c:pt>
                <c:pt idx="11618">
                  <c:v>13882.4</c:v>
                </c:pt>
                <c:pt idx="11619">
                  <c:v>13882.87</c:v>
                </c:pt>
                <c:pt idx="11620">
                  <c:v>13884.829</c:v>
                </c:pt>
                <c:pt idx="11621">
                  <c:v>13885.858</c:v>
                </c:pt>
                <c:pt idx="11622">
                  <c:v>13887.259</c:v>
                </c:pt>
                <c:pt idx="11623">
                  <c:v>13889.159</c:v>
                </c:pt>
                <c:pt idx="11624">
                  <c:v>13889.563</c:v>
                </c:pt>
                <c:pt idx="11625">
                  <c:v>13889.689</c:v>
                </c:pt>
                <c:pt idx="11626">
                  <c:v>13889.928</c:v>
                </c:pt>
                <c:pt idx="11627">
                  <c:v>13892.118</c:v>
                </c:pt>
                <c:pt idx="11628">
                  <c:v>13894.547</c:v>
                </c:pt>
                <c:pt idx="11629">
                  <c:v>13896.957</c:v>
                </c:pt>
                <c:pt idx="11630">
                  <c:v>13896.972</c:v>
                </c:pt>
                <c:pt idx="11631">
                  <c:v>13896.985000000001</c:v>
                </c:pt>
                <c:pt idx="11632">
                  <c:v>13897.781000000001</c:v>
                </c:pt>
                <c:pt idx="11633">
                  <c:v>13899.406000000001</c:v>
                </c:pt>
                <c:pt idx="11634">
                  <c:v>13900.677</c:v>
                </c:pt>
                <c:pt idx="11635">
                  <c:v>13904.043</c:v>
                </c:pt>
                <c:pt idx="11636">
                  <c:v>13904.264999999999</c:v>
                </c:pt>
                <c:pt idx="11637">
                  <c:v>13904.380999999999</c:v>
                </c:pt>
                <c:pt idx="11638">
                  <c:v>13904.754999999999</c:v>
                </c:pt>
                <c:pt idx="11639">
                  <c:v>13906.694</c:v>
                </c:pt>
                <c:pt idx="11640">
                  <c:v>13908.085999999999</c:v>
                </c:pt>
                <c:pt idx="11641">
                  <c:v>13909.123</c:v>
                </c:pt>
                <c:pt idx="11642">
                  <c:v>13911.101000000001</c:v>
                </c:pt>
                <c:pt idx="11643">
                  <c:v>13911.553</c:v>
                </c:pt>
                <c:pt idx="11644">
                  <c:v>13911.79</c:v>
                </c:pt>
                <c:pt idx="11645">
                  <c:v>13912.553</c:v>
                </c:pt>
                <c:pt idx="11646">
                  <c:v>13913.982</c:v>
                </c:pt>
                <c:pt idx="11647">
                  <c:v>13915.495000000001</c:v>
                </c:pt>
                <c:pt idx="11648">
                  <c:v>13916.411</c:v>
                </c:pt>
                <c:pt idx="11649">
                  <c:v>13918.157999999999</c:v>
                </c:pt>
                <c:pt idx="11650">
                  <c:v>13918.841</c:v>
                </c:pt>
                <c:pt idx="11651">
                  <c:v>13919.199000000001</c:v>
                </c:pt>
                <c:pt idx="11652">
                  <c:v>13920.35</c:v>
                </c:pt>
                <c:pt idx="11653">
                  <c:v>13921.271000000001</c:v>
                </c:pt>
                <c:pt idx="11654">
                  <c:v>13922.904</c:v>
                </c:pt>
                <c:pt idx="11655">
                  <c:v>13923.7</c:v>
                </c:pt>
                <c:pt idx="11656">
                  <c:v>13925.216</c:v>
                </c:pt>
                <c:pt idx="11657">
                  <c:v>13926.129000000001</c:v>
                </c:pt>
                <c:pt idx="11658">
                  <c:v>13926.608</c:v>
                </c:pt>
                <c:pt idx="11659">
                  <c:v>13928.147999999999</c:v>
                </c:pt>
                <c:pt idx="11660">
                  <c:v>13928.558999999999</c:v>
                </c:pt>
                <c:pt idx="11661">
                  <c:v>13929.022999999999</c:v>
                </c:pt>
                <c:pt idx="11662">
                  <c:v>13930.314</c:v>
                </c:pt>
                <c:pt idx="11663">
                  <c:v>13930.987999999999</c:v>
                </c:pt>
                <c:pt idx="11664">
                  <c:v>13933.416999999999</c:v>
                </c:pt>
                <c:pt idx="11665">
                  <c:v>13934.018</c:v>
                </c:pt>
                <c:pt idx="11666">
                  <c:v>13935.847</c:v>
                </c:pt>
                <c:pt idx="11667">
                  <c:v>13935.945</c:v>
                </c:pt>
                <c:pt idx="11668">
                  <c:v>13937.723</c:v>
                </c:pt>
                <c:pt idx="11669">
                  <c:v>13938.276</c:v>
                </c:pt>
                <c:pt idx="11670">
                  <c:v>13940.705</c:v>
                </c:pt>
                <c:pt idx="11671">
                  <c:v>13941.427</c:v>
                </c:pt>
                <c:pt idx="11672">
                  <c:v>13943.743</c:v>
                </c:pt>
                <c:pt idx="11673">
                  <c:v>13945.132</c:v>
                </c:pt>
                <c:pt idx="11674">
                  <c:v>13946.388999999999</c:v>
                </c:pt>
                <c:pt idx="11675">
                  <c:v>13947.994000000001</c:v>
                </c:pt>
                <c:pt idx="11676">
                  <c:v>13948.835999999999</c:v>
                </c:pt>
                <c:pt idx="11677">
                  <c:v>13950.423000000001</c:v>
                </c:pt>
                <c:pt idx="11678">
                  <c:v>13951.54</c:v>
                </c:pt>
                <c:pt idx="11679">
                  <c:v>13952.540999999999</c:v>
                </c:pt>
                <c:pt idx="11680">
                  <c:v>13952.852999999999</c:v>
                </c:pt>
                <c:pt idx="11681">
                  <c:v>13953.446</c:v>
                </c:pt>
                <c:pt idx="11682">
                  <c:v>13954.267</c:v>
                </c:pt>
                <c:pt idx="11683">
                  <c:v>13955.281999999999</c:v>
                </c:pt>
                <c:pt idx="11684">
                  <c:v>13956.245000000001</c:v>
                </c:pt>
                <c:pt idx="11685">
                  <c:v>13957.710999999999</c:v>
                </c:pt>
                <c:pt idx="11686">
                  <c:v>13959.338</c:v>
                </c:pt>
                <c:pt idx="11687">
                  <c:v>13959.95</c:v>
                </c:pt>
                <c:pt idx="11688">
                  <c:v>13960.141</c:v>
                </c:pt>
                <c:pt idx="11689">
                  <c:v>13960.504000000001</c:v>
                </c:pt>
                <c:pt idx="11690">
                  <c:v>13962.57</c:v>
                </c:pt>
                <c:pt idx="11691">
                  <c:v>13963.654</c:v>
                </c:pt>
                <c:pt idx="11692">
                  <c:v>13964.999</c:v>
                </c:pt>
                <c:pt idx="11693">
                  <c:v>13967.136</c:v>
                </c:pt>
                <c:pt idx="11694">
                  <c:v>13967.359</c:v>
                </c:pt>
                <c:pt idx="11695">
                  <c:v>13967.429</c:v>
                </c:pt>
                <c:pt idx="11696">
                  <c:v>13967.562</c:v>
                </c:pt>
                <c:pt idx="11697">
                  <c:v>13969.858</c:v>
                </c:pt>
                <c:pt idx="11698">
                  <c:v>13971.064</c:v>
                </c:pt>
                <c:pt idx="11699">
                  <c:v>13972.287</c:v>
                </c:pt>
                <c:pt idx="11700">
                  <c:v>13974.619000000001</c:v>
                </c:pt>
                <c:pt idx="11701">
                  <c:v>13974.717000000001</c:v>
                </c:pt>
                <c:pt idx="11702">
                  <c:v>13974.769</c:v>
                </c:pt>
                <c:pt idx="11703">
                  <c:v>13974.933000000001</c:v>
                </c:pt>
                <c:pt idx="11704">
                  <c:v>13977.147000000001</c:v>
                </c:pt>
                <c:pt idx="11705">
                  <c:v>13978.473</c:v>
                </c:pt>
                <c:pt idx="11706">
                  <c:v>13979.575999999999</c:v>
                </c:pt>
                <c:pt idx="11707">
                  <c:v>13981.677</c:v>
                </c:pt>
                <c:pt idx="11708">
                  <c:v>13982.004999999999</c:v>
                </c:pt>
                <c:pt idx="11709">
                  <c:v>13982.178</c:v>
                </c:pt>
                <c:pt idx="11710">
                  <c:v>13982.731</c:v>
                </c:pt>
                <c:pt idx="11711">
                  <c:v>13984.434999999999</c:v>
                </c:pt>
                <c:pt idx="11712">
                  <c:v>13985.882</c:v>
                </c:pt>
                <c:pt idx="11713">
                  <c:v>13986.864</c:v>
                </c:pt>
                <c:pt idx="11714">
                  <c:v>13988.734</c:v>
                </c:pt>
                <c:pt idx="11715">
                  <c:v>13989.293</c:v>
                </c:pt>
                <c:pt idx="11716">
                  <c:v>13989.587</c:v>
                </c:pt>
                <c:pt idx="11717">
                  <c:v>13990.528</c:v>
                </c:pt>
                <c:pt idx="11718">
                  <c:v>13991.723</c:v>
                </c:pt>
                <c:pt idx="11719">
                  <c:v>13993.290999999999</c:v>
                </c:pt>
                <c:pt idx="11720">
                  <c:v>13994.152</c:v>
                </c:pt>
                <c:pt idx="11721">
                  <c:v>13996.995999999999</c:v>
                </c:pt>
                <c:pt idx="11722">
                  <c:v>13998.325999999999</c:v>
                </c:pt>
                <c:pt idx="11723">
                  <c:v>13999.011</c:v>
                </c:pt>
                <c:pt idx="11724">
                  <c:v>14000.7</c:v>
                </c:pt>
                <c:pt idx="11725">
                  <c:v>14001.44</c:v>
                </c:pt>
                <c:pt idx="11726">
                  <c:v>14002.85</c:v>
                </c:pt>
                <c:pt idx="11727">
                  <c:v>14003.87</c:v>
                </c:pt>
                <c:pt idx="11728">
                  <c:v>14006.123</c:v>
                </c:pt>
                <c:pt idx="11729">
                  <c:v>14006.299000000001</c:v>
                </c:pt>
                <c:pt idx="11730">
                  <c:v>14008.109</c:v>
                </c:pt>
                <c:pt idx="11731">
                  <c:v>14008.728999999999</c:v>
                </c:pt>
                <c:pt idx="11732">
                  <c:v>14008.959000000001</c:v>
                </c:pt>
                <c:pt idx="11733">
                  <c:v>14009.906999999999</c:v>
                </c:pt>
                <c:pt idx="11734">
                  <c:v>14011.815000000001</c:v>
                </c:pt>
                <c:pt idx="11735">
                  <c:v>14013.587</c:v>
                </c:pt>
                <c:pt idx="11736">
                  <c:v>14013.617</c:v>
                </c:pt>
                <c:pt idx="11737">
                  <c:v>14013.853999999999</c:v>
                </c:pt>
                <c:pt idx="11738">
                  <c:v>14015.44</c:v>
                </c:pt>
                <c:pt idx="11739">
                  <c:v>14017.674000000001</c:v>
                </c:pt>
                <c:pt idx="11740">
                  <c:v>14018.606</c:v>
                </c:pt>
                <c:pt idx="11741">
                  <c:v>14018.992</c:v>
                </c:pt>
                <c:pt idx="11742">
                  <c:v>14021.115</c:v>
                </c:pt>
                <c:pt idx="11743">
                  <c:v>14022.544</c:v>
                </c:pt>
                <c:pt idx="11744">
                  <c:v>14023.624</c:v>
                </c:pt>
                <c:pt idx="11745">
                  <c:v>14026.004000000001</c:v>
                </c:pt>
                <c:pt idx="11746">
                  <c:v>14026.096</c:v>
                </c:pt>
                <c:pt idx="11747">
                  <c:v>14026.225</c:v>
                </c:pt>
                <c:pt idx="11748">
                  <c:v>14026.683999999999</c:v>
                </c:pt>
                <c:pt idx="11749">
                  <c:v>14028.644</c:v>
                </c:pt>
                <c:pt idx="11750">
                  <c:v>14029.647999999999</c:v>
                </c:pt>
                <c:pt idx="11751">
                  <c:v>14033.662</c:v>
                </c:pt>
                <c:pt idx="11752">
                  <c:v>14034.776</c:v>
                </c:pt>
                <c:pt idx="11753">
                  <c:v>14036.172</c:v>
                </c:pt>
                <c:pt idx="11754">
                  <c:v>14036.752</c:v>
                </c:pt>
                <c:pt idx="11755">
                  <c:v>14038.154</c:v>
                </c:pt>
                <c:pt idx="11756">
                  <c:v>14038.682000000001</c:v>
                </c:pt>
                <c:pt idx="11757">
                  <c:v>14040.304</c:v>
                </c:pt>
                <c:pt idx="11758">
                  <c:v>14041.191000000001</c:v>
                </c:pt>
                <c:pt idx="11759">
                  <c:v>14043.328</c:v>
                </c:pt>
                <c:pt idx="11760">
                  <c:v>14043.7</c:v>
                </c:pt>
                <c:pt idx="11761">
                  <c:v>14043.856</c:v>
                </c:pt>
                <c:pt idx="11762">
                  <c:v>14044.23</c:v>
                </c:pt>
                <c:pt idx="11763">
                  <c:v>14046.21</c:v>
                </c:pt>
                <c:pt idx="11764">
                  <c:v>14047.406999999999</c:v>
                </c:pt>
                <c:pt idx="11765">
                  <c:v>14048.72</c:v>
                </c:pt>
                <c:pt idx="11766">
                  <c:v>14050.305</c:v>
                </c:pt>
                <c:pt idx="11767">
                  <c:v>14050.959000000001</c:v>
                </c:pt>
                <c:pt idx="11768">
                  <c:v>14051.23</c:v>
                </c:pt>
                <c:pt idx="11769">
                  <c:v>14051.88</c:v>
                </c:pt>
                <c:pt idx="11770">
                  <c:v>14054.511</c:v>
                </c:pt>
                <c:pt idx="11771">
                  <c:v>14056.38</c:v>
                </c:pt>
                <c:pt idx="11772">
                  <c:v>14058.758</c:v>
                </c:pt>
                <c:pt idx="11773">
                  <c:v>14061.268</c:v>
                </c:pt>
                <c:pt idx="11774">
                  <c:v>14061.614</c:v>
                </c:pt>
                <c:pt idx="11775">
                  <c:v>14062.455</c:v>
                </c:pt>
                <c:pt idx="11776">
                  <c:v>14063.776</c:v>
                </c:pt>
                <c:pt idx="11777">
                  <c:v>14065.165999999999</c:v>
                </c:pt>
                <c:pt idx="11778">
                  <c:v>14066.286</c:v>
                </c:pt>
                <c:pt idx="11779">
                  <c:v>14068.53</c:v>
                </c:pt>
                <c:pt idx="11780">
                  <c:v>14068.718000000001</c:v>
                </c:pt>
                <c:pt idx="11781">
                  <c:v>14068.796</c:v>
                </c:pt>
                <c:pt idx="11782">
                  <c:v>14068.982</c:v>
                </c:pt>
                <c:pt idx="11783">
                  <c:v>14071.306</c:v>
                </c:pt>
                <c:pt idx="11784">
                  <c:v>14072.27</c:v>
                </c:pt>
                <c:pt idx="11785">
                  <c:v>14073.815000000001</c:v>
                </c:pt>
                <c:pt idx="11786">
                  <c:v>14075.822</c:v>
                </c:pt>
                <c:pt idx="11787">
                  <c:v>14076.324000000001</c:v>
                </c:pt>
                <c:pt idx="11788">
                  <c:v>14077.534</c:v>
                </c:pt>
                <c:pt idx="11789">
                  <c:v>14078.834000000001</c:v>
                </c:pt>
                <c:pt idx="11790">
                  <c:v>14079.374</c:v>
                </c:pt>
                <c:pt idx="11791">
                  <c:v>14080.681</c:v>
                </c:pt>
                <c:pt idx="11792">
                  <c:v>14081.343999999999</c:v>
                </c:pt>
                <c:pt idx="11793">
                  <c:v>14083.852999999999</c:v>
                </c:pt>
                <c:pt idx="11794">
                  <c:v>14086.085999999999</c:v>
                </c:pt>
                <c:pt idx="11795">
                  <c:v>14086.361999999999</c:v>
                </c:pt>
                <c:pt idx="11796">
                  <c:v>14086.477999999999</c:v>
                </c:pt>
                <c:pt idx="11797">
                  <c:v>14086.755999999999</c:v>
                </c:pt>
                <c:pt idx="11798">
                  <c:v>14086.803</c:v>
                </c:pt>
                <c:pt idx="11799">
                  <c:v>14088.871999999999</c:v>
                </c:pt>
                <c:pt idx="11800">
                  <c:v>14090.029</c:v>
                </c:pt>
                <c:pt idx="11801">
                  <c:v>14091.382</c:v>
                </c:pt>
                <c:pt idx="11802">
                  <c:v>14093.581</c:v>
                </c:pt>
                <c:pt idx="11803">
                  <c:v>14093.891</c:v>
                </c:pt>
                <c:pt idx="11804">
                  <c:v>14094.638000000001</c:v>
                </c:pt>
                <c:pt idx="11805">
                  <c:v>14097.133</c:v>
                </c:pt>
                <c:pt idx="11806">
                  <c:v>14098.906000000001</c:v>
                </c:pt>
                <c:pt idx="11807">
                  <c:v>14100.684999999999</c:v>
                </c:pt>
                <c:pt idx="11808">
                  <c:v>14101.42</c:v>
                </c:pt>
                <c:pt idx="11809">
                  <c:v>14103.929</c:v>
                </c:pt>
                <c:pt idx="11810">
                  <c:v>14104.236000000001</c:v>
                </c:pt>
                <c:pt idx="11811">
                  <c:v>14106.439</c:v>
                </c:pt>
                <c:pt idx="11812">
                  <c:v>14107.788</c:v>
                </c:pt>
                <c:pt idx="11813">
                  <c:v>14108.948</c:v>
                </c:pt>
                <c:pt idx="11814">
                  <c:v>14111.057000000001</c:v>
                </c:pt>
                <c:pt idx="11815">
                  <c:v>14111.458000000001</c:v>
                </c:pt>
                <c:pt idx="11816">
                  <c:v>14111.74</c:v>
                </c:pt>
                <c:pt idx="11817">
                  <c:v>14113.967000000001</c:v>
                </c:pt>
                <c:pt idx="11818">
                  <c:v>14116.477000000001</c:v>
                </c:pt>
                <c:pt idx="11819">
                  <c:v>14120.291999999999</c:v>
                </c:pt>
                <c:pt idx="11820">
                  <c:v>14121.495999999999</c:v>
                </c:pt>
                <c:pt idx="11821">
                  <c:v>14121.995999999999</c:v>
                </c:pt>
                <c:pt idx="11822">
                  <c:v>14123.206</c:v>
                </c:pt>
                <c:pt idx="11823">
                  <c:v>14124.004999999999</c:v>
                </c:pt>
                <c:pt idx="11824">
                  <c:v>14125.548000000001</c:v>
                </c:pt>
                <c:pt idx="11825">
                  <c:v>14129.023999999999</c:v>
                </c:pt>
                <c:pt idx="11826">
                  <c:v>14129.1</c:v>
                </c:pt>
                <c:pt idx="11827">
                  <c:v>14131.534</c:v>
                </c:pt>
                <c:pt idx="11828">
                  <c:v>14132.651</c:v>
                </c:pt>
                <c:pt idx="11829">
                  <c:v>14134.043</c:v>
                </c:pt>
                <c:pt idx="11830">
                  <c:v>14136.203</c:v>
                </c:pt>
                <c:pt idx="11831">
                  <c:v>14136.553</c:v>
                </c:pt>
                <c:pt idx="11832">
                  <c:v>14139.063</c:v>
                </c:pt>
                <c:pt idx="11833">
                  <c:v>14139.754999999999</c:v>
                </c:pt>
                <c:pt idx="11834">
                  <c:v>14141.432000000001</c:v>
                </c:pt>
                <c:pt idx="11835">
                  <c:v>14141.572</c:v>
                </c:pt>
                <c:pt idx="11836">
                  <c:v>14143.307000000001</c:v>
                </c:pt>
                <c:pt idx="11837">
                  <c:v>14144.081</c:v>
                </c:pt>
                <c:pt idx="11838">
                  <c:v>14145.898999999999</c:v>
                </c:pt>
                <c:pt idx="11839">
                  <c:v>14145.946</c:v>
                </c:pt>
                <c:pt idx="11840">
                  <c:v>14146.591</c:v>
                </c:pt>
                <c:pt idx="11841">
                  <c:v>14146.858</c:v>
                </c:pt>
                <c:pt idx="11842">
                  <c:v>14147.507</c:v>
                </c:pt>
                <c:pt idx="11843">
                  <c:v>14149.101000000001</c:v>
                </c:pt>
                <c:pt idx="11844">
                  <c:v>14150.411</c:v>
                </c:pt>
                <c:pt idx="11845">
                  <c:v>14151.61</c:v>
                </c:pt>
                <c:pt idx="11846">
                  <c:v>14153.582</c:v>
                </c:pt>
                <c:pt idx="11847">
                  <c:v>14154.498</c:v>
                </c:pt>
                <c:pt idx="11848">
                  <c:v>14156.629000000001</c:v>
                </c:pt>
                <c:pt idx="11849">
                  <c:v>14159.138999999999</c:v>
                </c:pt>
                <c:pt idx="11850">
                  <c:v>14159.656999999999</c:v>
                </c:pt>
                <c:pt idx="11851">
                  <c:v>14161.647999999999</c:v>
                </c:pt>
                <c:pt idx="11852">
                  <c:v>14163.05</c:v>
                </c:pt>
                <c:pt idx="11853">
                  <c:v>14164.157999999999</c:v>
                </c:pt>
                <c:pt idx="11854">
                  <c:v>14164.618</c:v>
                </c:pt>
                <c:pt idx="11855">
                  <c:v>14165.331</c:v>
                </c:pt>
                <c:pt idx="11856">
                  <c:v>14168.165999999999</c:v>
                </c:pt>
                <c:pt idx="11857">
                  <c:v>14169.182000000001</c:v>
                </c:pt>
                <c:pt idx="11858">
                  <c:v>14171.647999999999</c:v>
                </c:pt>
                <c:pt idx="11859">
                  <c:v>14171.694</c:v>
                </c:pt>
                <c:pt idx="11860">
                  <c:v>14171.714</c:v>
                </c:pt>
                <c:pt idx="11861">
                  <c:v>14171.76</c:v>
                </c:pt>
                <c:pt idx="11862">
                  <c:v>14174.207</c:v>
                </c:pt>
                <c:pt idx="11863">
                  <c:v>14175.261</c:v>
                </c:pt>
                <c:pt idx="11864">
                  <c:v>14176.72</c:v>
                </c:pt>
                <c:pt idx="11865">
                  <c:v>14177.79</c:v>
                </c:pt>
                <c:pt idx="11866">
                  <c:v>14178.808999999999</c:v>
                </c:pt>
                <c:pt idx="11867">
                  <c:v>14179.232</c:v>
                </c:pt>
                <c:pt idx="11868">
                  <c:v>14180.263000000001</c:v>
                </c:pt>
                <c:pt idx="11869">
                  <c:v>14181.745000000001</c:v>
                </c:pt>
                <c:pt idx="11870">
                  <c:v>14182.356</c:v>
                </c:pt>
                <c:pt idx="11871">
                  <c:v>14183.821</c:v>
                </c:pt>
                <c:pt idx="11872">
                  <c:v>14184.258</c:v>
                </c:pt>
                <c:pt idx="11873">
                  <c:v>14185.903</c:v>
                </c:pt>
                <c:pt idx="11874">
                  <c:v>14186.771000000001</c:v>
                </c:pt>
                <c:pt idx="11875">
                  <c:v>14188.878000000001</c:v>
                </c:pt>
                <c:pt idx="11876">
                  <c:v>14189.45</c:v>
                </c:pt>
                <c:pt idx="11877">
                  <c:v>14191.796</c:v>
                </c:pt>
                <c:pt idx="11878">
                  <c:v>14192.998</c:v>
                </c:pt>
                <c:pt idx="11879">
                  <c:v>14194.308999999999</c:v>
                </c:pt>
                <c:pt idx="11880">
                  <c:v>14195.882</c:v>
                </c:pt>
                <c:pt idx="11881">
                  <c:v>14196.545</c:v>
                </c:pt>
                <c:pt idx="11882">
                  <c:v>14197.493</c:v>
                </c:pt>
                <c:pt idx="11883">
                  <c:v>14199.334000000001</c:v>
                </c:pt>
                <c:pt idx="11884">
                  <c:v>14200.093000000001</c:v>
                </c:pt>
                <c:pt idx="11885">
                  <c:v>14201.847</c:v>
                </c:pt>
                <c:pt idx="11886">
                  <c:v>14201.912</c:v>
                </c:pt>
                <c:pt idx="11887">
                  <c:v>14203.64</c:v>
                </c:pt>
                <c:pt idx="11888">
                  <c:v>14204.359</c:v>
                </c:pt>
                <c:pt idx="11889">
                  <c:v>14205.317999999999</c:v>
                </c:pt>
                <c:pt idx="11890">
                  <c:v>14206.107</c:v>
                </c:pt>
                <c:pt idx="11891">
                  <c:v>14206.871999999999</c:v>
                </c:pt>
                <c:pt idx="11892">
                  <c:v>14207.188</c:v>
                </c:pt>
                <c:pt idx="11893">
                  <c:v>14207.941999999999</c:v>
                </c:pt>
                <c:pt idx="11894">
                  <c:v>14209.385</c:v>
                </c:pt>
                <c:pt idx="11895">
                  <c:v>14210.734</c:v>
                </c:pt>
                <c:pt idx="11896">
                  <c:v>14211.897999999999</c:v>
                </c:pt>
                <c:pt idx="11897">
                  <c:v>14213.974</c:v>
                </c:pt>
                <c:pt idx="11898">
                  <c:v>14214.281999999999</c:v>
                </c:pt>
                <c:pt idx="11899">
                  <c:v>14214.41</c:v>
                </c:pt>
                <c:pt idx="11900">
                  <c:v>14214.723</c:v>
                </c:pt>
                <c:pt idx="11901">
                  <c:v>14216.923000000001</c:v>
                </c:pt>
                <c:pt idx="11902">
                  <c:v>14217.829</c:v>
                </c:pt>
                <c:pt idx="11903">
                  <c:v>14219.436</c:v>
                </c:pt>
                <c:pt idx="11904">
                  <c:v>14220.004000000001</c:v>
                </c:pt>
                <c:pt idx="11905">
                  <c:v>14221.377</c:v>
                </c:pt>
                <c:pt idx="11906">
                  <c:v>14221.948</c:v>
                </c:pt>
                <c:pt idx="11907">
                  <c:v>14223.338</c:v>
                </c:pt>
                <c:pt idx="11908">
                  <c:v>14224.460999999999</c:v>
                </c:pt>
                <c:pt idx="11909">
                  <c:v>14224.924000000001</c:v>
                </c:pt>
                <c:pt idx="11910">
                  <c:v>14226.034</c:v>
                </c:pt>
                <c:pt idx="11911">
                  <c:v>14226.975</c:v>
                </c:pt>
                <c:pt idx="11912">
                  <c:v>14228.472</c:v>
                </c:pt>
                <c:pt idx="11913">
                  <c:v>14229.486999999999</c:v>
                </c:pt>
                <c:pt idx="11914">
                  <c:v>14231.953</c:v>
                </c:pt>
                <c:pt idx="11915">
                  <c:v>14232</c:v>
                </c:pt>
                <c:pt idx="11916">
                  <c:v>14232.019</c:v>
                </c:pt>
                <c:pt idx="11917">
                  <c:v>14232.065000000001</c:v>
                </c:pt>
                <c:pt idx="11918">
                  <c:v>14234.513000000001</c:v>
                </c:pt>
                <c:pt idx="11919">
                  <c:v>14235.566000000001</c:v>
                </c:pt>
                <c:pt idx="11920">
                  <c:v>14237.025</c:v>
                </c:pt>
                <c:pt idx="11921">
                  <c:v>14238.094999999999</c:v>
                </c:pt>
                <c:pt idx="11922">
                  <c:v>14239.112999999999</c:v>
                </c:pt>
                <c:pt idx="11923">
                  <c:v>14239.538</c:v>
                </c:pt>
                <c:pt idx="11924">
                  <c:v>14240.567999999999</c:v>
                </c:pt>
                <c:pt idx="11925">
                  <c:v>14242.050999999999</c:v>
                </c:pt>
                <c:pt idx="11926">
                  <c:v>14242.661</c:v>
                </c:pt>
                <c:pt idx="11927">
                  <c:v>14244.126</c:v>
                </c:pt>
                <c:pt idx="11928">
                  <c:v>14244.564</c:v>
                </c:pt>
                <c:pt idx="11929">
                  <c:v>14246.208000000001</c:v>
                </c:pt>
                <c:pt idx="11930">
                  <c:v>14247.075999999999</c:v>
                </c:pt>
                <c:pt idx="11931">
                  <c:v>14248.282999999999</c:v>
                </c:pt>
                <c:pt idx="11932">
                  <c:v>14249.183999999999</c:v>
                </c:pt>
                <c:pt idx="11933">
                  <c:v>14249.589</c:v>
                </c:pt>
                <c:pt idx="11934">
                  <c:v>14249.755999999999</c:v>
                </c:pt>
                <c:pt idx="11935">
                  <c:v>14250.156000000001</c:v>
                </c:pt>
                <c:pt idx="11936">
                  <c:v>14252.102000000001</c:v>
                </c:pt>
                <c:pt idx="11937">
                  <c:v>14253.303</c:v>
                </c:pt>
                <c:pt idx="11938">
                  <c:v>14254.614</c:v>
                </c:pt>
                <c:pt idx="11939">
                  <c:v>14256.187</c:v>
                </c:pt>
                <c:pt idx="11940">
                  <c:v>14256.851000000001</c:v>
                </c:pt>
                <c:pt idx="11941">
                  <c:v>14257.127</c:v>
                </c:pt>
                <c:pt idx="11942">
                  <c:v>14257.799000000001</c:v>
                </c:pt>
                <c:pt idx="11943">
                  <c:v>14262.152</c:v>
                </c:pt>
                <c:pt idx="11944">
                  <c:v>14262.217000000001</c:v>
                </c:pt>
                <c:pt idx="11945">
                  <c:v>14263.945</c:v>
                </c:pt>
                <c:pt idx="11946">
                  <c:v>14266.413</c:v>
                </c:pt>
                <c:pt idx="11947">
                  <c:v>14267.492</c:v>
                </c:pt>
                <c:pt idx="11948">
                  <c:v>14268.246999999999</c:v>
                </c:pt>
                <c:pt idx="11949">
                  <c:v>14269.69</c:v>
                </c:pt>
                <c:pt idx="11950">
                  <c:v>14271.04</c:v>
                </c:pt>
                <c:pt idx="11951">
                  <c:v>14272.203</c:v>
                </c:pt>
                <c:pt idx="11952">
                  <c:v>14274.587</c:v>
                </c:pt>
                <c:pt idx="11953">
                  <c:v>14274.716</c:v>
                </c:pt>
                <c:pt idx="11954">
                  <c:v>14275.028</c:v>
                </c:pt>
                <c:pt idx="11955">
                  <c:v>14278.135</c:v>
                </c:pt>
                <c:pt idx="11956">
                  <c:v>14280.308999999999</c:v>
                </c:pt>
                <c:pt idx="11957">
                  <c:v>14282.254000000001</c:v>
                </c:pt>
                <c:pt idx="11958">
                  <c:v>14283.644</c:v>
                </c:pt>
                <c:pt idx="11959">
                  <c:v>14284.767</c:v>
                </c:pt>
                <c:pt idx="11960">
                  <c:v>14285.228999999999</c:v>
                </c:pt>
                <c:pt idx="11961">
                  <c:v>14286.339</c:v>
                </c:pt>
                <c:pt idx="11962">
                  <c:v>14287.279</c:v>
                </c:pt>
                <c:pt idx="11963">
                  <c:v>14288.776</c:v>
                </c:pt>
                <c:pt idx="11964">
                  <c:v>14289.791999999999</c:v>
                </c:pt>
                <c:pt idx="11965">
                  <c:v>14292.259</c:v>
                </c:pt>
                <c:pt idx="11966">
                  <c:v>14292.305</c:v>
                </c:pt>
                <c:pt idx="11967">
                  <c:v>14292.323</c:v>
                </c:pt>
                <c:pt idx="11968">
                  <c:v>14292.369000000001</c:v>
                </c:pt>
                <c:pt idx="11969">
                  <c:v>14294.816999999999</c:v>
                </c:pt>
                <c:pt idx="11970">
                  <c:v>14295.870999999999</c:v>
                </c:pt>
                <c:pt idx="11971">
                  <c:v>14297.33</c:v>
                </c:pt>
                <c:pt idx="11972">
                  <c:v>14298.398999999999</c:v>
                </c:pt>
                <c:pt idx="11973">
                  <c:v>14299.418</c:v>
                </c:pt>
                <c:pt idx="11974">
                  <c:v>14299.843000000001</c:v>
                </c:pt>
                <c:pt idx="11975">
                  <c:v>14300.874</c:v>
                </c:pt>
                <c:pt idx="11976">
                  <c:v>14302.356</c:v>
                </c:pt>
                <c:pt idx="11977">
                  <c:v>14302.966</c:v>
                </c:pt>
                <c:pt idx="11978">
                  <c:v>14304.43</c:v>
                </c:pt>
                <c:pt idx="11979">
                  <c:v>14304.868</c:v>
                </c:pt>
                <c:pt idx="11980">
                  <c:v>14306.513000000001</c:v>
                </c:pt>
                <c:pt idx="11981">
                  <c:v>14307.380999999999</c:v>
                </c:pt>
                <c:pt idx="11982">
                  <c:v>14308.361000000001</c:v>
                </c:pt>
                <c:pt idx="11983">
                  <c:v>14309.489</c:v>
                </c:pt>
                <c:pt idx="11984">
                  <c:v>14310.061</c:v>
                </c:pt>
                <c:pt idx="11985">
                  <c:v>14310.460999999999</c:v>
                </c:pt>
                <c:pt idx="11986">
                  <c:v>14312.406000000001</c:v>
                </c:pt>
                <c:pt idx="11987">
                  <c:v>14313.607</c:v>
                </c:pt>
                <c:pt idx="11988">
                  <c:v>14314.919</c:v>
                </c:pt>
                <c:pt idx="11989">
                  <c:v>14316.491</c:v>
                </c:pt>
                <c:pt idx="11990">
                  <c:v>14317.155000000001</c:v>
                </c:pt>
                <c:pt idx="11991">
                  <c:v>14317.432000000001</c:v>
                </c:pt>
                <c:pt idx="11992">
                  <c:v>14318.103999999999</c:v>
                </c:pt>
                <c:pt idx="11993">
                  <c:v>14319.944</c:v>
                </c:pt>
                <c:pt idx="11994">
                  <c:v>14320.701999999999</c:v>
                </c:pt>
                <c:pt idx="11995">
                  <c:v>14322.457</c:v>
                </c:pt>
                <c:pt idx="11996">
                  <c:v>14322.522000000001</c:v>
                </c:pt>
                <c:pt idx="11997">
                  <c:v>14324.25</c:v>
                </c:pt>
                <c:pt idx="11998">
                  <c:v>14326.575000000001</c:v>
                </c:pt>
                <c:pt idx="11999">
                  <c:v>14327.665999999999</c:v>
                </c:pt>
                <c:pt idx="12000">
                  <c:v>14327.794</c:v>
                </c:pt>
                <c:pt idx="12001">
                  <c:v>14328.447</c:v>
                </c:pt>
                <c:pt idx="12002">
                  <c:v>14330.055</c:v>
                </c:pt>
                <c:pt idx="12003">
                  <c:v>14331.266</c:v>
                </c:pt>
                <c:pt idx="12004">
                  <c:v>14332.632</c:v>
                </c:pt>
                <c:pt idx="12005">
                  <c:v>14333.768</c:v>
                </c:pt>
                <c:pt idx="12006">
                  <c:v>14334.737999999999</c:v>
                </c:pt>
                <c:pt idx="12007">
                  <c:v>14336.563</c:v>
                </c:pt>
                <c:pt idx="12008">
                  <c:v>14337.786</c:v>
                </c:pt>
                <c:pt idx="12009">
                  <c:v>14338.210999999999</c:v>
                </c:pt>
                <c:pt idx="12010">
                  <c:v>14339.088</c:v>
                </c:pt>
                <c:pt idx="12011">
                  <c:v>14341.683999999999</c:v>
                </c:pt>
                <c:pt idx="12012">
                  <c:v>14342.94</c:v>
                </c:pt>
                <c:pt idx="12013">
                  <c:v>14344.407999999999</c:v>
                </c:pt>
                <c:pt idx="12014">
                  <c:v>14345.155000000001</c:v>
                </c:pt>
                <c:pt idx="12015">
                  <c:v>14345.518</c:v>
                </c:pt>
                <c:pt idx="12016">
                  <c:v>14346.56</c:v>
                </c:pt>
                <c:pt idx="12017">
                  <c:v>14348.094999999999</c:v>
                </c:pt>
                <c:pt idx="12018">
                  <c:v>14348.628000000001</c:v>
                </c:pt>
                <c:pt idx="12019">
                  <c:v>14349.728999999999</c:v>
                </c:pt>
                <c:pt idx="12020">
                  <c:v>14350.672</c:v>
                </c:pt>
                <c:pt idx="12021">
                  <c:v>14352.101000000001</c:v>
                </c:pt>
                <c:pt idx="12022">
                  <c:v>14353.249</c:v>
                </c:pt>
                <c:pt idx="12023">
                  <c:v>14355.049000000001</c:v>
                </c:pt>
                <c:pt idx="12024">
                  <c:v>14355.573</c:v>
                </c:pt>
                <c:pt idx="12025">
                  <c:v>14355.825999999999</c:v>
                </c:pt>
                <c:pt idx="12026">
                  <c:v>14356.557000000001</c:v>
                </c:pt>
                <c:pt idx="12027">
                  <c:v>14360.37</c:v>
                </c:pt>
                <c:pt idx="12028">
                  <c:v>14360.981</c:v>
                </c:pt>
                <c:pt idx="12029">
                  <c:v>14362.518</c:v>
                </c:pt>
                <c:pt idx="12030">
                  <c:v>14363.558000000001</c:v>
                </c:pt>
                <c:pt idx="12031">
                  <c:v>14365.075999999999</c:v>
                </c:pt>
                <c:pt idx="12032">
                  <c:v>14365.69</c:v>
                </c:pt>
                <c:pt idx="12033">
                  <c:v>14366.136</c:v>
                </c:pt>
                <c:pt idx="12034">
                  <c:v>14368.713</c:v>
                </c:pt>
                <c:pt idx="12035">
                  <c:v>14369.463</c:v>
                </c:pt>
                <c:pt idx="12036">
                  <c:v>14371.011</c:v>
                </c:pt>
                <c:pt idx="12037">
                  <c:v>14371.29</c:v>
                </c:pt>
                <c:pt idx="12038">
                  <c:v>14372.934999999999</c:v>
                </c:pt>
                <c:pt idx="12039">
                  <c:v>14373.867</c:v>
                </c:pt>
                <c:pt idx="12040">
                  <c:v>14376.331</c:v>
                </c:pt>
                <c:pt idx="12041">
                  <c:v>14376.406999999999</c:v>
                </c:pt>
                <c:pt idx="12042">
                  <c:v>14376.444</c:v>
                </c:pt>
                <c:pt idx="12043">
                  <c:v>14379.022000000001</c:v>
                </c:pt>
                <c:pt idx="12044">
                  <c:v>14379.88</c:v>
                </c:pt>
                <c:pt idx="12045">
                  <c:v>14381.599</c:v>
                </c:pt>
                <c:pt idx="12046">
                  <c:v>14381.651</c:v>
                </c:pt>
                <c:pt idx="12047">
                  <c:v>14383.352999999999</c:v>
                </c:pt>
                <c:pt idx="12048">
                  <c:v>14386.547</c:v>
                </c:pt>
                <c:pt idx="12049">
                  <c:v>14389.33</c:v>
                </c:pt>
                <c:pt idx="12050">
                  <c:v>14390.297</c:v>
                </c:pt>
                <c:pt idx="12051">
                  <c:v>14391.906999999999</c:v>
                </c:pt>
                <c:pt idx="12052">
                  <c:v>14392.293</c:v>
                </c:pt>
                <c:pt idx="12053">
                  <c:v>14393.77</c:v>
                </c:pt>
                <c:pt idx="12054">
                  <c:v>14394.484</c:v>
                </c:pt>
                <c:pt idx="12055">
                  <c:v>14396.544</c:v>
                </c:pt>
                <c:pt idx="12056">
                  <c:v>14397.062</c:v>
                </c:pt>
                <c:pt idx="12057">
                  <c:v>14397.242</c:v>
                </c:pt>
                <c:pt idx="12058">
                  <c:v>14397.612999999999</c:v>
                </c:pt>
                <c:pt idx="12059">
                  <c:v>14399.638999999999</c:v>
                </c:pt>
                <c:pt idx="12060">
                  <c:v>14400.714</c:v>
                </c:pt>
                <c:pt idx="12061">
                  <c:v>14401.768</c:v>
                </c:pt>
                <c:pt idx="12062">
                  <c:v>14402.216</c:v>
                </c:pt>
                <c:pt idx="12063">
                  <c:v>14402.933999999999</c:v>
                </c:pt>
                <c:pt idx="12064">
                  <c:v>14404.187</c:v>
                </c:pt>
                <c:pt idx="12065">
                  <c:v>14404.794</c:v>
                </c:pt>
                <c:pt idx="12066">
                  <c:v>14406.540999999999</c:v>
                </c:pt>
                <c:pt idx="12067">
                  <c:v>14407.370999999999</c:v>
                </c:pt>
                <c:pt idx="12068">
                  <c:v>14407.659</c:v>
                </c:pt>
                <c:pt idx="12069">
                  <c:v>14408.254000000001</c:v>
                </c:pt>
                <c:pt idx="12070">
                  <c:v>14409.948</c:v>
                </c:pt>
                <c:pt idx="12071">
                  <c:v>14411.132</c:v>
                </c:pt>
                <c:pt idx="12072">
                  <c:v>14412.525</c:v>
                </c:pt>
                <c:pt idx="12073">
                  <c:v>14413.574000000001</c:v>
                </c:pt>
                <c:pt idx="12074">
                  <c:v>14414.603999999999</c:v>
                </c:pt>
                <c:pt idx="12075">
                  <c:v>14415.102999999999</c:v>
                </c:pt>
                <c:pt idx="12076">
                  <c:v>14416.538</c:v>
                </c:pt>
                <c:pt idx="12077">
                  <c:v>14417.68</c:v>
                </c:pt>
                <c:pt idx="12078">
                  <c:v>14418.896000000001</c:v>
                </c:pt>
                <c:pt idx="12079">
                  <c:v>14420.257</c:v>
                </c:pt>
                <c:pt idx="12080">
                  <c:v>14421.549000000001</c:v>
                </c:pt>
                <c:pt idx="12081">
                  <c:v>14422.834000000001</c:v>
                </c:pt>
                <c:pt idx="12082">
                  <c:v>14424.216</c:v>
                </c:pt>
                <c:pt idx="12083">
                  <c:v>14425.022000000001</c:v>
                </c:pt>
                <c:pt idx="12084">
                  <c:v>14425.411</c:v>
                </c:pt>
                <c:pt idx="12085">
                  <c:v>14426.534</c:v>
                </c:pt>
                <c:pt idx="12086">
                  <c:v>14427.987999999999</c:v>
                </c:pt>
                <c:pt idx="12087">
                  <c:v>14428.493</c:v>
                </c:pt>
                <c:pt idx="12088">
                  <c:v>14429.536</c:v>
                </c:pt>
                <c:pt idx="12089">
                  <c:v>14430.565000000001</c:v>
                </c:pt>
                <c:pt idx="12090">
                  <c:v>14431.966</c:v>
                </c:pt>
                <c:pt idx="12091">
                  <c:v>14433.143</c:v>
                </c:pt>
                <c:pt idx="12092">
                  <c:v>14434.856</c:v>
                </c:pt>
                <c:pt idx="12093">
                  <c:v>14435.439</c:v>
                </c:pt>
                <c:pt idx="12094">
                  <c:v>14436.531000000001</c:v>
                </c:pt>
                <c:pt idx="12095">
                  <c:v>14438.297</c:v>
                </c:pt>
                <c:pt idx="12096">
                  <c:v>14438.911</c:v>
                </c:pt>
                <c:pt idx="12097">
                  <c:v>14439.694</c:v>
                </c:pt>
                <c:pt idx="12098">
                  <c:v>14440.177</c:v>
                </c:pt>
                <c:pt idx="12099">
                  <c:v>14440.874</c:v>
                </c:pt>
                <c:pt idx="12100">
                  <c:v>14442.383</c:v>
                </c:pt>
                <c:pt idx="12101">
                  <c:v>14443.451999999999</c:v>
                </c:pt>
                <c:pt idx="12102">
                  <c:v>14445.496999999999</c:v>
                </c:pt>
                <c:pt idx="12103">
                  <c:v>14445.856</c:v>
                </c:pt>
                <c:pt idx="12104">
                  <c:v>14446.029</c:v>
                </c:pt>
                <c:pt idx="12105">
                  <c:v>14448.606</c:v>
                </c:pt>
                <c:pt idx="12106">
                  <c:v>14449.328</c:v>
                </c:pt>
                <c:pt idx="12107">
                  <c:v>14450.817999999999</c:v>
                </c:pt>
                <c:pt idx="12108">
                  <c:v>14452.800999999999</c:v>
                </c:pt>
                <c:pt idx="12109">
                  <c:v>14453.761</c:v>
                </c:pt>
                <c:pt idx="12110">
                  <c:v>14456.138999999999</c:v>
                </c:pt>
                <c:pt idx="12111">
                  <c:v>14456.272999999999</c:v>
                </c:pt>
                <c:pt idx="12112">
                  <c:v>14456.338</c:v>
                </c:pt>
                <c:pt idx="12113">
                  <c:v>14456.525</c:v>
                </c:pt>
                <c:pt idx="12114">
                  <c:v>14457.661</c:v>
                </c:pt>
                <c:pt idx="12115">
                  <c:v>14458.915000000001</c:v>
                </c:pt>
                <c:pt idx="12116">
                  <c:v>14459.745000000001</c:v>
                </c:pt>
                <c:pt idx="12117">
                  <c:v>14461.492</c:v>
                </c:pt>
                <c:pt idx="12118">
                  <c:v>14463.218000000001</c:v>
                </c:pt>
                <c:pt idx="12119">
                  <c:v>14464.069</c:v>
                </c:pt>
                <c:pt idx="12120">
                  <c:v>14466.522000000001</c:v>
                </c:pt>
                <c:pt idx="12121">
                  <c:v>14466.647000000001</c:v>
                </c:pt>
                <c:pt idx="12122">
                  <c:v>14466.69</c:v>
                </c:pt>
                <c:pt idx="12123">
                  <c:v>14466.779</c:v>
                </c:pt>
                <c:pt idx="12124">
                  <c:v>14469.224</c:v>
                </c:pt>
                <c:pt idx="12125">
                  <c:v>14470.162</c:v>
                </c:pt>
                <c:pt idx="12126">
                  <c:v>14471.800999999999</c:v>
                </c:pt>
                <c:pt idx="12127">
                  <c:v>14472.1</c:v>
                </c:pt>
                <c:pt idx="12128">
                  <c:v>14473.635</c:v>
                </c:pt>
                <c:pt idx="12129">
                  <c:v>14474.378000000001</c:v>
                </c:pt>
                <c:pt idx="12130">
                  <c:v>14476.519</c:v>
                </c:pt>
                <c:pt idx="12131">
                  <c:v>14476.955</c:v>
                </c:pt>
                <c:pt idx="12132">
                  <c:v>14477.107</c:v>
                </c:pt>
                <c:pt idx="12133">
                  <c:v>14477.421</c:v>
                </c:pt>
                <c:pt idx="12134">
                  <c:v>14479.531999999999</c:v>
                </c:pt>
                <c:pt idx="12135">
                  <c:v>14480.58</c:v>
                </c:pt>
                <c:pt idx="12136">
                  <c:v>14482.11</c:v>
                </c:pt>
                <c:pt idx="12137">
                  <c:v>14482.741</c:v>
                </c:pt>
                <c:pt idx="12138">
                  <c:v>14484.052</c:v>
                </c:pt>
                <c:pt idx="12139">
                  <c:v>14484.688</c:v>
                </c:pt>
                <c:pt idx="12140">
                  <c:v>14486.516</c:v>
                </c:pt>
                <c:pt idx="12141">
                  <c:v>14487.264999999999</c:v>
                </c:pt>
                <c:pt idx="12142">
                  <c:v>14487.523999999999</c:v>
                </c:pt>
                <c:pt idx="12143">
                  <c:v>14488.062</c:v>
                </c:pt>
                <c:pt idx="12144">
                  <c:v>14489.842000000001</c:v>
                </c:pt>
                <c:pt idx="12145">
                  <c:v>14490.996999999999</c:v>
                </c:pt>
                <c:pt idx="12146">
                  <c:v>14492.419</c:v>
                </c:pt>
                <c:pt idx="12147">
                  <c:v>14493.382</c:v>
                </c:pt>
                <c:pt idx="12148">
                  <c:v>14494.47</c:v>
                </c:pt>
                <c:pt idx="12149">
                  <c:v>14496.513000000001</c:v>
                </c:pt>
                <c:pt idx="12150">
                  <c:v>14497.573</c:v>
                </c:pt>
                <c:pt idx="12151">
                  <c:v>14497.941000000001</c:v>
                </c:pt>
                <c:pt idx="12152">
                  <c:v>14498.701999999999</c:v>
                </c:pt>
                <c:pt idx="12153">
                  <c:v>14500.15</c:v>
                </c:pt>
                <c:pt idx="12154">
                  <c:v>14501.414000000001</c:v>
                </c:pt>
                <c:pt idx="12155">
                  <c:v>14502.127</c:v>
                </c:pt>
                <c:pt idx="12156">
                  <c:v>14502.727999999999</c:v>
                </c:pt>
                <c:pt idx="12157">
                  <c:v>14504.022999999999</c:v>
                </c:pt>
                <c:pt idx="12158">
                  <c:v>14504.887000000001</c:v>
                </c:pt>
                <c:pt idx="12159">
                  <c:v>14505.305</c:v>
                </c:pt>
                <c:pt idx="12160">
                  <c:v>14506.509</c:v>
                </c:pt>
                <c:pt idx="12161">
                  <c:v>14507.882</c:v>
                </c:pt>
                <c:pt idx="12162">
                  <c:v>14508.359</c:v>
                </c:pt>
                <c:pt idx="12163">
                  <c:v>14509.343999999999</c:v>
                </c:pt>
                <c:pt idx="12164">
                  <c:v>14510.459000000001</c:v>
                </c:pt>
                <c:pt idx="12165">
                  <c:v>14511.831</c:v>
                </c:pt>
                <c:pt idx="12166">
                  <c:v>14513.036</c:v>
                </c:pt>
                <c:pt idx="12167">
                  <c:v>14514.607</c:v>
                </c:pt>
                <c:pt idx="12168">
                  <c:v>14514.65</c:v>
                </c:pt>
                <c:pt idx="12169">
                  <c:v>14515.275</c:v>
                </c:pt>
                <c:pt idx="12170">
                  <c:v>14515.716</c:v>
                </c:pt>
                <c:pt idx="12171">
                  <c:v>14518.271000000001</c:v>
                </c:pt>
                <c:pt idx="12172">
                  <c:v>14518.555</c:v>
                </c:pt>
                <c:pt idx="12173">
                  <c:v>14518.603999999999</c:v>
                </c:pt>
                <c:pt idx="12174">
                  <c:v>14518.673000000001</c:v>
                </c:pt>
                <c:pt idx="12175">
                  <c:v>14521.933000000001</c:v>
                </c:pt>
                <c:pt idx="12176">
                  <c:v>14522.696</c:v>
                </c:pt>
                <c:pt idx="12177">
                  <c:v>14524.232</c:v>
                </c:pt>
                <c:pt idx="12178">
                  <c:v>14525.261</c:v>
                </c:pt>
                <c:pt idx="12179">
                  <c:v>14526.718999999999</c:v>
                </c:pt>
                <c:pt idx="12180">
                  <c:v>14527.071</c:v>
                </c:pt>
                <c:pt idx="12181">
                  <c:v>14528.59</c:v>
                </c:pt>
                <c:pt idx="12182">
                  <c:v>14529.909</c:v>
                </c:pt>
                <c:pt idx="12183">
                  <c:v>14530.741</c:v>
                </c:pt>
                <c:pt idx="12184">
                  <c:v>14531.918</c:v>
                </c:pt>
                <c:pt idx="12185">
                  <c:v>14532.748</c:v>
                </c:pt>
                <c:pt idx="12186">
                  <c:v>14534.764999999999</c:v>
                </c:pt>
                <c:pt idx="12187">
                  <c:v>14535.246999999999</c:v>
                </c:pt>
                <c:pt idx="12188">
                  <c:v>14535.587</c:v>
                </c:pt>
                <c:pt idx="12189">
                  <c:v>14537.56</c:v>
                </c:pt>
                <c:pt idx="12190">
                  <c:v>14538.425999999999</c:v>
                </c:pt>
                <c:pt idx="12191">
                  <c:v>14538.575000000001</c:v>
                </c:pt>
                <c:pt idx="12192">
                  <c:v>14538.787</c:v>
                </c:pt>
                <c:pt idx="12193">
                  <c:v>14541.264999999999</c:v>
                </c:pt>
                <c:pt idx="12194">
                  <c:v>14541.904</c:v>
                </c:pt>
                <c:pt idx="12195">
                  <c:v>14542.811</c:v>
                </c:pt>
                <c:pt idx="12196">
                  <c:v>14544.103999999999</c:v>
                </c:pt>
                <c:pt idx="12197">
                  <c:v>14545.232</c:v>
                </c:pt>
                <c:pt idx="12198">
                  <c:v>14546.833000000001</c:v>
                </c:pt>
                <c:pt idx="12199">
                  <c:v>14546.941999999999</c:v>
                </c:pt>
                <c:pt idx="12200">
                  <c:v>14548.562</c:v>
                </c:pt>
                <c:pt idx="12201">
                  <c:v>14549.781000000001</c:v>
                </c:pt>
                <c:pt idx="12202">
                  <c:v>14551.89</c:v>
                </c:pt>
                <c:pt idx="12203">
                  <c:v>14552.62</c:v>
                </c:pt>
                <c:pt idx="12204">
                  <c:v>14556.849</c:v>
                </c:pt>
                <c:pt idx="12205">
                  <c:v>14558.297</c:v>
                </c:pt>
                <c:pt idx="12206">
                  <c:v>14558.547</c:v>
                </c:pt>
                <c:pt idx="12207">
                  <c:v>14558.901</c:v>
                </c:pt>
                <c:pt idx="12208">
                  <c:v>14561.876</c:v>
                </c:pt>
                <c:pt idx="12209">
                  <c:v>14562.924999999999</c:v>
                </c:pt>
                <c:pt idx="12210">
                  <c:v>14563.975</c:v>
                </c:pt>
                <c:pt idx="12211">
                  <c:v>14565.205</c:v>
                </c:pt>
                <c:pt idx="12212">
                  <c:v>14566.814</c:v>
                </c:pt>
                <c:pt idx="12213">
                  <c:v>14566.947</c:v>
                </c:pt>
                <c:pt idx="12214">
                  <c:v>14568.532999999999</c:v>
                </c:pt>
                <c:pt idx="12215">
                  <c:v>14569.652</c:v>
                </c:pt>
                <c:pt idx="12216">
                  <c:v>14570.97</c:v>
                </c:pt>
                <c:pt idx="12217">
                  <c:v>14572.491</c:v>
                </c:pt>
                <c:pt idx="12218">
                  <c:v>14574.993</c:v>
                </c:pt>
                <c:pt idx="12219">
                  <c:v>14575.19</c:v>
                </c:pt>
                <c:pt idx="12220">
                  <c:v>14575.33</c:v>
                </c:pt>
                <c:pt idx="12221">
                  <c:v>14576.138000000001</c:v>
                </c:pt>
                <c:pt idx="12222">
                  <c:v>14578.169</c:v>
                </c:pt>
                <c:pt idx="12223">
                  <c:v>14578.52</c:v>
                </c:pt>
                <c:pt idx="12224">
                  <c:v>14579.016</c:v>
                </c:pt>
                <c:pt idx="12225">
                  <c:v>14581.008</c:v>
                </c:pt>
                <c:pt idx="12226">
                  <c:v>14581.848</c:v>
                </c:pt>
                <c:pt idx="12227">
                  <c:v>14583.039000000001</c:v>
                </c:pt>
                <c:pt idx="12228">
                  <c:v>14583.847</c:v>
                </c:pt>
                <c:pt idx="12229">
                  <c:v>14586.684999999999</c:v>
                </c:pt>
                <c:pt idx="12230">
                  <c:v>14587.062</c:v>
                </c:pt>
                <c:pt idx="12231">
                  <c:v>14588.504999999999</c:v>
                </c:pt>
                <c:pt idx="12232">
                  <c:v>14589.522999999999</c:v>
                </c:pt>
                <c:pt idx="12233">
                  <c:v>14591.084999999999</c:v>
                </c:pt>
                <c:pt idx="12234">
                  <c:v>14591.834000000001</c:v>
                </c:pt>
                <c:pt idx="12235">
                  <c:v>14592.361999999999</c:v>
                </c:pt>
                <c:pt idx="12236">
                  <c:v>14595.107</c:v>
                </c:pt>
                <c:pt idx="12237">
                  <c:v>14595.162</c:v>
                </c:pt>
                <c:pt idx="12238">
                  <c:v>14595.200999999999</c:v>
                </c:pt>
                <c:pt idx="12239">
                  <c:v>14595.427</c:v>
                </c:pt>
                <c:pt idx="12240">
                  <c:v>14598.04</c:v>
                </c:pt>
                <c:pt idx="12241">
                  <c:v>14598.491</c:v>
                </c:pt>
                <c:pt idx="12242">
                  <c:v>14599.13</c:v>
                </c:pt>
                <c:pt idx="12243">
                  <c:v>14600.879000000001</c:v>
                </c:pt>
                <c:pt idx="12244">
                  <c:v>14601.819</c:v>
                </c:pt>
                <c:pt idx="12245">
                  <c:v>14603.153</c:v>
                </c:pt>
                <c:pt idx="12246">
                  <c:v>14603.718000000001</c:v>
                </c:pt>
                <c:pt idx="12247">
                  <c:v>14605.147999999999</c:v>
                </c:pt>
                <c:pt idx="12248">
                  <c:v>14606.557000000001</c:v>
                </c:pt>
                <c:pt idx="12249">
                  <c:v>14607.175999999999</c:v>
                </c:pt>
                <c:pt idx="12250">
                  <c:v>14608.477000000001</c:v>
                </c:pt>
                <c:pt idx="12251">
                  <c:v>14609.396000000001</c:v>
                </c:pt>
                <c:pt idx="12252">
                  <c:v>14611.199000000001</c:v>
                </c:pt>
                <c:pt idx="12253">
                  <c:v>14611.806</c:v>
                </c:pt>
                <c:pt idx="12254">
                  <c:v>14612.234</c:v>
                </c:pt>
                <c:pt idx="12255">
                  <c:v>14614.716</c:v>
                </c:pt>
                <c:pt idx="12256">
                  <c:v>14615.072</c:v>
                </c:pt>
                <c:pt idx="12257">
                  <c:v>14615.135</c:v>
                </c:pt>
                <c:pt idx="12258">
                  <c:v>14615.222</c:v>
                </c:pt>
                <c:pt idx="12259">
                  <c:v>14615.481</c:v>
                </c:pt>
                <c:pt idx="12260">
                  <c:v>14617.911</c:v>
                </c:pt>
                <c:pt idx="12261">
                  <c:v>14618.463</c:v>
                </c:pt>
                <c:pt idx="12262">
                  <c:v>14619.244000000001</c:v>
                </c:pt>
                <c:pt idx="12263">
                  <c:v>14620.75</c:v>
                </c:pt>
                <c:pt idx="12264">
                  <c:v>14621.791999999999</c:v>
                </c:pt>
                <c:pt idx="12265">
                  <c:v>14623.268</c:v>
                </c:pt>
                <c:pt idx="12266">
                  <c:v>14623.589</c:v>
                </c:pt>
                <c:pt idx="12267">
                  <c:v>14625.12</c:v>
                </c:pt>
                <c:pt idx="12268">
                  <c:v>14626.428</c:v>
                </c:pt>
                <c:pt idx="12269">
                  <c:v>14627.29</c:v>
                </c:pt>
                <c:pt idx="12270">
                  <c:v>14628.449000000001</c:v>
                </c:pt>
                <c:pt idx="12271">
                  <c:v>14629.267</c:v>
                </c:pt>
                <c:pt idx="12272">
                  <c:v>14631.314</c:v>
                </c:pt>
                <c:pt idx="12273">
                  <c:v>14631.777</c:v>
                </c:pt>
                <c:pt idx="12274">
                  <c:v>14632.106</c:v>
                </c:pt>
                <c:pt idx="12275">
                  <c:v>14634.004000000001</c:v>
                </c:pt>
                <c:pt idx="12276">
                  <c:v>14634.944</c:v>
                </c:pt>
                <c:pt idx="12277">
                  <c:v>14635.106</c:v>
                </c:pt>
                <c:pt idx="12278">
                  <c:v>14635.335999999999</c:v>
                </c:pt>
                <c:pt idx="12279">
                  <c:v>14637.782999999999</c:v>
                </c:pt>
                <c:pt idx="12280">
                  <c:v>14638.434999999999</c:v>
                </c:pt>
                <c:pt idx="12281">
                  <c:v>14639.358</c:v>
                </c:pt>
                <c:pt idx="12282">
                  <c:v>14640.621999999999</c:v>
                </c:pt>
                <c:pt idx="12283">
                  <c:v>14641.763999999999</c:v>
                </c:pt>
                <c:pt idx="12284">
                  <c:v>14643.46</c:v>
                </c:pt>
                <c:pt idx="12285">
                  <c:v>14645.092000000001</c:v>
                </c:pt>
                <c:pt idx="12286">
                  <c:v>14646.299000000001</c:v>
                </c:pt>
                <c:pt idx="12287">
                  <c:v>14647.404</c:v>
                </c:pt>
                <c:pt idx="12288">
                  <c:v>14648.421</c:v>
                </c:pt>
                <c:pt idx="12289">
                  <c:v>14649.138000000001</c:v>
                </c:pt>
                <c:pt idx="12290">
                  <c:v>14651.428</c:v>
                </c:pt>
                <c:pt idx="12291">
                  <c:v>14651.749</c:v>
                </c:pt>
                <c:pt idx="12292">
                  <c:v>14651.977000000001</c:v>
                </c:pt>
                <c:pt idx="12293">
                  <c:v>14653.293</c:v>
                </c:pt>
                <c:pt idx="12294">
                  <c:v>14654.815000000001</c:v>
                </c:pt>
                <c:pt idx="12295">
                  <c:v>14655.078</c:v>
                </c:pt>
                <c:pt idx="12296">
                  <c:v>14655.45</c:v>
                </c:pt>
                <c:pt idx="12297">
                  <c:v>14657.654</c:v>
                </c:pt>
                <c:pt idx="12298">
                  <c:v>14658.406999999999</c:v>
                </c:pt>
                <c:pt idx="12299">
                  <c:v>14659.474</c:v>
                </c:pt>
                <c:pt idx="12300">
                  <c:v>14663.332</c:v>
                </c:pt>
                <c:pt idx="12301">
                  <c:v>14665.065000000001</c:v>
                </c:pt>
                <c:pt idx="12302">
                  <c:v>14666.171</c:v>
                </c:pt>
                <c:pt idx="12303">
                  <c:v>14666.793</c:v>
                </c:pt>
                <c:pt idx="12304">
                  <c:v>14667.519</c:v>
                </c:pt>
                <c:pt idx="12305">
                  <c:v>14668.393</c:v>
                </c:pt>
                <c:pt idx="12306">
                  <c:v>14669.009</c:v>
                </c:pt>
                <c:pt idx="12307">
                  <c:v>14671.541999999999</c:v>
                </c:pt>
                <c:pt idx="12308">
                  <c:v>14671.722</c:v>
                </c:pt>
                <c:pt idx="12309">
                  <c:v>14671.848</c:v>
                </c:pt>
                <c:pt idx="12310">
                  <c:v>14672.582</c:v>
                </c:pt>
                <c:pt idx="12311">
                  <c:v>14674.687</c:v>
                </c:pt>
                <c:pt idx="12312">
                  <c:v>14675.05</c:v>
                </c:pt>
                <c:pt idx="12313">
                  <c:v>14675.565000000001</c:v>
                </c:pt>
                <c:pt idx="12314">
                  <c:v>14677.525</c:v>
                </c:pt>
                <c:pt idx="12315">
                  <c:v>14678.379000000001</c:v>
                </c:pt>
                <c:pt idx="12316">
                  <c:v>14679.588</c:v>
                </c:pt>
                <c:pt idx="12317">
                  <c:v>14680.364</c:v>
                </c:pt>
                <c:pt idx="12318">
                  <c:v>14681.707</c:v>
                </c:pt>
                <c:pt idx="12319">
                  <c:v>14683.203</c:v>
                </c:pt>
                <c:pt idx="12320">
                  <c:v>14683.61</c:v>
                </c:pt>
                <c:pt idx="12321">
                  <c:v>14685.036</c:v>
                </c:pt>
                <c:pt idx="12322">
                  <c:v>14686.041999999999</c:v>
                </c:pt>
                <c:pt idx="12323">
                  <c:v>14687.633</c:v>
                </c:pt>
                <c:pt idx="12324">
                  <c:v>14688.364</c:v>
                </c:pt>
                <c:pt idx="12325">
                  <c:v>14688.880999999999</c:v>
                </c:pt>
                <c:pt idx="12326">
                  <c:v>14691.656000000001</c:v>
                </c:pt>
                <c:pt idx="12327">
                  <c:v>14691.692999999999</c:v>
                </c:pt>
                <c:pt idx="12328">
                  <c:v>14691.72</c:v>
                </c:pt>
                <c:pt idx="12329">
                  <c:v>14691.870999999999</c:v>
                </c:pt>
                <c:pt idx="12330">
                  <c:v>14694.558999999999</c:v>
                </c:pt>
                <c:pt idx="12331">
                  <c:v>14695.022000000001</c:v>
                </c:pt>
                <c:pt idx="12332">
                  <c:v>14695.679</c:v>
                </c:pt>
                <c:pt idx="12333">
                  <c:v>14696.625</c:v>
                </c:pt>
                <c:pt idx="12334">
                  <c:v>14697.437</c:v>
                </c:pt>
                <c:pt idx="12335">
                  <c:v>14698.334999999999</c:v>
                </c:pt>
                <c:pt idx="12336">
                  <c:v>14699.441999999999</c:v>
                </c:pt>
                <c:pt idx="12337">
                  <c:v>14700.422</c:v>
                </c:pt>
                <c:pt idx="12338">
                  <c:v>14701.633</c:v>
                </c:pt>
                <c:pt idx="12339">
                  <c:v>14703.127</c:v>
                </c:pt>
                <c:pt idx="12340">
                  <c:v>14703.406999999999</c:v>
                </c:pt>
                <c:pt idx="12341">
                  <c:v>14704.931</c:v>
                </c:pt>
                <c:pt idx="12342">
                  <c:v>14706.393</c:v>
                </c:pt>
                <c:pt idx="12343">
                  <c:v>14706.811</c:v>
                </c:pt>
                <c:pt idx="12344">
                  <c:v>14708.23</c:v>
                </c:pt>
                <c:pt idx="12345">
                  <c:v>14709.378000000001</c:v>
                </c:pt>
                <c:pt idx="12346">
                  <c:v>14710.495000000001</c:v>
                </c:pt>
                <c:pt idx="12347">
                  <c:v>14711.527</c:v>
                </c:pt>
                <c:pt idx="12348">
                  <c:v>14712.362999999999</c:v>
                </c:pt>
                <c:pt idx="12349">
                  <c:v>14714.179</c:v>
                </c:pt>
                <c:pt idx="12350">
                  <c:v>14714.825000000001</c:v>
                </c:pt>
                <c:pt idx="12351">
                  <c:v>14715.349</c:v>
                </c:pt>
                <c:pt idx="12352">
                  <c:v>14717.862999999999</c:v>
                </c:pt>
                <c:pt idx="12353">
                  <c:v>14721.32</c:v>
                </c:pt>
                <c:pt idx="12354">
                  <c:v>14724.72</c:v>
                </c:pt>
                <c:pt idx="12355">
                  <c:v>14725.231</c:v>
                </c:pt>
                <c:pt idx="12356">
                  <c:v>14727.290999999999</c:v>
                </c:pt>
                <c:pt idx="12357">
                  <c:v>14727.335999999999</c:v>
                </c:pt>
                <c:pt idx="12358">
                  <c:v>14728.018</c:v>
                </c:pt>
                <c:pt idx="12359">
                  <c:v>14728.915000000001</c:v>
                </c:pt>
                <c:pt idx="12360">
                  <c:v>14730.276</c:v>
                </c:pt>
                <c:pt idx="12361">
                  <c:v>14731.315000000001</c:v>
                </c:pt>
                <c:pt idx="12362">
                  <c:v>14732.599</c:v>
                </c:pt>
                <c:pt idx="12363">
                  <c:v>14733.262000000001</c:v>
                </c:pt>
                <c:pt idx="12364">
                  <c:v>14736.246999999999</c:v>
                </c:pt>
                <c:pt idx="12365">
                  <c:v>14736.282999999999</c:v>
                </c:pt>
                <c:pt idx="12366">
                  <c:v>14739.232</c:v>
                </c:pt>
                <c:pt idx="12367">
                  <c:v>14739.967000000001</c:v>
                </c:pt>
                <c:pt idx="12368">
                  <c:v>14741.21</c:v>
                </c:pt>
                <c:pt idx="12369">
                  <c:v>14742.218000000001</c:v>
                </c:pt>
                <c:pt idx="12370">
                  <c:v>14743.651</c:v>
                </c:pt>
                <c:pt idx="12371">
                  <c:v>14744.508</c:v>
                </c:pt>
                <c:pt idx="12372">
                  <c:v>14745.203</c:v>
                </c:pt>
                <c:pt idx="12373">
                  <c:v>14747.334999999999</c:v>
                </c:pt>
                <c:pt idx="12374">
                  <c:v>14747.807000000001</c:v>
                </c:pt>
                <c:pt idx="12375">
                  <c:v>14748.189</c:v>
                </c:pt>
                <c:pt idx="12376">
                  <c:v>14751.02</c:v>
                </c:pt>
                <c:pt idx="12377">
                  <c:v>14751.105</c:v>
                </c:pt>
                <c:pt idx="12378">
                  <c:v>14751.174000000001</c:v>
                </c:pt>
                <c:pt idx="12379">
                  <c:v>14751.834000000001</c:v>
                </c:pt>
                <c:pt idx="12380">
                  <c:v>14754.159</c:v>
                </c:pt>
                <c:pt idx="12381">
                  <c:v>14754.402</c:v>
                </c:pt>
                <c:pt idx="12382">
                  <c:v>14754.703</c:v>
                </c:pt>
                <c:pt idx="12383">
                  <c:v>14757.145</c:v>
                </c:pt>
                <c:pt idx="12384">
                  <c:v>14757.700999999999</c:v>
                </c:pt>
                <c:pt idx="12385">
                  <c:v>14758.388000000001</c:v>
                </c:pt>
                <c:pt idx="12386">
                  <c:v>14760.13</c:v>
                </c:pt>
                <c:pt idx="12387">
                  <c:v>14760.999</c:v>
                </c:pt>
                <c:pt idx="12388">
                  <c:v>14762.071</c:v>
                </c:pt>
                <c:pt idx="12389">
                  <c:v>14763.115</c:v>
                </c:pt>
                <c:pt idx="12390">
                  <c:v>14765.754999999999</c:v>
                </c:pt>
                <c:pt idx="12391">
                  <c:v>14766.101000000001</c:v>
                </c:pt>
                <c:pt idx="12392">
                  <c:v>14767.594999999999</c:v>
                </c:pt>
                <c:pt idx="12393">
                  <c:v>14769.085999999999</c:v>
                </c:pt>
                <c:pt idx="12394">
                  <c:v>14769.44</c:v>
                </c:pt>
                <c:pt idx="12395">
                  <c:v>14772.071</c:v>
                </c:pt>
                <c:pt idx="12396">
                  <c:v>14773.123</c:v>
                </c:pt>
                <c:pt idx="12397">
                  <c:v>14774.191000000001</c:v>
                </c:pt>
                <c:pt idx="12398">
                  <c:v>14775.057000000001</c:v>
                </c:pt>
                <c:pt idx="12399">
                  <c:v>14776.808000000001</c:v>
                </c:pt>
                <c:pt idx="12400">
                  <c:v>14778.041999999999</c:v>
                </c:pt>
                <c:pt idx="12401">
                  <c:v>14780.491</c:v>
                </c:pt>
                <c:pt idx="12402">
                  <c:v>14780.787</c:v>
                </c:pt>
                <c:pt idx="12403">
                  <c:v>14781.027</c:v>
                </c:pt>
                <c:pt idx="12404">
                  <c:v>14784.013000000001</c:v>
                </c:pt>
                <c:pt idx="12405">
                  <c:v>14784.175999999999</c:v>
                </c:pt>
                <c:pt idx="12406">
                  <c:v>14786.998</c:v>
                </c:pt>
                <c:pt idx="12407">
                  <c:v>14787.384</c:v>
                </c:pt>
                <c:pt idx="12408">
                  <c:v>14787.859</c:v>
                </c:pt>
                <c:pt idx="12409">
                  <c:v>14787.986000000001</c:v>
                </c:pt>
                <c:pt idx="12410">
                  <c:v>14789.983</c:v>
                </c:pt>
                <c:pt idx="12411">
                  <c:v>14790.682000000001</c:v>
                </c:pt>
                <c:pt idx="12412">
                  <c:v>14791.544</c:v>
                </c:pt>
                <c:pt idx="12413">
                  <c:v>14793.981</c:v>
                </c:pt>
                <c:pt idx="12414">
                  <c:v>14795.227999999999</c:v>
                </c:pt>
                <c:pt idx="12415">
                  <c:v>14795.954</c:v>
                </c:pt>
                <c:pt idx="12416">
                  <c:v>14797.278</c:v>
                </c:pt>
                <c:pt idx="12417">
                  <c:v>14798.912</c:v>
                </c:pt>
                <c:pt idx="12418">
                  <c:v>14798.94</c:v>
                </c:pt>
                <c:pt idx="12419">
                  <c:v>14800.575999999999</c:v>
                </c:pt>
                <c:pt idx="12420">
                  <c:v>14801.924999999999</c:v>
                </c:pt>
                <c:pt idx="12421">
                  <c:v>14802.596</c:v>
                </c:pt>
                <c:pt idx="12422">
                  <c:v>14803.874</c:v>
                </c:pt>
                <c:pt idx="12423">
                  <c:v>14804.91</c:v>
                </c:pt>
                <c:pt idx="12424">
                  <c:v>14807.173000000001</c:v>
                </c:pt>
                <c:pt idx="12425">
                  <c:v>14807.896000000001</c:v>
                </c:pt>
                <c:pt idx="12426">
                  <c:v>14809.964</c:v>
                </c:pt>
                <c:pt idx="12427">
                  <c:v>14810.471</c:v>
                </c:pt>
                <c:pt idx="12428">
                  <c:v>14810.880999999999</c:v>
                </c:pt>
                <c:pt idx="12429">
                  <c:v>14813.647999999999</c:v>
                </c:pt>
                <c:pt idx="12430">
                  <c:v>14813.769</c:v>
                </c:pt>
                <c:pt idx="12431">
                  <c:v>14813.866</c:v>
                </c:pt>
                <c:pt idx="12432">
                  <c:v>14814.800999999999</c:v>
                </c:pt>
                <c:pt idx="12433">
                  <c:v>14817.066000000001</c:v>
                </c:pt>
                <c:pt idx="12434">
                  <c:v>14817.332</c:v>
                </c:pt>
                <c:pt idx="12435">
                  <c:v>14819.837</c:v>
                </c:pt>
                <c:pt idx="12436">
                  <c:v>14820.365</c:v>
                </c:pt>
                <c:pt idx="12437">
                  <c:v>14821.016</c:v>
                </c:pt>
                <c:pt idx="12438">
                  <c:v>14822.822</c:v>
                </c:pt>
                <c:pt idx="12439">
                  <c:v>14823.663</c:v>
                </c:pt>
                <c:pt idx="12440">
                  <c:v>14824.7</c:v>
                </c:pt>
                <c:pt idx="12441">
                  <c:v>14825.808000000001</c:v>
                </c:pt>
                <c:pt idx="12442">
                  <c:v>14826.960999999999</c:v>
                </c:pt>
                <c:pt idx="12443">
                  <c:v>14828.384</c:v>
                </c:pt>
                <c:pt idx="12444">
                  <c:v>14828.793</c:v>
                </c:pt>
                <c:pt idx="12445">
                  <c:v>14830.259</c:v>
                </c:pt>
                <c:pt idx="12446">
                  <c:v>14831.778</c:v>
                </c:pt>
                <c:pt idx="12447">
                  <c:v>14832.067999999999</c:v>
                </c:pt>
                <c:pt idx="12448">
                  <c:v>14833.558000000001</c:v>
                </c:pt>
                <c:pt idx="12449">
                  <c:v>14834.764999999999</c:v>
                </c:pt>
                <c:pt idx="12450">
                  <c:v>14836.856</c:v>
                </c:pt>
                <c:pt idx="12451">
                  <c:v>14837.75</c:v>
                </c:pt>
                <c:pt idx="12452">
                  <c:v>14840.153</c:v>
                </c:pt>
                <c:pt idx="12453">
                  <c:v>14840.735000000001</c:v>
                </c:pt>
                <c:pt idx="12454">
                  <c:v>14843.12</c:v>
                </c:pt>
                <c:pt idx="12455">
                  <c:v>14843.451999999999</c:v>
                </c:pt>
                <c:pt idx="12456">
                  <c:v>14843.721</c:v>
                </c:pt>
                <c:pt idx="12457">
                  <c:v>14846.284</c:v>
                </c:pt>
                <c:pt idx="12458">
                  <c:v>14846.805</c:v>
                </c:pt>
                <c:pt idx="12459">
                  <c:v>14849.691000000001</c:v>
                </c:pt>
                <c:pt idx="12460">
                  <c:v>14850.048000000001</c:v>
                </c:pt>
                <c:pt idx="12461">
                  <c:v>14850.487999999999</c:v>
                </c:pt>
                <c:pt idx="12462">
                  <c:v>14852.195</c:v>
                </c:pt>
                <c:pt idx="12463">
                  <c:v>14852.677</c:v>
                </c:pt>
                <c:pt idx="12464">
                  <c:v>14853.346</c:v>
                </c:pt>
                <c:pt idx="12465">
                  <c:v>14854.172</c:v>
                </c:pt>
                <c:pt idx="12466">
                  <c:v>14855.662</c:v>
                </c:pt>
                <c:pt idx="12467">
                  <c:v>14856.645</c:v>
                </c:pt>
                <c:pt idx="12468">
                  <c:v>14857.856</c:v>
                </c:pt>
                <c:pt idx="12469">
                  <c:v>14858.647999999999</c:v>
                </c:pt>
                <c:pt idx="12470">
                  <c:v>14859.941999999999</c:v>
                </c:pt>
                <c:pt idx="12471">
                  <c:v>14861.54</c:v>
                </c:pt>
                <c:pt idx="12472">
                  <c:v>14861.633</c:v>
                </c:pt>
                <c:pt idx="12473">
                  <c:v>14863.24</c:v>
                </c:pt>
                <c:pt idx="12474">
                  <c:v>14864.618</c:v>
                </c:pt>
                <c:pt idx="12475">
                  <c:v>14865.225</c:v>
                </c:pt>
                <c:pt idx="12476">
                  <c:v>14866.538</c:v>
                </c:pt>
                <c:pt idx="12477">
                  <c:v>14867.603999999999</c:v>
                </c:pt>
                <c:pt idx="12478">
                  <c:v>14868.907999999999</c:v>
                </c:pt>
                <c:pt idx="12479">
                  <c:v>14869.837</c:v>
                </c:pt>
                <c:pt idx="12480">
                  <c:v>14870.589</c:v>
                </c:pt>
                <c:pt idx="12481">
                  <c:v>14872.593000000001</c:v>
                </c:pt>
                <c:pt idx="12482">
                  <c:v>14873.135</c:v>
                </c:pt>
                <c:pt idx="12483">
                  <c:v>14873.574000000001</c:v>
                </c:pt>
                <c:pt idx="12484">
                  <c:v>14876.276</c:v>
                </c:pt>
                <c:pt idx="12485">
                  <c:v>14876.433000000001</c:v>
                </c:pt>
                <c:pt idx="12486">
                  <c:v>14876.56</c:v>
                </c:pt>
                <c:pt idx="12487">
                  <c:v>14877.769</c:v>
                </c:pt>
                <c:pt idx="12488">
                  <c:v>14879.545</c:v>
                </c:pt>
                <c:pt idx="12489">
                  <c:v>14879.731</c:v>
                </c:pt>
                <c:pt idx="12490">
                  <c:v>14879.960999999999</c:v>
                </c:pt>
                <c:pt idx="12491">
                  <c:v>14882.53</c:v>
                </c:pt>
                <c:pt idx="12492">
                  <c:v>14883.427</c:v>
                </c:pt>
                <c:pt idx="12493">
                  <c:v>14883.651</c:v>
                </c:pt>
                <c:pt idx="12494">
                  <c:v>14886.334999999999</c:v>
                </c:pt>
                <c:pt idx="12495">
                  <c:v>14887.441000000001</c:v>
                </c:pt>
                <c:pt idx="12496">
                  <c:v>14888.411</c:v>
                </c:pt>
                <c:pt idx="12497">
                  <c:v>14889.642</c:v>
                </c:pt>
                <c:pt idx="12498">
                  <c:v>14891.343000000001</c:v>
                </c:pt>
                <c:pt idx="12499">
                  <c:v>14892.948</c:v>
                </c:pt>
                <c:pt idx="12500">
                  <c:v>14894.275</c:v>
                </c:pt>
                <c:pt idx="12501">
                  <c:v>14895.022999999999</c:v>
                </c:pt>
                <c:pt idx="12502">
                  <c:v>14896.254999999999</c:v>
                </c:pt>
                <c:pt idx="12503">
                  <c:v>14897.208000000001</c:v>
                </c:pt>
                <c:pt idx="12504">
                  <c:v>14899.563</c:v>
                </c:pt>
                <c:pt idx="12505">
                  <c:v>14900.141</c:v>
                </c:pt>
                <c:pt idx="12506">
                  <c:v>14902.606</c:v>
                </c:pt>
                <c:pt idx="12507">
                  <c:v>14902.869000000001</c:v>
                </c:pt>
                <c:pt idx="12508">
                  <c:v>14903.072</c:v>
                </c:pt>
                <c:pt idx="12509">
                  <c:v>14904.668</c:v>
                </c:pt>
                <c:pt idx="12510">
                  <c:v>14906.175999999999</c:v>
                </c:pt>
                <c:pt idx="12511">
                  <c:v>14906.397000000001</c:v>
                </c:pt>
                <c:pt idx="12512">
                  <c:v>14908.938</c:v>
                </c:pt>
                <c:pt idx="12513">
                  <c:v>14909.482</c:v>
                </c:pt>
                <c:pt idx="12514">
                  <c:v>14910.188</c:v>
                </c:pt>
                <c:pt idx="12515">
                  <c:v>14911.869000000001</c:v>
                </c:pt>
                <c:pt idx="12516">
                  <c:v>14912.789000000001</c:v>
                </c:pt>
                <c:pt idx="12517">
                  <c:v>14913.978999999999</c:v>
                </c:pt>
                <c:pt idx="12518">
                  <c:v>14914.304</c:v>
                </c:pt>
                <c:pt idx="12519">
                  <c:v>14914.802</c:v>
                </c:pt>
                <c:pt idx="12520">
                  <c:v>14916.096</c:v>
                </c:pt>
                <c:pt idx="12521">
                  <c:v>14917.734</c:v>
                </c:pt>
                <c:pt idx="12522">
                  <c:v>14917.77</c:v>
                </c:pt>
                <c:pt idx="12523">
                  <c:v>14919.402</c:v>
                </c:pt>
                <c:pt idx="12524">
                  <c:v>14920.666999999999</c:v>
                </c:pt>
                <c:pt idx="12525">
                  <c:v>14921.56</c:v>
                </c:pt>
                <c:pt idx="12526">
                  <c:v>14922.71</c:v>
                </c:pt>
                <c:pt idx="12527">
                  <c:v>14925.351000000001</c:v>
                </c:pt>
                <c:pt idx="12528">
                  <c:v>14926.017</c:v>
                </c:pt>
                <c:pt idx="12529">
                  <c:v>14929.142</c:v>
                </c:pt>
                <c:pt idx="12530">
                  <c:v>14929.323</c:v>
                </c:pt>
                <c:pt idx="12531">
                  <c:v>14929.464</c:v>
                </c:pt>
                <c:pt idx="12532">
                  <c:v>14930.563</c:v>
                </c:pt>
                <c:pt idx="12533">
                  <c:v>14932.396000000001</c:v>
                </c:pt>
                <c:pt idx="12534">
                  <c:v>14932.63</c:v>
                </c:pt>
                <c:pt idx="12535">
                  <c:v>14932.933000000001</c:v>
                </c:pt>
                <c:pt idx="12536">
                  <c:v>14935.328</c:v>
                </c:pt>
                <c:pt idx="12537">
                  <c:v>14935.937</c:v>
                </c:pt>
                <c:pt idx="12538">
                  <c:v>14936.724</c:v>
                </c:pt>
                <c:pt idx="12539">
                  <c:v>14938.261</c:v>
                </c:pt>
                <c:pt idx="12540">
                  <c:v>14939.243</c:v>
                </c:pt>
                <c:pt idx="12541">
                  <c:v>14940.514999999999</c:v>
                </c:pt>
                <c:pt idx="12542">
                  <c:v>14944.125</c:v>
                </c:pt>
                <c:pt idx="12543">
                  <c:v>14944.306</c:v>
                </c:pt>
                <c:pt idx="12544">
                  <c:v>14945.857</c:v>
                </c:pt>
                <c:pt idx="12545">
                  <c:v>14948.097</c:v>
                </c:pt>
                <c:pt idx="12546">
                  <c:v>14949.164000000001</c:v>
                </c:pt>
                <c:pt idx="12547">
                  <c:v>14949.99</c:v>
                </c:pt>
                <c:pt idx="12548">
                  <c:v>14951.887000000001</c:v>
                </c:pt>
                <c:pt idx="12549">
                  <c:v>14952.471</c:v>
                </c:pt>
                <c:pt idx="12550">
                  <c:v>14952.922</c:v>
                </c:pt>
                <c:pt idx="12551">
                  <c:v>14955.678</c:v>
                </c:pt>
                <c:pt idx="12552">
                  <c:v>14955.777</c:v>
                </c:pt>
                <c:pt idx="12553">
                  <c:v>14955.855</c:v>
                </c:pt>
                <c:pt idx="12554">
                  <c:v>14958.787</c:v>
                </c:pt>
                <c:pt idx="12555">
                  <c:v>14959.084000000001</c:v>
                </c:pt>
                <c:pt idx="12556">
                  <c:v>14959.468999999999</c:v>
                </c:pt>
                <c:pt idx="12557">
                  <c:v>14961.72</c:v>
                </c:pt>
                <c:pt idx="12558">
                  <c:v>14962.392</c:v>
                </c:pt>
                <c:pt idx="12559">
                  <c:v>14963.26</c:v>
                </c:pt>
                <c:pt idx="12560">
                  <c:v>14964.651</c:v>
                </c:pt>
                <c:pt idx="12561">
                  <c:v>14965.698</c:v>
                </c:pt>
                <c:pt idx="12562">
                  <c:v>14967.050999999999</c:v>
                </c:pt>
                <c:pt idx="12563">
                  <c:v>14967.584000000001</c:v>
                </c:pt>
                <c:pt idx="12564">
                  <c:v>14969.004999999999</c:v>
                </c:pt>
                <c:pt idx="12565">
                  <c:v>14970.517</c:v>
                </c:pt>
                <c:pt idx="12566">
                  <c:v>14972.312</c:v>
                </c:pt>
                <c:pt idx="12567">
                  <c:v>14973.449000000001</c:v>
                </c:pt>
                <c:pt idx="12568">
                  <c:v>14974.633</c:v>
                </c:pt>
                <c:pt idx="12569">
                  <c:v>14974.911</c:v>
                </c:pt>
                <c:pt idx="12570">
                  <c:v>14975.618</c:v>
                </c:pt>
                <c:pt idx="12571">
                  <c:v>14976.380999999999</c:v>
                </c:pt>
                <c:pt idx="12572">
                  <c:v>14978.424000000001</c:v>
                </c:pt>
                <c:pt idx="12573">
                  <c:v>14978.924999999999</c:v>
                </c:pt>
                <c:pt idx="12574">
                  <c:v>14979.314</c:v>
                </c:pt>
                <c:pt idx="12575">
                  <c:v>14982.214</c:v>
                </c:pt>
                <c:pt idx="12576">
                  <c:v>14982.353999999999</c:v>
                </c:pt>
                <c:pt idx="12577">
                  <c:v>14985.178</c:v>
                </c:pt>
                <c:pt idx="12578">
                  <c:v>14985.539000000001</c:v>
                </c:pt>
                <c:pt idx="12579">
                  <c:v>14986.004999999999</c:v>
                </c:pt>
                <c:pt idx="12580">
                  <c:v>14988.11</c:v>
                </c:pt>
                <c:pt idx="12581">
                  <c:v>14988.846</c:v>
                </c:pt>
                <c:pt idx="12582">
                  <c:v>14989.796</c:v>
                </c:pt>
                <c:pt idx="12583">
                  <c:v>14991.043</c:v>
                </c:pt>
                <c:pt idx="12584">
                  <c:v>14992.152</c:v>
                </c:pt>
                <c:pt idx="12585">
                  <c:v>14993.587</c:v>
                </c:pt>
                <c:pt idx="12586">
                  <c:v>14993.976000000001</c:v>
                </c:pt>
                <c:pt idx="12587">
                  <c:v>14995.459000000001</c:v>
                </c:pt>
                <c:pt idx="12588">
                  <c:v>14996.906999999999</c:v>
                </c:pt>
                <c:pt idx="12589">
                  <c:v>14997.378000000001</c:v>
                </c:pt>
                <c:pt idx="12590">
                  <c:v>14998.766</c:v>
                </c:pt>
                <c:pt idx="12591">
                  <c:v>14999.84</c:v>
                </c:pt>
                <c:pt idx="12592">
                  <c:v>15001.169</c:v>
                </c:pt>
                <c:pt idx="12593">
                  <c:v>15002.073</c:v>
                </c:pt>
                <c:pt idx="12594">
                  <c:v>15002.772999999999</c:v>
                </c:pt>
                <c:pt idx="12595">
                  <c:v>15004.96</c:v>
                </c:pt>
                <c:pt idx="12596">
                  <c:v>15005.38</c:v>
                </c:pt>
                <c:pt idx="12597">
                  <c:v>15005.704</c:v>
                </c:pt>
                <c:pt idx="12598">
                  <c:v>15008.248</c:v>
                </c:pt>
                <c:pt idx="12599">
                  <c:v>15008.637000000001</c:v>
                </c:pt>
                <c:pt idx="12600">
                  <c:v>15008.687</c:v>
                </c:pt>
                <c:pt idx="12601">
                  <c:v>15008.751</c:v>
                </c:pt>
                <c:pt idx="12602">
                  <c:v>15011.569</c:v>
                </c:pt>
                <c:pt idx="12603">
                  <c:v>15011.993</c:v>
                </c:pt>
                <c:pt idx="12604">
                  <c:v>15014.502</c:v>
                </c:pt>
                <c:pt idx="12605">
                  <c:v>15015.3</c:v>
                </c:pt>
                <c:pt idx="12606">
                  <c:v>15016.332</c:v>
                </c:pt>
                <c:pt idx="12607">
                  <c:v>15017.433999999999</c:v>
                </c:pt>
                <c:pt idx="12608">
                  <c:v>15018.606</c:v>
                </c:pt>
                <c:pt idx="12609">
                  <c:v>15020.366</c:v>
                </c:pt>
                <c:pt idx="12610">
                  <c:v>15021.914000000001</c:v>
                </c:pt>
                <c:pt idx="12611">
                  <c:v>15023.299000000001</c:v>
                </c:pt>
                <c:pt idx="12612">
                  <c:v>15023.914000000001</c:v>
                </c:pt>
                <c:pt idx="12613">
                  <c:v>15025.221</c:v>
                </c:pt>
                <c:pt idx="12614">
                  <c:v>15026.231</c:v>
                </c:pt>
                <c:pt idx="12615">
                  <c:v>15027.705</c:v>
                </c:pt>
                <c:pt idx="12616">
                  <c:v>15028.527</c:v>
                </c:pt>
                <c:pt idx="12617">
                  <c:v>15029.163</c:v>
                </c:pt>
                <c:pt idx="12618">
                  <c:v>15031.495999999999</c:v>
                </c:pt>
                <c:pt idx="12619">
                  <c:v>15032.096</c:v>
                </c:pt>
                <c:pt idx="12620">
                  <c:v>15034.144</c:v>
                </c:pt>
                <c:pt idx="12621">
                  <c:v>15035.028</c:v>
                </c:pt>
                <c:pt idx="12622">
                  <c:v>15035.141</c:v>
                </c:pt>
                <c:pt idx="12623">
                  <c:v>15035.287</c:v>
                </c:pt>
                <c:pt idx="12624">
                  <c:v>15036.833000000001</c:v>
                </c:pt>
                <c:pt idx="12625">
                  <c:v>15037.96</c:v>
                </c:pt>
                <c:pt idx="12626">
                  <c:v>15038.447</c:v>
                </c:pt>
                <c:pt idx="12627">
                  <c:v>15039.078</c:v>
                </c:pt>
                <c:pt idx="12628">
                  <c:v>15040.893</c:v>
                </c:pt>
                <c:pt idx="12629">
                  <c:v>15041.754999999999</c:v>
                </c:pt>
                <c:pt idx="12630">
                  <c:v>15042.869000000001</c:v>
                </c:pt>
                <c:pt idx="12631">
                  <c:v>15043.825000000001</c:v>
                </c:pt>
                <c:pt idx="12632">
                  <c:v>15045.062</c:v>
                </c:pt>
                <c:pt idx="12633">
                  <c:v>15046.659</c:v>
                </c:pt>
                <c:pt idx="12634">
                  <c:v>15050.45</c:v>
                </c:pt>
                <c:pt idx="12635">
                  <c:v>15051.674999999999</c:v>
                </c:pt>
                <c:pt idx="12636">
                  <c:v>15054.241</c:v>
                </c:pt>
                <c:pt idx="12637">
                  <c:v>15054.981</c:v>
                </c:pt>
                <c:pt idx="12638">
                  <c:v>15055.555</c:v>
                </c:pt>
                <c:pt idx="12639">
                  <c:v>15058.031999999999</c:v>
                </c:pt>
                <c:pt idx="12640">
                  <c:v>15058.288</c:v>
                </c:pt>
                <c:pt idx="12641">
                  <c:v>15058.486000000001</c:v>
                </c:pt>
                <c:pt idx="12642">
                  <c:v>15060.038</c:v>
                </c:pt>
                <c:pt idx="12643">
                  <c:v>15061.419</c:v>
                </c:pt>
                <c:pt idx="12644">
                  <c:v>15061.596</c:v>
                </c:pt>
                <c:pt idx="12645">
                  <c:v>15061.823</c:v>
                </c:pt>
                <c:pt idx="12646">
                  <c:v>15064.352000000001</c:v>
                </c:pt>
                <c:pt idx="12647">
                  <c:v>15064.902</c:v>
                </c:pt>
                <c:pt idx="12648">
                  <c:v>15065.614</c:v>
                </c:pt>
                <c:pt idx="12649">
                  <c:v>15067.284</c:v>
                </c:pt>
                <c:pt idx="12650">
                  <c:v>15067.451999999999</c:v>
                </c:pt>
                <c:pt idx="12651">
                  <c:v>15068.25</c:v>
                </c:pt>
                <c:pt idx="12652">
                  <c:v>15069.867</c:v>
                </c:pt>
                <c:pt idx="12653">
                  <c:v>15070.267</c:v>
                </c:pt>
                <c:pt idx="12654">
                  <c:v>15072.429</c:v>
                </c:pt>
                <c:pt idx="12655">
                  <c:v>15074.337</c:v>
                </c:pt>
                <c:pt idx="12656">
                  <c:v>15074.99</c:v>
                </c:pt>
                <c:pt idx="12657">
                  <c:v>15075.227000000001</c:v>
                </c:pt>
                <c:pt idx="12658">
                  <c:v>15075.73</c:v>
                </c:pt>
                <c:pt idx="12659">
                  <c:v>15077.552</c:v>
                </c:pt>
                <c:pt idx="12660">
                  <c:v>15078.714</c:v>
                </c:pt>
                <c:pt idx="12661">
                  <c:v>15081.191999999999</c:v>
                </c:pt>
                <c:pt idx="12662">
                  <c:v>15082.201999999999</c:v>
                </c:pt>
                <c:pt idx="12663">
                  <c:v>15082.675999999999</c:v>
                </c:pt>
                <c:pt idx="12664">
                  <c:v>15083.984</c:v>
                </c:pt>
                <c:pt idx="12665">
                  <c:v>15085.236999999999</c:v>
                </c:pt>
                <c:pt idx="12666">
                  <c:v>15085.69</c:v>
                </c:pt>
                <c:pt idx="12667">
                  <c:v>15086.656000000001</c:v>
                </c:pt>
                <c:pt idx="12668">
                  <c:v>15087.799000000001</c:v>
                </c:pt>
                <c:pt idx="12669">
                  <c:v>15089.178</c:v>
                </c:pt>
                <c:pt idx="12670">
                  <c:v>15090.361000000001</c:v>
                </c:pt>
                <c:pt idx="12671">
                  <c:v>15092.119000000001</c:v>
                </c:pt>
                <c:pt idx="12672">
                  <c:v>15092.923000000001</c:v>
                </c:pt>
                <c:pt idx="12673">
                  <c:v>15093.632</c:v>
                </c:pt>
                <c:pt idx="12674">
                  <c:v>15095.484</c:v>
                </c:pt>
                <c:pt idx="12675">
                  <c:v>15097.35</c:v>
                </c:pt>
                <c:pt idx="12676">
                  <c:v>15097.582</c:v>
                </c:pt>
                <c:pt idx="12677">
                  <c:v>15098.046</c:v>
                </c:pt>
                <c:pt idx="12678">
                  <c:v>15099.642</c:v>
                </c:pt>
                <c:pt idx="12679">
                  <c:v>15100.608</c:v>
                </c:pt>
                <c:pt idx="12680">
                  <c:v>15103.045</c:v>
                </c:pt>
                <c:pt idx="12681">
                  <c:v>15103.13</c:v>
                </c:pt>
                <c:pt idx="12682">
                  <c:v>15103.17</c:v>
                </c:pt>
                <c:pt idx="12683">
                  <c:v>15103.279</c:v>
                </c:pt>
                <c:pt idx="12684">
                  <c:v>15106.618</c:v>
                </c:pt>
                <c:pt idx="12685">
                  <c:v>15108.293</c:v>
                </c:pt>
                <c:pt idx="12686">
                  <c:v>15110.106</c:v>
                </c:pt>
                <c:pt idx="12687">
                  <c:v>15110.856</c:v>
                </c:pt>
                <c:pt idx="12688">
                  <c:v>15112.927</c:v>
                </c:pt>
                <c:pt idx="12689">
                  <c:v>15113.416999999999</c:v>
                </c:pt>
                <c:pt idx="12690">
                  <c:v>15113.593999999999</c:v>
                </c:pt>
                <c:pt idx="12691">
                  <c:v>15113.972</c:v>
                </c:pt>
                <c:pt idx="12692">
                  <c:v>15115.978999999999</c:v>
                </c:pt>
                <c:pt idx="12693">
                  <c:v>15117.082</c:v>
                </c:pt>
                <c:pt idx="12694">
                  <c:v>15118.54</c:v>
                </c:pt>
                <c:pt idx="12695">
                  <c:v>15119.434999999999</c:v>
                </c:pt>
                <c:pt idx="12696">
                  <c:v>15120.57</c:v>
                </c:pt>
                <c:pt idx="12697">
                  <c:v>15121.102999999999</c:v>
                </c:pt>
                <c:pt idx="12698">
                  <c:v>15122.574000000001</c:v>
                </c:pt>
                <c:pt idx="12699">
                  <c:v>15123.664000000001</c:v>
                </c:pt>
                <c:pt idx="12700">
                  <c:v>15124.058000000001</c:v>
                </c:pt>
                <c:pt idx="12701">
                  <c:v>15124.897999999999</c:v>
                </c:pt>
                <c:pt idx="12702">
                  <c:v>15126.226000000001</c:v>
                </c:pt>
                <c:pt idx="12703">
                  <c:v>15127.546</c:v>
                </c:pt>
                <c:pt idx="12704">
                  <c:v>15128.787</c:v>
                </c:pt>
                <c:pt idx="12705">
                  <c:v>15130.361000000001</c:v>
                </c:pt>
                <c:pt idx="12706">
                  <c:v>15131.35</c:v>
                </c:pt>
                <c:pt idx="12707">
                  <c:v>15132.222</c:v>
                </c:pt>
                <c:pt idx="12708">
                  <c:v>15133.911</c:v>
                </c:pt>
                <c:pt idx="12709">
                  <c:v>15134.522000000001</c:v>
                </c:pt>
                <c:pt idx="12710">
                  <c:v>15135.824000000001</c:v>
                </c:pt>
                <c:pt idx="12711">
                  <c:v>15138.01</c:v>
                </c:pt>
                <c:pt idx="12712">
                  <c:v>15139.034</c:v>
                </c:pt>
                <c:pt idx="12713">
                  <c:v>15141.287</c:v>
                </c:pt>
                <c:pt idx="12714">
                  <c:v>15141.869000000001</c:v>
                </c:pt>
                <c:pt idx="12715">
                  <c:v>15144.157999999999</c:v>
                </c:pt>
                <c:pt idx="12716">
                  <c:v>15146.72</c:v>
                </c:pt>
                <c:pt idx="12717">
                  <c:v>15148.474</c:v>
                </c:pt>
                <c:pt idx="12718">
                  <c:v>15149.281000000001</c:v>
                </c:pt>
                <c:pt idx="12719">
                  <c:v>15151.517</c:v>
                </c:pt>
                <c:pt idx="12720">
                  <c:v>15151.843999999999</c:v>
                </c:pt>
                <c:pt idx="12721">
                  <c:v>15152.214</c:v>
                </c:pt>
                <c:pt idx="12722">
                  <c:v>15154.405000000001</c:v>
                </c:pt>
                <c:pt idx="12723">
                  <c:v>15155.449000000001</c:v>
                </c:pt>
                <c:pt idx="12724">
                  <c:v>15156.967000000001</c:v>
                </c:pt>
                <c:pt idx="12725">
                  <c:v>15157.677</c:v>
                </c:pt>
                <c:pt idx="12726">
                  <c:v>15158.938</c:v>
                </c:pt>
                <c:pt idx="12727">
                  <c:v>15159.507</c:v>
                </c:pt>
                <c:pt idx="12728">
                  <c:v>15159.528</c:v>
                </c:pt>
                <c:pt idx="12729">
                  <c:v>15161.164000000001</c:v>
                </c:pt>
                <c:pt idx="12730">
                  <c:v>15162.091</c:v>
                </c:pt>
                <c:pt idx="12731">
                  <c:v>15162.425999999999</c:v>
                </c:pt>
                <c:pt idx="12732">
                  <c:v>15163.14</c:v>
                </c:pt>
                <c:pt idx="12733">
                  <c:v>15164.652</c:v>
                </c:pt>
                <c:pt idx="12734">
                  <c:v>15165.913</c:v>
                </c:pt>
                <c:pt idx="12735">
                  <c:v>15167.214</c:v>
                </c:pt>
                <c:pt idx="12736">
                  <c:v>15168.602999999999</c:v>
                </c:pt>
                <c:pt idx="12737">
                  <c:v>15169.401</c:v>
                </c:pt>
                <c:pt idx="12738">
                  <c:v>15169.775</c:v>
                </c:pt>
                <c:pt idx="12739">
                  <c:v>15170.812</c:v>
                </c:pt>
                <c:pt idx="12740">
                  <c:v>15172.89</c:v>
                </c:pt>
                <c:pt idx="12741">
                  <c:v>15174.066000000001</c:v>
                </c:pt>
                <c:pt idx="12742">
                  <c:v>15174.898999999999</c:v>
                </c:pt>
                <c:pt idx="12743">
                  <c:v>15176.377</c:v>
                </c:pt>
                <c:pt idx="12744">
                  <c:v>15177.460999999999</c:v>
                </c:pt>
                <c:pt idx="12745">
                  <c:v>15179.529</c:v>
                </c:pt>
                <c:pt idx="12746">
                  <c:v>15179.865</c:v>
                </c:pt>
                <c:pt idx="12747">
                  <c:v>15180.022999999999</c:v>
                </c:pt>
                <c:pt idx="12748">
                  <c:v>15180.459000000001</c:v>
                </c:pt>
                <c:pt idx="12749">
                  <c:v>15182.584999999999</c:v>
                </c:pt>
                <c:pt idx="12750">
                  <c:v>15185.147000000001</c:v>
                </c:pt>
                <c:pt idx="12751">
                  <c:v>15186.841</c:v>
                </c:pt>
                <c:pt idx="12752">
                  <c:v>15187.708000000001</c:v>
                </c:pt>
                <c:pt idx="12753">
                  <c:v>15190.106</c:v>
                </c:pt>
                <c:pt idx="12754">
                  <c:v>15190.329</c:v>
                </c:pt>
                <c:pt idx="12755">
                  <c:v>15190.455</c:v>
                </c:pt>
                <c:pt idx="12756">
                  <c:v>15192.832</c:v>
                </c:pt>
                <c:pt idx="12757">
                  <c:v>15193.816999999999</c:v>
                </c:pt>
                <c:pt idx="12758">
                  <c:v>15195.394</c:v>
                </c:pt>
                <c:pt idx="12759">
                  <c:v>15195.919</c:v>
                </c:pt>
                <c:pt idx="12760">
                  <c:v>15197.305</c:v>
                </c:pt>
                <c:pt idx="12761">
                  <c:v>15199.754000000001</c:v>
                </c:pt>
                <c:pt idx="12762">
                  <c:v>15200.199000000001</c:v>
                </c:pt>
                <c:pt idx="12763">
                  <c:v>15200.517</c:v>
                </c:pt>
                <c:pt idx="12764">
                  <c:v>15200.793</c:v>
                </c:pt>
                <c:pt idx="12765">
                  <c:v>15201.382</c:v>
                </c:pt>
                <c:pt idx="12766">
                  <c:v>15203.079</c:v>
                </c:pt>
                <c:pt idx="12767">
                  <c:v>15204.281000000001</c:v>
                </c:pt>
                <c:pt idx="12768">
                  <c:v>15205.641</c:v>
                </c:pt>
                <c:pt idx="12769">
                  <c:v>15206.844999999999</c:v>
                </c:pt>
                <c:pt idx="12770">
                  <c:v>15207.769</c:v>
                </c:pt>
                <c:pt idx="12771">
                  <c:v>15208.201999999999</c:v>
                </c:pt>
                <c:pt idx="12772">
                  <c:v>15209.4</c:v>
                </c:pt>
                <c:pt idx="12773">
                  <c:v>15210.763999999999</c:v>
                </c:pt>
                <c:pt idx="12774">
                  <c:v>15211.257</c:v>
                </c:pt>
                <c:pt idx="12775">
                  <c:v>15212.308000000001</c:v>
                </c:pt>
                <c:pt idx="12776">
                  <c:v>15213.325999999999</c:v>
                </c:pt>
                <c:pt idx="12777">
                  <c:v>15214.745000000001</c:v>
                </c:pt>
                <c:pt idx="12778">
                  <c:v>15215.888000000001</c:v>
                </c:pt>
                <c:pt idx="12779">
                  <c:v>15217.772000000001</c:v>
                </c:pt>
                <c:pt idx="12780">
                  <c:v>15218.233</c:v>
                </c:pt>
                <c:pt idx="12781">
                  <c:v>15218.449000000001</c:v>
                </c:pt>
                <c:pt idx="12782">
                  <c:v>15221.011</c:v>
                </c:pt>
                <c:pt idx="12783">
                  <c:v>15221.721</c:v>
                </c:pt>
                <c:pt idx="12784">
                  <c:v>15223.234</c:v>
                </c:pt>
                <c:pt idx="12785">
                  <c:v>15223.573</c:v>
                </c:pt>
                <c:pt idx="12786">
                  <c:v>15226.135</c:v>
                </c:pt>
                <c:pt idx="12787">
                  <c:v>15228.695</c:v>
                </c:pt>
                <c:pt idx="12788">
                  <c:v>15231.258</c:v>
                </c:pt>
                <c:pt idx="12789">
                  <c:v>15232.184999999999</c:v>
                </c:pt>
                <c:pt idx="12790">
                  <c:v>15234.16</c:v>
                </c:pt>
                <c:pt idx="12791">
                  <c:v>15236.382</c:v>
                </c:pt>
                <c:pt idx="12792">
                  <c:v>15238.343000000001</c:v>
                </c:pt>
                <c:pt idx="12793">
                  <c:v>15238.942999999999</c:v>
                </c:pt>
                <c:pt idx="12794">
                  <c:v>15239.161</c:v>
                </c:pt>
                <c:pt idx="12795">
                  <c:v>15239.624</c:v>
                </c:pt>
                <c:pt idx="12796">
                  <c:v>15240.118</c:v>
                </c:pt>
                <c:pt idx="12797">
                  <c:v>15241.504999999999</c:v>
                </c:pt>
                <c:pt idx="12798">
                  <c:v>15242.647999999999</c:v>
                </c:pt>
                <c:pt idx="12799">
                  <c:v>15244.066999999999</c:v>
                </c:pt>
                <c:pt idx="12800">
                  <c:v>15245.087</c:v>
                </c:pt>
                <c:pt idx="12801">
                  <c:v>15246.137000000001</c:v>
                </c:pt>
                <c:pt idx="12802">
                  <c:v>15246.629000000001</c:v>
                </c:pt>
                <c:pt idx="12803">
                  <c:v>15249.19</c:v>
                </c:pt>
                <c:pt idx="12804">
                  <c:v>15249.625</c:v>
                </c:pt>
                <c:pt idx="12805">
                  <c:v>15251.752</c:v>
                </c:pt>
                <c:pt idx="12806">
                  <c:v>15253.111999999999</c:v>
                </c:pt>
                <c:pt idx="12807">
                  <c:v>15254.315000000001</c:v>
                </c:pt>
                <c:pt idx="12808">
                  <c:v>15256.013000000001</c:v>
                </c:pt>
                <c:pt idx="12809">
                  <c:v>15256.601000000001</c:v>
                </c:pt>
                <c:pt idx="12810">
                  <c:v>15257.638000000001</c:v>
                </c:pt>
                <c:pt idx="12811">
                  <c:v>15258.824000000001</c:v>
                </c:pt>
                <c:pt idx="12812">
                  <c:v>15260.236999999999</c:v>
                </c:pt>
                <c:pt idx="12813">
                  <c:v>15261.767</c:v>
                </c:pt>
                <c:pt idx="12814">
                  <c:v>15264.120999999999</c:v>
                </c:pt>
                <c:pt idx="12815">
                  <c:v>15264.137000000001</c:v>
                </c:pt>
                <c:pt idx="12816">
                  <c:v>15266.513999999999</c:v>
                </c:pt>
                <c:pt idx="12817">
                  <c:v>15268.036</c:v>
                </c:pt>
                <c:pt idx="12818">
                  <c:v>15268.888000000001</c:v>
                </c:pt>
                <c:pt idx="12819">
                  <c:v>15269.26</c:v>
                </c:pt>
                <c:pt idx="12820">
                  <c:v>15270.213</c:v>
                </c:pt>
                <c:pt idx="12821">
                  <c:v>15271.261</c:v>
                </c:pt>
                <c:pt idx="12822">
                  <c:v>15271.934999999999</c:v>
                </c:pt>
                <c:pt idx="12823">
                  <c:v>15275.032999999999</c:v>
                </c:pt>
                <c:pt idx="12824">
                  <c:v>15275.834000000001</c:v>
                </c:pt>
                <c:pt idx="12825">
                  <c:v>15276.009</c:v>
                </c:pt>
                <c:pt idx="12826">
                  <c:v>15276.279</c:v>
                </c:pt>
                <c:pt idx="12827">
                  <c:v>15278.382</c:v>
                </c:pt>
                <c:pt idx="12828">
                  <c:v>15279.733</c:v>
                </c:pt>
                <c:pt idx="12829">
                  <c:v>15280.755999999999</c:v>
                </c:pt>
                <c:pt idx="12830">
                  <c:v>15282.347</c:v>
                </c:pt>
                <c:pt idx="12831">
                  <c:v>15283.13</c:v>
                </c:pt>
                <c:pt idx="12832">
                  <c:v>15283.633</c:v>
                </c:pt>
                <c:pt idx="12833">
                  <c:v>15285.503000000001</c:v>
                </c:pt>
                <c:pt idx="12834">
                  <c:v>15285.944</c:v>
                </c:pt>
                <c:pt idx="12835">
                  <c:v>15287.531000000001</c:v>
                </c:pt>
                <c:pt idx="12836">
                  <c:v>15287.877</c:v>
                </c:pt>
                <c:pt idx="12837">
                  <c:v>15288.414000000001</c:v>
                </c:pt>
                <c:pt idx="12838">
                  <c:v>15290.25</c:v>
                </c:pt>
                <c:pt idx="12839">
                  <c:v>15292.624</c:v>
                </c:pt>
                <c:pt idx="12840">
                  <c:v>15294.998</c:v>
                </c:pt>
                <c:pt idx="12841">
                  <c:v>15295.33</c:v>
                </c:pt>
                <c:pt idx="12842">
                  <c:v>15296.856</c:v>
                </c:pt>
                <c:pt idx="12843">
                  <c:v>15297.370999999999</c:v>
                </c:pt>
                <c:pt idx="12844">
                  <c:v>15299.228999999999</c:v>
                </c:pt>
                <c:pt idx="12845">
                  <c:v>15299.745000000001</c:v>
                </c:pt>
                <c:pt idx="12846">
                  <c:v>15300.548000000001</c:v>
                </c:pt>
                <c:pt idx="12847">
                  <c:v>15302.119000000001</c:v>
                </c:pt>
                <c:pt idx="12848">
                  <c:v>15304.492</c:v>
                </c:pt>
                <c:pt idx="12849">
                  <c:v>15306.615</c:v>
                </c:pt>
                <c:pt idx="12850">
                  <c:v>15307.027</c:v>
                </c:pt>
                <c:pt idx="12851">
                  <c:v>15307.768</c:v>
                </c:pt>
                <c:pt idx="12852">
                  <c:v>15309.181</c:v>
                </c:pt>
                <c:pt idx="12853">
                  <c:v>15309.24</c:v>
                </c:pt>
                <c:pt idx="12854">
                  <c:v>15310.927</c:v>
                </c:pt>
                <c:pt idx="12855">
                  <c:v>15311.612999999999</c:v>
                </c:pt>
                <c:pt idx="12856">
                  <c:v>15312.683000000001</c:v>
                </c:pt>
                <c:pt idx="12857">
                  <c:v>15314.825000000001</c:v>
                </c:pt>
                <c:pt idx="12858">
                  <c:v>15316.36</c:v>
                </c:pt>
                <c:pt idx="12859">
                  <c:v>15318.68</c:v>
                </c:pt>
                <c:pt idx="12860">
                  <c:v>15318.725</c:v>
                </c:pt>
                <c:pt idx="12861">
                  <c:v>15318.75</c:v>
                </c:pt>
                <c:pt idx="12862">
                  <c:v>15321.108</c:v>
                </c:pt>
                <c:pt idx="12863">
                  <c:v>15322.624</c:v>
                </c:pt>
                <c:pt idx="12864">
                  <c:v>15323.481</c:v>
                </c:pt>
                <c:pt idx="12865">
                  <c:v>15324.816000000001</c:v>
                </c:pt>
                <c:pt idx="12866">
                  <c:v>15325.856</c:v>
                </c:pt>
                <c:pt idx="12867">
                  <c:v>15326.522999999999</c:v>
                </c:pt>
                <c:pt idx="12868">
                  <c:v>15328.23</c:v>
                </c:pt>
                <c:pt idx="12869">
                  <c:v>15329.592000000001</c:v>
                </c:pt>
                <c:pt idx="12870">
                  <c:v>15330.422</c:v>
                </c:pt>
                <c:pt idx="12871">
                  <c:v>15330.602999999999</c:v>
                </c:pt>
                <c:pt idx="12872">
                  <c:v>15330.884</c:v>
                </c:pt>
                <c:pt idx="12873">
                  <c:v>15332.977000000001</c:v>
                </c:pt>
                <c:pt idx="12874">
                  <c:v>15334.321</c:v>
                </c:pt>
                <c:pt idx="12875">
                  <c:v>15335.351000000001</c:v>
                </c:pt>
                <c:pt idx="12876">
                  <c:v>15336.950999999999</c:v>
                </c:pt>
                <c:pt idx="12877">
                  <c:v>15337.724</c:v>
                </c:pt>
                <c:pt idx="12878">
                  <c:v>15338.221</c:v>
                </c:pt>
                <c:pt idx="12879">
                  <c:v>15340.503000000001</c:v>
                </c:pt>
                <c:pt idx="12880">
                  <c:v>15342.119000000001</c:v>
                </c:pt>
                <c:pt idx="12881">
                  <c:v>15342.472</c:v>
                </c:pt>
                <c:pt idx="12882">
                  <c:v>15343.019</c:v>
                </c:pt>
                <c:pt idx="12883">
                  <c:v>15344.844999999999</c:v>
                </c:pt>
                <c:pt idx="12884">
                  <c:v>15346.019</c:v>
                </c:pt>
                <c:pt idx="12885">
                  <c:v>15347.218999999999</c:v>
                </c:pt>
                <c:pt idx="12886">
                  <c:v>15349.084999999999</c:v>
                </c:pt>
                <c:pt idx="12887">
                  <c:v>15349.592000000001</c:v>
                </c:pt>
                <c:pt idx="12888">
                  <c:v>15349.918</c:v>
                </c:pt>
                <c:pt idx="12889">
                  <c:v>15351.415000000001</c:v>
                </c:pt>
                <c:pt idx="12890">
                  <c:v>15351.966</c:v>
                </c:pt>
                <c:pt idx="12891">
                  <c:v>15353.816999999999</c:v>
                </c:pt>
                <c:pt idx="12892">
                  <c:v>15354.386</c:v>
                </c:pt>
              </c:numCache>
            </c:numRef>
          </c:xVal>
          <c:yVal>
            <c:numRef>
              <c:f>Sheet2!$M$2:$M$12894</c:f>
              <c:numCache>
                <c:formatCode>General</c:formatCode>
                <c:ptCount val="12893"/>
                <c:pt idx="0">
                  <c:v>23.135000000000002</c:v>
                </c:pt>
                <c:pt idx="1">
                  <c:v>23.128</c:v>
                </c:pt>
                <c:pt idx="2">
                  <c:v>23.117999999999999</c:v>
                </c:pt>
                <c:pt idx="3">
                  <c:v>23.053000000000001</c:v>
                </c:pt>
                <c:pt idx="4">
                  <c:v>23.048999999999999</c:v>
                </c:pt>
                <c:pt idx="5">
                  <c:v>22.888000000000002</c:v>
                </c:pt>
                <c:pt idx="6">
                  <c:v>22.664000000000001</c:v>
                </c:pt>
                <c:pt idx="7">
                  <c:v>22.675000000000001</c:v>
                </c:pt>
                <c:pt idx="8">
                  <c:v>22.823</c:v>
                </c:pt>
                <c:pt idx="9">
                  <c:v>22.838999999999999</c:v>
                </c:pt>
                <c:pt idx="10">
                  <c:v>22.872</c:v>
                </c:pt>
                <c:pt idx="11">
                  <c:v>23.027000000000001</c:v>
                </c:pt>
                <c:pt idx="12">
                  <c:v>23.352</c:v>
                </c:pt>
                <c:pt idx="13">
                  <c:v>23.445</c:v>
                </c:pt>
                <c:pt idx="14">
                  <c:v>23.436</c:v>
                </c:pt>
                <c:pt idx="15">
                  <c:v>23.401</c:v>
                </c:pt>
                <c:pt idx="16">
                  <c:v>23.323</c:v>
                </c:pt>
                <c:pt idx="17">
                  <c:v>23.3</c:v>
                </c:pt>
                <c:pt idx="18">
                  <c:v>23.289000000000001</c:v>
                </c:pt>
                <c:pt idx="19">
                  <c:v>23.236999999999998</c:v>
                </c:pt>
                <c:pt idx="20">
                  <c:v>23.23</c:v>
                </c:pt>
                <c:pt idx="21">
                  <c:v>23.138000000000002</c:v>
                </c:pt>
                <c:pt idx="22">
                  <c:v>23.172999999999998</c:v>
                </c:pt>
                <c:pt idx="23">
                  <c:v>23.177</c:v>
                </c:pt>
                <c:pt idx="24">
                  <c:v>23.212</c:v>
                </c:pt>
                <c:pt idx="25">
                  <c:v>23.236999999999998</c:v>
                </c:pt>
                <c:pt idx="26">
                  <c:v>23.248000000000001</c:v>
                </c:pt>
                <c:pt idx="27">
                  <c:v>23.297000000000001</c:v>
                </c:pt>
                <c:pt idx="28">
                  <c:v>23.308</c:v>
                </c:pt>
                <c:pt idx="29">
                  <c:v>23.350999999999999</c:v>
                </c:pt>
                <c:pt idx="30">
                  <c:v>23.376999999999999</c:v>
                </c:pt>
                <c:pt idx="31">
                  <c:v>23.396999999999998</c:v>
                </c:pt>
                <c:pt idx="32">
                  <c:v>23.405999999999999</c:v>
                </c:pt>
                <c:pt idx="33">
                  <c:v>23.427</c:v>
                </c:pt>
                <c:pt idx="34">
                  <c:v>23.436</c:v>
                </c:pt>
                <c:pt idx="35">
                  <c:v>23.347999999999999</c:v>
                </c:pt>
                <c:pt idx="36">
                  <c:v>23.338999999999999</c:v>
                </c:pt>
                <c:pt idx="37">
                  <c:v>23.309000000000001</c:v>
                </c:pt>
                <c:pt idx="38">
                  <c:v>23.303000000000001</c:v>
                </c:pt>
                <c:pt idx="39">
                  <c:v>23.324999999999999</c:v>
                </c:pt>
                <c:pt idx="40">
                  <c:v>23.332000000000001</c:v>
                </c:pt>
                <c:pt idx="41">
                  <c:v>23.411000000000001</c:v>
                </c:pt>
                <c:pt idx="42">
                  <c:v>23.411000000000001</c:v>
                </c:pt>
                <c:pt idx="43">
                  <c:v>23.396999999999998</c:v>
                </c:pt>
                <c:pt idx="44">
                  <c:v>23.37</c:v>
                </c:pt>
                <c:pt idx="45">
                  <c:v>23.369</c:v>
                </c:pt>
                <c:pt idx="46">
                  <c:v>23.356999999999999</c:v>
                </c:pt>
                <c:pt idx="47">
                  <c:v>23.35</c:v>
                </c:pt>
                <c:pt idx="48">
                  <c:v>23.338999999999999</c:v>
                </c:pt>
                <c:pt idx="49">
                  <c:v>23.331</c:v>
                </c:pt>
                <c:pt idx="50">
                  <c:v>23.327000000000002</c:v>
                </c:pt>
                <c:pt idx="51">
                  <c:v>23.305</c:v>
                </c:pt>
                <c:pt idx="52">
                  <c:v>23.292999999999999</c:v>
                </c:pt>
                <c:pt idx="53">
                  <c:v>23.288</c:v>
                </c:pt>
                <c:pt idx="54">
                  <c:v>23.286000000000001</c:v>
                </c:pt>
                <c:pt idx="55">
                  <c:v>23.241</c:v>
                </c:pt>
                <c:pt idx="56">
                  <c:v>23.24</c:v>
                </c:pt>
                <c:pt idx="57">
                  <c:v>23.242000000000001</c:v>
                </c:pt>
                <c:pt idx="58">
                  <c:v>23.254000000000001</c:v>
                </c:pt>
                <c:pt idx="59">
                  <c:v>23.256</c:v>
                </c:pt>
                <c:pt idx="60">
                  <c:v>23.248000000000001</c:v>
                </c:pt>
                <c:pt idx="61">
                  <c:v>23.238</c:v>
                </c:pt>
                <c:pt idx="62">
                  <c:v>23.221</c:v>
                </c:pt>
                <c:pt idx="63">
                  <c:v>23.225000000000001</c:v>
                </c:pt>
                <c:pt idx="64">
                  <c:v>23.215</c:v>
                </c:pt>
                <c:pt idx="65">
                  <c:v>23.196000000000002</c:v>
                </c:pt>
                <c:pt idx="66">
                  <c:v>23.190999999999999</c:v>
                </c:pt>
                <c:pt idx="67">
                  <c:v>23.172999999999998</c:v>
                </c:pt>
                <c:pt idx="68">
                  <c:v>23.16</c:v>
                </c:pt>
                <c:pt idx="69">
                  <c:v>23.16</c:v>
                </c:pt>
                <c:pt idx="70">
                  <c:v>23.148</c:v>
                </c:pt>
                <c:pt idx="71">
                  <c:v>23.137</c:v>
                </c:pt>
                <c:pt idx="72">
                  <c:v>23.135999999999999</c:v>
                </c:pt>
                <c:pt idx="73">
                  <c:v>23.126999999999999</c:v>
                </c:pt>
                <c:pt idx="74">
                  <c:v>23.157</c:v>
                </c:pt>
                <c:pt idx="75">
                  <c:v>23.172000000000001</c:v>
                </c:pt>
                <c:pt idx="76">
                  <c:v>23.202000000000002</c:v>
                </c:pt>
                <c:pt idx="77">
                  <c:v>23.206</c:v>
                </c:pt>
                <c:pt idx="78">
                  <c:v>23.207999999999998</c:v>
                </c:pt>
                <c:pt idx="79">
                  <c:v>23.216000000000001</c:v>
                </c:pt>
                <c:pt idx="80">
                  <c:v>23.221</c:v>
                </c:pt>
                <c:pt idx="81">
                  <c:v>23.19</c:v>
                </c:pt>
                <c:pt idx="82">
                  <c:v>23.184999999999999</c:v>
                </c:pt>
                <c:pt idx="83">
                  <c:v>23.170999999999999</c:v>
                </c:pt>
                <c:pt idx="84">
                  <c:v>23.158999999999999</c:v>
                </c:pt>
                <c:pt idx="85">
                  <c:v>23.16</c:v>
                </c:pt>
                <c:pt idx="86">
                  <c:v>23.170999999999999</c:v>
                </c:pt>
                <c:pt idx="87">
                  <c:v>23.19</c:v>
                </c:pt>
                <c:pt idx="88">
                  <c:v>23.210999999999999</c:v>
                </c:pt>
                <c:pt idx="89">
                  <c:v>23.248999999999999</c:v>
                </c:pt>
                <c:pt idx="90">
                  <c:v>23.302</c:v>
                </c:pt>
                <c:pt idx="91">
                  <c:v>23.29</c:v>
                </c:pt>
                <c:pt idx="92">
                  <c:v>23.282</c:v>
                </c:pt>
                <c:pt idx="93">
                  <c:v>23.239000000000001</c:v>
                </c:pt>
                <c:pt idx="94">
                  <c:v>23.228999999999999</c:v>
                </c:pt>
                <c:pt idx="95">
                  <c:v>23.204000000000001</c:v>
                </c:pt>
                <c:pt idx="96">
                  <c:v>23.199000000000002</c:v>
                </c:pt>
                <c:pt idx="97">
                  <c:v>23.201000000000001</c:v>
                </c:pt>
                <c:pt idx="98">
                  <c:v>23.152000000000001</c:v>
                </c:pt>
                <c:pt idx="99">
                  <c:v>23.084</c:v>
                </c:pt>
                <c:pt idx="100">
                  <c:v>23.065999999999999</c:v>
                </c:pt>
                <c:pt idx="101">
                  <c:v>23.003</c:v>
                </c:pt>
                <c:pt idx="102">
                  <c:v>22.949000000000002</c:v>
                </c:pt>
                <c:pt idx="103">
                  <c:v>22.834</c:v>
                </c:pt>
                <c:pt idx="104">
                  <c:v>22.702000000000002</c:v>
                </c:pt>
                <c:pt idx="105">
                  <c:v>22.701000000000001</c:v>
                </c:pt>
                <c:pt idx="106">
                  <c:v>22.696000000000002</c:v>
                </c:pt>
                <c:pt idx="107">
                  <c:v>22.558</c:v>
                </c:pt>
                <c:pt idx="108">
                  <c:v>22.547000000000001</c:v>
                </c:pt>
                <c:pt idx="109">
                  <c:v>22.445</c:v>
                </c:pt>
                <c:pt idx="110">
                  <c:v>22.417000000000002</c:v>
                </c:pt>
                <c:pt idx="111">
                  <c:v>22.376999999999999</c:v>
                </c:pt>
                <c:pt idx="112">
                  <c:v>22.338000000000001</c:v>
                </c:pt>
                <c:pt idx="113">
                  <c:v>22.305</c:v>
                </c:pt>
                <c:pt idx="114">
                  <c:v>22.274000000000001</c:v>
                </c:pt>
                <c:pt idx="115">
                  <c:v>22.204000000000001</c:v>
                </c:pt>
                <c:pt idx="116">
                  <c:v>22.193999999999999</c:v>
                </c:pt>
                <c:pt idx="117">
                  <c:v>22.184000000000001</c:v>
                </c:pt>
                <c:pt idx="118">
                  <c:v>22.166</c:v>
                </c:pt>
                <c:pt idx="119">
                  <c:v>22.161999999999999</c:v>
                </c:pt>
                <c:pt idx="120">
                  <c:v>22.131</c:v>
                </c:pt>
                <c:pt idx="121">
                  <c:v>22.126999999999999</c:v>
                </c:pt>
                <c:pt idx="122">
                  <c:v>22.119</c:v>
                </c:pt>
                <c:pt idx="123">
                  <c:v>22.111999999999998</c:v>
                </c:pt>
                <c:pt idx="124">
                  <c:v>22.082000000000001</c:v>
                </c:pt>
                <c:pt idx="125">
                  <c:v>22.068000000000001</c:v>
                </c:pt>
                <c:pt idx="126">
                  <c:v>22.029</c:v>
                </c:pt>
                <c:pt idx="127">
                  <c:v>22.035</c:v>
                </c:pt>
                <c:pt idx="128">
                  <c:v>22.032</c:v>
                </c:pt>
                <c:pt idx="129">
                  <c:v>22.056999999999999</c:v>
                </c:pt>
                <c:pt idx="130">
                  <c:v>22.029</c:v>
                </c:pt>
                <c:pt idx="131">
                  <c:v>22.018999999999998</c:v>
                </c:pt>
                <c:pt idx="132">
                  <c:v>22.021999999999998</c:v>
                </c:pt>
                <c:pt idx="133">
                  <c:v>22.026</c:v>
                </c:pt>
                <c:pt idx="134">
                  <c:v>22.12</c:v>
                </c:pt>
                <c:pt idx="135">
                  <c:v>22.14</c:v>
                </c:pt>
                <c:pt idx="136">
                  <c:v>22.143999999999998</c:v>
                </c:pt>
                <c:pt idx="137">
                  <c:v>22.187000000000001</c:v>
                </c:pt>
                <c:pt idx="138">
                  <c:v>22.239000000000001</c:v>
                </c:pt>
                <c:pt idx="139">
                  <c:v>22.298999999999999</c:v>
                </c:pt>
                <c:pt idx="140">
                  <c:v>22.312999999999999</c:v>
                </c:pt>
                <c:pt idx="141">
                  <c:v>22.363</c:v>
                </c:pt>
                <c:pt idx="142">
                  <c:v>22.448</c:v>
                </c:pt>
                <c:pt idx="143">
                  <c:v>22.459</c:v>
                </c:pt>
                <c:pt idx="144">
                  <c:v>22.466000000000001</c:v>
                </c:pt>
                <c:pt idx="145">
                  <c:v>22.573</c:v>
                </c:pt>
                <c:pt idx="146">
                  <c:v>22.672000000000001</c:v>
                </c:pt>
                <c:pt idx="147">
                  <c:v>22.683</c:v>
                </c:pt>
                <c:pt idx="148">
                  <c:v>22.72</c:v>
                </c:pt>
                <c:pt idx="149">
                  <c:v>22.783999999999999</c:v>
                </c:pt>
                <c:pt idx="150">
                  <c:v>22.844000000000001</c:v>
                </c:pt>
                <c:pt idx="151">
                  <c:v>22.878</c:v>
                </c:pt>
                <c:pt idx="152">
                  <c:v>22.962</c:v>
                </c:pt>
                <c:pt idx="153">
                  <c:v>22.989000000000001</c:v>
                </c:pt>
                <c:pt idx="154">
                  <c:v>23.010999999999999</c:v>
                </c:pt>
                <c:pt idx="155">
                  <c:v>23.047999999999998</c:v>
                </c:pt>
                <c:pt idx="156">
                  <c:v>23.067</c:v>
                </c:pt>
                <c:pt idx="157">
                  <c:v>23.135000000000002</c:v>
                </c:pt>
                <c:pt idx="158">
                  <c:v>23.137</c:v>
                </c:pt>
                <c:pt idx="159">
                  <c:v>23.152000000000001</c:v>
                </c:pt>
                <c:pt idx="160">
                  <c:v>23.207000000000001</c:v>
                </c:pt>
                <c:pt idx="161">
                  <c:v>23.273</c:v>
                </c:pt>
                <c:pt idx="162">
                  <c:v>23.274999999999999</c:v>
                </c:pt>
                <c:pt idx="163">
                  <c:v>23.305</c:v>
                </c:pt>
                <c:pt idx="164">
                  <c:v>23.318000000000001</c:v>
                </c:pt>
                <c:pt idx="165">
                  <c:v>23.344999999999999</c:v>
                </c:pt>
                <c:pt idx="166">
                  <c:v>23.36</c:v>
                </c:pt>
                <c:pt idx="167">
                  <c:v>23.44</c:v>
                </c:pt>
                <c:pt idx="168">
                  <c:v>23.442</c:v>
                </c:pt>
                <c:pt idx="169">
                  <c:v>23.443000000000001</c:v>
                </c:pt>
                <c:pt idx="170">
                  <c:v>23.443000000000001</c:v>
                </c:pt>
                <c:pt idx="171">
                  <c:v>23.47</c:v>
                </c:pt>
                <c:pt idx="172">
                  <c:v>23.472999999999999</c:v>
                </c:pt>
                <c:pt idx="173">
                  <c:v>23.486999999999998</c:v>
                </c:pt>
                <c:pt idx="174">
                  <c:v>23.5</c:v>
                </c:pt>
                <c:pt idx="175">
                  <c:v>23.501000000000001</c:v>
                </c:pt>
                <c:pt idx="176">
                  <c:v>23.506</c:v>
                </c:pt>
                <c:pt idx="177">
                  <c:v>23.501999999999999</c:v>
                </c:pt>
                <c:pt idx="178">
                  <c:v>23.498999999999999</c:v>
                </c:pt>
                <c:pt idx="179">
                  <c:v>23.506</c:v>
                </c:pt>
                <c:pt idx="180">
                  <c:v>23.542000000000002</c:v>
                </c:pt>
                <c:pt idx="181">
                  <c:v>23.542999999999999</c:v>
                </c:pt>
                <c:pt idx="182">
                  <c:v>23.545999999999999</c:v>
                </c:pt>
                <c:pt idx="183">
                  <c:v>23.527000000000001</c:v>
                </c:pt>
                <c:pt idx="184">
                  <c:v>23.541</c:v>
                </c:pt>
                <c:pt idx="185">
                  <c:v>23.542999999999999</c:v>
                </c:pt>
                <c:pt idx="186">
                  <c:v>23.547000000000001</c:v>
                </c:pt>
                <c:pt idx="187">
                  <c:v>23.532</c:v>
                </c:pt>
                <c:pt idx="188">
                  <c:v>23.536999999999999</c:v>
                </c:pt>
                <c:pt idx="189">
                  <c:v>23.504000000000001</c:v>
                </c:pt>
                <c:pt idx="190">
                  <c:v>23.457000000000001</c:v>
                </c:pt>
                <c:pt idx="191">
                  <c:v>23.44</c:v>
                </c:pt>
                <c:pt idx="192">
                  <c:v>23.439</c:v>
                </c:pt>
                <c:pt idx="193">
                  <c:v>23.437999999999999</c:v>
                </c:pt>
                <c:pt idx="194">
                  <c:v>23.437000000000001</c:v>
                </c:pt>
                <c:pt idx="195">
                  <c:v>23.422000000000001</c:v>
                </c:pt>
                <c:pt idx="196">
                  <c:v>23.391999999999999</c:v>
                </c:pt>
                <c:pt idx="197">
                  <c:v>23.391999999999999</c:v>
                </c:pt>
                <c:pt idx="198">
                  <c:v>23.401</c:v>
                </c:pt>
                <c:pt idx="199">
                  <c:v>23.425000000000001</c:v>
                </c:pt>
                <c:pt idx="200">
                  <c:v>23.431999999999999</c:v>
                </c:pt>
                <c:pt idx="201">
                  <c:v>23.466000000000001</c:v>
                </c:pt>
                <c:pt idx="202">
                  <c:v>23.471</c:v>
                </c:pt>
                <c:pt idx="203">
                  <c:v>23.481999999999999</c:v>
                </c:pt>
                <c:pt idx="204">
                  <c:v>23.475999999999999</c:v>
                </c:pt>
                <c:pt idx="205">
                  <c:v>23.477</c:v>
                </c:pt>
                <c:pt idx="206">
                  <c:v>23.486999999999998</c:v>
                </c:pt>
                <c:pt idx="207">
                  <c:v>23.486000000000001</c:v>
                </c:pt>
                <c:pt idx="208">
                  <c:v>23.46</c:v>
                </c:pt>
                <c:pt idx="209">
                  <c:v>23.443999999999999</c:v>
                </c:pt>
                <c:pt idx="210">
                  <c:v>23.437000000000001</c:v>
                </c:pt>
                <c:pt idx="211">
                  <c:v>23.433</c:v>
                </c:pt>
                <c:pt idx="212">
                  <c:v>23.396999999999998</c:v>
                </c:pt>
                <c:pt idx="213">
                  <c:v>23.378</c:v>
                </c:pt>
                <c:pt idx="214">
                  <c:v>23.34</c:v>
                </c:pt>
                <c:pt idx="215">
                  <c:v>23.311</c:v>
                </c:pt>
                <c:pt idx="216">
                  <c:v>23.302</c:v>
                </c:pt>
                <c:pt idx="217">
                  <c:v>23.283999999999999</c:v>
                </c:pt>
                <c:pt idx="218">
                  <c:v>23.291</c:v>
                </c:pt>
                <c:pt idx="219">
                  <c:v>23.23</c:v>
                </c:pt>
                <c:pt idx="220">
                  <c:v>23.148</c:v>
                </c:pt>
                <c:pt idx="221">
                  <c:v>23.148</c:v>
                </c:pt>
                <c:pt idx="222">
                  <c:v>23.146999999999998</c:v>
                </c:pt>
                <c:pt idx="223">
                  <c:v>23.143999999999998</c:v>
                </c:pt>
                <c:pt idx="224">
                  <c:v>23.026</c:v>
                </c:pt>
                <c:pt idx="225">
                  <c:v>22.949000000000002</c:v>
                </c:pt>
                <c:pt idx="226">
                  <c:v>22.907</c:v>
                </c:pt>
                <c:pt idx="227">
                  <c:v>22.812999999999999</c:v>
                </c:pt>
                <c:pt idx="228">
                  <c:v>22.77</c:v>
                </c:pt>
                <c:pt idx="229">
                  <c:v>22.742999999999999</c:v>
                </c:pt>
                <c:pt idx="230">
                  <c:v>22.715</c:v>
                </c:pt>
                <c:pt idx="231">
                  <c:v>22.661999999999999</c:v>
                </c:pt>
                <c:pt idx="232">
                  <c:v>22.597999999999999</c:v>
                </c:pt>
                <c:pt idx="233">
                  <c:v>22.568999999999999</c:v>
                </c:pt>
                <c:pt idx="234">
                  <c:v>22.523</c:v>
                </c:pt>
                <c:pt idx="235">
                  <c:v>22.446999999999999</c:v>
                </c:pt>
                <c:pt idx="236">
                  <c:v>22.42</c:v>
                </c:pt>
                <c:pt idx="237">
                  <c:v>22.378</c:v>
                </c:pt>
                <c:pt idx="238">
                  <c:v>22.385000000000002</c:v>
                </c:pt>
                <c:pt idx="239">
                  <c:v>22.375</c:v>
                </c:pt>
                <c:pt idx="240">
                  <c:v>22.334</c:v>
                </c:pt>
                <c:pt idx="241">
                  <c:v>22.302</c:v>
                </c:pt>
                <c:pt idx="242">
                  <c:v>22.309000000000001</c:v>
                </c:pt>
                <c:pt idx="243">
                  <c:v>22.303999999999998</c:v>
                </c:pt>
                <c:pt idx="244">
                  <c:v>22.309000000000001</c:v>
                </c:pt>
                <c:pt idx="245">
                  <c:v>22.315000000000001</c:v>
                </c:pt>
                <c:pt idx="246">
                  <c:v>22.332000000000001</c:v>
                </c:pt>
                <c:pt idx="247">
                  <c:v>22.346</c:v>
                </c:pt>
                <c:pt idx="248">
                  <c:v>22.378</c:v>
                </c:pt>
                <c:pt idx="249">
                  <c:v>22.436</c:v>
                </c:pt>
                <c:pt idx="250">
                  <c:v>22.437000000000001</c:v>
                </c:pt>
                <c:pt idx="251">
                  <c:v>22.518000000000001</c:v>
                </c:pt>
                <c:pt idx="252">
                  <c:v>22.597000000000001</c:v>
                </c:pt>
                <c:pt idx="253">
                  <c:v>22.669</c:v>
                </c:pt>
                <c:pt idx="254">
                  <c:v>22.652999999999999</c:v>
                </c:pt>
                <c:pt idx="255">
                  <c:v>22.62</c:v>
                </c:pt>
                <c:pt idx="256">
                  <c:v>22.564</c:v>
                </c:pt>
                <c:pt idx="257">
                  <c:v>22.529</c:v>
                </c:pt>
                <c:pt idx="258">
                  <c:v>22.477</c:v>
                </c:pt>
                <c:pt idx="259">
                  <c:v>22.469000000000001</c:v>
                </c:pt>
                <c:pt idx="260">
                  <c:v>22.47</c:v>
                </c:pt>
                <c:pt idx="261">
                  <c:v>22.474</c:v>
                </c:pt>
                <c:pt idx="262">
                  <c:v>22.622</c:v>
                </c:pt>
                <c:pt idx="263">
                  <c:v>22.687000000000001</c:v>
                </c:pt>
                <c:pt idx="264">
                  <c:v>22.817</c:v>
                </c:pt>
                <c:pt idx="265">
                  <c:v>22.878</c:v>
                </c:pt>
                <c:pt idx="266">
                  <c:v>22.919</c:v>
                </c:pt>
                <c:pt idx="267">
                  <c:v>23.097999999999999</c:v>
                </c:pt>
                <c:pt idx="268">
                  <c:v>23.216000000000001</c:v>
                </c:pt>
                <c:pt idx="269">
                  <c:v>23.469000000000001</c:v>
                </c:pt>
                <c:pt idx="270">
                  <c:v>23.541</c:v>
                </c:pt>
                <c:pt idx="271">
                  <c:v>23.655000000000001</c:v>
                </c:pt>
                <c:pt idx="272">
                  <c:v>23.666</c:v>
                </c:pt>
                <c:pt idx="273">
                  <c:v>23.672999999999998</c:v>
                </c:pt>
                <c:pt idx="274">
                  <c:v>23.702000000000002</c:v>
                </c:pt>
                <c:pt idx="275">
                  <c:v>23.702999999999999</c:v>
                </c:pt>
                <c:pt idx="276">
                  <c:v>23.702999999999999</c:v>
                </c:pt>
                <c:pt idx="277">
                  <c:v>23.702999999999999</c:v>
                </c:pt>
                <c:pt idx="278">
                  <c:v>23.696000000000002</c:v>
                </c:pt>
                <c:pt idx="279">
                  <c:v>23.695</c:v>
                </c:pt>
                <c:pt idx="280">
                  <c:v>23.684999999999999</c:v>
                </c:pt>
                <c:pt idx="281">
                  <c:v>23.687000000000001</c:v>
                </c:pt>
                <c:pt idx="282">
                  <c:v>23.686</c:v>
                </c:pt>
                <c:pt idx="283">
                  <c:v>23.689</c:v>
                </c:pt>
                <c:pt idx="284">
                  <c:v>23.696000000000002</c:v>
                </c:pt>
                <c:pt idx="285">
                  <c:v>23.710999999999999</c:v>
                </c:pt>
                <c:pt idx="286">
                  <c:v>23.718</c:v>
                </c:pt>
                <c:pt idx="287">
                  <c:v>23.709</c:v>
                </c:pt>
                <c:pt idx="288">
                  <c:v>23.693999999999999</c:v>
                </c:pt>
                <c:pt idx="289">
                  <c:v>23.684000000000001</c:v>
                </c:pt>
                <c:pt idx="290">
                  <c:v>23.643000000000001</c:v>
                </c:pt>
                <c:pt idx="291">
                  <c:v>23.628</c:v>
                </c:pt>
                <c:pt idx="292">
                  <c:v>23.617999999999999</c:v>
                </c:pt>
                <c:pt idx="293">
                  <c:v>23.605</c:v>
                </c:pt>
                <c:pt idx="294">
                  <c:v>23.593</c:v>
                </c:pt>
                <c:pt idx="295">
                  <c:v>23.591000000000001</c:v>
                </c:pt>
                <c:pt idx="296">
                  <c:v>23.59</c:v>
                </c:pt>
                <c:pt idx="297">
                  <c:v>23.588000000000001</c:v>
                </c:pt>
                <c:pt idx="298">
                  <c:v>23.585999999999999</c:v>
                </c:pt>
                <c:pt idx="299">
                  <c:v>23.582999999999998</c:v>
                </c:pt>
                <c:pt idx="300">
                  <c:v>23.581</c:v>
                </c:pt>
                <c:pt idx="301">
                  <c:v>23.58</c:v>
                </c:pt>
                <c:pt idx="302">
                  <c:v>23.577999999999999</c:v>
                </c:pt>
                <c:pt idx="303">
                  <c:v>23.542000000000002</c:v>
                </c:pt>
                <c:pt idx="304">
                  <c:v>23.527999999999999</c:v>
                </c:pt>
                <c:pt idx="305">
                  <c:v>23.492999999999999</c:v>
                </c:pt>
                <c:pt idx="306">
                  <c:v>23.491</c:v>
                </c:pt>
                <c:pt idx="307">
                  <c:v>23.488</c:v>
                </c:pt>
                <c:pt idx="308">
                  <c:v>23.524000000000001</c:v>
                </c:pt>
                <c:pt idx="309">
                  <c:v>23.526</c:v>
                </c:pt>
                <c:pt idx="310">
                  <c:v>23.561</c:v>
                </c:pt>
                <c:pt idx="311">
                  <c:v>23.59</c:v>
                </c:pt>
                <c:pt idx="312">
                  <c:v>23.617999999999999</c:v>
                </c:pt>
                <c:pt idx="313">
                  <c:v>23.643000000000001</c:v>
                </c:pt>
                <c:pt idx="314">
                  <c:v>23.646999999999998</c:v>
                </c:pt>
                <c:pt idx="315">
                  <c:v>23.661000000000001</c:v>
                </c:pt>
                <c:pt idx="316">
                  <c:v>23.675999999999998</c:v>
                </c:pt>
                <c:pt idx="317">
                  <c:v>23.645</c:v>
                </c:pt>
                <c:pt idx="318">
                  <c:v>23.651</c:v>
                </c:pt>
                <c:pt idx="319">
                  <c:v>23.657</c:v>
                </c:pt>
                <c:pt idx="320">
                  <c:v>23.663</c:v>
                </c:pt>
                <c:pt idx="321">
                  <c:v>23.67</c:v>
                </c:pt>
                <c:pt idx="322">
                  <c:v>23.675999999999998</c:v>
                </c:pt>
                <c:pt idx="323">
                  <c:v>23.677</c:v>
                </c:pt>
                <c:pt idx="324">
                  <c:v>23.677</c:v>
                </c:pt>
                <c:pt idx="325">
                  <c:v>23.677</c:v>
                </c:pt>
                <c:pt idx="326">
                  <c:v>23.661000000000001</c:v>
                </c:pt>
                <c:pt idx="327">
                  <c:v>23.65</c:v>
                </c:pt>
                <c:pt idx="328">
                  <c:v>23.635999999999999</c:v>
                </c:pt>
                <c:pt idx="329">
                  <c:v>23.588000000000001</c:v>
                </c:pt>
                <c:pt idx="330">
                  <c:v>23.474</c:v>
                </c:pt>
                <c:pt idx="331">
                  <c:v>23.427</c:v>
                </c:pt>
                <c:pt idx="332">
                  <c:v>23.364000000000001</c:v>
                </c:pt>
                <c:pt idx="333">
                  <c:v>23.16</c:v>
                </c:pt>
                <c:pt idx="334">
                  <c:v>23.097000000000001</c:v>
                </c:pt>
                <c:pt idx="335">
                  <c:v>23.052</c:v>
                </c:pt>
                <c:pt idx="336">
                  <c:v>22.946999999999999</c:v>
                </c:pt>
                <c:pt idx="337">
                  <c:v>22.905000000000001</c:v>
                </c:pt>
                <c:pt idx="338">
                  <c:v>22.911000000000001</c:v>
                </c:pt>
                <c:pt idx="339">
                  <c:v>22.989000000000001</c:v>
                </c:pt>
                <c:pt idx="340">
                  <c:v>22.995000000000001</c:v>
                </c:pt>
                <c:pt idx="341">
                  <c:v>22.989000000000001</c:v>
                </c:pt>
                <c:pt idx="342">
                  <c:v>22.94</c:v>
                </c:pt>
                <c:pt idx="343">
                  <c:v>22.933</c:v>
                </c:pt>
                <c:pt idx="344">
                  <c:v>22.986999999999998</c:v>
                </c:pt>
                <c:pt idx="345">
                  <c:v>23.291</c:v>
                </c:pt>
                <c:pt idx="346">
                  <c:v>23.34</c:v>
                </c:pt>
                <c:pt idx="347">
                  <c:v>23.373000000000001</c:v>
                </c:pt>
                <c:pt idx="348">
                  <c:v>23.638999999999999</c:v>
                </c:pt>
                <c:pt idx="349">
                  <c:v>23.667999999999999</c:v>
                </c:pt>
                <c:pt idx="350">
                  <c:v>23.667999999999999</c:v>
                </c:pt>
                <c:pt idx="351">
                  <c:v>23.664999999999999</c:v>
                </c:pt>
                <c:pt idx="352">
                  <c:v>23.664000000000001</c:v>
                </c:pt>
                <c:pt idx="353">
                  <c:v>23.664999999999999</c:v>
                </c:pt>
                <c:pt idx="354">
                  <c:v>23.687999999999999</c:v>
                </c:pt>
                <c:pt idx="355">
                  <c:v>23.689</c:v>
                </c:pt>
                <c:pt idx="356">
                  <c:v>23.687000000000001</c:v>
                </c:pt>
                <c:pt idx="357">
                  <c:v>23.655999999999999</c:v>
                </c:pt>
                <c:pt idx="358">
                  <c:v>23.655000000000001</c:v>
                </c:pt>
                <c:pt idx="359">
                  <c:v>23.65</c:v>
                </c:pt>
                <c:pt idx="360">
                  <c:v>23.65</c:v>
                </c:pt>
                <c:pt idx="361">
                  <c:v>23.651</c:v>
                </c:pt>
                <c:pt idx="362">
                  <c:v>23.667999999999999</c:v>
                </c:pt>
                <c:pt idx="363">
                  <c:v>23.675999999999998</c:v>
                </c:pt>
                <c:pt idx="364">
                  <c:v>23.675999999999998</c:v>
                </c:pt>
                <c:pt idx="365">
                  <c:v>23.675999999999998</c:v>
                </c:pt>
                <c:pt idx="366">
                  <c:v>23.675000000000001</c:v>
                </c:pt>
                <c:pt idx="367">
                  <c:v>23.667000000000002</c:v>
                </c:pt>
                <c:pt idx="368">
                  <c:v>23.667000000000002</c:v>
                </c:pt>
                <c:pt idx="369">
                  <c:v>23.666</c:v>
                </c:pt>
                <c:pt idx="370">
                  <c:v>23.684999999999999</c:v>
                </c:pt>
                <c:pt idx="371">
                  <c:v>23.684000000000001</c:v>
                </c:pt>
                <c:pt idx="372">
                  <c:v>23.681999999999999</c:v>
                </c:pt>
                <c:pt idx="373">
                  <c:v>23.670999999999999</c:v>
                </c:pt>
                <c:pt idx="374">
                  <c:v>23.664000000000001</c:v>
                </c:pt>
                <c:pt idx="375">
                  <c:v>23.606000000000002</c:v>
                </c:pt>
                <c:pt idx="376">
                  <c:v>23.588999999999999</c:v>
                </c:pt>
                <c:pt idx="377">
                  <c:v>23.553999999999998</c:v>
                </c:pt>
                <c:pt idx="378">
                  <c:v>23.533000000000001</c:v>
                </c:pt>
                <c:pt idx="379">
                  <c:v>23.427</c:v>
                </c:pt>
                <c:pt idx="380">
                  <c:v>23.425000000000001</c:v>
                </c:pt>
                <c:pt idx="381">
                  <c:v>23.298999999999999</c:v>
                </c:pt>
                <c:pt idx="382">
                  <c:v>23.263999999999999</c:v>
                </c:pt>
                <c:pt idx="383">
                  <c:v>23.2</c:v>
                </c:pt>
                <c:pt idx="384">
                  <c:v>23.084</c:v>
                </c:pt>
                <c:pt idx="385">
                  <c:v>23.027999999999999</c:v>
                </c:pt>
                <c:pt idx="386">
                  <c:v>22.943999999999999</c:v>
                </c:pt>
                <c:pt idx="387">
                  <c:v>22.809000000000001</c:v>
                </c:pt>
                <c:pt idx="388">
                  <c:v>22.795000000000002</c:v>
                </c:pt>
                <c:pt idx="389">
                  <c:v>22.792000000000002</c:v>
                </c:pt>
                <c:pt idx="390">
                  <c:v>22.785</c:v>
                </c:pt>
                <c:pt idx="391">
                  <c:v>22.689</c:v>
                </c:pt>
                <c:pt idx="392">
                  <c:v>22.632000000000001</c:v>
                </c:pt>
                <c:pt idx="393">
                  <c:v>22.61</c:v>
                </c:pt>
                <c:pt idx="394">
                  <c:v>22.539000000000001</c:v>
                </c:pt>
                <c:pt idx="395">
                  <c:v>22.521000000000001</c:v>
                </c:pt>
                <c:pt idx="396">
                  <c:v>22.51</c:v>
                </c:pt>
                <c:pt idx="397">
                  <c:v>22.408999999999999</c:v>
                </c:pt>
                <c:pt idx="398">
                  <c:v>22.37</c:v>
                </c:pt>
                <c:pt idx="399">
                  <c:v>22.338000000000001</c:v>
                </c:pt>
                <c:pt idx="400">
                  <c:v>22.315000000000001</c:v>
                </c:pt>
                <c:pt idx="401">
                  <c:v>22.295000000000002</c:v>
                </c:pt>
                <c:pt idx="402">
                  <c:v>22.242999999999999</c:v>
                </c:pt>
                <c:pt idx="403">
                  <c:v>22.225999999999999</c:v>
                </c:pt>
                <c:pt idx="404">
                  <c:v>22.227</c:v>
                </c:pt>
                <c:pt idx="405">
                  <c:v>22.22</c:v>
                </c:pt>
                <c:pt idx="406">
                  <c:v>22.215</c:v>
                </c:pt>
                <c:pt idx="407">
                  <c:v>22.187000000000001</c:v>
                </c:pt>
                <c:pt idx="408">
                  <c:v>22.213000000000001</c:v>
                </c:pt>
                <c:pt idx="409">
                  <c:v>22.181999999999999</c:v>
                </c:pt>
                <c:pt idx="410">
                  <c:v>22.189</c:v>
                </c:pt>
                <c:pt idx="411">
                  <c:v>22.187999999999999</c:v>
                </c:pt>
                <c:pt idx="412">
                  <c:v>22.187999999999999</c:v>
                </c:pt>
                <c:pt idx="413">
                  <c:v>22.38</c:v>
                </c:pt>
                <c:pt idx="414">
                  <c:v>22.437999999999999</c:v>
                </c:pt>
                <c:pt idx="415">
                  <c:v>22.504000000000001</c:v>
                </c:pt>
                <c:pt idx="416">
                  <c:v>22.669</c:v>
                </c:pt>
                <c:pt idx="417">
                  <c:v>22.876999999999999</c:v>
                </c:pt>
                <c:pt idx="418">
                  <c:v>22.975999999999999</c:v>
                </c:pt>
                <c:pt idx="419">
                  <c:v>23.135999999999999</c:v>
                </c:pt>
                <c:pt idx="420">
                  <c:v>23.283999999999999</c:v>
                </c:pt>
                <c:pt idx="421">
                  <c:v>23.401</c:v>
                </c:pt>
                <c:pt idx="422">
                  <c:v>23.405999999999999</c:v>
                </c:pt>
                <c:pt idx="423">
                  <c:v>23.428000000000001</c:v>
                </c:pt>
                <c:pt idx="424">
                  <c:v>23.483000000000001</c:v>
                </c:pt>
                <c:pt idx="425">
                  <c:v>23.555</c:v>
                </c:pt>
                <c:pt idx="426">
                  <c:v>23.553999999999998</c:v>
                </c:pt>
                <c:pt idx="427">
                  <c:v>23.608000000000001</c:v>
                </c:pt>
                <c:pt idx="428">
                  <c:v>23.609000000000002</c:v>
                </c:pt>
                <c:pt idx="429">
                  <c:v>23.613</c:v>
                </c:pt>
                <c:pt idx="430">
                  <c:v>23.600999999999999</c:v>
                </c:pt>
                <c:pt idx="431">
                  <c:v>23.567</c:v>
                </c:pt>
                <c:pt idx="432">
                  <c:v>23.562999999999999</c:v>
                </c:pt>
                <c:pt idx="433">
                  <c:v>23.547000000000001</c:v>
                </c:pt>
                <c:pt idx="434">
                  <c:v>23.547999999999998</c:v>
                </c:pt>
                <c:pt idx="435">
                  <c:v>23.538</c:v>
                </c:pt>
                <c:pt idx="436">
                  <c:v>23.544</c:v>
                </c:pt>
                <c:pt idx="437">
                  <c:v>23.526</c:v>
                </c:pt>
                <c:pt idx="438">
                  <c:v>23.527000000000001</c:v>
                </c:pt>
                <c:pt idx="439">
                  <c:v>23.523</c:v>
                </c:pt>
                <c:pt idx="440">
                  <c:v>23.518000000000001</c:v>
                </c:pt>
                <c:pt idx="441">
                  <c:v>23.488</c:v>
                </c:pt>
                <c:pt idx="442">
                  <c:v>23.469000000000001</c:v>
                </c:pt>
                <c:pt idx="443">
                  <c:v>23.484999999999999</c:v>
                </c:pt>
                <c:pt idx="444">
                  <c:v>23.495000000000001</c:v>
                </c:pt>
                <c:pt idx="445">
                  <c:v>23.541</c:v>
                </c:pt>
                <c:pt idx="446">
                  <c:v>23.585999999999999</c:v>
                </c:pt>
                <c:pt idx="447">
                  <c:v>23.587</c:v>
                </c:pt>
                <c:pt idx="448">
                  <c:v>23.591000000000001</c:v>
                </c:pt>
                <c:pt idx="449">
                  <c:v>23.591000000000001</c:v>
                </c:pt>
                <c:pt idx="450">
                  <c:v>23.584</c:v>
                </c:pt>
                <c:pt idx="451">
                  <c:v>23.587</c:v>
                </c:pt>
                <c:pt idx="452">
                  <c:v>23.581</c:v>
                </c:pt>
                <c:pt idx="453">
                  <c:v>23.582999999999998</c:v>
                </c:pt>
                <c:pt idx="454">
                  <c:v>23.594000000000001</c:v>
                </c:pt>
                <c:pt idx="455">
                  <c:v>23.597000000000001</c:v>
                </c:pt>
                <c:pt idx="456">
                  <c:v>23.602</c:v>
                </c:pt>
                <c:pt idx="457">
                  <c:v>23.588999999999999</c:v>
                </c:pt>
                <c:pt idx="458">
                  <c:v>23.594000000000001</c:v>
                </c:pt>
                <c:pt idx="459">
                  <c:v>23.594999999999999</c:v>
                </c:pt>
                <c:pt idx="460">
                  <c:v>23.581</c:v>
                </c:pt>
                <c:pt idx="461">
                  <c:v>23.581</c:v>
                </c:pt>
                <c:pt idx="462">
                  <c:v>23.582000000000001</c:v>
                </c:pt>
                <c:pt idx="463">
                  <c:v>23.59</c:v>
                </c:pt>
                <c:pt idx="464">
                  <c:v>23.594999999999999</c:v>
                </c:pt>
                <c:pt idx="465">
                  <c:v>23.59</c:v>
                </c:pt>
                <c:pt idx="466">
                  <c:v>23.582000000000001</c:v>
                </c:pt>
                <c:pt idx="467">
                  <c:v>23.577999999999999</c:v>
                </c:pt>
                <c:pt idx="468">
                  <c:v>23.576000000000001</c:v>
                </c:pt>
                <c:pt idx="469">
                  <c:v>23.588999999999999</c:v>
                </c:pt>
                <c:pt idx="470">
                  <c:v>23.59</c:v>
                </c:pt>
                <c:pt idx="471">
                  <c:v>23.608000000000001</c:v>
                </c:pt>
                <c:pt idx="472">
                  <c:v>23.613</c:v>
                </c:pt>
                <c:pt idx="473">
                  <c:v>23.626999999999999</c:v>
                </c:pt>
                <c:pt idx="474">
                  <c:v>23.65</c:v>
                </c:pt>
                <c:pt idx="475">
                  <c:v>23.672999999999998</c:v>
                </c:pt>
                <c:pt idx="476">
                  <c:v>23.675000000000001</c:v>
                </c:pt>
                <c:pt idx="477">
                  <c:v>23.666</c:v>
                </c:pt>
                <c:pt idx="478">
                  <c:v>23.678999999999998</c:v>
                </c:pt>
                <c:pt idx="479">
                  <c:v>23.681000000000001</c:v>
                </c:pt>
                <c:pt idx="480">
                  <c:v>23.683</c:v>
                </c:pt>
                <c:pt idx="481">
                  <c:v>23.689</c:v>
                </c:pt>
                <c:pt idx="482">
                  <c:v>23.73</c:v>
                </c:pt>
                <c:pt idx="483">
                  <c:v>23.736999999999998</c:v>
                </c:pt>
                <c:pt idx="484">
                  <c:v>23.72</c:v>
                </c:pt>
                <c:pt idx="485">
                  <c:v>23.704000000000001</c:v>
                </c:pt>
                <c:pt idx="486">
                  <c:v>23.704999999999998</c:v>
                </c:pt>
                <c:pt idx="487">
                  <c:v>23.707999999999998</c:v>
                </c:pt>
                <c:pt idx="488">
                  <c:v>23.704999999999998</c:v>
                </c:pt>
                <c:pt idx="489">
                  <c:v>23.701000000000001</c:v>
                </c:pt>
                <c:pt idx="490">
                  <c:v>23.699000000000002</c:v>
                </c:pt>
                <c:pt idx="491">
                  <c:v>23.690999999999999</c:v>
                </c:pt>
                <c:pt idx="492">
                  <c:v>23.684000000000001</c:v>
                </c:pt>
                <c:pt idx="493">
                  <c:v>23.643000000000001</c:v>
                </c:pt>
                <c:pt idx="494">
                  <c:v>23.63</c:v>
                </c:pt>
                <c:pt idx="495">
                  <c:v>23.622</c:v>
                </c:pt>
                <c:pt idx="496">
                  <c:v>23.625</c:v>
                </c:pt>
                <c:pt idx="497">
                  <c:v>23.620999999999999</c:v>
                </c:pt>
                <c:pt idx="498">
                  <c:v>23.616</c:v>
                </c:pt>
                <c:pt idx="499">
                  <c:v>23.600999999999999</c:v>
                </c:pt>
                <c:pt idx="500">
                  <c:v>23.617000000000001</c:v>
                </c:pt>
                <c:pt idx="501">
                  <c:v>23.616</c:v>
                </c:pt>
                <c:pt idx="502">
                  <c:v>23.597999999999999</c:v>
                </c:pt>
                <c:pt idx="503">
                  <c:v>23.603999999999999</c:v>
                </c:pt>
                <c:pt idx="504">
                  <c:v>23.603000000000002</c:v>
                </c:pt>
                <c:pt idx="505">
                  <c:v>23.614000000000001</c:v>
                </c:pt>
                <c:pt idx="506">
                  <c:v>23.614999999999998</c:v>
                </c:pt>
                <c:pt idx="507">
                  <c:v>23.614000000000001</c:v>
                </c:pt>
                <c:pt idx="508">
                  <c:v>23.526</c:v>
                </c:pt>
                <c:pt idx="509">
                  <c:v>23.510999999999999</c:v>
                </c:pt>
                <c:pt idx="510">
                  <c:v>23.507999999999999</c:v>
                </c:pt>
                <c:pt idx="511">
                  <c:v>23.518000000000001</c:v>
                </c:pt>
                <c:pt idx="512">
                  <c:v>23.52</c:v>
                </c:pt>
                <c:pt idx="513">
                  <c:v>23.52</c:v>
                </c:pt>
                <c:pt idx="514">
                  <c:v>23.518999999999998</c:v>
                </c:pt>
                <c:pt idx="515">
                  <c:v>23.518999999999998</c:v>
                </c:pt>
                <c:pt idx="516">
                  <c:v>23.521999999999998</c:v>
                </c:pt>
                <c:pt idx="517">
                  <c:v>23.535</c:v>
                </c:pt>
                <c:pt idx="518">
                  <c:v>23.602</c:v>
                </c:pt>
                <c:pt idx="519">
                  <c:v>23.646000000000001</c:v>
                </c:pt>
                <c:pt idx="520">
                  <c:v>23.67</c:v>
                </c:pt>
                <c:pt idx="521">
                  <c:v>23.696999999999999</c:v>
                </c:pt>
                <c:pt idx="522">
                  <c:v>23.7</c:v>
                </c:pt>
                <c:pt idx="523">
                  <c:v>23.681999999999999</c:v>
                </c:pt>
                <c:pt idx="524">
                  <c:v>23.681000000000001</c:v>
                </c:pt>
                <c:pt idx="525">
                  <c:v>23.693000000000001</c:v>
                </c:pt>
                <c:pt idx="526">
                  <c:v>23.69</c:v>
                </c:pt>
                <c:pt idx="527">
                  <c:v>23.693000000000001</c:v>
                </c:pt>
                <c:pt idx="528">
                  <c:v>23.695</c:v>
                </c:pt>
                <c:pt idx="529">
                  <c:v>23.699000000000002</c:v>
                </c:pt>
                <c:pt idx="530">
                  <c:v>23.701000000000001</c:v>
                </c:pt>
                <c:pt idx="531">
                  <c:v>23.683</c:v>
                </c:pt>
                <c:pt idx="532">
                  <c:v>23.655000000000001</c:v>
                </c:pt>
                <c:pt idx="533">
                  <c:v>23.643999999999998</c:v>
                </c:pt>
                <c:pt idx="534">
                  <c:v>23.640999999999998</c:v>
                </c:pt>
                <c:pt idx="535">
                  <c:v>23.637</c:v>
                </c:pt>
                <c:pt idx="536">
                  <c:v>23.632999999999999</c:v>
                </c:pt>
                <c:pt idx="537">
                  <c:v>23.620999999999999</c:v>
                </c:pt>
                <c:pt idx="538">
                  <c:v>23.614999999999998</c:v>
                </c:pt>
                <c:pt idx="539">
                  <c:v>23.593</c:v>
                </c:pt>
                <c:pt idx="540">
                  <c:v>23.567</c:v>
                </c:pt>
                <c:pt idx="541">
                  <c:v>23.571000000000002</c:v>
                </c:pt>
                <c:pt idx="542">
                  <c:v>23.609000000000002</c:v>
                </c:pt>
                <c:pt idx="543">
                  <c:v>23.609000000000002</c:v>
                </c:pt>
                <c:pt idx="544">
                  <c:v>23.61</c:v>
                </c:pt>
                <c:pt idx="545">
                  <c:v>23.611000000000001</c:v>
                </c:pt>
                <c:pt idx="546">
                  <c:v>23.623000000000001</c:v>
                </c:pt>
                <c:pt idx="547">
                  <c:v>23.641999999999999</c:v>
                </c:pt>
                <c:pt idx="548">
                  <c:v>23.632000000000001</c:v>
                </c:pt>
                <c:pt idx="549">
                  <c:v>23.626000000000001</c:v>
                </c:pt>
                <c:pt idx="550">
                  <c:v>23.611999999999998</c:v>
                </c:pt>
                <c:pt idx="551">
                  <c:v>23.611999999999998</c:v>
                </c:pt>
                <c:pt idx="552">
                  <c:v>23.611999999999998</c:v>
                </c:pt>
                <c:pt idx="553">
                  <c:v>23.613</c:v>
                </c:pt>
                <c:pt idx="554">
                  <c:v>23.611999999999998</c:v>
                </c:pt>
                <c:pt idx="555">
                  <c:v>23.611999999999998</c:v>
                </c:pt>
                <c:pt idx="556">
                  <c:v>23.611000000000001</c:v>
                </c:pt>
                <c:pt idx="557">
                  <c:v>23.605</c:v>
                </c:pt>
                <c:pt idx="558">
                  <c:v>23.542999999999999</c:v>
                </c:pt>
                <c:pt idx="559">
                  <c:v>23.512</c:v>
                </c:pt>
                <c:pt idx="560">
                  <c:v>23.484999999999999</c:v>
                </c:pt>
                <c:pt idx="561">
                  <c:v>23.483000000000001</c:v>
                </c:pt>
                <c:pt idx="562">
                  <c:v>23.484999999999999</c:v>
                </c:pt>
                <c:pt idx="563">
                  <c:v>23.507000000000001</c:v>
                </c:pt>
                <c:pt idx="564">
                  <c:v>23.515000000000001</c:v>
                </c:pt>
                <c:pt idx="565">
                  <c:v>23.542000000000002</c:v>
                </c:pt>
                <c:pt idx="566">
                  <c:v>23.545999999999999</c:v>
                </c:pt>
                <c:pt idx="567">
                  <c:v>23.547000000000001</c:v>
                </c:pt>
                <c:pt idx="568">
                  <c:v>23.556000000000001</c:v>
                </c:pt>
                <c:pt idx="569">
                  <c:v>23.562000000000001</c:v>
                </c:pt>
                <c:pt idx="570">
                  <c:v>23.548999999999999</c:v>
                </c:pt>
                <c:pt idx="571">
                  <c:v>23.48</c:v>
                </c:pt>
                <c:pt idx="572">
                  <c:v>23.32</c:v>
                </c:pt>
                <c:pt idx="573">
                  <c:v>23.274000000000001</c:v>
                </c:pt>
                <c:pt idx="574">
                  <c:v>23.195</c:v>
                </c:pt>
                <c:pt idx="575">
                  <c:v>23.24</c:v>
                </c:pt>
                <c:pt idx="576">
                  <c:v>23.323</c:v>
                </c:pt>
                <c:pt idx="577">
                  <c:v>23.388000000000002</c:v>
                </c:pt>
                <c:pt idx="578">
                  <c:v>23.463000000000001</c:v>
                </c:pt>
                <c:pt idx="579">
                  <c:v>23.504999999999999</c:v>
                </c:pt>
                <c:pt idx="580">
                  <c:v>23.533000000000001</c:v>
                </c:pt>
                <c:pt idx="581">
                  <c:v>23.54</c:v>
                </c:pt>
                <c:pt idx="582">
                  <c:v>23.542999999999999</c:v>
                </c:pt>
                <c:pt idx="583">
                  <c:v>23.547999999999998</c:v>
                </c:pt>
                <c:pt idx="584">
                  <c:v>23.561</c:v>
                </c:pt>
                <c:pt idx="585">
                  <c:v>23.584</c:v>
                </c:pt>
                <c:pt idx="586">
                  <c:v>23.591999999999999</c:v>
                </c:pt>
                <c:pt idx="587">
                  <c:v>23.599</c:v>
                </c:pt>
                <c:pt idx="588">
                  <c:v>23.603999999999999</c:v>
                </c:pt>
                <c:pt idx="589">
                  <c:v>23.614000000000001</c:v>
                </c:pt>
                <c:pt idx="590">
                  <c:v>23.614999999999998</c:v>
                </c:pt>
                <c:pt idx="591">
                  <c:v>23.61</c:v>
                </c:pt>
                <c:pt idx="592">
                  <c:v>23.605</c:v>
                </c:pt>
                <c:pt idx="593">
                  <c:v>23.584</c:v>
                </c:pt>
                <c:pt idx="594">
                  <c:v>23.545000000000002</c:v>
                </c:pt>
                <c:pt idx="595">
                  <c:v>23.468</c:v>
                </c:pt>
                <c:pt idx="596">
                  <c:v>23.431000000000001</c:v>
                </c:pt>
                <c:pt idx="597">
                  <c:v>23.416</c:v>
                </c:pt>
                <c:pt idx="598">
                  <c:v>23.420999999999999</c:v>
                </c:pt>
                <c:pt idx="599">
                  <c:v>23.423999999999999</c:v>
                </c:pt>
                <c:pt idx="600">
                  <c:v>23.445</c:v>
                </c:pt>
                <c:pt idx="601">
                  <c:v>23.446999999999999</c:v>
                </c:pt>
                <c:pt idx="602">
                  <c:v>23.449000000000002</c:v>
                </c:pt>
                <c:pt idx="603">
                  <c:v>23.439</c:v>
                </c:pt>
                <c:pt idx="604">
                  <c:v>23.437999999999999</c:v>
                </c:pt>
                <c:pt idx="605">
                  <c:v>23.436</c:v>
                </c:pt>
                <c:pt idx="606">
                  <c:v>23.431000000000001</c:v>
                </c:pt>
                <c:pt idx="607">
                  <c:v>23.411999999999999</c:v>
                </c:pt>
                <c:pt idx="608">
                  <c:v>23.379000000000001</c:v>
                </c:pt>
                <c:pt idx="609">
                  <c:v>23.295000000000002</c:v>
                </c:pt>
                <c:pt idx="610">
                  <c:v>23.271999999999998</c:v>
                </c:pt>
                <c:pt idx="611">
                  <c:v>23.233000000000001</c:v>
                </c:pt>
                <c:pt idx="612">
                  <c:v>23.213000000000001</c:v>
                </c:pt>
                <c:pt idx="613">
                  <c:v>23.145</c:v>
                </c:pt>
                <c:pt idx="614">
                  <c:v>23.111000000000001</c:v>
                </c:pt>
                <c:pt idx="615">
                  <c:v>23.05</c:v>
                </c:pt>
                <c:pt idx="616">
                  <c:v>22.99</c:v>
                </c:pt>
                <c:pt idx="617">
                  <c:v>22.948</c:v>
                </c:pt>
                <c:pt idx="618">
                  <c:v>22.928000000000001</c:v>
                </c:pt>
                <c:pt idx="619">
                  <c:v>22.937000000000001</c:v>
                </c:pt>
                <c:pt idx="620">
                  <c:v>22.954999999999998</c:v>
                </c:pt>
                <c:pt idx="621">
                  <c:v>22.971</c:v>
                </c:pt>
                <c:pt idx="622">
                  <c:v>22.995999999999999</c:v>
                </c:pt>
                <c:pt idx="623">
                  <c:v>23.056000000000001</c:v>
                </c:pt>
                <c:pt idx="624">
                  <c:v>23.077000000000002</c:v>
                </c:pt>
                <c:pt idx="625">
                  <c:v>23.082999999999998</c:v>
                </c:pt>
                <c:pt idx="626">
                  <c:v>23.103999999999999</c:v>
                </c:pt>
                <c:pt idx="627">
                  <c:v>23.167000000000002</c:v>
                </c:pt>
                <c:pt idx="628">
                  <c:v>23.195</c:v>
                </c:pt>
                <c:pt idx="629">
                  <c:v>23.254000000000001</c:v>
                </c:pt>
                <c:pt idx="630">
                  <c:v>23.344999999999999</c:v>
                </c:pt>
                <c:pt idx="631">
                  <c:v>23.349</c:v>
                </c:pt>
                <c:pt idx="632">
                  <c:v>23.350999999999999</c:v>
                </c:pt>
                <c:pt idx="633">
                  <c:v>23.356999999999999</c:v>
                </c:pt>
                <c:pt idx="634">
                  <c:v>23.395</c:v>
                </c:pt>
                <c:pt idx="635">
                  <c:v>23.411000000000001</c:v>
                </c:pt>
                <c:pt idx="636">
                  <c:v>23.446999999999999</c:v>
                </c:pt>
                <c:pt idx="637">
                  <c:v>23.469000000000001</c:v>
                </c:pt>
                <c:pt idx="638">
                  <c:v>23.518999999999998</c:v>
                </c:pt>
                <c:pt idx="639">
                  <c:v>23.536000000000001</c:v>
                </c:pt>
                <c:pt idx="640">
                  <c:v>23.542999999999999</c:v>
                </c:pt>
                <c:pt idx="641">
                  <c:v>23.558</c:v>
                </c:pt>
                <c:pt idx="642">
                  <c:v>23.571999999999999</c:v>
                </c:pt>
                <c:pt idx="643">
                  <c:v>23.585000000000001</c:v>
                </c:pt>
                <c:pt idx="644">
                  <c:v>23.588000000000001</c:v>
                </c:pt>
                <c:pt idx="645">
                  <c:v>23.594000000000001</c:v>
                </c:pt>
                <c:pt idx="646">
                  <c:v>23.588000000000001</c:v>
                </c:pt>
                <c:pt idx="647">
                  <c:v>23.585000000000001</c:v>
                </c:pt>
                <c:pt idx="648">
                  <c:v>23.584</c:v>
                </c:pt>
                <c:pt idx="649">
                  <c:v>23.587</c:v>
                </c:pt>
                <c:pt idx="650">
                  <c:v>23.609000000000002</c:v>
                </c:pt>
                <c:pt idx="651">
                  <c:v>23.606999999999999</c:v>
                </c:pt>
                <c:pt idx="652">
                  <c:v>23.597999999999999</c:v>
                </c:pt>
                <c:pt idx="653">
                  <c:v>23.571999999999999</c:v>
                </c:pt>
                <c:pt idx="654">
                  <c:v>23.556999999999999</c:v>
                </c:pt>
                <c:pt idx="655">
                  <c:v>23.497</c:v>
                </c:pt>
                <c:pt idx="656">
                  <c:v>23.454000000000001</c:v>
                </c:pt>
                <c:pt idx="657">
                  <c:v>23.425999999999998</c:v>
                </c:pt>
                <c:pt idx="658">
                  <c:v>23.413</c:v>
                </c:pt>
                <c:pt idx="659">
                  <c:v>23.359000000000002</c:v>
                </c:pt>
                <c:pt idx="660">
                  <c:v>23.31</c:v>
                </c:pt>
                <c:pt idx="661">
                  <c:v>23.280999999999999</c:v>
                </c:pt>
                <c:pt idx="662">
                  <c:v>23.262</c:v>
                </c:pt>
                <c:pt idx="663">
                  <c:v>23.242000000000001</c:v>
                </c:pt>
                <c:pt idx="664">
                  <c:v>23.242000000000001</c:v>
                </c:pt>
                <c:pt idx="665">
                  <c:v>23.242000000000001</c:v>
                </c:pt>
                <c:pt idx="666">
                  <c:v>23.24</c:v>
                </c:pt>
                <c:pt idx="667">
                  <c:v>23.170999999999999</c:v>
                </c:pt>
                <c:pt idx="668">
                  <c:v>23.172999999999998</c:v>
                </c:pt>
                <c:pt idx="669">
                  <c:v>23.164999999999999</c:v>
                </c:pt>
                <c:pt idx="670">
                  <c:v>23.16</c:v>
                </c:pt>
                <c:pt idx="671">
                  <c:v>23.155000000000001</c:v>
                </c:pt>
                <c:pt idx="672">
                  <c:v>23.155999999999999</c:v>
                </c:pt>
                <c:pt idx="673">
                  <c:v>23.16</c:v>
                </c:pt>
                <c:pt idx="674">
                  <c:v>23.154</c:v>
                </c:pt>
                <c:pt idx="675">
                  <c:v>23.158000000000001</c:v>
                </c:pt>
                <c:pt idx="676">
                  <c:v>23.173999999999999</c:v>
                </c:pt>
                <c:pt idx="677">
                  <c:v>23.183</c:v>
                </c:pt>
                <c:pt idx="678">
                  <c:v>23.181000000000001</c:v>
                </c:pt>
                <c:pt idx="679">
                  <c:v>23.184999999999999</c:v>
                </c:pt>
                <c:pt idx="680">
                  <c:v>23.196999999999999</c:v>
                </c:pt>
                <c:pt idx="681">
                  <c:v>23.224</c:v>
                </c:pt>
                <c:pt idx="682">
                  <c:v>23.227</c:v>
                </c:pt>
                <c:pt idx="683">
                  <c:v>23.234999999999999</c:v>
                </c:pt>
                <c:pt idx="684">
                  <c:v>23.251000000000001</c:v>
                </c:pt>
                <c:pt idx="685">
                  <c:v>23.260999999999999</c:v>
                </c:pt>
                <c:pt idx="686">
                  <c:v>23.251000000000001</c:v>
                </c:pt>
                <c:pt idx="687">
                  <c:v>23.295000000000002</c:v>
                </c:pt>
                <c:pt idx="688">
                  <c:v>23.297000000000001</c:v>
                </c:pt>
                <c:pt idx="689">
                  <c:v>23.297999999999998</c:v>
                </c:pt>
                <c:pt idx="690">
                  <c:v>23.297999999999998</c:v>
                </c:pt>
                <c:pt idx="691">
                  <c:v>23.297999999999998</c:v>
                </c:pt>
                <c:pt idx="692">
                  <c:v>23.317</c:v>
                </c:pt>
                <c:pt idx="693">
                  <c:v>23.318000000000001</c:v>
                </c:pt>
                <c:pt idx="694">
                  <c:v>23.309000000000001</c:v>
                </c:pt>
                <c:pt idx="695">
                  <c:v>23.302</c:v>
                </c:pt>
                <c:pt idx="696">
                  <c:v>23.305</c:v>
                </c:pt>
                <c:pt idx="697">
                  <c:v>23.321999999999999</c:v>
                </c:pt>
                <c:pt idx="698">
                  <c:v>23.321999999999999</c:v>
                </c:pt>
                <c:pt idx="699">
                  <c:v>23.329000000000001</c:v>
                </c:pt>
                <c:pt idx="700">
                  <c:v>23.332999999999998</c:v>
                </c:pt>
                <c:pt idx="701">
                  <c:v>23.34</c:v>
                </c:pt>
                <c:pt idx="702">
                  <c:v>23.341000000000001</c:v>
                </c:pt>
                <c:pt idx="703">
                  <c:v>23.361000000000001</c:v>
                </c:pt>
                <c:pt idx="704">
                  <c:v>23.401</c:v>
                </c:pt>
                <c:pt idx="705">
                  <c:v>23.484999999999999</c:v>
                </c:pt>
                <c:pt idx="706">
                  <c:v>23.484999999999999</c:v>
                </c:pt>
                <c:pt idx="707">
                  <c:v>23.484999999999999</c:v>
                </c:pt>
                <c:pt idx="708">
                  <c:v>23.49</c:v>
                </c:pt>
                <c:pt idx="709">
                  <c:v>23.492000000000001</c:v>
                </c:pt>
                <c:pt idx="710">
                  <c:v>23.492999999999999</c:v>
                </c:pt>
                <c:pt idx="711">
                  <c:v>23.516999999999999</c:v>
                </c:pt>
                <c:pt idx="712">
                  <c:v>23.518999999999998</c:v>
                </c:pt>
                <c:pt idx="713">
                  <c:v>23.504999999999999</c:v>
                </c:pt>
                <c:pt idx="714">
                  <c:v>23.504999999999999</c:v>
                </c:pt>
                <c:pt idx="715">
                  <c:v>23.510999999999999</c:v>
                </c:pt>
                <c:pt idx="716">
                  <c:v>23.512</c:v>
                </c:pt>
                <c:pt idx="717">
                  <c:v>23.515000000000001</c:v>
                </c:pt>
                <c:pt idx="718">
                  <c:v>23.497</c:v>
                </c:pt>
                <c:pt idx="719">
                  <c:v>23.486000000000001</c:v>
                </c:pt>
                <c:pt idx="720">
                  <c:v>23.475000000000001</c:v>
                </c:pt>
                <c:pt idx="721">
                  <c:v>23.472999999999999</c:v>
                </c:pt>
                <c:pt idx="722">
                  <c:v>23.472000000000001</c:v>
                </c:pt>
                <c:pt idx="723">
                  <c:v>23.472000000000001</c:v>
                </c:pt>
                <c:pt idx="724">
                  <c:v>23.472999999999999</c:v>
                </c:pt>
                <c:pt idx="725">
                  <c:v>23.446999999999999</c:v>
                </c:pt>
                <c:pt idx="726">
                  <c:v>23.422999999999998</c:v>
                </c:pt>
                <c:pt idx="727">
                  <c:v>23.39</c:v>
                </c:pt>
                <c:pt idx="728">
                  <c:v>23.346</c:v>
                </c:pt>
                <c:pt idx="729">
                  <c:v>23.324000000000002</c:v>
                </c:pt>
                <c:pt idx="730">
                  <c:v>23.305</c:v>
                </c:pt>
                <c:pt idx="731">
                  <c:v>23.245999999999999</c:v>
                </c:pt>
                <c:pt idx="732">
                  <c:v>23.198</c:v>
                </c:pt>
                <c:pt idx="733">
                  <c:v>23.225000000000001</c:v>
                </c:pt>
                <c:pt idx="734">
                  <c:v>23.282</c:v>
                </c:pt>
                <c:pt idx="735">
                  <c:v>23.334</c:v>
                </c:pt>
                <c:pt idx="736">
                  <c:v>23.375</c:v>
                </c:pt>
                <c:pt idx="737">
                  <c:v>23.399000000000001</c:v>
                </c:pt>
                <c:pt idx="738">
                  <c:v>23.405999999999999</c:v>
                </c:pt>
                <c:pt idx="739">
                  <c:v>23.408999999999999</c:v>
                </c:pt>
                <c:pt idx="740">
                  <c:v>23.411000000000001</c:v>
                </c:pt>
                <c:pt idx="741">
                  <c:v>23.456</c:v>
                </c:pt>
                <c:pt idx="742">
                  <c:v>23.474</c:v>
                </c:pt>
                <c:pt idx="743">
                  <c:v>23.478999999999999</c:v>
                </c:pt>
                <c:pt idx="744">
                  <c:v>23.498000000000001</c:v>
                </c:pt>
                <c:pt idx="745">
                  <c:v>23.504999999999999</c:v>
                </c:pt>
                <c:pt idx="746">
                  <c:v>23.513000000000002</c:v>
                </c:pt>
                <c:pt idx="747">
                  <c:v>23.536000000000001</c:v>
                </c:pt>
                <c:pt idx="748">
                  <c:v>23.54</c:v>
                </c:pt>
                <c:pt idx="749">
                  <c:v>23.565000000000001</c:v>
                </c:pt>
                <c:pt idx="750">
                  <c:v>23.57</c:v>
                </c:pt>
                <c:pt idx="751">
                  <c:v>23.596</c:v>
                </c:pt>
                <c:pt idx="752">
                  <c:v>23.670999999999999</c:v>
                </c:pt>
                <c:pt idx="753">
                  <c:v>23.675999999999998</c:v>
                </c:pt>
                <c:pt idx="754">
                  <c:v>23.695</c:v>
                </c:pt>
                <c:pt idx="755">
                  <c:v>23.696999999999999</c:v>
                </c:pt>
                <c:pt idx="756">
                  <c:v>23.696000000000002</c:v>
                </c:pt>
                <c:pt idx="757">
                  <c:v>23.693999999999999</c:v>
                </c:pt>
                <c:pt idx="758">
                  <c:v>23.611000000000001</c:v>
                </c:pt>
                <c:pt idx="759">
                  <c:v>23.596</c:v>
                </c:pt>
                <c:pt idx="760">
                  <c:v>23.559000000000001</c:v>
                </c:pt>
                <c:pt idx="761">
                  <c:v>23.548999999999999</c:v>
                </c:pt>
                <c:pt idx="762">
                  <c:v>23.530999999999999</c:v>
                </c:pt>
                <c:pt idx="763">
                  <c:v>23.527999999999999</c:v>
                </c:pt>
                <c:pt idx="764">
                  <c:v>23.524999999999999</c:v>
                </c:pt>
                <c:pt idx="765">
                  <c:v>23.523</c:v>
                </c:pt>
                <c:pt idx="766">
                  <c:v>23.527000000000001</c:v>
                </c:pt>
                <c:pt idx="767">
                  <c:v>23.533999999999999</c:v>
                </c:pt>
                <c:pt idx="768">
                  <c:v>23.547999999999998</c:v>
                </c:pt>
                <c:pt idx="769">
                  <c:v>23.561</c:v>
                </c:pt>
                <c:pt idx="770">
                  <c:v>23.542000000000002</c:v>
                </c:pt>
                <c:pt idx="771">
                  <c:v>23.518000000000001</c:v>
                </c:pt>
                <c:pt idx="772">
                  <c:v>23.51</c:v>
                </c:pt>
                <c:pt idx="773">
                  <c:v>23.488</c:v>
                </c:pt>
                <c:pt idx="774">
                  <c:v>23.486999999999998</c:v>
                </c:pt>
                <c:pt idx="775">
                  <c:v>23.507999999999999</c:v>
                </c:pt>
                <c:pt idx="776">
                  <c:v>23.524999999999999</c:v>
                </c:pt>
                <c:pt idx="777">
                  <c:v>23.538</c:v>
                </c:pt>
                <c:pt idx="778">
                  <c:v>23.524000000000001</c:v>
                </c:pt>
                <c:pt idx="779">
                  <c:v>23.52</c:v>
                </c:pt>
                <c:pt idx="780">
                  <c:v>23.536000000000001</c:v>
                </c:pt>
                <c:pt idx="781">
                  <c:v>23.591999999999999</c:v>
                </c:pt>
                <c:pt idx="782">
                  <c:v>23.584</c:v>
                </c:pt>
                <c:pt idx="783">
                  <c:v>23.577999999999999</c:v>
                </c:pt>
                <c:pt idx="784">
                  <c:v>23.548999999999999</c:v>
                </c:pt>
                <c:pt idx="785">
                  <c:v>23.550999999999998</c:v>
                </c:pt>
                <c:pt idx="786">
                  <c:v>23.516999999999999</c:v>
                </c:pt>
                <c:pt idx="787">
                  <c:v>23.497</c:v>
                </c:pt>
                <c:pt idx="788">
                  <c:v>23.376000000000001</c:v>
                </c:pt>
                <c:pt idx="789">
                  <c:v>23.321000000000002</c:v>
                </c:pt>
                <c:pt idx="790">
                  <c:v>23.315999999999999</c:v>
                </c:pt>
                <c:pt idx="791">
                  <c:v>23.311</c:v>
                </c:pt>
                <c:pt idx="792">
                  <c:v>23.236999999999998</c:v>
                </c:pt>
                <c:pt idx="793">
                  <c:v>23.219000000000001</c:v>
                </c:pt>
                <c:pt idx="794">
                  <c:v>23.149000000000001</c:v>
                </c:pt>
                <c:pt idx="795">
                  <c:v>23.143000000000001</c:v>
                </c:pt>
                <c:pt idx="796">
                  <c:v>23.135000000000002</c:v>
                </c:pt>
                <c:pt idx="797">
                  <c:v>23.129000000000001</c:v>
                </c:pt>
                <c:pt idx="798">
                  <c:v>23.068999999999999</c:v>
                </c:pt>
                <c:pt idx="799">
                  <c:v>23.004999999999999</c:v>
                </c:pt>
                <c:pt idx="800">
                  <c:v>22.998000000000001</c:v>
                </c:pt>
                <c:pt idx="801">
                  <c:v>23.001999999999999</c:v>
                </c:pt>
                <c:pt idx="802">
                  <c:v>23.029</c:v>
                </c:pt>
                <c:pt idx="803">
                  <c:v>23.012</c:v>
                </c:pt>
                <c:pt idx="804">
                  <c:v>23.009</c:v>
                </c:pt>
                <c:pt idx="805">
                  <c:v>23.047000000000001</c:v>
                </c:pt>
                <c:pt idx="806">
                  <c:v>23.042000000000002</c:v>
                </c:pt>
                <c:pt idx="807">
                  <c:v>23.030999999999999</c:v>
                </c:pt>
                <c:pt idx="808">
                  <c:v>23.029</c:v>
                </c:pt>
                <c:pt idx="809">
                  <c:v>23.035</c:v>
                </c:pt>
                <c:pt idx="810">
                  <c:v>23.030999999999999</c:v>
                </c:pt>
                <c:pt idx="811">
                  <c:v>23.039000000000001</c:v>
                </c:pt>
                <c:pt idx="812">
                  <c:v>23.061</c:v>
                </c:pt>
                <c:pt idx="813">
                  <c:v>23.068999999999999</c:v>
                </c:pt>
                <c:pt idx="814">
                  <c:v>23.094999999999999</c:v>
                </c:pt>
                <c:pt idx="815">
                  <c:v>23.106000000000002</c:v>
                </c:pt>
                <c:pt idx="816">
                  <c:v>23.138000000000002</c:v>
                </c:pt>
                <c:pt idx="817">
                  <c:v>23.138999999999999</c:v>
                </c:pt>
                <c:pt idx="818">
                  <c:v>23.138999999999999</c:v>
                </c:pt>
                <c:pt idx="819">
                  <c:v>23.149000000000001</c:v>
                </c:pt>
                <c:pt idx="820">
                  <c:v>23.172999999999998</c:v>
                </c:pt>
                <c:pt idx="821">
                  <c:v>23.23</c:v>
                </c:pt>
                <c:pt idx="822">
                  <c:v>23.251999999999999</c:v>
                </c:pt>
                <c:pt idx="823">
                  <c:v>23.279</c:v>
                </c:pt>
                <c:pt idx="824">
                  <c:v>23.273</c:v>
                </c:pt>
                <c:pt idx="825">
                  <c:v>23.276</c:v>
                </c:pt>
                <c:pt idx="826">
                  <c:v>23.306000000000001</c:v>
                </c:pt>
                <c:pt idx="827">
                  <c:v>23.359000000000002</c:v>
                </c:pt>
                <c:pt idx="828">
                  <c:v>23.38</c:v>
                </c:pt>
                <c:pt idx="829">
                  <c:v>23.405000000000001</c:v>
                </c:pt>
                <c:pt idx="830">
                  <c:v>23.427</c:v>
                </c:pt>
                <c:pt idx="831">
                  <c:v>23.451000000000001</c:v>
                </c:pt>
                <c:pt idx="832">
                  <c:v>23.47</c:v>
                </c:pt>
                <c:pt idx="833">
                  <c:v>23.471</c:v>
                </c:pt>
                <c:pt idx="834">
                  <c:v>23.465</c:v>
                </c:pt>
                <c:pt idx="835">
                  <c:v>23.463999999999999</c:v>
                </c:pt>
                <c:pt idx="836">
                  <c:v>23.497</c:v>
                </c:pt>
                <c:pt idx="837">
                  <c:v>23.5</c:v>
                </c:pt>
                <c:pt idx="838">
                  <c:v>23.503</c:v>
                </c:pt>
                <c:pt idx="839">
                  <c:v>23.492000000000001</c:v>
                </c:pt>
                <c:pt idx="840">
                  <c:v>23.459</c:v>
                </c:pt>
                <c:pt idx="841">
                  <c:v>23.45</c:v>
                </c:pt>
                <c:pt idx="842">
                  <c:v>23.449000000000002</c:v>
                </c:pt>
                <c:pt idx="843">
                  <c:v>23.37</c:v>
                </c:pt>
                <c:pt idx="844">
                  <c:v>23.315999999999999</c:v>
                </c:pt>
                <c:pt idx="845">
                  <c:v>23.31</c:v>
                </c:pt>
                <c:pt idx="846">
                  <c:v>23.308</c:v>
                </c:pt>
                <c:pt idx="847">
                  <c:v>23.341000000000001</c:v>
                </c:pt>
                <c:pt idx="848">
                  <c:v>23.38</c:v>
                </c:pt>
                <c:pt idx="849">
                  <c:v>23.401</c:v>
                </c:pt>
                <c:pt idx="850">
                  <c:v>23.425000000000001</c:v>
                </c:pt>
                <c:pt idx="851">
                  <c:v>23.466999999999999</c:v>
                </c:pt>
                <c:pt idx="852">
                  <c:v>23.501999999999999</c:v>
                </c:pt>
                <c:pt idx="853">
                  <c:v>23.524000000000001</c:v>
                </c:pt>
                <c:pt idx="854">
                  <c:v>23.533000000000001</c:v>
                </c:pt>
                <c:pt idx="855">
                  <c:v>23.530999999999999</c:v>
                </c:pt>
                <c:pt idx="856">
                  <c:v>23.523</c:v>
                </c:pt>
                <c:pt idx="857">
                  <c:v>23.526</c:v>
                </c:pt>
                <c:pt idx="858">
                  <c:v>23.552</c:v>
                </c:pt>
                <c:pt idx="859">
                  <c:v>23.565999999999999</c:v>
                </c:pt>
                <c:pt idx="860">
                  <c:v>23.577999999999999</c:v>
                </c:pt>
                <c:pt idx="861">
                  <c:v>23.587</c:v>
                </c:pt>
                <c:pt idx="862">
                  <c:v>23.597000000000001</c:v>
                </c:pt>
                <c:pt idx="863">
                  <c:v>23.606999999999999</c:v>
                </c:pt>
                <c:pt idx="864">
                  <c:v>23.611999999999998</c:v>
                </c:pt>
                <c:pt idx="865">
                  <c:v>23.613</c:v>
                </c:pt>
                <c:pt idx="866">
                  <c:v>23.611999999999998</c:v>
                </c:pt>
                <c:pt idx="867">
                  <c:v>23.597999999999999</c:v>
                </c:pt>
                <c:pt idx="868">
                  <c:v>23.594000000000001</c:v>
                </c:pt>
                <c:pt idx="869">
                  <c:v>23.582999999999998</c:v>
                </c:pt>
                <c:pt idx="870">
                  <c:v>23.582000000000001</c:v>
                </c:pt>
                <c:pt idx="871">
                  <c:v>23.581</c:v>
                </c:pt>
                <c:pt idx="872">
                  <c:v>23.59</c:v>
                </c:pt>
                <c:pt idx="873">
                  <c:v>23.599</c:v>
                </c:pt>
                <c:pt idx="874">
                  <c:v>23.606000000000002</c:v>
                </c:pt>
                <c:pt idx="875">
                  <c:v>23.608000000000001</c:v>
                </c:pt>
                <c:pt idx="876">
                  <c:v>23.602</c:v>
                </c:pt>
                <c:pt idx="877">
                  <c:v>23.597999999999999</c:v>
                </c:pt>
                <c:pt idx="878">
                  <c:v>23.599</c:v>
                </c:pt>
                <c:pt idx="879">
                  <c:v>23.597000000000001</c:v>
                </c:pt>
                <c:pt idx="880">
                  <c:v>23.593</c:v>
                </c:pt>
                <c:pt idx="881">
                  <c:v>23.588999999999999</c:v>
                </c:pt>
                <c:pt idx="882">
                  <c:v>23.582000000000001</c:v>
                </c:pt>
                <c:pt idx="883">
                  <c:v>23.582000000000001</c:v>
                </c:pt>
                <c:pt idx="884">
                  <c:v>23.561</c:v>
                </c:pt>
                <c:pt idx="885">
                  <c:v>23.55</c:v>
                </c:pt>
                <c:pt idx="886">
                  <c:v>23.535</c:v>
                </c:pt>
                <c:pt idx="887">
                  <c:v>23.524000000000001</c:v>
                </c:pt>
                <c:pt idx="888">
                  <c:v>23.515999999999998</c:v>
                </c:pt>
                <c:pt idx="889">
                  <c:v>23.478000000000002</c:v>
                </c:pt>
                <c:pt idx="890">
                  <c:v>23.469000000000001</c:v>
                </c:pt>
                <c:pt idx="891">
                  <c:v>23.434000000000001</c:v>
                </c:pt>
                <c:pt idx="892">
                  <c:v>23.405000000000001</c:v>
                </c:pt>
                <c:pt idx="893">
                  <c:v>23.404</c:v>
                </c:pt>
                <c:pt idx="894">
                  <c:v>23.402999999999999</c:v>
                </c:pt>
                <c:pt idx="895">
                  <c:v>23.378</c:v>
                </c:pt>
                <c:pt idx="896">
                  <c:v>23.399000000000001</c:v>
                </c:pt>
                <c:pt idx="897">
                  <c:v>23.376000000000001</c:v>
                </c:pt>
                <c:pt idx="898">
                  <c:v>23.373000000000001</c:v>
                </c:pt>
                <c:pt idx="899">
                  <c:v>23.359000000000002</c:v>
                </c:pt>
                <c:pt idx="900">
                  <c:v>23.358000000000001</c:v>
                </c:pt>
                <c:pt idx="901">
                  <c:v>23.265000000000001</c:v>
                </c:pt>
                <c:pt idx="902">
                  <c:v>23.215</c:v>
                </c:pt>
                <c:pt idx="903">
                  <c:v>23.215</c:v>
                </c:pt>
                <c:pt idx="904">
                  <c:v>23.187999999999999</c:v>
                </c:pt>
                <c:pt idx="905">
                  <c:v>23.187999999999999</c:v>
                </c:pt>
                <c:pt idx="906">
                  <c:v>23.204000000000001</c:v>
                </c:pt>
                <c:pt idx="907">
                  <c:v>23.221</c:v>
                </c:pt>
                <c:pt idx="908">
                  <c:v>23.241</c:v>
                </c:pt>
                <c:pt idx="909">
                  <c:v>23.23</c:v>
                </c:pt>
                <c:pt idx="910">
                  <c:v>23.224</c:v>
                </c:pt>
                <c:pt idx="911">
                  <c:v>23.202000000000002</c:v>
                </c:pt>
                <c:pt idx="912">
                  <c:v>23.199000000000002</c:v>
                </c:pt>
                <c:pt idx="913">
                  <c:v>23.199000000000002</c:v>
                </c:pt>
                <c:pt idx="914">
                  <c:v>23.196999999999999</c:v>
                </c:pt>
                <c:pt idx="915">
                  <c:v>23.167999999999999</c:v>
                </c:pt>
                <c:pt idx="916">
                  <c:v>23.158999999999999</c:v>
                </c:pt>
                <c:pt idx="917">
                  <c:v>23.175000000000001</c:v>
                </c:pt>
                <c:pt idx="918">
                  <c:v>23.177</c:v>
                </c:pt>
                <c:pt idx="919">
                  <c:v>23.18</c:v>
                </c:pt>
                <c:pt idx="920">
                  <c:v>23.181000000000001</c:v>
                </c:pt>
                <c:pt idx="921">
                  <c:v>23.184999999999999</c:v>
                </c:pt>
                <c:pt idx="922">
                  <c:v>23.202000000000002</c:v>
                </c:pt>
                <c:pt idx="923">
                  <c:v>23.19</c:v>
                </c:pt>
                <c:pt idx="924">
                  <c:v>23.218</c:v>
                </c:pt>
                <c:pt idx="925">
                  <c:v>23.292000000000002</c:v>
                </c:pt>
                <c:pt idx="926">
                  <c:v>23.3</c:v>
                </c:pt>
                <c:pt idx="927">
                  <c:v>23.376999999999999</c:v>
                </c:pt>
                <c:pt idx="928">
                  <c:v>23.38</c:v>
                </c:pt>
                <c:pt idx="929">
                  <c:v>23.45</c:v>
                </c:pt>
                <c:pt idx="930">
                  <c:v>23.45</c:v>
                </c:pt>
                <c:pt idx="931">
                  <c:v>23.475000000000001</c:v>
                </c:pt>
                <c:pt idx="932">
                  <c:v>23.503</c:v>
                </c:pt>
                <c:pt idx="933">
                  <c:v>23.513999999999999</c:v>
                </c:pt>
                <c:pt idx="934">
                  <c:v>23.509</c:v>
                </c:pt>
                <c:pt idx="935">
                  <c:v>23.497</c:v>
                </c:pt>
                <c:pt idx="936">
                  <c:v>23.504000000000001</c:v>
                </c:pt>
                <c:pt idx="937">
                  <c:v>23.504999999999999</c:v>
                </c:pt>
                <c:pt idx="938">
                  <c:v>23.501999999999999</c:v>
                </c:pt>
                <c:pt idx="939">
                  <c:v>23.507000000000001</c:v>
                </c:pt>
                <c:pt idx="940">
                  <c:v>23.5</c:v>
                </c:pt>
                <c:pt idx="941">
                  <c:v>23.495999999999999</c:v>
                </c:pt>
                <c:pt idx="942">
                  <c:v>23.507000000000001</c:v>
                </c:pt>
                <c:pt idx="943">
                  <c:v>23.48</c:v>
                </c:pt>
                <c:pt idx="944">
                  <c:v>23.48</c:v>
                </c:pt>
                <c:pt idx="945">
                  <c:v>23.484000000000002</c:v>
                </c:pt>
                <c:pt idx="946">
                  <c:v>23.518000000000001</c:v>
                </c:pt>
                <c:pt idx="947">
                  <c:v>23.515000000000001</c:v>
                </c:pt>
                <c:pt idx="948">
                  <c:v>23.509</c:v>
                </c:pt>
                <c:pt idx="949">
                  <c:v>23.498000000000001</c:v>
                </c:pt>
                <c:pt idx="950">
                  <c:v>23.504999999999999</c:v>
                </c:pt>
                <c:pt idx="951">
                  <c:v>23.518000000000001</c:v>
                </c:pt>
                <c:pt idx="952">
                  <c:v>23.521999999999998</c:v>
                </c:pt>
                <c:pt idx="953">
                  <c:v>23.530999999999999</c:v>
                </c:pt>
                <c:pt idx="954">
                  <c:v>23.547999999999998</c:v>
                </c:pt>
                <c:pt idx="955">
                  <c:v>23.576000000000001</c:v>
                </c:pt>
                <c:pt idx="956">
                  <c:v>23.587</c:v>
                </c:pt>
                <c:pt idx="957">
                  <c:v>23.579000000000001</c:v>
                </c:pt>
                <c:pt idx="958">
                  <c:v>23.585999999999999</c:v>
                </c:pt>
                <c:pt idx="959">
                  <c:v>23.591000000000001</c:v>
                </c:pt>
                <c:pt idx="960">
                  <c:v>23.587</c:v>
                </c:pt>
                <c:pt idx="961">
                  <c:v>23.587</c:v>
                </c:pt>
                <c:pt idx="962">
                  <c:v>23.567</c:v>
                </c:pt>
                <c:pt idx="963">
                  <c:v>23.562000000000001</c:v>
                </c:pt>
                <c:pt idx="964">
                  <c:v>23.56</c:v>
                </c:pt>
                <c:pt idx="965">
                  <c:v>23.56</c:v>
                </c:pt>
                <c:pt idx="966">
                  <c:v>23.56</c:v>
                </c:pt>
                <c:pt idx="967">
                  <c:v>23.56</c:v>
                </c:pt>
                <c:pt idx="968">
                  <c:v>23.544</c:v>
                </c:pt>
                <c:pt idx="969">
                  <c:v>23.533999999999999</c:v>
                </c:pt>
                <c:pt idx="970">
                  <c:v>23.513000000000002</c:v>
                </c:pt>
                <c:pt idx="971">
                  <c:v>23.504999999999999</c:v>
                </c:pt>
                <c:pt idx="972">
                  <c:v>23.494</c:v>
                </c:pt>
                <c:pt idx="973">
                  <c:v>23.489000000000001</c:v>
                </c:pt>
                <c:pt idx="974">
                  <c:v>23.483000000000001</c:v>
                </c:pt>
                <c:pt idx="975">
                  <c:v>23.484999999999999</c:v>
                </c:pt>
                <c:pt idx="976">
                  <c:v>23.488</c:v>
                </c:pt>
                <c:pt idx="977">
                  <c:v>23.492999999999999</c:v>
                </c:pt>
                <c:pt idx="978">
                  <c:v>23.481999999999999</c:v>
                </c:pt>
                <c:pt idx="979">
                  <c:v>23.492000000000001</c:v>
                </c:pt>
                <c:pt idx="980">
                  <c:v>23.518999999999998</c:v>
                </c:pt>
                <c:pt idx="981">
                  <c:v>23.539000000000001</c:v>
                </c:pt>
                <c:pt idx="982">
                  <c:v>23.591999999999999</c:v>
                </c:pt>
                <c:pt idx="983">
                  <c:v>23.597000000000001</c:v>
                </c:pt>
                <c:pt idx="984">
                  <c:v>23.61</c:v>
                </c:pt>
                <c:pt idx="985">
                  <c:v>23.632999999999999</c:v>
                </c:pt>
                <c:pt idx="986">
                  <c:v>23.638999999999999</c:v>
                </c:pt>
                <c:pt idx="987">
                  <c:v>23.637</c:v>
                </c:pt>
                <c:pt idx="988">
                  <c:v>23.635000000000002</c:v>
                </c:pt>
                <c:pt idx="989">
                  <c:v>23.584</c:v>
                </c:pt>
                <c:pt idx="990">
                  <c:v>23.518000000000001</c:v>
                </c:pt>
                <c:pt idx="991">
                  <c:v>23.516999999999999</c:v>
                </c:pt>
                <c:pt idx="992">
                  <c:v>23.515000000000001</c:v>
                </c:pt>
                <c:pt idx="993">
                  <c:v>23.513000000000002</c:v>
                </c:pt>
                <c:pt idx="994">
                  <c:v>23.439</c:v>
                </c:pt>
                <c:pt idx="995">
                  <c:v>23.413</c:v>
                </c:pt>
                <c:pt idx="996">
                  <c:v>23.401</c:v>
                </c:pt>
                <c:pt idx="997">
                  <c:v>23.405000000000001</c:v>
                </c:pt>
                <c:pt idx="998">
                  <c:v>23.413</c:v>
                </c:pt>
                <c:pt idx="999">
                  <c:v>23.417999999999999</c:v>
                </c:pt>
                <c:pt idx="1000">
                  <c:v>23.425000000000001</c:v>
                </c:pt>
                <c:pt idx="1001">
                  <c:v>23.443000000000001</c:v>
                </c:pt>
                <c:pt idx="1002">
                  <c:v>23.442</c:v>
                </c:pt>
                <c:pt idx="1003">
                  <c:v>23.44</c:v>
                </c:pt>
                <c:pt idx="1004">
                  <c:v>23.439</c:v>
                </c:pt>
                <c:pt idx="1005">
                  <c:v>23.437999999999999</c:v>
                </c:pt>
                <c:pt idx="1006">
                  <c:v>23.436</c:v>
                </c:pt>
                <c:pt idx="1007">
                  <c:v>23.433</c:v>
                </c:pt>
                <c:pt idx="1008">
                  <c:v>23.425999999999998</c:v>
                </c:pt>
                <c:pt idx="1009">
                  <c:v>23.414000000000001</c:v>
                </c:pt>
                <c:pt idx="1010">
                  <c:v>23.396000000000001</c:v>
                </c:pt>
                <c:pt idx="1011">
                  <c:v>23.387</c:v>
                </c:pt>
                <c:pt idx="1012">
                  <c:v>23.346</c:v>
                </c:pt>
                <c:pt idx="1013">
                  <c:v>23.335000000000001</c:v>
                </c:pt>
                <c:pt idx="1014">
                  <c:v>23.298999999999999</c:v>
                </c:pt>
                <c:pt idx="1015">
                  <c:v>23.289000000000001</c:v>
                </c:pt>
                <c:pt idx="1016">
                  <c:v>23.280999999999999</c:v>
                </c:pt>
                <c:pt idx="1017">
                  <c:v>23.26</c:v>
                </c:pt>
                <c:pt idx="1018">
                  <c:v>23.279</c:v>
                </c:pt>
                <c:pt idx="1019">
                  <c:v>23.279</c:v>
                </c:pt>
                <c:pt idx="1020">
                  <c:v>23.306000000000001</c:v>
                </c:pt>
                <c:pt idx="1021">
                  <c:v>23.32</c:v>
                </c:pt>
                <c:pt idx="1022">
                  <c:v>23.329000000000001</c:v>
                </c:pt>
                <c:pt idx="1023">
                  <c:v>23.335000000000001</c:v>
                </c:pt>
                <c:pt idx="1024">
                  <c:v>23.36</c:v>
                </c:pt>
                <c:pt idx="1025">
                  <c:v>23.373000000000001</c:v>
                </c:pt>
                <c:pt idx="1026">
                  <c:v>23.401</c:v>
                </c:pt>
                <c:pt idx="1027">
                  <c:v>23.419</c:v>
                </c:pt>
                <c:pt idx="1028">
                  <c:v>23.42</c:v>
                </c:pt>
                <c:pt idx="1029">
                  <c:v>23.42</c:v>
                </c:pt>
                <c:pt idx="1030">
                  <c:v>23.423999999999999</c:v>
                </c:pt>
                <c:pt idx="1031">
                  <c:v>23.417999999999999</c:v>
                </c:pt>
                <c:pt idx="1032">
                  <c:v>23.402999999999999</c:v>
                </c:pt>
                <c:pt idx="1033">
                  <c:v>23.388999999999999</c:v>
                </c:pt>
                <c:pt idx="1034">
                  <c:v>23.387</c:v>
                </c:pt>
                <c:pt idx="1035">
                  <c:v>23.425999999999998</c:v>
                </c:pt>
                <c:pt idx="1036">
                  <c:v>23.425000000000001</c:v>
                </c:pt>
                <c:pt idx="1037">
                  <c:v>23.431000000000001</c:v>
                </c:pt>
                <c:pt idx="1038">
                  <c:v>23.436</c:v>
                </c:pt>
                <c:pt idx="1039">
                  <c:v>23.440999999999999</c:v>
                </c:pt>
                <c:pt idx="1040">
                  <c:v>23.443999999999999</c:v>
                </c:pt>
                <c:pt idx="1041">
                  <c:v>23.454999999999998</c:v>
                </c:pt>
                <c:pt idx="1042">
                  <c:v>23.460999999999999</c:v>
                </c:pt>
                <c:pt idx="1043">
                  <c:v>23.475999999999999</c:v>
                </c:pt>
                <c:pt idx="1044">
                  <c:v>23.477</c:v>
                </c:pt>
                <c:pt idx="1045">
                  <c:v>23.494</c:v>
                </c:pt>
                <c:pt idx="1046">
                  <c:v>23.516999999999999</c:v>
                </c:pt>
                <c:pt idx="1047">
                  <c:v>23.524999999999999</c:v>
                </c:pt>
                <c:pt idx="1048">
                  <c:v>23.504000000000001</c:v>
                </c:pt>
                <c:pt idx="1049">
                  <c:v>23.503</c:v>
                </c:pt>
                <c:pt idx="1050">
                  <c:v>23.491</c:v>
                </c:pt>
                <c:pt idx="1051">
                  <c:v>23.477</c:v>
                </c:pt>
                <c:pt idx="1052">
                  <c:v>23.475000000000001</c:v>
                </c:pt>
                <c:pt idx="1053">
                  <c:v>23.445</c:v>
                </c:pt>
                <c:pt idx="1054">
                  <c:v>23.417999999999999</c:v>
                </c:pt>
                <c:pt idx="1055">
                  <c:v>23.350999999999999</c:v>
                </c:pt>
                <c:pt idx="1056">
                  <c:v>23.31</c:v>
                </c:pt>
                <c:pt idx="1057">
                  <c:v>23.277000000000001</c:v>
                </c:pt>
                <c:pt idx="1058">
                  <c:v>23.27</c:v>
                </c:pt>
                <c:pt idx="1059">
                  <c:v>23.145</c:v>
                </c:pt>
                <c:pt idx="1060">
                  <c:v>23.103000000000002</c:v>
                </c:pt>
                <c:pt idx="1061">
                  <c:v>23.045999999999999</c:v>
                </c:pt>
                <c:pt idx="1062">
                  <c:v>23.126000000000001</c:v>
                </c:pt>
                <c:pt idx="1063">
                  <c:v>23.131</c:v>
                </c:pt>
                <c:pt idx="1064">
                  <c:v>23.149000000000001</c:v>
                </c:pt>
                <c:pt idx="1065">
                  <c:v>23.257000000000001</c:v>
                </c:pt>
                <c:pt idx="1066">
                  <c:v>23.3</c:v>
                </c:pt>
                <c:pt idx="1067">
                  <c:v>23.286999999999999</c:v>
                </c:pt>
                <c:pt idx="1068">
                  <c:v>23.359000000000002</c:v>
                </c:pt>
                <c:pt idx="1069">
                  <c:v>23.361999999999998</c:v>
                </c:pt>
                <c:pt idx="1070">
                  <c:v>23.364000000000001</c:v>
                </c:pt>
                <c:pt idx="1071">
                  <c:v>23.370999999999999</c:v>
                </c:pt>
                <c:pt idx="1072">
                  <c:v>23.373000000000001</c:v>
                </c:pt>
                <c:pt idx="1073">
                  <c:v>23.379000000000001</c:v>
                </c:pt>
                <c:pt idx="1074">
                  <c:v>23.35</c:v>
                </c:pt>
                <c:pt idx="1075">
                  <c:v>23.212</c:v>
                </c:pt>
                <c:pt idx="1076">
                  <c:v>23.193000000000001</c:v>
                </c:pt>
                <c:pt idx="1077">
                  <c:v>23.158999999999999</c:v>
                </c:pt>
                <c:pt idx="1078">
                  <c:v>23.146000000000001</c:v>
                </c:pt>
                <c:pt idx="1079">
                  <c:v>23.123000000000001</c:v>
                </c:pt>
                <c:pt idx="1080">
                  <c:v>23.094999999999999</c:v>
                </c:pt>
                <c:pt idx="1081">
                  <c:v>23.106999999999999</c:v>
                </c:pt>
                <c:pt idx="1082">
                  <c:v>23.108000000000001</c:v>
                </c:pt>
                <c:pt idx="1083">
                  <c:v>23.109000000000002</c:v>
                </c:pt>
                <c:pt idx="1084">
                  <c:v>23.113</c:v>
                </c:pt>
                <c:pt idx="1085">
                  <c:v>23.207999999999998</c:v>
                </c:pt>
                <c:pt idx="1086">
                  <c:v>23.231999999999999</c:v>
                </c:pt>
                <c:pt idx="1087">
                  <c:v>23.193999999999999</c:v>
                </c:pt>
                <c:pt idx="1088">
                  <c:v>23.18</c:v>
                </c:pt>
                <c:pt idx="1089">
                  <c:v>23.186</c:v>
                </c:pt>
                <c:pt idx="1090">
                  <c:v>23.204000000000001</c:v>
                </c:pt>
                <c:pt idx="1091">
                  <c:v>23.242999999999999</c:v>
                </c:pt>
                <c:pt idx="1092">
                  <c:v>23.257999999999999</c:v>
                </c:pt>
                <c:pt idx="1093">
                  <c:v>23.256</c:v>
                </c:pt>
                <c:pt idx="1094">
                  <c:v>23.279</c:v>
                </c:pt>
                <c:pt idx="1095">
                  <c:v>23.282</c:v>
                </c:pt>
                <c:pt idx="1096">
                  <c:v>23.306000000000001</c:v>
                </c:pt>
                <c:pt idx="1097">
                  <c:v>23.289000000000001</c:v>
                </c:pt>
                <c:pt idx="1098">
                  <c:v>23.244</c:v>
                </c:pt>
                <c:pt idx="1099">
                  <c:v>23.231000000000002</c:v>
                </c:pt>
                <c:pt idx="1100">
                  <c:v>23.227</c:v>
                </c:pt>
                <c:pt idx="1101">
                  <c:v>23.225999999999999</c:v>
                </c:pt>
                <c:pt idx="1102">
                  <c:v>23.222999999999999</c:v>
                </c:pt>
                <c:pt idx="1103">
                  <c:v>23.22</c:v>
                </c:pt>
                <c:pt idx="1104">
                  <c:v>23.239000000000001</c:v>
                </c:pt>
                <c:pt idx="1105">
                  <c:v>23.268999999999998</c:v>
                </c:pt>
                <c:pt idx="1106">
                  <c:v>23.28</c:v>
                </c:pt>
                <c:pt idx="1107">
                  <c:v>23.294</c:v>
                </c:pt>
                <c:pt idx="1108">
                  <c:v>23.372</c:v>
                </c:pt>
                <c:pt idx="1109">
                  <c:v>23.405000000000001</c:v>
                </c:pt>
                <c:pt idx="1110">
                  <c:v>23.428999999999998</c:v>
                </c:pt>
                <c:pt idx="1111">
                  <c:v>23.434000000000001</c:v>
                </c:pt>
                <c:pt idx="1112">
                  <c:v>23.45</c:v>
                </c:pt>
                <c:pt idx="1113">
                  <c:v>23.457000000000001</c:v>
                </c:pt>
                <c:pt idx="1114">
                  <c:v>23.481000000000002</c:v>
                </c:pt>
                <c:pt idx="1115">
                  <c:v>23.506</c:v>
                </c:pt>
                <c:pt idx="1116">
                  <c:v>23.518000000000001</c:v>
                </c:pt>
                <c:pt idx="1117">
                  <c:v>23.492999999999999</c:v>
                </c:pt>
                <c:pt idx="1118">
                  <c:v>23.463000000000001</c:v>
                </c:pt>
                <c:pt idx="1119">
                  <c:v>23.462</c:v>
                </c:pt>
                <c:pt idx="1120">
                  <c:v>23.460999999999999</c:v>
                </c:pt>
                <c:pt idx="1121">
                  <c:v>23.456</c:v>
                </c:pt>
                <c:pt idx="1122">
                  <c:v>23.303000000000001</c:v>
                </c:pt>
                <c:pt idx="1123">
                  <c:v>23.247</c:v>
                </c:pt>
                <c:pt idx="1124">
                  <c:v>23.266999999999999</c:v>
                </c:pt>
                <c:pt idx="1125">
                  <c:v>23.308</c:v>
                </c:pt>
                <c:pt idx="1126">
                  <c:v>23.332000000000001</c:v>
                </c:pt>
                <c:pt idx="1127">
                  <c:v>23.382999999999999</c:v>
                </c:pt>
                <c:pt idx="1128">
                  <c:v>23.504999999999999</c:v>
                </c:pt>
                <c:pt idx="1129">
                  <c:v>23.523</c:v>
                </c:pt>
                <c:pt idx="1130">
                  <c:v>23.527000000000001</c:v>
                </c:pt>
                <c:pt idx="1131">
                  <c:v>23.556999999999999</c:v>
                </c:pt>
                <c:pt idx="1132">
                  <c:v>23.574999999999999</c:v>
                </c:pt>
                <c:pt idx="1133">
                  <c:v>23.579000000000001</c:v>
                </c:pt>
                <c:pt idx="1134">
                  <c:v>23.581</c:v>
                </c:pt>
                <c:pt idx="1135">
                  <c:v>23.577000000000002</c:v>
                </c:pt>
                <c:pt idx="1136">
                  <c:v>23.562999999999999</c:v>
                </c:pt>
                <c:pt idx="1137">
                  <c:v>23.561</c:v>
                </c:pt>
                <c:pt idx="1138">
                  <c:v>23.562000000000001</c:v>
                </c:pt>
                <c:pt idx="1139">
                  <c:v>23.521000000000001</c:v>
                </c:pt>
                <c:pt idx="1140">
                  <c:v>23.483000000000001</c:v>
                </c:pt>
                <c:pt idx="1141">
                  <c:v>23.472000000000001</c:v>
                </c:pt>
                <c:pt idx="1142">
                  <c:v>23.469000000000001</c:v>
                </c:pt>
                <c:pt idx="1143">
                  <c:v>23.466999999999999</c:v>
                </c:pt>
                <c:pt idx="1144">
                  <c:v>23.45</c:v>
                </c:pt>
                <c:pt idx="1145">
                  <c:v>23.454000000000001</c:v>
                </c:pt>
                <c:pt idx="1146">
                  <c:v>23.460999999999999</c:v>
                </c:pt>
                <c:pt idx="1147">
                  <c:v>23.457000000000001</c:v>
                </c:pt>
                <c:pt idx="1148">
                  <c:v>23.452999999999999</c:v>
                </c:pt>
                <c:pt idx="1149">
                  <c:v>23.466999999999999</c:v>
                </c:pt>
                <c:pt idx="1150">
                  <c:v>23.463999999999999</c:v>
                </c:pt>
                <c:pt idx="1151">
                  <c:v>23.449000000000002</c:v>
                </c:pt>
                <c:pt idx="1152">
                  <c:v>23.439</c:v>
                </c:pt>
                <c:pt idx="1153">
                  <c:v>23.440999999999999</c:v>
                </c:pt>
                <c:pt idx="1154">
                  <c:v>23.431000000000001</c:v>
                </c:pt>
                <c:pt idx="1155">
                  <c:v>23.454999999999998</c:v>
                </c:pt>
                <c:pt idx="1156">
                  <c:v>23.48</c:v>
                </c:pt>
                <c:pt idx="1157">
                  <c:v>23.54</c:v>
                </c:pt>
                <c:pt idx="1158">
                  <c:v>23.541</c:v>
                </c:pt>
                <c:pt idx="1159">
                  <c:v>23.542000000000002</c:v>
                </c:pt>
                <c:pt idx="1160">
                  <c:v>23.542000000000002</c:v>
                </c:pt>
                <c:pt idx="1161">
                  <c:v>23.571999999999999</c:v>
                </c:pt>
                <c:pt idx="1162">
                  <c:v>23.584</c:v>
                </c:pt>
                <c:pt idx="1163">
                  <c:v>23.556999999999999</c:v>
                </c:pt>
                <c:pt idx="1164">
                  <c:v>23.542999999999999</c:v>
                </c:pt>
                <c:pt idx="1165">
                  <c:v>23.529</c:v>
                </c:pt>
                <c:pt idx="1166">
                  <c:v>23.498000000000001</c:v>
                </c:pt>
                <c:pt idx="1167">
                  <c:v>23.43</c:v>
                </c:pt>
                <c:pt idx="1168">
                  <c:v>23.324000000000002</c:v>
                </c:pt>
                <c:pt idx="1169">
                  <c:v>23.303999999999998</c:v>
                </c:pt>
                <c:pt idx="1170">
                  <c:v>23.268999999999998</c:v>
                </c:pt>
                <c:pt idx="1171">
                  <c:v>23.234999999999999</c:v>
                </c:pt>
                <c:pt idx="1172">
                  <c:v>23.119</c:v>
                </c:pt>
                <c:pt idx="1173">
                  <c:v>23.091999999999999</c:v>
                </c:pt>
                <c:pt idx="1174">
                  <c:v>23.091000000000001</c:v>
                </c:pt>
                <c:pt idx="1175">
                  <c:v>23.08</c:v>
                </c:pt>
                <c:pt idx="1176">
                  <c:v>23.027000000000001</c:v>
                </c:pt>
                <c:pt idx="1177">
                  <c:v>23.02</c:v>
                </c:pt>
                <c:pt idx="1178">
                  <c:v>23.062000000000001</c:v>
                </c:pt>
                <c:pt idx="1179">
                  <c:v>23.135999999999999</c:v>
                </c:pt>
                <c:pt idx="1180">
                  <c:v>23.154</c:v>
                </c:pt>
                <c:pt idx="1181">
                  <c:v>23.169</c:v>
                </c:pt>
                <c:pt idx="1182">
                  <c:v>23.2</c:v>
                </c:pt>
                <c:pt idx="1183">
                  <c:v>23.291</c:v>
                </c:pt>
                <c:pt idx="1184">
                  <c:v>23.312999999999999</c:v>
                </c:pt>
                <c:pt idx="1185">
                  <c:v>23.283000000000001</c:v>
                </c:pt>
                <c:pt idx="1186">
                  <c:v>23.241</c:v>
                </c:pt>
                <c:pt idx="1187">
                  <c:v>23.19</c:v>
                </c:pt>
                <c:pt idx="1188">
                  <c:v>23.177</c:v>
                </c:pt>
                <c:pt idx="1189">
                  <c:v>23.074000000000002</c:v>
                </c:pt>
                <c:pt idx="1190">
                  <c:v>23.004000000000001</c:v>
                </c:pt>
                <c:pt idx="1191">
                  <c:v>22.986000000000001</c:v>
                </c:pt>
                <c:pt idx="1192">
                  <c:v>22.968</c:v>
                </c:pt>
                <c:pt idx="1193">
                  <c:v>22.94</c:v>
                </c:pt>
                <c:pt idx="1194">
                  <c:v>22.936</c:v>
                </c:pt>
                <c:pt idx="1195">
                  <c:v>22.960999999999999</c:v>
                </c:pt>
                <c:pt idx="1196">
                  <c:v>22.99</c:v>
                </c:pt>
                <c:pt idx="1197">
                  <c:v>22.99</c:v>
                </c:pt>
                <c:pt idx="1198">
                  <c:v>22.916</c:v>
                </c:pt>
                <c:pt idx="1199">
                  <c:v>22.878</c:v>
                </c:pt>
                <c:pt idx="1200">
                  <c:v>22.838000000000001</c:v>
                </c:pt>
                <c:pt idx="1201">
                  <c:v>22.829000000000001</c:v>
                </c:pt>
                <c:pt idx="1202">
                  <c:v>22.83</c:v>
                </c:pt>
                <c:pt idx="1203">
                  <c:v>22.84</c:v>
                </c:pt>
                <c:pt idx="1204">
                  <c:v>22.847000000000001</c:v>
                </c:pt>
                <c:pt idx="1205">
                  <c:v>22.859000000000002</c:v>
                </c:pt>
                <c:pt idx="1206">
                  <c:v>22.972999999999999</c:v>
                </c:pt>
                <c:pt idx="1207">
                  <c:v>23.047999999999998</c:v>
                </c:pt>
                <c:pt idx="1208">
                  <c:v>23.048999999999999</c:v>
                </c:pt>
                <c:pt idx="1209">
                  <c:v>23.016999999999999</c:v>
                </c:pt>
                <c:pt idx="1210">
                  <c:v>22.966000000000001</c:v>
                </c:pt>
                <c:pt idx="1211">
                  <c:v>22.934999999999999</c:v>
                </c:pt>
                <c:pt idx="1212">
                  <c:v>22.908999999999999</c:v>
                </c:pt>
                <c:pt idx="1213">
                  <c:v>22.969000000000001</c:v>
                </c:pt>
                <c:pt idx="1214">
                  <c:v>22.983000000000001</c:v>
                </c:pt>
                <c:pt idx="1215">
                  <c:v>22.997</c:v>
                </c:pt>
                <c:pt idx="1216">
                  <c:v>23.111999999999998</c:v>
                </c:pt>
                <c:pt idx="1217">
                  <c:v>23.148</c:v>
                </c:pt>
                <c:pt idx="1218">
                  <c:v>23.145</c:v>
                </c:pt>
                <c:pt idx="1219">
                  <c:v>23.134</c:v>
                </c:pt>
                <c:pt idx="1220">
                  <c:v>22.890999999999998</c:v>
                </c:pt>
                <c:pt idx="1221">
                  <c:v>22.817</c:v>
                </c:pt>
                <c:pt idx="1222">
                  <c:v>22.751999999999999</c:v>
                </c:pt>
                <c:pt idx="1223">
                  <c:v>22.673999999999999</c:v>
                </c:pt>
                <c:pt idx="1224">
                  <c:v>22.643000000000001</c:v>
                </c:pt>
                <c:pt idx="1225">
                  <c:v>22.632999999999999</c:v>
                </c:pt>
                <c:pt idx="1226">
                  <c:v>22.619</c:v>
                </c:pt>
                <c:pt idx="1227">
                  <c:v>22.617999999999999</c:v>
                </c:pt>
                <c:pt idx="1228">
                  <c:v>22.623000000000001</c:v>
                </c:pt>
                <c:pt idx="1229">
                  <c:v>22.68</c:v>
                </c:pt>
                <c:pt idx="1230">
                  <c:v>22.706</c:v>
                </c:pt>
                <c:pt idx="1231">
                  <c:v>22.733000000000001</c:v>
                </c:pt>
                <c:pt idx="1232">
                  <c:v>22.728999999999999</c:v>
                </c:pt>
                <c:pt idx="1233">
                  <c:v>22.718</c:v>
                </c:pt>
                <c:pt idx="1234">
                  <c:v>22.577000000000002</c:v>
                </c:pt>
                <c:pt idx="1235">
                  <c:v>22.439</c:v>
                </c:pt>
                <c:pt idx="1236">
                  <c:v>22.332999999999998</c:v>
                </c:pt>
                <c:pt idx="1237">
                  <c:v>22.218</c:v>
                </c:pt>
                <c:pt idx="1238">
                  <c:v>22.099</c:v>
                </c:pt>
                <c:pt idx="1239">
                  <c:v>22.062999999999999</c:v>
                </c:pt>
                <c:pt idx="1240">
                  <c:v>22.108000000000001</c:v>
                </c:pt>
                <c:pt idx="1241">
                  <c:v>22.138000000000002</c:v>
                </c:pt>
                <c:pt idx="1242">
                  <c:v>22.213999999999999</c:v>
                </c:pt>
                <c:pt idx="1243">
                  <c:v>22.251999999999999</c:v>
                </c:pt>
                <c:pt idx="1244">
                  <c:v>22.302</c:v>
                </c:pt>
                <c:pt idx="1245">
                  <c:v>22.324000000000002</c:v>
                </c:pt>
                <c:pt idx="1246">
                  <c:v>22.346</c:v>
                </c:pt>
                <c:pt idx="1247">
                  <c:v>22.35</c:v>
                </c:pt>
                <c:pt idx="1248">
                  <c:v>22.356999999999999</c:v>
                </c:pt>
                <c:pt idx="1249">
                  <c:v>22.498000000000001</c:v>
                </c:pt>
                <c:pt idx="1250">
                  <c:v>22.526</c:v>
                </c:pt>
                <c:pt idx="1251">
                  <c:v>22.55</c:v>
                </c:pt>
                <c:pt idx="1252">
                  <c:v>22.568000000000001</c:v>
                </c:pt>
                <c:pt idx="1253">
                  <c:v>22.581</c:v>
                </c:pt>
                <c:pt idx="1254">
                  <c:v>22.608000000000001</c:v>
                </c:pt>
                <c:pt idx="1255">
                  <c:v>22.643999999999998</c:v>
                </c:pt>
                <c:pt idx="1256">
                  <c:v>22.664999999999999</c:v>
                </c:pt>
                <c:pt idx="1257">
                  <c:v>22.733000000000001</c:v>
                </c:pt>
                <c:pt idx="1258">
                  <c:v>22.774999999999999</c:v>
                </c:pt>
                <c:pt idx="1259">
                  <c:v>22.812000000000001</c:v>
                </c:pt>
                <c:pt idx="1260">
                  <c:v>22.815999999999999</c:v>
                </c:pt>
                <c:pt idx="1261">
                  <c:v>22.821000000000002</c:v>
                </c:pt>
                <c:pt idx="1262">
                  <c:v>22.893999999999998</c:v>
                </c:pt>
                <c:pt idx="1263">
                  <c:v>22.971</c:v>
                </c:pt>
                <c:pt idx="1264">
                  <c:v>23.015999999999998</c:v>
                </c:pt>
                <c:pt idx="1265">
                  <c:v>23.178000000000001</c:v>
                </c:pt>
                <c:pt idx="1266">
                  <c:v>23.245000000000001</c:v>
                </c:pt>
                <c:pt idx="1267">
                  <c:v>23.335000000000001</c:v>
                </c:pt>
                <c:pt idx="1268">
                  <c:v>23.396000000000001</c:v>
                </c:pt>
                <c:pt idx="1269">
                  <c:v>23.405999999999999</c:v>
                </c:pt>
                <c:pt idx="1270">
                  <c:v>23.405000000000001</c:v>
                </c:pt>
                <c:pt idx="1271">
                  <c:v>23.364999999999998</c:v>
                </c:pt>
                <c:pt idx="1272">
                  <c:v>23.323</c:v>
                </c:pt>
                <c:pt idx="1273">
                  <c:v>23.291</c:v>
                </c:pt>
                <c:pt idx="1274">
                  <c:v>23.286999999999999</c:v>
                </c:pt>
                <c:pt idx="1275">
                  <c:v>23.286000000000001</c:v>
                </c:pt>
                <c:pt idx="1276">
                  <c:v>23.297999999999998</c:v>
                </c:pt>
                <c:pt idx="1277">
                  <c:v>23.329000000000001</c:v>
                </c:pt>
                <c:pt idx="1278">
                  <c:v>23.353000000000002</c:v>
                </c:pt>
                <c:pt idx="1279">
                  <c:v>23.385999999999999</c:v>
                </c:pt>
                <c:pt idx="1280">
                  <c:v>23.469000000000001</c:v>
                </c:pt>
                <c:pt idx="1281">
                  <c:v>23.498000000000001</c:v>
                </c:pt>
                <c:pt idx="1282">
                  <c:v>23.548999999999999</c:v>
                </c:pt>
                <c:pt idx="1283">
                  <c:v>23.562000000000001</c:v>
                </c:pt>
                <c:pt idx="1284">
                  <c:v>23.571000000000002</c:v>
                </c:pt>
                <c:pt idx="1285">
                  <c:v>23.617000000000001</c:v>
                </c:pt>
                <c:pt idx="1286">
                  <c:v>23.64</c:v>
                </c:pt>
                <c:pt idx="1287">
                  <c:v>23.657</c:v>
                </c:pt>
                <c:pt idx="1288">
                  <c:v>23.658999999999999</c:v>
                </c:pt>
                <c:pt idx="1289">
                  <c:v>23.661999999999999</c:v>
                </c:pt>
                <c:pt idx="1290">
                  <c:v>23.651</c:v>
                </c:pt>
                <c:pt idx="1291">
                  <c:v>23.643999999999998</c:v>
                </c:pt>
                <c:pt idx="1292">
                  <c:v>23.634</c:v>
                </c:pt>
                <c:pt idx="1293">
                  <c:v>23.631</c:v>
                </c:pt>
                <c:pt idx="1294">
                  <c:v>23.634</c:v>
                </c:pt>
                <c:pt idx="1295">
                  <c:v>23.673999999999999</c:v>
                </c:pt>
                <c:pt idx="1296">
                  <c:v>23.684000000000001</c:v>
                </c:pt>
                <c:pt idx="1297">
                  <c:v>23.695</c:v>
                </c:pt>
                <c:pt idx="1298">
                  <c:v>23.693999999999999</c:v>
                </c:pt>
                <c:pt idx="1299">
                  <c:v>23.686</c:v>
                </c:pt>
                <c:pt idx="1300">
                  <c:v>23.686</c:v>
                </c:pt>
                <c:pt idx="1301">
                  <c:v>23.687000000000001</c:v>
                </c:pt>
                <c:pt idx="1302">
                  <c:v>23.684999999999999</c:v>
                </c:pt>
                <c:pt idx="1303">
                  <c:v>23.678000000000001</c:v>
                </c:pt>
                <c:pt idx="1304">
                  <c:v>23.673999999999999</c:v>
                </c:pt>
                <c:pt idx="1305">
                  <c:v>23.681000000000001</c:v>
                </c:pt>
                <c:pt idx="1306">
                  <c:v>23.681999999999999</c:v>
                </c:pt>
                <c:pt idx="1307">
                  <c:v>23.687999999999999</c:v>
                </c:pt>
                <c:pt idx="1308">
                  <c:v>23.698</c:v>
                </c:pt>
                <c:pt idx="1309">
                  <c:v>23.741</c:v>
                </c:pt>
                <c:pt idx="1310">
                  <c:v>23.765999999999998</c:v>
                </c:pt>
                <c:pt idx="1311">
                  <c:v>23.782</c:v>
                </c:pt>
                <c:pt idx="1312">
                  <c:v>23.763000000000002</c:v>
                </c:pt>
                <c:pt idx="1313">
                  <c:v>23.768999999999998</c:v>
                </c:pt>
                <c:pt idx="1314">
                  <c:v>23.722999999999999</c:v>
                </c:pt>
                <c:pt idx="1315">
                  <c:v>23.704000000000001</c:v>
                </c:pt>
                <c:pt idx="1316">
                  <c:v>23.702000000000002</c:v>
                </c:pt>
                <c:pt idx="1317">
                  <c:v>23.692</c:v>
                </c:pt>
                <c:pt idx="1318">
                  <c:v>23.681000000000001</c:v>
                </c:pt>
                <c:pt idx="1319">
                  <c:v>23.666</c:v>
                </c:pt>
                <c:pt idx="1320">
                  <c:v>23.655999999999999</c:v>
                </c:pt>
                <c:pt idx="1321">
                  <c:v>23.635000000000002</c:v>
                </c:pt>
                <c:pt idx="1322">
                  <c:v>23.63</c:v>
                </c:pt>
                <c:pt idx="1323">
                  <c:v>23.628</c:v>
                </c:pt>
                <c:pt idx="1324">
                  <c:v>23.626000000000001</c:v>
                </c:pt>
                <c:pt idx="1325">
                  <c:v>23.616</c:v>
                </c:pt>
                <c:pt idx="1326">
                  <c:v>23.61</c:v>
                </c:pt>
                <c:pt idx="1327">
                  <c:v>23.603999999999999</c:v>
                </c:pt>
                <c:pt idx="1328">
                  <c:v>23.620999999999999</c:v>
                </c:pt>
                <c:pt idx="1329">
                  <c:v>23.622</c:v>
                </c:pt>
                <c:pt idx="1330">
                  <c:v>23.614000000000001</c:v>
                </c:pt>
                <c:pt idx="1331">
                  <c:v>23.603999999999999</c:v>
                </c:pt>
                <c:pt idx="1332">
                  <c:v>23.591000000000001</c:v>
                </c:pt>
                <c:pt idx="1333">
                  <c:v>23.585999999999999</c:v>
                </c:pt>
                <c:pt idx="1334">
                  <c:v>23.582000000000001</c:v>
                </c:pt>
                <c:pt idx="1335">
                  <c:v>23.58</c:v>
                </c:pt>
                <c:pt idx="1336">
                  <c:v>23.574000000000002</c:v>
                </c:pt>
                <c:pt idx="1337">
                  <c:v>23.544</c:v>
                </c:pt>
                <c:pt idx="1338">
                  <c:v>23.545999999999999</c:v>
                </c:pt>
                <c:pt idx="1339">
                  <c:v>23.550999999999998</c:v>
                </c:pt>
                <c:pt idx="1340">
                  <c:v>23.587</c:v>
                </c:pt>
                <c:pt idx="1341">
                  <c:v>23.58</c:v>
                </c:pt>
                <c:pt idx="1342">
                  <c:v>23.552</c:v>
                </c:pt>
                <c:pt idx="1343">
                  <c:v>23.507999999999999</c:v>
                </c:pt>
                <c:pt idx="1344">
                  <c:v>23.501000000000001</c:v>
                </c:pt>
                <c:pt idx="1345">
                  <c:v>23.489000000000001</c:v>
                </c:pt>
                <c:pt idx="1346">
                  <c:v>23.489000000000001</c:v>
                </c:pt>
                <c:pt idx="1347">
                  <c:v>23.477</c:v>
                </c:pt>
                <c:pt idx="1348">
                  <c:v>23.466000000000001</c:v>
                </c:pt>
                <c:pt idx="1349">
                  <c:v>23.463000000000001</c:v>
                </c:pt>
                <c:pt idx="1350">
                  <c:v>23.443000000000001</c:v>
                </c:pt>
                <c:pt idx="1351">
                  <c:v>23.437000000000001</c:v>
                </c:pt>
                <c:pt idx="1352">
                  <c:v>23.436</c:v>
                </c:pt>
                <c:pt idx="1353">
                  <c:v>23.431999999999999</c:v>
                </c:pt>
                <c:pt idx="1354">
                  <c:v>23.443999999999999</c:v>
                </c:pt>
                <c:pt idx="1355">
                  <c:v>23.446999999999999</c:v>
                </c:pt>
                <c:pt idx="1356">
                  <c:v>23.489000000000001</c:v>
                </c:pt>
                <c:pt idx="1357">
                  <c:v>23.495000000000001</c:v>
                </c:pt>
                <c:pt idx="1358">
                  <c:v>23.497</c:v>
                </c:pt>
                <c:pt idx="1359">
                  <c:v>23.498999999999999</c:v>
                </c:pt>
                <c:pt idx="1360">
                  <c:v>23.513000000000002</c:v>
                </c:pt>
                <c:pt idx="1361">
                  <c:v>23.55</c:v>
                </c:pt>
                <c:pt idx="1362">
                  <c:v>23.548999999999999</c:v>
                </c:pt>
                <c:pt idx="1363">
                  <c:v>23.547999999999998</c:v>
                </c:pt>
                <c:pt idx="1364">
                  <c:v>23.547999999999998</c:v>
                </c:pt>
                <c:pt idx="1365">
                  <c:v>23.523</c:v>
                </c:pt>
                <c:pt idx="1366">
                  <c:v>23.532</c:v>
                </c:pt>
                <c:pt idx="1367">
                  <c:v>23.513999999999999</c:v>
                </c:pt>
                <c:pt idx="1368">
                  <c:v>23.536000000000001</c:v>
                </c:pt>
                <c:pt idx="1369">
                  <c:v>23.536999999999999</c:v>
                </c:pt>
                <c:pt idx="1370">
                  <c:v>23.538</c:v>
                </c:pt>
                <c:pt idx="1371">
                  <c:v>23.545999999999999</c:v>
                </c:pt>
                <c:pt idx="1372">
                  <c:v>23.562000000000001</c:v>
                </c:pt>
                <c:pt idx="1373">
                  <c:v>23.568999999999999</c:v>
                </c:pt>
                <c:pt idx="1374">
                  <c:v>23.561</c:v>
                </c:pt>
                <c:pt idx="1375">
                  <c:v>23.576000000000001</c:v>
                </c:pt>
                <c:pt idx="1376">
                  <c:v>23.582999999999998</c:v>
                </c:pt>
                <c:pt idx="1377">
                  <c:v>23.594999999999999</c:v>
                </c:pt>
                <c:pt idx="1378">
                  <c:v>23.591999999999999</c:v>
                </c:pt>
                <c:pt idx="1379">
                  <c:v>23.568000000000001</c:v>
                </c:pt>
                <c:pt idx="1380">
                  <c:v>23.565000000000001</c:v>
                </c:pt>
                <c:pt idx="1381">
                  <c:v>23.548999999999999</c:v>
                </c:pt>
                <c:pt idx="1382">
                  <c:v>23.550999999999998</c:v>
                </c:pt>
                <c:pt idx="1383">
                  <c:v>23.57</c:v>
                </c:pt>
                <c:pt idx="1384">
                  <c:v>23.568999999999999</c:v>
                </c:pt>
                <c:pt idx="1385">
                  <c:v>23.562000000000001</c:v>
                </c:pt>
                <c:pt idx="1386">
                  <c:v>23.559000000000001</c:v>
                </c:pt>
                <c:pt idx="1387">
                  <c:v>23.558</c:v>
                </c:pt>
                <c:pt idx="1388">
                  <c:v>23.555</c:v>
                </c:pt>
                <c:pt idx="1389">
                  <c:v>23.587</c:v>
                </c:pt>
                <c:pt idx="1390">
                  <c:v>23.587</c:v>
                </c:pt>
                <c:pt idx="1391">
                  <c:v>23.597999999999999</c:v>
                </c:pt>
                <c:pt idx="1392">
                  <c:v>23.597999999999999</c:v>
                </c:pt>
                <c:pt idx="1393">
                  <c:v>23.594000000000001</c:v>
                </c:pt>
                <c:pt idx="1394">
                  <c:v>23.606999999999999</c:v>
                </c:pt>
                <c:pt idx="1395">
                  <c:v>23.606000000000002</c:v>
                </c:pt>
                <c:pt idx="1396">
                  <c:v>23.628</c:v>
                </c:pt>
                <c:pt idx="1397">
                  <c:v>23.616</c:v>
                </c:pt>
                <c:pt idx="1398">
                  <c:v>23.614000000000001</c:v>
                </c:pt>
                <c:pt idx="1399">
                  <c:v>23.597999999999999</c:v>
                </c:pt>
                <c:pt idx="1400">
                  <c:v>23.571000000000002</c:v>
                </c:pt>
                <c:pt idx="1401">
                  <c:v>23.564</c:v>
                </c:pt>
                <c:pt idx="1402">
                  <c:v>23.56</c:v>
                </c:pt>
                <c:pt idx="1403">
                  <c:v>23.562000000000001</c:v>
                </c:pt>
                <c:pt idx="1404">
                  <c:v>23.591000000000001</c:v>
                </c:pt>
                <c:pt idx="1405">
                  <c:v>23.587</c:v>
                </c:pt>
                <c:pt idx="1406">
                  <c:v>23.591000000000001</c:v>
                </c:pt>
                <c:pt idx="1407">
                  <c:v>23.591000000000001</c:v>
                </c:pt>
                <c:pt idx="1408">
                  <c:v>23.614999999999998</c:v>
                </c:pt>
                <c:pt idx="1409">
                  <c:v>23.606000000000002</c:v>
                </c:pt>
                <c:pt idx="1410">
                  <c:v>23.600999999999999</c:v>
                </c:pt>
                <c:pt idx="1411">
                  <c:v>23.593</c:v>
                </c:pt>
                <c:pt idx="1412">
                  <c:v>23.587</c:v>
                </c:pt>
                <c:pt idx="1413">
                  <c:v>23.56</c:v>
                </c:pt>
                <c:pt idx="1414">
                  <c:v>23.548999999999999</c:v>
                </c:pt>
                <c:pt idx="1415">
                  <c:v>23.558</c:v>
                </c:pt>
                <c:pt idx="1416">
                  <c:v>23.623000000000001</c:v>
                </c:pt>
                <c:pt idx="1417">
                  <c:v>23.629000000000001</c:v>
                </c:pt>
                <c:pt idx="1418">
                  <c:v>23.631</c:v>
                </c:pt>
                <c:pt idx="1419">
                  <c:v>23.658999999999999</c:v>
                </c:pt>
                <c:pt idx="1420">
                  <c:v>23.675000000000001</c:v>
                </c:pt>
                <c:pt idx="1421">
                  <c:v>23.69</c:v>
                </c:pt>
                <c:pt idx="1422">
                  <c:v>23.689</c:v>
                </c:pt>
                <c:pt idx="1423">
                  <c:v>23.643000000000001</c:v>
                </c:pt>
                <c:pt idx="1424">
                  <c:v>23.628</c:v>
                </c:pt>
                <c:pt idx="1425">
                  <c:v>23.6</c:v>
                </c:pt>
                <c:pt idx="1426">
                  <c:v>23.57</c:v>
                </c:pt>
                <c:pt idx="1427">
                  <c:v>23.564</c:v>
                </c:pt>
                <c:pt idx="1428">
                  <c:v>23.562000000000001</c:v>
                </c:pt>
                <c:pt idx="1429">
                  <c:v>23.556000000000001</c:v>
                </c:pt>
                <c:pt idx="1430">
                  <c:v>23.49</c:v>
                </c:pt>
                <c:pt idx="1431">
                  <c:v>23.459</c:v>
                </c:pt>
                <c:pt idx="1432">
                  <c:v>23.417000000000002</c:v>
                </c:pt>
                <c:pt idx="1433">
                  <c:v>23.367999999999999</c:v>
                </c:pt>
                <c:pt idx="1434">
                  <c:v>23.35</c:v>
                </c:pt>
                <c:pt idx="1435">
                  <c:v>23.343</c:v>
                </c:pt>
                <c:pt idx="1436">
                  <c:v>23.33</c:v>
                </c:pt>
                <c:pt idx="1437">
                  <c:v>23.274000000000001</c:v>
                </c:pt>
                <c:pt idx="1438">
                  <c:v>23.253</c:v>
                </c:pt>
                <c:pt idx="1439">
                  <c:v>23.215</c:v>
                </c:pt>
                <c:pt idx="1440">
                  <c:v>23.181000000000001</c:v>
                </c:pt>
                <c:pt idx="1441">
                  <c:v>23.154</c:v>
                </c:pt>
                <c:pt idx="1442">
                  <c:v>23.151</c:v>
                </c:pt>
                <c:pt idx="1443">
                  <c:v>23.146000000000001</c:v>
                </c:pt>
                <c:pt idx="1444">
                  <c:v>23.15</c:v>
                </c:pt>
                <c:pt idx="1445">
                  <c:v>23.128</c:v>
                </c:pt>
                <c:pt idx="1446">
                  <c:v>23.087</c:v>
                </c:pt>
                <c:pt idx="1447">
                  <c:v>23.047999999999998</c:v>
                </c:pt>
                <c:pt idx="1448">
                  <c:v>23.023</c:v>
                </c:pt>
                <c:pt idx="1449">
                  <c:v>22.97</c:v>
                </c:pt>
                <c:pt idx="1450">
                  <c:v>22.869</c:v>
                </c:pt>
                <c:pt idx="1451">
                  <c:v>22.844999999999999</c:v>
                </c:pt>
                <c:pt idx="1452">
                  <c:v>22.934000000000001</c:v>
                </c:pt>
                <c:pt idx="1453">
                  <c:v>22.937000000000001</c:v>
                </c:pt>
                <c:pt idx="1454">
                  <c:v>22.978999999999999</c:v>
                </c:pt>
                <c:pt idx="1455">
                  <c:v>23.074000000000002</c:v>
                </c:pt>
                <c:pt idx="1456">
                  <c:v>23.097000000000001</c:v>
                </c:pt>
                <c:pt idx="1457">
                  <c:v>23.157</c:v>
                </c:pt>
                <c:pt idx="1458">
                  <c:v>23.236000000000001</c:v>
                </c:pt>
                <c:pt idx="1459">
                  <c:v>23.274000000000001</c:v>
                </c:pt>
                <c:pt idx="1460">
                  <c:v>23.303000000000001</c:v>
                </c:pt>
                <c:pt idx="1461">
                  <c:v>23.306999999999999</c:v>
                </c:pt>
                <c:pt idx="1462">
                  <c:v>23.341000000000001</c:v>
                </c:pt>
                <c:pt idx="1463">
                  <c:v>23.350999999999999</c:v>
                </c:pt>
                <c:pt idx="1464">
                  <c:v>23.355</c:v>
                </c:pt>
                <c:pt idx="1465">
                  <c:v>23.359000000000002</c:v>
                </c:pt>
                <c:pt idx="1466">
                  <c:v>23.376000000000001</c:v>
                </c:pt>
                <c:pt idx="1467">
                  <c:v>23.382000000000001</c:v>
                </c:pt>
                <c:pt idx="1468">
                  <c:v>23.379000000000001</c:v>
                </c:pt>
                <c:pt idx="1469">
                  <c:v>23.378</c:v>
                </c:pt>
                <c:pt idx="1470">
                  <c:v>23.373000000000001</c:v>
                </c:pt>
                <c:pt idx="1471">
                  <c:v>23.321000000000002</c:v>
                </c:pt>
                <c:pt idx="1472">
                  <c:v>23.283999999999999</c:v>
                </c:pt>
                <c:pt idx="1473">
                  <c:v>23.273</c:v>
                </c:pt>
                <c:pt idx="1474">
                  <c:v>23.242000000000001</c:v>
                </c:pt>
                <c:pt idx="1475">
                  <c:v>23.225999999999999</c:v>
                </c:pt>
                <c:pt idx="1476">
                  <c:v>23.219000000000001</c:v>
                </c:pt>
                <c:pt idx="1477">
                  <c:v>23.207999999999998</c:v>
                </c:pt>
                <c:pt idx="1478">
                  <c:v>23.2</c:v>
                </c:pt>
                <c:pt idx="1479">
                  <c:v>23.173999999999999</c:v>
                </c:pt>
                <c:pt idx="1480">
                  <c:v>23.138999999999999</c:v>
                </c:pt>
                <c:pt idx="1481">
                  <c:v>23.120999999999999</c:v>
                </c:pt>
                <c:pt idx="1482">
                  <c:v>23.113</c:v>
                </c:pt>
                <c:pt idx="1483">
                  <c:v>23.097000000000001</c:v>
                </c:pt>
                <c:pt idx="1484">
                  <c:v>23.076000000000001</c:v>
                </c:pt>
                <c:pt idx="1485">
                  <c:v>23.05</c:v>
                </c:pt>
                <c:pt idx="1486">
                  <c:v>23.009</c:v>
                </c:pt>
                <c:pt idx="1487">
                  <c:v>22.898</c:v>
                </c:pt>
                <c:pt idx="1488">
                  <c:v>22.87</c:v>
                </c:pt>
                <c:pt idx="1489">
                  <c:v>22.856000000000002</c:v>
                </c:pt>
                <c:pt idx="1490">
                  <c:v>22.818999999999999</c:v>
                </c:pt>
                <c:pt idx="1491">
                  <c:v>22.721</c:v>
                </c:pt>
                <c:pt idx="1492">
                  <c:v>22.66</c:v>
                </c:pt>
                <c:pt idx="1493">
                  <c:v>22.681999999999999</c:v>
                </c:pt>
                <c:pt idx="1494">
                  <c:v>22.783000000000001</c:v>
                </c:pt>
                <c:pt idx="1495">
                  <c:v>22.8</c:v>
                </c:pt>
                <c:pt idx="1496">
                  <c:v>22.808</c:v>
                </c:pt>
                <c:pt idx="1497">
                  <c:v>22.83</c:v>
                </c:pt>
                <c:pt idx="1498">
                  <c:v>22.957000000000001</c:v>
                </c:pt>
                <c:pt idx="1499">
                  <c:v>23.001999999999999</c:v>
                </c:pt>
                <c:pt idx="1500">
                  <c:v>22.928000000000001</c:v>
                </c:pt>
                <c:pt idx="1501">
                  <c:v>22.684000000000001</c:v>
                </c:pt>
                <c:pt idx="1502">
                  <c:v>22.675000000000001</c:v>
                </c:pt>
                <c:pt idx="1503">
                  <c:v>22.669</c:v>
                </c:pt>
                <c:pt idx="1504">
                  <c:v>22.385999999999999</c:v>
                </c:pt>
                <c:pt idx="1505">
                  <c:v>22.265000000000001</c:v>
                </c:pt>
                <c:pt idx="1506">
                  <c:v>22.262</c:v>
                </c:pt>
                <c:pt idx="1507">
                  <c:v>22.242000000000001</c:v>
                </c:pt>
                <c:pt idx="1508">
                  <c:v>22.292000000000002</c:v>
                </c:pt>
                <c:pt idx="1509">
                  <c:v>22.295999999999999</c:v>
                </c:pt>
                <c:pt idx="1510">
                  <c:v>22.308</c:v>
                </c:pt>
                <c:pt idx="1511">
                  <c:v>22.603000000000002</c:v>
                </c:pt>
                <c:pt idx="1512">
                  <c:v>22.753</c:v>
                </c:pt>
                <c:pt idx="1513">
                  <c:v>22.916</c:v>
                </c:pt>
                <c:pt idx="1514">
                  <c:v>23.114999999999998</c:v>
                </c:pt>
                <c:pt idx="1515">
                  <c:v>23.158999999999999</c:v>
                </c:pt>
                <c:pt idx="1516">
                  <c:v>23.17</c:v>
                </c:pt>
                <c:pt idx="1517">
                  <c:v>23.306000000000001</c:v>
                </c:pt>
                <c:pt idx="1518">
                  <c:v>23.350999999999999</c:v>
                </c:pt>
                <c:pt idx="1519">
                  <c:v>23.373999999999999</c:v>
                </c:pt>
                <c:pt idx="1520">
                  <c:v>23.401</c:v>
                </c:pt>
                <c:pt idx="1521">
                  <c:v>23.411999999999999</c:v>
                </c:pt>
                <c:pt idx="1522">
                  <c:v>23.416</c:v>
                </c:pt>
                <c:pt idx="1523">
                  <c:v>23.423999999999999</c:v>
                </c:pt>
                <c:pt idx="1524">
                  <c:v>23.452999999999999</c:v>
                </c:pt>
                <c:pt idx="1525">
                  <c:v>23.46</c:v>
                </c:pt>
                <c:pt idx="1526">
                  <c:v>23.492000000000001</c:v>
                </c:pt>
                <c:pt idx="1527">
                  <c:v>23.518000000000001</c:v>
                </c:pt>
                <c:pt idx="1528">
                  <c:v>23.538</c:v>
                </c:pt>
                <c:pt idx="1529">
                  <c:v>23.545999999999999</c:v>
                </c:pt>
                <c:pt idx="1530">
                  <c:v>23.555</c:v>
                </c:pt>
                <c:pt idx="1531">
                  <c:v>23.579000000000001</c:v>
                </c:pt>
                <c:pt idx="1532">
                  <c:v>23.651</c:v>
                </c:pt>
                <c:pt idx="1533">
                  <c:v>23.675000000000001</c:v>
                </c:pt>
                <c:pt idx="1534">
                  <c:v>23.673999999999999</c:v>
                </c:pt>
                <c:pt idx="1535">
                  <c:v>23.673999999999999</c:v>
                </c:pt>
                <c:pt idx="1536">
                  <c:v>23.666</c:v>
                </c:pt>
                <c:pt idx="1537">
                  <c:v>23.649000000000001</c:v>
                </c:pt>
                <c:pt idx="1538">
                  <c:v>23.641999999999999</c:v>
                </c:pt>
                <c:pt idx="1539">
                  <c:v>23.632000000000001</c:v>
                </c:pt>
                <c:pt idx="1540">
                  <c:v>23.628</c:v>
                </c:pt>
                <c:pt idx="1541">
                  <c:v>23.588000000000001</c:v>
                </c:pt>
                <c:pt idx="1542">
                  <c:v>23.587</c:v>
                </c:pt>
                <c:pt idx="1543">
                  <c:v>23.58</c:v>
                </c:pt>
                <c:pt idx="1544">
                  <c:v>23.591999999999999</c:v>
                </c:pt>
                <c:pt idx="1545">
                  <c:v>23.593</c:v>
                </c:pt>
                <c:pt idx="1546">
                  <c:v>23.591000000000001</c:v>
                </c:pt>
                <c:pt idx="1547">
                  <c:v>23.581</c:v>
                </c:pt>
                <c:pt idx="1548">
                  <c:v>23.55</c:v>
                </c:pt>
                <c:pt idx="1549">
                  <c:v>23.547000000000001</c:v>
                </c:pt>
                <c:pt idx="1550">
                  <c:v>23.564</c:v>
                </c:pt>
                <c:pt idx="1551">
                  <c:v>23.567</c:v>
                </c:pt>
                <c:pt idx="1552">
                  <c:v>23.588000000000001</c:v>
                </c:pt>
                <c:pt idx="1553">
                  <c:v>23.597999999999999</c:v>
                </c:pt>
                <c:pt idx="1554">
                  <c:v>23.609000000000002</c:v>
                </c:pt>
                <c:pt idx="1555">
                  <c:v>23.608000000000001</c:v>
                </c:pt>
                <c:pt idx="1556">
                  <c:v>23.606999999999999</c:v>
                </c:pt>
                <c:pt idx="1557">
                  <c:v>23.606000000000002</c:v>
                </c:pt>
                <c:pt idx="1558">
                  <c:v>23.603000000000002</c:v>
                </c:pt>
                <c:pt idx="1559">
                  <c:v>23.603000000000002</c:v>
                </c:pt>
                <c:pt idx="1560">
                  <c:v>23.620999999999999</c:v>
                </c:pt>
                <c:pt idx="1561">
                  <c:v>23.623000000000001</c:v>
                </c:pt>
                <c:pt idx="1562">
                  <c:v>23.625</c:v>
                </c:pt>
                <c:pt idx="1563">
                  <c:v>23.628</c:v>
                </c:pt>
                <c:pt idx="1564">
                  <c:v>23.632000000000001</c:v>
                </c:pt>
                <c:pt idx="1565">
                  <c:v>23.640999999999998</c:v>
                </c:pt>
                <c:pt idx="1566">
                  <c:v>23.651</c:v>
                </c:pt>
                <c:pt idx="1567">
                  <c:v>23.655999999999999</c:v>
                </c:pt>
                <c:pt idx="1568">
                  <c:v>23.66</c:v>
                </c:pt>
                <c:pt idx="1569">
                  <c:v>23.672999999999998</c:v>
                </c:pt>
                <c:pt idx="1570">
                  <c:v>23.673999999999999</c:v>
                </c:pt>
                <c:pt idx="1571">
                  <c:v>23.67</c:v>
                </c:pt>
                <c:pt idx="1572">
                  <c:v>23.670999999999999</c:v>
                </c:pt>
                <c:pt idx="1573">
                  <c:v>23.669</c:v>
                </c:pt>
                <c:pt idx="1574">
                  <c:v>23.672999999999998</c:v>
                </c:pt>
                <c:pt idx="1575">
                  <c:v>23.66</c:v>
                </c:pt>
                <c:pt idx="1576">
                  <c:v>23.67</c:v>
                </c:pt>
                <c:pt idx="1577">
                  <c:v>23.690999999999999</c:v>
                </c:pt>
                <c:pt idx="1578">
                  <c:v>23.692</c:v>
                </c:pt>
                <c:pt idx="1579">
                  <c:v>23.692</c:v>
                </c:pt>
                <c:pt idx="1580">
                  <c:v>23.692</c:v>
                </c:pt>
                <c:pt idx="1581">
                  <c:v>23.67</c:v>
                </c:pt>
                <c:pt idx="1582">
                  <c:v>23.654</c:v>
                </c:pt>
                <c:pt idx="1583">
                  <c:v>23.658000000000001</c:v>
                </c:pt>
                <c:pt idx="1584">
                  <c:v>23.677</c:v>
                </c:pt>
                <c:pt idx="1585">
                  <c:v>23.721</c:v>
                </c:pt>
                <c:pt idx="1586">
                  <c:v>23.777999999999999</c:v>
                </c:pt>
                <c:pt idx="1587">
                  <c:v>23.783999999999999</c:v>
                </c:pt>
                <c:pt idx="1588">
                  <c:v>23.788</c:v>
                </c:pt>
                <c:pt idx="1589">
                  <c:v>23.795999999999999</c:v>
                </c:pt>
                <c:pt idx="1590">
                  <c:v>23.788</c:v>
                </c:pt>
                <c:pt idx="1591">
                  <c:v>23.783999999999999</c:v>
                </c:pt>
                <c:pt idx="1592">
                  <c:v>23.762</c:v>
                </c:pt>
                <c:pt idx="1593">
                  <c:v>23.763999999999999</c:v>
                </c:pt>
                <c:pt idx="1594">
                  <c:v>23.756</c:v>
                </c:pt>
                <c:pt idx="1595">
                  <c:v>23.751999999999999</c:v>
                </c:pt>
                <c:pt idx="1596">
                  <c:v>23.744</c:v>
                </c:pt>
                <c:pt idx="1597">
                  <c:v>23.739000000000001</c:v>
                </c:pt>
                <c:pt idx="1598">
                  <c:v>23.725000000000001</c:v>
                </c:pt>
                <c:pt idx="1599">
                  <c:v>23.72</c:v>
                </c:pt>
                <c:pt idx="1600">
                  <c:v>23.725999999999999</c:v>
                </c:pt>
                <c:pt idx="1601">
                  <c:v>23.74</c:v>
                </c:pt>
                <c:pt idx="1602">
                  <c:v>23.747</c:v>
                </c:pt>
                <c:pt idx="1603">
                  <c:v>23.782</c:v>
                </c:pt>
                <c:pt idx="1604">
                  <c:v>23.785</c:v>
                </c:pt>
                <c:pt idx="1605">
                  <c:v>23.789000000000001</c:v>
                </c:pt>
                <c:pt idx="1606">
                  <c:v>23.818000000000001</c:v>
                </c:pt>
                <c:pt idx="1607">
                  <c:v>23.827000000000002</c:v>
                </c:pt>
                <c:pt idx="1608">
                  <c:v>23.832000000000001</c:v>
                </c:pt>
                <c:pt idx="1609">
                  <c:v>23.837</c:v>
                </c:pt>
                <c:pt idx="1610">
                  <c:v>23.84</c:v>
                </c:pt>
                <c:pt idx="1611">
                  <c:v>23.84</c:v>
                </c:pt>
                <c:pt idx="1612">
                  <c:v>23.834</c:v>
                </c:pt>
                <c:pt idx="1613">
                  <c:v>23.818999999999999</c:v>
                </c:pt>
                <c:pt idx="1614">
                  <c:v>23.803999999999998</c:v>
                </c:pt>
                <c:pt idx="1615">
                  <c:v>23.745999999999999</c:v>
                </c:pt>
                <c:pt idx="1616">
                  <c:v>23.741</c:v>
                </c:pt>
                <c:pt idx="1617">
                  <c:v>23.687999999999999</c:v>
                </c:pt>
                <c:pt idx="1618">
                  <c:v>23.646000000000001</c:v>
                </c:pt>
                <c:pt idx="1619">
                  <c:v>23.568000000000001</c:v>
                </c:pt>
                <c:pt idx="1620">
                  <c:v>23.542999999999999</c:v>
                </c:pt>
                <c:pt idx="1621">
                  <c:v>23.535</c:v>
                </c:pt>
                <c:pt idx="1622">
                  <c:v>23.492000000000001</c:v>
                </c:pt>
                <c:pt idx="1623">
                  <c:v>23.353000000000002</c:v>
                </c:pt>
                <c:pt idx="1624">
                  <c:v>23.265999999999998</c:v>
                </c:pt>
                <c:pt idx="1625">
                  <c:v>23.2</c:v>
                </c:pt>
                <c:pt idx="1626">
                  <c:v>23.206</c:v>
                </c:pt>
                <c:pt idx="1627">
                  <c:v>23.225999999999999</c:v>
                </c:pt>
                <c:pt idx="1628">
                  <c:v>23.295999999999999</c:v>
                </c:pt>
                <c:pt idx="1629">
                  <c:v>23.32</c:v>
                </c:pt>
                <c:pt idx="1630">
                  <c:v>23.34</c:v>
                </c:pt>
                <c:pt idx="1631">
                  <c:v>23.338999999999999</c:v>
                </c:pt>
                <c:pt idx="1632">
                  <c:v>23.341000000000001</c:v>
                </c:pt>
                <c:pt idx="1633">
                  <c:v>23.308</c:v>
                </c:pt>
                <c:pt idx="1634">
                  <c:v>23.206</c:v>
                </c:pt>
                <c:pt idx="1635">
                  <c:v>23.164000000000001</c:v>
                </c:pt>
                <c:pt idx="1636">
                  <c:v>23.15</c:v>
                </c:pt>
                <c:pt idx="1637">
                  <c:v>23.143000000000001</c:v>
                </c:pt>
                <c:pt idx="1638">
                  <c:v>23.119</c:v>
                </c:pt>
                <c:pt idx="1639">
                  <c:v>23.120999999999999</c:v>
                </c:pt>
                <c:pt idx="1640">
                  <c:v>23.199000000000002</c:v>
                </c:pt>
                <c:pt idx="1641">
                  <c:v>23.36</c:v>
                </c:pt>
                <c:pt idx="1642">
                  <c:v>23.367999999999999</c:v>
                </c:pt>
                <c:pt idx="1643">
                  <c:v>23.384</c:v>
                </c:pt>
                <c:pt idx="1644">
                  <c:v>23.469000000000001</c:v>
                </c:pt>
                <c:pt idx="1645">
                  <c:v>23.492999999999999</c:v>
                </c:pt>
                <c:pt idx="1646">
                  <c:v>23.478999999999999</c:v>
                </c:pt>
                <c:pt idx="1647">
                  <c:v>23.469000000000001</c:v>
                </c:pt>
                <c:pt idx="1648">
                  <c:v>23.446000000000002</c:v>
                </c:pt>
                <c:pt idx="1649">
                  <c:v>23.411999999999999</c:v>
                </c:pt>
                <c:pt idx="1650">
                  <c:v>23.338999999999999</c:v>
                </c:pt>
                <c:pt idx="1651">
                  <c:v>23.29</c:v>
                </c:pt>
                <c:pt idx="1652">
                  <c:v>23.280999999999999</c:v>
                </c:pt>
                <c:pt idx="1653">
                  <c:v>23.266999999999999</c:v>
                </c:pt>
                <c:pt idx="1654">
                  <c:v>23.251000000000001</c:v>
                </c:pt>
                <c:pt idx="1655">
                  <c:v>23.231000000000002</c:v>
                </c:pt>
                <c:pt idx="1656">
                  <c:v>23.193000000000001</c:v>
                </c:pt>
                <c:pt idx="1657">
                  <c:v>23.093</c:v>
                </c:pt>
                <c:pt idx="1658">
                  <c:v>23.088999999999999</c:v>
                </c:pt>
                <c:pt idx="1659">
                  <c:v>23.085999999999999</c:v>
                </c:pt>
                <c:pt idx="1660">
                  <c:v>23.082000000000001</c:v>
                </c:pt>
                <c:pt idx="1661">
                  <c:v>23.001999999999999</c:v>
                </c:pt>
                <c:pt idx="1662">
                  <c:v>22.981999999999999</c:v>
                </c:pt>
                <c:pt idx="1663">
                  <c:v>22.981999999999999</c:v>
                </c:pt>
                <c:pt idx="1664">
                  <c:v>22.983000000000001</c:v>
                </c:pt>
                <c:pt idx="1665">
                  <c:v>22.989000000000001</c:v>
                </c:pt>
                <c:pt idx="1666">
                  <c:v>22.994</c:v>
                </c:pt>
                <c:pt idx="1667">
                  <c:v>22.99</c:v>
                </c:pt>
                <c:pt idx="1668">
                  <c:v>23.026</c:v>
                </c:pt>
                <c:pt idx="1669">
                  <c:v>23.041</c:v>
                </c:pt>
                <c:pt idx="1670">
                  <c:v>23.038</c:v>
                </c:pt>
                <c:pt idx="1671">
                  <c:v>22.986999999999998</c:v>
                </c:pt>
                <c:pt idx="1672">
                  <c:v>22.948</c:v>
                </c:pt>
                <c:pt idx="1673">
                  <c:v>22.901</c:v>
                </c:pt>
                <c:pt idx="1674">
                  <c:v>22.832000000000001</c:v>
                </c:pt>
                <c:pt idx="1675">
                  <c:v>22.841000000000001</c:v>
                </c:pt>
                <c:pt idx="1676">
                  <c:v>22.838999999999999</c:v>
                </c:pt>
                <c:pt idx="1677">
                  <c:v>22.838000000000001</c:v>
                </c:pt>
                <c:pt idx="1678">
                  <c:v>22.835000000000001</c:v>
                </c:pt>
                <c:pt idx="1679">
                  <c:v>22.747</c:v>
                </c:pt>
                <c:pt idx="1680">
                  <c:v>22.728000000000002</c:v>
                </c:pt>
                <c:pt idx="1681">
                  <c:v>22.707999999999998</c:v>
                </c:pt>
                <c:pt idx="1682">
                  <c:v>22.800999999999998</c:v>
                </c:pt>
                <c:pt idx="1683">
                  <c:v>22.827999999999999</c:v>
                </c:pt>
                <c:pt idx="1684">
                  <c:v>22.948</c:v>
                </c:pt>
                <c:pt idx="1685">
                  <c:v>22.977</c:v>
                </c:pt>
                <c:pt idx="1686">
                  <c:v>22.981000000000002</c:v>
                </c:pt>
                <c:pt idx="1687">
                  <c:v>22.747</c:v>
                </c:pt>
                <c:pt idx="1688">
                  <c:v>22.649000000000001</c:v>
                </c:pt>
                <c:pt idx="1689">
                  <c:v>22.457999999999998</c:v>
                </c:pt>
                <c:pt idx="1690">
                  <c:v>22.297999999999998</c:v>
                </c:pt>
                <c:pt idx="1691">
                  <c:v>22.216999999999999</c:v>
                </c:pt>
                <c:pt idx="1692">
                  <c:v>22.164999999999999</c:v>
                </c:pt>
                <c:pt idx="1693">
                  <c:v>21.992999999999999</c:v>
                </c:pt>
                <c:pt idx="1694">
                  <c:v>22.055</c:v>
                </c:pt>
                <c:pt idx="1695">
                  <c:v>21.99</c:v>
                </c:pt>
                <c:pt idx="1696">
                  <c:v>22.122</c:v>
                </c:pt>
                <c:pt idx="1697">
                  <c:v>22.15</c:v>
                </c:pt>
                <c:pt idx="1698">
                  <c:v>22.11</c:v>
                </c:pt>
                <c:pt idx="1699">
                  <c:v>22.123999999999999</c:v>
                </c:pt>
                <c:pt idx="1700">
                  <c:v>22.244</c:v>
                </c:pt>
                <c:pt idx="1701">
                  <c:v>22.245999999999999</c:v>
                </c:pt>
                <c:pt idx="1702">
                  <c:v>22.466999999999999</c:v>
                </c:pt>
                <c:pt idx="1703">
                  <c:v>22.536999999999999</c:v>
                </c:pt>
                <c:pt idx="1704">
                  <c:v>22.809000000000001</c:v>
                </c:pt>
                <c:pt idx="1705">
                  <c:v>22.78</c:v>
                </c:pt>
                <c:pt idx="1706">
                  <c:v>22.829000000000001</c:v>
                </c:pt>
                <c:pt idx="1707">
                  <c:v>22.826000000000001</c:v>
                </c:pt>
                <c:pt idx="1708">
                  <c:v>23.05</c:v>
                </c:pt>
                <c:pt idx="1709">
                  <c:v>23.111000000000001</c:v>
                </c:pt>
                <c:pt idx="1710">
                  <c:v>23.172999999999998</c:v>
                </c:pt>
                <c:pt idx="1711">
                  <c:v>23.274999999999999</c:v>
                </c:pt>
                <c:pt idx="1712">
                  <c:v>23.288</c:v>
                </c:pt>
                <c:pt idx="1713">
                  <c:v>23.298999999999999</c:v>
                </c:pt>
                <c:pt idx="1714">
                  <c:v>23.344999999999999</c:v>
                </c:pt>
                <c:pt idx="1715">
                  <c:v>23.370999999999999</c:v>
                </c:pt>
                <c:pt idx="1716">
                  <c:v>23.375</c:v>
                </c:pt>
                <c:pt idx="1717">
                  <c:v>23.382000000000001</c:v>
                </c:pt>
                <c:pt idx="1718">
                  <c:v>23.376000000000001</c:v>
                </c:pt>
                <c:pt idx="1719">
                  <c:v>23.373999999999999</c:v>
                </c:pt>
                <c:pt idx="1720">
                  <c:v>23.245999999999999</c:v>
                </c:pt>
                <c:pt idx="1721">
                  <c:v>23.227</c:v>
                </c:pt>
                <c:pt idx="1722">
                  <c:v>23.181000000000001</c:v>
                </c:pt>
                <c:pt idx="1723">
                  <c:v>23.199000000000002</c:v>
                </c:pt>
                <c:pt idx="1724">
                  <c:v>23.148</c:v>
                </c:pt>
                <c:pt idx="1725">
                  <c:v>23.206</c:v>
                </c:pt>
                <c:pt idx="1726">
                  <c:v>23.193000000000001</c:v>
                </c:pt>
                <c:pt idx="1727">
                  <c:v>23.305</c:v>
                </c:pt>
                <c:pt idx="1728">
                  <c:v>23.323</c:v>
                </c:pt>
                <c:pt idx="1729">
                  <c:v>23.375</c:v>
                </c:pt>
                <c:pt idx="1730">
                  <c:v>23.501999999999999</c:v>
                </c:pt>
                <c:pt idx="1731">
                  <c:v>23.545999999999999</c:v>
                </c:pt>
                <c:pt idx="1732">
                  <c:v>23.495999999999999</c:v>
                </c:pt>
                <c:pt idx="1733">
                  <c:v>23.385000000000002</c:v>
                </c:pt>
                <c:pt idx="1734">
                  <c:v>23.361000000000001</c:v>
                </c:pt>
                <c:pt idx="1735">
                  <c:v>23.338999999999999</c:v>
                </c:pt>
                <c:pt idx="1736">
                  <c:v>23.225999999999999</c:v>
                </c:pt>
                <c:pt idx="1737">
                  <c:v>23.18</c:v>
                </c:pt>
                <c:pt idx="1738">
                  <c:v>23.158000000000001</c:v>
                </c:pt>
                <c:pt idx="1739">
                  <c:v>23.157</c:v>
                </c:pt>
                <c:pt idx="1740">
                  <c:v>23.221</c:v>
                </c:pt>
                <c:pt idx="1741">
                  <c:v>23.303999999999998</c:v>
                </c:pt>
                <c:pt idx="1742">
                  <c:v>23.33</c:v>
                </c:pt>
                <c:pt idx="1743">
                  <c:v>23.399000000000001</c:v>
                </c:pt>
                <c:pt idx="1744">
                  <c:v>23.437000000000001</c:v>
                </c:pt>
                <c:pt idx="1745">
                  <c:v>23.416</c:v>
                </c:pt>
                <c:pt idx="1746">
                  <c:v>23.349</c:v>
                </c:pt>
                <c:pt idx="1747">
                  <c:v>23.131</c:v>
                </c:pt>
                <c:pt idx="1748">
                  <c:v>23.02</c:v>
                </c:pt>
                <c:pt idx="1749">
                  <c:v>22.946000000000002</c:v>
                </c:pt>
                <c:pt idx="1750">
                  <c:v>22.922000000000001</c:v>
                </c:pt>
                <c:pt idx="1751">
                  <c:v>22.934999999999999</c:v>
                </c:pt>
                <c:pt idx="1752">
                  <c:v>23.117000000000001</c:v>
                </c:pt>
                <c:pt idx="1753">
                  <c:v>23.131</c:v>
                </c:pt>
                <c:pt idx="1754">
                  <c:v>23.135999999999999</c:v>
                </c:pt>
                <c:pt idx="1755">
                  <c:v>23.071999999999999</c:v>
                </c:pt>
                <c:pt idx="1756">
                  <c:v>22.981000000000002</c:v>
                </c:pt>
                <c:pt idx="1757">
                  <c:v>22.940999999999999</c:v>
                </c:pt>
                <c:pt idx="1758">
                  <c:v>22.934000000000001</c:v>
                </c:pt>
                <c:pt idx="1759">
                  <c:v>22.925999999999998</c:v>
                </c:pt>
                <c:pt idx="1760">
                  <c:v>22.725000000000001</c:v>
                </c:pt>
                <c:pt idx="1761">
                  <c:v>22.632999999999999</c:v>
                </c:pt>
                <c:pt idx="1762">
                  <c:v>22.628</c:v>
                </c:pt>
                <c:pt idx="1763">
                  <c:v>22.741</c:v>
                </c:pt>
                <c:pt idx="1764">
                  <c:v>22.815999999999999</c:v>
                </c:pt>
                <c:pt idx="1765">
                  <c:v>22.832000000000001</c:v>
                </c:pt>
                <c:pt idx="1766">
                  <c:v>22.899000000000001</c:v>
                </c:pt>
                <c:pt idx="1767">
                  <c:v>22.966000000000001</c:v>
                </c:pt>
                <c:pt idx="1768">
                  <c:v>22.997</c:v>
                </c:pt>
                <c:pt idx="1769">
                  <c:v>23.007999999999999</c:v>
                </c:pt>
                <c:pt idx="1770">
                  <c:v>23.029</c:v>
                </c:pt>
                <c:pt idx="1771">
                  <c:v>23.055</c:v>
                </c:pt>
                <c:pt idx="1772">
                  <c:v>23.074999999999999</c:v>
                </c:pt>
                <c:pt idx="1773">
                  <c:v>23.175000000000001</c:v>
                </c:pt>
                <c:pt idx="1774">
                  <c:v>23.331</c:v>
                </c:pt>
                <c:pt idx="1775">
                  <c:v>23.358000000000001</c:v>
                </c:pt>
                <c:pt idx="1776">
                  <c:v>23.359000000000002</c:v>
                </c:pt>
                <c:pt idx="1777">
                  <c:v>23.391999999999999</c:v>
                </c:pt>
                <c:pt idx="1778">
                  <c:v>23.407</c:v>
                </c:pt>
                <c:pt idx="1779">
                  <c:v>23.411000000000001</c:v>
                </c:pt>
                <c:pt idx="1780">
                  <c:v>23.411999999999999</c:v>
                </c:pt>
                <c:pt idx="1781">
                  <c:v>23.419</c:v>
                </c:pt>
                <c:pt idx="1782">
                  <c:v>23.448</c:v>
                </c:pt>
                <c:pt idx="1783">
                  <c:v>23.463000000000001</c:v>
                </c:pt>
                <c:pt idx="1784">
                  <c:v>23.462</c:v>
                </c:pt>
                <c:pt idx="1785">
                  <c:v>23.414999999999999</c:v>
                </c:pt>
                <c:pt idx="1786">
                  <c:v>23.358000000000001</c:v>
                </c:pt>
                <c:pt idx="1787">
                  <c:v>23.335999999999999</c:v>
                </c:pt>
                <c:pt idx="1788">
                  <c:v>23.327000000000002</c:v>
                </c:pt>
                <c:pt idx="1789">
                  <c:v>23.331</c:v>
                </c:pt>
                <c:pt idx="1790">
                  <c:v>23.335000000000001</c:v>
                </c:pt>
                <c:pt idx="1791">
                  <c:v>23.327999999999999</c:v>
                </c:pt>
                <c:pt idx="1792">
                  <c:v>23.315000000000001</c:v>
                </c:pt>
                <c:pt idx="1793">
                  <c:v>23.222000000000001</c:v>
                </c:pt>
                <c:pt idx="1794">
                  <c:v>23.161000000000001</c:v>
                </c:pt>
                <c:pt idx="1795">
                  <c:v>23.132000000000001</c:v>
                </c:pt>
                <c:pt idx="1796">
                  <c:v>23.13</c:v>
                </c:pt>
                <c:pt idx="1797">
                  <c:v>23.128</c:v>
                </c:pt>
                <c:pt idx="1798">
                  <c:v>23.140999999999998</c:v>
                </c:pt>
                <c:pt idx="1799">
                  <c:v>23.189</c:v>
                </c:pt>
                <c:pt idx="1800">
                  <c:v>23.210999999999999</c:v>
                </c:pt>
                <c:pt idx="1801">
                  <c:v>23.225000000000001</c:v>
                </c:pt>
                <c:pt idx="1802">
                  <c:v>23.231000000000002</c:v>
                </c:pt>
                <c:pt idx="1803">
                  <c:v>23.204999999999998</c:v>
                </c:pt>
                <c:pt idx="1804">
                  <c:v>23.181000000000001</c:v>
                </c:pt>
                <c:pt idx="1805">
                  <c:v>23.138999999999999</c:v>
                </c:pt>
                <c:pt idx="1806">
                  <c:v>23.038</c:v>
                </c:pt>
                <c:pt idx="1807">
                  <c:v>23</c:v>
                </c:pt>
                <c:pt idx="1808">
                  <c:v>22.963999999999999</c:v>
                </c:pt>
                <c:pt idx="1809">
                  <c:v>22.951000000000001</c:v>
                </c:pt>
                <c:pt idx="1810">
                  <c:v>22.959</c:v>
                </c:pt>
                <c:pt idx="1811">
                  <c:v>23.055</c:v>
                </c:pt>
                <c:pt idx="1812">
                  <c:v>23.236000000000001</c:v>
                </c:pt>
                <c:pt idx="1813">
                  <c:v>23.274999999999999</c:v>
                </c:pt>
                <c:pt idx="1814">
                  <c:v>23.308</c:v>
                </c:pt>
                <c:pt idx="1815">
                  <c:v>23.477</c:v>
                </c:pt>
                <c:pt idx="1816">
                  <c:v>23.574999999999999</c:v>
                </c:pt>
                <c:pt idx="1817">
                  <c:v>23.622</c:v>
                </c:pt>
                <c:pt idx="1818">
                  <c:v>23.625</c:v>
                </c:pt>
                <c:pt idx="1819">
                  <c:v>23.626000000000001</c:v>
                </c:pt>
                <c:pt idx="1820">
                  <c:v>23.626999999999999</c:v>
                </c:pt>
                <c:pt idx="1821">
                  <c:v>23.603999999999999</c:v>
                </c:pt>
                <c:pt idx="1822">
                  <c:v>23.599</c:v>
                </c:pt>
                <c:pt idx="1823">
                  <c:v>23.600999999999999</c:v>
                </c:pt>
                <c:pt idx="1824">
                  <c:v>23.608000000000001</c:v>
                </c:pt>
                <c:pt idx="1825">
                  <c:v>23.616</c:v>
                </c:pt>
                <c:pt idx="1826">
                  <c:v>23.631</c:v>
                </c:pt>
                <c:pt idx="1827">
                  <c:v>23.651</c:v>
                </c:pt>
                <c:pt idx="1828">
                  <c:v>23.667999999999999</c:v>
                </c:pt>
                <c:pt idx="1829">
                  <c:v>23.69</c:v>
                </c:pt>
                <c:pt idx="1830">
                  <c:v>23.658999999999999</c:v>
                </c:pt>
                <c:pt idx="1831">
                  <c:v>23.64</c:v>
                </c:pt>
                <c:pt idx="1832">
                  <c:v>23.64</c:v>
                </c:pt>
                <c:pt idx="1833">
                  <c:v>23.643999999999998</c:v>
                </c:pt>
                <c:pt idx="1834">
                  <c:v>23.667999999999999</c:v>
                </c:pt>
                <c:pt idx="1835">
                  <c:v>23.678000000000001</c:v>
                </c:pt>
                <c:pt idx="1836">
                  <c:v>23.678000000000001</c:v>
                </c:pt>
                <c:pt idx="1837">
                  <c:v>23.677</c:v>
                </c:pt>
                <c:pt idx="1838">
                  <c:v>23.672000000000001</c:v>
                </c:pt>
                <c:pt idx="1839">
                  <c:v>23.67</c:v>
                </c:pt>
                <c:pt idx="1840">
                  <c:v>23.645</c:v>
                </c:pt>
                <c:pt idx="1841">
                  <c:v>23.645</c:v>
                </c:pt>
                <c:pt idx="1842">
                  <c:v>23.641999999999999</c:v>
                </c:pt>
                <c:pt idx="1843">
                  <c:v>23.635999999999999</c:v>
                </c:pt>
                <c:pt idx="1844">
                  <c:v>23.645</c:v>
                </c:pt>
                <c:pt idx="1845">
                  <c:v>23.655999999999999</c:v>
                </c:pt>
                <c:pt idx="1846">
                  <c:v>23.678000000000001</c:v>
                </c:pt>
                <c:pt idx="1847">
                  <c:v>23.687000000000001</c:v>
                </c:pt>
                <c:pt idx="1848">
                  <c:v>23.693999999999999</c:v>
                </c:pt>
                <c:pt idx="1849">
                  <c:v>23.695</c:v>
                </c:pt>
                <c:pt idx="1850">
                  <c:v>23.728000000000002</c:v>
                </c:pt>
                <c:pt idx="1851">
                  <c:v>23.738</c:v>
                </c:pt>
                <c:pt idx="1852">
                  <c:v>23.738</c:v>
                </c:pt>
                <c:pt idx="1853">
                  <c:v>23.741</c:v>
                </c:pt>
                <c:pt idx="1854">
                  <c:v>23.741</c:v>
                </c:pt>
                <c:pt idx="1855">
                  <c:v>23.742000000000001</c:v>
                </c:pt>
                <c:pt idx="1856">
                  <c:v>23.745999999999999</c:v>
                </c:pt>
                <c:pt idx="1857">
                  <c:v>23.771999999999998</c:v>
                </c:pt>
                <c:pt idx="1858">
                  <c:v>23.803000000000001</c:v>
                </c:pt>
                <c:pt idx="1859">
                  <c:v>23.803000000000001</c:v>
                </c:pt>
                <c:pt idx="1860">
                  <c:v>23.812000000000001</c:v>
                </c:pt>
                <c:pt idx="1861">
                  <c:v>23.818999999999999</c:v>
                </c:pt>
                <c:pt idx="1862">
                  <c:v>23.835000000000001</c:v>
                </c:pt>
                <c:pt idx="1863">
                  <c:v>23.835000000000001</c:v>
                </c:pt>
                <c:pt idx="1864">
                  <c:v>23.827999999999999</c:v>
                </c:pt>
                <c:pt idx="1865">
                  <c:v>23.81</c:v>
                </c:pt>
                <c:pt idx="1866">
                  <c:v>23.806999999999999</c:v>
                </c:pt>
                <c:pt idx="1867">
                  <c:v>23.803000000000001</c:v>
                </c:pt>
                <c:pt idx="1868">
                  <c:v>23.774999999999999</c:v>
                </c:pt>
                <c:pt idx="1869">
                  <c:v>23.760999999999999</c:v>
                </c:pt>
                <c:pt idx="1870">
                  <c:v>23.757000000000001</c:v>
                </c:pt>
                <c:pt idx="1871">
                  <c:v>23.763999999999999</c:v>
                </c:pt>
                <c:pt idx="1872">
                  <c:v>23.731000000000002</c:v>
                </c:pt>
                <c:pt idx="1873">
                  <c:v>23.701000000000001</c:v>
                </c:pt>
                <c:pt idx="1874">
                  <c:v>23.675999999999998</c:v>
                </c:pt>
                <c:pt idx="1875">
                  <c:v>23.68</c:v>
                </c:pt>
                <c:pt idx="1876">
                  <c:v>23.67</c:v>
                </c:pt>
                <c:pt idx="1877">
                  <c:v>23.661000000000001</c:v>
                </c:pt>
                <c:pt idx="1878">
                  <c:v>23.643999999999998</c:v>
                </c:pt>
                <c:pt idx="1879">
                  <c:v>23.655999999999999</c:v>
                </c:pt>
                <c:pt idx="1880">
                  <c:v>23.643999999999998</c:v>
                </c:pt>
                <c:pt idx="1881">
                  <c:v>23.625</c:v>
                </c:pt>
                <c:pt idx="1882">
                  <c:v>23.609000000000002</c:v>
                </c:pt>
                <c:pt idx="1883">
                  <c:v>23.628</c:v>
                </c:pt>
                <c:pt idx="1884">
                  <c:v>23.635999999999999</c:v>
                </c:pt>
                <c:pt idx="1885">
                  <c:v>23.634</c:v>
                </c:pt>
                <c:pt idx="1886">
                  <c:v>23.599</c:v>
                </c:pt>
                <c:pt idx="1887">
                  <c:v>23.574000000000002</c:v>
                </c:pt>
                <c:pt idx="1888">
                  <c:v>23.577000000000002</c:v>
                </c:pt>
                <c:pt idx="1889">
                  <c:v>23.577000000000002</c:v>
                </c:pt>
                <c:pt idx="1890">
                  <c:v>23.594999999999999</c:v>
                </c:pt>
                <c:pt idx="1891">
                  <c:v>23.600999999999999</c:v>
                </c:pt>
                <c:pt idx="1892">
                  <c:v>23.623999999999999</c:v>
                </c:pt>
                <c:pt idx="1893">
                  <c:v>23.623000000000001</c:v>
                </c:pt>
                <c:pt idx="1894">
                  <c:v>23.625</c:v>
                </c:pt>
                <c:pt idx="1895">
                  <c:v>23.66</c:v>
                </c:pt>
                <c:pt idx="1896">
                  <c:v>23.690999999999999</c:v>
                </c:pt>
                <c:pt idx="1897">
                  <c:v>23.687999999999999</c:v>
                </c:pt>
                <c:pt idx="1898">
                  <c:v>23.693000000000001</c:v>
                </c:pt>
                <c:pt idx="1899">
                  <c:v>23.707000000000001</c:v>
                </c:pt>
                <c:pt idx="1900">
                  <c:v>23.719000000000001</c:v>
                </c:pt>
                <c:pt idx="1901">
                  <c:v>23.707000000000001</c:v>
                </c:pt>
                <c:pt idx="1902">
                  <c:v>23.698</c:v>
                </c:pt>
                <c:pt idx="1903">
                  <c:v>23.690999999999999</c:v>
                </c:pt>
                <c:pt idx="1904">
                  <c:v>23.684000000000001</c:v>
                </c:pt>
                <c:pt idx="1905">
                  <c:v>23.686</c:v>
                </c:pt>
                <c:pt idx="1906">
                  <c:v>23.683</c:v>
                </c:pt>
                <c:pt idx="1907">
                  <c:v>23.702000000000002</c:v>
                </c:pt>
                <c:pt idx="1908">
                  <c:v>23.718</c:v>
                </c:pt>
                <c:pt idx="1909">
                  <c:v>23.727</c:v>
                </c:pt>
                <c:pt idx="1910">
                  <c:v>23.738</c:v>
                </c:pt>
                <c:pt idx="1911">
                  <c:v>23.734999999999999</c:v>
                </c:pt>
                <c:pt idx="1912">
                  <c:v>23.678999999999998</c:v>
                </c:pt>
                <c:pt idx="1913">
                  <c:v>23.664000000000001</c:v>
                </c:pt>
                <c:pt idx="1914">
                  <c:v>23.652000000000001</c:v>
                </c:pt>
                <c:pt idx="1915">
                  <c:v>23.591000000000001</c:v>
                </c:pt>
                <c:pt idx="1916">
                  <c:v>23.506</c:v>
                </c:pt>
                <c:pt idx="1917">
                  <c:v>23.5</c:v>
                </c:pt>
                <c:pt idx="1918">
                  <c:v>23.495000000000001</c:v>
                </c:pt>
                <c:pt idx="1919">
                  <c:v>23.423999999999999</c:v>
                </c:pt>
                <c:pt idx="1920">
                  <c:v>23.422999999999998</c:v>
                </c:pt>
                <c:pt idx="1921">
                  <c:v>23.395</c:v>
                </c:pt>
                <c:pt idx="1922">
                  <c:v>23.395</c:v>
                </c:pt>
                <c:pt idx="1923">
                  <c:v>23.396000000000001</c:v>
                </c:pt>
                <c:pt idx="1924">
                  <c:v>23.44</c:v>
                </c:pt>
                <c:pt idx="1925">
                  <c:v>23.492000000000001</c:v>
                </c:pt>
                <c:pt idx="1926">
                  <c:v>23.513000000000002</c:v>
                </c:pt>
                <c:pt idx="1927">
                  <c:v>23.486999999999998</c:v>
                </c:pt>
                <c:pt idx="1928">
                  <c:v>23.48</c:v>
                </c:pt>
                <c:pt idx="1929">
                  <c:v>23.465</c:v>
                </c:pt>
                <c:pt idx="1930">
                  <c:v>23.437999999999999</c:v>
                </c:pt>
                <c:pt idx="1931">
                  <c:v>23.405999999999999</c:v>
                </c:pt>
                <c:pt idx="1932">
                  <c:v>23.378</c:v>
                </c:pt>
                <c:pt idx="1933">
                  <c:v>23.346</c:v>
                </c:pt>
                <c:pt idx="1934">
                  <c:v>23.324000000000002</c:v>
                </c:pt>
                <c:pt idx="1935">
                  <c:v>23.346</c:v>
                </c:pt>
                <c:pt idx="1936">
                  <c:v>23.425000000000001</c:v>
                </c:pt>
                <c:pt idx="1937">
                  <c:v>23.431999999999999</c:v>
                </c:pt>
                <c:pt idx="1938">
                  <c:v>23.431000000000001</c:v>
                </c:pt>
                <c:pt idx="1939">
                  <c:v>23.405000000000001</c:v>
                </c:pt>
                <c:pt idx="1940">
                  <c:v>23.391999999999999</c:v>
                </c:pt>
                <c:pt idx="1941">
                  <c:v>23.384</c:v>
                </c:pt>
                <c:pt idx="1942">
                  <c:v>23.379000000000001</c:v>
                </c:pt>
                <c:pt idx="1943">
                  <c:v>23.388999999999999</c:v>
                </c:pt>
                <c:pt idx="1944">
                  <c:v>23.391999999999999</c:v>
                </c:pt>
                <c:pt idx="1945">
                  <c:v>23.393999999999998</c:v>
                </c:pt>
                <c:pt idx="1946">
                  <c:v>23.422000000000001</c:v>
                </c:pt>
                <c:pt idx="1947">
                  <c:v>23.431000000000001</c:v>
                </c:pt>
                <c:pt idx="1948">
                  <c:v>23.451000000000001</c:v>
                </c:pt>
                <c:pt idx="1949">
                  <c:v>23.452000000000002</c:v>
                </c:pt>
                <c:pt idx="1950">
                  <c:v>23.454999999999998</c:v>
                </c:pt>
                <c:pt idx="1951">
                  <c:v>23.506</c:v>
                </c:pt>
                <c:pt idx="1952">
                  <c:v>23.516999999999999</c:v>
                </c:pt>
                <c:pt idx="1953">
                  <c:v>23.539000000000001</c:v>
                </c:pt>
                <c:pt idx="1954">
                  <c:v>23.545000000000002</c:v>
                </c:pt>
                <c:pt idx="1955">
                  <c:v>23.55</c:v>
                </c:pt>
                <c:pt idx="1956">
                  <c:v>23.562000000000001</c:v>
                </c:pt>
                <c:pt idx="1957">
                  <c:v>23.571999999999999</c:v>
                </c:pt>
                <c:pt idx="1958">
                  <c:v>23.571000000000002</c:v>
                </c:pt>
                <c:pt idx="1959">
                  <c:v>23.55</c:v>
                </c:pt>
                <c:pt idx="1960">
                  <c:v>23.513999999999999</c:v>
                </c:pt>
                <c:pt idx="1961">
                  <c:v>23.474</c:v>
                </c:pt>
                <c:pt idx="1962">
                  <c:v>23.428999999999998</c:v>
                </c:pt>
                <c:pt idx="1963">
                  <c:v>23.375</c:v>
                </c:pt>
                <c:pt idx="1964">
                  <c:v>23.32</c:v>
                </c:pt>
                <c:pt idx="1965">
                  <c:v>23.117000000000001</c:v>
                </c:pt>
                <c:pt idx="1966">
                  <c:v>23.01</c:v>
                </c:pt>
                <c:pt idx="1967">
                  <c:v>22.94</c:v>
                </c:pt>
                <c:pt idx="1968">
                  <c:v>22.896000000000001</c:v>
                </c:pt>
                <c:pt idx="1969">
                  <c:v>22.885000000000002</c:v>
                </c:pt>
                <c:pt idx="1970">
                  <c:v>22.872</c:v>
                </c:pt>
                <c:pt idx="1971">
                  <c:v>22.832000000000001</c:v>
                </c:pt>
                <c:pt idx="1972">
                  <c:v>22.786000000000001</c:v>
                </c:pt>
                <c:pt idx="1973">
                  <c:v>22.78</c:v>
                </c:pt>
                <c:pt idx="1974">
                  <c:v>22.776</c:v>
                </c:pt>
                <c:pt idx="1975">
                  <c:v>22.73</c:v>
                </c:pt>
                <c:pt idx="1976">
                  <c:v>22.702999999999999</c:v>
                </c:pt>
                <c:pt idx="1977">
                  <c:v>22.7</c:v>
                </c:pt>
                <c:pt idx="1978">
                  <c:v>22.695</c:v>
                </c:pt>
                <c:pt idx="1979">
                  <c:v>22.681999999999999</c:v>
                </c:pt>
                <c:pt idx="1980">
                  <c:v>22.681999999999999</c:v>
                </c:pt>
                <c:pt idx="1981">
                  <c:v>22.681999999999999</c:v>
                </c:pt>
                <c:pt idx="1982">
                  <c:v>22.631</c:v>
                </c:pt>
                <c:pt idx="1983">
                  <c:v>22.571999999999999</c:v>
                </c:pt>
                <c:pt idx="1984">
                  <c:v>22.565000000000001</c:v>
                </c:pt>
                <c:pt idx="1985">
                  <c:v>22.550999999999998</c:v>
                </c:pt>
                <c:pt idx="1986">
                  <c:v>22.393000000000001</c:v>
                </c:pt>
                <c:pt idx="1987">
                  <c:v>22.25</c:v>
                </c:pt>
                <c:pt idx="1988">
                  <c:v>22.221</c:v>
                </c:pt>
                <c:pt idx="1989">
                  <c:v>22.207999999999998</c:v>
                </c:pt>
                <c:pt idx="1990">
                  <c:v>22.292999999999999</c:v>
                </c:pt>
                <c:pt idx="1991">
                  <c:v>22.434999999999999</c:v>
                </c:pt>
                <c:pt idx="1992">
                  <c:v>22.489000000000001</c:v>
                </c:pt>
                <c:pt idx="1993">
                  <c:v>22.523</c:v>
                </c:pt>
                <c:pt idx="1994">
                  <c:v>22.561</c:v>
                </c:pt>
                <c:pt idx="1995">
                  <c:v>22.547999999999998</c:v>
                </c:pt>
                <c:pt idx="1996">
                  <c:v>22.52</c:v>
                </c:pt>
                <c:pt idx="1997">
                  <c:v>22.481999999999999</c:v>
                </c:pt>
                <c:pt idx="1998">
                  <c:v>22.463000000000001</c:v>
                </c:pt>
                <c:pt idx="1999">
                  <c:v>22.477</c:v>
                </c:pt>
                <c:pt idx="2000">
                  <c:v>22.518999999999998</c:v>
                </c:pt>
                <c:pt idx="2001">
                  <c:v>22.573</c:v>
                </c:pt>
                <c:pt idx="2002">
                  <c:v>22.574000000000002</c:v>
                </c:pt>
                <c:pt idx="2003">
                  <c:v>22.558</c:v>
                </c:pt>
                <c:pt idx="2004">
                  <c:v>22.545000000000002</c:v>
                </c:pt>
                <c:pt idx="2005">
                  <c:v>22.524000000000001</c:v>
                </c:pt>
                <c:pt idx="2006">
                  <c:v>22.530999999999999</c:v>
                </c:pt>
                <c:pt idx="2007">
                  <c:v>22.556000000000001</c:v>
                </c:pt>
                <c:pt idx="2008">
                  <c:v>22.710999999999999</c:v>
                </c:pt>
                <c:pt idx="2009">
                  <c:v>22.783000000000001</c:v>
                </c:pt>
                <c:pt idx="2010">
                  <c:v>22.792999999999999</c:v>
                </c:pt>
                <c:pt idx="2011">
                  <c:v>22.693999999999999</c:v>
                </c:pt>
                <c:pt idx="2012">
                  <c:v>22.667000000000002</c:v>
                </c:pt>
                <c:pt idx="2013">
                  <c:v>22.57</c:v>
                </c:pt>
                <c:pt idx="2014">
                  <c:v>22.565000000000001</c:v>
                </c:pt>
                <c:pt idx="2015">
                  <c:v>22.536000000000001</c:v>
                </c:pt>
                <c:pt idx="2016">
                  <c:v>22.564</c:v>
                </c:pt>
                <c:pt idx="2017">
                  <c:v>22.571000000000002</c:v>
                </c:pt>
                <c:pt idx="2018">
                  <c:v>22.681999999999999</c:v>
                </c:pt>
                <c:pt idx="2019">
                  <c:v>22.75</c:v>
                </c:pt>
                <c:pt idx="2020">
                  <c:v>22.901</c:v>
                </c:pt>
                <c:pt idx="2021">
                  <c:v>22.812000000000001</c:v>
                </c:pt>
                <c:pt idx="2022">
                  <c:v>22.707000000000001</c:v>
                </c:pt>
                <c:pt idx="2023">
                  <c:v>22.69</c:v>
                </c:pt>
                <c:pt idx="2024">
                  <c:v>22.687000000000001</c:v>
                </c:pt>
                <c:pt idx="2025">
                  <c:v>22.760999999999999</c:v>
                </c:pt>
                <c:pt idx="2026">
                  <c:v>22.875</c:v>
                </c:pt>
                <c:pt idx="2027">
                  <c:v>22.922999999999998</c:v>
                </c:pt>
                <c:pt idx="2028">
                  <c:v>22.975000000000001</c:v>
                </c:pt>
                <c:pt idx="2029">
                  <c:v>23.103000000000002</c:v>
                </c:pt>
                <c:pt idx="2030">
                  <c:v>23.209</c:v>
                </c:pt>
                <c:pt idx="2031">
                  <c:v>23.263000000000002</c:v>
                </c:pt>
                <c:pt idx="2032">
                  <c:v>23.311</c:v>
                </c:pt>
                <c:pt idx="2033">
                  <c:v>23.344999999999999</c:v>
                </c:pt>
                <c:pt idx="2034">
                  <c:v>23.305</c:v>
                </c:pt>
                <c:pt idx="2035">
                  <c:v>23.242999999999999</c:v>
                </c:pt>
                <c:pt idx="2036">
                  <c:v>23.172999999999998</c:v>
                </c:pt>
                <c:pt idx="2037">
                  <c:v>23.16</c:v>
                </c:pt>
                <c:pt idx="2038">
                  <c:v>23.082999999999998</c:v>
                </c:pt>
                <c:pt idx="2039">
                  <c:v>23.103000000000002</c:v>
                </c:pt>
                <c:pt idx="2040">
                  <c:v>23.242000000000001</c:v>
                </c:pt>
                <c:pt idx="2041">
                  <c:v>23.312999999999999</c:v>
                </c:pt>
                <c:pt idx="2042">
                  <c:v>23.367000000000001</c:v>
                </c:pt>
                <c:pt idx="2043">
                  <c:v>23.390999999999998</c:v>
                </c:pt>
                <c:pt idx="2044">
                  <c:v>23.399000000000001</c:v>
                </c:pt>
                <c:pt idx="2045">
                  <c:v>23.402000000000001</c:v>
                </c:pt>
                <c:pt idx="2046">
                  <c:v>23.402000000000001</c:v>
                </c:pt>
                <c:pt idx="2047">
                  <c:v>23.399000000000001</c:v>
                </c:pt>
                <c:pt idx="2048">
                  <c:v>23.378</c:v>
                </c:pt>
                <c:pt idx="2049">
                  <c:v>23.349</c:v>
                </c:pt>
                <c:pt idx="2050">
                  <c:v>23.315999999999999</c:v>
                </c:pt>
                <c:pt idx="2051">
                  <c:v>23.276</c:v>
                </c:pt>
                <c:pt idx="2052">
                  <c:v>23.221</c:v>
                </c:pt>
                <c:pt idx="2053">
                  <c:v>23.157</c:v>
                </c:pt>
                <c:pt idx="2054">
                  <c:v>23.045000000000002</c:v>
                </c:pt>
                <c:pt idx="2055">
                  <c:v>22.992999999999999</c:v>
                </c:pt>
                <c:pt idx="2056">
                  <c:v>22.954000000000001</c:v>
                </c:pt>
                <c:pt idx="2057">
                  <c:v>22.995999999999999</c:v>
                </c:pt>
                <c:pt idx="2058">
                  <c:v>23.091000000000001</c:v>
                </c:pt>
                <c:pt idx="2059">
                  <c:v>23.215</c:v>
                </c:pt>
                <c:pt idx="2060">
                  <c:v>23.311</c:v>
                </c:pt>
                <c:pt idx="2061">
                  <c:v>23.405999999999999</c:v>
                </c:pt>
                <c:pt idx="2062">
                  <c:v>23.507999999999999</c:v>
                </c:pt>
                <c:pt idx="2063">
                  <c:v>23.555</c:v>
                </c:pt>
                <c:pt idx="2064">
                  <c:v>23.567</c:v>
                </c:pt>
                <c:pt idx="2065">
                  <c:v>23.555</c:v>
                </c:pt>
                <c:pt idx="2066">
                  <c:v>23.492000000000001</c:v>
                </c:pt>
                <c:pt idx="2067">
                  <c:v>23.417999999999999</c:v>
                </c:pt>
                <c:pt idx="2068">
                  <c:v>23.376999999999999</c:v>
                </c:pt>
                <c:pt idx="2069">
                  <c:v>23.347000000000001</c:v>
                </c:pt>
                <c:pt idx="2070">
                  <c:v>23.286000000000001</c:v>
                </c:pt>
                <c:pt idx="2071">
                  <c:v>23.228000000000002</c:v>
                </c:pt>
                <c:pt idx="2072">
                  <c:v>23.143000000000001</c:v>
                </c:pt>
                <c:pt idx="2073">
                  <c:v>22.995999999999999</c:v>
                </c:pt>
                <c:pt idx="2074">
                  <c:v>22.876999999999999</c:v>
                </c:pt>
                <c:pt idx="2075">
                  <c:v>22.855</c:v>
                </c:pt>
                <c:pt idx="2076">
                  <c:v>22.896000000000001</c:v>
                </c:pt>
                <c:pt idx="2077">
                  <c:v>22.995000000000001</c:v>
                </c:pt>
                <c:pt idx="2078">
                  <c:v>23.062999999999999</c:v>
                </c:pt>
                <c:pt idx="2079">
                  <c:v>23.071000000000002</c:v>
                </c:pt>
                <c:pt idx="2080">
                  <c:v>23.056000000000001</c:v>
                </c:pt>
                <c:pt idx="2081">
                  <c:v>23.056000000000001</c:v>
                </c:pt>
                <c:pt idx="2082">
                  <c:v>23.013000000000002</c:v>
                </c:pt>
                <c:pt idx="2083">
                  <c:v>23.013000000000002</c:v>
                </c:pt>
                <c:pt idx="2084">
                  <c:v>23.027000000000001</c:v>
                </c:pt>
                <c:pt idx="2085">
                  <c:v>23.059000000000001</c:v>
                </c:pt>
                <c:pt idx="2086">
                  <c:v>23.158999999999999</c:v>
                </c:pt>
                <c:pt idx="2087">
                  <c:v>23.282</c:v>
                </c:pt>
                <c:pt idx="2088">
                  <c:v>23.332999999999998</c:v>
                </c:pt>
                <c:pt idx="2089">
                  <c:v>23.378</c:v>
                </c:pt>
                <c:pt idx="2090">
                  <c:v>23.491</c:v>
                </c:pt>
                <c:pt idx="2091">
                  <c:v>23.606000000000002</c:v>
                </c:pt>
                <c:pt idx="2092">
                  <c:v>23.631</c:v>
                </c:pt>
                <c:pt idx="2093">
                  <c:v>23.724</c:v>
                </c:pt>
                <c:pt idx="2094">
                  <c:v>23.754000000000001</c:v>
                </c:pt>
                <c:pt idx="2095">
                  <c:v>23.762</c:v>
                </c:pt>
                <c:pt idx="2096">
                  <c:v>23.731000000000002</c:v>
                </c:pt>
                <c:pt idx="2097">
                  <c:v>23.718</c:v>
                </c:pt>
                <c:pt idx="2098">
                  <c:v>23.661000000000001</c:v>
                </c:pt>
                <c:pt idx="2099">
                  <c:v>23.698</c:v>
                </c:pt>
                <c:pt idx="2100">
                  <c:v>23.713999999999999</c:v>
                </c:pt>
                <c:pt idx="2101">
                  <c:v>23.747</c:v>
                </c:pt>
                <c:pt idx="2102">
                  <c:v>23.821000000000002</c:v>
                </c:pt>
                <c:pt idx="2103">
                  <c:v>23.824000000000002</c:v>
                </c:pt>
                <c:pt idx="2104">
                  <c:v>23.821000000000002</c:v>
                </c:pt>
                <c:pt idx="2105">
                  <c:v>23.783999999999999</c:v>
                </c:pt>
                <c:pt idx="2106">
                  <c:v>23.771000000000001</c:v>
                </c:pt>
                <c:pt idx="2107">
                  <c:v>23.771000000000001</c:v>
                </c:pt>
                <c:pt idx="2108">
                  <c:v>23.763999999999999</c:v>
                </c:pt>
                <c:pt idx="2109">
                  <c:v>23.77</c:v>
                </c:pt>
                <c:pt idx="2110">
                  <c:v>23.771999999999998</c:v>
                </c:pt>
                <c:pt idx="2111">
                  <c:v>23.77</c:v>
                </c:pt>
                <c:pt idx="2112">
                  <c:v>23.77</c:v>
                </c:pt>
                <c:pt idx="2113">
                  <c:v>23.765000000000001</c:v>
                </c:pt>
                <c:pt idx="2114">
                  <c:v>23.751999999999999</c:v>
                </c:pt>
                <c:pt idx="2115">
                  <c:v>23.765000000000001</c:v>
                </c:pt>
                <c:pt idx="2116">
                  <c:v>23.768999999999998</c:v>
                </c:pt>
                <c:pt idx="2117">
                  <c:v>23.774000000000001</c:v>
                </c:pt>
                <c:pt idx="2118">
                  <c:v>23.78</c:v>
                </c:pt>
                <c:pt idx="2119">
                  <c:v>23.8</c:v>
                </c:pt>
                <c:pt idx="2120">
                  <c:v>23.8</c:v>
                </c:pt>
                <c:pt idx="2121">
                  <c:v>23.771000000000001</c:v>
                </c:pt>
                <c:pt idx="2122">
                  <c:v>23.77</c:v>
                </c:pt>
                <c:pt idx="2123">
                  <c:v>23.768999999999998</c:v>
                </c:pt>
                <c:pt idx="2124">
                  <c:v>23.77</c:v>
                </c:pt>
                <c:pt idx="2125">
                  <c:v>23.768999999999998</c:v>
                </c:pt>
                <c:pt idx="2126">
                  <c:v>23.797000000000001</c:v>
                </c:pt>
                <c:pt idx="2127">
                  <c:v>23.797999999999998</c:v>
                </c:pt>
                <c:pt idx="2128">
                  <c:v>23.783999999999999</c:v>
                </c:pt>
                <c:pt idx="2129">
                  <c:v>23.797999999999998</c:v>
                </c:pt>
                <c:pt idx="2130">
                  <c:v>23.795999999999999</c:v>
                </c:pt>
                <c:pt idx="2131">
                  <c:v>23.795999999999999</c:v>
                </c:pt>
                <c:pt idx="2132">
                  <c:v>23.751000000000001</c:v>
                </c:pt>
                <c:pt idx="2133">
                  <c:v>23.734999999999999</c:v>
                </c:pt>
                <c:pt idx="2134">
                  <c:v>23.728000000000002</c:v>
                </c:pt>
                <c:pt idx="2135">
                  <c:v>23.722999999999999</c:v>
                </c:pt>
                <c:pt idx="2136">
                  <c:v>23.617999999999999</c:v>
                </c:pt>
                <c:pt idx="2137">
                  <c:v>23.603000000000002</c:v>
                </c:pt>
                <c:pt idx="2138">
                  <c:v>23.602</c:v>
                </c:pt>
                <c:pt idx="2139">
                  <c:v>23.603000000000002</c:v>
                </c:pt>
                <c:pt idx="2140">
                  <c:v>23.603000000000002</c:v>
                </c:pt>
                <c:pt idx="2141">
                  <c:v>23.614000000000001</c:v>
                </c:pt>
                <c:pt idx="2142">
                  <c:v>23.701000000000001</c:v>
                </c:pt>
                <c:pt idx="2143">
                  <c:v>23.701000000000001</c:v>
                </c:pt>
                <c:pt idx="2144">
                  <c:v>23.702000000000002</c:v>
                </c:pt>
                <c:pt idx="2145">
                  <c:v>23.699000000000002</c:v>
                </c:pt>
                <c:pt idx="2146">
                  <c:v>23.696999999999999</c:v>
                </c:pt>
                <c:pt idx="2147">
                  <c:v>23.734999999999999</c:v>
                </c:pt>
                <c:pt idx="2148">
                  <c:v>23.734999999999999</c:v>
                </c:pt>
                <c:pt idx="2149">
                  <c:v>23.734999999999999</c:v>
                </c:pt>
                <c:pt idx="2150">
                  <c:v>23.712</c:v>
                </c:pt>
                <c:pt idx="2151">
                  <c:v>23.765000000000001</c:v>
                </c:pt>
                <c:pt idx="2152">
                  <c:v>23.765000000000001</c:v>
                </c:pt>
                <c:pt idx="2153">
                  <c:v>23.765000000000001</c:v>
                </c:pt>
                <c:pt idx="2154">
                  <c:v>23.727</c:v>
                </c:pt>
                <c:pt idx="2155">
                  <c:v>23.734999999999999</c:v>
                </c:pt>
                <c:pt idx="2156">
                  <c:v>23.734999999999999</c:v>
                </c:pt>
                <c:pt idx="2157">
                  <c:v>23.736000000000001</c:v>
                </c:pt>
                <c:pt idx="2158">
                  <c:v>23.736000000000001</c:v>
                </c:pt>
                <c:pt idx="2159">
                  <c:v>23.795000000000002</c:v>
                </c:pt>
                <c:pt idx="2160">
                  <c:v>23.795999999999999</c:v>
                </c:pt>
                <c:pt idx="2161">
                  <c:v>23.798999999999999</c:v>
                </c:pt>
                <c:pt idx="2162">
                  <c:v>23.741</c:v>
                </c:pt>
                <c:pt idx="2163">
                  <c:v>23.798999999999999</c:v>
                </c:pt>
                <c:pt idx="2164">
                  <c:v>23.797999999999998</c:v>
                </c:pt>
                <c:pt idx="2165">
                  <c:v>23.798999999999999</c:v>
                </c:pt>
                <c:pt idx="2166">
                  <c:v>23.792000000000002</c:v>
                </c:pt>
                <c:pt idx="2167">
                  <c:v>23.882999999999999</c:v>
                </c:pt>
                <c:pt idx="2168">
                  <c:v>23.884</c:v>
                </c:pt>
                <c:pt idx="2169">
                  <c:v>23.885999999999999</c:v>
                </c:pt>
                <c:pt idx="2170">
                  <c:v>23.885999999999999</c:v>
                </c:pt>
                <c:pt idx="2171">
                  <c:v>23.913</c:v>
                </c:pt>
                <c:pt idx="2172">
                  <c:v>23.911999999999999</c:v>
                </c:pt>
                <c:pt idx="2173">
                  <c:v>23.916</c:v>
                </c:pt>
                <c:pt idx="2174">
                  <c:v>23.908999999999999</c:v>
                </c:pt>
                <c:pt idx="2175">
                  <c:v>23.942</c:v>
                </c:pt>
                <c:pt idx="2176">
                  <c:v>23.861000000000001</c:v>
                </c:pt>
                <c:pt idx="2177">
                  <c:v>23.852</c:v>
                </c:pt>
                <c:pt idx="2178">
                  <c:v>23.846</c:v>
                </c:pt>
                <c:pt idx="2179">
                  <c:v>23.858000000000001</c:v>
                </c:pt>
                <c:pt idx="2180">
                  <c:v>23.896000000000001</c:v>
                </c:pt>
                <c:pt idx="2181">
                  <c:v>23.9</c:v>
                </c:pt>
                <c:pt idx="2182">
                  <c:v>23.901</c:v>
                </c:pt>
                <c:pt idx="2183">
                  <c:v>23.881</c:v>
                </c:pt>
                <c:pt idx="2184">
                  <c:v>23.899000000000001</c:v>
                </c:pt>
                <c:pt idx="2185">
                  <c:v>23.890999999999998</c:v>
                </c:pt>
                <c:pt idx="2186">
                  <c:v>23.873999999999999</c:v>
                </c:pt>
                <c:pt idx="2187">
                  <c:v>23.81</c:v>
                </c:pt>
                <c:pt idx="2188">
                  <c:v>23.771999999999998</c:v>
                </c:pt>
                <c:pt idx="2189">
                  <c:v>23.771000000000001</c:v>
                </c:pt>
                <c:pt idx="2190">
                  <c:v>23.771000000000001</c:v>
                </c:pt>
                <c:pt idx="2191">
                  <c:v>23.792000000000002</c:v>
                </c:pt>
                <c:pt idx="2192">
                  <c:v>23.795000000000002</c:v>
                </c:pt>
                <c:pt idx="2193">
                  <c:v>23.821999999999999</c:v>
                </c:pt>
                <c:pt idx="2194">
                  <c:v>23.826000000000001</c:v>
                </c:pt>
                <c:pt idx="2195">
                  <c:v>23.823</c:v>
                </c:pt>
                <c:pt idx="2196">
                  <c:v>23.81</c:v>
                </c:pt>
                <c:pt idx="2197">
                  <c:v>23.82</c:v>
                </c:pt>
                <c:pt idx="2198">
                  <c:v>23.824000000000002</c:v>
                </c:pt>
                <c:pt idx="2199">
                  <c:v>23.82</c:v>
                </c:pt>
                <c:pt idx="2200">
                  <c:v>23.800999999999998</c:v>
                </c:pt>
                <c:pt idx="2201">
                  <c:v>23.794</c:v>
                </c:pt>
                <c:pt idx="2202">
                  <c:v>23.795999999999999</c:v>
                </c:pt>
                <c:pt idx="2203">
                  <c:v>23.792999999999999</c:v>
                </c:pt>
                <c:pt idx="2204">
                  <c:v>23.792000000000002</c:v>
                </c:pt>
                <c:pt idx="2205">
                  <c:v>23.797999999999998</c:v>
                </c:pt>
                <c:pt idx="2206">
                  <c:v>23.8</c:v>
                </c:pt>
                <c:pt idx="2207">
                  <c:v>23.782</c:v>
                </c:pt>
                <c:pt idx="2208">
                  <c:v>23.82</c:v>
                </c:pt>
                <c:pt idx="2209">
                  <c:v>23.831</c:v>
                </c:pt>
                <c:pt idx="2210">
                  <c:v>23.838000000000001</c:v>
                </c:pt>
                <c:pt idx="2211">
                  <c:v>23.832000000000001</c:v>
                </c:pt>
                <c:pt idx="2212">
                  <c:v>23.832000000000001</c:v>
                </c:pt>
                <c:pt idx="2213">
                  <c:v>23.826000000000001</c:v>
                </c:pt>
                <c:pt idx="2214">
                  <c:v>23.8</c:v>
                </c:pt>
                <c:pt idx="2215">
                  <c:v>23.783999999999999</c:v>
                </c:pt>
                <c:pt idx="2216">
                  <c:v>23.77</c:v>
                </c:pt>
                <c:pt idx="2217">
                  <c:v>23.760999999999999</c:v>
                </c:pt>
                <c:pt idx="2218">
                  <c:v>23.734999999999999</c:v>
                </c:pt>
                <c:pt idx="2219">
                  <c:v>23.74</c:v>
                </c:pt>
                <c:pt idx="2220">
                  <c:v>23.736999999999998</c:v>
                </c:pt>
                <c:pt idx="2221">
                  <c:v>23.75</c:v>
                </c:pt>
                <c:pt idx="2222">
                  <c:v>23.77</c:v>
                </c:pt>
                <c:pt idx="2223">
                  <c:v>23.808</c:v>
                </c:pt>
                <c:pt idx="2224">
                  <c:v>23.808</c:v>
                </c:pt>
                <c:pt idx="2225">
                  <c:v>23.818000000000001</c:v>
                </c:pt>
                <c:pt idx="2226">
                  <c:v>23.837</c:v>
                </c:pt>
                <c:pt idx="2227">
                  <c:v>23.823</c:v>
                </c:pt>
                <c:pt idx="2228">
                  <c:v>23.823</c:v>
                </c:pt>
                <c:pt idx="2229">
                  <c:v>23.760999999999999</c:v>
                </c:pt>
                <c:pt idx="2230">
                  <c:v>23.747</c:v>
                </c:pt>
                <c:pt idx="2231">
                  <c:v>23.727</c:v>
                </c:pt>
                <c:pt idx="2232">
                  <c:v>23.734000000000002</c:v>
                </c:pt>
                <c:pt idx="2233">
                  <c:v>23.72</c:v>
                </c:pt>
                <c:pt idx="2234">
                  <c:v>23.75</c:v>
                </c:pt>
                <c:pt idx="2235">
                  <c:v>23.747</c:v>
                </c:pt>
                <c:pt idx="2236">
                  <c:v>23.763000000000002</c:v>
                </c:pt>
                <c:pt idx="2237">
                  <c:v>23.757999999999999</c:v>
                </c:pt>
                <c:pt idx="2238">
                  <c:v>23.795999999999999</c:v>
                </c:pt>
                <c:pt idx="2239">
                  <c:v>23.81</c:v>
                </c:pt>
                <c:pt idx="2240">
                  <c:v>23.803000000000001</c:v>
                </c:pt>
                <c:pt idx="2241">
                  <c:v>23.798999999999999</c:v>
                </c:pt>
                <c:pt idx="2242">
                  <c:v>23.814</c:v>
                </c:pt>
                <c:pt idx="2243">
                  <c:v>23.795000000000002</c:v>
                </c:pt>
                <c:pt idx="2244">
                  <c:v>23.783000000000001</c:v>
                </c:pt>
                <c:pt idx="2245">
                  <c:v>23.760999999999999</c:v>
                </c:pt>
                <c:pt idx="2246">
                  <c:v>23.763999999999999</c:v>
                </c:pt>
                <c:pt idx="2247">
                  <c:v>23.745999999999999</c:v>
                </c:pt>
                <c:pt idx="2248">
                  <c:v>23.698</c:v>
                </c:pt>
                <c:pt idx="2249">
                  <c:v>23.696999999999999</c:v>
                </c:pt>
                <c:pt idx="2250">
                  <c:v>23.696000000000002</c:v>
                </c:pt>
                <c:pt idx="2251">
                  <c:v>23.696000000000002</c:v>
                </c:pt>
                <c:pt idx="2252">
                  <c:v>23.71</c:v>
                </c:pt>
                <c:pt idx="2253">
                  <c:v>23.739000000000001</c:v>
                </c:pt>
                <c:pt idx="2254">
                  <c:v>23.754000000000001</c:v>
                </c:pt>
                <c:pt idx="2255">
                  <c:v>23.753</c:v>
                </c:pt>
                <c:pt idx="2256">
                  <c:v>23.745000000000001</c:v>
                </c:pt>
                <c:pt idx="2257">
                  <c:v>23.751000000000001</c:v>
                </c:pt>
                <c:pt idx="2258">
                  <c:v>23.759</c:v>
                </c:pt>
                <c:pt idx="2259">
                  <c:v>23.766999999999999</c:v>
                </c:pt>
                <c:pt idx="2260">
                  <c:v>23.745000000000001</c:v>
                </c:pt>
                <c:pt idx="2261">
                  <c:v>23.736999999999998</c:v>
                </c:pt>
                <c:pt idx="2262">
                  <c:v>23.728000000000002</c:v>
                </c:pt>
                <c:pt idx="2263">
                  <c:v>23.719000000000001</c:v>
                </c:pt>
                <c:pt idx="2264">
                  <c:v>23.710999999999999</c:v>
                </c:pt>
                <c:pt idx="2265">
                  <c:v>23.716999999999999</c:v>
                </c:pt>
                <c:pt idx="2266">
                  <c:v>23.707999999999998</c:v>
                </c:pt>
                <c:pt idx="2267">
                  <c:v>23.68</c:v>
                </c:pt>
                <c:pt idx="2268">
                  <c:v>23.666</c:v>
                </c:pt>
                <c:pt idx="2269">
                  <c:v>23.652999999999999</c:v>
                </c:pt>
                <c:pt idx="2270">
                  <c:v>23.638999999999999</c:v>
                </c:pt>
                <c:pt idx="2271">
                  <c:v>23.614000000000001</c:v>
                </c:pt>
                <c:pt idx="2272">
                  <c:v>23.614000000000001</c:v>
                </c:pt>
                <c:pt idx="2273">
                  <c:v>23.613</c:v>
                </c:pt>
                <c:pt idx="2274">
                  <c:v>23.640999999999998</c:v>
                </c:pt>
                <c:pt idx="2275">
                  <c:v>23.631</c:v>
                </c:pt>
                <c:pt idx="2276">
                  <c:v>23.619</c:v>
                </c:pt>
                <c:pt idx="2277">
                  <c:v>23.652999999999999</c:v>
                </c:pt>
                <c:pt idx="2278">
                  <c:v>23.658000000000001</c:v>
                </c:pt>
                <c:pt idx="2279">
                  <c:v>23.669</c:v>
                </c:pt>
                <c:pt idx="2280">
                  <c:v>23.704000000000001</c:v>
                </c:pt>
                <c:pt idx="2281">
                  <c:v>23.718</c:v>
                </c:pt>
                <c:pt idx="2282">
                  <c:v>23.734000000000002</c:v>
                </c:pt>
                <c:pt idx="2283">
                  <c:v>23.757999999999999</c:v>
                </c:pt>
                <c:pt idx="2284">
                  <c:v>23.756</c:v>
                </c:pt>
                <c:pt idx="2285">
                  <c:v>23.766999999999999</c:v>
                </c:pt>
                <c:pt idx="2286">
                  <c:v>23.777999999999999</c:v>
                </c:pt>
                <c:pt idx="2287">
                  <c:v>23.795000000000002</c:v>
                </c:pt>
                <c:pt idx="2288">
                  <c:v>23.808</c:v>
                </c:pt>
                <c:pt idx="2289">
                  <c:v>23.850999999999999</c:v>
                </c:pt>
                <c:pt idx="2290">
                  <c:v>23.870999999999999</c:v>
                </c:pt>
                <c:pt idx="2291">
                  <c:v>23.893999999999998</c:v>
                </c:pt>
                <c:pt idx="2292">
                  <c:v>23.917000000000002</c:v>
                </c:pt>
                <c:pt idx="2293">
                  <c:v>23.934000000000001</c:v>
                </c:pt>
                <c:pt idx="2294">
                  <c:v>23.957999999999998</c:v>
                </c:pt>
                <c:pt idx="2295">
                  <c:v>23.983000000000001</c:v>
                </c:pt>
                <c:pt idx="2296">
                  <c:v>23.984000000000002</c:v>
                </c:pt>
                <c:pt idx="2297">
                  <c:v>23.984999999999999</c:v>
                </c:pt>
                <c:pt idx="2298">
                  <c:v>23.981000000000002</c:v>
                </c:pt>
                <c:pt idx="2299">
                  <c:v>23.989000000000001</c:v>
                </c:pt>
                <c:pt idx="2300">
                  <c:v>23.991</c:v>
                </c:pt>
                <c:pt idx="2301">
                  <c:v>23.99</c:v>
                </c:pt>
                <c:pt idx="2302">
                  <c:v>23.98</c:v>
                </c:pt>
                <c:pt idx="2303">
                  <c:v>23.974</c:v>
                </c:pt>
                <c:pt idx="2304">
                  <c:v>23.97</c:v>
                </c:pt>
                <c:pt idx="2305">
                  <c:v>23.972000000000001</c:v>
                </c:pt>
                <c:pt idx="2306">
                  <c:v>23.975999999999999</c:v>
                </c:pt>
                <c:pt idx="2307">
                  <c:v>23.997</c:v>
                </c:pt>
                <c:pt idx="2308">
                  <c:v>24.006</c:v>
                </c:pt>
                <c:pt idx="2309">
                  <c:v>24.006</c:v>
                </c:pt>
                <c:pt idx="2310">
                  <c:v>24.007000000000001</c:v>
                </c:pt>
                <c:pt idx="2311">
                  <c:v>24.009</c:v>
                </c:pt>
                <c:pt idx="2312">
                  <c:v>23.992000000000001</c:v>
                </c:pt>
                <c:pt idx="2313">
                  <c:v>23.972999999999999</c:v>
                </c:pt>
                <c:pt idx="2314">
                  <c:v>23.965</c:v>
                </c:pt>
                <c:pt idx="2315">
                  <c:v>23.963999999999999</c:v>
                </c:pt>
                <c:pt idx="2316">
                  <c:v>23.963999999999999</c:v>
                </c:pt>
                <c:pt idx="2317">
                  <c:v>23.963000000000001</c:v>
                </c:pt>
                <c:pt idx="2318">
                  <c:v>23.942</c:v>
                </c:pt>
                <c:pt idx="2319">
                  <c:v>23.927</c:v>
                </c:pt>
                <c:pt idx="2320">
                  <c:v>23.925999999999998</c:v>
                </c:pt>
                <c:pt idx="2321">
                  <c:v>23.925999999999998</c:v>
                </c:pt>
                <c:pt idx="2322">
                  <c:v>23.913</c:v>
                </c:pt>
                <c:pt idx="2323">
                  <c:v>23.876999999999999</c:v>
                </c:pt>
                <c:pt idx="2324">
                  <c:v>23.861999999999998</c:v>
                </c:pt>
                <c:pt idx="2325">
                  <c:v>23.853000000000002</c:v>
                </c:pt>
                <c:pt idx="2326">
                  <c:v>23.83</c:v>
                </c:pt>
                <c:pt idx="2327">
                  <c:v>23.786999999999999</c:v>
                </c:pt>
                <c:pt idx="2328">
                  <c:v>23.763999999999999</c:v>
                </c:pt>
                <c:pt idx="2329">
                  <c:v>23.757999999999999</c:v>
                </c:pt>
                <c:pt idx="2330">
                  <c:v>23.716999999999999</c:v>
                </c:pt>
                <c:pt idx="2331">
                  <c:v>23.704999999999998</c:v>
                </c:pt>
                <c:pt idx="2332">
                  <c:v>23.690999999999999</c:v>
                </c:pt>
                <c:pt idx="2333">
                  <c:v>23.693000000000001</c:v>
                </c:pt>
                <c:pt idx="2334">
                  <c:v>23.640999999999998</c:v>
                </c:pt>
                <c:pt idx="2335">
                  <c:v>23.641999999999999</c:v>
                </c:pt>
                <c:pt idx="2336">
                  <c:v>23.638999999999999</c:v>
                </c:pt>
                <c:pt idx="2337">
                  <c:v>23.651</c:v>
                </c:pt>
                <c:pt idx="2338">
                  <c:v>23.617999999999999</c:v>
                </c:pt>
                <c:pt idx="2339">
                  <c:v>23.611000000000001</c:v>
                </c:pt>
                <c:pt idx="2340">
                  <c:v>23.593</c:v>
                </c:pt>
                <c:pt idx="2341">
                  <c:v>23.597999999999999</c:v>
                </c:pt>
                <c:pt idx="2342">
                  <c:v>23.588999999999999</c:v>
                </c:pt>
                <c:pt idx="2343">
                  <c:v>23.62</c:v>
                </c:pt>
                <c:pt idx="2344">
                  <c:v>23.637</c:v>
                </c:pt>
                <c:pt idx="2345">
                  <c:v>23.640999999999998</c:v>
                </c:pt>
                <c:pt idx="2346">
                  <c:v>23.638999999999999</c:v>
                </c:pt>
                <c:pt idx="2347">
                  <c:v>23.686</c:v>
                </c:pt>
                <c:pt idx="2348">
                  <c:v>23.701000000000001</c:v>
                </c:pt>
                <c:pt idx="2349">
                  <c:v>23.742000000000001</c:v>
                </c:pt>
                <c:pt idx="2350">
                  <c:v>23.722999999999999</c:v>
                </c:pt>
                <c:pt idx="2351">
                  <c:v>23.744</c:v>
                </c:pt>
                <c:pt idx="2352">
                  <c:v>23.77</c:v>
                </c:pt>
                <c:pt idx="2353">
                  <c:v>23.823</c:v>
                </c:pt>
                <c:pt idx="2354">
                  <c:v>23.792999999999999</c:v>
                </c:pt>
                <c:pt idx="2355">
                  <c:v>23.917999999999999</c:v>
                </c:pt>
                <c:pt idx="2356">
                  <c:v>23.94</c:v>
                </c:pt>
                <c:pt idx="2357">
                  <c:v>23.905000000000001</c:v>
                </c:pt>
                <c:pt idx="2358">
                  <c:v>23.997</c:v>
                </c:pt>
                <c:pt idx="2359">
                  <c:v>23.997</c:v>
                </c:pt>
                <c:pt idx="2360">
                  <c:v>23.997</c:v>
                </c:pt>
                <c:pt idx="2361">
                  <c:v>23.995999999999999</c:v>
                </c:pt>
                <c:pt idx="2362">
                  <c:v>23.969000000000001</c:v>
                </c:pt>
                <c:pt idx="2363">
                  <c:v>23.913</c:v>
                </c:pt>
                <c:pt idx="2364">
                  <c:v>23.917999999999999</c:v>
                </c:pt>
                <c:pt idx="2365">
                  <c:v>23.873000000000001</c:v>
                </c:pt>
                <c:pt idx="2366">
                  <c:v>23.875</c:v>
                </c:pt>
                <c:pt idx="2367">
                  <c:v>23.800999999999998</c:v>
                </c:pt>
                <c:pt idx="2368">
                  <c:v>23.803999999999998</c:v>
                </c:pt>
                <c:pt idx="2369">
                  <c:v>23.763999999999999</c:v>
                </c:pt>
                <c:pt idx="2370">
                  <c:v>23.837</c:v>
                </c:pt>
                <c:pt idx="2371">
                  <c:v>23.829000000000001</c:v>
                </c:pt>
                <c:pt idx="2372">
                  <c:v>23.86</c:v>
                </c:pt>
                <c:pt idx="2373">
                  <c:v>23.896000000000001</c:v>
                </c:pt>
                <c:pt idx="2374">
                  <c:v>23.968</c:v>
                </c:pt>
                <c:pt idx="2375">
                  <c:v>23.956</c:v>
                </c:pt>
                <c:pt idx="2376">
                  <c:v>23.98</c:v>
                </c:pt>
                <c:pt idx="2377">
                  <c:v>23.899000000000001</c:v>
                </c:pt>
                <c:pt idx="2378">
                  <c:v>23.9</c:v>
                </c:pt>
                <c:pt idx="2379">
                  <c:v>23.806999999999999</c:v>
                </c:pt>
                <c:pt idx="2380">
                  <c:v>23.835000000000001</c:v>
                </c:pt>
                <c:pt idx="2381">
                  <c:v>23.774999999999999</c:v>
                </c:pt>
                <c:pt idx="2382">
                  <c:v>23.763999999999999</c:v>
                </c:pt>
                <c:pt idx="2383">
                  <c:v>23.684999999999999</c:v>
                </c:pt>
                <c:pt idx="2384">
                  <c:v>23.773</c:v>
                </c:pt>
                <c:pt idx="2385">
                  <c:v>23.77</c:v>
                </c:pt>
                <c:pt idx="2386">
                  <c:v>23.774000000000001</c:v>
                </c:pt>
                <c:pt idx="2387">
                  <c:v>23.771999999999998</c:v>
                </c:pt>
                <c:pt idx="2388">
                  <c:v>23.762</c:v>
                </c:pt>
                <c:pt idx="2389">
                  <c:v>23.832999999999998</c:v>
                </c:pt>
                <c:pt idx="2390">
                  <c:v>23.827000000000002</c:v>
                </c:pt>
                <c:pt idx="2391">
                  <c:v>23.888999999999999</c:v>
                </c:pt>
                <c:pt idx="2392">
                  <c:v>23.882999999999999</c:v>
                </c:pt>
                <c:pt idx="2393">
                  <c:v>23.902999999999999</c:v>
                </c:pt>
                <c:pt idx="2394">
                  <c:v>23.803999999999998</c:v>
                </c:pt>
                <c:pt idx="2395">
                  <c:v>23.75</c:v>
                </c:pt>
                <c:pt idx="2396">
                  <c:v>23.693999999999999</c:v>
                </c:pt>
                <c:pt idx="2397">
                  <c:v>23.68</c:v>
                </c:pt>
                <c:pt idx="2398">
                  <c:v>23.431000000000001</c:v>
                </c:pt>
                <c:pt idx="2399">
                  <c:v>23.314</c:v>
                </c:pt>
                <c:pt idx="2400">
                  <c:v>23.274000000000001</c:v>
                </c:pt>
                <c:pt idx="2401">
                  <c:v>23.266999999999999</c:v>
                </c:pt>
                <c:pt idx="2402">
                  <c:v>23.204000000000001</c:v>
                </c:pt>
                <c:pt idx="2403">
                  <c:v>23.231000000000002</c:v>
                </c:pt>
                <c:pt idx="2404">
                  <c:v>23.231999999999999</c:v>
                </c:pt>
                <c:pt idx="2405">
                  <c:v>23.265000000000001</c:v>
                </c:pt>
                <c:pt idx="2406">
                  <c:v>23.324000000000002</c:v>
                </c:pt>
                <c:pt idx="2407">
                  <c:v>23.335000000000001</c:v>
                </c:pt>
                <c:pt idx="2408">
                  <c:v>23.356000000000002</c:v>
                </c:pt>
                <c:pt idx="2409">
                  <c:v>23.369</c:v>
                </c:pt>
                <c:pt idx="2410">
                  <c:v>23.452000000000002</c:v>
                </c:pt>
                <c:pt idx="2411">
                  <c:v>23.454000000000001</c:v>
                </c:pt>
                <c:pt idx="2412">
                  <c:v>23.471</c:v>
                </c:pt>
                <c:pt idx="2413">
                  <c:v>23.471</c:v>
                </c:pt>
                <c:pt idx="2414">
                  <c:v>23.550999999999998</c:v>
                </c:pt>
                <c:pt idx="2415">
                  <c:v>23.638000000000002</c:v>
                </c:pt>
                <c:pt idx="2416">
                  <c:v>23.623000000000001</c:v>
                </c:pt>
                <c:pt idx="2417">
                  <c:v>23.683</c:v>
                </c:pt>
                <c:pt idx="2418">
                  <c:v>23.611999999999998</c:v>
                </c:pt>
                <c:pt idx="2419">
                  <c:v>23.634</c:v>
                </c:pt>
                <c:pt idx="2420">
                  <c:v>23.567</c:v>
                </c:pt>
                <c:pt idx="2421">
                  <c:v>23.689</c:v>
                </c:pt>
                <c:pt idx="2422">
                  <c:v>23.681999999999999</c:v>
                </c:pt>
                <c:pt idx="2423">
                  <c:v>23.72</c:v>
                </c:pt>
                <c:pt idx="2424">
                  <c:v>23.768999999999998</c:v>
                </c:pt>
                <c:pt idx="2425">
                  <c:v>23.97</c:v>
                </c:pt>
                <c:pt idx="2426">
                  <c:v>23.969000000000001</c:v>
                </c:pt>
                <c:pt idx="2427">
                  <c:v>23.968</c:v>
                </c:pt>
                <c:pt idx="2428">
                  <c:v>23.937999999999999</c:v>
                </c:pt>
                <c:pt idx="2429">
                  <c:v>23.794</c:v>
                </c:pt>
                <c:pt idx="2430">
                  <c:v>23.83</c:v>
                </c:pt>
                <c:pt idx="2431">
                  <c:v>23.763999999999999</c:v>
                </c:pt>
                <c:pt idx="2432">
                  <c:v>23.841999999999999</c:v>
                </c:pt>
                <c:pt idx="2433">
                  <c:v>23.777000000000001</c:v>
                </c:pt>
                <c:pt idx="2434">
                  <c:v>23.805</c:v>
                </c:pt>
                <c:pt idx="2435">
                  <c:v>23.698</c:v>
                </c:pt>
                <c:pt idx="2436">
                  <c:v>23.855</c:v>
                </c:pt>
                <c:pt idx="2437">
                  <c:v>23.847000000000001</c:v>
                </c:pt>
                <c:pt idx="2438">
                  <c:v>23.855</c:v>
                </c:pt>
                <c:pt idx="2439">
                  <c:v>23.768999999999998</c:v>
                </c:pt>
                <c:pt idx="2440">
                  <c:v>23.806999999999999</c:v>
                </c:pt>
                <c:pt idx="2441">
                  <c:v>23.829000000000001</c:v>
                </c:pt>
                <c:pt idx="2442">
                  <c:v>23.821999999999999</c:v>
                </c:pt>
                <c:pt idx="2443">
                  <c:v>23.847000000000001</c:v>
                </c:pt>
                <c:pt idx="2444">
                  <c:v>23.805</c:v>
                </c:pt>
                <c:pt idx="2445">
                  <c:v>23.814</c:v>
                </c:pt>
                <c:pt idx="2446">
                  <c:v>23.919</c:v>
                </c:pt>
                <c:pt idx="2447">
                  <c:v>23.934000000000001</c:v>
                </c:pt>
                <c:pt idx="2448">
                  <c:v>23.937999999999999</c:v>
                </c:pt>
                <c:pt idx="2449">
                  <c:v>23.917000000000002</c:v>
                </c:pt>
                <c:pt idx="2450">
                  <c:v>23.97</c:v>
                </c:pt>
                <c:pt idx="2451">
                  <c:v>23.969000000000001</c:v>
                </c:pt>
                <c:pt idx="2452">
                  <c:v>23.972000000000001</c:v>
                </c:pt>
                <c:pt idx="2453">
                  <c:v>23.954000000000001</c:v>
                </c:pt>
                <c:pt idx="2454">
                  <c:v>23.942</c:v>
                </c:pt>
                <c:pt idx="2455">
                  <c:v>23.966000000000001</c:v>
                </c:pt>
                <c:pt idx="2456">
                  <c:v>23.983000000000001</c:v>
                </c:pt>
                <c:pt idx="2457">
                  <c:v>23.974</c:v>
                </c:pt>
                <c:pt idx="2458">
                  <c:v>24.01</c:v>
                </c:pt>
                <c:pt idx="2459">
                  <c:v>23.992999999999999</c:v>
                </c:pt>
                <c:pt idx="2460">
                  <c:v>23.963000000000001</c:v>
                </c:pt>
                <c:pt idx="2461">
                  <c:v>23.981000000000002</c:v>
                </c:pt>
                <c:pt idx="2462">
                  <c:v>23.963999999999999</c:v>
                </c:pt>
                <c:pt idx="2463">
                  <c:v>23.956</c:v>
                </c:pt>
                <c:pt idx="2464">
                  <c:v>23.943000000000001</c:v>
                </c:pt>
                <c:pt idx="2465">
                  <c:v>23.893000000000001</c:v>
                </c:pt>
                <c:pt idx="2466">
                  <c:v>23.891999999999999</c:v>
                </c:pt>
                <c:pt idx="2467">
                  <c:v>23.893000000000001</c:v>
                </c:pt>
                <c:pt idx="2468">
                  <c:v>23.911000000000001</c:v>
                </c:pt>
                <c:pt idx="2469">
                  <c:v>23.936</c:v>
                </c:pt>
                <c:pt idx="2470">
                  <c:v>23.940999999999999</c:v>
                </c:pt>
                <c:pt idx="2471">
                  <c:v>23.954000000000001</c:v>
                </c:pt>
                <c:pt idx="2472">
                  <c:v>23.960999999999999</c:v>
                </c:pt>
                <c:pt idx="2473">
                  <c:v>23.966999999999999</c:v>
                </c:pt>
                <c:pt idx="2474">
                  <c:v>23.974</c:v>
                </c:pt>
                <c:pt idx="2475">
                  <c:v>24.009</c:v>
                </c:pt>
                <c:pt idx="2476">
                  <c:v>24.004999999999999</c:v>
                </c:pt>
                <c:pt idx="2477">
                  <c:v>23.995999999999999</c:v>
                </c:pt>
                <c:pt idx="2478">
                  <c:v>23.962</c:v>
                </c:pt>
                <c:pt idx="2479">
                  <c:v>23.966999999999999</c:v>
                </c:pt>
                <c:pt idx="2480">
                  <c:v>23.975999999999999</c:v>
                </c:pt>
                <c:pt idx="2481">
                  <c:v>23.965</c:v>
                </c:pt>
                <c:pt idx="2482">
                  <c:v>23.977</c:v>
                </c:pt>
                <c:pt idx="2483">
                  <c:v>23.957999999999998</c:v>
                </c:pt>
                <c:pt idx="2484">
                  <c:v>23.983000000000001</c:v>
                </c:pt>
                <c:pt idx="2485">
                  <c:v>23.984000000000002</c:v>
                </c:pt>
                <c:pt idx="2486">
                  <c:v>24.003</c:v>
                </c:pt>
                <c:pt idx="2487">
                  <c:v>23.983000000000001</c:v>
                </c:pt>
                <c:pt idx="2488">
                  <c:v>23.927</c:v>
                </c:pt>
                <c:pt idx="2489">
                  <c:v>23.928000000000001</c:v>
                </c:pt>
                <c:pt idx="2490">
                  <c:v>23.931000000000001</c:v>
                </c:pt>
                <c:pt idx="2491">
                  <c:v>23.951000000000001</c:v>
                </c:pt>
                <c:pt idx="2492">
                  <c:v>24.032</c:v>
                </c:pt>
                <c:pt idx="2493">
                  <c:v>24.044</c:v>
                </c:pt>
                <c:pt idx="2494">
                  <c:v>24.071000000000002</c:v>
                </c:pt>
                <c:pt idx="2495">
                  <c:v>24.114000000000001</c:v>
                </c:pt>
                <c:pt idx="2496">
                  <c:v>24.13</c:v>
                </c:pt>
                <c:pt idx="2497">
                  <c:v>24.131</c:v>
                </c:pt>
                <c:pt idx="2498">
                  <c:v>24.122</c:v>
                </c:pt>
                <c:pt idx="2499">
                  <c:v>24.117999999999999</c:v>
                </c:pt>
                <c:pt idx="2500">
                  <c:v>24.119</c:v>
                </c:pt>
                <c:pt idx="2501">
                  <c:v>24.128</c:v>
                </c:pt>
                <c:pt idx="2502">
                  <c:v>24.135999999999999</c:v>
                </c:pt>
                <c:pt idx="2503">
                  <c:v>24.14</c:v>
                </c:pt>
                <c:pt idx="2504">
                  <c:v>24.135999999999999</c:v>
                </c:pt>
                <c:pt idx="2505">
                  <c:v>24.135000000000002</c:v>
                </c:pt>
                <c:pt idx="2506">
                  <c:v>24.108000000000001</c:v>
                </c:pt>
                <c:pt idx="2507">
                  <c:v>24.109000000000002</c:v>
                </c:pt>
                <c:pt idx="2508">
                  <c:v>24.08</c:v>
                </c:pt>
                <c:pt idx="2509">
                  <c:v>24.079000000000001</c:v>
                </c:pt>
                <c:pt idx="2510">
                  <c:v>24.079000000000001</c:v>
                </c:pt>
                <c:pt idx="2511">
                  <c:v>24.045000000000002</c:v>
                </c:pt>
                <c:pt idx="2512">
                  <c:v>24.033000000000001</c:v>
                </c:pt>
                <c:pt idx="2513">
                  <c:v>24.01</c:v>
                </c:pt>
                <c:pt idx="2514">
                  <c:v>24.079000000000001</c:v>
                </c:pt>
                <c:pt idx="2515">
                  <c:v>24.048999999999999</c:v>
                </c:pt>
                <c:pt idx="2516">
                  <c:v>24.048999999999999</c:v>
                </c:pt>
                <c:pt idx="2517">
                  <c:v>24.027999999999999</c:v>
                </c:pt>
                <c:pt idx="2518">
                  <c:v>24.024000000000001</c:v>
                </c:pt>
                <c:pt idx="2519">
                  <c:v>24.018000000000001</c:v>
                </c:pt>
                <c:pt idx="2520">
                  <c:v>23.88</c:v>
                </c:pt>
                <c:pt idx="2521">
                  <c:v>23.734999999999999</c:v>
                </c:pt>
                <c:pt idx="2522">
                  <c:v>23.715</c:v>
                </c:pt>
                <c:pt idx="2523">
                  <c:v>23.579000000000001</c:v>
                </c:pt>
                <c:pt idx="2524">
                  <c:v>23.536000000000001</c:v>
                </c:pt>
                <c:pt idx="2525">
                  <c:v>23.509</c:v>
                </c:pt>
                <c:pt idx="2526">
                  <c:v>23.498999999999999</c:v>
                </c:pt>
                <c:pt idx="2527">
                  <c:v>23.483000000000001</c:v>
                </c:pt>
                <c:pt idx="2528">
                  <c:v>23.486000000000001</c:v>
                </c:pt>
                <c:pt idx="2529">
                  <c:v>23.512</c:v>
                </c:pt>
                <c:pt idx="2530">
                  <c:v>23.573</c:v>
                </c:pt>
                <c:pt idx="2531">
                  <c:v>23.654</c:v>
                </c:pt>
                <c:pt idx="2532">
                  <c:v>23.741</c:v>
                </c:pt>
                <c:pt idx="2533">
                  <c:v>23.908000000000001</c:v>
                </c:pt>
                <c:pt idx="2534">
                  <c:v>23.957000000000001</c:v>
                </c:pt>
                <c:pt idx="2535">
                  <c:v>23.991</c:v>
                </c:pt>
                <c:pt idx="2536">
                  <c:v>24.001000000000001</c:v>
                </c:pt>
                <c:pt idx="2537">
                  <c:v>24</c:v>
                </c:pt>
                <c:pt idx="2538">
                  <c:v>24.007999999999999</c:v>
                </c:pt>
                <c:pt idx="2539">
                  <c:v>24.018999999999998</c:v>
                </c:pt>
                <c:pt idx="2540">
                  <c:v>24.026</c:v>
                </c:pt>
                <c:pt idx="2541">
                  <c:v>24.041</c:v>
                </c:pt>
                <c:pt idx="2542">
                  <c:v>24.045000000000002</c:v>
                </c:pt>
                <c:pt idx="2543">
                  <c:v>24.041</c:v>
                </c:pt>
                <c:pt idx="2544">
                  <c:v>24.044</c:v>
                </c:pt>
                <c:pt idx="2545">
                  <c:v>24.042999999999999</c:v>
                </c:pt>
                <c:pt idx="2546">
                  <c:v>24.041</c:v>
                </c:pt>
                <c:pt idx="2547">
                  <c:v>24.04</c:v>
                </c:pt>
                <c:pt idx="2548">
                  <c:v>24.016999999999999</c:v>
                </c:pt>
                <c:pt idx="2549">
                  <c:v>24.006</c:v>
                </c:pt>
                <c:pt idx="2550">
                  <c:v>24.006</c:v>
                </c:pt>
                <c:pt idx="2551">
                  <c:v>24.007000000000001</c:v>
                </c:pt>
                <c:pt idx="2552">
                  <c:v>24.03</c:v>
                </c:pt>
                <c:pt idx="2553">
                  <c:v>24.032</c:v>
                </c:pt>
                <c:pt idx="2554">
                  <c:v>24.032</c:v>
                </c:pt>
                <c:pt idx="2555">
                  <c:v>24.032</c:v>
                </c:pt>
                <c:pt idx="2556">
                  <c:v>24.036000000000001</c:v>
                </c:pt>
                <c:pt idx="2557">
                  <c:v>24.032</c:v>
                </c:pt>
                <c:pt idx="2558">
                  <c:v>24.021000000000001</c:v>
                </c:pt>
                <c:pt idx="2559">
                  <c:v>24.015000000000001</c:v>
                </c:pt>
                <c:pt idx="2560">
                  <c:v>23.992000000000001</c:v>
                </c:pt>
                <c:pt idx="2561">
                  <c:v>23.981999999999999</c:v>
                </c:pt>
                <c:pt idx="2562">
                  <c:v>23.972000000000001</c:v>
                </c:pt>
                <c:pt idx="2563">
                  <c:v>23.963999999999999</c:v>
                </c:pt>
                <c:pt idx="2564">
                  <c:v>23.952999999999999</c:v>
                </c:pt>
                <c:pt idx="2565">
                  <c:v>23.975000000000001</c:v>
                </c:pt>
                <c:pt idx="2566">
                  <c:v>23.975000000000001</c:v>
                </c:pt>
                <c:pt idx="2567">
                  <c:v>23.98</c:v>
                </c:pt>
                <c:pt idx="2568">
                  <c:v>23.971</c:v>
                </c:pt>
                <c:pt idx="2569">
                  <c:v>23.99</c:v>
                </c:pt>
                <c:pt idx="2570">
                  <c:v>23.989000000000001</c:v>
                </c:pt>
                <c:pt idx="2571">
                  <c:v>23.995999999999999</c:v>
                </c:pt>
                <c:pt idx="2572">
                  <c:v>23.984000000000002</c:v>
                </c:pt>
                <c:pt idx="2573">
                  <c:v>24.004000000000001</c:v>
                </c:pt>
                <c:pt idx="2574">
                  <c:v>24.012</c:v>
                </c:pt>
                <c:pt idx="2575">
                  <c:v>24.029</c:v>
                </c:pt>
                <c:pt idx="2576">
                  <c:v>24.013000000000002</c:v>
                </c:pt>
                <c:pt idx="2577">
                  <c:v>24.024000000000001</c:v>
                </c:pt>
                <c:pt idx="2578">
                  <c:v>24.03</c:v>
                </c:pt>
                <c:pt idx="2579">
                  <c:v>24.077999999999999</c:v>
                </c:pt>
                <c:pt idx="2580">
                  <c:v>24.08</c:v>
                </c:pt>
                <c:pt idx="2581">
                  <c:v>24.087</c:v>
                </c:pt>
                <c:pt idx="2582">
                  <c:v>24.09</c:v>
                </c:pt>
                <c:pt idx="2583">
                  <c:v>24.129000000000001</c:v>
                </c:pt>
                <c:pt idx="2584">
                  <c:v>24.129000000000001</c:v>
                </c:pt>
                <c:pt idx="2585">
                  <c:v>24.091000000000001</c:v>
                </c:pt>
                <c:pt idx="2586">
                  <c:v>24.102</c:v>
                </c:pt>
                <c:pt idx="2587">
                  <c:v>24.102</c:v>
                </c:pt>
                <c:pt idx="2588">
                  <c:v>24.071999999999999</c:v>
                </c:pt>
                <c:pt idx="2589">
                  <c:v>24.099</c:v>
                </c:pt>
                <c:pt idx="2590">
                  <c:v>24.099</c:v>
                </c:pt>
                <c:pt idx="2591">
                  <c:v>24.099</c:v>
                </c:pt>
                <c:pt idx="2592">
                  <c:v>24.082000000000001</c:v>
                </c:pt>
                <c:pt idx="2593">
                  <c:v>24.082000000000001</c:v>
                </c:pt>
                <c:pt idx="2594">
                  <c:v>24.093</c:v>
                </c:pt>
                <c:pt idx="2595">
                  <c:v>24.09</c:v>
                </c:pt>
                <c:pt idx="2596">
                  <c:v>24.091000000000001</c:v>
                </c:pt>
                <c:pt idx="2597">
                  <c:v>24.05</c:v>
                </c:pt>
                <c:pt idx="2598">
                  <c:v>24.067</c:v>
                </c:pt>
                <c:pt idx="2599">
                  <c:v>24.081</c:v>
                </c:pt>
                <c:pt idx="2600">
                  <c:v>24.081</c:v>
                </c:pt>
                <c:pt idx="2601">
                  <c:v>24.088000000000001</c:v>
                </c:pt>
                <c:pt idx="2602">
                  <c:v>24.135999999999999</c:v>
                </c:pt>
                <c:pt idx="2603">
                  <c:v>24.135999999999999</c:v>
                </c:pt>
                <c:pt idx="2604">
                  <c:v>24.140999999999998</c:v>
                </c:pt>
                <c:pt idx="2605">
                  <c:v>24.1</c:v>
                </c:pt>
                <c:pt idx="2606">
                  <c:v>24.094000000000001</c:v>
                </c:pt>
                <c:pt idx="2607">
                  <c:v>24.071000000000002</c:v>
                </c:pt>
                <c:pt idx="2608">
                  <c:v>24.050999999999998</c:v>
                </c:pt>
                <c:pt idx="2609">
                  <c:v>24.018000000000001</c:v>
                </c:pt>
                <c:pt idx="2610">
                  <c:v>24.024999999999999</c:v>
                </c:pt>
                <c:pt idx="2611">
                  <c:v>24.026</c:v>
                </c:pt>
                <c:pt idx="2612">
                  <c:v>24.035</c:v>
                </c:pt>
                <c:pt idx="2613">
                  <c:v>24.033000000000001</c:v>
                </c:pt>
                <c:pt idx="2614">
                  <c:v>24.047000000000001</c:v>
                </c:pt>
                <c:pt idx="2615">
                  <c:v>24.045000000000002</c:v>
                </c:pt>
                <c:pt idx="2616">
                  <c:v>24.042000000000002</c:v>
                </c:pt>
                <c:pt idx="2617">
                  <c:v>24.03</c:v>
                </c:pt>
                <c:pt idx="2618">
                  <c:v>24.024999999999999</c:v>
                </c:pt>
                <c:pt idx="2619">
                  <c:v>24</c:v>
                </c:pt>
                <c:pt idx="2620">
                  <c:v>24.001000000000001</c:v>
                </c:pt>
                <c:pt idx="2621">
                  <c:v>23.997</c:v>
                </c:pt>
                <c:pt idx="2622">
                  <c:v>24.007999999999999</c:v>
                </c:pt>
                <c:pt idx="2623">
                  <c:v>24.009</c:v>
                </c:pt>
                <c:pt idx="2624">
                  <c:v>24.045000000000002</c:v>
                </c:pt>
                <c:pt idx="2625">
                  <c:v>24.047999999999998</c:v>
                </c:pt>
                <c:pt idx="2626">
                  <c:v>24.058</c:v>
                </c:pt>
                <c:pt idx="2627">
                  <c:v>24.071999999999999</c:v>
                </c:pt>
                <c:pt idx="2628">
                  <c:v>24.1</c:v>
                </c:pt>
                <c:pt idx="2629">
                  <c:v>24.1</c:v>
                </c:pt>
                <c:pt idx="2630">
                  <c:v>24.11</c:v>
                </c:pt>
                <c:pt idx="2631">
                  <c:v>24.122</c:v>
                </c:pt>
                <c:pt idx="2632">
                  <c:v>24.120999999999999</c:v>
                </c:pt>
                <c:pt idx="2633">
                  <c:v>24.122</c:v>
                </c:pt>
                <c:pt idx="2634">
                  <c:v>24.126999999999999</c:v>
                </c:pt>
                <c:pt idx="2635">
                  <c:v>24.117000000000001</c:v>
                </c:pt>
                <c:pt idx="2636">
                  <c:v>24.117000000000001</c:v>
                </c:pt>
                <c:pt idx="2637">
                  <c:v>24.093</c:v>
                </c:pt>
                <c:pt idx="2638">
                  <c:v>24.085000000000001</c:v>
                </c:pt>
                <c:pt idx="2639">
                  <c:v>24.087</c:v>
                </c:pt>
                <c:pt idx="2640">
                  <c:v>24.102</c:v>
                </c:pt>
                <c:pt idx="2641">
                  <c:v>24.09</c:v>
                </c:pt>
                <c:pt idx="2642">
                  <c:v>24.085000000000001</c:v>
                </c:pt>
                <c:pt idx="2643">
                  <c:v>24.082999999999998</c:v>
                </c:pt>
                <c:pt idx="2644">
                  <c:v>24.099</c:v>
                </c:pt>
                <c:pt idx="2645">
                  <c:v>24.123999999999999</c:v>
                </c:pt>
                <c:pt idx="2646">
                  <c:v>24.135000000000002</c:v>
                </c:pt>
                <c:pt idx="2647">
                  <c:v>24.152999999999999</c:v>
                </c:pt>
                <c:pt idx="2648">
                  <c:v>24.158000000000001</c:v>
                </c:pt>
                <c:pt idx="2649">
                  <c:v>24.158000000000001</c:v>
                </c:pt>
                <c:pt idx="2650">
                  <c:v>24.154</c:v>
                </c:pt>
                <c:pt idx="2651">
                  <c:v>24.141999999999999</c:v>
                </c:pt>
                <c:pt idx="2652">
                  <c:v>24.141999999999999</c:v>
                </c:pt>
                <c:pt idx="2653">
                  <c:v>24.120999999999999</c:v>
                </c:pt>
                <c:pt idx="2654">
                  <c:v>24.11</c:v>
                </c:pt>
                <c:pt idx="2655">
                  <c:v>24.076000000000001</c:v>
                </c:pt>
                <c:pt idx="2656">
                  <c:v>24.042999999999999</c:v>
                </c:pt>
                <c:pt idx="2657">
                  <c:v>24.045000000000002</c:v>
                </c:pt>
                <c:pt idx="2658">
                  <c:v>24.055</c:v>
                </c:pt>
                <c:pt idx="2659">
                  <c:v>24.094000000000001</c:v>
                </c:pt>
                <c:pt idx="2660">
                  <c:v>24.094000000000001</c:v>
                </c:pt>
                <c:pt idx="2661">
                  <c:v>24.094999999999999</c:v>
                </c:pt>
                <c:pt idx="2662">
                  <c:v>24.065999999999999</c:v>
                </c:pt>
                <c:pt idx="2663">
                  <c:v>24.073</c:v>
                </c:pt>
                <c:pt idx="2664">
                  <c:v>24.076000000000001</c:v>
                </c:pt>
                <c:pt idx="2665">
                  <c:v>24.077999999999999</c:v>
                </c:pt>
                <c:pt idx="2666">
                  <c:v>24.077000000000002</c:v>
                </c:pt>
                <c:pt idx="2667">
                  <c:v>24.077000000000002</c:v>
                </c:pt>
                <c:pt idx="2668">
                  <c:v>24.077000000000002</c:v>
                </c:pt>
                <c:pt idx="2669">
                  <c:v>24.077000000000002</c:v>
                </c:pt>
                <c:pt idx="2670">
                  <c:v>24.076000000000001</c:v>
                </c:pt>
                <c:pt idx="2671">
                  <c:v>24.076000000000001</c:v>
                </c:pt>
                <c:pt idx="2672">
                  <c:v>24.076000000000001</c:v>
                </c:pt>
                <c:pt idx="2673">
                  <c:v>24.077000000000002</c:v>
                </c:pt>
                <c:pt idx="2674">
                  <c:v>24.105</c:v>
                </c:pt>
                <c:pt idx="2675">
                  <c:v>24.105</c:v>
                </c:pt>
                <c:pt idx="2676">
                  <c:v>24.105</c:v>
                </c:pt>
                <c:pt idx="2677">
                  <c:v>24.103999999999999</c:v>
                </c:pt>
                <c:pt idx="2678">
                  <c:v>24.103000000000002</c:v>
                </c:pt>
                <c:pt idx="2679">
                  <c:v>24.105</c:v>
                </c:pt>
                <c:pt idx="2680">
                  <c:v>24.103000000000002</c:v>
                </c:pt>
                <c:pt idx="2681">
                  <c:v>24.108000000000001</c:v>
                </c:pt>
                <c:pt idx="2682">
                  <c:v>24.085999999999999</c:v>
                </c:pt>
                <c:pt idx="2683">
                  <c:v>24.08</c:v>
                </c:pt>
                <c:pt idx="2684">
                  <c:v>24.091999999999999</c:v>
                </c:pt>
                <c:pt idx="2685">
                  <c:v>24.113</c:v>
                </c:pt>
                <c:pt idx="2686">
                  <c:v>24.085000000000001</c:v>
                </c:pt>
                <c:pt idx="2687">
                  <c:v>24.082000000000001</c:v>
                </c:pt>
                <c:pt idx="2688">
                  <c:v>24.079000000000001</c:v>
                </c:pt>
                <c:pt idx="2689">
                  <c:v>24.073</c:v>
                </c:pt>
                <c:pt idx="2690">
                  <c:v>24.084</c:v>
                </c:pt>
                <c:pt idx="2691">
                  <c:v>24.094000000000001</c:v>
                </c:pt>
                <c:pt idx="2692">
                  <c:v>24.114999999999998</c:v>
                </c:pt>
                <c:pt idx="2693">
                  <c:v>24.114000000000001</c:v>
                </c:pt>
                <c:pt idx="2694">
                  <c:v>24.102</c:v>
                </c:pt>
                <c:pt idx="2695">
                  <c:v>24.07</c:v>
                </c:pt>
                <c:pt idx="2696">
                  <c:v>24.067</c:v>
                </c:pt>
                <c:pt idx="2697">
                  <c:v>24.03</c:v>
                </c:pt>
                <c:pt idx="2698">
                  <c:v>24.026</c:v>
                </c:pt>
                <c:pt idx="2699">
                  <c:v>24.024999999999999</c:v>
                </c:pt>
                <c:pt idx="2700">
                  <c:v>24.058</c:v>
                </c:pt>
                <c:pt idx="2701">
                  <c:v>24.096</c:v>
                </c:pt>
                <c:pt idx="2702">
                  <c:v>24.097999999999999</c:v>
                </c:pt>
                <c:pt idx="2703">
                  <c:v>24.097999999999999</c:v>
                </c:pt>
                <c:pt idx="2704">
                  <c:v>24.099</c:v>
                </c:pt>
                <c:pt idx="2705">
                  <c:v>24.102</c:v>
                </c:pt>
                <c:pt idx="2706">
                  <c:v>24.096</c:v>
                </c:pt>
                <c:pt idx="2707">
                  <c:v>24.100999999999999</c:v>
                </c:pt>
                <c:pt idx="2708">
                  <c:v>24.097000000000001</c:v>
                </c:pt>
                <c:pt idx="2709">
                  <c:v>24.082999999999998</c:v>
                </c:pt>
                <c:pt idx="2710">
                  <c:v>24.077999999999999</c:v>
                </c:pt>
                <c:pt idx="2711">
                  <c:v>24.077000000000002</c:v>
                </c:pt>
                <c:pt idx="2712">
                  <c:v>24.082999999999998</c:v>
                </c:pt>
                <c:pt idx="2713">
                  <c:v>24.08</c:v>
                </c:pt>
                <c:pt idx="2714">
                  <c:v>24.074000000000002</c:v>
                </c:pt>
                <c:pt idx="2715">
                  <c:v>24.067</c:v>
                </c:pt>
                <c:pt idx="2716">
                  <c:v>24.056999999999999</c:v>
                </c:pt>
                <c:pt idx="2717">
                  <c:v>24.042999999999999</c:v>
                </c:pt>
                <c:pt idx="2718">
                  <c:v>24.041</c:v>
                </c:pt>
                <c:pt idx="2719">
                  <c:v>24.027999999999999</c:v>
                </c:pt>
                <c:pt idx="2720">
                  <c:v>24.029</c:v>
                </c:pt>
                <c:pt idx="2721">
                  <c:v>24.023</c:v>
                </c:pt>
                <c:pt idx="2722">
                  <c:v>24.007999999999999</c:v>
                </c:pt>
                <c:pt idx="2723">
                  <c:v>23.975000000000001</c:v>
                </c:pt>
                <c:pt idx="2724">
                  <c:v>23.975000000000001</c:v>
                </c:pt>
                <c:pt idx="2725">
                  <c:v>23.972999999999999</c:v>
                </c:pt>
                <c:pt idx="2726">
                  <c:v>23.995000000000001</c:v>
                </c:pt>
                <c:pt idx="2727">
                  <c:v>24</c:v>
                </c:pt>
                <c:pt idx="2728">
                  <c:v>24.013000000000002</c:v>
                </c:pt>
                <c:pt idx="2729">
                  <c:v>24.015999999999998</c:v>
                </c:pt>
                <c:pt idx="2730">
                  <c:v>24.018000000000001</c:v>
                </c:pt>
                <c:pt idx="2731">
                  <c:v>24.050999999999998</c:v>
                </c:pt>
                <c:pt idx="2732">
                  <c:v>24.055</c:v>
                </c:pt>
                <c:pt idx="2733">
                  <c:v>24.058</c:v>
                </c:pt>
                <c:pt idx="2734">
                  <c:v>24.056999999999999</c:v>
                </c:pt>
                <c:pt idx="2735">
                  <c:v>24.047000000000001</c:v>
                </c:pt>
                <c:pt idx="2736">
                  <c:v>24.036000000000001</c:v>
                </c:pt>
                <c:pt idx="2737">
                  <c:v>24.065000000000001</c:v>
                </c:pt>
                <c:pt idx="2738">
                  <c:v>24.061</c:v>
                </c:pt>
                <c:pt idx="2739">
                  <c:v>24.04</c:v>
                </c:pt>
                <c:pt idx="2740">
                  <c:v>24.048999999999999</c:v>
                </c:pt>
                <c:pt idx="2741">
                  <c:v>24.047999999999998</c:v>
                </c:pt>
                <c:pt idx="2742">
                  <c:v>24.044</c:v>
                </c:pt>
                <c:pt idx="2743">
                  <c:v>24.010999999999999</c:v>
                </c:pt>
                <c:pt idx="2744">
                  <c:v>24.012</c:v>
                </c:pt>
                <c:pt idx="2745">
                  <c:v>24.024999999999999</c:v>
                </c:pt>
                <c:pt idx="2746">
                  <c:v>24.027000000000001</c:v>
                </c:pt>
                <c:pt idx="2747">
                  <c:v>24.029</c:v>
                </c:pt>
                <c:pt idx="2748">
                  <c:v>24.033000000000001</c:v>
                </c:pt>
                <c:pt idx="2749">
                  <c:v>24.041</c:v>
                </c:pt>
                <c:pt idx="2750">
                  <c:v>24.088999999999999</c:v>
                </c:pt>
                <c:pt idx="2751">
                  <c:v>24.093</c:v>
                </c:pt>
                <c:pt idx="2752">
                  <c:v>24.071000000000002</c:v>
                </c:pt>
                <c:pt idx="2753">
                  <c:v>24.111999999999998</c:v>
                </c:pt>
                <c:pt idx="2754">
                  <c:v>24.143999999999998</c:v>
                </c:pt>
                <c:pt idx="2755">
                  <c:v>24.169</c:v>
                </c:pt>
                <c:pt idx="2756">
                  <c:v>24.18</c:v>
                </c:pt>
                <c:pt idx="2757">
                  <c:v>24.201000000000001</c:v>
                </c:pt>
                <c:pt idx="2758">
                  <c:v>24.216999999999999</c:v>
                </c:pt>
                <c:pt idx="2759">
                  <c:v>24.228999999999999</c:v>
                </c:pt>
                <c:pt idx="2760">
                  <c:v>24.241</c:v>
                </c:pt>
                <c:pt idx="2761">
                  <c:v>24.26</c:v>
                </c:pt>
                <c:pt idx="2762">
                  <c:v>24.283000000000001</c:v>
                </c:pt>
                <c:pt idx="2763">
                  <c:v>24.29</c:v>
                </c:pt>
                <c:pt idx="2764">
                  <c:v>24.295999999999999</c:v>
                </c:pt>
                <c:pt idx="2765">
                  <c:v>24.285</c:v>
                </c:pt>
                <c:pt idx="2766">
                  <c:v>24.273</c:v>
                </c:pt>
                <c:pt idx="2767">
                  <c:v>24.271999999999998</c:v>
                </c:pt>
                <c:pt idx="2768">
                  <c:v>24.271999999999998</c:v>
                </c:pt>
                <c:pt idx="2769">
                  <c:v>24.271999999999998</c:v>
                </c:pt>
                <c:pt idx="2770">
                  <c:v>24.283999999999999</c:v>
                </c:pt>
                <c:pt idx="2771">
                  <c:v>24.3</c:v>
                </c:pt>
                <c:pt idx="2772">
                  <c:v>24.332000000000001</c:v>
                </c:pt>
                <c:pt idx="2773">
                  <c:v>24.356000000000002</c:v>
                </c:pt>
                <c:pt idx="2774">
                  <c:v>24.363</c:v>
                </c:pt>
                <c:pt idx="2775">
                  <c:v>24.370999999999999</c:v>
                </c:pt>
                <c:pt idx="2776">
                  <c:v>24.382999999999999</c:v>
                </c:pt>
                <c:pt idx="2777">
                  <c:v>24.393000000000001</c:v>
                </c:pt>
                <c:pt idx="2778">
                  <c:v>24.364999999999998</c:v>
                </c:pt>
                <c:pt idx="2779">
                  <c:v>24.315999999999999</c:v>
                </c:pt>
                <c:pt idx="2780">
                  <c:v>24.29</c:v>
                </c:pt>
                <c:pt idx="2781">
                  <c:v>24.279</c:v>
                </c:pt>
                <c:pt idx="2782">
                  <c:v>24.263000000000002</c:v>
                </c:pt>
                <c:pt idx="2783">
                  <c:v>24.210999999999999</c:v>
                </c:pt>
                <c:pt idx="2784">
                  <c:v>24.207000000000001</c:v>
                </c:pt>
                <c:pt idx="2785">
                  <c:v>24.201000000000001</c:v>
                </c:pt>
                <c:pt idx="2786">
                  <c:v>24.183</c:v>
                </c:pt>
                <c:pt idx="2787">
                  <c:v>24.155999999999999</c:v>
                </c:pt>
                <c:pt idx="2788">
                  <c:v>24.146999999999998</c:v>
                </c:pt>
                <c:pt idx="2789">
                  <c:v>24.146000000000001</c:v>
                </c:pt>
                <c:pt idx="2790">
                  <c:v>24.146999999999998</c:v>
                </c:pt>
                <c:pt idx="2791">
                  <c:v>24.161000000000001</c:v>
                </c:pt>
                <c:pt idx="2792">
                  <c:v>24.186</c:v>
                </c:pt>
                <c:pt idx="2793">
                  <c:v>24.192</c:v>
                </c:pt>
                <c:pt idx="2794">
                  <c:v>24.207000000000001</c:v>
                </c:pt>
                <c:pt idx="2795">
                  <c:v>24.207000000000001</c:v>
                </c:pt>
                <c:pt idx="2796">
                  <c:v>24.207000000000001</c:v>
                </c:pt>
                <c:pt idx="2797">
                  <c:v>24.196999999999999</c:v>
                </c:pt>
                <c:pt idx="2798">
                  <c:v>24.189</c:v>
                </c:pt>
                <c:pt idx="2799">
                  <c:v>24.204999999999998</c:v>
                </c:pt>
                <c:pt idx="2800">
                  <c:v>24.228999999999999</c:v>
                </c:pt>
                <c:pt idx="2801">
                  <c:v>24.248000000000001</c:v>
                </c:pt>
                <c:pt idx="2802">
                  <c:v>24.242999999999999</c:v>
                </c:pt>
                <c:pt idx="2803">
                  <c:v>24.254999999999999</c:v>
                </c:pt>
                <c:pt idx="2804">
                  <c:v>24.254999999999999</c:v>
                </c:pt>
                <c:pt idx="2805">
                  <c:v>24.259</c:v>
                </c:pt>
                <c:pt idx="2806">
                  <c:v>24.251999999999999</c:v>
                </c:pt>
                <c:pt idx="2807">
                  <c:v>24.268000000000001</c:v>
                </c:pt>
                <c:pt idx="2808">
                  <c:v>24.274000000000001</c:v>
                </c:pt>
                <c:pt idx="2809">
                  <c:v>24.28</c:v>
                </c:pt>
                <c:pt idx="2810">
                  <c:v>24.309000000000001</c:v>
                </c:pt>
                <c:pt idx="2811">
                  <c:v>24.343</c:v>
                </c:pt>
                <c:pt idx="2812">
                  <c:v>24.343</c:v>
                </c:pt>
                <c:pt idx="2813">
                  <c:v>24.343</c:v>
                </c:pt>
                <c:pt idx="2814">
                  <c:v>24.36</c:v>
                </c:pt>
                <c:pt idx="2815">
                  <c:v>24.370999999999999</c:v>
                </c:pt>
                <c:pt idx="2816">
                  <c:v>24.37</c:v>
                </c:pt>
                <c:pt idx="2817">
                  <c:v>24.376000000000001</c:v>
                </c:pt>
                <c:pt idx="2818">
                  <c:v>24.382000000000001</c:v>
                </c:pt>
                <c:pt idx="2819">
                  <c:v>24.399000000000001</c:v>
                </c:pt>
                <c:pt idx="2820">
                  <c:v>24.396000000000001</c:v>
                </c:pt>
                <c:pt idx="2821">
                  <c:v>24.399000000000001</c:v>
                </c:pt>
                <c:pt idx="2822">
                  <c:v>24.393999999999998</c:v>
                </c:pt>
                <c:pt idx="2823">
                  <c:v>24.398</c:v>
                </c:pt>
                <c:pt idx="2824">
                  <c:v>24.398</c:v>
                </c:pt>
                <c:pt idx="2825">
                  <c:v>24.414999999999999</c:v>
                </c:pt>
                <c:pt idx="2826">
                  <c:v>24.422000000000001</c:v>
                </c:pt>
                <c:pt idx="2827">
                  <c:v>24.428000000000001</c:v>
                </c:pt>
                <c:pt idx="2828">
                  <c:v>24.367999999999999</c:v>
                </c:pt>
                <c:pt idx="2829">
                  <c:v>24.364000000000001</c:v>
                </c:pt>
                <c:pt idx="2830">
                  <c:v>24.395</c:v>
                </c:pt>
                <c:pt idx="2831">
                  <c:v>24.391999999999999</c:v>
                </c:pt>
                <c:pt idx="2832">
                  <c:v>24.387</c:v>
                </c:pt>
                <c:pt idx="2833">
                  <c:v>24.367999999999999</c:v>
                </c:pt>
                <c:pt idx="2834">
                  <c:v>24.367000000000001</c:v>
                </c:pt>
                <c:pt idx="2835">
                  <c:v>24.364000000000001</c:v>
                </c:pt>
                <c:pt idx="2836">
                  <c:v>24.32</c:v>
                </c:pt>
                <c:pt idx="2837">
                  <c:v>24.32</c:v>
                </c:pt>
                <c:pt idx="2838">
                  <c:v>24.324999999999999</c:v>
                </c:pt>
                <c:pt idx="2839">
                  <c:v>24.329000000000001</c:v>
                </c:pt>
                <c:pt idx="2840">
                  <c:v>24.33</c:v>
                </c:pt>
                <c:pt idx="2841">
                  <c:v>24.331</c:v>
                </c:pt>
                <c:pt idx="2842">
                  <c:v>24.332000000000001</c:v>
                </c:pt>
                <c:pt idx="2843">
                  <c:v>24.334</c:v>
                </c:pt>
                <c:pt idx="2844">
                  <c:v>24.312999999999999</c:v>
                </c:pt>
                <c:pt idx="2845">
                  <c:v>24.388000000000002</c:v>
                </c:pt>
                <c:pt idx="2846">
                  <c:v>24.431999999999999</c:v>
                </c:pt>
                <c:pt idx="2847">
                  <c:v>24.442</c:v>
                </c:pt>
                <c:pt idx="2848">
                  <c:v>24.436</c:v>
                </c:pt>
                <c:pt idx="2849">
                  <c:v>24.427</c:v>
                </c:pt>
                <c:pt idx="2850">
                  <c:v>24.417999999999999</c:v>
                </c:pt>
                <c:pt idx="2851">
                  <c:v>24.413</c:v>
                </c:pt>
                <c:pt idx="2852">
                  <c:v>24.399000000000001</c:v>
                </c:pt>
                <c:pt idx="2853">
                  <c:v>24.388000000000002</c:v>
                </c:pt>
                <c:pt idx="2854">
                  <c:v>24.367999999999999</c:v>
                </c:pt>
                <c:pt idx="2855">
                  <c:v>24.366</c:v>
                </c:pt>
                <c:pt idx="2856">
                  <c:v>24.356000000000002</c:v>
                </c:pt>
                <c:pt idx="2857">
                  <c:v>24.353999999999999</c:v>
                </c:pt>
                <c:pt idx="2858">
                  <c:v>24.353999999999999</c:v>
                </c:pt>
                <c:pt idx="2859">
                  <c:v>24.35</c:v>
                </c:pt>
                <c:pt idx="2860">
                  <c:v>24.344000000000001</c:v>
                </c:pt>
                <c:pt idx="2861">
                  <c:v>24.338999999999999</c:v>
                </c:pt>
                <c:pt idx="2862">
                  <c:v>24.338000000000001</c:v>
                </c:pt>
                <c:pt idx="2863">
                  <c:v>24.337</c:v>
                </c:pt>
                <c:pt idx="2864">
                  <c:v>24.337</c:v>
                </c:pt>
                <c:pt idx="2865">
                  <c:v>24.31</c:v>
                </c:pt>
                <c:pt idx="2866">
                  <c:v>24.300999999999998</c:v>
                </c:pt>
                <c:pt idx="2867">
                  <c:v>24.295999999999999</c:v>
                </c:pt>
                <c:pt idx="2868">
                  <c:v>24.27</c:v>
                </c:pt>
                <c:pt idx="2869">
                  <c:v>24.212</c:v>
                </c:pt>
                <c:pt idx="2870">
                  <c:v>24.198</c:v>
                </c:pt>
                <c:pt idx="2871">
                  <c:v>24.190999999999999</c:v>
                </c:pt>
                <c:pt idx="2872">
                  <c:v>24.16</c:v>
                </c:pt>
                <c:pt idx="2873">
                  <c:v>24.06</c:v>
                </c:pt>
                <c:pt idx="2874">
                  <c:v>24.071000000000002</c:v>
                </c:pt>
                <c:pt idx="2875">
                  <c:v>24.109000000000002</c:v>
                </c:pt>
                <c:pt idx="2876">
                  <c:v>24.145</c:v>
                </c:pt>
                <c:pt idx="2877">
                  <c:v>24.181000000000001</c:v>
                </c:pt>
                <c:pt idx="2878">
                  <c:v>24.273</c:v>
                </c:pt>
                <c:pt idx="2879">
                  <c:v>24.283000000000001</c:v>
                </c:pt>
                <c:pt idx="2880">
                  <c:v>24.36</c:v>
                </c:pt>
                <c:pt idx="2881">
                  <c:v>24.364000000000001</c:v>
                </c:pt>
                <c:pt idx="2882">
                  <c:v>24.36</c:v>
                </c:pt>
                <c:pt idx="2883">
                  <c:v>24.356000000000002</c:v>
                </c:pt>
                <c:pt idx="2884">
                  <c:v>24.359000000000002</c:v>
                </c:pt>
                <c:pt idx="2885">
                  <c:v>24.364999999999998</c:v>
                </c:pt>
                <c:pt idx="2886">
                  <c:v>24.36</c:v>
                </c:pt>
                <c:pt idx="2887">
                  <c:v>24.36</c:v>
                </c:pt>
                <c:pt idx="2888">
                  <c:v>24.358000000000001</c:v>
                </c:pt>
                <c:pt idx="2889">
                  <c:v>24.355</c:v>
                </c:pt>
                <c:pt idx="2890">
                  <c:v>24.315999999999999</c:v>
                </c:pt>
                <c:pt idx="2891">
                  <c:v>24.31</c:v>
                </c:pt>
                <c:pt idx="2892">
                  <c:v>24.295000000000002</c:v>
                </c:pt>
                <c:pt idx="2893">
                  <c:v>24.321000000000002</c:v>
                </c:pt>
                <c:pt idx="2894">
                  <c:v>24.321000000000002</c:v>
                </c:pt>
                <c:pt idx="2895">
                  <c:v>24.32</c:v>
                </c:pt>
                <c:pt idx="2896">
                  <c:v>24.323</c:v>
                </c:pt>
                <c:pt idx="2897">
                  <c:v>24.31</c:v>
                </c:pt>
                <c:pt idx="2898">
                  <c:v>24.280999999999999</c:v>
                </c:pt>
                <c:pt idx="2899">
                  <c:v>24.260999999999999</c:v>
                </c:pt>
                <c:pt idx="2900">
                  <c:v>24.247</c:v>
                </c:pt>
                <c:pt idx="2901">
                  <c:v>24.212</c:v>
                </c:pt>
                <c:pt idx="2902">
                  <c:v>24.224</c:v>
                </c:pt>
                <c:pt idx="2903">
                  <c:v>24.274000000000001</c:v>
                </c:pt>
                <c:pt idx="2904">
                  <c:v>24.276</c:v>
                </c:pt>
                <c:pt idx="2905">
                  <c:v>24.324999999999999</c:v>
                </c:pt>
                <c:pt idx="2906">
                  <c:v>24.334</c:v>
                </c:pt>
                <c:pt idx="2907">
                  <c:v>24.338999999999999</c:v>
                </c:pt>
                <c:pt idx="2908">
                  <c:v>24.344000000000001</c:v>
                </c:pt>
                <c:pt idx="2909">
                  <c:v>24.34</c:v>
                </c:pt>
                <c:pt idx="2910">
                  <c:v>24.283999999999999</c:v>
                </c:pt>
                <c:pt idx="2911">
                  <c:v>24.215</c:v>
                </c:pt>
                <c:pt idx="2912">
                  <c:v>24.187999999999999</c:v>
                </c:pt>
                <c:pt idx="2913">
                  <c:v>24.184000000000001</c:v>
                </c:pt>
                <c:pt idx="2914">
                  <c:v>24.178000000000001</c:v>
                </c:pt>
                <c:pt idx="2915">
                  <c:v>24.145</c:v>
                </c:pt>
                <c:pt idx="2916">
                  <c:v>24.140999999999998</c:v>
                </c:pt>
                <c:pt idx="2917">
                  <c:v>24.172000000000001</c:v>
                </c:pt>
                <c:pt idx="2918">
                  <c:v>24.213999999999999</c:v>
                </c:pt>
                <c:pt idx="2919">
                  <c:v>24.216000000000001</c:v>
                </c:pt>
                <c:pt idx="2920">
                  <c:v>24.216999999999999</c:v>
                </c:pt>
                <c:pt idx="2921">
                  <c:v>24.219000000000001</c:v>
                </c:pt>
                <c:pt idx="2922">
                  <c:v>24.225999999999999</c:v>
                </c:pt>
                <c:pt idx="2923">
                  <c:v>24.228000000000002</c:v>
                </c:pt>
                <c:pt idx="2924">
                  <c:v>24.236000000000001</c:v>
                </c:pt>
                <c:pt idx="2925">
                  <c:v>24.245000000000001</c:v>
                </c:pt>
                <c:pt idx="2926">
                  <c:v>24.247</c:v>
                </c:pt>
                <c:pt idx="2927">
                  <c:v>24.254000000000001</c:v>
                </c:pt>
                <c:pt idx="2928">
                  <c:v>24.254999999999999</c:v>
                </c:pt>
                <c:pt idx="2929">
                  <c:v>24.254000000000001</c:v>
                </c:pt>
                <c:pt idx="2930">
                  <c:v>24.253</c:v>
                </c:pt>
                <c:pt idx="2931">
                  <c:v>24.259</c:v>
                </c:pt>
                <c:pt idx="2932">
                  <c:v>24.274000000000001</c:v>
                </c:pt>
                <c:pt idx="2933">
                  <c:v>24.277000000000001</c:v>
                </c:pt>
                <c:pt idx="2934">
                  <c:v>24.283999999999999</c:v>
                </c:pt>
                <c:pt idx="2935">
                  <c:v>24.297999999999998</c:v>
                </c:pt>
                <c:pt idx="2936">
                  <c:v>24.305</c:v>
                </c:pt>
                <c:pt idx="2937">
                  <c:v>24.306000000000001</c:v>
                </c:pt>
                <c:pt idx="2938">
                  <c:v>24.303000000000001</c:v>
                </c:pt>
                <c:pt idx="2939">
                  <c:v>24.31</c:v>
                </c:pt>
                <c:pt idx="2940">
                  <c:v>24.321999999999999</c:v>
                </c:pt>
                <c:pt idx="2941">
                  <c:v>24.324000000000002</c:v>
                </c:pt>
                <c:pt idx="2942">
                  <c:v>24.314</c:v>
                </c:pt>
                <c:pt idx="2943">
                  <c:v>24.311</c:v>
                </c:pt>
                <c:pt idx="2944">
                  <c:v>24.295000000000002</c:v>
                </c:pt>
                <c:pt idx="2945">
                  <c:v>24.253</c:v>
                </c:pt>
                <c:pt idx="2946">
                  <c:v>24.161999999999999</c:v>
                </c:pt>
                <c:pt idx="2947">
                  <c:v>24.074000000000002</c:v>
                </c:pt>
                <c:pt idx="2948">
                  <c:v>24.047999999999998</c:v>
                </c:pt>
                <c:pt idx="2949">
                  <c:v>23.773</c:v>
                </c:pt>
                <c:pt idx="2950">
                  <c:v>23.648</c:v>
                </c:pt>
                <c:pt idx="2951">
                  <c:v>23.58</c:v>
                </c:pt>
                <c:pt idx="2952">
                  <c:v>23.285</c:v>
                </c:pt>
                <c:pt idx="2953">
                  <c:v>23.22</c:v>
                </c:pt>
                <c:pt idx="2954">
                  <c:v>22.907</c:v>
                </c:pt>
                <c:pt idx="2955">
                  <c:v>22.792000000000002</c:v>
                </c:pt>
                <c:pt idx="2956">
                  <c:v>22.57</c:v>
                </c:pt>
                <c:pt idx="2957">
                  <c:v>22.35</c:v>
                </c:pt>
                <c:pt idx="2958">
                  <c:v>22.28</c:v>
                </c:pt>
                <c:pt idx="2959">
                  <c:v>22.369</c:v>
                </c:pt>
                <c:pt idx="2960">
                  <c:v>22.434999999999999</c:v>
                </c:pt>
                <c:pt idx="2961">
                  <c:v>22.486999999999998</c:v>
                </c:pt>
                <c:pt idx="2962">
                  <c:v>22.547000000000001</c:v>
                </c:pt>
                <c:pt idx="2963">
                  <c:v>22.597999999999999</c:v>
                </c:pt>
                <c:pt idx="2964">
                  <c:v>22.861000000000001</c:v>
                </c:pt>
                <c:pt idx="2965">
                  <c:v>22.954000000000001</c:v>
                </c:pt>
                <c:pt idx="2966">
                  <c:v>23.137</c:v>
                </c:pt>
                <c:pt idx="2967">
                  <c:v>23.547999999999998</c:v>
                </c:pt>
                <c:pt idx="2968">
                  <c:v>23.574999999999999</c:v>
                </c:pt>
                <c:pt idx="2969">
                  <c:v>23.593</c:v>
                </c:pt>
                <c:pt idx="2970">
                  <c:v>23.638999999999999</c:v>
                </c:pt>
                <c:pt idx="2971">
                  <c:v>24.05</c:v>
                </c:pt>
                <c:pt idx="2972">
                  <c:v>24.231999999999999</c:v>
                </c:pt>
                <c:pt idx="2973">
                  <c:v>24.27</c:v>
                </c:pt>
                <c:pt idx="2974">
                  <c:v>24.27</c:v>
                </c:pt>
                <c:pt idx="2975">
                  <c:v>24.257000000000001</c:v>
                </c:pt>
                <c:pt idx="2976">
                  <c:v>24.215</c:v>
                </c:pt>
                <c:pt idx="2977">
                  <c:v>24.198</c:v>
                </c:pt>
                <c:pt idx="2978">
                  <c:v>24.192</c:v>
                </c:pt>
                <c:pt idx="2979">
                  <c:v>24.155000000000001</c:v>
                </c:pt>
                <c:pt idx="2980">
                  <c:v>24.15</c:v>
                </c:pt>
                <c:pt idx="2981">
                  <c:v>24.166</c:v>
                </c:pt>
                <c:pt idx="2982">
                  <c:v>24.169</c:v>
                </c:pt>
                <c:pt idx="2983">
                  <c:v>24.170999999999999</c:v>
                </c:pt>
                <c:pt idx="2984">
                  <c:v>24.242999999999999</c:v>
                </c:pt>
                <c:pt idx="2985">
                  <c:v>24.268999999999998</c:v>
                </c:pt>
                <c:pt idx="2986">
                  <c:v>24.29</c:v>
                </c:pt>
                <c:pt idx="2987">
                  <c:v>24.314</c:v>
                </c:pt>
                <c:pt idx="2988">
                  <c:v>24.308</c:v>
                </c:pt>
                <c:pt idx="2989">
                  <c:v>24.29</c:v>
                </c:pt>
                <c:pt idx="2990">
                  <c:v>24.283000000000001</c:v>
                </c:pt>
                <c:pt idx="2991">
                  <c:v>24.271999999999998</c:v>
                </c:pt>
                <c:pt idx="2992">
                  <c:v>24.265000000000001</c:v>
                </c:pt>
                <c:pt idx="2993">
                  <c:v>24.257999999999999</c:v>
                </c:pt>
                <c:pt idx="2994">
                  <c:v>24.257999999999999</c:v>
                </c:pt>
                <c:pt idx="2995">
                  <c:v>24.257999999999999</c:v>
                </c:pt>
                <c:pt idx="2996">
                  <c:v>24.257999999999999</c:v>
                </c:pt>
                <c:pt idx="2997">
                  <c:v>24.254999999999999</c:v>
                </c:pt>
                <c:pt idx="2998">
                  <c:v>24.253</c:v>
                </c:pt>
                <c:pt idx="2999">
                  <c:v>24.257999999999999</c:v>
                </c:pt>
                <c:pt idx="3000">
                  <c:v>24.303999999999998</c:v>
                </c:pt>
                <c:pt idx="3001">
                  <c:v>24.335000000000001</c:v>
                </c:pt>
                <c:pt idx="3002">
                  <c:v>24.375</c:v>
                </c:pt>
                <c:pt idx="3003">
                  <c:v>24.428999999999998</c:v>
                </c:pt>
                <c:pt idx="3004">
                  <c:v>24.43</c:v>
                </c:pt>
                <c:pt idx="3005">
                  <c:v>24.396999999999998</c:v>
                </c:pt>
                <c:pt idx="3006">
                  <c:v>24.376999999999999</c:v>
                </c:pt>
                <c:pt idx="3007">
                  <c:v>24.317</c:v>
                </c:pt>
                <c:pt idx="3008">
                  <c:v>24.271000000000001</c:v>
                </c:pt>
                <c:pt idx="3009">
                  <c:v>24.195</c:v>
                </c:pt>
                <c:pt idx="3010">
                  <c:v>24.19</c:v>
                </c:pt>
                <c:pt idx="3011">
                  <c:v>24.19</c:v>
                </c:pt>
                <c:pt idx="3012">
                  <c:v>24.189</c:v>
                </c:pt>
                <c:pt idx="3013">
                  <c:v>24.225000000000001</c:v>
                </c:pt>
                <c:pt idx="3014">
                  <c:v>24.236999999999998</c:v>
                </c:pt>
                <c:pt idx="3015">
                  <c:v>24.263000000000002</c:v>
                </c:pt>
                <c:pt idx="3016">
                  <c:v>24.274000000000001</c:v>
                </c:pt>
                <c:pt idx="3017">
                  <c:v>24.303000000000001</c:v>
                </c:pt>
                <c:pt idx="3018">
                  <c:v>24.321999999999999</c:v>
                </c:pt>
                <c:pt idx="3019">
                  <c:v>24.326000000000001</c:v>
                </c:pt>
                <c:pt idx="3020">
                  <c:v>24.324999999999999</c:v>
                </c:pt>
                <c:pt idx="3021">
                  <c:v>24.321999999999999</c:v>
                </c:pt>
                <c:pt idx="3022">
                  <c:v>24.32</c:v>
                </c:pt>
                <c:pt idx="3023">
                  <c:v>24.312999999999999</c:v>
                </c:pt>
                <c:pt idx="3024">
                  <c:v>24.288</c:v>
                </c:pt>
                <c:pt idx="3025">
                  <c:v>24.285</c:v>
                </c:pt>
                <c:pt idx="3026">
                  <c:v>24.283999999999999</c:v>
                </c:pt>
                <c:pt idx="3027">
                  <c:v>24.282</c:v>
                </c:pt>
                <c:pt idx="3028">
                  <c:v>24.263999999999999</c:v>
                </c:pt>
                <c:pt idx="3029">
                  <c:v>24.256</c:v>
                </c:pt>
                <c:pt idx="3030">
                  <c:v>24.27</c:v>
                </c:pt>
                <c:pt idx="3031">
                  <c:v>24.277000000000001</c:v>
                </c:pt>
                <c:pt idx="3032">
                  <c:v>24.283000000000001</c:v>
                </c:pt>
                <c:pt idx="3033">
                  <c:v>24.309000000000001</c:v>
                </c:pt>
                <c:pt idx="3034">
                  <c:v>24.350999999999999</c:v>
                </c:pt>
                <c:pt idx="3035">
                  <c:v>24.361000000000001</c:v>
                </c:pt>
                <c:pt idx="3036">
                  <c:v>24.361999999999998</c:v>
                </c:pt>
                <c:pt idx="3037">
                  <c:v>24.364000000000001</c:v>
                </c:pt>
                <c:pt idx="3038">
                  <c:v>24.366</c:v>
                </c:pt>
                <c:pt idx="3039">
                  <c:v>24.356999999999999</c:v>
                </c:pt>
                <c:pt idx="3040">
                  <c:v>24.366</c:v>
                </c:pt>
                <c:pt idx="3041">
                  <c:v>24.366</c:v>
                </c:pt>
                <c:pt idx="3042">
                  <c:v>24.367000000000001</c:v>
                </c:pt>
                <c:pt idx="3043">
                  <c:v>24.437000000000001</c:v>
                </c:pt>
                <c:pt idx="3044">
                  <c:v>24.434000000000001</c:v>
                </c:pt>
                <c:pt idx="3045">
                  <c:v>24.434999999999999</c:v>
                </c:pt>
                <c:pt idx="3046">
                  <c:v>24.437999999999999</c:v>
                </c:pt>
                <c:pt idx="3047">
                  <c:v>24.43</c:v>
                </c:pt>
                <c:pt idx="3048">
                  <c:v>24.408999999999999</c:v>
                </c:pt>
                <c:pt idx="3049">
                  <c:v>24.399000000000001</c:v>
                </c:pt>
                <c:pt idx="3050">
                  <c:v>24.399000000000001</c:v>
                </c:pt>
                <c:pt idx="3051">
                  <c:v>24.395</c:v>
                </c:pt>
                <c:pt idx="3052">
                  <c:v>24.388000000000002</c:v>
                </c:pt>
                <c:pt idx="3053">
                  <c:v>24.375</c:v>
                </c:pt>
                <c:pt idx="3054">
                  <c:v>24.379000000000001</c:v>
                </c:pt>
                <c:pt idx="3055">
                  <c:v>24.382000000000001</c:v>
                </c:pt>
                <c:pt idx="3056">
                  <c:v>24.384</c:v>
                </c:pt>
                <c:pt idx="3057">
                  <c:v>24.385999999999999</c:v>
                </c:pt>
                <c:pt idx="3058">
                  <c:v>24.391999999999999</c:v>
                </c:pt>
                <c:pt idx="3059">
                  <c:v>24.407</c:v>
                </c:pt>
                <c:pt idx="3060">
                  <c:v>24.46</c:v>
                </c:pt>
                <c:pt idx="3061">
                  <c:v>24.495000000000001</c:v>
                </c:pt>
                <c:pt idx="3062">
                  <c:v>24.498999999999999</c:v>
                </c:pt>
                <c:pt idx="3063">
                  <c:v>24.535</c:v>
                </c:pt>
                <c:pt idx="3064">
                  <c:v>24.545000000000002</c:v>
                </c:pt>
                <c:pt idx="3065">
                  <c:v>24.57</c:v>
                </c:pt>
                <c:pt idx="3066">
                  <c:v>24.574999999999999</c:v>
                </c:pt>
                <c:pt idx="3067">
                  <c:v>24.574999999999999</c:v>
                </c:pt>
                <c:pt idx="3068">
                  <c:v>24.571999999999999</c:v>
                </c:pt>
                <c:pt idx="3069">
                  <c:v>24.553999999999998</c:v>
                </c:pt>
                <c:pt idx="3070">
                  <c:v>24.542999999999999</c:v>
                </c:pt>
                <c:pt idx="3071">
                  <c:v>24.544</c:v>
                </c:pt>
                <c:pt idx="3072">
                  <c:v>24.550999999999998</c:v>
                </c:pt>
                <c:pt idx="3073">
                  <c:v>24.56</c:v>
                </c:pt>
                <c:pt idx="3074">
                  <c:v>24.56</c:v>
                </c:pt>
                <c:pt idx="3075">
                  <c:v>24.561</c:v>
                </c:pt>
                <c:pt idx="3076">
                  <c:v>24.555</c:v>
                </c:pt>
                <c:pt idx="3077">
                  <c:v>24.547999999999998</c:v>
                </c:pt>
                <c:pt idx="3078">
                  <c:v>24.542000000000002</c:v>
                </c:pt>
                <c:pt idx="3079">
                  <c:v>24.547000000000001</c:v>
                </c:pt>
                <c:pt idx="3080">
                  <c:v>24.558</c:v>
                </c:pt>
                <c:pt idx="3081">
                  <c:v>24.562999999999999</c:v>
                </c:pt>
                <c:pt idx="3082">
                  <c:v>24.562999999999999</c:v>
                </c:pt>
                <c:pt idx="3083">
                  <c:v>24.567</c:v>
                </c:pt>
                <c:pt idx="3084">
                  <c:v>24.579000000000001</c:v>
                </c:pt>
                <c:pt idx="3085">
                  <c:v>24.58</c:v>
                </c:pt>
                <c:pt idx="3086">
                  <c:v>24.574000000000002</c:v>
                </c:pt>
                <c:pt idx="3087">
                  <c:v>24.558</c:v>
                </c:pt>
                <c:pt idx="3088">
                  <c:v>24.553000000000001</c:v>
                </c:pt>
                <c:pt idx="3089">
                  <c:v>24.547999999999998</c:v>
                </c:pt>
                <c:pt idx="3090">
                  <c:v>24.53</c:v>
                </c:pt>
                <c:pt idx="3091">
                  <c:v>24.526</c:v>
                </c:pt>
                <c:pt idx="3092">
                  <c:v>24.523</c:v>
                </c:pt>
                <c:pt idx="3093">
                  <c:v>24.501999999999999</c:v>
                </c:pt>
                <c:pt idx="3094">
                  <c:v>24.498999999999999</c:v>
                </c:pt>
                <c:pt idx="3095">
                  <c:v>24.497</c:v>
                </c:pt>
                <c:pt idx="3096">
                  <c:v>24.472999999999999</c:v>
                </c:pt>
                <c:pt idx="3097">
                  <c:v>24.472999999999999</c:v>
                </c:pt>
                <c:pt idx="3098">
                  <c:v>24.472000000000001</c:v>
                </c:pt>
                <c:pt idx="3099">
                  <c:v>24.462</c:v>
                </c:pt>
                <c:pt idx="3100">
                  <c:v>24.443999999999999</c:v>
                </c:pt>
                <c:pt idx="3101">
                  <c:v>24.443000000000001</c:v>
                </c:pt>
                <c:pt idx="3102">
                  <c:v>24.443000000000001</c:v>
                </c:pt>
                <c:pt idx="3103">
                  <c:v>24.442</c:v>
                </c:pt>
                <c:pt idx="3104">
                  <c:v>24.442</c:v>
                </c:pt>
                <c:pt idx="3105">
                  <c:v>24.440999999999999</c:v>
                </c:pt>
                <c:pt idx="3106">
                  <c:v>24.44</c:v>
                </c:pt>
                <c:pt idx="3107">
                  <c:v>24.437000000000001</c:v>
                </c:pt>
                <c:pt idx="3108">
                  <c:v>24.431999999999999</c:v>
                </c:pt>
                <c:pt idx="3109">
                  <c:v>24.428999999999998</c:v>
                </c:pt>
                <c:pt idx="3110">
                  <c:v>24.423999999999999</c:v>
                </c:pt>
                <c:pt idx="3111">
                  <c:v>24.437999999999999</c:v>
                </c:pt>
                <c:pt idx="3112">
                  <c:v>24.44</c:v>
                </c:pt>
                <c:pt idx="3113">
                  <c:v>24.454999999999998</c:v>
                </c:pt>
                <c:pt idx="3114">
                  <c:v>24.466000000000001</c:v>
                </c:pt>
                <c:pt idx="3115">
                  <c:v>24.483000000000001</c:v>
                </c:pt>
                <c:pt idx="3116">
                  <c:v>24.477</c:v>
                </c:pt>
                <c:pt idx="3117">
                  <c:v>24.466000000000001</c:v>
                </c:pt>
                <c:pt idx="3118">
                  <c:v>24.46</c:v>
                </c:pt>
                <c:pt idx="3119">
                  <c:v>24.471</c:v>
                </c:pt>
                <c:pt idx="3120">
                  <c:v>24.475999999999999</c:v>
                </c:pt>
                <c:pt idx="3121">
                  <c:v>24.495000000000001</c:v>
                </c:pt>
                <c:pt idx="3122">
                  <c:v>24.498000000000001</c:v>
                </c:pt>
                <c:pt idx="3123">
                  <c:v>24.518000000000001</c:v>
                </c:pt>
                <c:pt idx="3124">
                  <c:v>24.532</c:v>
                </c:pt>
                <c:pt idx="3125">
                  <c:v>24.547000000000001</c:v>
                </c:pt>
                <c:pt idx="3126">
                  <c:v>24.532</c:v>
                </c:pt>
                <c:pt idx="3127">
                  <c:v>24.524999999999999</c:v>
                </c:pt>
                <c:pt idx="3128">
                  <c:v>24.507999999999999</c:v>
                </c:pt>
                <c:pt idx="3129">
                  <c:v>24.452000000000002</c:v>
                </c:pt>
                <c:pt idx="3130">
                  <c:v>24.454999999999998</c:v>
                </c:pt>
                <c:pt idx="3131">
                  <c:v>24.463000000000001</c:v>
                </c:pt>
                <c:pt idx="3132">
                  <c:v>24.466000000000001</c:v>
                </c:pt>
                <c:pt idx="3133">
                  <c:v>24.469000000000001</c:v>
                </c:pt>
                <c:pt idx="3134">
                  <c:v>24.474</c:v>
                </c:pt>
                <c:pt idx="3135">
                  <c:v>24.5</c:v>
                </c:pt>
                <c:pt idx="3136">
                  <c:v>24.507999999999999</c:v>
                </c:pt>
                <c:pt idx="3137">
                  <c:v>24.507000000000001</c:v>
                </c:pt>
                <c:pt idx="3138">
                  <c:v>24.506</c:v>
                </c:pt>
                <c:pt idx="3139">
                  <c:v>24.504999999999999</c:v>
                </c:pt>
                <c:pt idx="3140">
                  <c:v>24.515999999999998</c:v>
                </c:pt>
                <c:pt idx="3141">
                  <c:v>24.556000000000001</c:v>
                </c:pt>
                <c:pt idx="3142">
                  <c:v>24.565000000000001</c:v>
                </c:pt>
                <c:pt idx="3143">
                  <c:v>24.646000000000001</c:v>
                </c:pt>
                <c:pt idx="3144">
                  <c:v>24.652999999999999</c:v>
                </c:pt>
                <c:pt idx="3145">
                  <c:v>24.652000000000001</c:v>
                </c:pt>
                <c:pt idx="3146">
                  <c:v>24.652000000000001</c:v>
                </c:pt>
                <c:pt idx="3147">
                  <c:v>24.652000000000001</c:v>
                </c:pt>
                <c:pt idx="3148">
                  <c:v>24.635000000000002</c:v>
                </c:pt>
                <c:pt idx="3149">
                  <c:v>24.62</c:v>
                </c:pt>
                <c:pt idx="3150">
                  <c:v>24.62</c:v>
                </c:pt>
                <c:pt idx="3151">
                  <c:v>24.591999999999999</c:v>
                </c:pt>
                <c:pt idx="3152">
                  <c:v>24.591000000000001</c:v>
                </c:pt>
                <c:pt idx="3153">
                  <c:v>24.59</c:v>
                </c:pt>
                <c:pt idx="3154">
                  <c:v>24.565999999999999</c:v>
                </c:pt>
                <c:pt idx="3155">
                  <c:v>24.565000000000001</c:v>
                </c:pt>
                <c:pt idx="3156">
                  <c:v>24.567</c:v>
                </c:pt>
                <c:pt idx="3157">
                  <c:v>24.59</c:v>
                </c:pt>
                <c:pt idx="3158">
                  <c:v>24.593</c:v>
                </c:pt>
                <c:pt idx="3159">
                  <c:v>24.599</c:v>
                </c:pt>
                <c:pt idx="3160">
                  <c:v>24.638000000000002</c:v>
                </c:pt>
                <c:pt idx="3161">
                  <c:v>24.667000000000002</c:v>
                </c:pt>
                <c:pt idx="3162">
                  <c:v>24.68</c:v>
                </c:pt>
                <c:pt idx="3163">
                  <c:v>24.68</c:v>
                </c:pt>
                <c:pt idx="3164">
                  <c:v>24.68</c:v>
                </c:pt>
                <c:pt idx="3165">
                  <c:v>24.678999999999998</c:v>
                </c:pt>
                <c:pt idx="3166">
                  <c:v>24.678999999999998</c:v>
                </c:pt>
                <c:pt idx="3167">
                  <c:v>24.678999999999998</c:v>
                </c:pt>
                <c:pt idx="3168">
                  <c:v>24.678999999999998</c:v>
                </c:pt>
                <c:pt idx="3169">
                  <c:v>24.678999999999998</c:v>
                </c:pt>
                <c:pt idx="3170">
                  <c:v>24.678999999999998</c:v>
                </c:pt>
                <c:pt idx="3171">
                  <c:v>24.678999999999998</c:v>
                </c:pt>
                <c:pt idx="3172">
                  <c:v>24.655999999999999</c:v>
                </c:pt>
                <c:pt idx="3173">
                  <c:v>24.632000000000001</c:v>
                </c:pt>
                <c:pt idx="3174">
                  <c:v>24.657</c:v>
                </c:pt>
                <c:pt idx="3175">
                  <c:v>24.702999999999999</c:v>
                </c:pt>
                <c:pt idx="3176">
                  <c:v>24.716000000000001</c:v>
                </c:pt>
                <c:pt idx="3177">
                  <c:v>24.741</c:v>
                </c:pt>
                <c:pt idx="3178">
                  <c:v>24.741</c:v>
                </c:pt>
                <c:pt idx="3179">
                  <c:v>24.741</c:v>
                </c:pt>
                <c:pt idx="3180">
                  <c:v>24.741</c:v>
                </c:pt>
                <c:pt idx="3181">
                  <c:v>24.741</c:v>
                </c:pt>
                <c:pt idx="3182">
                  <c:v>24.745000000000001</c:v>
                </c:pt>
                <c:pt idx="3183">
                  <c:v>24.759</c:v>
                </c:pt>
                <c:pt idx="3184">
                  <c:v>24.76</c:v>
                </c:pt>
                <c:pt idx="3185">
                  <c:v>24.768000000000001</c:v>
                </c:pt>
                <c:pt idx="3186">
                  <c:v>24.727</c:v>
                </c:pt>
                <c:pt idx="3187">
                  <c:v>24.600999999999999</c:v>
                </c:pt>
                <c:pt idx="3188">
                  <c:v>24.521000000000001</c:v>
                </c:pt>
                <c:pt idx="3189">
                  <c:v>24.382999999999999</c:v>
                </c:pt>
                <c:pt idx="3190">
                  <c:v>24.244</c:v>
                </c:pt>
                <c:pt idx="3191">
                  <c:v>24.161000000000001</c:v>
                </c:pt>
                <c:pt idx="3192">
                  <c:v>24.134</c:v>
                </c:pt>
                <c:pt idx="3193">
                  <c:v>24.145</c:v>
                </c:pt>
                <c:pt idx="3194">
                  <c:v>24.268000000000001</c:v>
                </c:pt>
                <c:pt idx="3195">
                  <c:v>24.268999999999998</c:v>
                </c:pt>
                <c:pt idx="3196">
                  <c:v>24.271000000000001</c:v>
                </c:pt>
                <c:pt idx="3197">
                  <c:v>24.515000000000001</c:v>
                </c:pt>
                <c:pt idx="3198">
                  <c:v>24.67</c:v>
                </c:pt>
                <c:pt idx="3199">
                  <c:v>24.669</c:v>
                </c:pt>
                <c:pt idx="3200">
                  <c:v>24.600999999999999</c:v>
                </c:pt>
                <c:pt idx="3201">
                  <c:v>24.54</c:v>
                </c:pt>
                <c:pt idx="3202">
                  <c:v>24.452999999999999</c:v>
                </c:pt>
                <c:pt idx="3203">
                  <c:v>24.439</c:v>
                </c:pt>
                <c:pt idx="3204">
                  <c:v>24.434000000000001</c:v>
                </c:pt>
                <c:pt idx="3205">
                  <c:v>24.44</c:v>
                </c:pt>
                <c:pt idx="3206">
                  <c:v>24.468</c:v>
                </c:pt>
                <c:pt idx="3207">
                  <c:v>24.471</c:v>
                </c:pt>
                <c:pt idx="3208">
                  <c:v>24.481999999999999</c:v>
                </c:pt>
                <c:pt idx="3209">
                  <c:v>24.507000000000001</c:v>
                </c:pt>
                <c:pt idx="3210">
                  <c:v>24.524999999999999</c:v>
                </c:pt>
                <c:pt idx="3211">
                  <c:v>24.524000000000001</c:v>
                </c:pt>
                <c:pt idx="3212">
                  <c:v>24.521999999999998</c:v>
                </c:pt>
                <c:pt idx="3213">
                  <c:v>24.507000000000001</c:v>
                </c:pt>
                <c:pt idx="3214">
                  <c:v>24.504000000000001</c:v>
                </c:pt>
                <c:pt idx="3215">
                  <c:v>24.475999999999999</c:v>
                </c:pt>
                <c:pt idx="3216">
                  <c:v>24.439</c:v>
                </c:pt>
                <c:pt idx="3217">
                  <c:v>24.425000000000001</c:v>
                </c:pt>
                <c:pt idx="3218">
                  <c:v>24.422000000000001</c:v>
                </c:pt>
                <c:pt idx="3219">
                  <c:v>24.417999999999999</c:v>
                </c:pt>
                <c:pt idx="3220">
                  <c:v>24.391999999999999</c:v>
                </c:pt>
                <c:pt idx="3221">
                  <c:v>24.401</c:v>
                </c:pt>
                <c:pt idx="3222">
                  <c:v>24.405000000000001</c:v>
                </c:pt>
                <c:pt idx="3223">
                  <c:v>24.408999999999999</c:v>
                </c:pt>
                <c:pt idx="3224">
                  <c:v>24.413</c:v>
                </c:pt>
                <c:pt idx="3225">
                  <c:v>24.404</c:v>
                </c:pt>
                <c:pt idx="3226">
                  <c:v>24.41</c:v>
                </c:pt>
                <c:pt idx="3227">
                  <c:v>24.361000000000001</c:v>
                </c:pt>
                <c:pt idx="3228">
                  <c:v>24.321000000000002</c:v>
                </c:pt>
                <c:pt idx="3229">
                  <c:v>24.312000000000001</c:v>
                </c:pt>
                <c:pt idx="3230">
                  <c:v>24.312000000000001</c:v>
                </c:pt>
                <c:pt idx="3231">
                  <c:v>24.32</c:v>
                </c:pt>
                <c:pt idx="3232">
                  <c:v>24.33</c:v>
                </c:pt>
                <c:pt idx="3233">
                  <c:v>24.334</c:v>
                </c:pt>
                <c:pt idx="3234">
                  <c:v>24.323</c:v>
                </c:pt>
                <c:pt idx="3235">
                  <c:v>24.29</c:v>
                </c:pt>
                <c:pt idx="3236">
                  <c:v>24.282</c:v>
                </c:pt>
                <c:pt idx="3237">
                  <c:v>24.292000000000002</c:v>
                </c:pt>
                <c:pt idx="3238">
                  <c:v>24.347000000000001</c:v>
                </c:pt>
                <c:pt idx="3239">
                  <c:v>24.381</c:v>
                </c:pt>
                <c:pt idx="3240">
                  <c:v>24.38</c:v>
                </c:pt>
                <c:pt idx="3241">
                  <c:v>24.381</c:v>
                </c:pt>
                <c:pt idx="3242">
                  <c:v>24.375</c:v>
                </c:pt>
                <c:pt idx="3243">
                  <c:v>24.369</c:v>
                </c:pt>
                <c:pt idx="3244">
                  <c:v>24.347000000000001</c:v>
                </c:pt>
                <c:pt idx="3245">
                  <c:v>24.349</c:v>
                </c:pt>
                <c:pt idx="3246">
                  <c:v>24.396000000000001</c:v>
                </c:pt>
                <c:pt idx="3247">
                  <c:v>24.423999999999999</c:v>
                </c:pt>
                <c:pt idx="3248">
                  <c:v>24.422999999999998</c:v>
                </c:pt>
                <c:pt idx="3249">
                  <c:v>24.425000000000001</c:v>
                </c:pt>
                <c:pt idx="3250">
                  <c:v>24.437000000000001</c:v>
                </c:pt>
                <c:pt idx="3251">
                  <c:v>24.481999999999999</c:v>
                </c:pt>
                <c:pt idx="3252">
                  <c:v>24.547000000000001</c:v>
                </c:pt>
                <c:pt idx="3253">
                  <c:v>24.553000000000001</c:v>
                </c:pt>
                <c:pt idx="3254">
                  <c:v>24.518000000000001</c:v>
                </c:pt>
                <c:pt idx="3255">
                  <c:v>24.486000000000001</c:v>
                </c:pt>
                <c:pt idx="3256">
                  <c:v>24.428000000000001</c:v>
                </c:pt>
                <c:pt idx="3257">
                  <c:v>24.332000000000001</c:v>
                </c:pt>
                <c:pt idx="3258">
                  <c:v>24.306999999999999</c:v>
                </c:pt>
                <c:pt idx="3259">
                  <c:v>24.292000000000002</c:v>
                </c:pt>
                <c:pt idx="3260">
                  <c:v>24.227</c:v>
                </c:pt>
                <c:pt idx="3261">
                  <c:v>24.224</c:v>
                </c:pt>
                <c:pt idx="3262">
                  <c:v>24.193999999999999</c:v>
                </c:pt>
                <c:pt idx="3263">
                  <c:v>24.196000000000002</c:v>
                </c:pt>
                <c:pt idx="3264">
                  <c:v>24.207999999999998</c:v>
                </c:pt>
                <c:pt idx="3265">
                  <c:v>24.216999999999999</c:v>
                </c:pt>
                <c:pt idx="3266">
                  <c:v>24.254999999999999</c:v>
                </c:pt>
                <c:pt idx="3267">
                  <c:v>24.263000000000002</c:v>
                </c:pt>
                <c:pt idx="3268">
                  <c:v>24.23</c:v>
                </c:pt>
                <c:pt idx="3269">
                  <c:v>24.100999999999999</c:v>
                </c:pt>
                <c:pt idx="3270">
                  <c:v>24.058</c:v>
                </c:pt>
                <c:pt idx="3271">
                  <c:v>23.981000000000002</c:v>
                </c:pt>
                <c:pt idx="3272">
                  <c:v>23.969000000000001</c:v>
                </c:pt>
                <c:pt idx="3273">
                  <c:v>23.968</c:v>
                </c:pt>
                <c:pt idx="3274">
                  <c:v>23.968</c:v>
                </c:pt>
                <c:pt idx="3275">
                  <c:v>23.97</c:v>
                </c:pt>
                <c:pt idx="3276">
                  <c:v>24.081</c:v>
                </c:pt>
                <c:pt idx="3277">
                  <c:v>24.114999999999998</c:v>
                </c:pt>
                <c:pt idx="3278">
                  <c:v>24.138000000000002</c:v>
                </c:pt>
                <c:pt idx="3279">
                  <c:v>24.151</c:v>
                </c:pt>
                <c:pt idx="3280">
                  <c:v>24.154</c:v>
                </c:pt>
                <c:pt idx="3281">
                  <c:v>24.175000000000001</c:v>
                </c:pt>
                <c:pt idx="3282">
                  <c:v>24.178000000000001</c:v>
                </c:pt>
                <c:pt idx="3283">
                  <c:v>24.052</c:v>
                </c:pt>
                <c:pt idx="3284">
                  <c:v>24.015999999999998</c:v>
                </c:pt>
                <c:pt idx="3285">
                  <c:v>23.978000000000002</c:v>
                </c:pt>
                <c:pt idx="3286">
                  <c:v>23.687999999999999</c:v>
                </c:pt>
                <c:pt idx="3287">
                  <c:v>23.591000000000001</c:v>
                </c:pt>
                <c:pt idx="3288">
                  <c:v>23.321999999999999</c:v>
                </c:pt>
                <c:pt idx="3289">
                  <c:v>23.306000000000001</c:v>
                </c:pt>
                <c:pt idx="3290">
                  <c:v>23.33</c:v>
                </c:pt>
                <c:pt idx="3291">
                  <c:v>23.466999999999999</c:v>
                </c:pt>
                <c:pt idx="3292">
                  <c:v>23.622</c:v>
                </c:pt>
                <c:pt idx="3293">
                  <c:v>23.783999999999999</c:v>
                </c:pt>
                <c:pt idx="3294">
                  <c:v>24.004000000000001</c:v>
                </c:pt>
                <c:pt idx="3295">
                  <c:v>24.1</c:v>
                </c:pt>
                <c:pt idx="3296">
                  <c:v>24.152999999999999</c:v>
                </c:pt>
                <c:pt idx="3297">
                  <c:v>24.219000000000001</c:v>
                </c:pt>
                <c:pt idx="3298">
                  <c:v>24.224</c:v>
                </c:pt>
                <c:pt idx="3299">
                  <c:v>24.231000000000002</c:v>
                </c:pt>
                <c:pt idx="3300">
                  <c:v>24.228999999999999</c:v>
                </c:pt>
                <c:pt idx="3301">
                  <c:v>24.228000000000002</c:v>
                </c:pt>
                <c:pt idx="3302">
                  <c:v>24.251000000000001</c:v>
                </c:pt>
                <c:pt idx="3303">
                  <c:v>24.263999999999999</c:v>
                </c:pt>
                <c:pt idx="3304">
                  <c:v>24.34</c:v>
                </c:pt>
                <c:pt idx="3305">
                  <c:v>24.492999999999999</c:v>
                </c:pt>
                <c:pt idx="3306">
                  <c:v>24.55</c:v>
                </c:pt>
                <c:pt idx="3307">
                  <c:v>24.568999999999999</c:v>
                </c:pt>
                <c:pt idx="3308">
                  <c:v>24.584</c:v>
                </c:pt>
                <c:pt idx="3309">
                  <c:v>24.587</c:v>
                </c:pt>
                <c:pt idx="3310">
                  <c:v>24.587</c:v>
                </c:pt>
                <c:pt idx="3311">
                  <c:v>24.588000000000001</c:v>
                </c:pt>
                <c:pt idx="3312">
                  <c:v>24.573</c:v>
                </c:pt>
                <c:pt idx="3313">
                  <c:v>24.541</c:v>
                </c:pt>
                <c:pt idx="3314">
                  <c:v>24.539000000000001</c:v>
                </c:pt>
                <c:pt idx="3315">
                  <c:v>24.542000000000002</c:v>
                </c:pt>
                <c:pt idx="3316">
                  <c:v>24.577999999999999</c:v>
                </c:pt>
                <c:pt idx="3317">
                  <c:v>24.588999999999999</c:v>
                </c:pt>
                <c:pt idx="3318">
                  <c:v>24.606999999999999</c:v>
                </c:pt>
                <c:pt idx="3319">
                  <c:v>24.637</c:v>
                </c:pt>
                <c:pt idx="3320">
                  <c:v>24.657</c:v>
                </c:pt>
                <c:pt idx="3321">
                  <c:v>24.649000000000001</c:v>
                </c:pt>
                <c:pt idx="3322">
                  <c:v>24.640999999999998</c:v>
                </c:pt>
                <c:pt idx="3323">
                  <c:v>24.632999999999999</c:v>
                </c:pt>
                <c:pt idx="3324">
                  <c:v>24.62</c:v>
                </c:pt>
                <c:pt idx="3325">
                  <c:v>24.606000000000002</c:v>
                </c:pt>
                <c:pt idx="3326">
                  <c:v>24.602</c:v>
                </c:pt>
                <c:pt idx="3327">
                  <c:v>24.605</c:v>
                </c:pt>
                <c:pt idx="3328">
                  <c:v>24.617999999999999</c:v>
                </c:pt>
                <c:pt idx="3329">
                  <c:v>24.622</c:v>
                </c:pt>
                <c:pt idx="3330">
                  <c:v>24.619</c:v>
                </c:pt>
                <c:pt idx="3331">
                  <c:v>24.620999999999999</c:v>
                </c:pt>
                <c:pt idx="3332">
                  <c:v>24.640999999999998</c:v>
                </c:pt>
                <c:pt idx="3333">
                  <c:v>24.661999999999999</c:v>
                </c:pt>
                <c:pt idx="3334">
                  <c:v>24.667000000000002</c:v>
                </c:pt>
                <c:pt idx="3335">
                  <c:v>24.672999999999998</c:v>
                </c:pt>
                <c:pt idx="3336">
                  <c:v>24.684000000000001</c:v>
                </c:pt>
                <c:pt idx="3337">
                  <c:v>24.718</c:v>
                </c:pt>
                <c:pt idx="3338">
                  <c:v>24.72</c:v>
                </c:pt>
                <c:pt idx="3339">
                  <c:v>24.718</c:v>
                </c:pt>
                <c:pt idx="3340">
                  <c:v>24.654</c:v>
                </c:pt>
                <c:pt idx="3341">
                  <c:v>24.623000000000001</c:v>
                </c:pt>
                <c:pt idx="3342">
                  <c:v>24.617999999999999</c:v>
                </c:pt>
                <c:pt idx="3343">
                  <c:v>24.616</c:v>
                </c:pt>
                <c:pt idx="3344">
                  <c:v>24.507000000000001</c:v>
                </c:pt>
                <c:pt idx="3345">
                  <c:v>24.457000000000001</c:v>
                </c:pt>
                <c:pt idx="3346">
                  <c:v>24.451000000000001</c:v>
                </c:pt>
                <c:pt idx="3347">
                  <c:v>24.46</c:v>
                </c:pt>
                <c:pt idx="3348">
                  <c:v>24.536000000000001</c:v>
                </c:pt>
                <c:pt idx="3349">
                  <c:v>24.645</c:v>
                </c:pt>
                <c:pt idx="3350">
                  <c:v>24.646000000000001</c:v>
                </c:pt>
                <c:pt idx="3351">
                  <c:v>24.672999999999998</c:v>
                </c:pt>
                <c:pt idx="3352">
                  <c:v>24.673999999999999</c:v>
                </c:pt>
                <c:pt idx="3353">
                  <c:v>24.687999999999999</c:v>
                </c:pt>
                <c:pt idx="3354">
                  <c:v>24.702999999999999</c:v>
                </c:pt>
                <c:pt idx="3355">
                  <c:v>24.702999999999999</c:v>
                </c:pt>
                <c:pt idx="3356">
                  <c:v>24.710999999999999</c:v>
                </c:pt>
                <c:pt idx="3357">
                  <c:v>24.733000000000001</c:v>
                </c:pt>
                <c:pt idx="3358">
                  <c:v>24.731000000000002</c:v>
                </c:pt>
                <c:pt idx="3359">
                  <c:v>24.718</c:v>
                </c:pt>
                <c:pt idx="3360">
                  <c:v>24.712</c:v>
                </c:pt>
                <c:pt idx="3361">
                  <c:v>24.751000000000001</c:v>
                </c:pt>
                <c:pt idx="3362">
                  <c:v>24.751000000000001</c:v>
                </c:pt>
                <c:pt idx="3363">
                  <c:v>24.76</c:v>
                </c:pt>
                <c:pt idx="3364">
                  <c:v>24.728999999999999</c:v>
                </c:pt>
                <c:pt idx="3365">
                  <c:v>24.721</c:v>
                </c:pt>
                <c:pt idx="3366">
                  <c:v>24.722999999999999</c:v>
                </c:pt>
                <c:pt idx="3367">
                  <c:v>24.645</c:v>
                </c:pt>
                <c:pt idx="3368">
                  <c:v>24.638000000000002</c:v>
                </c:pt>
                <c:pt idx="3369">
                  <c:v>24.645</c:v>
                </c:pt>
                <c:pt idx="3370">
                  <c:v>24.669</c:v>
                </c:pt>
                <c:pt idx="3371">
                  <c:v>24.690999999999999</c:v>
                </c:pt>
                <c:pt idx="3372">
                  <c:v>24.690999999999999</c:v>
                </c:pt>
                <c:pt idx="3373">
                  <c:v>24.707000000000001</c:v>
                </c:pt>
                <c:pt idx="3374">
                  <c:v>24.724</c:v>
                </c:pt>
                <c:pt idx="3375">
                  <c:v>24.728999999999999</c:v>
                </c:pt>
                <c:pt idx="3376">
                  <c:v>24.725999999999999</c:v>
                </c:pt>
                <c:pt idx="3377">
                  <c:v>24.728999999999999</c:v>
                </c:pt>
                <c:pt idx="3378">
                  <c:v>24.728000000000002</c:v>
                </c:pt>
                <c:pt idx="3379">
                  <c:v>24.728000000000002</c:v>
                </c:pt>
                <c:pt idx="3380">
                  <c:v>24.722000000000001</c:v>
                </c:pt>
                <c:pt idx="3381">
                  <c:v>24.71</c:v>
                </c:pt>
                <c:pt idx="3382">
                  <c:v>24.693000000000001</c:v>
                </c:pt>
                <c:pt idx="3383">
                  <c:v>24.67</c:v>
                </c:pt>
                <c:pt idx="3384">
                  <c:v>24.638999999999999</c:v>
                </c:pt>
                <c:pt idx="3385">
                  <c:v>24.597999999999999</c:v>
                </c:pt>
                <c:pt idx="3386">
                  <c:v>24.576000000000001</c:v>
                </c:pt>
                <c:pt idx="3387">
                  <c:v>24.56</c:v>
                </c:pt>
                <c:pt idx="3388">
                  <c:v>24.524999999999999</c:v>
                </c:pt>
                <c:pt idx="3389">
                  <c:v>24.526</c:v>
                </c:pt>
                <c:pt idx="3390">
                  <c:v>24.524999999999999</c:v>
                </c:pt>
                <c:pt idx="3391">
                  <c:v>24.524999999999999</c:v>
                </c:pt>
                <c:pt idx="3392">
                  <c:v>24.526</c:v>
                </c:pt>
                <c:pt idx="3393">
                  <c:v>24.553999999999998</c:v>
                </c:pt>
                <c:pt idx="3394">
                  <c:v>24.585999999999999</c:v>
                </c:pt>
                <c:pt idx="3395">
                  <c:v>24.579000000000001</c:v>
                </c:pt>
                <c:pt idx="3396">
                  <c:v>24.585999999999999</c:v>
                </c:pt>
                <c:pt idx="3397">
                  <c:v>24.582000000000001</c:v>
                </c:pt>
                <c:pt idx="3398">
                  <c:v>24.585999999999999</c:v>
                </c:pt>
                <c:pt idx="3399">
                  <c:v>24.562999999999999</c:v>
                </c:pt>
                <c:pt idx="3400">
                  <c:v>24.564</c:v>
                </c:pt>
                <c:pt idx="3401">
                  <c:v>24.556000000000001</c:v>
                </c:pt>
                <c:pt idx="3402">
                  <c:v>24.562000000000001</c:v>
                </c:pt>
                <c:pt idx="3403">
                  <c:v>24.552</c:v>
                </c:pt>
                <c:pt idx="3404">
                  <c:v>24.582000000000001</c:v>
                </c:pt>
                <c:pt idx="3405">
                  <c:v>24.585000000000001</c:v>
                </c:pt>
                <c:pt idx="3406">
                  <c:v>24.585000000000001</c:v>
                </c:pt>
                <c:pt idx="3407">
                  <c:v>24.606999999999999</c:v>
                </c:pt>
                <c:pt idx="3408">
                  <c:v>24.632999999999999</c:v>
                </c:pt>
                <c:pt idx="3409">
                  <c:v>24.63</c:v>
                </c:pt>
                <c:pt idx="3410">
                  <c:v>24.626999999999999</c:v>
                </c:pt>
                <c:pt idx="3411">
                  <c:v>24.613</c:v>
                </c:pt>
                <c:pt idx="3412">
                  <c:v>24.6</c:v>
                </c:pt>
                <c:pt idx="3413">
                  <c:v>24.597000000000001</c:v>
                </c:pt>
                <c:pt idx="3414">
                  <c:v>24.614999999999998</c:v>
                </c:pt>
                <c:pt idx="3415">
                  <c:v>24.617000000000001</c:v>
                </c:pt>
                <c:pt idx="3416">
                  <c:v>24.629000000000001</c:v>
                </c:pt>
                <c:pt idx="3417">
                  <c:v>24.641999999999999</c:v>
                </c:pt>
                <c:pt idx="3418">
                  <c:v>24.673999999999999</c:v>
                </c:pt>
                <c:pt idx="3419">
                  <c:v>24.673999999999999</c:v>
                </c:pt>
                <c:pt idx="3420">
                  <c:v>24.675000000000001</c:v>
                </c:pt>
                <c:pt idx="3421">
                  <c:v>24.669</c:v>
                </c:pt>
                <c:pt idx="3422">
                  <c:v>24.666</c:v>
                </c:pt>
                <c:pt idx="3423">
                  <c:v>24.654</c:v>
                </c:pt>
                <c:pt idx="3424">
                  <c:v>24.64</c:v>
                </c:pt>
                <c:pt idx="3425">
                  <c:v>24.654</c:v>
                </c:pt>
                <c:pt idx="3426">
                  <c:v>24.654</c:v>
                </c:pt>
                <c:pt idx="3427">
                  <c:v>24.64</c:v>
                </c:pt>
                <c:pt idx="3428">
                  <c:v>24.667999999999999</c:v>
                </c:pt>
                <c:pt idx="3429">
                  <c:v>24.667999999999999</c:v>
                </c:pt>
                <c:pt idx="3430">
                  <c:v>24.666</c:v>
                </c:pt>
                <c:pt idx="3431">
                  <c:v>24.585999999999999</c:v>
                </c:pt>
                <c:pt idx="3432">
                  <c:v>24.606000000000002</c:v>
                </c:pt>
                <c:pt idx="3433">
                  <c:v>24.626000000000001</c:v>
                </c:pt>
                <c:pt idx="3434">
                  <c:v>24.585999999999999</c:v>
                </c:pt>
                <c:pt idx="3435">
                  <c:v>24.545999999999999</c:v>
                </c:pt>
                <c:pt idx="3436">
                  <c:v>24.541</c:v>
                </c:pt>
                <c:pt idx="3437">
                  <c:v>24.52</c:v>
                </c:pt>
                <c:pt idx="3438">
                  <c:v>24.509</c:v>
                </c:pt>
                <c:pt idx="3439">
                  <c:v>24.477</c:v>
                </c:pt>
                <c:pt idx="3440">
                  <c:v>24.478000000000002</c:v>
                </c:pt>
                <c:pt idx="3441">
                  <c:v>24.478000000000002</c:v>
                </c:pt>
                <c:pt idx="3442">
                  <c:v>24.544</c:v>
                </c:pt>
                <c:pt idx="3443">
                  <c:v>24.594999999999999</c:v>
                </c:pt>
                <c:pt idx="3444">
                  <c:v>24.603000000000002</c:v>
                </c:pt>
                <c:pt idx="3445">
                  <c:v>24.611999999999998</c:v>
                </c:pt>
                <c:pt idx="3446">
                  <c:v>24.629000000000001</c:v>
                </c:pt>
                <c:pt idx="3447">
                  <c:v>24.634</c:v>
                </c:pt>
                <c:pt idx="3448">
                  <c:v>24.63</c:v>
                </c:pt>
                <c:pt idx="3449">
                  <c:v>24.634</c:v>
                </c:pt>
                <c:pt idx="3450">
                  <c:v>24.643999999999998</c:v>
                </c:pt>
                <c:pt idx="3451">
                  <c:v>24.651</c:v>
                </c:pt>
                <c:pt idx="3452">
                  <c:v>24.664000000000001</c:v>
                </c:pt>
                <c:pt idx="3453">
                  <c:v>24.666</c:v>
                </c:pt>
                <c:pt idx="3454">
                  <c:v>24.666</c:v>
                </c:pt>
                <c:pt idx="3455">
                  <c:v>24.666</c:v>
                </c:pt>
                <c:pt idx="3456">
                  <c:v>24.664999999999999</c:v>
                </c:pt>
                <c:pt idx="3457">
                  <c:v>24.661000000000001</c:v>
                </c:pt>
                <c:pt idx="3458">
                  <c:v>24.66</c:v>
                </c:pt>
                <c:pt idx="3459">
                  <c:v>24.657</c:v>
                </c:pt>
                <c:pt idx="3460">
                  <c:v>24.658000000000001</c:v>
                </c:pt>
                <c:pt idx="3461">
                  <c:v>24.66</c:v>
                </c:pt>
                <c:pt idx="3462">
                  <c:v>24.663</c:v>
                </c:pt>
                <c:pt idx="3463">
                  <c:v>24.667000000000002</c:v>
                </c:pt>
                <c:pt idx="3464">
                  <c:v>24.678000000000001</c:v>
                </c:pt>
                <c:pt idx="3465">
                  <c:v>24.689</c:v>
                </c:pt>
                <c:pt idx="3466">
                  <c:v>24.693000000000001</c:v>
                </c:pt>
                <c:pt idx="3467">
                  <c:v>24.695</c:v>
                </c:pt>
                <c:pt idx="3468">
                  <c:v>24.701000000000001</c:v>
                </c:pt>
                <c:pt idx="3469">
                  <c:v>24.71</c:v>
                </c:pt>
                <c:pt idx="3470">
                  <c:v>24.722000000000001</c:v>
                </c:pt>
                <c:pt idx="3471">
                  <c:v>24.722999999999999</c:v>
                </c:pt>
                <c:pt idx="3472">
                  <c:v>24.724</c:v>
                </c:pt>
                <c:pt idx="3473">
                  <c:v>24.731999999999999</c:v>
                </c:pt>
                <c:pt idx="3474">
                  <c:v>24.766999999999999</c:v>
                </c:pt>
                <c:pt idx="3475">
                  <c:v>24.800999999999998</c:v>
                </c:pt>
                <c:pt idx="3476">
                  <c:v>24.788</c:v>
                </c:pt>
                <c:pt idx="3477">
                  <c:v>24.766999999999999</c:v>
                </c:pt>
                <c:pt idx="3478">
                  <c:v>24.734999999999999</c:v>
                </c:pt>
                <c:pt idx="3479">
                  <c:v>24.712</c:v>
                </c:pt>
                <c:pt idx="3480">
                  <c:v>24.704000000000001</c:v>
                </c:pt>
                <c:pt idx="3481">
                  <c:v>24.706</c:v>
                </c:pt>
                <c:pt idx="3482">
                  <c:v>24.690999999999999</c:v>
                </c:pt>
                <c:pt idx="3483">
                  <c:v>24.69</c:v>
                </c:pt>
                <c:pt idx="3484">
                  <c:v>24.689</c:v>
                </c:pt>
                <c:pt idx="3485">
                  <c:v>24.686</c:v>
                </c:pt>
                <c:pt idx="3486">
                  <c:v>24.684000000000001</c:v>
                </c:pt>
                <c:pt idx="3487">
                  <c:v>24.669</c:v>
                </c:pt>
                <c:pt idx="3488">
                  <c:v>24.664000000000001</c:v>
                </c:pt>
                <c:pt idx="3489">
                  <c:v>24.66</c:v>
                </c:pt>
                <c:pt idx="3490">
                  <c:v>24.664999999999999</c:v>
                </c:pt>
                <c:pt idx="3491">
                  <c:v>24.661999999999999</c:v>
                </c:pt>
                <c:pt idx="3492">
                  <c:v>24.661000000000001</c:v>
                </c:pt>
                <c:pt idx="3493">
                  <c:v>24.634</c:v>
                </c:pt>
                <c:pt idx="3494">
                  <c:v>24.606000000000002</c:v>
                </c:pt>
                <c:pt idx="3495">
                  <c:v>24.571999999999999</c:v>
                </c:pt>
                <c:pt idx="3496">
                  <c:v>24.559000000000001</c:v>
                </c:pt>
                <c:pt idx="3497">
                  <c:v>24.553000000000001</c:v>
                </c:pt>
                <c:pt idx="3498">
                  <c:v>24.542000000000002</c:v>
                </c:pt>
                <c:pt idx="3499">
                  <c:v>24.524000000000001</c:v>
                </c:pt>
                <c:pt idx="3500">
                  <c:v>24.516999999999999</c:v>
                </c:pt>
                <c:pt idx="3501">
                  <c:v>24.503</c:v>
                </c:pt>
                <c:pt idx="3502">
                  <c:v>24.503</c:v>
                </c:pt>
                <c:pt idx="3503">
                  <c:v>24.512</c:v>
                </c:pt>
                <c:pt idx="3504">
                  <c:v>24.51</c:v>
                </c:pt>
                <c:pt idx="3505">
                  <c:v>24.504999999999999</c:v>
                </c:pt>
                <c:pt idx="3506">
                  <c:v>24.474</c:v>
                </c:pt>
                <c:pt idx="3507">
                  <c:v>24.451000000000001</c:v>
                </c:pt>
                <c:pt idx="3508">
                  <c:v>24.443999999999999</c:v>
                </c:pt>
                <c:pt idx="3509">
                  <c:v>24.437000000000001</c:v>
                </c:pt>
                <c:pt idx="3510">
                  <c:v>24.422999999999998</c:v>
                </c:pt>
                <c:pt idx="3511">
                  <c:v>24.42</c:v>
                </c:pt>
                <c:pt idx="3512">
                  <c:v>24.413</c:v>
                </c:pt>
                <c:pt idx="3513">
                  <c:v>24.414000000000001</c:v>
                </c:pt>
                <c:pt idx="3514">
                  <c:v>24.414999999999999</c:v>
                </c:pt>
                <c:pt idx="3515">
                  <c:v>24.413</c:v>
                </c:pt>
                <c:pt idx="3516">
                  <c:v>24.411000000000001</c:v>
                </c:pt>
                <c:pt idx="3517">
                  <c:v>24.408999999999999</c:v>
                </c:pt>
                <c:pt idx="3518">
                  <c:v>24.402999999999999</c:v>
                </c:pt>
                <c:pt idx="3519">
                  <c:v>24.4</c:v>
                </c:pt>
                <c:pt idx="3520">
                  <c:v>24.393999999999998</c:v>
                </c:pt>
                <c:pt idx="3521">
                  <c:v>24.390999999999998</c:v>
                </c:pt>
                <c:pt idx="3522">
                  <c:v>24.387</c:v>
                </c:pt>
                <c:pt idx="3523">
                  <c:v>24.388000000000002</c:v>
                </c:pt>
                <c:pt idx="3524">
                  <c:v>24.382999999999999</c:v>
                </c:pt>
                <c:pt idx="3525">
                  <c:v>24.373999999999999</c:v>
                </c:pt>
                <c:pt idx="3526">
                  <c:v>24.4</c:v>
                </c:pt>
                <c:pt idx="3527">
                  <c:v>24.416</c:v>
                </c:pt>
                <c:pt idx="3528">
                  <c:v>24.428999999999998</c:v>
                </c:pt>
                <c:pt idx="3529">
                  <c:v>24.425999999999998</c:v>
                </c:pt>
                <c:pt idx="3530">
                  <c:v>24.413</c:v>
                </c:pt>
                <c:pt idx="3531">
                  <c:v>24.4</c:v>
                </c:pt>
                <c:pt idx="3532">
                  <c:v>24.399000000000001</c:v>
                </c:pt>
                <c:pt idx="3533">
                  <c:v>24.399000000000001</c:v>
                </c:pt>
                <c:pt idx="3534">
                  <c:v>24.399000000000001</c:v>
                </c:pt>
                <c:pt idx="3535">
                  <c:v>24.399000000000001</c:v>
                </c:pt>
                <c:pt idx="3536">
                  <c:v>24.396999999999998</c:v>
                </c:pt>
                <c:pt idx="3537">
                  <c:v>24.321999999999999</c:v>
                </c:pt>
                <c:pt idx="3538">
                  <c:v>24.306000000000001</c:v>
                </c:pt>
                <c:pt idx="3539">
                  <c:v>24.274000000000001</c:v>
                </c:pt>
                <c:pt idx="3540">
                  <c:v>24.273</c:v>
                </c:pt>
                <c:pt idx="3541">
                  <c:v>24.273</c:v>
                </c:pt>
                <c:pt idx="3542">
                  <c:v>24.274000000000001</c:v>
                </c:pt>
                <c:pt idx="3543">
                  <c:v>24.286999999999999</c:v>
                </c:pt>
                <c:pt idx="3544">
                  <c:v>24.303000000000001</c:v>
                </c:pt>
                <c:pt idx="3545">
                  <c:v>24.344999999999999</c:v>
                </c:pt>
                <c:pt idx="3546">
                  <c:v>24.466000000000001</c:v>
                </c:pt>
                <c:pt idx="3547">
                  <c:v>24.481999999999999</c:v>
                </c:pt>
                <c:pt idx="3548">
                  <c:v>24.49</c:v>
                </c:pt>
                <c:pt idx="3549">
                  <c:v>24.568999999999999</c:v>
                </c:pt>
                <c:pt idx="3550">
                  <c:v>24.635000000000002</c:v>
                </c:pt>
                <c:pt idx="3551">
                  <c:v>24.672000000000001</c:v>
                </c:pt>
                <c:pt idx="3552">
                  <c:v>24.686</c:v>
                </c:pt>
                <c:pt idx="3553">
                  <c:v>24.661000000000001</c:v>
                </c:pt>
                <c:pt idx="3554">
                  <c:v>24.635000000000002</c:v>
                </c:pt>
                <c:pt idx="3555">
                  <c:v>24.541</c:v>
                </c:pt>
                <c:pt idx="3556">
                  <c:v>24.52</c:v>
                </c:pt>
                <c:pt idx="3557">
                  <c:v>24.52</c:v>
                </c:pt>
                <c:pt idx="3558">
                  <c:v>24.52</c:v>
                </c:pt>
                <c:pt idx="3559">
                  <c:v>24.52</c:v>
                </c:pt>
                <c:pt idx="3560">
                  <c:v>24.52</c:v>
                </c:pt>
                <c:pt idx="3561">
                  <c:v>24.518000000000001</c:v>
                </c:pt>
                <c:pt idx="3562">
                  <c:v>24.515999999999998</c:v>
                </c:pt>
                <c:pt idx="3563">
                  <c:v>24.49</c:v>
                </c:pt>
                <c:pt idx="3564">
                  <c:v>24.454000000000001</c:v>
                </c:pt>
                <c:pt idx="3565">
                  <c:v>24.324000000000002</c:v>
                </c:pt>
                <c:pt idx="3566">
                  <c:v>24.247</c:v>
                </c:pt>
                <c:pt idx="3567">
                  <c:v>24.231999999999999</c:v>
                </c:pt>
                <c:pt idx="3568">
                  <c:v>24.228000000000002</c:v>
                </c:pt>
                <c:pt idx="3569">
                  <c:v>24.236000000000001</c:v>
                </c:pt>
                <c:pt idx="3570">
                  <c:v>24.248999999999999</c:v>
                </c:pt>
                <c:pt idx="3571">
                  <c:v>24.292999999999999</c:v>
                </c:pt>
                <c:pt idx="3572">
                  <c:v>24.314</c:v>
                </c:pt>
                <c:pt idx="3573">
                  <c:v>24.346</c:v>
                </c:pt>
                <c:pt idx="3574">
                  <c:v>24.36</c:v>
                </c:pt>
                <c:pt idx="3575">
                  <c:v>24.373999999999999</c:v>
                </c:pt>
                <c:pt idx="3576">
                  <c:v>24.385999999999999</c:v>
                </c:pt>
                <c:pt idx="3577">
                  <c:v>24.439</c:v>
                </c:pt>
                <c:pt idx="3578">
                  <c:v>24.459</c:v>
                </c:pt>
                <c:pt idx="3579">
                  <c:v>24.472999999999999</c:v>
                </c:pt>
                <c:pt idx="3580">
                  <c:v>24.472999999999999</c:v>
                </c:pt>
                <c:pt idx="3581">
                  <c:v>24.478999999999999</c:v>
                </c:pt>
                <c:pt idx="3582">
                  <c:v>24.475999999999999</c:v>
                </c:pt>
                <c:pt idx="3583">
                  <c:v>24.465</c:v>
                </c:pt>
                <c:pt idx="3584">
                  <c:v>24.437999999999999</c:v>
                </c:pt>
                <c:pt idx="3585">
                  <c:v>24.420999999999999</c:v>
                </c:pt>
                <c:pt idx="3586">
                  <c:v>24.335999999999999</c:v>
                </c:pt>
                <c:pt idx="3587">
                  <c:v>24.25</c:v>
                </c:pt>
                <c:pt idx="3588">
                  <c:v>24.225000000000001</c:v>
                </c:pt>
                <c:pt idx="3589">
                  <c:v>24.172999999999998</c:v>
                </c:pt>
                <c:pt idx="3590">
                  <c:v>24.138999999999999</c:v>
                </c:pt>
                <c:pt idx="3591">
                  <c:v>24.13</c:v>
                </c:pt>
                <c:pt idx="3592">
                  <c:v>24.148</c:v>
                </c:pt>
                <c:pt idx="3593">
                  <c:v>24.155000000000001</c:v>
                </c:pt>
                <c:pt idx="3594">
                  <c:v>24.169</c:v>
                </c:pt>
                <c:pt idx="3595">
                  <c:v>24.2</c:v>
                </c:pt>
                <c:pt idx="3596">
                  <c:v>24.326000000000001</c:v>
                </c:pt>
                <c:pt idx="3597">
                  <c:v>24.381</c:v>
                </c:pt>
                <c:pt idx="3598">
                  <c:v>24.416</c:v>
                </c:pt>
                <c:pt idx="3599">
                  <c:v>24.449000000000002</c:v>
                </c:pt>
                <c:pt idx="3600">
                  <c:v>24.448</c:v>
                </c:pt>
                <c:pt idx="3601">
                  <c:v>24.41</c:v>
                </c:pt>
                <c:pt idx="3602">
                  <c:v>24.4</c:v>
                </c:pt>
                <c:pt idx="3603">
                  <c:v>24.393999999999998</c:v>
                </c:pt>
                <c:pt idx="3604">
                  <c:v>24.378</c:v>
                </c:pt>
                <c:pt idx="3605">
                  <c:v>24.384</c:v>
                </c:pt>
                <c:pt idx="3606">
                  <c:v>24.411000000000001</c:v>
                </c:pt>
                <c:pt idx="3607">
                  <c:v>24.49</c:v>
                </c:pt>
                <c:pt idx="3608">
                  <c:v>24.494</c:v>
                </c:pt>
                <c:pt idx="3609">
                  <c:v>24.507000000000001</c:v>
                </c:pt>
                <c:pt idx="3610">
                  <c:v>24.603999999999999</c:v>
                </c:pt>
                <c:pt idx="3611">
                  <c:v>24.663</c:v>
                </c:pt>
                <c:pt idx="3612">
                  <c:v>24.707999999999998</c:v>
                </c:pt>
                <c:pt idx="3613">
                  <c:v>24.725000000000001</c:v>
                </c:pt>
                <c:pt idx="3614">
                  <c:v>24.768999999999998</c:v>
                </c:pt>
                <c:pt idx="3615">
                  <c:v>24.768000000000001</c:v>
                </c:pt>
                <c:pt idx="3616">
                  <c:v>24.766999999999999</c:v>
                </c:pt>
                <c:pt idx="3617">
                  <c:v>24.725999999999999</c:v>
                </c:pt>
                <c:pt idx="3618">
                  <c:v>24.706</c:v>
                </c:pt>
                <c:pt idx="3619">
                  <c:v>24.625</c:v>
                </c:pt>
                <c:pt idx="3620">
                  <c:v>24.611999999999998</c:v>
                </c:pt>
                <c:pt idx="3621">
                  <c:v>24.606999999999999</c:v>
                </c:pt>
                <c:pt idx="3622">
                  <c:v>24.55</c:v>
                </c:pt>
                <c:pt idx="3623">
                  <c:v>24.536000000000001</c:v>
                </c:pt>
                <c:pt idx="3624">
                  <c:v>24.533999999999999</c:v>
                </c:pt>
                <c:pt idx="3625">
                  <c:v>24.533000000000001</c:v>
                </c:pt>
                <c:pt idx="3626">
                  <c:v>24.532</c:v>
                </c:pt>
                <c:pt idx="3627">
                  <c:v>24.536000000000001</c:v>
                </c:pt>
                <c:pt idx="3628">
                  <c:v>24.538</c:v>
                </c:pt>
                <c:pt idx="3629">
                  <c:v>24.542999999999999</c:v>
                </c:pt>
                <c:pt idx="3630">
                  <c:v>24.545000000000002</c:v>
                </c:pt>
                <c:pt idx="3631">
                  <c:v>24.548999999999999</c:v>
                </c:pt>
                <c:pt idx="3632">
                  <c:v>24.541</c:v>
                </c:pt>
                <c:pt idx="3633">
                  <c:v>24.527999999999999</c:v>
                </c:pt>
                <c:pt idx="3634">
                  <c:v>24.541</c:v>
                </c:pt>
                <c:pt idx="3635">
                  <c:v>24.541</c:v>
                </c:pt>
                <c:pt idx="3636">
                  <c:v>24.545999999999999</c:v>
                </c:pt>
                <c:pt idx="3637">
                  <c:v>24.550999999999998</c:v>
                </c:pt>
                <c:pt idx="3638">
                  <c:v>24.56</c:v>
                </c:pt>
                <c:pt idx="3639">
                  <c:v>24.565999999999999</c:v>
                </c:pt>
                <c:pt idx="3640">
                  <c:v>24.573</c:v>
                </c:pt>
                <c:pt idx="3641">
                  <c:v>24.594999999999999</c:v>
                </c:pt>
                <c:pt idx="3642">
                  <c:v>24.622</c:v>
                </c:pt>
                <c:pt idx="3643">
                  <c:v>24.667999999999999</c:v>
                </c:pt>
                <c:pt idx="3644">
                  <c:v>24.678999999999998</c:v>
                </c:pt>
                <c:pt idx="3645">
                  <c:v>24.678000000000001</c:v>
                </c:pt>
                <c:pt idx="3646">
                  <c:v>24.672000000000001</c:v>
                </c:pt>
                <c:pt idx="3647">
                  <c:v>24.666</c:v>
                </c:pt>
                <c:pt idx="3648">
                  <c:v>24.664000000000001</c:v>
                </c:pt>
                <c:pt idx="3649">
                  <c:v>24.66</c:v>
                </c:pt>
                <c:pt idx="3650">
                  <c:v>24.65</c:v>
                </c:pt>
                <c:pt idx="3651">
                  <c:v>24.637</c:v>
                </c:pt>
                <c:pt idx="3652">
                  <c:v>24.631</c:v>
                </c:pt>
                <c:pt idx="3653">
                  <c:v>24.634</c:v>
                </c:pt>
                <c:pt idx="3654">
                  <c:v>24.64</c:v>
                </c:pt>
                <c:pt idx="3655">
                  <c:v>24.646000000000001</c:v>
                </c:pt>
                <c:pt idx="3656">
                  <c:v>24.651</c:v>
                </c:pt>
                <c:pt idx="3657">
                  <c:v>24.687000000000001</c:v>
                </c:pt>
                <c:pt idx="3658">
                  <c:v>24.692</c:v>
                </c:pt>
                <c:pt idx="3659">
                  <c:v>24.693000000000001</c:v>
                </c:pt>
                <c:pt idx="3660">
                  <c:v>24.69</c:v>
                </c:pt>
                <c:pt idx="3661">
                  <c:v>24.669</c:v>
                </c:pt>
                <c:pt idx="3662">
                  <c:v>24.663</c:v>
                </c:pt>
                <c:pt idx="3663">
                  <c:v>24.661000000000001</c:v>
                </c:pt>
                <c:pt idx="3664">
                  <c:v>24.657</c:v>
                </c:pt>
                <c:pt idx="3665">
                  <c:v>24.631</c:v>
                </c:pt>
                <c:pt idx="3666">
                  <c:v>24.631</c:v>
                </c:pt>
                <c:pt idx="3667">
                  <c:v>24.631</c:v>
                </c:pt>
                <c:pt idx="3668">
                  <c:v>24.663</c:v>
                </c:pt>
                <c:pt idx="3669">
                  <c:v>24.678999999999998</c:v>
                </c:pt>
                <c:pt idx="3670">
                  <c:v>24.684999999999999</c:v>
                </c:pt>
                <c:pt idx="3671">
                  <c:v>24.693999999999999</c:v>
                </c:pt>
                <c:pt idx="3672">
                  <c:v>24.695</c:v>
                </c:pt>
                <c:pt idx="3673">
                  <c:v>24.696999999999999</c:v>
                </c:pt>
                <c:pt idx="3674">
                  <c:v>24.701000000000001</c:v>
                </c:pt>
                <c:pt idx="3675">
                  <c:v>24.728999999999999</c:v>
                </c:pt>
                <c:pt idx="3676">
                  <c:v>24.742999999999999</c:v>
                </c:pt>
                <c:pt idx="3677">
                  <c:v>24.762</c:v>
                </c:pt>
                <c:pt idx="3678">
                  <c:v>24.780999999999999</c:v>
                </c:pt>
                <c:pt idx="3679">
                  <c:v>24.791</c:v>
                </c:pt>
                <c:pt idx="3680">
                  <c:v>24.797000000000001</c:v>
                </c:pt>
                <c:pt idx="3681">
                  <c:v>24.809000000000001</c:v>
                </c:pt>
                <c:pt idx="3682">
                  <c:v>24.853999999999999</c:v>
                </c:pt>
                <c:pt idx="3683">
                  <c:v>24.87</c:v>
                </c:pt>
                <c:pt idx="3684">
                  <c:v>24.881</c:v>
                </c:pt>
                <c:pt idx="3685">
                  <c:v>24.885999999999999</c:v>
                </c:pt>
                <c:pt idx="3686">
                  <c:v>24.885999999999999</c:v>
                </c:pt>
                <c:pt idx="3687">
                  <c:v>24.891999999999999</c:v>
                </c:pt>
                <c:pt idx="3688">
                  <c:v>24.899000000000001</c:v>
                </c:pt>
                <c:pt idx="3689">
                  <c:v>24.902000000000001</c:v>
                </c:pt>
                <c:pt idx="3690">
                  <c:v>24.895</c:v>
                </c:pt>
                <c:pt idx="3691">
                  <c:v>24.893000000000001</c:v>
                </c:pt>
                <c:pt idx="3692">
                  <c:v>24.887</c:v>
                </c:pt>
                <c:pt idx="3693">
                  <c:v>24.885000000000002</c:v>
                </c:pt>
                <c:pt idx="3694">
                  <c:v>24.88</c:v>
                </c:pt>
                <c:pt idx="3695">
                  <c:v>24.876999999999999</c:v>
                </c:pt>
                <c:pt idx="3696">
                  <c:v>24.879000000000001</c:v>
                </c:pt>
                <c:pt idx="3697">
                  <c:v>24.893000000000001</c:v>
                </c:pt>
                <c:pt idx="3698">
                  <c:v>24.896000000000001</c:v>
                </c:pt>
                <c:pt idx="3699">
                  <c:v>24.89</c:v>
                </c:pt>
                <c:pt idx="3700">
                  <c:v>24.878</c:v>
                </c:pt>
                <c:pt idx="3701">
                  <c:v>24.869</c:v>
                </c:pt>
                <c:pt idx="3702">
                  <c:v>24.864999999999998</c:v>
                </c:pt>
                <c:pt idx="3703">
                  <c:v>24.849</c:v>
                </c:pt>
                <c:pt idx="3704">
                  <c:v>24.844999999999999</c:v>
                </c:pt>
                <c:pt idx="3705">
                  <c:v>24.835000000000001</c:v>
                </c:pt>
                <c:pt idx="3706">
                  <c:v>24.83</c:v>
                </c:pt>
                <c:pt idx="3707">
                  <c:v>24.823</c:v>
                </c:pt>
                <c:pt idx="3708">
                  <c:v>24.83</c:v>
                </c:pt>
                <c:pt idx="3709">
                  <c:v>24.832999999999998</c:v>
                </c:pt>
                <c:pt idx="3710">
                  <c:v>24.838000000000001</c:v>
                </c:pt>
                <c:pt idx="3711">
                  <c:v>24.832999999999998</c:v>
                </c:pt>
                <c:pt idx="3712">
                  <c:v>24.829000000000001</c:v>
                </c:pt>
                <c:pt idx="3713">
                  <c:v>24.827000000000002</c:v>
                </c:pt>
                <c:pt idx="3714">
                  <c:v>24.818999999999999</c:v>
                </c:pt>
                <c:pt idx="3715">
                  <c:v>24.812000000000001</c:v>
                </c:pt>
                <c:pt idx="3716">
                  <c:v>24.814</c:v>
                </c:pt>
                <c:pt idx="3717">
                  <c:v>24.812000000000001</c:v>
                </c:pt>
                <c:pt idx="3718">
                  <c:v>24.812000000000001</c:v>
                </c:pt>
                <c:pt idx="3719">
                  <c:v>24.812999999999999</c:v>
                </c:pt>
                <c:pt idx="3720">
                  <c:v>24.812999999999999</c:v>
                </c:pt>
                <c:pt idx="3721">
                  <c:v>24.806000000000001</c:v>
                </c:pt>
                <c:pt idx="3722">
                  <c:v>24.792000000000002</c:v>
                </c:pt>
                <c:pt idx="3723">
                  <c:v>24.789000000000001</c:v>
                </c:pt>
                <c:pt idx="3724">
                  <c:v>24.786999999999999</c:v>
                </c:pt>
                <c:pt idx="3725">
                  <c:v>24.782</c:v>
                </c:pt>
                <c:pt idx="3726">
                  <c:v>24.779</c:v>
                </c:pt>
                <c:pt idx="3727">
                  <c:v>24.771999999999998</c:v>
                </c:pt>
                <c:pt idx="3728">
                  <c:v>24.779</c:v>
                </c:pt>
                <c:pt idx="3729">
                  <c:v>24.783000000000001</c:v>
                </c:pt>
                <c:pt idx="3730">
                  <c:v>24.791</c:v>
                </c:pt>
                <c:pt idx="3731">
                  <c:v>24.794</c:v>
                </c:pt>
                <c:pt idx="3732">
                  <c:v>24.8</c:v>
                </c:pt>
                <c:pt idx="3733">
                  <c:v>24.805</c:v>
                </c:pt>
                <c:pt idx="3734">
                  <c:v>24.805</c:v>
                </c:pt>
                <c:pt idx="3735">
                  <c:v>24.808</c:v>
                </c:pt>
                <c:pt idx="3736">
                  <c:v>24.815000000000001</c:v>
                </c:pt>
                <c:pt idx="3737">
                  <c:v>24.818999999999999</c:v>
                </c:pt>
                <c:pt idx="3738">
                  <c:v>24.821000000000002</c:v>
                </c:pt>
                <c:pt idx="3739">
                  <c:v>24.835999999999999</c:v>
                </c:pt>
                <c:pt idx="3740">
                  <c:v>24.846</c:v>
                </c:pt>
                <c:pt idx="3741">
                  <c:v>24.864999999999998</c:v>
                </c:pt>
                <c:pt idx="3742">
                  <c:v>24.876999999999999</c:v>
                </c:pt>
                <c:pt idx="3743">
                  <c:v>24.882999999999999</c:v>
                </c:pt>
                <c:pt idx="3744">
                  <c:v>24.890999999999998</c:v>
                </c:pt>
                <c:pt idx="3745">
                  <c:v>24.898</c:v>
                </c:pt>
                <c:pt idx="3746">
                  <c:v>24.904</c:v>
                </c:pt>
                <c:pt idx="3747">
                  <c:v>24.907</c:v>
                </c:pt>
                <c:pt idx="3748">
                  <c:v>24.908999999999999</c:v>
                </c:pt>
                <c:pt idx="3749">
                  <c:v>24.907</c:v>
                </c:pt>
                <c:pt idx="3750">
                  <c:v>24.925000000000001</c:v>
                </c:pt>
                <c:pt idx="3751">
                  <c:v>24.93</c:v>
                </c:pt>
                <c:pt idx="3752">
                  <c:v>24.959</c:v>
                </c:pt>
                <c:pt idx="3753">
                  <c:v>25.004999999999999</c:v>
                </c:pt>
                <c:pt idx="3754">
                  <c:v>25.021999999999998</c:v>
                </c:pt>
                <c:pt idx="3755">
                  <c:v>25.03</c:v>
                </c:pt>
                <c:pt idx="3756">
                  <c:v>25.03</c:v>
                </c:pt>
                <c:pt idx="3757">
                  <c:v>25.03</c:v>
                </c:pt>
                <c:pt idx="3758">
                  <c:v>25.047000000000001</c:v>
                </c:pt>
                <c:pt idx="3759">
                  <c:v>25.06</c:v>
                </c:pt>
                <c:pt idx="3760">
                  <c:v>25.068000000000001</c:v>
                </c:pt>
                <c:pt idx="3761">
                  <c:v>25.068000000000001</c:v>
                </c:pt>
                <c:pt idx="3762">
                  <c:v>25.068000000000001</c:v>
                </c:pt>
                <c:pt idx="3763">
                  <c:v>25.059000000000001</c:v>
                </c:pt>
                <c:pt idx="3764">
                  <c:v>25.041</c:v>
                </c:pt>
                <c:pt idx="3765">
                  <c:v>25.007000000000001</c:v>
                </c:pt>
                <c:pt idx="3766">
                  <c:v>25.013999999999999</c:v>
                </c:pt>
                <c:pt idx="3767">
                  <c:v>25.013999999999999</c:v>
                </c:pt>
                <c:pt idx="3768">
                  <c:v>25.036000000000001</c:v>
                </c:pt>
                <c:pt idx="3769">
                  <c:v>25.062000000000001</c:v>
                </c:pt>
                <c:pt idx="3770">
                  <c:v>25.056999999999999</c:v>
                </c:pt>
                <c:pt idx="3771">
                  <c:v>25.062000000000001</c:v>
                </c:pt>
                <c:pt idx="3772">
                  <c:v>25.04</c:v>
                </c:pt>
                <c:pt idx="3773">
                  <c:v>25.036000000000001</c:v>
                </c:pt>
                <c:pt idx="3774">
                  <c:v>25.036000000000001</c:v>
                </c:pt>
                <c:pt idx="3775">
                  <c:v>25.042000000000002</c:v>
                </c:pt>
                <c:pt idx="3776">
                  <c:v>25.061</c:v>
                </c:pt>
                <c:pt idx="3777">
                  <c:v>25.053999999999998</c:v>
                </c:pt>
                <c:pt idx="3778">
                  <c:v>25.053999999999998</c:v>
                </c:pt>
                <c:pt idx="3779">
                  <c:v>25.045999999999999</c:v>
                </c:pt>
                <c:pt idx="3780">
                  <c:v>25.045000000000002</c:v>
                </c:pt>
                <c:pt idx="3781">
                  <c:v>25.053000000000001</c:v>
                </c:pt>
                <c:pt idx="3782">
                  <c:v>25.044</c:v>
                </c:pt>
                <c:pt idx="3783">
                  <c:v>25.044</c:v>
                </c:pt>
                <c:pt idx="3784">
                  <c:v>25.024000000000001</c:v>
                </c:pt>
                <c:pt idx="3785">
                  <c:v>25.021999999999998</c:v>
                </c:pt>
                <c:pt idx="3786">
                  <c:v>24.991</c:v>
                </c:pt>
                <c:pt idx="3787">
                  <c:v>24.99</c:v>
                </c:pt>
                <c:pt idx="3788">
                  <c:v>24.966000000000001</c:v>
                </c:pt>
                <c:pt idx="3789">
                  <c:v>24.957999999999998</c:v>
                </c:pt>
                <c:pt idx="3790">
                  <c:v>24.95</c:v>
                </c:pt>
                <c:pt idx="3791">
                  <c:v>24.94</c:v>
                </c:pt>
                <c:pt idx="3792">
                  <c:v>24.942</c:v>
                </c:pt>
                <c:pt idx="3793">
                  <c:v>24.965</c:v>
                </c:pt>
                <c:pt idx="3794">
                  <c:v>24.965</c:v>
                </c:pt>
                <c:pt idx="3795">
                  <c:v>25.004000000000001</c:v>
                </c:pt>
                <c:pt idx="3796">
                  <c:v>25.015000000000001</c:v>
                </c:pt>
                <c:pt idx="3797">
                  <c:v>25.053000000000001</c:v>
                </c:pt>
                <c:pt idx="3798">
                  <c:v>25.058</c:v>
                </c:pt>
                <c:pt idx="3799">
                  <c:v>25.05</c:v>
                </c:pt>
                <c:pt idx="3800">
                  <c:v>25.05</c:v>
                </c:pt>
                <c:pt idx="3801">
                  <c:v>25.044</c:v>
                </c:pt>
                <c:pt idx="3802">
                  <c:v>25.056000000000001</c:v>
                </c:pt>
                <c:pt idx="3803">
                  <c:v>25.062000000000001</c:v>
                </c:pt>
                <c:pt idx="3804">
                  <c:v>25.071999999999999</c:v>
                </c:pt>
                <c:pt idx="3805">
                  <c:v>25.071999999999999</c:v>
                </c:pt>
                <c:pt idx="3806">
                  <c:v>25.073</c:v>
                </c:pt>
                <c:pt idx="3807">
                  <c:v>25.088000000000001</c:v>
                </c:pt>
                <c:pt idx="3808">
                  <c:v>25.094999999999999</c:v>
                </c:pt>
                <c:pt idx="3809">
                  <c:v>25.117000000000001</c:v>
                </c:pt>
                <c:pt idx="3810">
                  <c:v>25.111000000000001</c:v>
                </c:pt>
                <c:pt idx="3811">
                  <c:v>25.111000000000001</c:v>
                </c:pt>
                <c:pt idx="3812">
                  <c:v>25.108000000000001</c:v>
                </c:pt>
                <c:pt idx="3813">
                  <c:v>25.077000000000002</c:v>
                </c:pt>
                <c:pt idx="3814">
                  <c:v>25.074999999999999</c:v>
                </c:pt>
                <c:pt idx="3815">
                  <c:v>25.053999999999998</c:v>
                </c:pt>
                <c:pt idx="3816">
                  <c:v>25.042000000000002</c:v>
                </c:pt>
                <c:pt idx="3817">
                  <c:v>25.024999999999999</c:v>
                </c:pt>
                <c:pt idx="3818">
                  <c:v>24.984999999999999</c:v>
                </c:pt>
                <c:pt idx="3819">
                  <c:v>24.974</c:v>
                </c:pt>
                <c:pt idx="3820">
                  <c:v>24.966000000000001</c:v>
                </c:pt>
                <c:pt idx="3821">
                  <c:v>24.966999999999999</c:v>
                </c:pt>
                <c:pt idx="3822">
                  <c:v>24.966000000000001</c:v>
                </c:pt>
                <c:pt idx="3823">
                  <c:v>24.966000000000001</c:v>
                </c:pt>
                <c:pt idx="3824">
                  <c:v>24.986999999999998</c:v>
                </c:pt>
                <c:pt idx="3825">
                  <c:v>25.007000000000001</c:v>
                </c:pt>
                <c:pt idx="3826">
                  <c:v>25.021999999999998</c:v>
                </c:pt>
                <c:pt idx="3827">
                  <c:v>25.044</c:v>
                </c:pt>
                <c:pt idx="3828">
                  <c:v>25.05</c:v>
                </c:pt>
                <c:pt idx="3829">
                  <c:v>25.077000000000002</c:v>
                </c:pt>
                <c:pt idx="3830">
                  <c:v>25.09</c:v>
                </c:pt>
                <c:pt idx="3831">
                  <c:v>25.091000000000001</c:v>
                </c:pt>
                <c:pt idx="3832">
                  <c:v>25.099</c:v>
                </c:pt>
                <c:pt idx="3833">
                  <c:v>25.123999999999999</c:v>
                </c:pt>
                <c:pt idx="3834">
                  <c:v>25.123000000000001</c:v>
                </c:pt>
                <c:pt idx="3835">
                  <c:v>25.131</c:v>
                </c:pt>
                <c:pt idx="3836">
                  <c:v>25.132999999999999</c:v>
                </c:pt>
                <c:pt idx="3837">
                  <c:v>25.166</c:v>
                </c:pt>
                <c:pt idx="3838">
                  <c:v>25.17</c:v>
                </c:pt>
                <c:pt idx="3839">
                  <c:v>25.181999999999999</c:v>
                </c:pt>
                <c:pt idx="3840">
                  <c:v>25.177</c:v>
                </c:pt>
                <c:pt idx="3841">
                  <c:v>25.164000000000001</c:v>
                </c:pt>
                <c:pt idx="3842">
                  <c:v>25.155999999999999</c:v>
                </c:pt>
                <c:pt idx="3843">
                  <c:v>25.169</c:v>
                </c:pt>
                <c:pt idx="3844">
                  <c:v>25.175000000000001</c:v>
                </c:pt>
                <c:pt idx="3845">
                  <c:v>25.183</c:v>
                </c:pt>
                <c:pt idx="3846">
                  <c:v>25.181999999999999</c:v>
                </c:pt>
                <c:pt idx="3847">
                  <c:v>25.181000000000001</c:v>
                </c:pt>
                <c:pt idx="3848">
                  <c:v>25.173999999999999</c:v>
                </c:pt>
                <c:pt idx="3849">
                  <c:v>25.198</c:v>
                </c:pt>
                <c:pt idx="3850">
                  <c:v>25.202000000000002</c:v>
                </c:pt>
                <c:pt idx="3851">
                  <c:v>25.193999999999999</c:v>
                </c:pt>
                <c:pt idx="3852">
                  <c:v>25.196000000000002</c:v>
                </c:pt>
                <c:pt idx="3853">
                  <c:v>25.193000000000001</c:v>
                </c:pt>
                <c:pt idx="3854">
                  <c:v>25.19</c:v>
                </c:pt>
                <c:pt idx="3855">
                  <c:v>25.187999999999999</c:v>
                </c:pt>
                <c:pt idx="3856">
                  <c:v>25.187999999999999</c:v>
                </c:pt>
                <c:pt idx="3857">
                  <c:v>25.19</c:v>
                </c:pt>
                <c:pt idx="3858">
                  <c:v>25.178999999999998</c:v>
                </c:pt>
                <c:pt idx="3859">
                  <c:v>25.178000000000001</c:v>
                </c:pt>
                <c:pt idx="3860">
                  <c:v>25.178000000000001</c:v>
                </c:pt>
                <c:pt idx="3861">
                  <c:v>25.152999999999999</c:v>
                </c:pt>
                <c:pt idx="3862">
                  <c:v>25.146999999999998</c:v>
                </c:pt>
                <c:pt idx="3863">
                  <c:v>25.149000000000001</c:v>
                </c:pt>
                <c:pt idx="3864">
                  <c:v>25.158000000000001</c:v>
                </c:pt>
                <c:pt idx="3865">
                  <c:v>25.177</c:v>
                </c:pt>
                <c:pt idx="3866">
                  <c:v>25.163</c:v>
                </c:pt>
                <c:pt idx="3867">
                  <c:v>25.155000000000001</c:v>
                </c:pt>
                <c:pt idx="3868">
                  <c:v>25.151</c:v>
                </c:pt>
                <c:pt idx="3869">
                  <c:v>25.152000000000001</c:v>
                </c:pt>
                <c:pt idx="3870">
                  <c:v>25.17</c:v>
                </c:pt>
                <c:pt idx="3871">
                  <c:v>25.190999999999999</c:v>
                </c:pt>
                <c:pt idx="3872">
                  <c:v>25.204999999999998</c:v>
                </c:pt>
                <c:pt idx="3873">
                  <c:v>25.198</c:v>
                </c:pt>
                <c:pt idx="3874">
                  <c:v>25.193000000000001</c:v>
                </c:pt>
                <c:pt idx="3875">
                  <c:v>25.193999999999999</c:v>
                </c:pt>
                <c:pt idx="3876">
                  <c:v>25.195</c:v>
                </c:pt>
                <c:pt idx="3877">
                  <c:v>25.212</c:v>
                </c:pt>
                <c:pt idx="3878">
                  <c:v>25.213999999999999</c:v>
                </c:pt>
                <c:pt idx="3879">
                  <c:v>25.21</c:v>
                </c:pt>
                <c:pt idx="3880">
                  <c:v>25.207000000000001</c:v>
                </c:pt>
                <c:pt idx="3881">
                  <c:v>25.222000000000001</c:v>
                </c:pt>
                <c:pt idx="3882">
                  <c:v>25.225000000000001</c:v>
                </c:pt>
                <c:pt idx="3883">
                  <c:v>25.238</c:v>
                </c:pt>
                <c:pt idx="3884">
                  <c:v>25.242000000000001</c:v>
                </c:pt>
                <c:pt idx="3885">
                  <c:v>25.245999999999999</c:v>
                </c:pt>
                <c:pt idx="3886">
                  <c:v>25.248000000000001</c:v>
                </c:pt>
                <c:pt idx="3887">
                  <c:v>25.253</c:v>
                </c:pt>
                <c:pt idx="3888">
                  <c:v>25.259</c:v>
                </c:pt>
                <c:pt idx="3889">
                  <c:v>25.268999999999998</c:v>
                </c:pt>
                <c:pt idx="3890">
                  <c:v>25.268999999999998</c:v>
                </c:pt>
                <c:pt idx="3891">
                  <c:v>25.268000000000001</c:v>
                </c:pt>
                <c:pt idx="3892">
                  <c:v>25.265000000000001</c:v>
                </c:pt>
                <c:pt idx="3893">
                  <c:v>25.268000000000001</c:v>
                </c:pt>
                <c:pt idx="3894">
                  <c:v>25.268000000000001</c:v>
                </c:pt>
                <c:pt idx="3895">
                  <c:v>25.277000000000001</c:v>
                </c:pt>
                <c:pt idx="3896">
                  <c:v>25.295000000000002</c:v>
                </c:pt>
                <c:pt idx="3897">
                  <c:v>25.294</c:v>
                </c:pt>
                <c:pt idx="3898">
                  <c:v>25.236999999999998</c:v>
                </c:pt>
                <c:pt idx="3899">
                  <c:v>25.231999999999999</c:v>
                </c:pt>
                <c:pt idx="3900">
                  <c:v>25.239000000000001</c:v>
                </c:pt>
                <c:pt idx="3901">
                  <c:v>25.248000000000001</c:v>
                </c:pt>
                <c:pt idx="3902">
                  <c:v>25.233000000000001</c:v>
                </c:pt>
                <c:pt idx="3903">
                  <c:v>25.236000000000001</c:v>
                </c:pt>
                <c:pt idx="3904">
                  <c:v>25.245999999999999</c:v>
                </c:pt>
                <c:pt idx="3905">
                  <c:v>25.292000000000002</c:v>
                </c:pt>
                <c:pt idx="3906">
                  <c:v>25.297000000000001</c:v>
                </c:pt>
                <c:pt idx="3907">
                  <c:v>25.306999999999999</c:v>
                </c:pt>
                <c:pt idx="3908">
                  <c:v>25.33</c:v>
                </c:pt>
                <c:pt idx="3909">
                  <c:v>25.324999999999999</c:v>
                </c:pt>
                <c:pt idx="3910">
                  <c:v>25.31</c:v>
                </c:pt>
                <c:pt idx="3911">
                  <c:v>25.323</c:v>
                </c:pt>
                <c:pt idx="3912">
                  <c:v>25.33</c:v>
                </c:pt>
                <c:pt idx="3913">
                  <c:v>25.33</c:v>
                </c:pt>
                <c:pt idx="3914">
                  <c:v>25.33</c:v>
                </c:pt>
                <c:pt idx="3915">
                  <c:v>25.33</c:v>
                </c:pt>
                <c:pt idx="3916">
                  <c:v>25.33</c:v>
                </c:pt>
                <c:pt idx="3917">
                  <c:v>25.33</c:v>
                </c:pt>
                <c:pt idx="3918">
                  <c:v>25.33</c:v>
                </c:pt>
                <c:pt idx="3919">
                  <c:v>25.33</c:v>
                </c:pt>
                <c:pt idx="3920">
                  <c:v>25.329000000000001</c:v>
                </c:pt>
                <c:pt idx="3921">
                  <c:v>25.334</c:v>
                </c:pt>
                <c:pt idx="3922">
                  <c:v>25.350999999999999</c:v>
                </c:pt>
                <c:pt idx="3923">
                  <c:v>25.359000000000002</c:v>
                </c:pt>
                <c:pt idx="3924">
                  <c:v>25.366</c:v>
                </c:pt>
                <c:pt idx="3925">
                  <c:v>25.367999999999999</c:v>
                </c:pt>
                <c:pt idx="3926">
                  <c:v>25.37</c:v>
                </c:pt>
                <c:pt idx="3927">
                  <c:v>25.382000000000001</c:v>
                </c:pt>
                <c:pt idx="3928">
                  <c:v>25.388000000000002</c:v>
                </c:pt>
                <c:pt idx="3929">
                  <c:v>25.391999999999999</c:v>
                </c:pt>
                <c:pt idx="3930">
                  <c:v>25.391999999999999</c:v>
                </c:pt>
                <c:pt idx="3931">
                  <c:v>25.402000000000001</c:v>
                </c:pt>
                <c:pt idx="3932">
                  <c:v>25.411999999999999</c:v>
                </c:pt>
                <c:pt idx="3933">
                  <c:v>25.408000000000001</c:v>
                </c:pt>
                <c:pt idx="3934">
                  <c:v>25.407</c:v>
                </c:pt>
                <c:pt idx="3935">
                  <c:v>25.411000000000001</c:v>
                </c:pt>
                <c:pt idx="3936">
                  <c:v>25.417999999999999</c:v>
                </c:pt>
                <c:pt idx="3937">
                  <c:v>25.420999999999999</c:v>
                </c:pt>
                <c:pt idx="3938">
                  <c:v>25.420999999999999</c:v>
                </c:pt>
                <c:pt idx="3939">
                  <c:v>25.417000000000002</c:v>
                </c:pt>
                <c:pt idx="3940">
                  <c:v>25.402999999999999</c:v>
                </c:pt>
                <c:pt idx="3941">
                  <c:v>25.399000000000001</c:v>
                </c:pt>
                <c:pt idx="3942">
                  <c:v>25.396000000000001</c:v>
                </c:pt>
                <c:pt idx="3943">
                  <c:v>25.393000000000001</c:v>
                </c:pt>
                <c:pt idx="3944">
                  <c:v>25.395</c:v>
                </c:pt>
                <c:pt idx="3945">
                  <c:v>25.411000000000001</c:v>
                </c:pt>
                <c:pt idx="3946">
                  <c:v>25.416</c:v>
                </c:pt>
                <c:pt idx="3947">
                  <c:v>25.420999999999999</c:v>
                </c:pt>
                <c:pt idx="3948">
                  <c:v>25.422999999999998</c:v>
                </c:pt>
                <c:pt idx="3949">
                  <c:v>25.431000000000001</c:v>
                </c:pt>
                <c:pt idx="3950">
                  <c:v>25.446999999999999</c:v>
                </c:pt>
                <c:pt idx="3951">
                  <c:v>25.452000000000002</c:v>
                </c:pt>
                <c:pt idx="3952">
                  <c:v>25.456</c:v>
                </c:pt>
                <c:pt idx="3953">
                  <c:v>25.463999999999999</c:v>
                </c:pt>
                <c:pt idx="3954">
                  <c:v>25.466000000000001</c:v>
                </c:pt>
                <c:pt idx="3955">
                  <c:v>25.434000000000001</c:v>
                </c:pt>
                <c:pt idx="3956">
                  <c:v>25.423999999999999</c:v>
                </c:pt>
                <c:pt idx="3957">
                  <c:v>25.404</c:v>
                </c:pt>
                <c:pt idx="3958">
                  <c:v>25.395</c:v>
                </c:pt>
                <c:pt idx="3959">
                  <c:v>25.398</c:v>
                </c:pt>
                <c:pt idx="3960">
                  <c:v>25.405999999999999</c:v>
                </c:pt>
                <c:pt idx="3961">
                  <c:v>25.434000000000001</c:v>
                </c:pt>
                <c:pt idx="3962">
                  <c:v>25.437000000000001</c:v>
                </c:pt>
                <c:pt idx="3963">
                  <c:v>25.44</c:v>
                </c:pt>
                <c:pt idx="3964">
                  <c:v>25.443000000000001</c:v>
                </c:pt>
                <c:pt idx="3965">
                  <c:v>25.45</c:v>
                </c:pt>
                <c:pt idx="3966">
                  <c:v>25.47</c:v>
                </c:pt>
                <c:pt idx="3967">
                  <c:v>25.478999999999999</c:v>
                </c:pt>
                <c:pt idx="3968">
                  <c:v>25.481000000000002</c:v>
                </c:pt>
                <c:pt idx="3969">
                  <c:v>25.507999999999999</c:v>
                </c:pt>
                <c:pt idx="3970">
                  <c:v>25.527000000000001</c:v>
                </c:pt>
                <c:pt idx="3971">
                  <c:v>25.538</c:v>
                </c:pt>
                <c:pt idx="3972">
                  <c:v>25.539000000000001</c:v>
                </c:pt>
                <c:pt idx="3973">
                  <c:v>25.545000000000002</c:v>
                </c:pt>
                <c:pt idx="3974">
                  <c:v>25.536000000000001</c:v>
                </c:pt>
                <c:pt idx="3975">
                  <c:v>25.518999999999998</c:v>
                </c:pt>
                <c:pt idx="3976">
                  <c:v>25.513999999999999</c:v>
                </c:pt>
                <c:pt idx="3977">
                  <c:v>25.513000000000002</c:v>
                </c:pt>
                <c:pt idx="3978">
                  <c:v>25.512</c:v>
                </c:pt>
                <c:pt idx="3979">
                  <c:v>25.510999999999999</c:v>
                </c:pt>
                <c:pt idx="3980">
                  <c:v>25.492000000000001</c:v>
                </c:pt>
                <c:pt idx="3981">
                  <c:v>25.489000000000001</c:v>
                </c:pt>
                <c:pt idx="3982">
                  <c:v>25.484999999999999</c:v>
                </c:pt>
                <c:pt idx="3983">
                  <c:v>25.486000000000001</c:v>
                </c:pt>
                <c:pt idx="3984">
                  <c:v>25.486000000000001</c:v>
                </c:pt>
                <c:pt idx="3985">
                  <c:v>25.494</c:v>
                </c:pt>
                <c:pt idx="3986">
                  <c:v>25.501999999999999</c:v>
                </c:pt>
                <c:pt idx="3987">
                  <c:v>25.501999999999999</c:v>
                </c:pt>
                <c:pt idx="3988">
                  <c:v>25.501999999999999</c:v>
                </c:pt>
                <c:pt idx="3989">
                  <c:v>25.468</c:v>
                </c:pt>
                <c:pt idx="3990">
                  <c:v>25.457000000000001</c:v>
                </c:pt>
                <c:pt idx="3991">
                  <c:v>25.457999999999998</c:v>
                </c:pt>
                <c:pt idx="3992">
                  <c:v>25.457999999999998</c:v>
                </c:pt>
                <c:pt idx="3993">
                  <c:v>25.463999999999999</c:v>
                </c:pt>
                <c:pt idx="3994">
                  <c:v>25.471</c:v>
                </c:pt>
                <c:pt idx="3995">
                  <c:v>25.475000000000001</c:v>
                </c:pt>
                <c:pt idx="3996">
                  <c:v>25.49</c:v>
                </c:pt>
                <c:pt idx="3997">
                  <c:v>25.492000000000001</c:v>
                </c:pt>
                <c:pt idx="3998">
                  <c:v>25.492000000000001</c:v>
                </c:pt>
                <c:pt idx="3999">
                  <c:v>25.495999999999999</c:v>
                </c:pt>
                <c:pt idx="4000">
                  <c:v>25.495000000000001</c:v>
                </c:pt>
                <c:pt idx="4001">
                  <c:v>25.495000000000001</c:v>
                </c:pt>
                <c:pt idx="4002">
                  <c:v>25.481999999999999</c:v>
                </c:pt>
                <c:pt idx="4003">
                  <c:v>25.469000000000001</c:v>
                </c:pt>
                <c:pt idx="4004">
                  <c:v>25.471</c:v>
                </c:pt>
                <c:pt idx="4005">
                  <c:v>25.484000000000002</c:v>
                </c:pt>
                <c:pt idx="4006">
                  <c:v>25.486999999999998</c:v>
                </c:pt>
                <c:pt idx="4007">
                  <c:v>25.49</c:v>
                </c:pt>
                <c:pt idx="4008">
                  <c:v>25.506</c:v>
                </c:pt>
                <c:pt idx="4009">
                  <c:v>25.527999999999999</c:v>
                </c:pt>
                <c:pt idx="4010">
                  <c:v>25.535</c:v>
                </c:pt>
                <c:pt idx="4011">
                  <c:v>25.523</c:v>
                </c:pt>
                <c:pt idx="4012">
                  <c:v>25.510999999999999</c:v>
                </c:pt>
                <c:pt idx="4013">
                  <c:v>25.5</c:v>
                </c:pt>
                <c:pt idx="4014">
                  <c:v>25.495999999999999</c:v>
                </c:pt>
                <c:pt idx="4015">
                  <c:v>25.492000000000001</c:v>
                </c:pt>
                <c:pt idx="4016">
                  <c:v>25.492000000000001</c:v>
                </c:pt>
                <c:pt idx="4017">
                  <c:v>25.513999999999999</c:v>
                </c:pt>
                <c:pt idx="4018">
                  <c:v>25.515000000000001</c:v>
                </c:pt>
                <c:pt idx="4019">
                  <c:v>25.548999999999999</c:v>
                </c:pt>
                <c:pt idx="4020">
                  <c:v>25.562000000000001</c:v>
                </c:pt>
                <c:pt idx="4021">
                  <c:v>25.552</c:v>
                </c:pt>
                <c:pt idx="4022">
                  <c:v>25.55</c:v>
                </c:pt>
                <c:pt idx="4023">
                  <c:v>25.547999999999998</c:v>
                </c:pt>
                <c:pt idx="4024">
                  <c:v>25.547999999999998</c:v>
                </c:pt>
                <c:pt idx="4025">
                  <c:v>25.547999999999998</c:v>
                </c:pt>
                <c:pt idx="4026">
                  <c:v>25.547999999999998</c:v>
                </c:pt>
                <c:pt idx="4027">
                  <c:v>25.550999999999998</c:v>
                </c:pt>
                <c:pt idx="4028">
                  <c:v>25.59</c:v>
                </c:pt>
                <c:pt idx="4029">
                  <c:v>25.597000000000001</c:v>
                </c:pt>
                <c:pt idx="4030">
                  <c:v>25.579000000000001</c:v>
                </c:pt>
                <c:pt idx="4031">
                  <c:v>25.54</c:v>
                </c:pt>
                <c:pt idx="4032">
                  <c:v>25.536999999999999</c:v>
                </c:pt>
                <c:pt idx="4033">
                  <c:v>25.541</c:v>
                </c:pt>
                <c:pt idx="4034">
                  <c:v>25.545999999999999</c:v>
                </c:pt>
                <c:pt idx="4035">
                  <c:v>25.547000000000001</c:v>
                </c:pt>
                <c:pt idx="4036">
                  <c:v>25.55</c:v>
                </c:pt>
                <c:pt idx="4037">
                  <c:v>25.552</c:v>
                </c:pt>
                <c:pt idx="4038">
                  <c:v>25.558</c:v>
                </c:pt>
                <c:pt idx="4039">
                  <c:v>25.574999999999999</c:v>
                </c:pt>
                <c:pt idx="4040">
                  <c:v>25.577999999999999</c:v>
                </c:pt>
                <c:pt idx="4041">
                  <c:v>25.577999999999999</c:v>
                </c:pt>
                <c:pt idx="4042">
                  <c:v>25.577999999999999</c:v>
                </c:pt>
                <c:pt idx="4043">
                  <c:v>25.577999999999999</c:v>
                </c:pt>
                <c:pt idx="4044">
                  <c:v>25.582999999999998</c:v>
                </c:pt>
                <c:pt idx="4045">
                  <c:v>25.577999999999999</c:v>
                </c:pt>
                <c:pt idx="4046">
                  <c:v>25.588000000000001</c:v>
                </c:pt>
                <c:pt idx="4047">
                  <c:v>25.613</c:v>
                </c:pt>
                <c:pt idx="4048">
                  <c:v>25.625</c:v>
                </c:pt>
                <c:pt idx="4049">
                  <c:v>25.645</c:v>
                </c:pt>
                <c:pt idx="4050">
                  <c:v>25.658999999999999</c:v>
                </c:pt>
                <c:pt idx="4051">
                  <c:v>25.663</c:v>
                </c:pt>
                <c:pt idx="4052">
                  <c:v>25.661000000000001</c:v>
                </c:pt>
                <c:pt idx="4053">
                  <c:v>25.646000000000001</c:v>
                </c:pt>
                <c:pt idx="4054">
                  <c:v>25.640999999999998</c:v>
                </c:pt>
                <c:pt idx="4055">
                  <c:v>25.640999999999998</c:v>
                </c:pt>
                <c:pt idx="4056">
                  <c:v>25.640999999999998</c:v>
                </c:pt>
                <c:pt idx="4057">
                  <c:v>25.672000000000001</c:v>
                </c:pt>
                <c:pt idx="4058">
                  <c:v>25.672999999999998</c:v>
                </c:pt>
                <c:pt idx="4059">
                  <c:v>25.658999999999999</c:v>
                </c:pt>
                <c:pt idx="4060">
                  <c:v>25.641999999999999</c:v>
                </c:pt>
                <c:pt idx="4061">
                  <c:v>25.640999999999998</c:v>
                </c:pt>
                <c:pt idx="4062">
                  <c:v>25.61</c:v>
                </c:pt>
                <c:pt idx="4063">
                  <c:v>25.605</c:v>
                </c:pt>
                <c:pt idx="4064">
                  <c:v>25.544</c:v>
                </c:pt>
                <c:pt idx="4065">
                  <c:v>25.509</c:v>
                </c:pt>
                <c:pt idx="4066">
                  <c:v>25.509</c:v>
                </c:pt>
                <c:pt idx="4067">
                  <c:v>25.5</c:v>
                </c:pt>
                <c:pt idx="4068">
                  <c:v>25.47</c:v>
                </c:pt>
                <c:pt idx="4069">
                  <c:v>25.452999999999999</c:v>
                </c:pt>
                <c:pt idx="4070">
                  <c:v>25.452999999999999</c:v>
                </c:pt>
                <c:pt idx="4071">
                  <c:v>25.445</c:v>
                </c:pt>
                <c:pt idx="4072">
                  <c:v>25.452999999999999</c:v>
                </c:pt>
                <c:pt idx="4073">
                  <c:v>25.478000000000002</c:v>
                </c:pt>
                <c:pt idx="4074">
                  <c:v>25.532</c:v>
                </c:pt>
                <c:pt idx="4075">
                  <c:v>25.533999999999999</c:v>
                </c:pt>
                <c:pt idx="4076">
                  <c:v>25.536000000000001</c:v>
                </c:pt>
                <c:pt idx="4077">
                  <c:v>25.532</c:v>
                </c:pt>
                <c:pt idx="4078">
                  <c:v>25.545999999999999</c:v>
                </c:pt>
                <c:pt idx="4079">
                  <c:v>25.547999999999998</c:v>
                </c:pt>
                <c:pt idx="4080">
                  <c:v>25.568000000000001</c:v>
                </c:pt>
                <c:pt idx="4081">
                  <c:v>25.57</c:v>
                </c:pt>
                <c:pt idx="4082">
                  <c:v>25.606000000000002</c:v>
                </c:pt>
                <c:pt idx="4083">
                  <c:v>25.609000000000002</c:v>
                </c:pt>
                <c:pt idx="4084">
                  <c:v>25.613</c:v>
                </c:pt>
                <c:pt idx="4085">
                  <c:v>25.64</c:v>
                </c:pt>
                <c:pt idx="4086">
                  <c:v>25.641999999999999</c:v>
                </c:pt>
                <c:pt idx="4087">
                  <c:v>25.67</c:v>
                </c:pt>
                <c:pt idx="4088">
                  <c:v>25.672000000000001</c:v>
                </c:pt>
                <c:pt idx="4089">
                  <c:v>25.672999999999998</c:v>
                </c:pt>
                <c:pt idx="4090">
                  <c:v>25.623999999999999</c:v>
                </c:pt>
                <c:pt idx="4091">
                  <c:v>25.614999999999998</c:v>
                </c:pt>
                <c:pt idx="4092">
                  <c:v>25.609000000000002</c:v>
                </c:pt>
                <c:pt idx="4093">
                  <c:v>25.472999999999999</c:v>
                </c:pt>
                <c:pt idx="4094">
                  <c:v>25.451000000000001</c:v>
                </c:pt>
                <c:pt idx="4095">
                  <c:v>25.481999999999999</c:v>
                </c:pt>
                <c:pt idx="4096">
                  <c:v>25.530999999999999</c:v>
                </c:pt>
                <c:pt idx="4097">
                  <c:v>25.564</c:v>
                </c:pt>
                <c:pt idx="4098">
                  <c:v>25.611000000000001</c:v>
                </c:pt>
                <c:pt idx="4099">
                  <c:v>25.640999999999998</c:v>
                </c:pt>
                <c:pt idx="4100">
                  <c:v>25.651</c:v>
                </c:pt>
                <c:pt idx="4101">
                  <c:v>25.631</c:v>
                </c:pt>
                <c:pt idx="4102">
                  <c:v>25.608000000000001</c:v>
                </c:pt>
                <c:pt idx="4103">
                  <c:v>25.602</c:v>
                </c:pt>
                <c:pt idx="4104">
                  <c:v>25.591000000000001</c:v>
                </c:pt>
                <c:pt idx="4105">
                  <c:v>25.542000000000002</c:v>
                </c:pt>
                <c:pt idx="4106">
                  <c:v>25.495000000000001</c:v>
                </c:pt>
                <c:pt idx="4107">
                  <c:v>25.452999999999999</c:v>
                </c:pt>
                <c:pt idx="4108">
                  <c:v>25.448</c:v>
                </c:pt>
                <c:pt idx="4109">
                  <c:v>25.443999999999999</c:v>
                </c:pt>
                <c:pt idx="4110">
                  <c:v>25.425000000000001</c:v>
                </c:pt>
                <c:pt idx="4111">
                  <c:v>25.393999999999998</c:v>
                </c:pt>
                <c:pt idx="4112">
                  <c:v>25.373999999999999</c:v>
                </c:pt>
                <c:pt idx="4113">
                  <c:v>25.372</c:v>
                </c:pt>
                <c:pt idx="4114">
                  <c:v>25.376999999999999</c:v>
                </c:pt>
                <c:pt idx="4115">
                  <c:v>25.399000000000001</c:v>
                </c:pt>
                <c:pt idx="4116">
                  <c:v>25.448</c:v>
                </c:pt>
                <c:pt idx="4117">
                  <c:v>25.527000000000001</c:v>
                </c:pt>
                <c:pt idx="4118">
                  <c:v>25.571999999999999</c:v>
                </c:pt>
                <c:pt idx="4119">
                  <c:v>25.585000000000001</c:v>
                </c:pt>
                <c:pt idx="4120">
                  <c:v>25.602</c:v>
                </c:pt>
                <c:pt idx="4121">
                  <c:v>25.632999999999999</c:v>
                </c:pt>
                <c:pt idx="4122">
                  <c:v>25.638000000000002</c:v>
                </c:pt>
                <c:pt idx="4123">
                  <c:v>25.632999999999999</c:v>
                </c:pt>
                <c:pt idx="4124">
                  <c:v>25.62</c:v>
                </c:pt>
                <c:pt idx="4125">
                  <c:v>25.614000000000001</c:v>
                </c:pt>
                <c:pt idx="4126">
                  <c:v>25.594000000000001</c:v>
                </c:pt>
                <c:pt idx="4127">
                  <c:v>25.594999999999999</c:v>
                </c:pt>
                <c:pt idx="4128">
                  <c:v>25.6</c:v>
                </c:pt>
                <c:pt idx="4129">
                  <c:v>25.577999999999999</c:v>
                </c:pt>
                <c:pt idx="4130">
                  <c:v>25.568999999999999</c:v>
                </c:pt>
                <c:pt idx="4131">
                  <c:v>25.568000000000001</c:v>
                </c:pt>
                <c:pt idx="4132">
                  <c:v>25.567</c:v>
                </c:pt>
                <c:pt idx="4133">
                  <c:v>25.466999999999999</c:v>
                </c:pt>
                <c:pt idx="4134">
                  <c:v>25.468</c:v>
                </c:pt>
                <c:pt idx="4135">
                  <c:v>25.459</c:v>
                </c:pt>
                <c:pt idx="4136">
                  <c:v>25.440999999999999</c:v>
                </c:pt>
                <c:pt idx="4137">
                  <c:v>25.440999999999999</c:v>
                </c:pt>
                <c:pt idx="4138">
                  <c:v>25.452000000000002</c:v>
                </c:pt>
                <c:pt idx="4139">
                  <c:v>25.42</c:v>
                </c:pt>
                <c:pt idx="4140">
                  <c:v>25.431000000000001</c:v>
                </c:pt>
                <c:pt idx="4141">
                  <c:v>25.46</c:v>
                </c:pt>
                <c:pt idx="4142">
                  <c:v>25.5</c:v>
                </c:pt>
                <c:pt idx="4143">
                  <c:v>25.533000000000001</c:v>
                </c:pt>
                <c:pt idx="4144">
                  <c:v>25.542999999999999</c:v>
                </c:pt>
                <c:pt idx="4145">
                  <c:v>25.532</c:v>
                </c:pt>
                <c:pt idx="4146">
                  <c:v>25.53</c:v>
                </c:pt>
                <c:pt idx="4147">
                  <c:v>25.524000000000001</c:v>
                </c:pt>
                <c:pt idx="4148">
                  <c:v>25.526</c:v>
                </c:pt>
                <c:pt idx="4149">
                  <c:v>25.527000000000001</c:v>
                </c:pt>
                <c:pt idx="4150">
                  <c:v>25.527000000000001</c:v>
                </c:pt>
                <c:pt idx="4151">
                  <c:v>25.523</c:v>
                </c:pt>
                <c:pt idx="4152">
                  <c:v>25.518000000000001</c:v>
                </c:pt>
                <c:pt idx="4153">
                  <c:v>25.489000000000001</c:v>
                </c:pt>
                <c:pt idx="4154">
                  <c:v>25.471</c:v>
                </c:pt>
                <c:pt idx="4155">
                  <c:v>25.443999999999999</c:v>
                </c:pt>
                <c:pt idx="4156">
                  <c:v>25.445</c:v>
                </c:pt>
                <c:pt idx="4157">
                  <c:v>25.446999999999999</c:v>
                </c:pt>
                <c:pt idx="4158">
                  <c:v>25.495999999999999</c:v>
                </c:pt>
                <c:pt idx="4159">
                  <c:v>25.599</c:v>
                </c:pt>
                <c:pt idx="4160">
                  <c:v>25.617999999999999</c:v>
                </c:pt>
                <c:pt idx="4161">
                  <c:v>25.718</c:v>
                </c:pt>
                <c:pt idx="4162">
                  <c:v>25.75</c:v>
                </c:pt>
                <c:pt idx="4163">
                  <c:v>25.73</c:v>
                </c:pt>
                <c:pt idx="4164">
                  <c:v>25.704999999999998</c:v>
                </c:pt>
                <c:pt idx="4165">
                  <c:v>25.67</c:v>
                </c:pt>
                <c:pt idx="4166">
                  <c:v>25.655000000000001</c:v>
                </c:pt>
                <c:pt idx="4167">
                  <c:v>25.657</c:v>
                </c:pt>
                <c:pt idx="4168">
                  <c:v>25.678000000000001</c:v>
                </c:pt>
                <c:pt idx="4169">
                  <c:v>25.687000000000001</c:v>
                </c:pt>
                <c:pt idx="4170">
                  <c:v>25.706</c:v>
                </c:pt>
                <c:pt idx="4171">
                  <c:v>25.733000000000001</c:v>
                </c:pt>
                <c:pt idx="4172">
                  <c:v>25.738</c:v>
                </c:pt>
                <c:pt idx="4173">
                  <c:v>25.742000000000001</c:v>
                </c:pt>
                <c:pt idx="4174">
                  <c:v>25.736999999999998</c:v>
                </c:pt>
                <c:pt idx="4175">
                  <c:v>25.745999999999999</c:v>
                </c:pt>
                <c:pt idx="4176">
                  <c:v>25.744</c:v>
                </c:pt>
                <c:pt idx="4177">
                  <c:v>25.734000000000002</c:v>
                </c:pt>
                <c:pt idx="4178">
                  <c:v>25.733000000000001</c:v>
                </c:pt>
                <c:pt idx="4179">
                  <c:v>25.718</c:v>
                </c:pt>
                <c:pt idx="4180">
                  <c:v>25.713000000000001</c:v>
                </c:pt>
                <c:pt idx="4181">
                  <c:v>25.684999999999999</c:v>
                </c:pt>
                <c:pt idx="4182">
                  <c:v>25.707999999999998</c:v>
                </c:pt>
                <c:pt idx="4183">
                  <c:v>25.716999999999999</c:v>
                </c:pt>
                <c:pt idx="4184">
                  <c:v>25.777000000000001</c:v>
                </c:pt>
                <c:pt idx="4185">
                  <c:v>25.79</c:v>
                </c:pt>
                <c:pt idx="4186">
                  <c:v>25.824000000000002</c:v>
                </c:pt>
                <c:pt idx="4187">
                  <c:v>25.812000000000001</c:v>
                </c:pt>
                <c:pt idx="4188">
                  <c:v>25.806999999999999</c:v>
                </c:pt>
                <c:pt idx="4189">
                  <c:v>25.802</c:v>
                </c:pt>
                <c:pt idx="4190">
                  <c:v>25.806999999999999</c:v>
                </c:pt>
                <c:pt idx="4191">
                  <c:v>25.806999999999999</c:v>
                </c:pt>
                <c:pt idx="4192">
                  <c:v>25.831</c:v>
                </c:pt>
                <c:pt idx="4193">
                  <c:v>25.827000000000002</c:v>
                </c:pt>
                <c:pt idx="4194">
                  <c:v>25.795000000000002</c:v>
                </c:pt>
                <c:pt idx="4195">
                  <c:v>25.774000000000001</c:v>
                </c:pt>
                <c:pt idx="4196">
                  <c:v>25.773</c:v>
                </c:pt>
                <c:pt idx="4197">
                  <c:v>25.771999999999998</c:v>
                </c:pt>
                <c:pt idx="4198">
                  <c:v>25.765999999999998</c:v>
                </c:pt>
                <c:pt idx="4199">
                  <c:v>25.753</c:v>
                </c:pt>
                <c:pt idx="4200">
                  <c:v>25.748000000000001</c:v>
                </c:pt>
                <c:pt idx="4201">
                  <c:v>25.722999999999999</c:v>
                </c:pt>
                <c:pt idx="4202">
                  <c:v>25.713999999999999</c:v>
                </c:pt>
                <c:pt idx="4203">
                  <c:v>25.631</c:v>
                </c:pt>
                <c:pt idx="4204">
                  <c:v>25.542000000000002</c:v>
                </c:pt>
                <c:pt idx="4205">
                  <c:v>25.524000000000001</c:v>
                </c:pt>
                <c:pt idx="4206">
                  <c:v>25.469000000000001</c:v>
                </c:pt>
                <c:pt idx="4207">
                  <c:v>25.427</c:v>
                </c:pt>
                <c:pt idx="4208">
                  <c:v>25.384</c:v>
                </c:pt>
                <c:pt idx="4209">
                  <c:v>25.347000000000001</c:v>
                </c:pt>
                <c:pt idx="4210">
                  <c:v>25.34</c:v>
                </c:pt>
                <c:pt idx="4211">
                  <c:v>25.335999999999999</c:v>
                </c:pt>
                <c:pt idx="4212">
                  <c:v>25.335999999999999</c:v>
                </c:pt>
                <c:pt idx="4213">
                  <c:v>25.341000000000001</c:v>
                </c:pt>
                <c:pt idx="4214">
                  <c:v>25.350999999999999</c:v>
                </c:pt>
                <c:pt idx="4215">
                  <c:v>25.414999999999999</c:v>
                </c:pt>
                <c:pt idx="4216">
                  <c:v>25.423999999999999</c:v>
                </c:pt>
                <c:pt idx="4217">
                  <c:v>25.481999999999999</c:v>
                </c:pt>
                <c:pt idx="4218">
                  <c:v>25.492000000000001</c:v>
                </c:pt>
                <c:pt idx="4219">
                  <c:v>25.503</c:v>
                </c:pt>
                <c:pt idx="4220">
                  <c:v>25.555</c:v>
                </c:pt>
                <c:pt idx="4221">
                  <c:v>25.593</c:v>
                </c:pt>
                <c:pt idx="4222">
                  <c:v>25.614000000000001</c:v>
                </c:pt>
                <c:pt idx="4223">
                  <c:v>25.634</c:v>
                </c:pt>
                <c:pt idx="4224">
                  <c:v>25.635999999999999</c:v>
                </c:pt>
                <c:pt idx="4225">
                  <c:v>25.638000000000002</c:v>
                </c:pt>
                <c:pt idx="4226">
                  <c:v>25.646999999999998</c:v>
                </c:pt>
                <c:pt idx="4227">
                  <c:v>25.65</c:v>
                </c:pt>
                <c:pt idx="4228">
                  <c:v>25.684999999999999</c:v>
                </c:pt>
                <c:pt idx="4229">
                  <c:v>25.722000000000001</c:v>
                </c:pt>
                <c:pt idx="4230">
                  <c:v>25.773</c:v>
                </c:pt>
                <c:pt idx="4231">
                  <c:v>25.776</c:v>
                </c:pt>
                <c:pt idx="4232">
                  <c:v>25.780999999999999</c:v>
                </c:pt>
                <c:pt idx="4233">
                  <c:v>25.78</c:v>
                </c:pt>
                <c:pt idx="4234">
                  <c:v>25.771000000000001</c:v>
                </c:pt>
                <c:pt idx="4235">
                  <c:v>25.754000000000001</c:v>
                </c:pt>
                <c:pt idx="4236">
                  <c:v>25.741</c:v>
                </c:pt>
                <c:pt idx="4237">
                  <c:v>25.731999999999999</c:v>
                </c:pt>
                <c:pt idx="4238">
                  <c:v>25.722000000000001</c:v>
                </c:pt>
                <c:pt idx="4239">
                  <c:v>25.71</c:v>
                </c:pt>
                <c:pt idx="4240">
                  <c:v>25.709</c:v>
                </c:pt>
                <c:pt idx="4241">
                  <c:v>25.709</c:v>
                </c:pt>
                <c:pt idx="4242">
                  <c:v>25.709</c:v>
                </c:pt>
                <c:pt idx="4243">
                  <c:v>25.693999999999999</c:v>
                </c:pt>
                <c:pt idx="4244">
                  <c:v>25.667999999999999</c:v>
                </c:pt>
                <c:pt idx="4245">
                  <c:v>25.669</c:v>
                </c:pt>
                <c:pt idx="4246">
                  <c:v>25.667000000000002</c:v>
                </c:pt>
                <c:pt idx="4247">
                  <c:v>25.651</c:v>
                </c:pt>
                <c:pt idx="4248">
                  <c:v>25.62</c:v>
                </c:pt>
                <c:pt idx="4249">
                  <c:v>25.609000000000002</c:v>
                </c:pt>
                <c:pt idx="4250">
                  <c:v>25.602</c:v>
                </c:pt>
                <c:pt idx="4251">
                  <c:v>25.588999999999999</c:v>
                </c:pt>
                <c:pt idx="4252">
                  <c:v>25.611999999999998</c:v>
                </c:pt>
                <c:pt idx="4253">
                  <c:v>25.616</c:v>
                </c:pt>
                <c:pt idx="4254">
                  <c:v>25.626000000000001</c:v>
                </c:pt>
                <c:pt idx="4255">
                  <c:v>25.673999999999999</c:v>
                </c:pt>
                <c:pt idx="4256">
                  <c:v>25.709</c:v>
                </c:pt>
                <c:pt idx="4257">
                  <c:v>25.725000000000001</c:v>
                </c:pt>
                <c:pt idx="4258">
                  <c:v>25.811</c:v>
                </c:pt>
                <c:pt idx="4259">
                  <c:v>25.789000000000001</c:v>
                </c:pt>
                <c:pt idx="4260">
                  <c:v>25.771999999999998</c:v>
                </c:pt>
                <c:pt idx="4261">
                  <c:v>25.765999999999998</c:v>
                </c:pt>
                <c:pt idx="4262">
                  <c:v>25.763000000000002</c:v>
                </c:pt>
                <c:pt idx="4263">
                  <c:v>25.738</c:v>
                </c:pt>
                <c:pt idx="4264">
                  <c:v>25.725000000000001</c:v>
                </c:pt>
                <c:pt idx="4265">
                  <c:v>25.736000000000001</c:v>
                </c:pt>
                <c:pt idx="4266">
                  <c:v>25.741</c:v>
                </c:pt>
                <c:pt idx="4267">
                  <c:v>25.745999999999999</c:v>
                </c:pt>
                <c:pt idx="4268">
                  <c:v>25.759</c:v>
                </c:pt>
                <c:pt idx="4269">
                  <c:v>25.756</c:v>
                </c:pt>
                <c:pt idx="4270">
                  <c:v>25.754000000000001</c:v>
                </c:pt>
                <c:pt idx="4271">
                  <c:v>25.75</c:v>
                </c:pt>
                <c:pt idx="4272">
                  <c:v>25.803999999999998</c:v>
                </c:pt>
                <c:pt idx="4273">
                  <c:v>25.85</c:v>
                </c:pt>
                <c:pt idx="4274">
                  <c:v>25.861000000000001</c:v>
                </c:pt>
                <c:pt idx="4275">
                  <c:v>25.896999999999998</c:v>
                </c:pt>
                <c:pt idx="4276">
                  <c:v>25.891999999999999</c:v>
                </c:pt>
                <c:pt idx="4277">
                  <c:v>25.893000000000001</c:v>
                </c:pt>
                <c:pt idx="4278">
                  <c:v>25.89</c:v>
                </c:pt>
                <c:pt idx="4279">
                  <c:v>25.872</c:v>
                </c:pt>
                <c:pt idx="4280">
                  <c:v>25.869</c:v>
                </c:pt>
                <c:pt idx="4281">
                  <c:v>25.864999999999998</c:v>
                </c:pt>
                <c:pt idx="4282">
                  <c:v>25.864999999999998</c:v>
                </c:pt>
                <c:pt idx="4283">
                  <c:v>25.867999999999999</c:v>
                </c:pt>
                <c:pt idx="4284">
                  <c:v>25.875</c:v>
                </c:pt>
                <c:pt idx="4285">
                  <c:v>25.879000000000001</c:v>
                </c:pt>
                <c:pt idx="4286">
                  <c:v>25.893000000000001</c:v>
                </c:pt>
                <c:pt idx="4287">
                  <c:v>25.914000000000001</c:v>
                </c:pt>
                <c:pt idx="4288">
                  <c:v>25.905999999999999</c:v>
                </c:pt>
                <c:pt idx="4289">
                  <c:v>25.895</c:v>
                </c:pt>
                <c:pt idx="4290">
                  <c:v>25.895</c:v>
                </c:pt>
                <c:pt idx="4291">
                  <c:v>25.895</c:v>
                </c:pt>
                <c:pt idx="4292">
                  <c:v>25.881</c:v>
                </c:pt>
                <c:pt idx="4293">
                  <c:v>25.879000000000001</c:v>
                </c:pt>
                <c:pt idx="4294">
                  <c:v>25.864000000000001</c:v>
                </c:pt>
                <c:pt idx="4295">
                  <c:v>25.861000000000001</c:v>
                </c:pt>
                <c:pt idx="4296">
                  <c:v>25.858000000000001</c:v>
                </c:pt>
                <c:pt idx="4297">
                  <c:v>25.843</c:v>
                </c:pt>
                <c:pt idx="4298">
                  <c:v>25.832999999999998</c:v>
                </c:pt>
                <c:pt idx="4299">
                  <c:v>25.832999999999998</c:v>
                </c:pt>
                <c:pt idx="4300">
                  <c:v>25.832999999999998</c:v>
                </c:pt>
                <c:pt idx="4301">
                  <c:v>25.824000000000002</c:v>
                </c:pt>
                <c:pt idx="4302">
                  <c:v>25.829000000000001</c:v>
                </c:pt>
                <c:pt idx="4303">
                  <c:v>25.829000000000001</c:v>
                </c:pt>
                <c:pt idx="4304">
                  <c:v>25.83</c:v>
                </c:pt>
                <c:pt idx="4305">
                  <c:v>25.827000000000002</c:v>
                </c:pt>
                <c:pt idx="4306">
                  <c:v>25.821999999999999</c:v>
                </c:pt>
                <c:pt idx="4307">
                  <c:v>25.815000000000001</c:v>
                </c:pt>
                <c:pt idx="4308">
                  <c:v>25.811</c:v>
                </c:pt>
                <c:pt idx="4309">
                  <c:v>25.811</c:v>
                </c:pt>
                <c:pt idx="4310">
                  <c:v>25.8</c:v>
                </c:pt>
                <c:pt idx="4311">
                  <c:v>25.8</c:v>
                </c:pt>
                <c:pt idx="4312">
                  <c:v>25.800999999999998</c:v>
                </c:pt>
                <c:pt idx="4313">
                  <c:v>25.812999999999999</c:v>
                </c:pt>
                <c:pt idx="4314">
                  <c:v>25.824000000000002</c:v>
                </c:pt>
                <c:pt idx="4315">
                  <c:v>25.882999999999999</c:v>
                </c:pt>
                <c:pt idx="4316">
                  <c:v>25.893000000000001</c:v>
                </c:pt>
                <c:pt idx="4317">
                  <c:v>25.893999999999998</c:v>
                </c:pt>
                <c:pt idx="4318">
                  <c:v>25.905999999999999</c:v>
                </c:pt>
                <c:pt idx="4319">
                  <c:v>25.902000000000001</c:v>
                </c:pt>
                <c:pt idx="4320">
                  <c:v>25.898</c:v>
                </c:pt>
                <c:pt idx="4321">
                  <c:v>25.893000000000001</c:v>
                </c:pt>
                <c:pt idx="4322">
                  <c:v>25.888000000000002</c:v>
                </c:pt>
                <c:pt idx="4323">
                  <c:v>25.891999999999999</c:v>
                </c:pt>
                <c:pt idx="4324">
                  <c:v>25.902000000000001</c:v>
                </c:pt>
                <c:pt idx="4325">
                  <c:v>25.916</c:v>
                </c:pt>
                <c:pt idx="4326">
                  <c:v>25.917999999999999</c:v>
                </c:pt>
                <c:pt idx="4327">
                  <c:v>25.922999999999998</c:v>
                </c:pt>
                <c:pt idx="4328">
                  <c:v>25.93</c:v>
                </c:pt>
                <c:pt idx="4329">
                  <c:v>25.928999999999998</c:v>
                </c:pt>
                <c:pt idx="4330">
                  <c:v>25.923999999999999</c:v>
                </c:pt>
                <c:pt idx="4331">
                  <c:v>25.927</c:v>
                </c:pt>
                <c:pt idx="4332">
                  <c:v>25.913</c:v>
                </c:pt>
                <c:pt idx="4333">
                  <c:v>25.89</c:v>
                </c:pt>
                <c:pt idx="4334">
                  <c:v>25.88</c:v>
                </c:pt>
                <c:pt idx="4335">
                  <c:v>25.875</c:v>
                </c:pt>
                <c:pt idx="4336">
                  <c:v>25.867000000000001</c:v>
                </c:pt>
                <c:pt idx="4337">
                  <c:v>25.85</c:v>
                </c:pt>
                <c:pt idx="4338">
                  <c:v>25.832999999999998</c:v>
                </c:pt>
                <c:pt idx="4339">
                  <c:v>25.812000000000001</c:v>
                </c:pt>
                <c:pt idx="4340">
                  <c:v>25.806999999999999</c:v>
                </c:pt>
                <c:pt idx="4341">
                  <c:v>25.791</c:v>
                </c:pt>
                <c:pt idx="4342">
                  <c:v>25.780999999999999</c:v>
                </c:pt>
                <c:pt idx="4343">
                  <c:v>25.757000000000001</c:v>
                </c:pt>
                <c:pt idx="4344">
                  <c:v>25.765999999999998</c:v>
                </c:pt>
                <c:pt idx="4345">
                  <c:v>25.788</c:v>
                </c:pt>
                <c:pt idx="4346">
                  <c:v>25.763999999999999</c:v>
                </c:pt>
                <c:pt idx="4347">
                  <c:v>25.763999999999999</c:v>
                </c:pt>
                <c:pt idx="4348">
                  <c:v>25.763999999999999</c:v>
                </c:pt>
                <c:pt idx="4349">
                  <c:v>25.763999999999999</c:v>
                </c:pt>
                <c:pt idx="4350">
                  <c:v>25.768000000000001</c:v>
                </c:pt>
                <c:pt idx="4351">
                  <c:v>25.763999999999999</c:v>
                </c:pt>
                <c:pt idx="4352">
                  <c:v>25.78</c:v>
                </c:pt>
                <c:pt idx="4353">
                  <c:v>25.783999999999999</c:v>
                </c:pt>
                <c:pt idx="4354">
                  <c:v>25.795000000000002</c:v>
                </c:pt>
                <c:pt idx="4355">
                  <c:v>25.795000000000002</c:v>
                </c:pt>
                <c:pt idx="4356">
                  <c:v>25.824000000000002</c:v>
                </c:pt>
                <c:pt idx="4357">
                  <c:v>25.843</c:v>
                </c:pt>
                <c:pt idx="4358">
                  <c:v>25.856999999999999</c:v>
                </c:pt>
                <c:pt idx="4359">
                  <c:v>25.853999999999999</c:v>
                </c:pt>
                <c:pt idx="4360">
                  <c:v>25.856999999999999</c:v>
                </c:pt>
                <c:pt idx="4361">
                  <c:v>25.914000000000001</c:v>
                </c:pt>
                <c:pt idx="4362">
                  <c:v>25.916</c:v>
                </c:pt>
                <c:pt idx="4363">
                  <c:v>25.917999999999999</c:v>
                </c:pt>
                <c:pt idx="4364">
                  <c:v>25.919</c:v>
                </c:pt>
                <c:pt idx="4365">
                  <c:v>25.920999999999999</c:v>
                </c:pt>
                <c:pt idx="4366">
                  <c:v>25.917000000000002</c:v>
                </c:pt>
                <c:pt idx="4367">
                  <c:v>25.911999999999999</c:v>
                </c:pt>
                <c:pt idx="4368">
                  <c:v>25.940999999999999</c:v>
                </c:pt>
                <c:pt idx="4369">
                  <c:v>25.931000000000001</c:v>
                </c:pt>
                <c:pt idx="4370">
                  <c:v>25.928999999999998</c:v>
                </c:pt>
                <c:pt idx="4371">
                  <c:v>25.890999999999998</c:v>
                </c:pt>
                <c:pt idx="4372">
                  <c:v>25.878</c:v>
                </c:pt>
                <c:pt idx="4373">
                  <c:v>25.902999999999999</c:v>
                </c:pt>
                <c:pt idx="4374">
                  <c:v>25.911000000000001</c:v>
                </c:pt>
                <c:pt idx="4375">
                  <c:v>25.937000000000001</c:v>
                </c:pt>
                <c:pt idx="4376">
                  <c:v>25.972000000000001</c:v>
                </c:pt>
                <c:pt idx="4377">
                  <c:v>25.972000000000001</c:v>
                </c:pt>
                <c:pt idx="4378">
                  <c:v>25.978999999999999</c:v>
                </c:pt>
                <c:pt idx="4379">
                  <c:v>25.972999999999999</c:v>
                </c:pt>
                <c:pt idx="4380">
                  <c:v>25.978000000000002</c:v>
                </c:pt>
                <c:pt idx="4381">
                  <c:v>25.978000000000002</c:v>
                </c:pt>
                <c:pt idx="4382">
                  <c:v>25.978000000000002</c:v>
                </c:pt>
                <c:pt idx="4383">
                  <c:v>25.954000000000001</c:v>
                </c:pt>
                <c:pt idx="4384">
                  <c:v>25.946999999999999</c:v>
                </c:pt>
                <c:pt idx="4385">
                  <c:v>25.946999999999999</c:v>
                </c:pt>
                <c:pt idx="4386">
                  <c:v>25.946999999999999</c:v>
                </c:pt>
                <c:pt idx="4387">
                  <c:v>25.997</c:v>
                </c:pt>
                <c:pt idx="4388">
                  <c:v>26.009</c:v>
                </c:pt>
                <c:pt idx="4389">
                  <c:v>26.021000000000001</c:v>
                </c:pt>
                <c:pt idx="4390">
                  <c:v>26.038</c:v>
                </c:pt>
                <c:pt idx="4391">
                  <c:v>26.053000000000001</c:v>
                </c:pt>
                <c:pt idx="4392">
                  <c:v>26.071999999999999</c:v>
                </c:pt>
                <c:pt idx="4393">
                  <c:v>26.08</c:v>
                </c:pt>
                <c:pt idx="4394">
                  <c:v>26.074999999999999</c:v>
                </c:pt>
                <c:pt idx="4395">
                  <c:v>26.074000000000002</c:v>
                </c:pt>
                <c:pt idx="4396">
                  <c:v>26.074000000000002</c:v>
                </c:pt>
                <c:pt idx="4397">
                  <c:v>26.087</c:v>
                </c:pt>
                <c:pt idx="4398">
                  <c:v>26.088000000000001</c:v>
                </c:pt>
                <c:pt idx="4399">
                  <c:v>26.102</c:v>
                </c:pt>
                <c:pt idx="4400">
                  <c:v>26.102</c:v>
                </c:pt>
                <c:pt idx="4401">
                  <c:v>26.102</c:v>
                </c:pt>
                <c:pt idx="4402">
                  <c:v>26.102</c:v>
                </c:pt>
                <c:pt idx="4403">
                  <c:v>26.102</c:v>
                </c:pt>
                <c:pt idx="4404">
                  <c:v>26.106000000000002</c:v>
                </c:pt>
                <c:pt idx="4405">
                  <c:v>26.119</c:v>
                </c:pt>
                <c:pt idx="4406">
                  <c:v>26.135999999999999</c:v>
                </c:pt>
                <c:pt idx="4407">
                  <c:v>26.143999999999998</c:v>
                </c:pt>
                <c:pt idx="4408">
                  <c:v>26.141999999999999</c:v>
                </c:pt>
                <c:pt idx="4409">
                  <c:v>26.164999999999999</c:v>
                </c:pt>
                <c:pt idx="4410">
                  <c:v>26.169</c:v>
                </c:pt>
                <c:pt idx="4411">
                  <c:v>26.166</c:v>
                </c:pt>
                <c:pt idx="4412">
                  <c:v>26.163</c:v>
                </c:pt>
                <c:pt idx="4413">
                  <c:v>26.163</c:v>
                </c:pt>
                <c:pt idx="4414">
                  <c:v>26.161999999999999</c:v>
                </c:pt>
                <c:pt idx="4415">
                  <c:v>26.161999999999999</c:v>
                </c:pt>
                <c:pt idx="4416">
                  <c:v>26.161999999999999</c:v>
                </c:pt>
                <c:pt idx="4417">
                  <c:v>26.161999999999999</c:v>
                </c:pt>
                <c:pt idx="4418">
                  <c:v>26.158000000000001</c:v>
                </c:pt>
                <c:pt idx="4419">
                  <c:v>26.157</c:v>
                </c:pt>
                <c:pt idx="4420">
                  <c:v>26.161000000000001</c:v>
                </c:pt>
                <c:pt idx="4421">
                  <c:v>26.161000000000001</c:v>
                </c:pt>
                <c:pt idx="4422">
                  <c:v>26.161000000000001</c:v>
                </c:pt>
                <c:pt idx="4423">
                  <c:v>26.170999999999999</c:v>
                </c:pt>
                <c:pt idx="4424">
                  <c:v>26.178000000000001</c:v>
                </c:pt>
                <c:pt idx="4425">
                  <c:v>26.138000000000002</c:v>
                </c:pt>
                <c:pt idx="4426">
                  <c:v>26.138999999999999</c:v>
                </c:pt>
                <c:pt idx="4427">
                  <c:v>26.161999999999999</c:v>
                </c:pt>
                <c:pt idx="4428">
                  <c:v>26.178999999999998</c:v>
                </c:pt>
                <c:pt idx="4429">
                  <c:v>26.195</c:v>
                </c:pt>
                <c:pt idx="4430">
                  <c:v>26.196000000000002</c:v>
                </c:pt>
                <c:pt idx="4431">
                  <c:v>26.198</c:v>
                </c:pt>
                <c:pt idx="4432">
                  <c:v>26.213000000000001</c:v>
                </c:pt>
                <c:pt idx="4433">
                  <c:v>26.201000000000001</c:v>
                </c:pt>
                <c:pt idx="4434">
                  <c:v>26.196000000000002</c:v>
                </c:pt>
                <c:pt idx="4435">
                  <c:v>26.196999999999999</c:v>
                </c:pt>
                <c:pt idx="4436">
                  <c:v>26.25</c:v>
                </c:pt>
                <c:pt idx="4437">
                  <c:v>26.260999999999999</c:v>
                </c:pt>
                <c:pt idx="4438">
                  <c:v>26.262</c:v>
                </c:pt>
                <c:pt idx="4439">
                  <c:v>26.192</c:v>
                </c:pt>
                <c:pt idx="4440">
                  <c:v>26.17</c:v>
                </c:pt>
                <c:pt idx="4441">
                  <c:v>26.158000000000001</c:v>
                </c:pt>
                <c:pt idx="4442">
                  <c:v>26.161000000000001</c:v>
                </c:pt>
                <c:pt idx="4443">
                  <c:v>26.170999999999999</c:v>
                </c:pt>
                <c:pt idx="4444">
                  <c:v>26.181000000000001</c:v>
                </c:pt>
                <c:pt idx="4445">
                  <c:v>26.178000000000001</c:v>
                </c:pt>
                <c:pt idx="4446">
                  <c:v>26.18</c:v>
                </c:pt>
                <c:pt idx="4447">
                  <c:v>26.164999999999999</c:v>
                </c:pt>
                <c:pt idx="4448">
                  <c:v>26.158999999999999</c:v>
                </c:pt>
                <c:pt idx="4449">
                  <c:v>26.15</c:v>
                </c:pt>
                <c:pt idx="4450">
                  <c:v>26.132999999999999</c:v>
                </c:pt>
                <c:pt idx="4451">
                  <c:v>26.114000000000001</c:v>
                </c:pt>
                <c:pt idx="4452">
                  <c:v>26.096</c:v>
                </c:pt>
                <c:pt idx="4453">
                  <c:v>26.067</c:v>
                </c:pt>
                <c:pt idx="4454">
                  <c:v>26.036999999999999</c:v>
                </c:pt>
                <c:pt idx="4455">
                  <c:v>26.023</c:v>
                </c:pt>
                <c:pt idx="4456">
                  <c:v>26.055</c:v>
                </c:pt>
                <c:pt idx="4457">
                  <c:v>26.094999999999999</c:v>
                </c:pt>
                <c:pt idx="4458">
                  <c:v>26.116</c:v>
                </c:pt>
                <c:pt idx="4459">
                  <c:v>26.15</c:v>
                </c:pt>
                <c:pt idx="4460">
                  <c:v>26.192</c:v>
                </c:pt>
                <c:pt idx="4461">
                  <c:v>26.213999999999999</c:v>
                </c:pt>
                <c:pt idx="4462">
                  <c:v>26.236999999999998</c:v>
                </c:pt>
                <c:pt idx="4463">
                  <c:v>26.24</c:v>
                </c:pt>
                <c:pt idx="4464">
                  <c:v>26.248999999999999</c:v>
                </c:pt>
                <c:pt idx="4465">
                  <c:v>26.259</c:v>
                </c:pt>
                <c:pt idx="4466">
                  <c:v>26.268999999999998</c:v>
                </c:pt>
                <c:pt idx="4467">
                  <c:v>26.274999999999999</c:v>
                </c:pt>
                <c:pt idx="4468">
                  <c:v>26.28</c:v>
                </c:pt>
                <c:pt idx="4469">
                  <c:v>26.300999999999998</c:v>
                </c:pt>
                <c:pt idx="4470">
                  <c:v>26.297000000000001</c:v>
                </c:pt>
                <c:pt idx="4471">
                  <c:v>26.300999999999998</c:v>
                </c:pt>
                <c:pt idx="4472">
                  <c:v>26.29</c:v>
                </c:pt>
                <c:pt idx="4473">
                  <c:v>26.3</c:v>
                </c:pt>
                <c:pt idx="4474">
                  <c:v>26.315999999999999</c:v>
                </c:pt>
                <c:pt idx="4475">
                  <c:v>26.321000000000002</c:v>
                </c:pt>
                <c:pt idx="4476">
                  <c:v>26.338999999999999</c:v>
                </c:pt>
                <c:pt idx="4477">
                  <c:v>26.338999999999999</c:v>
                </c:pt>
                <c:pt idx="4478">
                  <c:v>26.338999999999999</c:v>
                </c:pt>
                <c:pt idx="4479">
                  <c:v>26.332000000000001</c:v>
                </c:pt>
                <c:pt idx="4480">
                  <c:v>26.338000000000001</c:v>
                </c:pt>
                <c:pt idx="4481">
                  <c:v>26.338999999999999</c:v>
                </c:pt>
                <c:pt idx="4482">
                  <c:v>26.338000000000001</c:v>
                </c:pt>
                <c:pt idx="4483">
                  <c:v>26.323</c:v>
                </c:pt>
                <c:pt idx="4484">
                  <c:v>26.306999999999999</c:v>
                </c:pt>
                <c:pt idx="4485">
                  <c:v>26.305</c:v>
                </c:pt>
                <c:pt idx="4486">
                  <c:v>26.305</c:v>
                </c:pt>
                <c:pt idx="4487">
                  <c:v>26.302</c:v>
                </c:pt>
                <c:pt idx="4488">
                  <c:v>26.295999999999999</c:v>
                </c:pt>
                <c:pt idx="4489">
                  <c:v>26.305</c:v>
                </c:pt>
                <c:pt idx="4490">
                  <c:v>26.305</c:v>
                </c:pt>
                <c:pt idx="4491">
                  <c:v>26.303999999999998</c:v>
                </c:pt>
                <c:pt idx="4492">
                  <c:v>26.295000000000002</c:v>
                </c:pt>
                <c:pt idx="4493">
                  <c:v>26.291</c:v>
                </c:pt>
                <c:pt idx="4494">
                  <c:v>26.277000000000001</c:v>
                </c:pt>
                <c:pt idx="4495">
                  <c:v>26.277000000000001</c:v>
                </c:pt>
                <c:pt idx="4496">
                  <c:v>26.276</c:v>
                </c:pt>
                <c:pt idx="4497">
                  <c:v>26.204000000000001</c:v>
                </c:pt>
                <c:pt idx="4498">
                  <c:v>26.222000000000001</c:v>
                </c:pt>
                <c:pt idx="4499">
                  <c:v>26.219000000000001</c:v>
                </c:pt>
                <c:pt idx="4500">
                  <c:v>26.219000000000001</c:v>
                </c:pt>
                <c:pt idx="4501">
                  <c:v>26.158999999999999</c:v>
                </c:pt>
                <c:pt idx="4502">
                  <c:v>26.196000000000002</c:v>
                </c:pt>
                <c:pt idx="4503">
                  <c:v>26.192</c:v>
                </c:pt>
                <c:pt idx="4504">
                  <c:v>26.192</c:v>
                </c:pt>
                <c:pt idx="4505">
                  <c:v>26.149000000000001</c:v>
                </c:pt>
                <c:pt idx="4506">
                  <c:v>26.12</c:v>
                </c:pt>
                <c:pt idx="4507">
                  <c:v>26.111999999999998</c:v>
                </c:pt>
                <c:pt idx="4508">
                  <c:v>26.109000000000002</c:v>
                </c:pt>
                <c:pt idx="4509">
                  <c:v>26.09</c:v>
                </c:pt>
                <c:pt idx="4510">
                  <c:v>26.081</c:v>
                </c:pt>
                <c:pt idx="4511">
                  <c:v>26.076000000000001</c:v>
                </c:pt>
                <c:pt idx="4512">
                  <c:v>26.06</c:v>
                </c:pt>
                <c:pt idx="4513">
                  <c:v>26.033000000000001</c:v>
                </c:pt>
                <c:pt idx="4514">
                  <c:v>26.013000000000002</c:v>
                </c:pt>
                <c:pt idx="4515">
                  <c:v>25.995000000000001</c:v>
                </c:pt>
                <c:pt idx="4516">
                  <c:v>25.986000000000001</c:v>
                </c:pt>
                <c:pt idx="4517">
                  <c:v>25.873000000000001</c:v>
                </c:pt>
                <c:pt idx="4518">
                  <c:v>25.766999999999999</c:v>
                </c:pt>
                <c:pt idx="4519">
                  <c:v>25.725000000000001</c:v>
                </c:pt>
                <c:pt idx="4520">
                  <c:v>25.515999999999998</c:v>
                </c:pt>
                <c:pt idx="4521">
                  <c:v>25.274999999999999</c:v>
                </c:pt>
                <c:pt idx="4522">
                  <c:v>25.026</c:v>
                </c:pt>
                <c:pt idx="4523">
                  <c:v>24.806999999999999</c:v>
                </c:pt>
                <c:pt idx="4524">
                  <c:v>24.658999999999999</c:v>
                </c:pt>
                <c:pt idx="4525">
                  <c:v>24.571999999999999</c:v>
                </c:pt>
                <c:pt idx="4526">
                  <c:v>24.52</c:v>
                </c:pt>
                <c:pt idx="4527">
                  <c:v>24.478000000000002</c:v>
                </c:pt>
                <c:pt idx="4528">
                  <c:v>24.684000000000001</c:v>
                </c:pt>
                <c:pt idx="4529">
                  <c:v>24.827999999999999</c:v>
                </c:pt>
                <c:pt idx="4530">
                  <c:v>24.826000000000001</c:v>
                </c:pt>
                <c:pt idx="4531">
                  <c:v>24.774999999999999</c:v>
                </c:pt>
                <c:pt idx="4532">
                  <c:v>24.733000000000001</c:v>
                </c:pt>
                <c:pt idx="4533">
                  <c:v>24.681999999999999</c:v>
                </c:pt>
                <c:pt idx="4534">
                  <c:v>24.585999999999999</c:v>
                </c:pt>
                <c:pt idx="4535">
                  <c:v>24.465</c:v>
                </c:pt>
                <c:pt idx="4536">
                  <c:v>24.381</c:v>
                </c:pt>
                <c:pt idx="4537">
                  <c:v>24.300999999999998</c:v>
                </c:pt>
                <c:pt idx="4538">
                  <c:v>24.224</c:v>
                </c:pt>
                <c:pt idx="4539">
                  <c:v>24.140999999999998</c:v>
                </c:pt>
                <c:pt idx="4540">
                  <c:v>24.146000000000001</c:v>
                </c:pt>
                <c:pt idx="4541">
                  <c:v>24.131</c:v>
                </c:pt>
                <c:pt idx="4542">
                  <c:v>24.167999999999999</c:v>
                </c:pt>
                <c:pt idx="4543">
                  <c:v>24.175000000000001</c:v>
                </c:pt>
                <c:pt idx="4544">
                  <c:v>24.183</c:v>
                </c:pt>
                <c:pt idx="4545">
                  <c:v>24.169</c:v>
                </c:pt>
                <c:pt idx="4546">
                  <c:v>24.178999999999998</c:v>
                </c:pt>
                <c:pt idx="4547">
                  <c:v>24.181000000000001</c:v>
                </c:pt>
                <c:pt idx="4548">
                  <c:v>24.222000000000001</c:v>
                </c:pt>
                <c:pt idx="4549">
                  <c:v>24.323</c:v>
                </c:pt>
                <c:pt idx="4550">
                  <c:v>24.681000000000001</c:v>
                </c:pt>
                <c:pt idx="4551">
                  <c:v>24.696999999999999</c:v>
                </c:pt>
                <c:pt idx="4552">
                  <c:v>24.716000000000001</c:v>
                </c:pt>
                <c:pt idx="4553">
                  <c:v>25</c:v>
                </c:pt>
                <c:pt idx="4554">
                  <c:v>25.338000000000001</c:v>
                </c:pt>
                <c:pt idx="4555">
                  <c:v>25.341999999999999</c:v>
                </c:pt>
                <c:pt idx="4556">
                  <c:v>25.463000000000001</c:v>
                </c:pt>
                <c:pt idx="4557">
                  <c:v>25.512</c:v>
                </c:pt>
                <c:pt idx="4558">
                  <c:v>25.495000000000001</c:v>
                </c:pt>
                <c:pt idx="4559">
                  <c:v>25.46</c:v>
                </c:pt>
                <c:pt idx="4560">
                  <c:v>25.664000000000001</c:v>
                </c:pt>
                <c:pt idx="4561">
                  <c:v>25.702000000000002</c:v>
                </c:pt>
                <c:pt idx="4562">
                  <c:v>25.725999999999999</c:v>
                </c:pt>
                <c:pt idx="4563">
                  <c:v>25.696000000000002</c:v>
                </c:pt>
                <c:pt idx="4564">
                  <c:v>25.861000000000001</c:v>
                </c:pt>
                <c:pt idx="4565">
                  <c:v>25.827000000000002</c:v>
                </c:pt>
                <c:pt idx="4566">
                  <c:v>25.914999999999999</c:v>
                </c:pt>
                <c:pt idx="4567">
                  <c:v>25.835000000000001</c:v>
                </c:pt>
                <c:pt idx="4568">
                  <c:v>25.86</c:v>
                </c:pt>
                <c:pt idx="4569">
                  <c:v>25.765000000000001</c:v>
                </c:pt>
                <c:pt idx="4570">
                  <c:v>25.809000000000001</c:v>
                </c:pt>
                <c:pt idx="4571">
                  <c:v>25.893000000000001</c:v>
                </c:pt>
                <c:pt idx="4572">
                  <c:v>25.891999999999999</c:v>
                </c:pt>
                <c:pt idx="4573">
                  <c:v>25.922999999999998</c:v>
                </c:pt>
                <c:pt idx="4574">
                  <c:v>25.791</c:v>
                </c:pt>
                <c:pt idx="4575">
                  <c:v>25.818999999999999</c:v>
                </c:pt>
                <c:pt idx="4576">
                  <c:v>25.754000000000001</c:v>
                </c:pt>
                <c:pt idx="4577">
                  <c:v>25.759</c:v>
                </c:pt>
                <c:pt idx="4578">
                  <c:v>25.556000000000001</c:v>
                </c:pt>
                <c:pt idx="4579">
                  <c:v>25.414999999999999</c:v>
                </c:pt>
                <c:pt idx="4580">
                  <c:v>25.265999999999998</c:v>
                </c:pt>
                <c:pt idx="4581">
                  <c:v>25.238</c:v>
                </c:pt>
                <c:pt idx="4582">
                  <c:v>25.311</c:v>
                </c:pt>
                <c:pt idx="4583">
                  <c:v>25.390999999999998</c:v>
                </c:pt>
                <c:pt idx="4584">
                  <c:v>25.623000000000001</c:v>
                </c:pt>
                <c:pt idx="4585">
                  <c:v>25.623999999999999</c:v>
                </c:pt>
                <c:pt idx="4586">
                  <c:v>25.632000000000001</c:v>
                </c:pt>
                <c:pt idx="4587">
                  <c:v>25.637</c:v>
                </c:pt>
                <c:pt idx="4588">
                  <c:v>25.73</c:v>
                </c:pt>
                <c:pt idx="4589">
                  <c:v>25.72</c:v>
                </c:pt>
                <c:pt idx="4590">
                  <c:v>25.661999999999999</c:v>
                </c:pt>
                <c:pt idx="4591">
                  <c:v>25.524000000000001</c:v>
                </c:pt>
                <c:pt idx="4592">
                  <c:v>25.45</c:v>
                </c:pt>
                <c:pt idx="4593">
                  <c:v>25.414000000000001</c:v>
                </c:pt>
                <c:pt idx="4594">
                  <c:v>25.452000000000002</c:v>
                </c:pt>
                <c:pt idx="4595">
                  <c:v>25.463000000000001</c:v>
                </c:pt>
                <c:pt idx="4596">
                  <c:v>25.469000000000001</c:v>
                </c:pt>
                <c:pt idx="4597">
                  <c:v>25.498000000000001</c:v>
                </c:pt>
                <c:pt idx="4598">
                  <c:v>25.867000000000001</c:v>
                </c:pt>
                <c:pt idx="4599">
                  <c:v>26.065999999999999</c:v>
                </c:pt>
                <c:pt idx="4600">
                  <c:v>26.152000000000001</c:v>
                </c:pt>
                <c:pt idx="4601">
                  <c:v>26.254000000000001</c:v>
                </c:pt>
                <c:pt idx="4602">
                  <c:v>26.295000000000002</c:v>
                </c:pt>
                <c:pt idx="4603">
                  <c:v>26.324000000000002</c:v>
                </c:pt>
                <c:pt idx="4604">
                  <c:v>26.390999999999998</c:v>
                </c:pt>
                <c:pt idx="4605">
                  <c:v>26.396999999999998</c:v>
                </c:pt>
                <c:pt idx="4606">
                  <c:v>26.48</c:v>
                </c:pt>
                <c:pt idx="4607">
                  <c:v>26.481000000000002</c:v>
                </c:pt>
                <c:pt idx="4608">
                  <c:v>26.486000000000001</c:v>
                </c:pt>
                <c:pt idx="4609">
                  <c:v>26.481000000000002</c:v>
                </c:pt>
                <c:pt idx="4610">
                  <c:v>26.471</c:v>
                </c:pt>
                <c:pt idx="4611">
                  <c:v>26.454999999999998</c:v>
                </c:pt>
                <c:pt idx="4612">
                  <c:v>26.454999999999998</c:v>
                </c:pt>
                <c:pt idx="4613">
                  <c:v>26.451000000000001</c:v>
                </c:pt>
                <c:pt idx="4614">
                  <c:v>26.452000000000002</c:v>
                </c:pt>
                <c:pt idx="4615">
                  <c:v>26.454999999999998</c:v>
                </c:pt>
                <c:pt idx="4616">
                  <c:v>26.457999999999998</c:v>
                </c:pt>
                <c:pt idx="4617">
                  <c:v>26.463000000000001</c:v>
                </c:pt>
                <c:pt idx="4618">
                  <c:v>26.46</c:v>
                </c:pt>
                <c:pt idx="4619">
                  <c:v>26.457999999999998</c:v>
                </c:pt>
                <c:pt idx="4620">
                  <c:v>26.454000000000001</c:v>
                </c:pt>
                <c:pt idx="4621">
                  <c:v>26.433</c:v>
                </c:pt>
                <c:pt idx="4622">
                  <c:v>26.419</c:v>
                </c:pt>
                <c:pt idx="4623">
                  <c:v>26.414000000000001</c:v>
                </c:pt>
                <c:pt idx="4624">
                  <c:v>26.451000000000001</c:v>
                </c:pt>
                <c:pt idx="4625">
                  <c:v>26.452000000000002</c:v>
                </c:pt>
                <c:pt idx="4626">
                  <c:v>26.452000000000002</c:v>
                </c:pt>
                <c:pt idx="4627">
                  <c:v>26.475999999999999</c:v>
                </c:pt>
                <c:pt idx="4628">
                  <c:v>26.501000000000001</c:v>
                </c:pt>
                <c:pt idx="4629">
                  <c:v>26.494</c:v>
                </c:pt>
                <c:pt idx="4630">
                  <c:v>26.488</c:v>
                </c:pt>
                <c:pt idx="4631">
                  <c:v>26.497</c:v>
                </c:pt>
                <c:pt idx="4632">
                  <c:v>26.513999999999999</c:v>
                </c:pt>
                <c:pt idx="4633">
                  <c:v>26.524000000000001</c:v>
                </c:pt>
                <c:pt idx="4634">
                  <c:v>26.535</c:v>
                </c:pt>
                <c:pt idx="4635">
                  <c:v>26.532</c:v>
                </c:pt>
                <c:pt idx="4636">
                  <c:v>26.530999999999999</c:v>
                </c:pt>
                <c:pt idx="4637">
                  <c:v>26.504000000000001</c:v>
                </c:pt>
                <c:pt idx="4638">
                  <c:v>26.494</c:v>
                </c:pt>
                <c:pt idx="4639">
                  <c:v>26.481999999999999</c:v>
                </c:pt>
                <c:pt idx="4640">
                  <c:v>26.507999999999999</c:v>
                </c:pt>
                <c:pt idx="4641">
                  <c:v>26.507999999999999</c:v>
                </c:pt>
                <c:pt idx="4642">
                  <c:v>26.507999999999999</c:v>
                </c:pt>
                <c:pt idx="4643">
                  <c:v>26.48</c:v>
                </c:pt>
                <c:pt idx="4644">
                  <c:v>26.474</c:v>
                </c:pt>
                <c:pt idx="4645">
                  <c:v>26.456</c:v>
                </c:pt>
                <c:pt idx="4646">
                  <c:v>26.456</c:v>
                </c:pt>
                <c:pt idx="4647">
                  <c:v>26.484000000000002</c:v>
                </c:pt>
                <c:pt idx="4648">
                  <c:v>26.506</c:v>
                </c:pt>
                <c:pt idx="4649">
                  <c:v>26.503</c:v>
                </c:pt>
                <c:pt idx="4650">
                  <c:v>26.492000000000001</c:v>
                </c:pt>
                <c:pt idx="4651">
                  <c:v>26.477</c:v>
                </c:pt>
                <c:pt idx="4652">
                  <c:v>26.472999999999999</c:v>
                </c:pt>
                <c:pt idx="4653">
                  <c:v>26.492999999999999</c:v>
                </c:pt>
                <c:pt idx="4654">
                  <c:v>26.52</c:v>
                </c:pt>
                <c:pt idx="4655">
                  <c:v>26.532</c:v>
                </c:pt>
                <c:pt idx="4656">
                  <c:v>26.535</c:v>
                </c:pt>
                <c:pt idx="4657">
                  <c:v>26.535</c:v>
                </c:pt>
                <c:pt idx="4658">
                  <c:v>26.52</c:v>
                </c:pt>
                <c:pt idx="4659">
                  <c:v>26.518999999999998</c:v>
                </c:pt>
                <c:pt idx="4660">
                  <c:v>26.513000000000002</c:v>
                </c:pt>
                <c:pt idx="4661">
                  <c:v>26.501999999999999</c:v>
                </c:pt>
                <c:pt idx="4662">
                  <c:v>26.501999999999999</c:v>
                </c:pt>
                <c:pt idx="4663">
                  <c:v>26.504000000000001</c:v>
                </c:pt>
                <c:pt idx="4664">
                  <c:v>26.51</c:v>
                </c:pt>
                <c:pt idx="4665">
                  <c:v>26.526</c:v>
                </c:pt>
                <c:pt idx="4666">
                  <c:v>26.532</c:v>
                </c:pt>
                <c:pt idx="4667">
                  <c:v>26.530999999999999</c:v>
                </c:pt>
                <c:pt idx="4668">
                  <c:v>26.529</c:v>
                </c:pt>
                <c:pt idx="4669">
                  <c:v>26.513999999999999</c:v>
                </c:pt>
                <c:pt idx="4670">
                  <c:v>26.501000000000001</c:v>
                </c:pt>
                <c:pt idx="4671">
                  <c:v>26.494</c:v>
                </c:pt>
                <c:pt idx="4672">
                  <c:v>26.492999999999999</c:v>
                </c:pt>
                <c:pt idx="4673">
                  <c:v>26.494</c:v>
                </c:pt>
                <c:pt idx="4674">
                  <c:v>26.501000000000001</c:v>
                </c:pt>
                <c:pt idx="4675">
                  <c:v>26.501000000000001</c:v>
                </c:pt>
                <c:pt idx="4676">
                  <c:v>26.512</c:v>
                </c:pt>
                <c:pt idx="4677">
                  <c:v>26.529</c:v>
                </c:pt>
                <c:pt idx="4678">
                  <c:v>26.533000000000001</c:v>
                </c:pt>
                <c:pt idx="4679">
                  <c:v>26.503</c:v>
                </c:pt>
                <c:pt idx="4680">
                  <c:v>26.501000000000001</c:v>
                </c:pt>
                <c:pt idx="4681">
                  <c:v>26.501000000000001</c:v>
                </c:pt>
                <c:pt idx="4682">
                  <c:v>26.501000000000001</c:v>
                </c:pt>
                <c:pt idx="4683">
                  <c:v>26.516999999999999</c:v>
                </c:pt>
                <c:pt idx="4684">
                  <c:v>26.518000000000001</c:v>
                </c:pt>
                <c:pt idx="4685">
                  <c:v>26.523</c:v>
                </c:pt>
                <c:pt idx="4686">
                  <c:v>26.532</c:v>
                </c:pt>
                <c:pt idx="4687">
                  <c:v>26.521999999999998</c:v>
                </c:pt>
                <c:pt idx="4688">
                  <c:v>26.516999999999999</c:v>
                </c:pt>
                <c:pt idx="4689">
                  <c:v>26.509</c:v>
                </c:pt>
                <c:pt idx="4690">
                  <c:v>26.503</c:v>
                </c:pt>
                <c:pt idx="4691">
                  <c:v>26.5</c:v>
                </c:pt>
                <c:pt idx="4692">
                  <c:v>26.504999999999999</c:v>
                </c:pt>
                <c:pt idx="4693">
                  <c:v>26.507999999999999</c:v>
                </c:pt>
                <c:pt idx="4694">
                  <c:v>26.509</c:v>
                </c:pt>
                <c:pt idx="4695">
                  <c:v>26.504000000000001</c:v>
                </c:pt>
                <c:pt idx="4696">
                  <c:v>26.498000000000001</c:v>
                </c:pt>
                <c:pt idx="4697">
                  <c:v>26.494</c:v>
                </c:pt>
                <c:pt idx="4698">
                  <c:v>26.497</c:v>
                </c:pt>
                <c:pt idx="4699">
                  <c:v>26.491</c:v>
                </c:pt>
                <c:pt idx="4700">
                  <c:v>26.526</c:v>
                </c:pt>
                <c:pt idx="4701">
                  <c:v>26.526</c:v>
                </c:pt>
                <c:pt idx="4702">
                  <c:v>26.527000000000001</c:v>
                </c:pt>
                <c:pt idx="4703">
                  <c:v>26.526</c:v>
                </c:pt>
                <c:pt idx="4704">
                  <c:v>26.506</c:v>
                </c:pt>
                <c:pt idx="4705">
                  <c:v>26.503</c:v>
                </c:pt>
                <c:pt idx="4706">
                  <c:v>26.486000000000001</c:v>
                </c:pt>
                <c:pt idx="4707">
                  <c:v>26.475999999999999</c:v>
                </c:pt>
                <c:pt idx="4708">
                  <c:v>26.431999999999999</c:v>
                </c:pt>
                <c:pt idx="4709">
                  <c:v>26.422000000000001</c:v>
                </c:pt>
                <c:pt idx="4710">
                  <c:v>26.381</c:v>
                </c:pt>
                <c:pt idx="4711">
                  <c:v>26.361000000000001</c:v>
                </c:pt>
                <c:pt idx="4712">
                  <c:v>26.327000000000002</c:v>
                </c:pt>
                <c:pt idx="4713">
                  <c:v>26.204000000000001</c:v>
                </c:pt>
                <c:pt idx="4714">
                  <c:v>26.111999999999998</c:v>
                </c:pt>
                <c:pt idx="4715">
                  <c:v>26.042999999999999</c:v>
                </c:pt>
                <c:pt idx="4716">
                  <c:v>26.027999999999999</c:v>
                </c:pt>
                <c:pt idx="4717">
                  <c:v>26.02</c:v>
                </c:pt>
                <c:pt idx="4718">
                  <c:v>26.013999999999999</c:v>
                </c:pt>
                <c:pt idx="4719">
                  <c:v>26.009</c:v>
                </c:pt>
                <c:pt idx="4720">
                  <c:v>26.010999999999999</c:v>
                </c:pt>
                <c:pt idx="4721">
                  <c:v>25.978000000000002</c:v>
                </c:pt>
                <c:pt idx="4722">
                  <c:v>25.974</c:v>
                </c:pt>
                <c:pt idx="4723">
                  <c:v>25.940999999999999</c:v>
                </c:pt>
                <c:pt idx="4724">
                  <c:v>25.937000000000001</c:v>
                </c:pt>
                <c:pt idx="4725">
                  <c:v>25.931999999999999</c:v>
                </c:pt>
                <c:pt idx="4726">
                  <c:v>25.937000000000001</c:v>
                </c:pt>
                <c:pt idx="4727">
                  <c:v>25.95</c:v>
                </c:pt>
                <c:pt idx="4728">
                  <c:v>25.978999999999999</c:v>
                </c:pt>
                <c:pt idx="4729">
                  <c:v>26.044</c:v>
                </c:pt>
                <c:pt idx="4730">
                  <c:v>25.696999999999999</c:v>
                </c:pt>
                <c:pt idx="4731">
                  <c:v>25.663</c:v>
                </c:pt>
                <c:pt idx="4732">
                  <c:v>25.657</c:v>
                </c:pt>
                <c:pt idx="4733">
                  <c:v>25.66</c:v>
                </c:pt>
                <c:pt idx="4734">
                  <c:v>25.620999999999999</c:v>
                </c:pt>
                <c:pt idx="4735">
                  <c:v>25.652999999999999</c:v>
                </c:pt>
                <c:pt idx="4736">
                  <c:v>25.722000000000001</c:v>
                </c:pt>
                <c:pt idx="4737">
                  <c:v>25.75</c:v>
                </c:pt>
                <c:pt idx="4738">
                  <c:v>25.844999999999999</c:v>
                </c:pt>
                <c:pt idx="4739">
                  <c:v>25.896000000000001</c:v>
                </c:pt>
                <c:pt idx="4740">
                  <c:v>25.931000000000001</c:v>
                </c:pt>
                <c:pt idx="4741">
                  <c:v>25.97</c:v>
                </c:pt>
                <c:pt idx="4742">
                  <c:v>25.960999999999999</c:v>
                </c:pt>
                <c:pt idx="4743">
                  <c:v>25.925999999999998</c:v>
                </c:pt>
                <c:pt idx="4744">
                  <c:v>25.920999999999999</c:v>
                </c:pt>
                <c:pt idx="4745">
                  <c:v>25.920999999999999</c:v>
                </c:pt>
                <c:pt idx="4746">
                  <c:v>25.922999999999998</c:v>
                </c:pt>
                <c:pt idx="4747">
                  <c:v>25.966999999999999</c:v>
                </c:pt>
                <c:pt idx="4748">
                  <c:v>26.01</c:v>
                </c:pt>
                <c:pt idx="4749">
                  <c:v>26.088000000000001</c:v>
                </c:pt>
                <c:pt idx="4750">
                  <c:v>26.238</c:v>
                </c:pt>
                <c:pt idx="4751">
                  <c:v>26.231000000000002</c:v>
                </c:pt>
                <c:pt idx="4752">
                  <c:v>26.227</c:v>
                </c:pt>
                <c:pt idx="4753">
                  <c:v>26.222000000000001</c:v>
                </c:pt>
                <c:pt idx="4754">
                  <c:v>26.212</c:v>
                </c:pt>
                <c:pt idx="4755">
                  <c:v>26.206</c:v>
                </c:pt>
                <c:pt idx="4756">
                  <c:v>26.206</c:v>
                </c:pt>
                <c:pt idx="4757">
                  <c:v>26.207000000000001</c:v>
                </c:pt>
                <c:pt idx="4758">
                  <c:v>26.177</c:v>
                </c:pt>
                <c:pt idx="4759">
                  <c:v>26.177</c:v>
                </c:pt>
                <c:pt idx="4760">
                  <c:v>26.196999999999999</c:v>
                </c:pt>
                <c:pt idx="4761">
                  <c:v>26.202000000000002</c:v>
                </c:pt>
                <c:pt idx="4762">
                  <c:v>26.239000000000001</c:v>
                </c:pt>
                <c:pt idx="4763">
                  <c:v>26.271000000000001</c:v>
                </c:pt>
                <c:pt idx="4764">
                  <c:v>26.35</c:v>
                </c:pt>
                <c:pt idx="4765">
                  <c:v>26.367000000000001</c:v>
                </c:pt>
                <c:pt idx="4766">
                  <c:v>26.478999999999999</c:v>
                </c:pt>
                <c:pt idx="4767">
                  <c:v>26.481000000000002</c:v>
                </c:pt>
                <c:pt idx="4768">
                  <c:v>26.483000000000001</c:v>
                </c:pt>
                <c:pt idx="4769">
                  <c:v>26.486000000000001</c:v>
                </c:pt>
                <c:pt idx="4770">
                  <c:v>26.469000000000001</c:v>
                </c:pt>
                <c:pt idx="4771">
                  <c:v>26.486000000000001</c:v>
                </c:pt>
                <c:pt idx="4772">
                  <c:v>26.486000000000001</c:v>
                </c:pt>
                <c:pt idx="4773">
                  <c:v>26.478999999999999</c:v>
                </c:pt>
                <c:pt idx="4774">
                  <c:v>26.484000000000002</c:v>
                </c:pt>
                <c:pt idx="4775">
                  <c:v>26.477</c:v>
                </c:pt>
                <c:pt idx="4776">
                  <c:v>26.481999999999999</c:v>
                </c:pt>
                <c:pt idx="4777">
                  <c:v>26.481999999999999</c:v>
                </c:pt>
                <c:pt idx="4778">
                  <c:v>26.489000000000001</c:v>
                </c:pt>
                <c:pt idx="4779">
                  <c:v>26.510999999999999</c:v>
                </c:pt>
                <c:pt idx="4780">
                  <c:v>26.512</c:v>
                </c:pt>
                <c:pt idx="4781">
                  <c:v>26.513000000000002</c:v>
                </c:pt>
                <c:pt idx="4782">
                  <c:v>26.516999999999999</c:v>
                </c:pt>
                <c:pt idx="4783">
                  <c:v>26.542999999999999</c:v>
                </c:pt>
                <c:pt idx="4784">
                  <c:v>26.550999999999998</c:v>
                </c:pt>
                <c:pt idx="4785">
                  <c:v>26.562000000000001</c:v>
                </c:pt>
                <c:pt idx="4786">
                  <c:v>26.573</c:v>
                </c:pt>
                <c:pt idx="4787">
                  <c:v>26.573</c:v>
                </c:pt>
                <c:pt idx="4788">
                  <c:v>26.573</c:v>
                </c:pt>
                <c:pt idx="4789">
                  <c:v>26.571999999999999</c:v>
                </c:pt>
                <c:pt idx="4790">
                  <c:v>26.571999999999999</c:v>
                </c:pt>
                <c:pt idx="4791">
                  <c:v>26.571999999999999</c:v>
                </c:pt>
                <c:pt idx="4792">
                  <c:v>26.571000000000002</c:v>
                </c:pt>
                <c:pt idx="4793">
                  <c:v>26.571000000000002</c:v>
                </c:pt>
                <c:pt idx="4794">
                  <c:v>26.564</c:v>
                </c:pt>
                <c:pt idx="4795">
                  <c:v>26.536999999999999</c:v>
                </c:pt>
                <c:pt idx="4796">
                  <c:v>26.533000000000001</c:v>
                </c:pt>
                <c:pt idx="4797">
                  <c:v>26.535</c:v>
                </c:pt>
                <c:pt idx="4798">
                  <c:v>26.533000000000001</c:v>
                </c:pt>
                <c:pt idx="4799">
                  <c:v>26.538</c:v>
                </c:pt>
                <c:pt idx="4800">
                  <c:v>26.559000000000001</c:v>
                </c:pt>
                <c:pt idx="4801">
                  <c:v>26.562000000000001</c:v>
                </c:pt>
                <c:pt idx="4802">
                  <c:v>26.577999999999999</c:v>
                </c:pt>
                <c:pt idx="4803">
                  <c:v>26.584</c:v>
                </c:pt>
                <c:pt idx="4804">
                  <c:v>26.597999999999999</c:v>
                </c:pt>
                <c:pt idx="4805">
                  <c:v>26.6</c:v>
                </c:pt>
                <c:pt idx="4806">
                  <c:v>26.6</c:v>
                </c:pt>
                <c:pt idx="4807">
                  <c:v>26.523</c:v>
                </c:pt>
                <c:pt idx="4808">
                  <c:v>26.507000000000001</c:v>
                </c:pt>
                <c:pt idx="4809">
                  <c:v>26.433</c:v>
                </c:pt>
                <c:pt idx="4810">
                  <c:v>26.425000000000001</c:v>
                </c:pt>
                <c:pt idx="4811">
                  <c:v>26.364999999999998</c:v>
                </c:pt>
                <c:pt idx="4812">
                  <c:v>26.358000000000001</c:v>
                </c:pt>
                <c:pt idx="4813">
                  <c:v>26.39</c:v>
                </c:pt>
                <c:pt idx="4814">
                  <c:v>26.39</c:v>
                </c:pt>
                <c:pt idx="4815">
                  <c:v>26.369</c:v>
                </c:pt>
                <c:pt idx="4816">
                  <c:v>26.335999999999999</c:v>
                </c:pt>
                <c:pt idx="4817">
                  <c:v>26.332999999999998</c:v>
                </c:pt>
                <c:pt idx="4818">
                  <c:v>26.344000000000001</c:v>
                </c:pt>
                <c:pt idx="4819">
                  <c:v>26.344000000000001</c:v>
                </c:pt>
                <c:pt idx="4820">
                  <c:v>26.364000000000001</c:v>
                </c:pt>
                <c:pt idx="4821">
                  <c:v>26.384</c:v>
                </c:pt>
                <c:pt idx="4822">
                  <c:v>26.414999999999999</c:v>
                </c:pt>
                <c:pt idx="4823">
                  <c:v>26.417000000000002</c:v>
                </c:pt>
                <c:pt idx="4824">
                  <c:v>26.443000000000001</c:v>
                </c:pt>
                <c:pt idx="4825">
                  <c:v>26.436</c:v>
                </c:pt>
                <c:pt idx="4826">
                  <c:v>26.433</c:v>
                </c:pt>
                <c:pt idx="4827">
                  <c:v>26.443000000000001</c:v>
                </c:pt>
                <c:pt idx="4828">
                  <c:v>26.442</c:v>
                </c:pt>
                <c:pt idx="4829">
                  <c:v>26.443000000000001</c:v>
                </c:pt>
                <c:pt idx="4830">
                  <c:v>26.437999999999999</c:v>
                </c:pt>
                <c:pt idx="4831">
                  <c:v>26.402000000000001</c:v>
                </c:pt>
                <c:pt idx="4832">
                  <c:v>26.402999999999999</c:v>
                </c:pt>
                <c:pt idx="4833">
                  <c:v>26.385999999999999</c:v>
                </c:pt>
                <c:pt idx="4834">
                  <c:v>26.388000000000002</c:v>
                </c:pt>
                <c:pt idx="4835">
                  <c:v>26.411000000000001</c:v>
                </c:pt>
                <c:pt idx="4836">
                  <c:v>26.492999999999999</c:v>
                </c:pt>
                <c:pt idx="4837">
                  <c:v>26.541</c:v>
                </c:pt>
                <c:pt idx="4838">
                  <c:v>26.562999999999999</c:v>
                </c:pt>
                <c:pt idx="4839">
                  <c:v>26.527999999999999</c:v>
                </c:pt>
                <c:pt idx="4840">
                  <c:v>26.437000000000001</c:v>
                </c:pt>
                <c:pt idx="4841">
                  <c:v>26.355</c:v>
                </c:pt>
                <c:pt idx="4842">
                  <c:v>26.34</c:v>
                </c:pt>
                <c:pt idx="4843">
                  <c:v>26.335000000000001</c:v>
                </c:pt>
                <c:pt idx="4844">
                  <c:v>26.34</c:v>
                </c:pt>
                <c:pt idx="4845">
                  <c:v>26.38</c:v>
                </c:pt>
                <c:pt idx="4846">
                  <c:v>26.445</c:v>
                </c:pt>
                <c:pt idx="4847">
                  <c:v>26.51</c:v>
                </c:pt>
                <c:pt idx="4848">
                  <c:v>26.542000000000002</c:v>
                </c:pt>
                <c:pt idx="4849">
                  <c:v>26.568999999999999</c:v>
                </c:pt>
                <c:pt idx="4850">
                  <c:v>26.568000000000001</c:v>
                </c:pt>
                <c:pt idx="4851">
                  <c:v>26.568999999999999</c:v>
                </c:pt>
                <c:pt idx="4852">
                  <c:v>26.547999999999998</c:v>
                </c:pt>
                <c:pt idx="4853">
                  <c:v>26.521999999999998</c:v>
                </c:pt>
                <c:pt idx="4854">
                  <c:v>26.495000000000001</c:v>
                </c:pt>
                <c:pt idx="4855">
                  <c:v>26.462</c:v>
                </c:pt>
                <c:pt idx="4856">
                  <c:v>26.396999999999998</c:v>
                </c:pt>
                <c:pt idx="4857">
                  <c:v>26.369</c:v>
                </c:pt>
                <c:pt idx="4858">
                  <c:v>26.355</c:v>
                </c:pt>
                <c:pt idx="4859">
                  <c:v>26.251999999999999</c:v>
                </c:pt>
                <c:pt idx="4860">
                  <c:v>26.167000000000002</c:v>
                </c:pt>
                <c:pt idx="4861">
                  <c:v>26.036999999999999</c:v>
                </c:pt>
                <c:pt idx="4862">
                  <c:v>25.974</c:v>
                </c:pt>
                <c:pt idx="4863">
                  <c:v>25.902999999999999</c:v>
                </c:pt>
                <c:pt idx="4864">
                  <c:v>25.876999999999999</c:v>
                </c:pt>
                <c:pt idx="4865">
                  <c:v>25.838999999999999</c:v>
                </c:pt>
                <c:pt idx="4866">
                  <c:v>25.821999999999999</c:v>
                </c:pt>
                <c:pt idx="4867">
                  <c:v>25.777999999999999</c:v>
                </c:pt>
                <c:pt idx="4868">
                  <c:v>25.800999999999998</c:v>
                </c:pt>
                <c:pt idx="4869">
                  <c:v>25.812999999999999</c:v>
                </c:pt>
                <c:pt idx="4870">
                  <c:v>25.826000000000001</c:v>
                </c:pt>
                <c:pt idx="4871">
                  <c:v>25.914000000000001</c:v>
                </c:pt>
                <c:pt idx="4872">
                  <c:v>25.948</c:v>
                </c:pt>
                <c:pt idx="4873">
                  <c:v>25.957000000000001</c:v>
                </c:pt>
                <c:pt idx="4874">
                  <c:v>26.056999999999999</c:v>
                </c:pt>
                <c:pt idx="4875">
                  <c:v>26.116</c:v>
                </c:pt>
                <c:pt idx="4876">
                  <c:v>26.152000000000001</c:v>
                </c:pt>
                <c:pt idx="4877">
                  <c:v>26.17</c:v>
                </c:pt>
                <c:pt idx="4878">
                  <c:v>26.254000000000001</c:v>
                </c:pt>
                <c:pt idx="4879">
                  <c:v>26.27</c:v>
                </c:pt>
                <c:pt idx="4880">
                  <c:v>26.347000000000001</c:v>
                </c:pt>
                <c:pt idx="4881">
                  <c:v>26.367000000000001</c:v>
                </c:pt>
                <c:pt idx="4882">
                  <c:v>26.399000000000001</c:v>
                </c:pt>
                <c:pt idx="4883">
                  <c:v>26.436</c:v>
                </c:pt>
                <c:pt idx="4884">
                  <c:v>26.466999999999999</c:v>
                </c:pt>
                <c:pt idx="4885">
                  <c:v>26.469000000000001</c:v>
                </c:pt>
                <c:pt idx="4886">
                  <c:v>26.503</c:v>
                </c:pt>
                <c:pt idx="4887">
                  <c:v>26.524000000000001</c:v>
                </c:pt>
                <c:pt idx="4888">
                  <c:v>26.548999999999999</c:v>
                </c:pt>
                <c:pt idx="4889">
                  <c:v>26.565000000000001</c:v>
                </c:pt>
                <c:pt idx="4890">
                  <c:v>26.565000000000001</c:v>
                </c:pt>
                <c:pt idx="4891">
                  <c:v>26.573</c:v>
                </c:pt>
                <c:pt idx="4892">
                  <c:v>26.577999999999999</c:v>
                </c:pt>
                <c:pt idx="4893">
                  <c:v>26.587</c:v>
                </c:pt>
                <c:pt idx="4894">
                  <c:v>26.581</c:v>
                </c:pt>
                <c:pt idx="4895">
                  <c:v>26.579000000000001</c:v>
                </c:pt>
                <c:pt idx="4896">
                  <c:v>26.547999999999998</c:v>
                </c:pt>
                <c:pt idx="4897">
                  <c:v>26.545000000000002</c:v>
                </c:pt>
                <c:pt idx="4898">
                  <c:v>26.524000000000001</c:v>
                </c:pt>
                <c:pt idx="4899">
                  <c:v>26.521999999999998</c:v>
                </c:pt>
                <c:pt idx="4900">
                  <c:v>26.524000000000001</c:v>
                </c:pt>
                <c:pt idx="4901">
                  <c:v>26.524000000000001</c:v>
                </c:pt>
                <c:pt idx="4902">
                  <c:v>26.530999999999999</c:v>
                </c:pt>
                <c:pt idx="4903">
                  <c:v>26.536999999999999</c:v>
                </c:pt>
                <c:pt idx="4904">
                  <c:v>26.548999999999999</c:v>
                </c:pt>
                <c:pt idx="4905">
                  <c:v>26.550999999999998</c:v>
                </c:pt>
                <c:pt idx="4906">
                  <c:v>26.565999999999999</c:v>
                </c:pt>
                <c:pt idx="4907">
                  <c:v>26.585999999999999</c:v>
                </c:pt>
                <c:pt idx="4908">
                  <c:v>26.594999999999999</c:v>
                </c:pt>
                <c:pt idx="4909">
                  <c:v>26.602</c:v>
                </c:pt>
                <c:pt idx="4910">
                  <c:v>26.614000000000001</c:v>
                </c:pt>
                <c:pt idx="4911">
                  <c:v>26.626999999999999</c:v>
                </c:pt>
                <c:pt idx="4912">
                  <c:v>26.631</c:v>
                </c:pt>
                <c:pt idx="4913">
                  <c:v>26.611000000000001</c:v>
                </c:pt>
                <c:pt idx="4914">
                  <c:v>26.61</c:v>
                </c:pt>
                <c:pt idx="4915">
                  <c:v>26.602</c:v>
                </c:pt>
                <c:pt idx="4916">
                  <c:v>26.582999999999998</c:v>
                </c:pt>
                <c:pt idx="4917">
                  <c:v>26.571999999999999</c:v>
                </c:pt>
                <c:pt idx="4918">
                  <c:v>26.568000000000001</c:v>
                </c:pt>
                <c:pt idx="4919">
                  <c:v>26.553999999999998</c:v>
                </c:pt>
                <c:pt idx="4920">
                  <c:v>26.582999999999998</c:v>
                </c:pt>
                <c:pt idx="4921">
                  <c:v>26.588000000000001</c:v>
                </c:pt>
                <c:pt idx="4922">
                  <c:v>26.603999999999999</c:v>
                </c:pt>
                <c:pt idx="4923">
                  <c:v>26.603999999999999</c:v>
                </c:pt>
                <c:pt idx="4924">
                  <c:v>26.603000000000002</c:v>
                </c:pt>
                <c:pt idx="4925">
                  <c:v>26.599</c:v>
                </c:pt>
                <c:pt idx="4926">
                  <c:v>26.524999999999999</c:v>
                </c:pt>
                <c:pt idx="4927">
                  <c:v>26.523</c:v>
                </c:pt>
                <c:pt idx="4928">
                  <c:v>26.536000000000001</c:v>
                </c:pt>
                <c:pt idx="4929">
                  <c:v>26.527000000000001</c:v>
                </c:pt>
                <c:pt idx="4930">
                  <c:v>26.523</c:v>
                </c:pt>
                <c:pt idx="4931">
                  <c:v>26.524000000000001</c:v>
                </c:pt>
                <c:pt idx="4932">
                  <c:v>26.523</c:v>
                </c:pt>
                <c:pt idx="4933">
                  <c:v>26.527999999999999</c:v>
                </c:pt>
                <c:pt idx="4934">
                  <c:v>26.52</c:v>
                </c:pt>
                <c:pt idx="4935">
                  <c:v>26.527000000000001</c:v>
                </c:pt>
                <c:pt idx="4936">
                  <c:v>26.574999999999999</c:v>
                </c:pt>
                <c:pt idx="4937">
                  <c:v>26.585000000000001</c:v>
                </c:pt>
                <c:pt idx="4938">
                  <c:v>26.577999999999999</c:v>
                </c:pt>
                <c:pt idx="4939">
                  <c:v>26.564</c:v>
                </c:pt>
                <c:pt idx="4940">
                  <c:v>26.553999999999998</c:v>
                </c:pt>
                <c:pt idx="4941">
                  <c:v>26.523</c:v>
                </c:pt>
                <c:pt idx="4942">
                  <c:v>26.521999999999998</c:v>
                </c:pt>
                <c:pt idx="4943">
                  <c:v>26.491</c:v>
                </c:pt>
                <c:pt idx="4944">
                  <c:v>26.495000000000001</c:v>
                </c:pt>
                <c:pt idx="4945">
                  <c:v>26.498000000000001</c:v>
                </c:pt>
                <c:pt idx="4946">
                  <c:v>26.51</c:v>
                </c:pt>
                <c:pt idx="4947">
                  <c:v>26.585000000000001</c:v>
                </c:pt>
                <c:pt idx="4948">
                  <c:v>26.585000000000001</c:v>
                </c:pt>
                <c:pt idx="4949">
                  <c:v>26.585000000000001</c:v>
                </c:pt>
                <c:pt idx="4950">
                  <c:v>26.606000000000002</c:v>
                </c:pt>
                <c:pt idx="4951">
                  <c:v>26.61</c:v>
                </c:pt>
                <c:pt idx="4952">
                  <c:v>26.608000000000001</c:v>
                </c:pt>
                <c:pt idx="4953">
                  <c:v>26.605</c:v>
                </c:pt>
                <c:pt idx="4954">
                  <c:v>26.603000000000002</c:v>
                </c:pt>
                <c:pt idx="4955">
                  <c:v>26.599</c:v>
                </c:pt>
                <c:pt idx="4956">
                  <c:v>26.599</c:v>
                </c:pt>
                <c:pt idx="4957">
                  <c:v>26.596</c:v>
                </c:pt>
                <c:pt idx="4958">
                  <c:v>26.603999999999999</c:v>
                </c:pt>
                <c:pt idx="4959">
                  <c:v>26.614000000000001</c:v>
                </c:pt>
                <c:pt idx="4960">
                  <c:v>26.62</c:v>
                </c:pt>
                <c:pt idx="4961">
                  <c:v>26.622</c:v>
                </c:pt>
                <c:pt idx="4962">
                  <c:v>26.638000000000002</c:v>
                </c:pt>
                <c:pt idx="4963">
                  <c:v>26.643000000000001</c:v>
                </c:pt>
                <c:pt idx="4964">
                  <c:v>26.643999999999998</c:v>
                </c:pt>
                <c:pt idx="4965">
                  <c:v>26.645</c:v>
                </c:pt>
                <c:pt idx="4966">
                  <c:v>26.67</c:v>
                </c:pt>
                <c:pt idx="4967">
                  <c:v>26.681999999999999</c:v>
                </c:pt>
                <c:pt idx="4968">
                  <c:v>26.687000000000001</c:v>
                </c:pt>
                <c:pt idx="4969">
                  <c:v>26.7</c:v>
                </c:pt>
                <c:pt idx="4970">
                  <c:v>26.706</c:v>
                </c:pt>
                <c:pt idx="4971">
                  <c:v>26.704999999999998</c:v>
                </c:pt>
                <c:pt idx="4972">
                  <c:v>26.704000000000001</c:v>
                </c:pt>
                <c:pt idx="4973">
                  <c:v>26.696999999999999</c:v>
                </c:pt>
                <c:pt idx="4974">
                  <c:v>26.698</c:v>
                </c:pt>
                <c:pt idx="4975">
                  <c:v>26.707999999999998</c:v>
                </c:pt>
                <c:pt idx="4976">
                  <c:v>26.71</c:v>
                </c:pt>
                <c:pt idx="4977">
                  <c:v>26.710999999999999</c:v>
                </c:pt>
                <c:pt idx="4978">
                  <c:v>26.731000000000002</c:v>
                </c:pt>
                <c:pt idx="4979">
                  <c:v>26.734999999999999</c:v>
                </c:pt>
                <c:pt idx="4980">
                  <c:v>26.759</c:v>
                </c:pt>
                <c:pt idx="4981">
                  <c:v>26.765000000000001</c:v>
                </c:pt>
                <c:pt idx="4982">
                  <c:v>26.773</c:v>
                </c:pt>
                <c:pt idx="4983">
                  <c:v>26.792999999999999</c:v>
                </c:pt>
                <c:pt idx="4984">
                  <c:v>26.798999999999999</c:v>
                </c:pt>
                <c:pt idx="4985">
                  <c:v>26.800999999999998</c:v>
                </c:pt>
                <c:pt idx="4986">
                  <c:v>26.805</c:v>
                </c:pt>
                <c:pt idx="4987">
                  <c:v>26.812000000000001</c:v>
                </c:pt>
                <c:pt idx="4988">
                  <c:v>26.841999999999999</c:v>
                </c:pt>
                <c:pt idx="4989">
                  <c:v>26.85</c:v>
                </c:pt>
                <c:pt idx="4990">
                  <c:v>26.837</c:v>
                </c:pt>
                <c:pt idx="4991">
                  <c:v>26.792000000000002</c:v>
                </c:pt>
                <c:pt idx="4992">
                  <c:v>26.791</c:v>
                </c:pt>
                <c:pt idx="4993">
                  <c:v>26.789000000000001</c:v>
                </c:pt>
                <c:pt idx="4994">
                  <c:v>26.742999999999999</c:v>
                </c:pt>
                <c:pt idx="4995">
                  <c:v>26.734999999999999</c:v>
                </c:pt>
                <c:pt idx="4996">
                  <c:v>26.736000000000001</c:v>
                </c:pt>
                <c:pt idx="4997">
                  <c:v>26.738</c:v>
                </c:pt>
                <c:pt idx="4998">
                  <c:v>26.74</c:v>
                </c:pt>
                <c:pt idx="4999">
                  <c:v>26.728000000000002</c:v>
                </c:pt>
                <c:pt idx="5000">
                  <c:v>26.725000000000001</c:v>
                </c:pt>
                <c:pt idx="5001">
                  <c:v>26.713000000000001</c:v>
                </c:pt>
                <c:pt idx="5002">
                  <c:v>26.701000000000001</c:v>
                </c:pt>
                <c:pt idx="5003">
                  <c:v>26.707999999999998</c:v>
                </c:pt>
                <c:pt idx="5004">
                  <c:v>26.704000000000001</c:v>
                </c:pt>
                <c:pt idx="5005">
                  <c:v>26.704999999999998</c:v>
                </c:pt>
                <c:pt idx="5006">
                  <c:v>26.745999999999999</c:v>
                </c:pt>
                <c:pt idx="5007">
                  <c:v>26.753</c:v>
                </c:pt>
                <c:pt idx="5008">
                  <c:v>26.754999999999999</c:v>
                </c:pt>
                <c:pt idx="5009">
                  <c:v>26.754000000000001</c:v>
                </c:pt>
                <c:pt idx="5010">
                  <c:v>26.736999999999998</c:v>
                </c:pt>
                <c:pt idx="5011">
                  <c:v>26.736000000000001</c:v>
                </c:pt>
                <c:pt idx="5012">
                  <c:v>26.734999999999999</c:v>
                </c:pt>
                <c:pt idx="5013">
                  <c:v>26.73</c:v>
                </c:pt>
                <c:pt idx="5014">
                  <c:v>26.73</c:v>
                </c:pt>
                <c:pt idx="5015">
                  <c:v>26.742999999999999</c:v>
                </c:pt>
                <c:pt idx="5016">
                  <c:v>26.745999999999999</c:v>
                </c:pt>
                <c:pt idx="5017">
                  <c:v>26.751999999999999</c:v>
                </c:pt>
                <c:pt idx="5018">
                  <c:v>26.77</c:v>
                </c:pt>
                <c:pt idx="5019">
                  <c:v>26.771000000000001</c:v>
                </c:pt>
                <c:pt idx="5020">
                  <c:v>26.774000000000001</c:v>
                </c:pt>
                <c:pt idx="5021">
                  <c:v>26.77</c:v>
                </c:pt>
                <c:pt idx="5022">
                  <c:v>26.771000000000001</c:v>
                </c:pt>
                <c:pt idx="5023">
                  <c:v>26.771000000000001</c:v>
                </c:pt>
                <c:pt idx="5024">
                  <c:v>26.78</c:v>
                </c:pt>
                <c:pt idx="5025">
                  <c:v>26.788</c:v>
                </c:pt>
                <c:pt idx="5026">
                  <c:v>26.785</c:v>
                </c:pt>
                <c:pt idx="5027">
                  <c:v>26.776</c:v>
                </c:pt>
                <c:pt idx="5028">
                  <c:v>26.771000000000001</c:v>
                </c:pt>
                <c:pt idx="5029">
                  <c:v>26.763000000000002</c:v>
                </c:pt>
                <c:pt idx="5030">
                  <c:v>26.763999999999999</c:v>
                </c:pt>
                <c:pt idx="5031">
                  <c:v>26.748999999999999</c:v>
                </c:pt>
                <c:pt idx="5032">
                  <c:v>26.748999999999999</c:v>
                </c:pt>
                <c:pt idx="5033">
                  <c:v>26.748999999999999</c:v>
                </c:pt>
                <c:pt idx="5034">
                  <c:v>26.748999999999999</c:v>
                </c:pt>
                <c:pt idx="5035">
                  <c:v>26.754000000000001</c:v>
                </c:pt>
                <c:pt idx="5036">
                  <c:v>26.774999999999999</c:v>
                </c:pt>
                <c:pt idx="5037">
                  <c:v>26.777999999999999</c:v>
                </c:pt>
                <c:pt idx="5038">
                  <c:v>26.78</c:v>
                </c:pt>
                <c:pt idx="5039">
                  <c:v>26.780999999999999</c:v>
                </c:pt>
                <c:pt idx="5040">
                  <c:v>26.803999999999998</c:v>
                </c:pt>
                <c:pt idx="5041">
                  <c:v>26.81</c:v>
                </c:pt>
                <c:pt idx="5042">
                  <c:v>26.81</c:v>
                </c:pt>
                <c:pt idx="5043">
                  <c:v>26.81</c:v>
                </c:pt>
                <c:pt idx="5044">
                  <c:v>26.81</c:v>
                </c:pt>
                <c:pt idx="5045">
                  <c:v>26.823</c:v>
                </c:pt>
                <c:pt idx="5046">
                  <c:v>26.829000000000001</c:v>
                </c:pt>
                <c:pt idx="5047">
                  <c:v>26.84</c:v>
                </c:pt>
                <c:pt idx="5048">
                  <c:v>26.850999999999999</c:v>
                </c:pt>
                <c:pt idx="5049">
                  <c:v>26.896000000000001</c:v>
                </c:pt>
                <c:pt idx="5050">
                  <c:v>26.9</c:v>
                </c:pt>
                <c:pt idx="5051">
                  <c:v>26.902000000000001</c:v>
                </c:pt>
                <c:pt idx="5052">
                  <c:v>26.91</c:v>
                </c:pt>
                <c:pt idx="5053">
                  <c:v>26.917999999999999</c:v>
                </c:pt>
                <c:pt idx="5054">
                  <c:v>26.922000000000001</c:v>
                </c:pt>
                <c:pt idx="5055">
                  <c:v>26.914999999999999</c:v>
                </c:pt>
                <c:pt idx="5056">
                  <c:v>26.896000000000001</c:v>
                </c:pt>
                <c:pt idx="5057">
                  <c:v>26.888000000000002</c:v>
                </c:pt>
                <c:pt idx="5058">
                  <c:v>26.876000000000001</c:v>
                </c:pt>
                <c:pt idx="5059">
                  <c:v>26.876000000000001</c:v>
                </c:pt>
                <c:pt idx="5060">
                  <c:v>26.867999999999999</c:v>
                </c:pt>
                <c:pt idx="5061">
                  <c:v>26.858000000000001</c:v>
                </c:pt>
                <c:pt idx="5062">
                  <c:v>26.841999999999999</c:v>
                </c:pt>
                <c:pt idx="5063">
                  <c:v>26.835000000000001</c:v>
                </c:pt>
                <c:pt idx="5064">
                  <c:v>26.829000000000001</c:v>
                </c:pt>
                <c:pt idx="5065">
                  <c:v>26.792999999999999</c:v>
                </c:pt>
                <c:pt idx="5066">
                  <c:v>26.774000000000001</c:v>
                </c:pt>
                <c:pt idx="5067">
                  <c:v>26.771000000000001</c:v>
                </c:pt>
                <c:pt idx="5068">
                  <c:v>26.774000000000001</c:v>
                </c:pt>
                <c:pt idx="5069">
                  <c:v>26.792999999999999</c:v>
                </c:pt>
                <c:pt idx="5070">
                  <c:v>26.800999999999998</c:v>
                </c:pt>
                <c:pt idx="5071">
                  <c:v>26.812000000000001</c:v>
                </c:pt>
                <c:pt idx="5072">
                  <c:v>26.817</c:v>
                </c:pt>
                <c:pt idx="5073">
                  <c:v>26.829000000000001</c:v>
                </c:pt>
                <c:pt idx="5074">
                  <c:v>26.821999999999999</c:v>
                </c:pt>
                <c:pt idx="5075">
                  <c:v>26.821999999999999</c:v>
                </c:pt>
                <c:pt idx="5076">
                  <c:v>26.818999999999999</c:v>
                </c:pt>
                <c:pt idx="5077">
                  <c:v>26.806999999999999</c:v>
                </c:pt>
                <c:pt idx="5078">
                  <c:v>26.792000000000002</c:v>
                </c:pt>
                <c:pt idx="5079">
                  <c:v>26.792000000000002</c:v>
                </c:pt>
                <c:pt idx="5080">
                  <c:v>26.788</c:v>
                </c:pt>
                <c:pt idx="5081">
                  <c:v>26.786999999999999</c:v>
                </c:pt>
                <c:pt idx="5082">
                  <c:v>26.757000000000001</c:v>
                </c:pt>
                <c:pt idx="5083">
                  <c:v>26.76</c:v>
                </c:pt>
                <c:pt idx="5084">
                  <c:v>26.763999999999999</c:v>
                </c:pt>
                <c:pt idx="5085">
                  <c:v>26.774999999999999</c:v>
                </c:pt>
                <c:pt idx="5086">
                  <c:v>26.777999999999999</c:v>
                </c:pt>
                <c:pt idx="5087">
                  <c:v>26.797000000000001</c:v>
                </c:pt>
                <c:pt idx="5088">
                  <c:v>26.798999999999999</c:v>
                </c:pt>
                <c:pt idx="5089">
                  <c:v>26.814</c:v>
                </c:pt>
                <c:pt idx="5090">
                  <c:v>26.818999999999999</c:v>
                </c:pt>
                <c:pt idx="5091">
                  <c:v>26.83</c:v>
                </c:pt>
                <c:pt idx="5092">
                  <c:v>26.832000000000001</c:v>
                </c:pt>
                <c:pt idx="5093">
                  <c:v>26.831</c:v>
                </c:pt>
                <c:pt idx="5094">
                  <c:v>26.824999999999999</c:v>
                </c:pt>
                <c:pt idx="5095">
                  <c:v>26.812000000000001</c:v>
                </c:pt>
                <c:pt idx="5096">
                  <c:v>26.811</c:v>
                </c:pt>
                <c:pt idx="5097">
                  <c:v>26.806999999999999</c:v>
                </c:pt>
                <c:pt idx="5098">
                  <c:v>26.791</c:v>
                </c:pt>
                <c:pt idx="5099">
                  <c:v>26.783000000000001</c:v>
                </c:pt>
                <c:pt idx="5100">
                  <c:v>26.785</c:v>
                </c:pt>
                <c:pt idx="5101">
                  <c:v>26.783000000000001</c:v>
                </c:pt>
                <c:pt idx="5102">
                  <c:v>26.791</c:v>
                </c:pt>
                <c:pt idx="5103">
                  <c:v>26.806000000000001</c:v>
                </c:pt>
                <c:pt idx="5104">
                  <c:v>26.800999999999998</c:v>
                </c:pt>
                <c:pt idx="5105">
                  <c:v>26.8</c:v>
                </c:pt>
                <c:pt idx="5106">
                  <c:v>26.798999999999999</c:v>
                </c:pt>
                <c:pt idx="5107">
                  <c:v>26.797999999999998</c:v>
                </c:pt>
                <c:pt idx="5108">
                  <c:v>26.774999999999999</c:v>
                </c:pt>
                <c:pt idx="5109">
                  <c:v>26.77</c:v>
                </c:pt>
                <c:pt idx="5110">
                  <c:v>26.77</c:v>
                </c:pt>
                <c:pt idx="5111">
                  <c:v>26.76</c:v>
                </c:pt>
                <c:pt idx="5112">
                  <c:v>26.754000000000001</c:v>
                </c:pt>
                <c:pt idx="5113">
                  <c:v>26.736000000000001</c:v>
                </c:pt>
                <c:pt idx="5114">
                  <c:v>26.738</c:v>
                </c:pt>
                <c:pt idx="5115">
                  <c:v>26.727</c:v>
                </c:pt>
                <c:pt idx="5116">
                  <c:v>26.72</c:v>
                </c:pt>
                <c:pt idx="5117">
                  <c:v>26.71</c:v>
                </c:pt>
                <c:pt idx="5118">
                  <c:v>26.704999999999998</c:v>
                </c:pt>
                <c:pt idx="5119">
                  <c:v>26.701000000000001</c:v>
                </c:pt>
                <c:pt idx="5120">
                  <c:v>26.698</c:v>
                </c:pt>
                <c:pt idx="5121">
                  <c:v>26.695</c:v>
                </c:pt>
                <c:pt idx="5122">
                  <c:v>26.692</c:v>
                </c:pt>
                <c:pt idx="5123">
                  <c:v>26.681000000000001</c:v>
                </c:pt>
                <c:pt idx="5124">
                  <c:v>26.678000000000001</c:v>
                </c:pt>
                <c:pt idx="5125">
                  <c:v>26.698</c:v>
                </c:pt>
                <c:pt idx="5126">
                  <c:v>26.706</c:v>
                </c:pt>
                <c:pt idx="5127">
                  <c:v>26.710999999999999</c:v>
                </c:pt>
                <c:pt idx="5128">
                  <c:v>26.712</c:v>
                </c:pt>
                <c:pt idx="5129">
                  <c:v>26.709</c:v>
                </c:pt>
                <c:pt idx="5130">
                  <c:v>26.709</c:v>
                </c:pt>
                <c:pt idx="5131">
                  <c:v>26.704999999999998</c:v>
                </c:pt>
                <c:pt idx="5132">
                  <c:v>26.719000000000001</c:v>
                </c:pt>
                <c:pt idx="5133">
                  <c:v>26.722000000000001</c:v>
                </c:pt>
                <c:pt idx="5134">
                  <c:v>26.747</c:v>
                </c:pt>
                <c:pt idx="5135">
                  <c:v>26.751000000000001</c:v>
                </c:pt>
                <c:pt idx="5136">
                  <c:v>26.757999999999999</c:v>
                </c:pt>
                <c:pt idx="5137">
                  <c:v>26.768000000000001</c:v>
                </c:pt>
                <c:pt idx="5138">
                  <c:v>26.777000000000001</c:v>
                </c:pt>
                <c:pt idx="5139">
                  <c:v>26.809000000000001</c:v>
                </c:pt>
                <c:pt idx="5140">
                  <c:v>26.81</c:v>
                </c:pt>
                <c:pt idx="5141">
                  <c:v>26.814</c:v>
                </c:pt>
                <c:pt idx="5142">
                  <c:v>26.818000000000001</c:v>
                </c:pt>
                <c:pt idx="5143">
                  <c:v>26.818000000000001</c:v>
                </c:pt>
                <c:pt idx="5144">
                  <c:v>26.852</c:v>
                </c:pt>
                <c:pt idx="5145">
                  <c:v>26.85</c:v>
                </c:pt>
                <c:pt idx="5146">
                  <c:v>26.852</c:v>
                </c:pt>
                <c:pt idx="5147">
                  <c:v>26.84</c:v>
                </c:pt>
                <c:pt idx="5148">
                  <c:v>26.850999999999999</c:v>
                </c:pt>
                <c:pt idx="5149">
                  <c:v>26.751000000000001</c:v>
                </c:pt>
                <c:pt idx="5150">
                  <c:v>26.672000000000001</c:v>
                </c:pt>
                <c:pt idx="5151">
                  <c:v>26.667000000000002</c:v>
                </c:pt>
                <c:pt idx="5152">
                  <c:v>26.669</c:v>
                </c:pt>
                <c:pt idx="5153">
                  <c:v>26.667999999999999</c:v>
                </c:pt>
                <c:pt idx="5154">
                  <c:v>26.638000000000002</c:v>
                </c:pt>
                <c:pt idx="5155">
                  <c:v>26.699000000000002</c:v>
                </c:pt>
                <c:pt idx="5156">
                  <c:v>26.8</c:v>
                </c:pt>
                <c:pt idx="5157">
                  <c:v>26.760999999999999</c:v>
                </c:pt>
                <c:pt idx="5158">
                  <c:v>26.73</c:v>
                </c:pt>
                <c:pt idx="5159">
                  <c:v>26.716999999999999</c:v>
                </c:pt>
                <c:pt idx="5160">
                  <c:v>26.715</c:v>
                </c:pt>
                <c:pt idx="5161">
                  <c:v>26.716000000000001</c:v>
                </c:pt>
                <c:pt idx="5162">
                  <c:v>26.719000000000001</c:v>
                </c:pt>
                <c:pt idx="5163">
                  <c:v>26.795999999999999</c:v>
                </c:pt>
                <c:pt idx="5164">
                  <c:v>26.837</c:v>
                </c:pt>
                <c:pt idx="5165">
                  <c:v>26.856999999999999</c:v>
                </c:pt>
                <c:pt idx="5166">
                  <c:v>26.826000000000001</c:v>
                </c:pt>
                <c:pt idx="5167">
                  <c:v>26.806999999999999</c:v>
                </c:pt>
                <c:pt idx="5168">
                  <c:v>26.814</c:v>
                </c:pt>
                <c:pt idx="5169">
                  <c:v>26.847000000000001</c:v>
                </c:pt>
                <c:pt idx="5170">
                  <c:v>26.884</c:v>
                </c:pt>
                <c:pt idx="5171">
                  <c:v>26.885000000000002</c:v>
                </c:pt>
                <c:pt idx="5172">
                  <c:v>26.91</c:v>
                </c:pt>
                <c:pt idx="5173">
                  <c:v>26.928999999999998</c:v>
                </c:pt>
                <c:pt idx="5174">
                  <c:v>26.937999999999999</c:v>
                </c:pt>
                <c:pt idx="5175">
                  <c:v>26.931000000000001</c:v>
                </c:pt>
                <c:pt idx="5176">
                  <c:v>26.927</c:v>
                </c:pt>
                <c:pt idx="5177">
                  <c:v>26.93</c:v>
                </c:pt>
                <c:pt idx="5178">
                  <c:v>26.937999999999999</c:v>
                </c:pt>
                <c:pt idx="5179">
                  <c:v>26.962</c:v>
                </c:pt>
                <c:pt idx="5180">
                  <c:v>26.971</c:v>
                </c:pt>
                <c:pt idx="5181">
                  <c:v>26.962</c:v>
                </c:pt>
                <c:pt idx="5182">
                  <c:v>26.957999999999998</c:v>
                </c:pt>
                <c:pt idx="5183">
                  <c:v>26.916</c:v>
                </c:pt>
                <c:pt idx="5184">
                  <c:v>26.914000000000001</c:v>
                </c:pt>
                <c:pt idx="5185">
                  <c:v>26.878</c:v>
                </c:pt>
                <c:pt idx="5186">
                  <c:v>26.867999999999999</c:v>
                </c:pt>
                <c:pt idx="5187">
                  <c:v>26.835000000000001</c:v>
                </c:pt>
                <c:pt idx="5188">
                  <c:v>26.808</c:v>
                </c:pt>
                <c:pt idx="5189">
                  <c:v>26.802</c:v>
                </c:pt>
                <c:pt idx="5190">
                  <c:v>26.806000000000001</c:v>
                </c:pt>
                <c:pt idx="5191">
                  <c:v>26.809000000000001</c:v>
                </c:pt>
                <c:pt idx="5192">
                  <c:v>26.817</c:v>
                </c:pt>
                <c:pt idx="5193">
                  <c:v>26.823</c:v>
                </c:pt>
                <c:pt idx="5194">
                  <c:v>26.824999999999999</c:v>
                </c:pt>
                <c:pt idx="5195">
                  <c:v>26.774000000000001</c:v>
                </c:pt>
                <c:pt idx="5196">
                  <c:v>26.670999999999999</c:v>
                </c:pt>
                <c:pt idx="5197">
                  <c:v>26.503</c:v>
                </c:pt>
                <c:pt idx="5198">
                  <c:v>26.393999999999998</c:v>
                </c:pt>
                <c:pt idx="5199">
                  <c:v>26.181000000000001</c:v>
                </c:pt>
                <c:pt idx="5200">
                  <c:v>25.937999999999999</c:v>
                </c:pt>
                <c:pt idx="5201">
                  <c:v>25.902000000000001</c:v>
                </c:pt>
                <c:pt idx="5202">
                  <c:v>25.704999999999998</c:v>
                </c:pt>
                <c:pt idx="5203">
                  <c:v>25.533999999999999</c:v>
                </c:pt>
                <c:pt idx="5204">
                  <c:v>25.515000000000001</c:v>
                </c:pt>
                <c:pt idx="5205">
                  <c:v>25.321999999999999</c:v>
                </c:pt>
                <c:pt idx="5206">
                  <c:v>25.338000000000001</c:v>
                </c:pt>
                <c:pt idx="5207">
                  <c:v>25.312999999999999</c:v>
                </c:pt>
                <c:pt idx="5208">
                  <c:v>25.414999999999999</c:v>
                </c:pt>
                <c:pt idx="5209">
                  <c:v>25.603000000000002</c:v>
                </c:pt>
                <c:pt idx="5210">
                  <c:v>25.625</c:v>
                </c:pt>
                <c:pt idx="5211">
                  <c:v>25.905999999999999</c:v>
                </c:pt>
                <c:pt idx="5212">
                  <c:v>25.934000000000001</c:v>
                </c:pt>
                <c:pt idx="5213">
                  <c:v>25.986000000000001</c:v>
                </c:pt>
                <c:pt idx="5214">
                  <c:v>25.991</c:v>
                </c:pt>
                <c:pt idx="5215">
                  <c:v>25.992000000000001</c:v>
                </c:pt>
                <c:pt idx="5216">
                  <c:v>26.023</c:v>
                </c:pt>
                <c:pt idx="5217">
                  <c:v>26.056000000000001</c:v>
                </c:pt>
                <c:pt idx="5218">
                  <c:v>26.151</c:v>
                </c:pt>
                <c:pt idx="5219">
                  <c:v>26.161999999999999</c:v>
                </c:pt>
                <c:pt idx="5220">
                  <c:v>26.158000000000001</c:v>
                </c:pt>
                <c:pt idx="5221">
                  <c:v>26.154</c:v>
                </c:pt>
                <c:pt idx="5222">
                  <c:v>26.152000000000001</c:v>
                </c:pt>
                <c:pt idx="5223">
                  <c:v>26.029</c:v>
                </c:pt>
                <c:pt idx="5224">
                  <c:v>25.739000000000001</c:v>
                </c:pt>
                <c:pt idx="5225">
                  <c:v>25.706</c:v>
                </c:pt>
                <c:pt idx="5226">
                  <c:v>25.701000000000001</c:v>
                </c:pt>
                <c:pt idx="5227">
                  <c:v>25.702999999999999</c:v>
                </c:pt>
                <c:pt idx="5228">
                  <c:v>25.861999999999998</c:v>
                </c:pt>
                <c:pt idx="5229">
                  <c:v>26.076000000000001</c:v>
                </c:pt>
                <c:pt idx="5230">
                  <c:v>26.213999999999999</c:v>
                </c:pt>
                <c:pt idx="5231">
                  <c:v>26.401</c:v>
                </c:pt>
                <c:pt idx="5232">
                  <c:v>26.46</c:v>
                </c:pt>
                <c:pt idx="5233">
                  <c:v>26.588000000000001</c:v>
                </c:pt>
                <c:pt idx="5234">
                  <c:v>26.774999999999999</c:v>
                </c:pt>
                <c:pt idx="5235">
                  <c:v>26.818000000000001</c:v>
                </c:pt>
                <c:pt idx="5236">
                  <c:v>26.818999999999999</c:v>
                </c:pt>
                <c:pt idx="5237">
                  <c:v>26.818999999999999</c:v>
                </c:pt>
                <c:pt idx="5238">
                  <c:v>26.827999999999999</c:v>
                </c:pt>
                <c:pt idx="5239">
                  <c:v>26.829000000000001</c:v>
                </c:pt>
                <c:pt idx="5240">
                  <c:v>26.826000000000001</c:v>
                </c:pt>
                <c:pt idx="5241">
                  <c:v>26.834</c:v>
                </c:pt>
                <c:pt idx="5242">
                  <c:v>26.86</c:v>
                </c:pt>
                <c:pt idx="5243">
                  <c:v>26.881</c:v>
                </c:pt>
                <c:pt idx="5244">
                  <c:v>26.940999999999999</c:v>
                </c:pt>
                <c:pt idx="5245">
                  <c:v>26.962</c:v>
                </c:pt>
                <c:pt idx="5246">
                  <c:v>26.960999999999999</c:v>
                </c:pt>
                <c:pt idx="5247">
                  <c:v>26.93</c:v>
                </c:pt>
                <c:pt idx="5248">
                  <c:v>26.928000000000001</c:v>
                </c:pt>
                <c:pt idx="5249">
                  <c:v>26.937999999999999</c:v>
                </c:pt>
                <c:pt idx="5250">
                  <c:v>26.952000000000002</c:v>
                </c:pt>
                <c:pt idx="5251">
                  <c:v>26.954999999999998</c:v>
                </c:pt>
                <c:pt idx="5252">
                  <c:v>26.954999999999998</c:v>
                </c:pt>
                <c:pt idx="5253">
                  <c:v>26.959</c:v>
                </c:pt>
                <c:pt idx="5254">
                  <c:v>26.954999999999998</c:v>
                </c:pt>
                <c:pt idx="5255">
                  <c:v>26.946999999999999</c:v>
                </c:pt>
                <c:pt idx="5256">
                  <c:v>26.927</c:v>
                </c:pt>
                <c:pt idx="5257">
                  <c:v>26.920999999999999</c:v>
                </c:pt>
                <c:pt idx="5258">
                  <c:v>26.913</c:v>
                </c:pt>
                <c:pt idx="5259">
                  <c:v>26.908000000000001</c:v>
                </c:pt>
                <c:pt idx="5260">
                  <c:v>26.902000000000001</c:v>
                </c:pt>
                <c:pt idx="5261">
                  <c:v>26.893000000000001</c:v>
                </c:pt>
                <c:pt idx="5262">
                  <c:v>26.898</c:v>
                </c:pt>
                <c:pt idx="5263">
                  <c:v>26.908999999999999</c:v>
                </c:pt>
                <c:pt idx="5264">
                  <c:v>26.91</c:v>
                </c:pt>
                <c:pt idx="5265">
                  <c:v>26.920999999999999</c:v>
                </c:pt>
                <c:pt idx="5266">
                  <c:v>26.922999999999998</c:v>
                </c:pt>
                <c:pt idx="5267">
                  <c:v>26.917000000000002</c:v>
                </c:pt>
                <c:pt idx="5268">
                  <c:v>26.905999999999999</c:v>
                </c:pt>
                <c:pt idx="5269">
                  <c:v>26.904</c:v>
                </c:pt>
                <c:pt idx="5270">
                  <c:v>26.911999999999999</c:v>
                </c:pt>
                <c:pt idx="5271">
                  <c:v>26.919</c:v>
                </c:pt>
                <c:pt idx="5272">
                  <c:v>26.931000000000001</c:v>
                </c:pt>
                <c:pt idx="5273">
                  <c:v>26.952999999999999</c:v>
                </c:pt>
                <c:pt idx="5274">
                  <c:v>26.951000000000001</c:v>
                </c:pt>
                <c:pt idx="5275">
                  <c:v>26.945</c:v>
                </c:pt>
                <c:pt idx="5276">
                  <c:v>26.911999999999999</c:v>
                </c:pt>
                <c:pt idx="5277">
                  <c:v>26.890999999999998</c:v>
                </c:pt>
                <c:pt idx="5278">
                  <c:v>26.864999999999998</c:v>
                </c:pt>
                <c:pt idx="5279">
                  <c:v>26.811</c:v>
                </c:pt>
                <c:pt idx="5280">
                  <c:v>26.802</c:v>
                </c:pt>
                <c:pt idx="5281">
                  <c:v>26.800999999999998</c:v>
                </c:pt>
                <c:pt idx="5282">
                  <c:v>26.800999999999998</c:v>
                </c:pt>
                <c:pt idx="5283">
                  <c:v>26.777000000000001</c:v>
                </c:pt>
                <c:pt idx="5284">
                  <c:v>26.766999999999999</c:v>
                </c:pt>
                <c:pt idx="5285">
                  <c:v>26.744</c:v>
                </c:pt>
                <c:pt idx="5286">
                  <c:v>26.734999999999999</c:v>
                </c:pt>
                <c:pt idx="5287">
                  <c:v>26.722999999999999</c:v>
                </c:pt>
                <c:pt idx="5288">
                  <c:v>26.72</c:v>
                </c:pt>
                <c:pt idx="5289">
                  <c:v>26.713999999999999</c:v>
                </c:pt>
                <c:pt idx="5290">
                  <c:v>26.707999999999998</c:v>
                </c:pt>
                <c:pt idx="5291">
                  <c:v>26.701000000000001</c:v>
                </c:pt>
                <c:pt idx="5292">
                  <c:v>26.692</c:v>
                </c:pt>
                <c:pt idx="5293">
                  <c:v>26.696999999999999</c:v>
                </c:pt>
                <c:pt idx="5294">
                  <c:v>26.690999999999999</c:v>
                </c:pt>
                <c:pt idx="5295">
                  <c:v>26.707000000000001</c:v>
                </c:pt>
                <c:pt idx="5296">
                  <c:v>26.733000000000001</c:v>
                </c:pt>
                <c:pt idx="5297">
                  <c:v>26.766999999999999</c:v>
                </c:pt>
                <c:pt idx="5298">
                  <c:v>26.64</c:v>
                </c:pt>
                <c:pt idx="5299">
                  <c:v>26.638999999999999</c:v>
                </c:pt>
                <c:pt idx="5300">
                  <c:v>26.638000000000002</c:v>
                </c:pt>
                <c:pt idx="5301">
                  <c:v>26.637</c:v>
                </c:pt>
                <c:pt idx="5302">
                  <c:v>26.506</c:v>
                </c:pt>
                <c:pt idx="5303">
                  <c:v>26.463000000000001</c:v>
                </c:pt>
                <c:pt idx="5304">
                  <c:v>26.466999999999999</c:v>
                </c:pt>
                <c:pt idx="5305">
                  <c:v>26.465</c:v>
                </c:pt>
                <c:pt idx="5306">
                  <c:v>26.625</c:v>
                </c:pt>
                <c:pt idx="5307">
                  <c:v>26.806000000000001</c:v>
                </c:pt>
                <c:pt idx="5308">
                  <c:v>26.843</c:v>
                </c:pt>
                <c:pt idx="5309">
                  <c:v>26.853999999999999</c:v>
                </c:pt>
                <c:pt idx="5310">
                  <c:v>26.859000000000002</c:v>
                </c:pt>
                <c:pt idx="5311">
                  <c:v>26.899000000000001</c:v>
                </c:pt>
                <c:pt idx="5312">
                  <c:v>26.914999999999999</c:v>
                </c:pt>
                <c:pt idx="5313">
                  <c:v>26.914000000000001</c:v>
                </c:pt>
                <c:pt idx="5314">
                  <c:v>26.908999999999999</c:v>
                </c:pt>
                <c:pt idx="5315">
                  <c:v>26.91</c:v>
                </c:pt>
                <c:pt idx="5316">
                  <c:v>26.911000000000001</c:v>
                </c:pt>
                <c:pt idx="5317">
                  <c:v>26.911000000000001</c:v>
                </c:pt>
                <c:pt idx="5318">
                  <c:v>26.911000000000001</c:v>
                </c:pt>
                <c:pt idx="5319">
                  <c:v>26.914000000000001</c:v>
                </c:pt>
                <c:pt idx="5320">
                  <c:v>26.923999999999999</c:v>
                </c:pt>
                <c:pt idx="5321">
                  <c:v>26.931000000000001</c:v>
                </c:pt>
                <c:pt idx="5322">
                  <c:v>26.933</c:v>
                </c:pt>
                <c:pt idx="5323">
                  <c:v>26.943000000000001</c:v>
                </c:pt>
                <c:pt idx="5324">
                  <c:v>26.966999999999999</c:v>
                </c:pt>
                <c:pt idx="5325">
                  <c:v>26.983000000000001</c:v>
                </c:pt>
                <c:pt idx="5326">
                  <c:v>27.006</c:v>
                </c:pt>
                <c:pt idx="5327">
                  <c:v>27.010999999999999</c:v>
                </c:pt>
                <c:pt idx="5328">
                  <c:v>27.033999999999999</c:v>
                </c:pt>
                <c:pt idx="5329">
                  <c:v>27.030999999999999</c:v>
                </c:pt>
                <c:pt idx="5330">
                  <c:v>27.023</c:v>
                </c:pt>
                <c:pt idx="5331">
                  <c:v>27.023</c:v>
                </c:pt>
                <c:pt idx="5332">
                  <c:v>27.027999999999999</c:v>
                </c:pt>
                <c:pt idx="5333">
                  <c:v>27.029</c:v>
                </c:pt>
                <c:pt idx="5334">
                  <c:v>27.03</c:v>
                </c:pt>
                <c:pt idx="5335">
                  <c:v>27.030999999999999</c:v>
                </c:pt>
                <c:pt idx="5336">
                  <c:v>27.032</c:v>
                </c:pt>
                <c:pt idx="5337">
                  <c:v>27.04</c:v>
                </c:pt>
                <c:pt idx="5338">
                  <c:v>27.04</c:v>
                </c:pt>
                <c:pt idx="5339">
                  <c:v>27.044</c:v>
                </c:pt>
                <c:pt idx="5340">
                  <c:v>27.045999999999999</c:v>
                </c:pt>
                <c:pt idx="5341">
                  <c:v>27.068000000000001</c:v>
                </c:pt>
                <c:pt idx="5342">
                  <c:v>27.068999999999999</c:v>
                </c:pt>
                <c:pt idx="5343">
                  <c:v>27.071000000000002</c:v>
                </c:pt>
                <c:pt idx="5344">
                  <c:v>27.108000000000001</c:v>
                </c:pt>
                <c:pt idx="5345">
                  <c:v>27.145</c:v>
                </c:pt>
                <c:pt idx="5346">
                  <c:v>27.201000000000001</c:v>
                </c:pt>
                <c:pt idx="5347">
                  <c:v>27.225999999999999</c:v>
                </c:pt>
                <c:pt idx="5348">
                  <c:v>27.239000000000001</c:v>
                </c:pt>
                <c:pt idx="5349">
                  <c:v>27.236999999999998</c:v>
                </c:pt>
                <c:pt idx="5350">
                  <c:v>27.241</c:v>
                </c:pt>
                <c:pt idx="5351">
                  <c:v>27.225000000000001</c:v>
                </c:pt>
                <c:pt idx="5352">
                  <c:v>27.222000000000001</c:v>
                </c:pt>
                <c:pt idx="5353">
                  <c:v>27.219000000000001</c:v>
                </c:pt>
                <c:pt idx="5354">
                  <c:v>27.192</c:v>
                </c:pt>
                <c:pt idx="5355">
                  <c:v>27.19</c:v>
                </c:pt>
                <c:pt idx="5356">
                  <c:v>27.195</c:v>
                </c:pt>
                <c:pt idx="5357">
                  <c:v>27.193999999999999</c:v>
                </c:pt>
                <c:pt idx="5358">
                  <c:v>27.221</c:v>
                </c:pt>
                <c:pt idx="5359">
                  <c:v>27.22</c:v>
                </c:pt>
                <c:pt idx="5360">
                  <c:v>27.219000000000001</c:v>
                </c:pt>
                <c:pt idx="5361">
                  <c:v>27.213000000000001</c:v>
                </c:pt>
                <c:pt idx="5362">
                  <c:v>27.183</c:v>
                </c:pt>
                <c:pt idx="5363">
                  <c:v>27.181000000000001</c:v>
                </c:pt>
                <c:pt idx="5364">
                  <c:v>27.181000000000001</c:v>
                </c:pt>
                <c:pt idx="5365">
                  <c:v>27.166</c:v>
                </c:pt>
                <c:pt idx="5366">
                  <c:v>27.111000000000001</c:v>
                </c:pt>
                <c:pt idx="5367">
                  <c:v>27.113</c:v>
                </c:pt>
                <c:pt idx="5368">
                  <c:v>27.123000000000001</c:v>
                </c:pt>
                <c:pt idx="5369">
                  <c:v>27.134</c:v>
                </c:pt>
                <c:pt idx="5370">
                  <c:v>27.155999999999999</c:v>
                </c:pt>
                <c:pt idx="5371">
                  <c:v>27.236000000000001</c:v>
                </c:pt>
                <c:pt idx="5372">
                  <c:v>27.24</c:v>
                </c:pt>
                <c:pt idx="5373">
                  <c:v>27.241</c:v>
                </c:pt>
                <c:pt idx="5374">
                  <c:v>27.245999999999999</c:v>
                </c:pt>
                <c:pt idx="5375">
                  <c:v>27.265000000000001</c:v>
                </c:pt>
                <c:pt idx="5376">
                  <c:v>27.277999999999999</c:v>
                </c:pt>
                <c:pt idx="5377">
                  <c:v>27.262</c:v>
                </c:pt>
                <c:pt idx="5378">
                  <c:v>27.268000000000001</c:v>
                </c:pt>
                <c:pt idx="5379">
                  <c:v>27.256</c:v>
                </c:pt>
                <c:pt idx="5380">
                  <c:v>27.245999999999999</c:v>
                </c:pt>
                <c:pt idx="5381">
                  <c:v>27.236000000000001</c:v>
                </c:pt>
                <c:pt idx="5382">
                  <c:v>27.245999999999999</c:v>
                </c:pt>
                <c:pt idx="5383">
                  <c:v>27.286999999999999</c:v>
                </c:pt>
                <c:pt idx="5384">
                  <c:v>27.292999999999999</c:v>
                </c:pt>
                <c:pt idx="5385">
                  <c:v>27.297000000000001</c:v>
                </c:pt>
                <c:pt idx="5386">
                  <c:v>27.317</c:v>
                </c:pt>
                <c:pt idx="5387">
                  <c:v>27.305</c:v>
                </c:pt>
                <c:pt idx="5388">
                  <c:v>27.289000000000001</c:v>
                </c:pt>
                <c:pt idx="5389">
                  <c:v>27.294</c:v>
                </c:pt>
                <c:pt idx="5390">
                  <c:v>27.306000000000001</c:v>
                </c:pt>
                <c:pt idx="5391">
                  <c:v>27.317</c:v>
                </c:pt>
                <c:pt idx="5392">
                  <c:v>27.318999999999999</c:v>
                </c:pt>
                <c:pt idx="5393">
                  <c:v>27.306999999999999</c:v>
                </c:pt>
                <c:pt idx="5394">
                  <c:v>27.295000000000002</c:v>
                </c:pt>
                <c:pt idx="5395">
                  <c:v>27.295000000000002</c:v>
                </c:pt>
                <c:pt idx="5396">
                  <c:v>27.295999999999999</c:v>
                </c:pt>
                <c:pt idx="5397">
                  <c:v>27.306999999999999</c:v>
                </c:pt>
                <c:pt idx="5398">
                  <c:v>27.303999999999998</c:v>
                </c:pt>
                <c:pt idx="5399">
                  <c:v>27.298999999999999</c:v>
                </c:pt>
                <c:pt idx="5400">
                  <c:v>27.297000000000001</c:v>
                </c:pt>
                <c:pt idx="5401">
                  <c:v>27.298999999999999</c:v>
                </c:pt>
                <c:pt idx="5402">
                  <c:v>27.279</c:v>
                </c:pt>
                <c:pt idx="5403">
                  <c:v>27.254999999999999</c:v>
                </c:pt>
                <c:pt idx="5404">
                  <c:v>27.233000000000001</c:v>
                </c:pt>
                <c:pt idx="5405">
                  <c:v>27.234999999999999</c:v>
                </c:pt>
                <c:pt idx="5406">
                  <c:v>27.222999999999999</c:v>
                </c:pt>
                <c:pt idx="5407">
                  <c:v>27.207999999999998</c:v>
                </c:pt>
                <c:pt idx="5408">
                  <c:v>27.199000000000002</c:v>
                </c:pt>
                <c:pt idx="5409">
                  <c:v>27.196000000000002</c:v>
                </c:pt>
                <c:pt idx="5410">
                  <c:v>27.167000000000002</c:v>
                </c:pt>
                <c:pt idx="5411">
                  <c:v>27.143999999999998</c:v>
                </c:pt>
                <c:pt idx="5412">
                  <c:v>27.132000000000001</c:v>
                </c:pt>
                <c:pt idx="5413">
                  <c:v>27.125</c:v>
                </c:pt>
                <c:pt idx="5414">
                  <c:v>27.120999999999999</c:v>
                </c:pt>
                <c:pt idx="5415">
                  <c:v>27.134</c:v>
                </c:pt>
                <c:pt idx="5416">
                  <c:v>27.172000000000001</c:v>
                </c:pt>
                <c:pt idx="5417">
                  <c:v>27.175999999999998</c:v>
                </c:pt>
                <c:pt idx="5418">
                  <c:v>27.178999999999998</c:v>
                </c:pt>
                <c:pt idx="5419">
                  <c:v>27.198</c:v>
                </c:pt>
                <c:pt idx="5420">
                  <c:v>27.225000000000001</c:v>
                </c:pt>
                <c:pt idx="5421">
                  <c:v>27.236000000000001</c:v>
                </c:pt>
                <c:pt idx="5422">
                  <c:v>27.25</c:v>
                </c:pt>
                <c:pt idx="5423">
                  <c:v>27.271000000000001</c:v>
                </c:pt>
                <c:pt idx="5424">
                  <c:v>27.289000000000001</c:v>
                </c:pt>
                <c:pt idx="5425">
                  <c:v>27.291</c:v>
                </c:pt>
                <c:pt idx="5426">
                  <c:v>27.286000000000001</c:v>
                </c:pt>
                <c:pt idx="5427">
                  <c:v>27.273</c:v>
                </c:pt>
                <c:pt idx="5428">
                  <c:v>27.27</c:v>
                </c:pt>
                <c:pt idx="5429">
                  <c:v>27.291</c:v>
                </c:pt>
                <c:pt idx="5430">
                  <c:v>27.303999999999998</c:v>
                </c:pt>
                <c:pt idx="5431">
                  <c:v>27.315000000000001</c:v>
                </c:pt>
                <c:pt idx="5432">
                  <c:v>27.303000000000001</c:v>
                </c:pt>
                <c:pt idx="5433">
                  <c:v>27.300999999999998</c:v>
                </c:pt>
                <c:pt idx="5434">
                  <c:v>27.277999999999999</c:v>
                </c:pt>
                <c:pt idx="5435">
                  <c:v>27.260999999999999</c:v>
                </c:pt>
                <c:pt idx="5436">
                  <c:v>27.26</c:v>
                </c:pt>
                <c:pt idx="5437">
                  <c:v>27.254999999999999</c:v>
                </c:pt>
                <c:pt idx="5438">
                  <c:v>27.25</c:v>
                </c:pt>
                <c:pt idx="5439">
                  <c:v>27.245999999999999</c:v>
                </c:pt>
                <c:pt idx="5440">
                  <c:v>27.257000000000001</c:v>
                </c:pt>
                <c:pt idx="5441">
                  <c:v>27.263999999999999</c:v>
                </c:pt>
                <c:pt idx="5442">
                  <c:v>27.271000000000001</c:v>
                </c:pt>
                <c:pt idx="5443">
                  <c:v>27.286999999999999</c:v>
                </c:pt>
                <c:pt idx="5444">
                  <c:v>27.297999999999998</c:v>
                </c:pt>
                <c:pt idx="5445">
                  <c:v>27.311</c:v>
                </c:pt>
                <c:pt idx="5446">
                  <c:v>27.323</c:v>
                </c:pt>
                <c:pt idx="5447">
                  <c:v>27.36</c:v>
                </c:pt>
                <c:pt idx="5448">
                  <c:v>27.364000000000001</c:v>
                </c:pt>
                <c:pt idx="5449">
                  <c:v>27.367000000000001</c:v>
                </c:pt>
                <c:pt idx="5450">
                  <c:v>27.391999999999999</c:v>
                </c:pt>
                <c:pt idx="5451">
                  <c:v>27.390999999999998</c:v>
                </c:pt>
                <c:pt idx="5452">
                  <c:v>27.391999999999999</c:v>
                </c:pt>
                <c:pt idx="5453">
                  <c:v>27.385999999999999</c:v>
                </c:pt>
                <c:pt idx="5454">
                  <c:v>27.388999999999999</c:v>
                </c:pt>
                <c:pt idx="5455">
                  <c:v>27.388999999999999</c:v>
                </c:pt>
                <c:pt idx="5456">
                  <c:v>27.388000000000002</c:v>
                </c:pt>
                <c:pt idx="5457">
                  <c:v>27.388000000000002</c:v>
                </c:pt>
                <c:pt idx="5458">
                  <c:v>27.385000000000002</c:v>
                </c:pt>
                <c:pt idx="5459">
                  <c:v>27.382999999999999</c:v>
                </c:pt>
                <c:pt idx="5460">
                  <c:v>27.38</c:v>
                </c:pt>
                <c:pt idx="5461">
                  <c:v>27.370999999999999</c:v>
                </c:pt>
                <c:pt idx="5462">
                  <c:v>27.327999999999999</c:v>
                </c:pt>
                <c:pt idx="5463">
                  <c:v>27.32</c:v>
                </c:pt>
                <c:pt idx="5464">
                  <c:v>27.311</c:v>
                </c:pt>
                <c:pt idx="5465">
                  <c:v>27.309000000000001</c:v>
                </c:pt>
                <c:pt idx="5466">
                  <c:v>27.308</c:v>
                </c:pt>
                <c:pt idx="5467">
                  <c:v>27.295999999999999</c:v>
                </c:pt>
                <c:pt idx="5468">
                  <c:v>27.257999999999999</c:v>
                </c:pt>
                <c:pt idx="5469">
                  <c:v>27.25</c:v>
                </c:pt>
                <c:pt idx="5470">
                  <c:v>27.209</c:v>
                </c:pt>
                <c:pt idx="5471">
                  <c:v>27.178000000000001</c:v>
                </c:pt>
                <c:pt idx="5472">
                  <c:v>27.177</c:v>
                </c:pt>
                <c:pt idx="5473">
                  <c:v>27.175999999999998</c:v>
                </c:pt>
                <c:pt idx="5474">
                  <c:v>27.248999999999999</c:v>
                </c:pt>
                <c:pt idx="5475">
                  <c:v>27.248000000000001</c:v>
                </c:pt>
                <c:pt idx="5476">
                  <c:v>27.236999999999998</c:v>
                </c:pt>
                <c:pt idx="5477">
                  <c:v>27.117999999999999</c:v>
                </c:pt>
                <c:pt idx="5478">
                  <c:v>27.007999999999999</c:v>
                </c:pt>
                <c:pt idx="5479">
                  <c:v>26.957999999999998</c:v>
                </c:pt>
                <c:pt idx="5480">
                  <c:v>26.907</c:v>
                </c:pt>
                <c:pt idx="5481">
                  <c:v>26.867999999999999</c:v>
                </c:pt>
                <c:pt idx="5482">
                  <c:v>26.838999999999999</c:v>
                </c:pt>
                <c:pt idx="5483">
                  <c:v>26.853999999999999</c:v>
                </c:pt>
                <c:pt idx="5484">
                  <c:v>26.91</c:v>
                </c:pt>
                <c:pt idx="5485">
                  <c:v>26.984999999999999</c:v>
                </c:pt>
                <c:pt idx="5486">
                  <c:v>27.093</c:v>
                </c:pt>
                <c:pt idx="5487">
                  <c:v>27.201000000000001</c:v>
                </c:pt>
                <c:pt idx="5488">
                  <c:v>27.280999999999999</c:v>
                </c:pt>
                <c:pt idx="5489">
                  <c:v>27.335000000000001</c:v>
                </c:pt>
                <c:pt idx="5490">
                  <c:v>27.361000000000001</c:v>
                </c:pt>
                <c:pt idx="5491">
                  <c:v>27.363</c:v>
                </c:pt>
                <c:pt idx="5492">
                  <c:v>27.353000000000002</c:v>
                </c:pt>
                <c:pt idx="5493">
                  <c:v>27.341000000000001</c:v>
                </c:pt>
                <c:pt idx="5494">
                  <c:v>27.324999999999999</c:v>
                </c:pt>
                <c:pt idx="5495">
                  <c:v>27.303000000000001</c:v>
                </c:pt>
                <c:pt idx="5496">
                  <c:v>27.251999999999999</c:v>
                </c:pt>
                <c:pt idx="5497">
                  <c:v>27.219000000000001</c:v>
                </c:pt>
                <c:pt idx="5498">
                  <c:v>27.202000000000002</c:v>
                </c:pt>
                <c:pt idx="5499">
                  <c:v>27.196999999999999</c:v>
                </c:pt>
                <c:pt idx="5500">
                  <c:v>27.195</c:v>
                </c:pt>
                <c:pt idx="5501">
                  <c:v>27.216999999999999</c:v>
                </c:pt>
                <c:pt idx="5502">
                  <c:v>27.225999999999999</c:v>
                </c:pt>
                <c:pt idx="5503">
                  <c:v>27.23</c:v>
                </c:pt>
                <c:pt idx="5504">
                  <c:v>27.253</c:v>
                </c:pt>
                <c:pt idx="5505">
                  <c:v>27.27</c:v>
                </c:pt>
                <c:pt idx="5506">
                  <c:v>27.274999999999999</c:v>
                </c:pt>
                <c:pt idx="5507">
                  <c:v>27.279</c:v>
                </c:pt>
                <c:pt idx="5508">
                  <c:v>27.283000000000001</c:v>
                </c:pt>
                <c:pt idx="5509">
                  <c:v>27.297000000000001</c:v>
                </c:pt>
                <c:pt idx="5510">
                  <c:v>27.297999999999998</c:v>
                </c:pt>
                <c:pt idx="5511">
                  <c:v>27.297999999999998</c:v>
                </c:pt>
                <c:pt idx="5512">
                  <c:v>27.297000000000001</c:v>
                </c:pt>
                <c:pt idx="5513">
                  <c:v>27.254000000000001</c:v>
                </c:pt>
                <c:pt idx="5514">
                  <c:v>27.222999999999999</c:v>
                </c:pt>
                <c:pt idx="5515">
                  <c:v>27.206</c:v>
                </c:pt>
                <c:pt idx="5516">
                  <c:v>27.166</c:v>
                </c:pt>
                <c:pt idx="5517">
                  <c:v>27.137</c:v>
                </c:pt>
                <c:pt idx="5518">
                  <c:v>27.135000000000002</c:v>
                </c:pt>
                <c:pt idx="5519">
                  <c:v>27.059000000000001</c:v>
                </c:pt>
                <c:pt idx="5520">
                  <c:v>27.004000000000001</c:v>
                </c:pt>
                <c:pt idx="5521">
                  <c:v>27.007000000000001</c:v>
                </c:pt>
                <c:pt idx="5522">
                  <c:v>27.01</c:v>
                </c:pt>
                <c:pt idx="5523">
                  <c:v>26.960999999999999</c:v>
                </c:pt>
                <c:pt idx="5524">
                  <c:v>26.902999999999999</c:v>
                </c:pt>
                <c:pt idx="5525">
                  <c:v>26.896000000000001</c:v>
                </c:pt>
                <c:pt idx="5526">
                  <c:v>26.917999999999999</c:v>
                </c:pt>
                <c:pt idx="5527">
                  <c:v>26.927</c:v>
                </c:pt>
                <c:pt idx="5528">
                  <c:v>26.902999999999999</c:v>
                </c:pt>
                <c:pt idx="5529">
                  <c:v>26.920999999999999</c:v>
                </c:pt>
                <c:pt idx="5530">
                  <c:v>26.981000000000002</c:v>
                </c:pt>
                <c:pt idx="5531">
                  <c:v>27.024999999999999</c:v>
                </c:pt>
                <c:pt idx="5532">
                  <c:v>27.02</c:v>
                </c:pt>
                <c:pt idx="5533">
                  <c:v>27.006</c:v>
                </c:pt>
                <c:pt idx="5534">
                  <c:v>27.010999999999999</c:v>
                </c:pt>
                <c:pt idx="5535">
                  <c:v>27.047000000000001</c:v>
                </c:pt>
                <c:pt idx="5536">
                  <c:v>27.055</c:v>
                </c:pt>
                <c:pt idx="5537">
                  <c:v>27.036999999999999</c:v>
                </c:pt>
                <c:pt idx="5538">
                  <c:v>27.026</c:v>
                </c:pt>
                <c:pt idx="5539">
                  <c:v>27.042999999999999</c:v>
                </c:pt>
                <c:pt idx="5540">
                  <c:v>27.102</c:v>
                </c:pt>
                <c:pt idx="5541">
                  <c:v>27.146000000000001</c:v>
                </c:pt>
                <c:pt idx="5542">
                  <c:v>27.151</c:v>
                </c:pt>
                <c:pt idx="5543">
                  <c:v>27.166</c:v>
                </c:pt>
                <c:pt idx="5544">
                  <c:v>27.199000000000002</c:v>
                </c:pt>
                <c:pt idx="5545">
                  <c:v>27.245999999999999</c:v>
                </c:pt>
                <c:pt idx="5546">
                  <c:v>27.248000000000001</c:v>
                </c:pt>
                <c:pt idx="5547">
                  <c:v>27.263000000000002</c:v>
                </c:pt>
                <c:pt idx="5548">
                  <c:v>27.277999999999999</c:v>
                </c:pt>
                <c:pt idx="5549">
                  <c:v>27.283000000000001</c:v>
                </c:pt>
                <c:pt idx="5550">
                  <c:v>27.283000000000001</c:v>
                </c:pt>
                <c:pt idx="5551">
                  <c:v>27.277999999999999</c:v>
                </c:pt>
                <c:pt idx="5552">
                  <c:v>27.271000000000001</c:v>
                </c:pt>
                <c:pt idx="5553">
                  <c:v>27.262</c:v>
                </c:pt>
                <c:pt idx="5554">
                  <c:v>27.251999999999999</c:v>
                </c:pt>
                <c:pt idx="5555">
                  <c:v>27.186</c:v>
                </c:pt>
                <c:pt idx="5556">
                  <c:v>27.131</c:v>
                </c:pt>
                <c:pt idx="5557">
                  <c:v>27.126000000000001</c:v>
                </c:pt>
                <c:pt idx="5558">
                  <c:v>27.065999999999999</c:v>
                </c:pt>
                <c:pt idx="5559">
                  <c:v>27.056999999999999</c:v>
                </c:pt>
                <c:pt idx="5560">
                  <c:v>27.053999999999998</c:v>
                </c:pt>
                <c:pt idx="5561">
                  <c:v>27.053999999999998</c:v>
                </c:pt>
                <c:pt idx="5562">
                  <c:v>27.038</c:v>
                </c:pt>
                <c:pt idx="5563">
                  <c:v>27.067</c:v>
                </c:pt>
                <c:pt idx="5564">
                  <c:v>27.071000000000002</c:v>
                </c:pt>
                <c:pt idx="5565">
                  <c:v>27.077000000000002</c:v>
                </c:pt>
                <c:pt idx="5566">
                  <c:v>27.120999999999999</c:v>
                </c:pt>
                <c:pt idx="5567">
                  <c:v>27.15</c:v>
                </c:pt>
                <c:pt idx="5568">
                  <c:v>27.15</c:v>
                </c:pt>
                <c:pt idx="5569">
                  <c:v>27.097999999999999</c:v>
                </c:pt>
                <c:pt idx="5570">
                  <c:v>27.050999999999998</c:v>
                </c:pt>
                <c:pt idx="5571">
                  <c:v>27.047999999999998</c:v>
                </c:pt>
                <c:pt idx="5572">
                  <c:v>27.044</c:v>
                </c:pt>
                <c:pt idx="5573">
                  <c:v>27.041</c:v>
                </c:pt>
                <c:pt idx="5574">
                  <c:v>27.045000000000002</c:v>
                </c:pt>
                <c:pt idx="5575">
                  <c:v>27.047999999999998</c:v>
                </c:pt>
                <c:pt idx="5576">
                  <c:v>27.056999999999999</c:v>
                </c:pt>
                <c:pt idx="5577">
                  <c:v>27.044</c:v>
                </c:pt>
                <c:pt idx="5578">
                  <c:v>27.04</c:v>
                </c:pt>
                <c:pt idx="5579">
                  <c:v>27.042000000000002</c:v>
                </c:pt>
                <c:pt idx="5580">
                  <c:v>27.045000000000002</c:v>
                </c:pt>
                <c:pt idx="5581">
                  <c:v>27.039000000000001</c:v>
                </c:pt>
                <c:pt idx="5582">
                  <c:v>27.045000000000002</c:v>
                </c:pt>
                <c:pt idx="5583">
                  <c:v>27.052</c:v>
                </c:pt>
                <c:pt idx="5584">
                  <c:v>27.045999999999999</c:v>
                </c:pt>
                <c:pt idx="5585">
                  <c:v>27.045999999999999</c:v>
                </c:pt>
                <c:pt idx="5586">
                  <c:v>26.991</c:v>
                </c:pt>
                <c:pt idx="5587">
                  <c:v>26.855</c:v>
                </c:pt>
                <c:pt idx="5588">
                  <c:v>26.832999999999998</c:v>
                </c:pt>
                <c:pt idx="5589">
                  <c:v>26.814</c:v>
                </c:pt>
                <c:pt idx="5590">
                  <c:v>26.754999999999999</c:v>
                </c:pt>
                <c:pt idx="5591">
                  <c:v>26.681000000000001</c:v>
                </c:pt>
                <c:pt idx="5592">
                  <c:v>26.603000000000002</c:v>
                </c:pt>
                <c:pt idx="5593">
                  <c:v>26.603999999999999</c:v>
                </c:pt>
                <c:pt idx="5594">
                  <c:v>26.637</c:v>
                </c:pt>
                <c:pt idx="5595">
                  <c:v>26.727</c:v>
                </c:pt>
                <c:pt idx="5596">
                  <c:v>26.809000000000001</c:v>
                </c:pt>
                <c:pt idx="5597">
                  <c:v>26.83</c:v>
                </c:pt>
                <c:pt idx="5598">
                  <c:v>26.821999999999999</c:v>
                </c:pt>
                <c:pt idx="5599">
                  <c:v>26.817</c:v>
                </c:pt>
                <c:pt idx="5600">
                  <c:v>26.783000000000001</c:v>
                </c:pt>
                <c:pt idx="5601">
                  <c:v>26.768999999999998</c:v>
                </c:pt>
                <c:pt idx="5602">
                  <c:v>26.753</c:v>
                </c:pt>
                <c:pt idx="5603">
                  <c:v>26.760999999999999</c:v>
                </c:pt>
                <c:pt idx="5604">
                  <c:v>26.782</c:v>
                </c:pt>
                <c:pt idx="5605">
                  <c:v>26.782</c:v>
                </c:pt>
                <c:pt idx="5606">
                  <c:v>26.79</c:v>
                </c:pt>
                <c:pt idx="5607">
                  <c:v>26.805</c:v>
                </c:pt>
                <c:pt idx="5608">
                  <c:v>26.838000000000001</c:v>
                </c:pt>
                <c:pt idx="5609">
                  <c:v>26.85</c:v>
                </c:pt>
                <c:pt idx="5610">
                  <c:v>26.858000000000001</c:v>
                </c:pt>
                <c:pt idx="5611">
                  <c:v>26.9</c:v>
                </c:pt>
                <c:pt idx="5612">
                  <c:v>26.901</c:v>
                </c:pt>
                <c:pt idx="5613">
                  <c:v>26.943000000000001</c:v>
                </c:pt>
                <c:pt idx="5614">
                  <c:v>26.962</c:v>
                </c:pt>
                <c:pt idx="5615">
                  <c:v>26.952999999999999</c:v>
                </c:pt>
                <c:pt idx="5616">
                  <c:v>26.963000000000001</c:v>
                </c:pt>
                <c:pt idx="5617">
                  <c:v>26.966999999999999</c:v>
                </c:pt>
                <c:pt idx="5618">
                  <c:v>26.984999999999999</c:v>
                </c:pt>
                <c:pt idx="5619">
                  <c:v>26.986999999999998</c:v>
                </c:pt>
                <c:pt idx="5620">
                  <c:v>26.989000000000001</c:v>
                </c:pt>
                <c:pt idx="5621">
                  <c:v>26.995000000000001</c:v>
                </c:pt>
                <c:pt idx="5622">
                  <c:v>27.073</c:v>
                </c:pt>
                <c:pt idx="5623">
                  <c:v>27.068000000000001</c:v>
                </c:pt>
                <c:pt idx="5624">
                  <c:v>27.065000000000001</c:v>
                </c:pt>
                <c:pt idx="5625">
                  <c:v>27.004999999999999</c:v>
                </c:pt>
                <c:pt idx="5626">
                  <c:v>27.007999999999999</c:v>
                </c:pt>
                <c:pt idx="5627">
                  <c:v>27.013999999999999</c:v>
                </c:pt>
                <c:pt idx="5628">
                  <c:v>27.004000000000001</c:v>
                </c:pt>
                <c:pt idx="5629">
                  <c:v>26.989000000000001</c:v>
                </c:pt>
                <c:pt idx="5630">
                  <c:v>26.978999999999999</c:v>
                </c:pt>
                <c:pt idx="5631">
                  <c:v>26.962</c:v>
                </c:pt>
                <c:pt idx="5632">
                  <c:v>26.951000000000001</c:v>
                </c:pt>
                <c:pt idx="5633">
                  <c:v>26.942</c:v>
                </c:pt>
                <c:pt idx="5634">
                  <c:v>26.942</c:v>
                </c:pt>
                <c:pt idx="5635">
                  <c:v>26.940999999999999</c:v>
                </c:pt>
                <c:pt idx="5636">
                  <c:v>26.975000000000001</c:v>
                </c:pt>
                <c:pt idx="5637">
                  <c:v>26.972999999999999</c:v>
                </c:pt>
                <c:pt idx="5638">
                  <c:v>26.98</c:v>
                </c:pt>
                <c:pt idx="5639">
                  <c:v>26.977</c:v>
                </c:pt>
                <c:pt idx="5640">
                  <c:v>26.974</c:v>
                </c:pt>
                <c:pt idx="5641">
                  <c:v>26.962</c:v>
                </c:pt>
                <c:pt idx="5642">
                  <c:v>26.962</c:v>
                </c:pt>
                <c:pt idx="5643">
                  <c:v>26.960999999999999</c:v>
                </c:pt>
                <c:pt idx="5644">
                  <c:v>26.960999999999999</c:v>
                </c:pt>
                <c:pt idx="5645">
                  <c:v>26.962</c:v>
                </c:pt>
                <c:pt idx="5646">
                  <c:v>26.984999999999999</c:v>
                </c:pt>
                <c:pt idx="5647">
                  <c:v>27.010999999999999</c:v>
                </c:pt>
                <c:pt idx="5648">
                  <c:v>27.018000000000001</c:v>
                </c:pt>
                <c:pt idx="5649">
                  <c:v>27.021000000000001</c:v>
                </c:pt>
                <c:pt idx="5650">
                  <c:v>27.012</c:v>
                </c:pt>
                <c:pt idx="5651">
                  <c:v>27.01</c:v>
                </c:pt>
                <c:pt idx="5652">
                  <c:v>27.032</c:v>
                </c:pt>
                <c:pt idx="5653">
                  <c:v>27.045999999999999</c:v>
                </c:pt>
                <c:pt idx="5654">
                  <c:v>27.045999999999999</c:v>
                </c:pt>
                <c:pt idx="5655">
                  <c:v>27.045999999999999</c:v>
                </c:pt>
                <c:pt idx="5656">
                  <c:v>27.05</c:v>
                </c:pt>
                <c:pt idx="5657">
                  <c:v>27.068000000000001</c:v>
                </c:pt>
                <c:pt idx="5658">
                  <c:v>27.074999999999999</c:v>
                </c:pt>
                <c:pt idx="5659">
                  <c:v>27.062999999999999</c:v>
                </c:pt>
                <c:pt idx="5660">
                  <c:v>27.045999999999999</c:v>
                </c:pt>
                <c:pt idx="5661">
                  <c:v>27.012</c:v>
                </c:pt>
                <c:pt idx="5662">
                  <c:v>26.989000000000001</c:v>
                </c:pt>
                <c:pt idx="5663">
                  <c:v>26.954000000000001</c:v>
                </c:pt>
                <c:pt idx="5664">
                  <c:v>26.951000000000001</c:v>
                </c:pt>
                <c:pt idx="5665">
                  <c:v>26.95</c:v>
                </c:pt>
                <c:pt idx="5666">
                  <c:v>26.946999999999999</c:v>
                </c:pt>
                <c:pt idx="5667">
                  <c:v>26.943000000000001</c:v>
                </c:pt>
                <c:pt idx="5668">
                  <c:v>26.927</c:v>
                </c:pt>
                <c:pt idx="5669">
                  <c:v>26.905999999999999</c:v>
                </c:pt>
                <c:pt idx="5670">
                  <c:v>26.902000000000001</c:v>
                </c:pt>
                <c:pt idx="5671">
                  <c:v>26.885999999999999</c:v>
                </c:pt>
                <c:pt idx="5672">
                  <c:v>26.87</c:v>
                </c:pt>
                <c:pt idx="5673">
                  <c:v>26.858000000000001</c:v>
                </c:pt>
                <c:pt idx="5674">
                  <c:v>26.841000000000001</c:v>
                </c:pt>
                <c:pt idx="5675">
                  <c:v>26.832999999999998</c:v>
                </c:pt>
                <c:pt idx="5676">
                  <c:v>26.829000000000001</c:v>
                </c:pt>
                <c:pt idx="5677">
                  <c:v>26.798999999999999</c:v>
                </c:pt>
                <c:pt idx="5678">
                  <c:v>26.797000000000001</c:v>
                </c:pt>
                <c:pt idx="5679">
                  <c:v>26.818000000000001</c:v>
                </c:pt>
                <c:pt idx="5680">
                  <c:v>26.823</c:v>
                </c:pt>
                <c:pt idx="5681">
                  <c:v>26.853000000000002</c:v>
                </c:pt>
                <c:pt idx="5682">
                  <c:v>26.855</c:v>
                </c:pt>
                <c:pt idx="5683">
                  <c:v>26.856000000000002</c:v>
                </c:pt>
                <c:pt idx="5684">
                  <c:v>26.856999999999999</c:v>
                </c:pt>
                <c:pt idx="5685">
                  <c:v>26.85</c:v>
                </c:pt>
                <c:pt idx="5686">
                  <c:v>26.861999999999998</c:v>
                </c:pt>
                <c:pt idx="5687">
                  <c:v>26.86</c:v>
                </c:pt>
                <c:pt idx="5688">
                  <c:v>26.635000000000002</c:v>
                </c:pt>
                <c:pt idx="5689">
                  <c:v>26.576000000000001</c:v>
                </c:pt>
                <c:pt idx="5690">
                  <c:v>26.5</c:v>
                </c:pt>
                <c:pt idx="5691">
                  <c:v>26.393000000000001</c:v>
                </c:pt>
                <c:pt idx="5692">
                  <c:v>26.375</c:v>
                </c:pt>
                <c:pt idx="5693">
                  <c:v>26.335000000000001</c:v>
                </c:pt>
                <c:pt idx="5694">
                  <c:v>26.324999999999999</c:v>
                </c:pt>
                <c:pt idx="5695">
                  <c:v>26.298999999999999</c:v>
                </c:pt>
                <c:pt idx="5696">
                  <c:v>26.295000000000002</c:v>
                </c:pt>
                <c:pt idx="5697">
                  <c:v>26.297999999999998</c:v>
                </c:pt>
                <c:pt idx="5698">
                  <c:v>26.33</c:v>
                </c:pt>
                <c:pt idx="5699">
                  <c:v>26.367000000000001</c:v>
                </c:pt>
                <c:pt idx="5700">
                  <c:v>26.375</c:v>
                </c:pt>
                <c:pt idx="5701">
                  <c:v>26.379000000000001</c:v>
                </c:pt>
                <c:pt idx="5702">
                  <c:v>26.382000000000001</c:v>
                </c:pt>
                <c:pt idx="5703">
                  <c:v>26.39</c:v>
                </c:pt>
                <c:pt idx="5704">
                  <c:v>26.34</c:v>
                </c:pt>
                <c:pt idx="5705">
                  <c:v>26.285</c:v>
                </c:pt>
                <c:pt idx="5706">
                  <c:v>26.254000000000001</c:v>
                </c:pt>
                <c:pt idx="5707">
                  <c:v>26.245000000000001</c:v>
                </c:pt>
                <c:pt idx="5708">
                  <c:v>26.163</c:v>
                </c:pt>
                <c:pt idx="5709">
                  <c:v>26.135999999999999</c:v>
                </c:pt>
                <c:pt idx="5710">
                  <c:v>26.134</c:v>
                </c:pt>
                <c:pt idx="5711">
                  <c:v>26.154</c:v>
                </c:pt>
                <c:pt idx="5712">
                  <c:v>26.169</c:v>
                </c:pt>
                <c:pt idx="5713">
                  <c:v>26.187999999999999</c:v>
                </c:pt>
                <c:pt idx="5714">
                  <c:v>26.245000000000001</c:v>
                </c:pt>
                <c:pt idx="5715">
                  <c:v>26.26</c:v>
                </c:pt>
                <c:pt idx="5716">
                  <c:v>26.254999999999999</c:v>
                </c:pt>
                <c:pt idx="5717">
                  <c:v>26.291</c:v>
                </c:pt>
                <c:pt idx="5718">
                  <c:v>26.286999999999999</c:v>
                </c:pt>
                <c:pt idx="5719">
                  <c:v>26.309000000000001</c:v>
                </c:pt>
                <c:pt idx="5720">
                  <c:v>26.312999999999999</c:v>
                </c:pt>
                <c:pt idx="5721">
                  <c:v>26.321999999999999</c:v>
                </c:pt>
                <c:pt idx="5722">
                  <c:v>26.388999999999999</c:v>
                </c:pt>
                <c:pt idx="5723">
                  <c:v>26.388000000000002</c:v>
                </c:pt>
                <c:pt idx="5724">
                  <c:v>26.388000000000002</c:v>
                </c:pt>
                <c:pt idx="5725">
                  <c:v>26.387</c:v>
                </c:pt>
                <c:pt idx="5726">
                  <c:v>26.288</c:v>
                </c:pt>
                <c:pt idx="5727">
                  <c:v>26.268000000000001</c:v>
                </c:pt>
                <c:pt idx="5728">
                  <c:v>26.25</c:v>
                </c:pt>
                <c:pt idx="5729">
                  <c:v>26.216999999999999</c:v>
                </c:pt>
                <c:pt idx="5730">
                  <c:v>26.206</c:v>
                </c:pt>
                <c:pt idx="5731">
                  <c:v>26.247</c:v>
                </c:pt>
                <c:pt idx="5732">
                  <c:v>26.277000000000001</c:v>
                </c:pt>
                <c:pt idx="5733">
                  <c:v>26.324999999999999</c:v>
                </c:pt>
                <c:pt idx="5734">
                  <c:v>26.297999999999998</c:v>
                </c:pt>
                <c:pt idx="5735">
                  <c:v>26.338999999999999</c:v>
                </c:pt>
                <c:pt idx="5736">
                  <c:v>26.335000000000001</c:v>
                </c:pt>
                <c:pt idx="5737">
                  <c:v>26.344000000000001</c:v>
                </c:pt>
                <c:pt idx="5738">
                  <c:v>26.42</c:v>
                </c:pt>
                <c:pt idx="5739">
                  <c:v>26.573</c:v>
                </c:pt>
                <c:pt idx="5740">
                  <c:v>26.611000000000001</c:v>
                </c:pt>
                <c:pt idx="5741">
                  <c:v>26.619</c:v>
                </c:pt>
                <c:pt idx="5742">
                  <c:v>26.617999999999999</c:v>
                </c:pt>
                <c:pt idx="5743">
                  <c:v>26.635999999999999</c:v>
                </c:pt>
                <c:pt idx="5744">
                  <c:v>26.64</c:v>
                </c:pt>
                <c:pt idx="5745">
                  <c:v>26.640999999999998</c:v>
                </c:pt>
                <c:pt idx="5746">
                  <c:v>26.651</c:v>
                </c:pt>
                <c:pt idx="5747">
                  <c:v>26.657</c:v>
                </c:pt>
                <c:pt idx="5748">
                  <c:v>26.686</c:v>
                </c:pt>
                <c:pt idx="5749">
                  <c:v>26.692</c:v>
                </c:pt>
                <c:pt idx="5750">
                  <c:v>26.594000000000001</c:v>
                </c:pt>
                <c:pt idx="5751">
                  <c:v>26.518000000000001</c:v>
                </c:pt>
                <c:pt idx="5752">
                  <c:v>26.504999999999999</c:v>
                </c:pt>
                <c:pt idx="5753">
                  <c:v>26.385999999999999</c:v>
                </c:pt>
                <c:pt idx="5754">
                  <c:v>26.367999999999999</c:v>
                </c:pt>
                <c:pt idx="5755">
                  <c:v>26.356999999999999</c:v>
                </c:pt>
                <c:pt idx="5756">
                  <c:v>26.35</c:v>
                </c:pt>
                <c:pt idx="5757">
                  <c:v>26.344999999999999</c:v>
                </c:pt>
                <c:pt idx="5758">
                  <c:v>26.324999999999999</c:v>
                </c:pt>
                <c:pt idx="5759">
                  <c:v>26.331</c:v>
                </c:pt>
                <c:pt idx="5760">
                  <c:v>26.337</c:v>
                </c:pt>
                <c:pt idx="5761">
                  <c:v>26.334</c:v>
                </c:pt>
                <c:pt idx="5762">
                  <c:v>26.343</c:v>
                </c:pt>
                <c:pt idx="5763">
                  <c:v>26.334</c:v>
                </c:pt>
                <c:pt idx="5764">
                  <c:v>26.3</c:v>
                </c:pt>
                <c:pt idx="5765">
                  <c:v>26.268999999999998</c:v>
                </c:pt>
                <c:pt idx="5766">
                  <c:v>26.266999999999999</c:v>
                </c:pt>
                <c:pt idx="5767">
                  <c:v>26.271000000000001</c:v>
                </c:pt>
                <c:pt idx="5768">
                  <c:v>26.251999999999999</c:v>
                </c:pt>
                <c:pt idx="5769">
                  <c:v>26.274999999999999</c:v>
                </c:pt>
                <c:pt idx="5770">
                  <c:v>26.292000000000002</c:v>
                </c:pt>
                <c:pt idx="5771">
                  <c:v>26.297999999999998</c:v>
                </c:pt>
                <c:pt idx="5772">
                  <c:v>26.312999999999999</c:v>
                </c:pt>
                <c:pt idx="5773">
                  <c:v>26.314</c:v>
                </c:pt>
                <c:pt idx="5774">
                  <c:v>26.306000000000001</c:v>
                </c:pt>
                <c:pt idx="5775">
                  <c:v>26.259</c:v>
                </c:pt>
                <c:pt idx="5776">
                  <c:v>26.003</c:v>
                </c:pt>
                <c:pt idx="5777">
                  <c:v>25.863</c:v>
                </c:pt>
                <c:pt idx="5778">
                  <c:v>25.826000000000001</c:v>
                </c:pt>
                <c:pt idx="5779">
                  <c:v>25.82</c:v>
                </c:pt>
                <c:pt idx="5780">
                  <c:v>25.716999999999999</c:v>
                </c:pt>
                <c:pt idx="5781">
                  <c:v>25.725000000000001</c:v>
                </c:pt>
                <c:pt idx="5782">
                  <c:v>25.943000000000001</c:v>
                </c:pt>
                <c:pt idx="5783">
                  <c:v>25.972999999999999</c:v>
                </c:pt>
                <c:pt idx="5784">
                  <c:v>26.219000000000001</c:v>
                </c:pt>
                <c:pt idx="5785">
                  <c:v>26.209</c:v>
                </c:pt>
                <c:pt idx="5786">
                  <c:v>26.193999999999999</c:v>
                </c:pt>
                <c:pt idx="5787">
                  <c:v>26.187999999999999</c:v>
                </c:pt>
                <c:pt idx="5788">
                  <c:v>26.169</c:v>
                </c:pt>
                <c:pt idx="5789">
                  <c:v>26.158999999999999</c:v>
                </c:pt>
                <c:pt idx="5790">
                  <c:v>26.155999999999999</c:v>
                </c:pt>
                <c:pt idx="5791">
                  <c:v>26.149000000000001</c:v>
                </c:pt>
                <c:pt idx="5792">
                  <c:v>26.138999999999999</c:v>
                </c:pt>
                <c:pt idx="5793">
                  <c:v>26.117000000000001</c:v>
                </c:pt>
                <c:pt idx="5794">
                  <c:v>26.033000000000001</c:v>
                </c:pt>
                <c:pt idx="5795">
                  <c:v>26.027999999999999</c:v>
                </c:pt>
                <c:pt idx="5796">
                  <c:v>25.93</c:v>
                </c:pt>
                <c:pt idx="5797">
                  <c:v>25.666</c:v>
                </c:pt>
                <c:pt idx="5798">
                  <c:v>25.22</c:v>
                </c:pt>
                <c:pt idx="5799">
                  <c:v>25.06</c:v>
                </c:pt>
                <c:pt idx="5800">
                  <c:v>24.925999999999998</c:v>
                </c:pt>
                <c:pt idx="5801">
                  <c:v>23.994</c:v>
                </c:pt>
                <c:pt idx="5802">
                  <c:v>23.890999999999998</c:v>
                </c:pt>
                <c:pt idx="5803">
                  <c:v>23.9</c:v>
                </c:pt>
                <c:pt idx="5804">
                  <c:v>23.931999999999999</c:v>
                </c:pt>
                <c:pt idx="5805">
                  <c:v>23.975000000000001</c:v>
                </c:pt>
                <c:pt idx="5806">
                  <c:v>23.975000000000001</c:v>
                </c:pt>
                <c:pt idx="5807">
                  <c:v>24.015000000000001</c:v>
                </c:pt>
                <c:pt idx="5808">
                  <c:v>24.016999999999999</c:v>
                </c:pt>
                <c:pt idx="5809">
                  <c:v>24.05</c:v>
                </c:pt>
                <c:pt idx="5810">
                  <c:v>24.061</c:v>
                </c:pt>
                <c:pt idx="5811">
                  <c:v>24.068000000000001</c:v>
                </c:pt>
                <c:pt idx="5812">
                  <c:v>24.094000000000001</c:v>
                </c:pt>
                <c:pt idx="5813">
                  <c:v>24.126000000000001</c:v>
                </c:pt>
                <c:pt idx="5814">
                  <c:v>24.134</c:v>
                </c:pt>
                <c:pt idx="5815">
                  <c:v>24.148</c:v>
                </c:pt>
                <c:pt idx="5816">
                  <c:v>24.212</c:v>
                </c:pt>
                <c:pt idx="5817">
                  <c:v>24.259</c:v>
                </c:pt>
                <c:pt idx="5818">
                  <c:v>24.262</c:v>
                </c:pt>
                <c:pt idx="5819">
                  <c:v>24.312000000000001</c:v>
                </c:pt>
                <c:pt idx="5820">
                  <c:v>24.347000000000001</c:v>
                </c:pt>
                <c:pt idx="5821">
                  <c:v>24.416</c:v>
                </c:pt>
                <c:pt idx="5822">
                  <c:v>24.433</c:v>
                </c:pt>
                <c:pt idx="5823">
                  <c:v>24.443999999999999</c:v>
                </c:pt>
                <c:pt idx="5824">
                  <c:v>24.498999999999999</c:v>
                </c:pt>
                <c:pt idx="5825">
                  <c:v>24.581</c:v>
                </c:pt>
                <c:pt idx="5826">
                  <c:v>24.602</c:v>
                </c:pt>
                <c:pt idx="5827">
                  <c:v>24.635000000000002</c:v>
                </c:pt>
                <c:pt idx="5828">
                  <c:v>24.709</c:v>
                </c:pt>
                <c:pt idx="5829">
                  <c:v>24.765000000000001</c:v>
                </c:pt>
                <c:pt idx="5830">
                  <c:v>24.856999999999999</c:v>
                </c:pt>
                <c:pt idx="5831">
                  <c:v>24.867999999999999</c:v>
                </c:pt>
                <c:pt idx="5832">
                  <c:v>24.957999999999998</c:v>
                </c:pt>
                <c:pt idx="5833">
                  <c:v>25.007999999999999</c:v>
                </c:pt>
                <c:pt idx="5834">
                  <c:v>25.103999999999999</c:v>
                </c:pt>
                <c:pt idx="5835">
                  <c:v>25.126000000000001</c:v>
                </c:pt>
                <c:pt idx="5836">
                  <c:v>25.14</c:v>
                </c:pt>
                <c:pt idx="5837">
                  <c:v>25.195</c:v>
                </c:pt>
                <c:pt idx="5838">
                  <c:v>25.295000000000002</c:v>
                </c:pt>
                <c:pt idx="5839">
                  <c:v>25.321000000000002</c:v>
                </c:pt>
                <c:pt idx="5840">
                  <c:v>25.388000000000002</c:v>
                </c:pt>
                <c:pt idx="5841">
                  <c:v>25.535</c:v>
                </c:pt>
                <c:pt idx="5842">
                  <c:v>25.635999999999999</c:v>
                </c:pt>
                <c:pt idx="5843">
                  <c:v>25.771999999999998</c:v>
                </c:pt>
                <c:pt idx="5844">
                  <c:v>25.795000000000002</c:v>
                </c:pt>
                <c:pt idx="5845">
                  <c:v>25.916</c:v>
                </c:pt>
                <c:pt idx="5846">
                  <c:v>25.913</c:v>
                </c:pt>
                <c:pt idx="5847">
                  <c:v>25.905000000000001</c:v>
                </c:pt>
                <c:pt idx="5848">
                  <c:v>25.902999999999999</c:v>
                </c:pt>
                <c:pt idx="5849">
                  <c:v>25.902000000000001</c:v>
                </c:pt>
                <c:pt idx="5850">
                  <c:v>25.899000000000001</c:v>
                </c:pt>
                <c:pt idx="5851">
                  <c:v>25.885999999999999</c:v>
                </c:pt>
                <c:pt idx="5852">
                  <c:v>25.882000000000001</c:v>
                </c:pt>
                <c:pt idx="5853">
                  <c:v>25.864999999999998</c:v>
                </c:pt>
                <c:pt idx="5854">
                  <c:v>25.855</c:v>
                </c:pt>
                <c:pt idx="5855">
                  <c:v>25.812999999999999</c:v>
                </c:pt>
                <c:pt idx="5856">
                  <c:v>25.806000000000001</c:v>
                </c:pt>
                <c:pt idx="5857">
                  <c:v>25.766999999999999</c:v>
                </c:pt>
                <c:pt idx="5858">
                  <c:v>25.757000000000001</c:v>
                </c:pt>
                <c:pt idx="5859">
                  <c:v>25.75</c:v>
                </c:pt>
                <c:pt idx="5860">
                  <c:v>25.745000000000001</c:v>
                </c:pt>
                <c:pt idx="5861">
                  <c:v>25.744</c:v>
                </c:pt>
                <c:pt idx="5862">
                  <c:v>25.757999999999999</c:v>
                </c:pt>
                <c:pt idx="5863">
                  <c:v>25.759</c:v>
                </c:pt>
                <c:pt idx="5864">
                  <c:v>25.736000000000001</c:v>
                </c:pt>
                <c:pt idx="5865">
                  <c:v>25.693999999999999</c:v>
                </c:pt>
                <c:pt idx="5866">
                  <c:v>25.669</c:v>
                </c:pt>
                <c:pt idx="5867">
                  <c:v>25.603999999999999</c:v>
                </c:pt>
                <c:pt idx="5868">
                  <c:v>25.59</c:v>
                </c:pt>
                <c:pt idx="5869">
                  <c:v>25.541</c:v>
                </c:pt>
                <c:pt idx="5870">
                  <c:v>25.541</c:v>
                </c:pt>
                <c:pt idx="5871">
                  <c:v>25.585999999999999</c:v>
                </c:pt>
                <c:pt idx="5872">
                  <c:v>25.587</c:v>
                </c:pt>
                <c:pt idx="5873">
                  <c:v>25.606999999999999</c:v>
                </c:pt>
                <c:pt idx="5874">
                  <c:v>25.614999999999998</c:v>
                </c:pt>
                <c:pt idx="5875">
                  <c:v>25.626999999999999</c:v>
                </c:pt>
                <c:pt idx="5876">
                  <c:v>25.625</c:v>
                </c:pt>
                <c:pt idx="5877">
                  <c:v>25.626000000000001</c:v>
                </c:pt>
                <c:pt idx="5878">
                  <c:v>25.547999999999998</c:v>
                </c:pt>
                <c:pt idx="5879">
                  <c:v>25.533000000000001</c:v>
                </c:pt>
                <c:pt idx="5880">
                  <c:v>25.532</c:v>
                </c:pt>
                <c:pt idx="5881">
                  <c:v>25.53</c:v>
                </c:pt>
                <c:pt idx="5882">
                  <c:v>25.347999999999999</c:v>
                </c:pt>
                <c:pt idx="5883">
                  <c:v>25.337</c:v>
                </c:pt>
                <c:pt idx="5884">
                  <c:v>25.097000000000001</c:v>
                </c:pt>
                <c:pt idx="5885">
                  <c:v>24.933</c:v>
                </c:pt>
                <c:pt idx="5886">
                  <c:v>24.792000000000002</c:v>
                </c:pt>
                <c:pt idx="5887">
                  <c:v>24.617000000000001</c:v>
                </c:pt>
                <c:pt idx="5888">
                  <c:v>24.513999999999999</c:v>
                </c:pt>
                <c:pt idx="5889">
                  <c:v>24.425000000000001</c:v>
                </c:pt>
                <c:pt idx="5890">
                  <c:v>24.341999999999999</c:v>
                </c:pt>
                <c:pt idx="5891">
                  <c:v>24.242999999999999</c:v>
                </c:pt>
                <c:pt idx="5892">
                  <c:v>24.166</c:v>
                </c:pt>
                <c:pt idx="5893">
                  <c:v>24.128</c:v>
                </c:pt>
                <c:pt idx="5894">
                  <c:v>24.045999999999999</c:v>
                </c:pt>
                <c:pt idx="5895">
                  <c:v>23.995000000000001</c:v>
                </c:pt>
                <c:pt idx="5896">
                  <c:v>23.981000000000002</c:v>
                </c:pt>
                <c:pt idx="5897">
                  <c:v>23.934000000000001</c:v>
                </c:pt>
                <c:pt idx="5898">
                  <c:v>23.966999999999999</c:v>
                </c:pt>
                <c:pt idx="5899">
                  <c:v>23.972000000000001</c:v>
                </c:pt>
                <c:pt idx="5900">
                  <c:v>24.006</c:v>
                </c:pt>
                <c:pt idx="5901">
                  <c:v>24.105</c:v>
                </c:pt>
                <c:pt idx="5902">
                  <c:v>24.158999999999999</c:v>
                </c:pt>
                <c:pt idx="5903">
                  <c:v>24.18</c:v>
                </c:pt>
                <c:pt idx="5904">
                  <c:v>24.216999999999999</c:v>
                </c:pt>
                <c:pt idx="5905">
                  <c:v>24.265999999999998</c:v>
                </c:pt>
                <c:pt idx="5906">
                  <c:v>24.303000000000001</c:v>
                </c:pt>
                <c:pt idx="5907">
                  <c:v>24.335999999999999</c:v>
                </c:pt>
                <c:pt idx="5908">
                  <c:v>24.423999999999999</c:v>
                </c:pt>
                <c:pt idx="5909">
                  <c:v>24.478999999999999</c:v>
                </c:pt>
                <c:pt idx="5910">
                  <c:v>24.581</c:v>
                </c:pt>
                <c:pt idx="5911">
                  <c:v>24.600999999999999</c:v>
                </c:pt>
                <c:pt idx="5912">
                  <c:v>24.617000000000001</c:v>
                </c:pt>
                <c:pt idx="5913">
                  <c:v>24.745000000000001</c:v>
                </c:pt>
                <c:pt idx="5914">
                  <c:v>24.756</c:v>
                </c:pt>
                <c:pt idx="5915">
                  <c:v>24.760999999999999</c:v>
                </c:pt>
                <c:pt idx="5916">
                  <c:v>24.867000000000001</c:v>
                </c:pt>
                <c:pt idx="5917">
                  <c:v>24.869</c:v>
                </c:pt>
                <c:pt idx="5918">
                  <c:v>24.869</c:v>
                </c:pt>
                <c:pt idx="5919">
                  <c:v>24.937000000000001</c:v>
                </c:pt>
                <c:pt idx="5920">
                  <c:v>24.951000000000001</c:v>
                </c:pt>
                <c:pt idx="5921">
                  <c:v>25.013000000000002</c:v>
                </c:pt>
                <c:pt idx="5922">
                  <c:v>25.030999999999999</c:v>
                </c:pt>
                <c:pt idx="5923">
                  <c:v>25.042000000000002</c:v>
                </c:pt>
                <c:pt idx="5924">
                  <c:v>25.058</c:v>
                </c:pt>
                <c:pt idx="5925">
                  <c:v>25.074999999999999</c:v>
                </c:pt>
                <c:pt idx="5926">
                  <c:v>25.111999999999998</c:v>
                </c:pt>
                <c:pt idx="5927">
                  <c:v>25.181999999999999</c:v>
                </c:pt>
                <c:pt idx="5928">
                  <c:v>25.228000000000002</c:v>
                </c:pt>
                <c:pt idx="5929">
                  <c:v>25.239000000000001</c:v>
                </c:pt>
                <c:pt idx="5930">
                  <c:v>25.253</c:v>
                </c:pt>
                <c:pt idx="5931">
                  <c:v>25.265000000000001</c:v>
                </c:pt>
                <c:pt idx="5932">
                  <c:v>25.244</c:v>
                </c:pt>
                <c:pt idx="5933">
                  <c:v>25.213000000000001</c:v>
                </c:pt>
                <c:pt idx="5934">
                  <c:v>25.195</c:v>
                </c:pt>
                <c:pt idx="5935">
                  <c:v>25.161000000000001</c:v>
                </c:pt>
                <c:pt idx="5936">
                  <c:v>25.155000000000001</c:v>
                </c:pt>
                <c:pt idx="5937">
                  <c:v>25.137</c:v>
                </c:pt>
                <c:pt idx="5938">
                  <c:v>25.103999999999999</c:v>
                </c:pt>
                <c:pt idx="5939">
                  <c:v>25.082999999999998</c:v>
                </c:pt>
                <c:pt idx="5940">
                  <c:v>25.052</c:v>
                </c:pt>
                <c:pt idx="5941">
                  <c:v>25.050999999999998</c:v>
                </c:pt>
                <c:pt idx="5942">
                  <c:v>25.050999999999998</c:v>
                </c:pt>
                <c:pt idx="5943">
                  <c:v>25.05</c:v>
                </c:pt>
                <c:pt idx="5944">
                  <c:v>25.032</c:v>
                </c:pt>
                <c:pt idx="5945">
                  <c:v>25.036000000000001</c:v>
                </c:pt>
                <c:pt idx="5946">
                  <c:v>25.010999999999999</c:v>
                </c:pt>
                <c:pt idx="5947">
                  <c:v>25.001000000000001</c:v>
                </c:pt>
                <c:pt idx="5948">
                  <c:v>24.994</c:v>
                </c:pt>
                <c:pt idx="5949">
                  <c:v>24.965</c:v>
                </c:pt>
                <c:pt idx="5950">
                  <c:v>24.925000000000001</c:v>
                </c:pt>
                <c:pt idx="5951">
                  <c:v>24.812000000000001</c:v>
                </c:pt>
                <c:pt idx="5952">
                  <c:v>24.722000000000001</c:v>
                </c:pt>
                <c:pt idx="5953">
                  <c:v>24.574999999999999</c:v>
                </c:pt>
                <c:pt idx="5954">
                  <c:v>24.552</c:v>
                </c:pt>
                <c:pt idx="5955">
                  <c:v>24.414999999999999</c:v>
                </c:pt>
                <c:pt idx="5956">
                  <c:v>24.402999999999999</c:v>
                </c:pt>
                <c:pt idx="5957">
                  <c:v>24.437999999999999</c:v>
                </c:pt>
                <c:pt idx="5958">
                  <c:v>24.466999999999999</c:v>
                </c:pt>
                <c:pt idx="5959">
                  <c:v>24.492000000000001</c:v>
                </c:pt>
                <c:pt idx="5960">
                  <c:v>24.582000000000001</c:v>
                </c:pt>
                <c:pt idx="5961">
                  <c:v>24.628</c:v>
                </c:pt>
                <c:pt idx="5962">
                  <c:v>24.788</c:v>
                </c:pt>
                <c:pt idx="5963">
                  <c:v>24.831</c:v>
                </c:pt>
                <c:pt idx="5964">
                  <c:v>24.954000000000001</c:v>
                </c:pt>
                <c:pt idx="5965">
                  <c:v>24.978000000000002</c:v>
                </c:pt>
                <c:pt idx="5966">
                  <c:v>24.992000000000001</c:v>
                </c:pt>
                <c:pt idx="5967">
                  <c:v>24.995000000000001</c:v>
                </c:pt>
                <c:pt idx="5968">
                  <c:v>25.027000000000001</c:v>
                </c:pt>
                <c:pt idx="5969">
                  <c:v>25.021000000000001</c:v>
                </c:pt>
                <c:pt idx="5970">
                  <c:v>25.012</c:v>
                </c:pt>
                <c:pt idx="5971">
                  <c:v>25.010999999999999</c:v>
                </c:pt>
                <c:pt idx="5972">
                  <c:v>25.007000000000001</c:v>
                </c:pt>
                <c:pt idx="5973">
                  <c:v>25.001999999999999</c:v>
                </c:pt>
                <c:pt idx="5974">
                  <c:v>24.965</c:v>
                </c:pt>
                <c:pt idx="5975">
                  <c:v>24.974</c:v>
                </c:pt>
                <c:pt idx="5976">
                  <c:v>24.969000000000001</c:v>
                </c:pt>
                <c:pt idx="5977">
                  <c:v>24.972000000000001</c:v>
                </c:pt>
                <c:pt idx="5978">
                  <c:v>24.974</c:v>
                </c:pt>
                <c:pt idx="5979">
                  <c:v>24.972000000000001</c:v>
                </c:pt>
                <c:pt idx="5980">
                  <c:v>24.972000000000001</c:v>
                </c:pt>
                <c:pt idx="5981">
                  <c:v>24.96</c:v>
                </c:pt>
                <c:pt idx="5982">
                  <c:v>24.943000000000001</c:v>
                </c:pt>
                <c:pt idx="5983">
                  <c:v>24.904</c:v>
                </c:pt>
                <c:pt idx="5984">
                  <c:v>24.901</c:v>
                </c:pt>
                <c:pt idx="5985">
                  <c:v>24.837</c:v>
                </c:pt>
                <c:pt idx="5986">
                  <c:v>24.756</c:v>
                </c:pt>
                <c:pt idx="5987">
                  <c:v>24.745000000000001</c:v>
                </c:pt>
                <c:pt idx="5988">
                  <c:v>24.706</c:v>
                </c:pt>
                <c:pt idx="5989">
                  <c:v>24.655999999999999</c:v>
                </c:pt>
                <c:pt idx="5990">
                  <c:v>24.594999999999999</c:v>
                </c:pt>
                <c:pt idx="5991">
                  <c:v>24.538</c:v>
                </c:pt>
                <c:pt idx="5992">
                  <c:v>24.452000000000002</c:v>
                </c:pt>
                <c:pt idx="5993">
                  <c:v>24.448</c:v>
                </c:pt>
                <c:pt idx="5994">
                  <c:v>24.448</c:v>
                </c:pt>
                <c:pt idx="5995">
                  <c:v>24.446999999999999</c:v>
                </c:pt>
                <c:pt idx="5996">
                  <c:v>24.436</c:v>
                </c:pt>
                <c:pt idx="5997">
                  <c:v>24.433</c:v>
                </c:pt>
                <c:pt idx="5998">
                  <c:v>24.431000000000001</c:v>
                </c:pt>
                <c:pt idx="5999">
                  <c:v>24.385999999999999</c:v>
                </c:pt>
                <c:pt idx="6000">
                  <c:v>24.363</c:v>
                </c:pt>
                <c:pt idx="6001">
                  <c:v>24.35</c:v>
                </c:pt>
                <c:pt idx="6002">
                  <c:v>24.343</c:v>
                </c:pt>
                <c:pt idx="6003">
                  <c:v>24.378</c:v>
                </c:pt>
                <c:pt idx="6004">
                  <c:v>24.433</c:v>
                </c:pt>
                <c:pt idx="6005">
                  <c:v>24.478000000000002</c:v>
                </c:pt>
                <c:pt idx="6006">
                  <c:v>24.53</c:v>
                </c:pt>
                <c:pt idx="6007">
                  <c:v>24.574000000000002</c:v>
                </c:pt>
                <c:pt idx="6008">
                  <c:v>24.655000000000001</c:v>
                </c:pt>
                <c:pt idx="6009">
                  <c:v>24.62</c:v>
                </c:pt>
                <c:pt idx="6010">
                  <c:v>24.584</c:v>
                </c:pt>
                <c:pt idx="6011">
                  <c:v>24.489000000000001</c:v>
                </c:pt>
                <c:pt idx="6012">
                  <c:v>24.454999999999998</c:v>
                </c:pt>
                <c:pt idx="6013">
                  <c:v>24.385999999999999</c:v>
                </c:pt>
                <c:pt idx="6014">
                  <c:v>24.353000000000002</c:v>
                </c:pt>
                <c:pt idx="6015">
                  <c:v>24.318999999999999</c:v>
                </c:pt>
                <c:pt idx="6016">
                  <c:v>24.254000000000001</c:v>
                </c:pt>
                <c:pt idx="6017">
                  <c:v>24.228000000000002</c:v>
                </c:pt>
                <c:pt idx="6018">
                  <c:v>24.193000000000001</c:v>
                </c:pt>
                <c:pt idx="6019">
                  <c:v>24.178000000000001</c:v>
                </c:pt>
                <c:pt idx="6020">
                  <c:v>24.13</c:v>
                </c:pt>
                <c:pt idx="6021">
                  <c:v>23.986999999999998</c:v>
                </c:pt>
                <c:pt idx="6022">
                  <c:v>23.923999999999999</c:v>
                </c:pt>
                <c:pt idx="6023">
                  <c:v>23.797000000000001</c:v>
                </c:pt>
                <c:pt idx="6024">
                  <c:v>23.736999999999998</c:v>
                </c:pt>
                <c:pt idx="6025">
                  <c:v>23.733000000000001</c:v>
                </c:pt>
                <c:pt idx="6026">
                  <c:v>23.725999999999999</c:v>
                </c:pt>
                <c:pt idx="6027">
                  <c:v>23.533000000000001</c:v>
                </c:pt>
                <c:pt idx="6028">
                  <c:v>23.518999999999998</c:v>
                </c:pt>
                <c:pt idx="6029">
                  <c:v>23.472999999999999</c:v>
                </c:pt>
                <c:pt idx="6030">
                  <c:v>23.483000000000001</c:v>
                </c:pt>
                <c:pt idx="6031">
                  <c:v>23.477</c:v>
                </c:pt>
                <c:pt idx="6032">
                  <c:v>23.466999999999999</c:v>
                </c:pt>
                <c:pt idx="6033">
                  <c:v>23.486000000000001</c:v>
                </c:pt>
                <c:pt idx="6034">
                  <c:v>23.513999999999999</c:v>
                </c:pt>
                <c:pt idx="6035">
                  <c:v>23.504000000000001</c:v>
                </c:pt>
                <c:pt idx="6036">
                  <c:v>23.494</c:v>
                </c:pt>
                <c:pt idx="6037">
                  <c:v>23.37</c:v>
                </c:pt>
                <c:pt idx="6038">
                  <c:v>23.41</c:v>
                </c:pt>
                <c:pt idx="6039">
                  <c:v>23.361000000000001</c:v>
                </c:pt>
                <c:pt idx="6040">
                  <c:v>23.33</c:v>
                </c:pt>
                <c:pt idx="6041">
                  <c:v>23.306999999999999</c:v>
                </c:pt>
                <c:pt idx="6042">
                  <c:v>23.244</c:v>
                </c:pt>
                <c:pt idx="6043">
                  <c:v>23.239000000000001</c:v>
                </c:pt>
                <c:pt idx="6044">
                  <c:v>23.128</c:v>
                </c:pt>
                <c:pt idx="6045">
                  <c:v>23.077000000000002</c:v>
                </c:pt>
                <c:pt idx="6046">
                  <c:v>23.041</c:v>
                </c:pt>
                <c:pt idx="6047">
                  <c:v>23.047000000000001</c:v>
                </c:pt>
                <c:pt idx="6048">
                  <c:v>23.05</c:v>
                </c:pt>
                <c:pt idx="6049">
                  <c:v>23.061</c:v>
                </c:pt>
                <c:pt idx="6050">
                  <c:v>23.103000000000002</c:v>
                </c:pt>
                <c:pt idx="6051">
                  <c:v>23.141999999999999</c:v>
                </c:pt>
                <c:pt idx="6052">
                  <c:v>23.141999999999999</c:v>
                </c:pt>
                <c:pt idx="6053">
                  <c:v>23.08</c:v>
                </c:pt>
                <c:pt idx="6054">
                  <c:v>23.071000000000002</c:v>
                </c:pt>
                <c:pt idx="6055">
                  <c:v>22.978000000000002</c:v>
                </c:pt>
                <c:pt idx="6056">
                  <c:v>22.922999999999998</c:v>
                </c:pt>
                <c:pt idx="6057">
                  <c:v>22.922000000000001</c:v>
                </c:pt>
                <c:pt idx="6058">
                  <c:v>23.062999999999999</c:v>
                </c:pt>
                <c:pt idx="6059">
                  <c:v>23.33</c:v>
                </c:pt>
                <c:pt idx="6060">
                  <c:v>23.42</c:v>
                </c:pt>
                <c:pt idx="6061">
                  <c:v>23.623000000000001</c:v>
                </c:pt>
                <c:pt idx="6062">
                  <c:v>23.684000000000001</c:v>
                </c:pt>
                <c:pt idx="6063">
                  <c:v>23.79</c:v>
                </c:pt>
                <c:pt idx="6064">
                  <c:v>23.808</c:v>
                </c:pt>
                <c:pt idx="6065">
                  <c:v>24.021999999999998</c:v>
                </c:pt>
                <c:pt idx="6066">
                  <c:v>24.009</c:v>
                </c:pt>
                <c:pt idx="6067">
                  <c:v>24.001999999999999</c:v>
                </c:pt>
                <c:pt idx="6068">
                  <c:v>23.969000000000001</c:v>
                </c:pt>
                <c:pt idx="6069">
                  <c:v>23.882999999999999</c:v>
                </c:pt>
                <c:pt idx="6070">
                  <c:v>23.832999999999998</c:v>
                </c:pt>
                <c:pt idx="6071">
                  <c:v>23.893000000000001</c:v>
                </c:pt>
                <c:pt idx="6072">
                  <c:v>23.991</c:v>
                </c:pt>
                <c:pt idx="6073">
                  <c:v>24.117999999999999</c:v>
                </c:pt>
                <c:pt idx="6074">
                  <c:v>24.172000000000001</c:v>
                </c:pt>
                <c:pt idx="6075">
                  <c:v>24.195</c:v>
                </c:pt>
                <c:pt idx="6076">
                  <c:v>24.349</c:v>
                </c:pt>
                <c:pt idx="6077">
                  <c:v>24.367999999999999</c:v>
                </c:pt>
                <c:pt idx="6078">
                  <c:v>24.387</c:v>
                </c:pt>
                <c:pt idx="6079">
                  <c:v>24.398</c:v>
                </c:pt>
                <c:pt idx="6080">
                  <c:v>24.425000000000001</c:v>
                </c:pt>
                <c:pt idx="6081">
                  <c:v>24.442</c:v>
                </c:pt>
                <c:pt idx="6082">
                  <c:v>24.469000000000001</c:v>
                </c:pt>
                <c:pt idx="6083">
                  <c:v>24.466000000000001</c:v>
                </c:pt>
                <c:pt idx="6084">
                  <c:v>24.45</c:v>
                </c:pt>
                <c:pt idx="6085">
                  <c:v>24.446000000000002</c:v>
                </c:pt>
                <c:pt idx="6086">
                  <c:v>24.445</c:v>
                </c:pt>
                <c:pt idx="6087">
                  <c:v>24.463999999999999</c:v>
                </c:pt>
                <c:pt idx="6088">
                  <c:v>24.465</c:v>
                </c:pt>
                <c:pt idx="6089">
                  <c:v>24.484999999999999</c:v>
                </c:pt>
                <c:pt idx="6090">
                  <c:v>24.474</c:v>
                </c:pt>
                <c:pt idx="6091">
                  <c:v>24.42</c:v>
                </c:pt>
                <c:pt idx="6092">
                  <c:v>24.367000000000001</c:v>
                </c:pt>
                <c:pt idx="6093">
                  <c:v>24.312999999999999</c:v>
                </c:pt>
                <c:pt idx="6094">
                  <c:v>24.234000000000002</c:v>
                </c:pt>
                <c:pt idx="6095">
                  <c:v>24.206</c:v>
                </c:pt>
                <c:pt idx="6096">
                  <c:v>24.202999999999999</c:v>
                </c:pt>
                <c:pt idx="6097">
                  <c:v>24.186</c:v>
                </c:pt>
                <c:pt idx="6098">
                  <c:v>24.196999999999999</c:v>
                </c:pt>
                <c:pt idx="6099">
                  <c:v>24.222000000000001</c:v>
                </c:pt>
                <c:pt idx="6100">
                  <c:v>24.242000000000001</c:v>
                </c:pt>
                <c:pt idx="6101">
                  <c:v>24.292999999999999</c:v>
                </c:pt>
                <c:pt idx="6102">
                  <c:v>24.335999999999999</c:v>
                </c:pt>
                <c:pt idx="6103">
                  <c:v>24.396000000000001</c:v>
                </c:pt>
                <c:pt idx="6104">
                  <c:v>24.428000000000001</c:v>
                </c:pt>
                <c:pt idx="6105">
                  <c:v>24.423999999999999</c:v>
                </c:pt>
                <c:pt idx="6106">
                  <c:v>24.411999999999999</c:v>
                </c:pt>
                <c:pt idx="6107">
                  <c:v>24.408999999999999</c:v>
                </c:pt>
                <c:pt idx="6108">
                  <c:v>24.413</c:v>
                </c:pt>
                <c:pt idx="6109">
                  <c:v>24.411999999999999</c:v>
                </c:pt>
                <c:pt idx="6110">
                  <c:v>24.41</c:v>
                </c:pt>
                <c:pt idx="6111">
                  <c:v>24.422000000000001</c:v>
                </c:pt>
                <c:pt idx="6112">
                  <c:v>24.422999999999998</c:v>
                </c:pt>
                <c:pt idx="6113">
                  <c:v>24.422999999999998</c:v>
                </c:pt>
                <c:pt idx="6114">
                  <c:v>24.422999999999998</c:v>
                </c:pt>
                <c:pt idx="6115">
                  <c:v>24.431999999999999</c:v>
                </c:pt>
                <c:pt idx="6116">
                  <c:v>24.431000000000001</c:v>
                </c:pt>
                <c:pt idx="6117">
                  <c:v>24.423999999999999</c:v>
                </c:pt>
                <c:pt idx="6118">
                  <c:v>24.398</c:v>
                </c:pt>
                <c:pt idx="6119">
                  <c:v>24.388999999999999</c:v>
                </c:pt>
                <c:pt idx="6120">
                  <c:v>24.384</c:v>
                </c:pt>
                <c:pt idx="6121">
                  <c:v>24.376000000000001</c:v>
                </c:pt>
                <c:pt idx="6122">
                  <c:v>24.369</c:v>
                </c:pt>
                <c:pt idx="6123">
                  <c:v>24.37</c:v>
                </c:pt>
                <c:pt idx="6124">
                  <c:v>24.369</c:v>
                </c:pt>
                <c:pt idx="6125">
                  <c:v>24.366</c:v>
                </c:pt>
                <c:pt idx="6126">
                  <c:v>24.331</c:v>
                </c:pt>
                <c:pt idx="6127">
                  <c:v>24.274999999999999</c:v>
                </c:pt>
                <c:pt idx="6128">
                  <c:v>24.222999999999999</c:v>
                </c:pt>
                <c:pt idx="6129">
                  <c:v>24.210999999999999</c:v>
                </c:pt>
                <c:pt idx="6130">
                  <c:v>24.206</c:v>
                </c:pt>
                <c:pt idx="6131">
                  <c:v>24.157</c:v>
                </c:pt>
                <c:pt idx="6132">
                  <c:v>24.138999999999999</c:v>
                </c:pt>
                <c:pt idx="6133">
                  <c:v>24.137</c:v>
                </c:pt>
                <c:pt idx="6134">
                  <c:v>24.138999999999999</c:v>
                </c:pt>
                <c:pt idx="6135">
                  <c:v>24.181000000000001</c:v>
                </c:pt>
                <c:pt idx="6136">
                  <c:v>24.186</c:v>
                </c:pt>
                <c:pt idx="6137">
                  <c:v>24.321000000000002</c:v>
                </c:pt>
                <c:pt idx="6138">
                  <c:v>24.346</c:v>
                </c:pt>
                <c:pt idx="6139">
                  <c:v>24.35</c:v>
                </c:pt>
                <c:pt idx="6140">
                  <c:v>24.382999999999999</c:v>
                </c:pt>
                <c:pt idx="6141">
                  <c:v>24.355</c:v>
                </c:pt>
                <c:pt idx="6142">
                  <c:v>24.352</c:v>
                </c:pt>
                <c:pt idx="6143">
                  <c:v>24.329000000000001</c:v>
                </c:pt>
                <c:pt idx="6144">
                  <c:v>24.347999999999999</c:v>
                </c:pt>
                <c:pt idx="6145">
                  <c:v>24.408000000000001</c:v>
                </c:pt>
                <c:pt idx="6146">
                  <c:v>24.428999999999998</c:v>
                </c:pt>
                <c:pt idx="6147">
                  <c:v>24.451000000000001</c:v>
                </c:pt>
                <c:pt idx="6148">
                  <c:v>24.542999999999999</c:v>
                </c:pt>
                <c:pt idx="6149">
                  <c:v>24.558</c:v>
                </c:pt>
                <c:pt idx="6150">
                  <c:v>24.524000000000001</c:v>
                </c:pt>
                <c:pt idx="6151">
                  <c:v>24.471</c:v>
                </c:pt>
                <c:pt idx="6152">
                  <c:v>24.466999999999999</c:v>
                </c:pt>
                <c:pt idx="6153">
                  <c:v>24.457000000000001</c:v>
                </c:pt>
                <c:pt idx="6154">
                  <c:v>24.366</c:v>
                </c:pt>
                <c:pt idx="6155">
                  <c:v>24.361000000000001</c:v>
                </c:pt>
                <c:pt idx="6156">
                  <c:v>24.344000000000001</c:v>
                </c:pt>
                <c:pt idx="6157">
                  <c:v>24.317</c:v>
                </c:pt>
                <c:pt idx="6158">
                  <c:v>24.265999999999998</c:v>
                </c:pt>
                <c:pt idx="6159">
                  <c:v>24.234999999999999</c:v>
                </c:pt>
                <c:pt idx="6160">
                  <c:v>24.193000000000001</c:v>
                </c:pt>
                <c:pt idx="6161">
                  <c:v>24.173999999999999</c:v>
                </c:pt>
                <c:pt idx="6162">
                  <c:v>24.137</c:v>
                </c:pt>
                <c:pt idx="6163">
                  <c:v>24.17</c:v>
                </c:pt>
                <c:pt idx="6164">
                  <c:v>24.192</c:v>
                </c:pt>
                <c:pt idx="6165">
                  <c:v>24.233000000000001</c:v>
                </c:pt>
                <c:pt idx="6166">
                  <c:v>24.27</c:v>
                </c:pt>
                <c:pt idx="6167">
                  <c:v>24.297999999999998</c:v>
                </c:pt>
                <c:pt idx="6168">
                  <c:v>24.277999999999999</c:v>
                </c:pt>
                <c:pt idx="6169">
                  <c:v>24.277000000000001</c:v>
                </c:pt>
                <c:pt idx="6170">
                  <c:v>24.26</c:v>
                </c:pt>
                <c:pt idx="6171">
                  <c:v>24.228999999999999</c:v>
                </c:pt>
                <c:pt idx="6172">
                  <c:v>24.222000000000001</c:v>
                </c:pt>
                <c:pt idx="6173">
                  <c:v>24.225000000000001</c:v>
                </c:pt>
                <c:pt idx="6174">
                  <c:v>24.247</c:v>
                </c:pt>
                <c:pt idx="6175">
                  <c:v>24.25</c:v>
                </c:pt>
                <c:pt idx="6176">
                  <c:v>24.280999999999999</c:v>
                </c:pt>
                <c:pt idx="6177">
                  <c:v>24.327999999999999</c:v>
                </c:pt>
                <c:pt idx="6178">
                  <c:v>24.454000000000001</c:v>
                </c:pt>
                <c:pt idx="6179">
                  <c:v>24.439</c:v>
                </c:pt>
                <c:pt idx="6180">
                  <c:v>24.431000000000001</c:v>
                </c:pt>
                <c:pt idx="6181">
                  <c:v>24.417000000000002</c:v>
                </c:pt>
                <c:pt idx="6182">
                  <c:v>24.395</c:v>
                </c:pt>
                <c:pt idx="6183">
                  <c:v>24.382000000000001</c:v>
                </c:pt>
                <c:pt idx="6184">
                  <c:v>24.387</c:v>
                </c:pt>
                <c:pt idx="6185">
                  <c:v>24.381</c:v>
                </c:pt>
                <c:pt idx="6186">
                  <c:v>24.376000000000001</c:v>
                </c:pt>
                <c:pt idx="6187">
                  <c:v>24.452999999999999</c:v>
                </c:pt>
                <c:pt idx="6188">
                  <c:v>24.452999999999999</c:v>
                </c:pt>
                <c:pt idx="6189">
                  <c:v>24.456</c:v>
                </c:pt>
                <c:pt idx="6190">
                  <c:v>24.456</c:v>
                </c:pt>
                <c:pt idx="6191">
                  <c:v>24.4</c:v>
                </c:pt>
                <c:pt idx="6192">
                  <c:v>24.399000000000001</c:v>
                </c:pt>
                <c:pt idx="6193">
                  <c:v>24.395</c:v>
                </c:pt>
                <c:pt idx="6194">
                  <c:v>24.405999999999999</c:v>
                </c:pt>
                <c:pt idx="6195">
                  <c:v>24.436</c:v>
                </c:pt>
                <c:pt idx="6196">
                  <c:v>24.457999999999998</c:v>
                </c:pt>
                <c:pt idx="6197">
                  <c:v>24.495999999999999</c:v>
                </c:pt>
                <c:pt idx="6198">
                  <c:v>24.523</c:v>
                </c:pt>
                <c:pt idx="6199">
                  <c:v>24.524000000000001</c:v>
                </c:pt>
                <c:pt idx="6200">
                  <c:v>24.559000000000001</c:v>
                </c:pt>
                <c:pt idx="6201">
                  <c:v>24.55</c:v>
                </c:pt>
                <c:pt idx="6202">
                  <c:v>24.558</c:v>
                </c:pt>
                <c:pt idx="6203">
                  <c:v>24.555</c:v>
                </c:pt>
                <c:pt idx="6204">
                  <c:v>24.564</c:v>
                </c:pt>
                <c:pt idx="6205">
                  <c:v>24.606000000000002</c:v>
                </c:pt>
                <c:pt idx="6206">
                  <c:v>24.614000000000001</c:v>
                </c:pt>
                <c:pt idx="6207">
                  <c:v>24.62</c:v>
                </c:pt>
                <c:pt idx="6208">
                  <c:v>24.619</c:v>
                </c:pt>
                <c:pt idx="6209">
                  <c:v>24.609000000000002</c:v>
                </c:pt>
                <c:pt idx="6210">
                  <c:v>24.596</c:v>
                </c:pt>
                <c:pt idx="6211">
                  <c:v>24.594000000000001</c:v>
                </c:pt>
                <c:pt idx="6212">
                  <c:v>24.587</c:v>
                </c:pt>
                <c:pt idx="6213">
                  <c:v>24.547999999999998</c:v>
                </c:pt>
                <c:pt idx="6214">
                  <c:v>24.535</c:v>
                </c:pt>
                <c:pt idx="6215">
                  <c:v>24.542999999999999</c:v>
                </c:pt>
                <c:pt idx="6216">
                  <c:v>24.555</c:v>
                </c:pt>
                <c:pt idx="6217">
                  <c:v>24.567</c:v>
                </c:pt>
                <c:pt idx="6218">
                  <c:v>24.565999999999999</c:v>
                </c:pt>
                <c:pt idx="6219">
                  <c:v>24.57</c:v>
                </c:pt>
                <c:pt idx="6220">
                  <c:v>24.568000000000001</c:v>
                </c:pt>
                <c:pt idx="6221">
                  <c:v>24.553000000000001</c:v>
                </c:pt>
                <c:pt idx="6222">
                  <c:v>24.536999999999999</c:v>
                </c:pt>
                <c:pt idx="6223">
                  <c:v>24.535</c:v>
                </c:pt>
                <c:pt idx="6224">
                  <c:v>24.541</c:v>
                </c:pt>
                <c:pt idx="6225">
                  <c:v>24.565999999999999</c:v>
                </c:pt>
                <c:pt idx="6226">
                  <c:v>24.571000000000002</c:v>
                </c:pt>
                <c:pt idx="6227">
                  <c:v>24.518999999999998</c:v>
                </c:pt>
                <c:pt idx="6228">
                  <c:v>24.501000000000001</c:v>
                </c:pt>
                <c:pt idx="6229">
                  <c:v>24.46</c:v>
                </c:pt>
                <c:pt idx="6230">
                  <c:v>24.439</c:v>
                </c:pt>
                <c:pt idx="6231">
                  <c:v>24.420999999999999</c:v>
                </c:pt>
                <c:pt idx="6232">
                  <c:v>24.419</c:v>
                </c:pt>
                <c:pt idx="6233">
                  <c:v>24.419</c:v>
                </c:pt>
                <c:pt idx="6234">
                  <c:v>24.414999999999999</c:v>
                </c:pt>
                <c:pt idx="6235">
                  <c:v>24.437999999999999</c:v>
                </c:pt>
                <c:pt idx="6236">
                  <c:v>24.475999999999999</c:v>
                </c:pt>
                <c:pt idx="6237">
                  <c:v>24.530999999999999</c:v>
                </c:pt>
                <c:pt idx="6238">
                  <c:v>24.579000000000001</c:v>
                </c:pt>
                <c:pt idx="6239">
                  <c:v>24.568999999999999</c:v>
                </c:pt>
                <c:pt idx="6240">
                  <c:v>24.552</c:v>
                </c:pt>
                <c:pt idx="6241">
                  <c:v>24.527000000000001</c:v>
                </c:pt>
                <c:pt idx="6242">
                  <c:v>24.562999999999999</c:v>
                </c:pt>
                <c:pt idx="6243">
                  <c:v>24.562999999999999</c:v>
                </c:pt>
                <c:pt idx="6244">
                  <c:v>24.562999999999999</c:v>
                </c:pt>
                <c:pt idx="6245">
                  <c:v>24.564</c:v>
                </c:pt>
                <c:pt idx="6246">
                  <c:v>24.594999999999999</c:v>
                </c:pt>
                <c:pt idx="6247">
                  <c:v>24.603000000000002</c:v>
                </c:pt>
                <c:pt idx="6248">
                  <c:v>24.596</c:v>
                </c:pt>
                <c:pt idx="6249">
                  <c:v>24.591000000000001</c:v>
                </c:pt>
                <c:pt idx="6250">
                  <c:v>24.582000000000001</c:v>
                </c:pt>
                <c:pt idx="6251">
                  <c:v>24.577000000000002</c:v>
                </c:pt>
                <c:pt idx="6252">
                  <c:v>24.565999999999999</c:v>
                </c:pt>
                <c:pt idx="6253">
                  <c:v>24.559000000000001</c:v>
                </c:pt>
                <c:pt idx="6254">
                  <c:v>24.548999999999999</c:v>
                </c:pt>
                <c:pt idx="6255">
                  <c:v>24.507000000000001</c:v>
                </c:pt>
                <c:pt idx="6256">
                  <c:v>24.498000000000001</c:v>
                </c:pt>
                <c:pt idx="6257">
                  <c:v>24.501000000000001</c:v>
                </c:pt>
                <c:pt idx="6258">
                  <c:v>24.501999999999999</c:v>
                </c:pt>
                <c:pt idx="6259">
                  <c:v>24.53</c:v>
                </c:pt>
                <c:pt idx="6260">
                  <c:v>24.539000000000001</c:v>
                </c:pt>
                <c:pt idx="6261">
                  <c:v>24.568999999999999</c:v>
                </c:pt>
                <c:pt idx="6262">
                  <c:v>24.593</c:v>
                </c:pt>
                <c:pt idx="6263">
                  <c:v>24.620999999999999</c:v>
                </c:pt>
                <c:pt idx="6264">
                  <c:v>24.637</c:v>
                </c:pt>
                <c:pt idx="6265">
                  <c:v>24.632999999999999</c:v>
                </c:pt>
                <c:pt idx="6266">
                  <c:v>24.62</c:v>
                </c:pt>
                <c:pt idx="6267">
                  <c:v>24.608000000000001</c:v>
                </c:pt>
                <c:pt idx="6268">
                  <c:v>24.603000000000002</c:v>
                </c:pt>
                <c:pt idx="6269">
                  <c:v>24.582999999999998</c:v>
                </c:pt>
                <c:pt idx="6270">
                  <c:v>24.573</c:v>
                </c:pt>
                <c:pt idx="6271">
                  <c:v>24.617000000000001</c:v>
                </c:pt>
                <c:pt idx="6272">
                  <c:v>24.664000000000001</c:v>
                </c:pt>
                <c:pt idx="6273">
                  <c:v>24.684999999999999</c:v>
                </c:pt>
                <c:pt idx="6274">
                  <c:v>24.687999999999999</c:v>
                </c:pt>
                <c:pt idx="6275">
                  <c:v>24.678000000000001</c:v>
                </c:pt>
                <c:pt idx="6276">
                  <c:v>24.669</c:v>
                </c:pt>
                <c:pt idx="6277">
                  <c:v>24.661999999999999</c:v>
                </c:pt>
                <c:pt idx="6278">
                  <c:v>24.632999999999999</c:v>
                </c:pt>
                <c:pt idx="6279">
                  <c:v>24.622</c:v>
                </c:pt>
                <c:pt idx="6280">
                  <c:v>24.613</c:v>
                </c:pt>
                <c:pt idx="6281">
                  <c:v>24.571999999999999</c:v>
                </c:pt>
                <c:pt idx="6282">
                  <c:v>24.565999999999999</c:v>
                </c:pt>
                <c:pt idx="6283">
                  <c:v>24.530999999999999</c:v>
                </c:pt>
                <c:pt idx="6284">
                  <c:v>24.49</c:v>
                </c:pt>
                <c:pt idx="6285">
                  <c:v>24.420999999999999</c:v>
                </c:pt>
                <c:pt idx="6286">
                  <c:v>24.401</c:v>
                </c:pt>
                <c:pt idx="6287">
                  <c:v>24.411999999999999</c:v>
                </c:pt>
                <c:pt idx="6288">
                  <c:v>24.431000000000001</c:v>
                </c:pt>
                <c:pt idx="6289">
                  <c:v>24.518000000000001</c:v>
                </c:pt>
                <c:pt idx="6290">
                  <c:v>24.637</c:v>
                </c:pt>
                <c:pt idx="6291">
                  <c:v>24.638999999999999</c:v>
                </c:pt>
                <c:pt idx="6292">
                  <c:v>24.638999999999999</c:v>
                </c:pt>
                <c:pt idx="6293">
                  <c:v>24.640999999999998</c:v>
                </c:pt>
                <c:pt idx="6294">
                  <c:v>24.692</c:v>
                </c:pt>
                <c:pt idx="6295">
                  <c:v>24.696000000000002</c:v>
                </c:pt>
                <c:pt idx="6296">
                  <c:v>24.69</c:v>
                </c:pt>
                <c:pt idx="6297">
                  <c:v>24.69</c:v>
                </c:pt>
                <c:pt idx="6298">
                  <c:v>24.696000000000002</c:v>
                </c:pt>
                <c:pt idx="6299">
                  <c:v>24.677</c:v>
                </c:pt>
                <c:pt idx="6300">
                  <c:v>24.672999999999998</c:v>
                </c:pt>
                <c:pt idx="6301">
                  <c:v>24.672000000000001</c:v>
                </c:pt>
                <c:pt idx="6302">
                  <c:v>24.670999999999999</c:v>
                </c:pt>
                <c:pt idx="6303">
                  <c:v>24.670999999999999</c:v>
                </c:pt>
                <c:pt idx="6304">
                  <c:v>24.670999999999999</c:v>
                </c:pt>
                <c:pt idx="6305">
                  <c:v>24.675000000000001</c:v>
                </c:pt>
                <c:pt idx="6306">
                  <c:v>24.670999999999999</c:v>
                </c:pt>
                <c:pt idx="6307">
                  <c:v>24.66</c:v>
                </c:pt>
                <c:pt idx="6308">
                  <c:v>24.606999999999999</c:v>
                </c:pt>
                <c:pt idx="6309">
                  <c:v>24.553000000000001</c:v>
                </c:pt>
                <c:pt idx="6310">
                  <c:v>24.553000000000001</c:v>
                </c:pt>
                <c:pt idx="6311">
                  <c:v>24.568000000000001</c:v>
                </c:pt>
                <c:pt idx="6312">
                  <c:v>24.574000000000002</c:v>
                </c:pt>
                <c:pt idx="6313">
                  <c:v>24.544</c:v>
                </c:pt>
                <c:pt idx="6314">
                  <c:v>24.542000000000002</c:v>
                </c:pt>
                <c:pt idx="6315">
                  <c:v>24.550999999999998</c:v>
                </c:pt>
                <c:pt idx="6316">
                  <c:v>24.550999999999998</c:v>
                </c:pt>
                <c:pt idx="6317">
                  <c:v>24.541</c:v>
                </c:pt>
                <c:pt idx="6318">
                  <c:v>24.504999999999999</c:v>
                </c:pt>
                <c:pt idx="6319">
                  <c:v>24.468</c:v>
                </c:pt>
                <c:pt idx="6320">
                  <c:v>24.408000000000001</c:v>
                </c:pt>
                <c:pt idx="6321">
                  <c:v>24.314</c:v>
                </c:pt>
                <c:pt idx="6322">
                  <c:v>24.303999999999998</c:v>
                </c:pt>
                <c:pt idx="6323">
                  <c:v>24.300999999999998</c:v>
                </c:pt>
                <c:pt idx="6324">
                  <c:v>24.286000000000001</c:v>
                </c:pt>
                <c:pt idx="6325">
                  <c:v>24.25</c:v>
                </c:pt>
                <c:pt idx="6326">
                  <c:v>24.222999999999999</c:v>
                </c:pt>
                <c:pt idx="6327">
                  <c:v>24.2</c:v>
                </c:pt>
                <c:pt idx="6328">
                  <c:v>24.172000000000001</c:v>
                </c:pt>
                <c:pt idx="6329">
                  <c:v>24.074999999999999</c:v>
                </c:pt>
                <c:pt idx="6330">
                  <c:v>24.094999999999999</c:v>
                </c:pt>
                <c:pt idx="6331">
                  <c:v>24.094999999999999</c:v>
                </c:pt>
                <c:pt idx="6332">
                  <c:v>24.097000000000001</c:v>
                </c:pt>
                <c:pt idx="6333">
                  <c:v>24.100999999999999</c:v>
                </c:pt>
                <c:pt idx="6334">
                  <c:v>24.294</c:v>
                </c:pt>
                <c:pt idx="6335">
                  <c:v>24.398</c:v>
                </c:pt>
                <c:pt idx="6336">
                  <c:v>24.446000000000002</c:v>
                </c:pt>
                <c:pt idx="6337">
                  <c:v>24.504000000000001</c:v>
                </c:pt>
                <c:pt idx="6338">
                  <c:v>24.541</c:v>
                </c:pt>
                <c:pt idx="6339">
                  <c:v>24.553000000000001</c:v>
                </c:pt>
                <c:pt idx="6340">
                  <c:v>24.548999999999999</c:v>
                </c:pt>
                <c:pt idx="6341">
                  <c:v>24.542000000000002</c:v>
                </c:pt>
                <c:pt idx="6342">
                  <c:v>24.533000000000001</c:v>
                </c:pt>
                <c:pt idx="6343">
                  <c:v>24.492999999999999</c:v>
                </c:pt>
                <c:pt idx="6344">
                  <c:v>24.47</c:v>
                </c:pt>
                <c:pt idx="6345">
                  <c:v>24.49</c:v>
                </c:pt>
                <c:pt idx="6346">
                  <c:v>24.542999999999999</c:v>
                </c:pt>
                <c:pt idx="6347">
                  <c:v>24.571000000000002</c:v>
                </c:pt>
                <c:pt idx="6348">
                  <c:v>24.585999999999999</c:v>
                </c:pt>
                <c:pt idx="6349">
                  <c:v>24.65</c:v>
                </c:pt>
                <c:pt idx="6350">
                  <c:v>24.652000000000001</c:v>
                </c:pt>
                <c:pt idx="6351">
                  <c:v>24.684999999999999</c:v>
                </c:pt>
                <c:pt idx="6352">
                  <c:v>24.684000000000001</c:v>
                </c:pt>
                <c:pt idx="6353">
                  <c:v>24.673999999999999</c:v>
                </c:pt>
                <c:pt idx="6354">
                  <c:v>24.638000000000002</c:v>
                </c:pt>
                <c:pt idx="6355">
                  <c:v>24.614999999999998</c:v>
                </c:pt>
                <c:pt idx="6356">
                  <c:v>24.550999999999998</c:v>
                </c:pt>
                <c:pt idx="6357">
                  <c:v>24.542999999999999</c:v>
                </c:pt>
                <c:pt idx="6358">
                  <c:v>24.524999999999999</c:v>
                </c:pt>
                <c:pt idx="6359">
                  <c:v>24.501999999999999</c:v>
                </c:pt>
                <c:pt idx="6360">
                  <c:v>24.478999999999999</c:v>
                </c:pt>
                <c:pt idx="6361">
                  <c:v>24.449000000000002</c:v>
                </c:pt>
                <c:pt idx="6362">
                  <c:v>24.434999999999999</c:v>
                </c:pt>
                <c:pt idx="6363">
                  <c:v>24.413</c:v>
                </c:pt>
                <c:pt idx="6364">
                  <c:v>24.390999999999998</c:v>
                </c:pt>
                <c:pt idx="6365">
                  <c:v>24.376999999999999</c:v>
                </c:pt>
                <c:pt idx="6366">
                  <c:v>24.352</c:v>
                </c:pt>
                <c:pt idx="6367">
                  <c:v>24.393000000000001</c:v>
                </c:pt>
                <c:pt idx="6368">
                  <c:v>24.41</c:v>
                </c:pt>
                <c:pt idx="6369">
                  <c:v>24.417000000000002</c:v>
                </c:pt>
                <c:pt idx="6370">
                  <c:v>24.443000000000001</c:v>
                </c:pt>
                <c:pt idx="6371">
                  <c:v>24.449000000000002</c:v>
                </c:pt>
                <c:pt idx="6372">
                  <c:v>24.452000000000002</c:v>
                </c:pt>
                <c:pt idx="6373">
                  <c:v>24.457000000000001</c:v>
                </c:pt>
                <c:pt idx="6374">
                  <c:v>24.491</c:v>
                </c:pt>
                <c:pt idx="6375">
                  <c:v>24.513999999999999</c:v>
                </c:pt>
                <c:pt idx="6376">
                  <c:v>24.553000000000001</c:v>
                </c:pt>
                <c:pt idx="6377">
                  <c:v>24.605</c:v>
                </c:pt>
                <c:pt idx="6378">
                  <c:v>24.588000000000001</c:v>
                </c:pt>
                <c:pt idx="6379">
                  <c:v>24.574999999999999</c:v>
                </c:pt>
                <c:pt idx="6380">
                  <c:v>24.565999999999999</c:v>
                </c:pt>
                <c:pt idx="6381">
                  <c:v>24.561</c:v>
                </c:pt>
                <c:pt idx="6382">
                  <c:v>24.532</c:v>
                </c:pt>
                <c:pt idx="6383">
                  <c:v>24.524999999999999</c:v>
                </c:pt>
                <c:pt idx="6384">
                  <c:v>24.527000000000001</c:v>
                </c:pt>
                <c:pt idx="6385">
                  <c:v>24.515000000000001</c:v>
                </c:pt>
                <c:pt idx="6386">
                  <c:v>24.526</c:v>
                </c:pt>
                <c:pt idx="6387">
                  <c:v>24.529</c:v>
                </c:pt>
                <c:pt idx="6388">
                  <c:v>24.529</c:v>
                </c:pt>
                <c:pt idx="6389">
                  <c:v>24.536999999999999</c:v>
                </c:pt>
                <c:pt idx="6390">
                  <c:v>24.524000000000001</c:v>
                </c:pt>
                <c:pt idx="6391">
                  <c:v>24.518999999999998</c:v>
                </c:pt>
                <c:pt idx="6392">
                  <c:v>24.504999999999999</c:v>
                </c:pt>
                <c:pt idx="6393">
                  <c:v>24.498999999999999</c:v>
                </c:pt>
                <c:pt idx="6394">
                  <c:v>24.456</c:v>
                </c:pt>
                <c:pt idx="6395">
                  <c:v>24.452000000000002</c:v>
                </c:pt>
                <c:pt idx="6396">
                  <c:v>24.428999999999998</c:v>
                </c:pt>
                <c:pt idx="6397">
                  <c:v>24.349</c:v>
                </c:pt>
                <c:pt idx="6398">
                  <c:v>24.329000000000001</c:v>
                </c:pt>
                <c:pt idx="6399">
                  <c:v>24.280999999999999</c:v>
                </c:pt>
                <c:pt idx="6400">
                  <c:v>24.28</c:v>
                </c:pt>
                <c:pt idx="6401">
                  <c:v>24.251999999999999</c:v>
                </c:pt>
                <c:pt idx="6402">
                  <c:v>24.251000000000001</c:v>
                </c:pt>
                <c:pt idx="6403">
                  <c:v>24.234999999999999</c:v>
                </c:pt>
                <c:pt idx="6404">
                  <c:v>24.236999999999998</c:v>
                </c:pt>
                <c:pt idx="6405">
                  <c:v>24.23</c:v>
                </c:pt>
                <c:pt idx="6406">
                  <c:v>24.189</c:v>
                </c:pt>
                <c:pt idx="6407">
                  <c:v>24.175000000000001</c:v>
                </c:pt>
                <c:pt idx="6408">
                  <c:v>24.146000000000001</c:v>
                </c:pt>
                <c:pt idx="6409">
                  <c:v>24.106000000000002</c:v>
                </c:pt>
                <c:pt idx="6410">
                  <c:v>24.074000000000002</c:v>
                </c:pt>
                <c:pt idx="6411">
                  <c:v>24.071999999999999</c:v>
                </c:pt>
                <c:pt idx="6412">
                  <c:v>24.085000000000001</c:v>
                </c:pt>
                <c:pt idx="6413">
                  <c:v>24.091999999999999</c:v>
                </c:pt>
                <c:pt idx="6414">
                  <c:v>24.099</c:v>
                </c:pt>
                <c:pt idx="6415">
                  <c:v>24.157</c:v>
                </c:pt>
                <c:pt idx="6416">
                  <c:v>24.157</c:v>
                </c:pt>
                <c:pt idx="6417">
                  <c:v>24.157</c:v>
                </c:pt>
                <c:pt idx="6418">
                  <c:v>24.157</c:v>
                </c:pt>
                <c:pt idx="6419">
                  <c:v>24.141999999999999</c:v>
                </c:pt>
                <c:pt idx="6420">
                  <c:v>24.141999999999999</c:v>
                </c:pt>
                <c:pt idx="6421">
                  <c:v>24.141999999999999</c:v>
                </c:pt>
                <c:pt idx="6422">
                  <c:v>24.138999999999999</c:v>
                </c:pt>
                <c:pt idx="6423">
                  <c:v>24.143000000000001</c:v>
                </c:pt>
                <c:pt idx="6424">
                  <c:v>24.14</c:v>
                </c:pt>
                <c:pt idx="6425">
                  <c:v>24.137</c:v>
                </c:pt>
                <c:pt idx="6426">
                  <c:v>24.135000000000002</c:v>
                </c:pt>
                <c:pt idx="6427">
                  <c:v>24.135999999999999</c:v>
                </c:pt>
                <c:pt idx="6428">
                  <c:v>24.137</c:v>
                </c:pt>
                <c:pt idx="6429">
                  <c:v>24.16</c:v>
                </c:pt>
                <c:pt idx="6430">
                  <c:v>24.164999999999999</c:v>
                </c:pt>
                <c:pt idx="6431">
                  <c:v>24.167999999999999</c:v>
                </c:pt>
                <c:pt idx="6432">
                  <c:v>24.17</c:v>
                </c:pt>
                <c:pt idx="6433">
                  <c:v>24.202000000000002</c:v>
                </c:pt>
                <c:pt idx="6434">
                  <c:v>24.222999999999999</c:v>
                </c:pt>
                <c:pt idx="6435">
                  <c:v>24.227</c:v>
                </c:pt>
                <c:pt idx="6436">
                  <c:v>24.253</c:v>
                </c:pt>
                <c:pt idx="6437">
                  <c:v>24.271000000000001</c:v>
                </c:pt>
                <c:pt idx="6438">
                  <c:v>24.306000000000001</c:v>
                </c:pt>
                <c:pt idx="6439">
                  <c:v>24.314</c:v>
                </c:pt>
                <c:pt idx="6440">
                  <c:v>24.317</c:v>
                </c:pt>
                <c:pt idx="6441">
                  <c:v>24.318999999999999</c:v>
                </c:pt>
                <c:pt idx="6442">
                  <c:v>24.335000000000001</c:v>
                </c:pt>
                <c:pt idx="6443">
                  <c:v>24.335000000000001</c:v>
                </c:pt>
                <c:pt idx="6444">
                  <c:v>24.335999999999999</c:v>
                </c:pt>
                <c:pt idx="6445">
                  <c:v>24.425999999999998</c:v>
                </c:pt>
                <c:pt idx="6446">
                  <c:v>24.440999999999999</c:v>
                </c:pt>
                <c:pt idx="6447">
                  <c:v>24.457999999999998</c:v>
                </c:pt>
                <c:pt idx="6448">
                  <c:v>24.533999999999999</c:v>
                </c:pt>
                <c:pt idx="6449">
                  <c:v>24.559000000000001</c:v>
                </c:pt>
                <c:pt idx="6450">
                  <c:v>24.577000000000002</c:v>
                </c:pt>
                <c:pt idx="6451">
                  <c:v>24.6</c:v>
                </c:pt>
                <c:pt idx="6452">
                  <c:v>24.638000000000002</c:v>
                </c:pt>
                <c:pt idx="6453">
                  <c:v>24.643999999999998</c:v>
                </c:pt>
                <c:pt idx="6454">
                  <c:v>24.675000000000001</c:v>
                </c:pt>
                <c:pt idx="6455">
                  <c:v>24.678999999999998</c:v>
                </c:pt>
                <c:pt idx="6456">
                  <c:v>24.666</c:v>
                </c:pt>
                <c:pt idx="6457">
                  <c:v>24.666</c:v>
                </c:pt>
                <c:pt idx="6458">
                  <c:v>24.655000000000001</c:v>
                </c:pt>
                <c:pt idx="6459">
                  <c:v>24.597999999999999</c:v>
                </c:pt>
                <c:pt idx="6460">
                  <c:v>24.577999999999999</c:v>
                </c:pt>
                <c:pt idx="6461">
                  <c:v>24.574999999999999</c:v>
                </c:pt>
                <c:pt idx="6462">
                  <c:v>24.573</c:v>
                </c:pt>
                <c:pt idx="6463">
                  <c:v>24.562000000000001</c:v>
                </c:pt>
                <c:pt idx="6464">
                  <c:v>24.52</c:v>
                </c:pt>
                <c:pt idx="6465">
                  <c:v>24.510999999999999</c:v>
                </c:pt>
                <c:pt idx="6466">
                  <c:v>24.497</c:v>
                </c:pt>
                <c:pt idx="6467">
                  <c:v>24.439</c:v>
                </c:pt>
                <c:pt idx="6468">
                  <c:v>24.414999999999999</c:v>
                </c:pt>
                <c:pt idx="6469">
                  <c:v>24.376000000000001</c:v>
                </c:pt>
                <c:pt idx="6470">
                  <c:v>24.35</c:v>
                </c:pt>
                <c:pt idx="6471">
                  <c:v>24.303999999999998</c:v>
                </c:pt>
                <c:pt idx="6472">
                  <c:v>24.321000000000002</c:v>
                </c:pt>
                <c:pt idx="6473">
                  <c:v>24.324999999999999</c:v>
                </c:pt>
                <c:pt idx="6474">
                  <c:v>24.344000000000001</c:v>
                </c:pt>
                <c:pt idx="6475">
                  <c:v>24.373000000000001</c:v>
                </c:pt>
                <c:pt idx="6476">
                  <c:v>24.422000000000001</c:v>
                </c:pt>
                <c:pt idx="6477">
                  <c:v>24.449000000000002</c:v>
                </c:pt>
                <c:pt idx="6478">
                  <c:v>24.474</c:v>
                </c:pt>
                <c:pt idx="6479">
                  <c:v>24.565999999999999</c:v>
                </c:pt>
                <c:pt idx="6480">
                  <c:v>24.576000000000001</c:v>
                </c:pt>
                <c:pt idx="6481">
                  <c:v>24.576000000000001</c:v>
                </c:pt>
                <c:pt idx="6482">
                  <c:v>24.564</c:v>
                </c:pt>
                <c:pt idx="6483">
                  <c:v>24.55</c:v>
                </c:pt>
                <c:pt idx="6484">
                  <c:v>24.548999999999999</c:v>
                </c:pt>
                <c:pt idx="6485">
                  <c:v>24.553000000000001</c:v>
                </c:pt>
                <c:pt idx="6486">
                  <c:v>24.55</c:v>
                </c:pt>
                <c:pt idx="6487">
                  <c:v>24.532</c:v>
                </c:pt>
                <c:pt idx="6488">
                  <c:v>24.527000000000001</c:v>
                </c:pt>
                <c:pt idx="6489">
                  <c:v>24.498999999999999</c:v>
                </c:pt>
                <c:pt idx="6490">
                  <c:v>24.475999999999999</c:v>
                </c:pt>
                <c:pt idx="6491">
                  <c:v>24.529</c:v>
                </c:pt>
                <c:pt idx="6492">
                  <c:v>24.53</c:v>
                </c:pt>
                <c:pt idx="6493">
                  <c:v>24.582999999999998</c:v>
                </c:pt>
                <c:pt idx="6494">
                  <c:v>24.643999999999998</c:v>
                </c:pt>
                <c:pt idx="6495">
                  <c:v>24.687000000000001</c:v>
                </c:pt>
                <c:pt idx="6496">
                  <c:v>24.736000000000001</c:v>
                </c:pt>
                <c:pt idx="6497">
                  <c:v>24.68</c:v>
                </c:pt>
                <c:pt idx="6498">
                  <c:v>24.667999999999999</c:v>
                </c:pt>
                <c:pt idx="6499">
                  <c:v>24.655000000000001</c:v>
                </c:pt>
                <c:pt idx="6500">
                  <c:v>24.649000000000001</c:v>
                </c:pt>
                <c:pt idx="6501">
                  <c:v>24.648</c:v>
                </c:pt>
                <c:pt idx="6502">
                  <c:v>24.643999999999998</c:v>
                </c:pt>
                <c:pt idx="6503">
                  <c:v>24.605</c:v>
                </c:pt>
                <c:pt idx="6504">
                  <c:v>24.594999999999999</c:v>
                </c:pt>
                <c:pt idx="6505">
                  <c:v>24.614000000000001</c:v>
                </c:pt>
                <c:pt idx="6506">
                  <c:v>24.643000000000001</c:v>
                </c:pt>
                <c:pt idx="6507">
                  <c:v>24.666</c:v>
                </c:pt>
                <c:pt idx="6508">
                  <c:v>24.713000000000001</c:v>
                </c:pt>
                <c:pt idx="6509">
                  <c:v>24.722999999999999</c:v>
                </c:pt>
                <c:pt idx="6510">
                  <c:v>24.765999999999998</c:v>
                </c:pt>
                <c:pt idx="6511">
                  <c:v>24.765000000000001</c:v>
                </c:pt>
                <c:pt idx="6512">
                  <c:v>24.763999999999999</c:v>
                </c:pt>
                <c:pt idx="6513">
                  <c:v>24.74</c:v>
                </c:pt>
                <c:pt idx="6514">
                  <c:v>24.704999999999998</c:v>
                </c:pt>
                <c:pt idx="6515">
                  <c:v>24.690999999999999</c:v>
                </c:pt>
                <c:pt idx="6516">
                  <c:v>24.686</c:v>
                </c:pt>
                <c:pt idx="6517">
                  <c:v>24.637</c:v>
                </c:pt>
                <c:pt idx="6518">
                  <c:v>24.635000000000002</c:v>
                </c:pt>
                <c:pt idx="6519">
                  <c:v>24.614000000000001</c:v>
                </c:pt>
                <c:pt idx="6520">
                  <c:v>24.606999999999999</c:v>
                </c:pt>
                <c:pt idx="6521">
                  <c:v>24.603999999999999</c:v>
                </c:pt>
                <c:pt idx="6522">
                  <c:v>24.552</c:v>
                </c:pt>
                <c:pt idx="6523">
                  <c:v>24.538</c:v>
                </c:pt>
                <c:pt idx="6524">
                  <c:v>24.504999999999999</c:v>
                </c:pt>
                <c:pt idx="6525">
                  <c:v>24.489000000000001</c:v>
                </c:pt>
                <c:pt idx="6526">
                  <c:v>24.381</c:v>
                </c:pt>
                <c:pt idx="6527">
                  <c:v>24.273</c:v>
                </c:pt>
                <c:pt idx="6528">
                  <c:v>24.202000000000002</c:v>
                </c:pt>
                <c:pt idx="6529">
                  <c:v>24.195</c:v>
                </c:pt>
                <c:pt idx="6530">
                  <c:v>24.196000000000002</c:v>
                </c:pt>
                <c:pt idx="6531">
                  <c:v>24.196999999999999</c:v>
                </c:pt>
                <c:pt idx="6532">
                  <c:v>24.201000000000001</c:v>
                </c:pt>
                <c:pt idx="6533">
                  <c:v>24.228999999999999</c:v>
                </c:pt>
                <c:pt idx="6534">
                  <c:v>24.384</c:v>
                </c:pt>
                <c:pt idx="6535">
                  <c:v>24.445</c:v>
                </c:pt>
                <c:pt idx="6536">
                  <c:v>24.443000000000001</c:v>
                </c:pt>
                <c:pt idx="6537">
                  <c:v>24.49</c:v>
                </c:pt>
                <c:pt idx="6538">
                  <c:v>24.495999999999999</c:v>
                </c:pt>
                <c:pt idx="6539">
                  <c:v>24.544</c:v>
                </c:pt>
                <c:pt idx="6540">
                  <c:v>24.498999999999999</c:v>
                </c:pt>
                <c:pt idx="6541">
                  <c:v>24.417000000000002</c:v>
                </c:pt>
                <c:pt idx="6542">
                  <c:v>24.393000000000001</c:v>
                </c:pt>
                <c:pt idx="6543">
                  <c:v>24.385000000000002</c:v>
                </c:pt>
                <c:pt idx="6544">
                  <c:v>24.381</c:v>
                </c:pt>
                <c:pt idx="6545">
                  <c:v>24.378</c:v>
                </c:pt>
                <c:pt idx="6546">
                  <c:v>24.379000000000001</c:v>
                </c:pt>
                <c:pt idx="6547">
                  <c:v>24.396999999999998</c:v>
                </c:pt>
                <c:pt idx="6548">
                  <c:v>24.451000000000001</c:v>
                </c:pt>
                <c:pt idx="6549">
                  <c:v>24.475000000000001</c:v>
                </c:pt>
                <c:pt idx="6550">
                  <c:v>24.414000000000001</c:v>
                </c:pt>
                <c:pt idx="6551">
                  <c:v>24.4</c:v>
                </c:pt>
                <c:pt idx="6552">
                  <c:v>24.338999999999999</c:v>
                </c:pt>
                <c:pt idx="6553">
                  <c:v>24.271000000000001</c:v>
                </c:pt>
                <c:pt idx="6554">
                  <c:v>24.134</c:v>
                </c:pt>
                <c:pt idx="6555">
                  <c:v>24.114999999999998</c:v>
                </c:pt>
                <c:pt idx="6556">
                  <c:v>24.134</c:v>
                </c:pt>
                <c:pt idx="6557">
                  <c:v>24.195</c:v>
                </c:pt>
                <c:pt idx="6558">
                  <c:v>24.207999999999998</c:v>
                </c:pt>
                <c:pt idx="6559">
                  <c:v>24.212</c:v>
                </c:pt>
                <c:pt idx="6560">
                  <c:v>24.221</c:v>
                </c:pt>
                <c:pt idx="6561">
                  <c:v>24.224</c:v>
                </c:pt>
                <c:pt idx="6562">
                  <c:v>24.239000000000001</c:v>
                </c:pt>
                <c:pt idx="6563">
                  <c:v>24.242999999999999</c:v>
                </c:pt>
                <c:pt idx="6564">
                  <c:v>24.251999999999999</c:v>
                </c:pt>
                <c:pt idx="6565">
                  <c:v>24.286000000000001</c:v>
                </c:pt>
                <c:pt idx="6566">
                  <c:v>24.446000000000002</c:v>
                </c:pt>
                <c:pt idx="6567">
                  <c:v>24.446999999999999</c:v>
                </c:pt>
                <c:pt idx="6568">
                  <c:v>24.446999999999999</c:v>
                </c:pt>
                <c:pt idx="6569">
                  <c:v>24.523</c:v>
                </c:pt>
                <c:pt idx="6570">
                  <c:v>24.539000000000001</c:v>
                </c:pt>
                <c:pt idx="6571">
                  <c:v>24.538</c:v>
                </c:pt>
                <c:pt idx="6572">
                  <c:v>24.538</c:v>
                </c:pt>
                <c:pt idx="6573">
                  <c:v>24.536999999999999</c:v>
                </c:pt>
                <c:pt idx="6574">
                  <c:v>24.437999999999999</c:v>
                </c:pt>
                <c:pt idx="6575">
                  <c:v>24.349</c:v>
                </c:pt>
                <c:pt idx="6576">
                  <c:v>24.277000000000001</c:v>
                </c:pt>
                <c:pt idx="6577">
                  <c:v>24.218</c:v>
                </c:pt>
                <c:pt idx="6578">
                  <c:v>23.994</c:v>
                </c:pt>
                <c:pt idx="6579">
                  <c:v>23.928999999999998</c:v>
                </c:pt>
                <c:pt idx="6580">
                  <c:v>23.914999999999999</c:v>
                </c:pt>
                <c:pt idx="6581">
                  <c:v>23.920999999999999</c:v>
                </c:pt>
                <c:pt idx="6582">
                  <c:v>23.966000000000001</c:v>
                </c:pt>
                <c:pt idx="6583">
                  <c:v>23.984000000000002</c:v>
                </c:pt>
                <c:pt idx="6584">
                  <c:v>24.007999999999999</c:v>
                </c:pt>
                <c:pt idx="6585">
                  <c:v>24.013000000000002</c:v>
                </c:pt>
                <c:pt idx="6586">
                  <c:v>24.033999999999999</c:v>
                </c:pt>
                <c:pt idx="6587">
                  <c:v>24.023</c:v>
                </c:pt>
                <c:pt idx="6588">
                  <c:v>24.064</c:v>
                </c:pt>
                <c:pt idx="6589">
                  <c:v>24.068000000000001</c:v>
                </c:pt>
                <c:pt idx="6590">
                  <c:v>24.143000000000001</c:v>
                </c:pt>
                <c:pt idx="6591">
                  <c:v>24.164000000000001</c:v>
                </c:pt>
                <c:pt idx="6592">
                  <c:v>24.181999999999999</c:v>
                </c:pt>
                <c:pt idx="6593">
                  <c:v>24.192</c:v>
                </c:pt>
                <c:pt idx="6594">
                  <c:v>24.224</c:v>
                </c:pt>
                <c:pt idx="6595">
                  <c:v>24.331</c:v>
                </c:pt>
                <c:pt idx="6596">
                  <c:v>24.385999999999999</c:v>
                </c:pt>
                <c:pt idx="6597">
                  <c:v>24.474</c:v>
                </c:pt>
                <c:pt idx="6598">
                  <c:v>24.483000000000001</c:v>
                </c:pt>
                <c:pt idx="6599">
                  <c:v>24.573</c:v>
                </c:pt>
                <c:pt idx="6600">
                  <c:v>24.556000000000001</c:v>
                </c:pt>
                <c:pt idx="6601">
                  <c:v>24.603000000000002</c:v>
                </c:pt>
                <c:pt idx="6602">
                  <c:v>24.603000000000002</c:v>
                </c:pt>
                <c:pt idx="6603">
                  <c:v>24.597000000000001</c:v>
                </c:pt>
                <c:pt idx="6604">
                  <c:v>24.626000000000001</c:v>
                </c:pt>
                <c:pt idx="6605">
                  <c:v>24.632999999999999</c:v>
                </c:pt>
                <c:pt idx="6606">
                  <c:v>24.637</c:v>
                </c:pt>
                <c:pt idx="6607">
                  <c:v>24.625</c:v>
                </c:pt>
                <c:pt idx="6608">
                  <c:v>24.582999999999998</c:v>
                </c:pt>
                <c:pt idx="6609">
                  <c:v>24.597000000000001</c:v>
                </c:pt>
                <c:pt idx="6610">
                  <c:v>24.619</c:v>
                </c:pt>
                <c:pt idx="6611">
                  <c:v>24.648</c:v>
                </c:pt>
                <c:pt idx="6612">
                  <c:v>24.635999999999999</c:v>
                </c:pt>
                <c:pt idx="6613">
                  <c:v>24.699000000000002</c:v>
                </c:pt>
                <c:pt idx="6614">
                  <c:v>24.69</c:v>
                </c:pt>
                <c:pt idx="6615">
                  <c:v>24.593</c:v>
                </c:pt>
                <c:pt idx="6616">
                  <c:v>24.577000000000002</c:v>
                </c:pt>
                <c:pt idx="6617">
                  <c:v>24.6</c:v>
                </c:pt>
                <c:pt idx="6618">
                  <c:v>24.594999999999999</c:v>
                </c:pt>
                <c:pt idx="6619">
                  <c:v>24.733000000000001</c:v>
                </c:pt>
                <c:pt idx="6620">
                  <c:v>24.728999999999999</c:v>
                </c:pt>
                <c:pt idx="6621">
                  <c:v>24.734000000000002</c:v>
                </c:pt>
                <c:pt idx="6622">
                  <c:v>24.742999999999999</c:v>
                </c:pt>
                <c:pt idx="6623">
                  <c:v>24.742999999999999</c:v>
                </c:pt>
                <c:pt idx="6624">
                  <c:v>24.788</c:v>
                </c:pt>
                <c:pt idx="6625">
                  <c:v>24.82</c:v>
                </c:pt>
                <c:pt idx="6626">
                  <c:v>24.829000000000001</c:v>
                </c:pt>
                <c:pt idx="6627">
                  <c:v>24.843</c:v>
                </c:pt>
                <c:pt idx="6628">
                  <c:v>24.834</c:v>
                </c:pt>
                <c:pt idx="6629">
                  <c:v>24.861000000000001</c:v>
                </c:pt>
                <c:pt idx="6630">
                  <c:v>24.844999999999999</c:v>
                </c:pt>
                <c:pt idx="6631">
                  <c:v>24.838000000000001</c:v>
                </c:pt>
                <c:pt idx="6632">
                  <c:v>24.811</c:v>
                </c:pt>
                <c:pt idx="6633">
                  <c:v>24.806999999999999</c:v>
                </c:pt>
                <c:pt idx="6634">
                  <c:v>24.805</c:v>
                </c:pt>
                <c:pt idx="6635">
                  <c:v>24.803000000000001</c:v>
                </c:pt>
                <c:pt idx="6636">
                  <c:v>24.803999999999998</c:v>
                </c:pt>
                <c:pt idx="6637">
                  <c:v>24.786999999999999</c:v>
                </c:pt>
                <c:pt idx="6638">
                  <c:v>24.763000000000002</c:v>
                </c:pt>
                <c:pt idx="6639">
                  <c:v>24.701000000000001</c:v>
                </c:pt>
                <c:pt idx="6640">
                  <c:v>24.66</c:v>
                </c:pt>
                <c:pt idx="6641">
                  <c:v>24.637</c:v>
                </c:pt>
                <c:pt idx="6642">
                  <c:v>24.611000000000001</c:v>
                </c:pt>
                <c:pt idx="6643">
                  <c:v>24.603999999999999</c:v>
                </c:pt>
                <c:pt idx="6644">
                  <c:v>24.582999999999998</c:v>
                </c:pt>
                <c:pt idx="6645">
                  <c:v>24.567</c:v>
                </c:pt>
                <c:pt idx="6646">
                  <c:v>24.544</c:v>
                </c:pt>
                <c:pt idx="6647">
                  <c:v>24.506</c:v>
                </c:pt>
                <c:pt idx="6648">
                  <c:v>24.491</c:v>
                </c:pt>
                <c:pt idx="6649">
                  <c:v>24.497</c:v>
                </c:pt>
                <c:pt idx="6650">
                  <c:v>24.533000000000001</c:v>
                </c:pt>
                <c:pt idx="6651">
                  <c:v>24.599</c:v>
                </c:pt>
                <c:pt idx="6652">
                  <c:v>24.667000000000002</c:v>
                </c:pt>
                <c:pt idx="6653">
                  <c:v>24.741</c:v>
                </c:pt>
                <c:pt idx="6654">
                  <c:v>24.763999999999999</c:v>
                </c:pt>
                <c:pt idx="6655">
                  <c:v>24.768999999999998</c:v>
                </c:pt>
                <c:pt idx="6656">
                  <c:v>24.762</c:v>
                </c:pt>
                <c:pt idx="6657">
                  <c:v>24.75</c:v>
                </c:pt>
                <c:pt idx="6658">
                  <c:v>24.739000000000001</c:v>
                </c:pt>
                <c:pt idx="6659">
                  <c:v>24.736000000000001</c:v>
                </c:pt>
                <c:pt idx="6660">
                  <c:v>24.731999999999999</c:v>
                </c:pt>
                <c:pt idx="6661">
                  <c:v>24.709</c:v>
                </c:pt>
                <c:pt idx="6662">
                  <c:v>24.701000000000001</c:v>
                </c:pt>
                <c:pt idx="6663">
                  <c:v>24.716999999999999</c:v>
                </c:pt>
                <c:pt idx="6664">
                  <c:v>24.748000000000001</c:v>
                </c:pt>
                <c:pt idx="6665">
                  <c:v>24.768999999999998</c:v>
                </c:pt>
                <c:pt idx="6666">
                  <c:v>24.779</c:v>
                </c:pt>
                <c:pt idx="6667">
                  <c:v>24.754999999999999</c:v>
                </c:pt>
                <c:pt idx="6668">
                  <c:v>24.690999999999999</c:v>
                </c:pt>
                <c:pt idx="6669">
                  <c:v>24.687000000000001</c:v>
                </c:pt>
                <c:pt idx="6670">
                  <c:v>24.683</c:v>
                </c:pt>
                <c:pt idx="6671">
                  <c:v>24.634</c:v>
                </c:pt>
                <c:pt idx="6672">
                  <c:v>24.489000000000001</c:v>
                </c:pt>
                <c:pt idx="6673">
                  <c:v>24.312999999999999</c:v>
                </c:pt>
                <c:pt idx="6674">
                  <c:v>24.295000000000002</c:v>
                </c:pt>
                <c:pt idx="6675">
                  <c:v>24.295999999999999</c:v>
                </c:pt>
                <c:pt idx="6676">
                  <c:v>24.331</c:v>
                </c:pt>
                <c:pt idx="6677">
                  <c:v>24.428999999999998</c:v>
                </c:pt>
                <c:pt idx="6678">
                  <c:v>24.466000000000001</c:v>
                </c:pt>
                <c:pt idx="6679">
                  <c:v>24.494</c:v>
                </c:pt>
                <c:pt idx="6680">
                  <c:v>24.646999999999998</c:v>
                </c:pt>
                <c:pt idx="6681">
                  <c:v>24.664999999999999</c:v>
                </c:pt>
                <c:pt idx="6682">
                  <c:v>24.783000000000001</c:v>
                </c:pt>
                <c:pt idx="6683">
                  <c:v>24.792999999999999</c:v>
                </c:pt>
                <c:pt idx="6684">
                  <c:v>24.806999999999999</c:v>
                </c:pt>
                <c:pt idx="6685">
                  <c:v>24.806000000000001</c:v>
                </c:pt>
                <c:pt idx="6686">
                  <c:v>24.811</c:v>
                </c:pt>
                <c:pt idx="6687">
                  <c:v>24.808</c:v>
                </c:pt>
                <c:pt idx="6688">
                  <c:v>24.843</c:v>
                </c:pt>
                <c:pt idx="6689">
                  <c:v>24.881</c:v>
                </c:pt>
                <c:pt idx="6690">
                  <c:v>24.882000000000001</c:v>
                </c:pt>
                <c:pt idx="6691">
                  <c:v>24.881</c:v>
                </c:pt>
                <c:pt idx="6692">
                  <c:v>24.745999999999999</c:v>
                </c:pt>
                <c:pt idx="6693">
                  <c:v>24.638999999999999</c:v>
                </c:pt>
                <c:pt idx="6694">
                  <c:v>24.603999999999999</c:v>
                </c:pt>
                <c:pt idx="6695">
                  <c:v>24.561</c:v>
                </c:pt>
                <c:pt idx="6696">
                  <c:v>24.561</c:v>
                </c:pt>
                <c:pt idx="6697">
                  <c:v>24.524999999999999</c:v>
                </c:pt>
                <c:pt idx="6698">
                  <c:v>24.54</c:v>
                </c:pt>
                <c:pt idx="6699">
                  <c:v>24.556000000000001</c:v>
                </c:pt>
                <c:pt idx="6700">
                  <c:v>24.561</c:v>
                </c:pt>
                <c:pt idx="6701">
                  <c:v>24.561</c:v>
                </c:pt>
                <c:pt idx="6702">
                  <c:v>24.567</c:v>
                </c:pt>
                <c:pt idx="6703">
                  <c:v>24.567</c:v>
                </c:pt>
                <c:pt idx="6704">
                  <c:v>24.606000000000002</c:v>
                </c:pt>
                <c:pt idx="6705">
                  <c:v>24.623000000000001</c:v>
                </c:pt>
                <c:pt idx="6706">
                  <c:v>24.638999999999999</c:v>
                </c:pt>
                <c:pt idx="6707">
                  <c:v>24.678999999999998</c:v>
                </c:pt>
                <c:pt idx="6708">
                  <c:v>24.7</c:v>
                </c:pt>
                <c:pt idx="6709">
                  <c:v>24.696999999999999</c:v>
                </c:pt>
                <c:pt idx="6710">
                  <c:v>24.670999999999999</c:v>
                </c:pt>
                <c:pt idx="6711">
                  <c:v>24.651</c:v>
                </c:pt>
                <c:pt idx="6712">
                  <c:v>24.643999999999998</c:v>
                </c:pt>
                <c:pt idx="6713">
                  <c:v>24.640999999999998</c:v>
                </c:pt>
                <c:pt idx="6714">
                  <c:v>24.632000000000001</c:v>
                </c:pt>
                <c:pt idx="6715">
                  <c:v>24.524999999999999</c:v>
                </c:pt>
                <c:pt idx="6716">
                  <c:v>24.469000000000001</c:v>
                </c:pt>
                <c:pt idx="6717">
                  <c:v>24.489000000000001</c:v>
                </c:pt>
                <c:pt idx="6718">
                  <c:v>24.523</c:v>
                </c:pt>
                <c:pt idx="6719">
                  <c:v>24.553000000000001</c:v>
                </c:pt>
                <c:pt idx="6720">
                  <c:v>24.459</c:v>
                </c:pt>
                <c:pt idx="6721">
                  <c:v>24.268999999999998</c:v>
                </c:pt>
                <c:pt idx="6722">
                  <c:v>24.245999999999999</c:v>
                </c:pt>
                <c:pt idx="6723">
                  <c:v>24.227</c:v>
                </c:pt>
                <c:pt idx="6724">
                  <c:v>24.114999999999998</c:v>
                </c:pt>
                <c:pt idx="6725">
                  <c:v>23.916</c:v>
                </c:pt>
                <c:pt idx="6726">
                  <c:v>23.872</c:v>
                </c:pt>
                <c:pt idx="6727">
                  <c:v>23.966999999999999</c:v>
                </c:pt>
                <c:pt idx="6728">
                  <c:v>24.048999999999999</c:v>
                </c:pt>
                <c:pt idx="6729">
                  <c:v>24.097999999999999</c:v>
                </c:pt>
                <c:pt idx="6730">
                  <c:v>24.117000000000001</c:v>
                </c:pt>
                <c:pt idx="6731">
                  <c:v>24.132999999999999</c:v>
                </c:pt>
                <c:pt idx="6732">
                  <c:v>24.286000000000001</c:v>
                </c:pt>
                <c:pt idx="6733">
                  <c:v>24.344999999999999</c:v>
                </c:pt>
                <c:pt idx="6734">
                  <c:v>24.478000000000002</c:v>
                </c:pt>
                <c:pt idx="6735">
                  <c:v>24.524999999999999</c:v>
                </c:pt>
                <c:pt idx="6736">
                  <c:v>24.558</c:v>
                </c:pt>
                <c:pt idx="6737">
                  <c:v>24.713000000000001</c:v>
                </c:pt>
                <c:pt idx="6738">
                  <c:v>24.748999999999999</c:v>
                </c:pt>
                <c:pt idx="6739">
                  <c:v>24.774000000000001</c:v>
                </c:pt>
                <c:pt idx="6740">
                  <c:v>24.776</c:v>
                </c:pt>
                <c:pt idx="6741">
                  <c:v>24.753</c:v>
                </c:pt>
                <c:pt idx="6742">
                  <c:v>24.716000000000001</c:v>
                </c:pt>
                <c:pt idx="6743">
                  <c:v>24.712</c:v>
                </c:pt>
                <c:pt idx="6744">
                  <c:v>24.707999999999998</c:v>
                </c:pt>
                <c:pt idx="6745">
                  <c:v>24.707000000000001</c:v>
                </c:pt>
                <c:pt idx="6746">
                  <c:v>24.702999999999999</c:v>
                </c:pt>
                <c:pt idx="6747">
                  <c:v>24.7</c:v>
                </c:pt>
                <c:pt idx="6748">
                  <c:v>24.677</c:v>
                </c:pt>
                <c:pt idx="6749">
                  <c:v>24.66</c:v>
                </c:pt>
                <c:pt idx="6750">
                  <c:v>24.568999999999999</c:v>
                </c:pt>
                <c:pt idx="6751">
                  <c:v>24.565000000000001</c:v>
                </c:pt>
                <c:pt idx="6752">
                  <c:v>24.471</c:v>
                </c:pt>
                <c:pt idx="6753">
                  <c:v>24.431000000000001</c:v>
                </c:pt>
                <c:pt idx="6754">
                  <c:v>24.414999999999999</c:v>
                </c:pt>
                <c:pt idx="6755">
                  <c:v>24.404</c:v>
                </c:pt>
                <c:pt idx="6756">
                  <c:v>24.442</c:v>
                </c:pt>
                <c:pt idx="6757">
                  <c:v>24.477</c:v>
                </c:pt>
                <c:pt idx="6758">
                  <c:v>24.454999999999998</c:v>
                </c:pt>
                <c:pt idx="6759">
                  <c:v>24.41</c:v>
                </c:pt>
                <c:pt idx="6760">
                  <c:v>24.378</c:v>
                </c:pt>
                <c:pt idx="6761">
                  <c:v>24.344000000000001</c:v>
                </c:pt>
                <c:pt idx="6762">
                  <c:v>24.356000000000002</c:v>
                </c:pt>
                <c:pt idx="6763">
                  <c:v>24.385999999999999</c:v>
                </c:pt>
                <c:pt idx="6764">
                  <c:v>24.382000000000001</c:v>
                </c:pt>
                <c:pt idx="6765">
                  <c:v>24.382000000000001</c:v>
                </c:pt>
                <c:pt idx="6766">
                  <c:v>24.390999999999998</c:v>
                </c:pt>
                <c:pt idx="6767">
                  <c:v>24.445</c:v>
                </c:pt>
                <c:pt idx="6768">
                  <c:v>24.559000000000001</c:v>
                </c:pt>
                <c:pt idx="6769">
                  <c:v>24.542999999999999</c:v>
                </c:pt>
                <c:pt idx="6770">
                  <c:v>24.542000000000002</c:v>
                </c:pt>
                <c:pt idx="6771">
                  <c:v>24.539000000000001</c:v>
                </c:pt>
                <c:pt idx="6772">
                  <c:v>24.535</c:v>
                </c:pt>
                <c:pt idx="6773">
                  <c:v>24.521000000000001</c:v>
                </c:pt>
                <c:pt idx="6774">
                  <c:v>24.436</c:v>
                </c:pt>
                <c:pt idx="6775">
                  <c:v>24.428999999999998</c:v>
                </c:pt>
                <c:pt idx="6776">
                  <c:v>24.431000000000001</c:v>
                </c:pt>
                <c:pt idx="6777">
                  <c:v>24.420999999999999</c:v>
                </c:pt>
                <c:pt idx="6778">
                  <c:v>24.437000000000001</c:v>
                </c:pt>
                <c:pt idx="6779">
                  <c:v>24.442</c:v>
                </c:pt>
                <c:pt idx="6780">
                  <c:v>24.472000000000001</c:v>
                </c:pt>
                <c:pt idx="6781">
                  <c:v>24.484999999999999</c:v>
                </c:pt>
                <c:pt idx="6782">
                  <c:v>24.488</c:v>
                </c:pt>
                <c:pt idx="6783">
                  <c:v>24.518999999999998</c:v>
                </c:pt>
                <c:pt idx="6784">
                  <c:v>24.509</c:v>
                </c:pt>
                <c:pt idx="6785">
                  <c:v>24.515999999999998</c:v>
                </c:pt>
                <c:pt idx="6786">
                  <c:v>24.524999999999999</c:v>
                </c:pt>
                <c:pt idx="6787">
                  <c:v>24.54</c:v>
                </c:pt>
                <c:pt idx="6788">
                  <c:v>24.56</c:v>
                </c:pt>
                <c:pt idx="6789">
                  <c:v>24.628</c:v>
                </c:pt>
                <c:pt idx="6790">
                  <c:v>24.724</c:v>
                </c:pt>
                <c:pt idx="6791">
                  <c:v>24.734999999999999</c:v>
                </c:pt>
                <c:pt idx="6792">
                  <c:v>24.74</c:v>
                </c:pt>
                <c:pt idx="6793">
                  <c:v>24.760999999999999</c:v>
                </c:pt>
                <c:pt idx="6794">
                  <c:v>24.771999999999998</c:v>
                </c:pt>
                <c:pt idx="6795">
                  <c:v>24.751999999999999</c:v>
                </c:pt>
                <c:pt idx="6796">
                  <c:v>24.736000000000001</c:v>
                </c:pt>
                <c:pt idx="6797">
                  <c:v>24.727</c:v>
                </c:pt>
                <c:pt idx="6798">
                  <c:v>24.71</c:v>
                </c:pt>
                <c:pt idx="6799">
                  <c:v>24.707000000000001</c:v>
                </c:pt>
                <c:pt idx="6800">
                  <c:v>24.710999999999999</c:v>
                </c:pt>
                <c:pt idx="6801">
                  <c:v>24.710999999999999</c:v>
                </c:pt>
                <c:pt idx="6802">
                  <c:v>24.724</c:v>
                </c:pt>
                <c:pt idx="6803">
                  <c:v>24.745000000000001</c:v>
                </c:pt>
                <c:pt idx="6804">
                  <c:v>24.751000000000001</c:v>
                </c:pt>
                <c:pt idx="6805">
                  <c:v>24.754000000000001</c:v>
                </c:pt>
                <c:pt idx="6806">
                  <c:v>24.765000000000001</c:v>
                </c:pt>
                <c:pt idx="6807">
                  <c:v>24.847000000000001</c:v>
                </c:pt>
                <c:pt idx="6808">
                  <c:v>24.878</c:v>
                </c:pt>
                <c:pt idx="6809">
                  <c:v>24.878</c:v>
                </c:pt>
                <c:pt idx="6810">
                  <c:v>24.882000000000001</c:v>
                </c:pt>
                <c:pt idx="6811">
                  <c:v>24.87</c:v>
                </c:pt>
                <c:pt idx="6812">
                  <c:v>24.852</c:v>
                </c:pt>
                <c:pt idx="6813">
                  <c:v>24.831</c:v>
                </c:pt>
                <c:pt idx="6814">
                  <c:v>24.814</c:v>
                </c:pt>
                <c:pt idx="6815">
                  <c:v>24.812000000000001</c:v>
                </c:pt>
                <c:pt idx="6816">
                  <c:v>24.806999999999999</c:v>
                </c:pt>
                <c:pt idx="6817">
                  <c:v>24.806000000000001</c:v>
                </c:pt>
                <c:pt idx="6818">
                  <c:v>24.806000000000001</c:v>
                </c:pt>
                <c:pt idx="6819">
                  <c:v>24.814</c:v>
                </c:pt>
                <c:pt idx="6820">
                  <c:v>24.814</c:v>
                </c:pt>
                <c:pt idx="6821">
                  <c:v>24.815999999999999</c:v>
                </c:pt>
                <c:pt idx="6822">
                  <c:v>24.817</c:v>
                </c:pt>
                <c:pt idx="6823">
                  <c:v>24.818999999999999</c:v>
                </c:pt>
                <c:pt idx="6824">
                  <c:v>24.818999999999999</c:v>
                </c:pt>
                <c:pt idx="6825">
                  <c:v>24.821000000000002</c:v>
                </c:pt>
                <c:pt idx="6826">
                  <c:v>24.817</c:v>
                </c:pt>
                <c:pt idx="6827">
                  <c:v>24.837</c:v>
                </c:pt>
                <c:pt idx="6828">
                  <c:v>24.832999999999998</c:v>
                </c:pt>
                <c:pt idx="6829">
                  <c:v>24.859000000000002</c:v>
                </c:pt>
                <c:pt idx="6830">
                  <c:v>24.858000000000001</c:v>
                </c:pt>
                <c:pt idx="6831">
                  <c:v>24.858000000000001</c:v>
                </c:pt>
                <c:pt idx="6832">
                  <c:v>24.8</c:v>
                </c:pt>
                <c:pt idx="6833">
                  <c:v>24.806999999999999</c:v>
                </c:pt>
                <c:pt idx="6834">
                  <c:v>24.792999999999999</c:v>
                </c:pt>
                <c:pt idx="6835">
                  <c:v>24.745999999999999</c:v>
                </c:pt>
                <c:pt idx="6836">
                  <c:v>24.751999999999999</c:v>
                </c:pt>
                <c:pt idx="6837">
                  <c:v>24.754999999999999</c:v>
                </c:pt>
                <c:pt idx="6838">
                  <c:v>24.763999999999999</c:v>
                </c:pt>
                <c:pt idx="6839">
                  <c:v>24.824000000000002</c:v>
                </c:pt>
                <c:pt idx="6840">
                  <c:v>24.881</c:v>
                </c:pt>
                <c:pt idx="6841">
                  <c:v>24.902000000000001</c:v>
                </c:pt>
                <c:pt idx="6842">
                  <c:v>24.917000000000002</c:v>
                </c:pt>
                <c:pt idx="6843">
                  <c:v>24.991</c:v>
                </c:pt>
                <c:pt idx="6844">
                  <c:v>25.009</c:v>
                </c:pt>
                <c:pt idx="6845">
                  <c:v>25.013000000000002</c:v>
                </c:pt>
                <c:pt idx="6846">
                  <c:v>25.010999999999999</c:v>
                </c:pt>
                <c:pt idx="6847">
                  <c:v>24.986000000000001</c:v>
                </c:pt>
                <c:pt idx="6848">
                  <c:v>24.981999999999999</c:v>
                </c:pt>
                <c:pt idx="6849">
                  <c:v>24.956</c:v>
                </c:pt>
                <c:pt idx="6850">
                  <c:v>24.922999999999998</c:v>
                </c:pt>
                <c:pt idx="6851">
                  <c:v>24.9</c:v>
                </c:pt>
                <c:pt idx="6852">
                  <c:v>24.888000000000002</c:v>
                </c:pt>
                <c:pt idx="6853">
                  <c:v>24.893000000000001</c:v>
                </c:pt>
                <c:pt idx="6854">
                  <c:v>24.888999999999999</c:v>
                </c:pt>
                <c:pt idx="6855">
                  <c:v>24.916</c:v>
                </c:pt>
                <c:pt idx="6856">
                  <c:v>24.954000000000001</c:v>
                </c:pt>
                <c:pt idx="6857">
                  <c:v>24.966000000000001</c:v>
                </c:pt>
                <c:pt idx="6858">
                  <c:v>24.898</c:v>
                </c:pt>
                <c:pt idx="6859">
                  <c:v>24.834</c:v>
                </c:pt>
                <c:pt idx="6860">
                  <c:v>24.823</c:v>
                </c:pt>
                <c:pt idx="6861">
                  <c:v>24.652999999999999</c:v>
                </c:pt>
                <c:pt idx="6862">
                  <c:v>24.611000000000001</c:v>
                </c:pt>
                <c:pt idx="6863">
                  <c:v>24.597000000000001</c:v>
                </c:pt>
                <c:pt idx="6864">
                  <c:v>24.585999999999999</c:v>
                </c:pt>
                <c:pt idx="6865">
                  <c:v>24.576000000000001</c:v>
                </c:pt>
                <c:pt idx="6866">
                  <c:v>24.573</c:v>
                </c:pt>
                <c:pt idx="6867">
                  <c:v>24.556000000000001</c:v>
                </c:pt>
                <c:pt idx="6868">
                  <c:v>24.552</c:v>
                </c:pt>
                <c:pt idx="6869">
                  <c:v>24.545000000000002</c:v>
                </c:pt>
                <c:pt idx="6870">
                  <c:v>24.437999999999999</c:v>
                </c:pt>
                <c:pt idx="6871">
                  <c:v>24.123000000000001</c:v>
                </c:pt>
                <c:pt idx="6872">
                  <c:v>24.085999999999999</c:v>
                </c:pt>
                <c:pt idx="6873">
                  <c:v>24.047000000000001</c:v>
                </c:pt>
                <c:pt idx="6874">
                  <c:v>23.911000000000001</c:v>
                </c:pt>
                <c:pt idx="6875">
                  <c:v>23.591000000000001</c:v>
                </c:pt>
                <c:pt idx="6876">
                  <c:v>23.533000000000001</c:v>
                </c:pt>
                <c:pt idx="6877">
                  <c:v>23.606000000000002</c:v>
                </c:pt>
                <c:pt idx="6878">
                  <c:v>23.937999999999999</c:v>
                </c:pt>
                <c:pt idx="6879">
                  <c:v>24.068000000000001</c:v>
                </c:pt>
                <c:pt idx="6880">
                  <c:v>24.097000000000001</c:v>
                </c:pt>
                <c:pt idx="6881">
                  <c:v>24.22</c:v>
                </c:pt>
                <c:pt idx="6882">
                  <c:v>24.297999999999998</c:v>
                </c:pt>
                <c:pt idx="6883">
                  <c:v>24.327999999999999</c:v>
                </c:pt>
                <c:pt idx="6884">
                  <c:v>24.378</c:v>
                </c:pt>
                <c:pt idx="6885">
                  <c:v>24.305</c:v>
                </c:pt>
                <c:pt idx="6886">
                  <c:v>24.100999999999999</c:v>
                </c:pt>
                <c:pt idx="6887">
                  <c:v>24.093</c:v>
                </c:pt>
                <c:pt idx="6888">
                  <c:v>24.082999999999998</c:v>
                </c:pt>
                <c:pt idx="6889">
                  <c:v>24.068999999999999</c:v>
                </c:pt>
                <c:pt idx="6890">
                  <c:v>23.832000000000001</c:v>
                </c:pt>
                <c:pt idx="6891">
                  <c:v>23.695</c:v>
                </c:pt>
                <c:pt idx="6892">
                  <c:v>23.382000000000001</c:v>
                </c:pt>
                <c:pt idx="6893">
                  <c:v>23.462</c:v>
                </c:pt>
                <c:pt idx="6894">
                  <c:v>23.507000000000001</c:v>
                </c:pt>
                <c:pt idx="6895">
                  <c:v>23.593</c:v>
                </c:pt>
                <c:pt idx="6896">
                  <c:v>23.736000000000001</c:v>
                </c:pt>
                <c:pt idx="6897">
                  <c:v>24.106000000000002</c:v>
                </c:pt>
                <c:pt idx="6898">
                  <c:v>24.236000000000001</c:v>
                </c:pt>
                <c:pt idx="6899">
                  <c:v>24.268999999999998</c:v>
                </c:pt>
                <c:pt idx="6900">
                  <c:v>24.81</c:v>
                </c:pt>
                <c:pt idx="6901">
                  <c:v>24.861000000000001</c:v>
                </c:pt>
                <c:pt idx="6902">
                  <c:v>24.87</c:v>
                </c:pt>
                <c:pt idx="6903">
                  <c:v>24.766999999999999</c:v>
                </c:pt>
                <c:pt idx="6904">
                  <c:v>24.748999999999999</c:v>
                </c:pt>
                <c:pt idx="6905">
                  <c:v>24.655000000000001</c:v>
                </c:pt>
                <c:pt idx="6906">
                  <c:v>24.529</c:v>
                </c:pt>
                <c:pt idx="6907">
                  <c:v>24.428000000000001</c:v>
                </c:pt>
                <c:pt idx="6908">
                  <c:v>24.254000000000001</c:v>
                </c:pt>
                <c:pt idx="6909">
                  <c:v>24.247</c:v>
                </c:pt>
                <c:pt idx="6910">
                  <c:v>24.193000000000001</c:v>
                </c:pt>
                <c:pt idx="6911">
                  <c:v>24.196000000000002</c:v>
                </c:pt>
                <c:pt idx="6912">
                  <c:v>24.129000000000001</c:v>
                </c:pt>
                <c:pt idx="6913">
                  <c:v>24.225000000000001</c:v>
                </c:pt>
                <c:pt idx="6914">
                  <c:v>24.137</c:v>
                </c:pt>
                <c:pt idx="6915">
                  <c:v>24.114999999999998</c:v>
                </c:pt>
                <c:pt idx="6916">
                  <c:v>23.946999999999999</c:v>
                </c:pt>
                <c:pt idx="6917">
                  <c:v>23.96</c:v>
                </c:pt>
                <c:pt idx="6918">
                  <c:v>23.988</c:v>
                </c:pt>
                <c:pt idx="6919">
                  <c:v>24.105</c:v>
                </c:pt>
                <c:pt idx="6920">
                  <c:v>24.125</c:v>
                </c:pt>
                <c:pt idx="6921">
                  <c:v>24.242000000000001</c:v>
                </c:pt>
                <c:pt idx="6922">
                  <c:v>24.295999999999999</c:v>
                </c:pt>
                <c:pt idx="6923">
                  <c:v>24.414000000000001</c:v>
                </c:pt>
                <c:pt idx="6924">
                  <c:v>24.606000000000002</c:v>
                </c:pt>
                <c:pt idx="6925">
                  <c:v>24.623999999999999</c:v>
                </c:pt>
                <c:pt idx="6926">
                  <c:v>24.638000000000002</c:v>
                </c:pt>
                <c:pt idx="6927">
                  <c:v>24.716999999999999</c:v>
                </c:pt>
                <c:pt idx="6928">
                  <c:v>24.736999999999998</c:v>
                </c:pt>
                <c:pt idx="6929">
                  <c:v>24.754999999999999</c:v>
                </c:pt>
                <c:pt idx="6930">
                  <c:v>24.780999999999999</c:v>
                </c:pt>
                <c:pt idx="6931">
                  <c:v>24.888999999999999</c:v>
                </c:pt>
                <c:pt idx="6932">
                  <c:v>24.925000000000001</c:v>
                </c:pt>
                <c:pt idx="6933">
                  <c:v>24.846</c:v>
                </c:pt>
                <c:pt idx="6934">
                  <c:v>24.751999999999999</c:v>
                </c:pt>
                <c:pt idx="6935">
                  <c:v>24.745000000000001</c:v>
                </c:pt>
                <c:pt idx="6936">
                  <c:v>24.734999999999999</c:v>
                </c:pt>
                <c:pt idx="6937">
                  <c:v>24.620999999999999</c:v>
                </c:pt>
                <c:pt idx="6938">
                  <c:v>24.663</c:v>
                </c:pt>
                <c:pt idx="6939">
                  <c:v>24.689</c:v>
                </c:pt>
                <c:pt idx="6940">
                  <c:v>24.821999999999999</c:v>
                </c:pt>
                <c:pt idx="6941">
                  <c:v>24.821999999999999</c:v>
                </c:pt>
                <c:pt idx="6942">
                  <c:v>24.814</c:v>
                </c:pt>
                <c:pt idx="6943">
                  <c:v>24.696999999999999</c:v>
                </c:pt>
                <c:pt idx="6944">
                  <c:v>24.725000000000001</c:v>
                </c:pt>
                <c:pt idx="6945">
                  <c:v>24.751999999999999</c:v>
                </c:pt>
                <c:pt idx="6946">
                  <c:v>24.917000000000002</c:v>
                </c:pt>
                <c:pt idx="6947">
                  <c:v>24.911000000000001</c:v>
                </c:pt>
                <c:pt idx="6948">
                  <c:v>24.908999999999999</c:v>
                </c:pt>
                <c:pt idx="6949">
                  <c:v>24.873999999999999</c:v>
                </c:pt>
                <c:pt idx="6950">
                  <c:v>24.8</c:v>
                </c:pt>
                <c:pt idx="6951">
                  <c:v>24.742999999999999</c:v>
                </c:pt>
                <c:pt idx="6952">
                  <c:v>24.696999999999999</c:v>
                </c:pt>
                <c:pt idx="6953">
                  <c:v>24.664999999999999</c:v>
                </c:pt>
                <c:pt idx="6954">
                  <c:v>24.643000000000001</c:v>
                </c:pt>
                <c:pt idx="6955">
                  <c:v>24.632999999999999</c:v>
                </c:pt>
                <c:pt idx="6956">
                  <c:v>24.710999999999999</c:v>
                </c:pt>
                <c:pt idx="6957">
                  <c:v>24.774000000000001</c:v>
                </c:pt>
                <c:pt idx="6958">
                  <c:v>24.803000000000001</c:v>
                </c:pt>
                <c:pt idx="6959">
                  <c:v>24.856999999999999</c:v>
                </c:pt>
                <c:pt idx="6960">
                  <c:v>24.893999999999998</c:v>
                </c:pt>
                <c:pt idx="6961">
                  <c:v>24.914000000000001</c:v>
                </c:pt>
                <c:pt idx="6962">
                  <c:v>24.934999999999999</c:v>
                </c:pt>
                <c:pt idx="6963">
                  <c:v>24.943000000000001</c:v>
                </c:pt>
                <c:pt idx="6964">
                  <c:v>24.971</c:v>
                </c:pt>
                <c:pt idx="6965">
                  <c:v>25.009</c:v>
                </c:pt>
                <c:pt idx="6966">
                  <c:v>24.997</c:v>
                </c:pt>
                <c:pt idx="6967">
                  <c:v>24.98</c:v>
                </c:pt>
                <c:pt idx="6968">
                  <c:v>24.98</c:v>
                </c:pt>
                <c:pt idx="6969">
                  <c:v>24.981000000000002</c:v>
                </c:pt>
                <c:pt idx="6970">
                  <c:v>24.986000000000001</c:v>
                </c:pt>
                <c:pt idx="6971">
                  <c:v>24.994</c:v>
                </c:pt>
                <c:pt idx="6972">
                  <c:v>25.015999999999998</c:v>
                </c:pt>
                <c:pt idx="6973">
                  <c:v>25.03</c:v>
                </c:pt>
                <c:pt idx="6974">
                  <c:v>25.044</c:v>
                </c:pt>
                <c:pt idx="6975">
                  <c:v>25.047000000000001</c:v>
                </c:pt>
                <c:pt idx="6976">
                  <c:v>25.056999999999999</c:v>
                </c:pt>
                <c:pt idx="6977">
                  <c:v>25.081</c:v>
                </c:pt>
                <c:pt idx="6978">
                  <c:v>25.094000000000001</c:v>
                </c:pt>
                <c:pt idx="6979">
                  <c:v>25.103000000000002</c:v>
                </c:pt>
                <c:pt idx="6980">
                  <c:v>25.119</c:v>
                </c:pt>
                <c:pt idx="6981">
                  <c:v>25.135000000000002</c:v>
                </c:pt>
                <c:pt idx="6982">
                  <c:v>25.145</c:v>
                </c:pt>
                <c:pt idx="6983">
                  <c:v>25.169</c:v>
                </c:pt>
                <c:pt idx="6984">
                  <c:v>25.172999999999998</c:v>
                </c:pt>
                <c:pt idx="6985">
                  <c:v>25.155999999999999</c:v>
                </c:pt>
                <c:pt idx="6986">
                  <c:v>25.117999999999999</c:v>
                </c:pt>
                <c:pt idx="6987">
                  <c:v>25.12</c:v>
                </c:pt>
                <c:pt idx="6988">
                  <c:v>25.122</c:v>
                </c:pt>
                <c:pt idx="6989">
                  <c:v>25.109000000000002</c:v>
                </c:pt>
                <c:pt idx="6990">
                  <c:v>25.108000000000001</c:v>
                </c:pt>
                <c:pt idx="6991">
                  <c:v>25.096</c:v>
                </c:pt>
                <c:pt idx="6992">
                  <c:v>25.094999999999999</c:v>
                </c:pt>
                <c:pt idx="6993">
                  <c:v>25.099</c:v>
                </c:pt>
                <c:pt idx="6994">
                  <c:v>25.099</c:v>
                </c:pt>
                <c:pt idx="6995">
                  <c:v>25.1</c:v>
                </c:pt>
                <c:pt idx="6996">
                  <c:v>25.106000000000002</c:v>
                </c:pt>
                <c:pt idx="6997">
                  <c:v>25.11</c:v>
                </c:pt>
                <c:pt idx="6998">
                  <c:v>25.111000000000001</c:v>
                </c:pt>
                <c:pt idx="6999">
                  <c:v>25.117999999999999</c:v>
                </c:pt>
                <c:pt idx="7000">
                  <c:v>25.138000000000002</c:v>
                </c:pt>
                <c:pt idx="7001">
                  <c:v>25.15</c:v>
                </c:pt>
                <c:pt idx="7002">
                  <c:v>25.154</c:v>
                </c:pt>
                <c:pt idx="7003">
                  <c:v>25.169</c:v>
                </c:pt>
                <c:pt idx="7004">
                  <c:v>25.169</c:v>
                </c:pt>
                <c:pt idx="7005">
                  <c:v>25.167999999999999</c:v>
                </c:pt>
                <c:pt idx="7006">
                  <c:v>25.166</c:v>
                </c:pt>
                <c:pt idx="7007">
                  <c:v>25.164000000000001</c:v>
                </c:pt>
                <c:pt idx="7008">
                  <c:v>25.138000000000002</c:v>
                </c:pt>
                <c:pt idx="7009">
                  <c:v>25.132999999999999</c:v>
                </c:pt>
                <c:pt idx="7010">
                  <c:v>25.125</c:v>
                </c:pt>
                <c:pt idx="7011">
                  <c:v>25.123000000000001</c:v>
                </c:pt>
                <c:pt idx="7012">
                  <c:v>25.117999999999999</c:v>
                </c:pt>
                <c:pt idx="7013">
                  <c:v>25.125</c:v>
                </c:pt>
                <c:pt idx="7014">
                  <c:v>25.128</c:v>
                </c:pt>
                <c:pt idx="7015">
                  <c:v>25.126000000000001</c:v>
                </c:pt>
                <c:pt idx="7016">
                  <c:v>25.126000000000001</c:v>
                </c:pt>
                <c:pt idx="7017">
                  <c:v>25.126000000000001</c:v>
                </c:pt>
                <c:pt idx="7018">
                  <c:v>25.126000000000001</c:v>
                </c:pt>
                <c:pt idx="7019">
                  <c:v>25.120999999999999</c:v>
                </c:pt>
                <c:pt idx="7020">
                  <c:v>25.106000000000002</c:v>
                </c:pt>
                <c:pt idx="7021">
                  <c:v>25.103999999999999</c:v>
                </c:pt>
                <c:pt idx="7022">
                  <c:v>25.100999999999999</c:v>
                </c:pt>
                <c:pt idx="7023">
                  <c:v>25.097999999999999</c:v>
                </c:pt>
                <c:pt idx="7024">
                  <c:v>25.097999999999999</c:v>
                </c:pt>
                <c:pt idx="7025">
                  <c:v>25.103000000000002</c:v>
                </c:pt>
                <c:pt idx="7026">
                  <c:v>25.094999999999999</c:v>
                </c:pt>
                <c:pt idx="7027">
                  <c:v>25.094999999999999</c:v>
                </c:pt>
                <c:pt idx="7028">
                  <c:v>25.058</c:v>
                </c:pt>
                <c:pt idx="7029">
                  <c:v>24.931999999999999</c:v>
                </c:pt>
                <c:pt idx="7030">
                  <c:v>24.911999999999999</c:v>
                </c:pt>
                <c:pt idx="7031">
                  <c:v>24.896999999999998</c:v>
                </c:pt>
                <c:pt idx="7032">
                  <c:v>24.683</c:v>
                </c:pt>
                <c:pt idx="7033">
                  <c:v>24.626999999999999</c:v>
                </c:pt>
                <c:pt idx="7034">
                  <c:v>24.666</c:v>
                </c:pt>
                <c:pt idx="7035">
                  <c:v>24.702999999999999</c:v>
                </c:pt>
                <c:pt idx="7036">
                  <c:v>24.731000000000002</c:v>
                </c:pt>
                <c:pt idx="7037">
                  <c:v>24.709</c:v>
                </c:pt>
                <c:pt idx="7038">
                  <c:v>24.687000000000001</c:v>
                </c:pt>
                <c:pt idx="7039">
                  <c:v>24.666</c:v>
                </c:pt>
                <c:pt idx="7040">
                  <c:v>24.693999999999999</c:v>
                </c:pt>
                <c:pt idx="7041">
                  <c:v>24.805</c:v>
                </c:pt>
                <c:pt idx="7042">
                  <c:v>24.805</c:v>
                </c:pt>
                <c:pt idx="7043">
                  <c:v>24.818999999999999</c:v>
                </c:pt>
                <c:pt idx="7044">
                  <c:v>24.847000000000001</c:v>
                </c:pt>
                <c:pt idx="7045">
                  <c:v>24.864000000000001</c:v>
                </c:pt>
                <c:pt idx="7046">
                  <c:v>24.893000000000001</c:v>
                </c:pt>
                <c:pt idx="7047">
                  <c:v>24.91</c:v>
                </c:pt>
                <c:pt idx="7048">
                  <c:v>24.91</c:v>
                </c:pt>
                <c:pt idx="7049">
                  <c:v>24.917000000000002</c:v>
                </c:pt>
                <c:pt idx="7050">
                  <c:v>24.931999999999999</c:v>
                </c:pt>
                <c:pt idx="7051">
                  <c:v>24.914000000000001</c:v>
                </c:pt>
                <c:pt idx="7052">
                  <c:v>24.783000000000001</c:v>
                </c:pt>
                <c:pt idx="7053">
                  <c:v>24.777000000000001</c:v>
                </c:pt>
                <c:pt idx="7054">
                  <c:v>24.774000000000001</c:v>
                </c:pt>
                <c:pt idx="7055">
                  <c:v>24.760999999999999</c:v>
                </c:pt>
                <c:pt idx="7056">
                  <c:v>24.684000000000001</c:v>
                </c:pt>
                <c:pt idx="7057">
                  <c:v>24.678000000000001</c:v>
                </c:pt>
                <c:pt idx="7058">
                  <c:v>24.760999999999999</c:v>
                </c:pt>
                <c:pt idx="7059">
                  <c:v>24.856999999999999</c:v>
                </c:pt>
                <c:pt idx="7060">
                  <c:v>24.978000000000002</c:v>
                </c:pt>
                <c:pt idx="7061">
                  <c:v>25.010999999999999</c:v>
                </c:pt>
                <c:pt idx="7062">
                  <c:v>25.033000000000001</c:v>
                </c:pt>
                <c:pt idx="7063">
                  <c:v>25.042999999999999</c:v>
                </c:pt>
                <c:pt idx="7064">
                  <c:v>25.081</c:v>
                </c:pt>
                <c:pt idx="7065">
                  <c:v>25.085000000000001</c:v>
                </c:pt>
                <c:pt idx="7066">
                  <c:v>25.103000000000002</c:v>
                </c:pt>
                <c:pt idx="7067">
                  <c:v>25.14</c:v>
                </c:pt>
                <c:pt idx="7068">
                  <c:v>25.141999999999999</c:v>
                </c:pt>
                <c:pt idx="7069">
                  <c:v>25.148</c:v>
                </c:pt>
                <c:pt idx="7070">
                  <c:v>25.15</c:v>
                </c:pt>
                <c:pt idx="7071">
                  <c:v>25.157</c:v>
                </c:pt>
                <c:pt idx="7072">
                  <c:v>25.158999999999999</c:v>
                </c:pt>
                <c:pt idx="7073">
                  <c:v>25.167999999999999</c:v>
                </c:pt>
                <c:pt idx="7074">
                  <c:v>25.161000000000001</c:v>
                </c:pt>
                <c:pt idx="7075">
                  <c:v>25.157</c:v>
                </c:pt>
                <c:pt idx="7076">
                  <c:v>25.154</c:v>
                </c:pt>
                <c:pt idx="7077">
                  <c:v>25.152999999999999</c:v>
                </c:pt>
                <c:pt idx="7078">
                  <c:v>25.152999999999999</c:v>
                </c:pt>
                <c:pt idx="7079">
                  <c:v>25.155000000000001</c:v>
                </c:pt>
                <c:pt idx="7080">
                  <c:v>25.154</c:v>
                </c:pt>
                <c:pt idx="7081">
                  <c:v>25.152000000000001</c:v>
                </c:pt>
                <c:pt idx="7082">
                  <c:v>25.154</c:v>
                </c:pt>
                <c:pt idx="7083">
                  <c:v>25.151</c:v>
                </c:pt>
                <c:pt idx="7084">
                  <c:v>25.138999999999999</c:v>
                </c:pt>
                <c:pt idx="7085">
                  <c:v>25.099</c:v>
                </c:pt>
                <c:pt idx="7086">
                  <c:v>25.084</c:v>
                </c:pt>
                <c:pt idx="7087">
                  <c:v>25.036000000000001</c:v>
                </c:pt>
                <c:pt idx="7088">
                  <c:v>25.021999999999998</c:v>
                </c:pt>
                <c:pt idx="7089">
                  <c:v>25.038</c:v>
                </c:pt>
                <c:pt idx="7090">
                  <c:v>25.082000000000001</c:v>
                </c:pt>
                <c:pt idx="7091">
                  <c:v>25.097999999999999</c:v>
                </c:pt>
                <c:pt idx="7092">
                  <c:v>25.093</c:v>
                </c:pt>
                <c:pt idx="7093">
                  <c:v>25.08</c:v>
                </c:pt>
                <c:pt idx="7094">
                  <c:v>25.074000000000002</c:v>
                </c:pt>
                <c:pt idx="7095">
                  <c:v>25.068000000000001</c:v>
                </c:pt>
                <c:pt idx="7096">
                  <c:v>25.068000000000001</c:v>
                </c:pt>
                <c:pt idx="7097">
                  <c:v>25.061</c:v>
                </c:pt>
                <c:pt idx="7098">
                  <c:v>25.071999999999999</c:v>
                </c:pt>
                <c:pt idx="7099">
                  <c:v>25.085000000000001</c:v>
                </c:pt>
                <c:pt idx="7100">
                  <c:v>25.094999999999999</c:v>
                </c:pt>
                <c:pt idx="7101">
                  <c:v>25.052</c:v>
                </c:pt>
                <c:pt idx="7102">
                  <c:v>24.959</c:v>
                </c:pt>
                <c:pt idx="7103">
                  <c:v>24.956</c:v>
                </c:pt>
                <c:pt idx="7104">
                  <c:v>24.911999999999999</c:v>
                </c:pt>
                <c:pt idx="7105">
                  <c:v>24.882000000000001</c:v>
                </c:pt>
                <c:pt idx="7106">
                  <c:v>24.879000000000001</c:v>
                </c:pt>
                <c:pt idx="7107">
                  <c:v>24.853999999999999</c:v>
                </c:pt>
                <c:pt idx="7108">
                  <c:v>24.849</c:v>
                </c:pt>
                <c:pt idx="7109">
                  <c:v>24.847999999999999</c:v>
                </c:pt>
                <c:pt idx="7110">
                  <c:v>24.846</c:v>
                </c:pt>
                <c:pt idx="7111">
                  <c:v>24.844000000000001</c:v>
                </c:pt>
                <c:pt idx="7112">
                  <c:v>24.841999999999999</c:v>
                </c:pt>
                <c:pt idx="7113">
                  <c:v>24.844000000000001</c:v>
                </c:pt>
                <c:pt idx="7114">
                  <c:v>24.893000000000001</c:v>
                </c:pt>
                <c:pt idx="7115">
                  <c:v>24.905999999999999</c:v>
                </c:pt>
                <c:pt idx="7116">
                  <c:v>24.939</c:v>
                </c:pt>
                <c:pt idx="7117">
                  <c:v>25.013999999999999</c:v>
                </c:pt>
                <c:pt idx="7118">
                  <c:v>25.048999999999999</c:v>
                </c:pt>
                <c:pt idx="7119">
                  <c:v>25.053000000000001</c:v>
                </c:pt>
                <c:pt idx="7120">
                  <c:v>25.065999999999999</c:v>
                </c:pt>
                <c:pt idx="7121">
                  <c:v>25.071000000000002</c:v>
                </c:pt>
                <c:pt idx="7122">
                  <c:v>25.074999999999999</c:v>
                </c:pt>
                <c:pt idx="7123">
                  <c:v>25.091000000000001</c:v>
                </c:pt>
                <c:pt idx="7124">
                  <c:v>25.094999999999999</c:v>
                </c:pt>
                <c:pt idx="7125">
                  <c:v>25.102</c:v>
                </c:pt>
                <c:pt idx="7126">
                  <c:v>25.122</c:v>
                </c:pt>
                <c:pt idx="7127">
                  <c:v>25.128</c:v>
                </c:pt>
                <c:pt idx="7128">
                  <c:v>25.132999999999999</c:v>
                </c:pt>
                <c:pt idx="7129">
                  <c:v>25.155000000000001</c:v>
                </c:pt>
                <c:pt idx="7130">
                  <c:v>25.16</c:v>
                </c:pt>
                <c:pt idx="7131">
                  <c:v>25.164000000000001</c:v>
                </c:pt>
                <c:pt idx="7132">
                  <c:v>25.187999999999999</c:v>
                </c:pt>
                <c:pt idx="7133">
                  <c:v>25.222000000000001</c:v>
                </c:pt>
                <c:pt idx="7134">
                  <c:v>25.222000000000001</c:v>
                </c:pt>
                <c:pt idx="7135">
                  <c:v>25.222000000000001</c:v>
                </c:pt>
                <c:pt idx="7136">
                  <c:v>25.222000000000001</c:v>
                </c:pt>
                <c:pt idx="7137">
                  <c:v>25.221</c:v>
                </c:pt>
                <c:pt idx="7138">
                  <c:v>25.21</c:v>
                </c:pt>
                <c:pt idx="7139">
                  <c:v>25.19</c:v>
                </c:pt>
                <c:pt idx="7140">
                  <c:v>25.19</c:v>
                </c:pt>
                <c:pt idx="7141">
                  <c:v>25.216999999999999</c:v>
                </c:pt>
                <c:pt idx="7142">
                  <c:v>25.219000000000001</c:v>
                </c:pt>
                <c:pt idx="7143">
                  <c:v>25.219000000000001</c:v>
                </c:pt>
                <c:pt idx="7144">
                  <c:v>25.218</c:v>
                </c:pt>
                <c:pt idx="7145">
                  <c:v>25.218</c:v>
                </c:pt>
                <c:pt idx="7146">
                  <c:v>25.218</c:v>
                </c:pt>
                <c:pt idx="7147">
                  <c:v>25.195</c:v>
                </c:pt>
                <c:pt idx="7148">
                  <c:v>25.195</c:v>
                </c:pt>
                <c:pt idx="7149">
                  <c:v>25.183</c:v>
                </c:pt>
                <c:pt idx="7150">
                  <c:v>25.082000000000001</c:v>
                </c:pt>
                <c:pt idx="7151">
                  <c:v>25.068999999999999</c:v>
                </c:pt>
                <c:pt idx="7152">
                  <c:v>25.007999999999999</c:v>
                </c:pt>
                <c:pt idx="7153">
                  <c:v>24.945</c:v>
                </c:pt>
                <c:pt idx="7154">
                  <c:v>24.917999999999999</c:v>
                </c:pt>
                <c:pt idx="7155">
                  <c:v>24.907</c:v>
                </c:pt>
                <c:pt idx="7156">
                  <c:v>24.902999999999999</c:v>
                </c:pt>
                <c:pt idx="7157">
                  <c:v>24.870999999999999</c:v>
                </c:pt>
                <c:pt idx="7158">
                  <c:v>24.864000000000001</c:v>
                </c:pt>
                <c:pt idx="7159">
                  <c:v>24.864000000000001</c:v>
                </c:pt>
                <c:pt idx="7160">
                  <c:v>24.82</c:v>
                </c:pt>
                <c:pt idx="7161">
                  <c:v>24.818999999999999</c:v>
                </c:pt>
                <c:pt idx="7162">
                  <c:v>24.818000000000001</c:v>
                </c:pt>
                <c:pt idx="7163">
                  <c:v>24.757999999999999</c:v>
                </c:pt>
                <c:pt idx="7164">
                  <c:v>24.640999999999998</c:v>
                </c:pt>
                <c:pt idx="7165">
                  <c:v>24.619</c:v>
                </c:pt>
                <c:pt idx="7166">
                  <c:v>24.611999999999998</c:v>
                </c:pt>
                <c:pt idx="7167">
                  <c:v>24.49</c:v>
                </c:pt>
                <c:pt idx="7168">
                  <c:v>24.475000000000001</c:v>
                </c:pt>
                <c:pt idx="7169">
                  <c:v>24.443999999999999</c:v>
                </c:pt>
                <c:pt idx="7170">
                  <c:v>24.254999999999999</c:v>
                </c:pt>
                <c:pt idx="7171">
                  <c:v>24.212</c:v>
                </c:pt>
                <c:pt idx="7172">
                  <c:v>24.187000000000001</c:v>
                </c:pt>
                <c:pt idx="7173">
                  <c:v>24.14</c:v>
                </c:pt>
                <c:pt idx="7174">
                  <c:v>24.071000000000002</c:v>
                </c:pt>
                <c:pt idx="7175">
                  <c:v>23.99</c:v>
                </c:pt>
                <c:pt idx="7176">
                  <c:v>23.911000000000001</c:v>
                </c:pt>
                <c:pt idx="7177">
                  <c:v>23.693000000000001</c:v>
                </c:pt>
                <c:pt idx="7178">
                  <c:v>23.556999999999999</c:v>
                </c:pt>
                <c:pt idx="7179">
                  <c:v>23.32</c:v>
                </c:pt>
                <c:pt idx="7180">
                  <c:v>22.902999999999999</c:v>
                </c:pt>
                <c:pt idx="7181">
                  <c:v>22.573</c:v>
                </c:pt>
                <c:pt idx="7182">
                  <c:v>22.369</c:v>
                </c:pt>
                <c:pt idx="7183">
                  <c:v>22.367999999999999</c:v>
                </c:pt>
                <c:pt idx="7184">
                  <c:v>22.177</c:v>
                </c:pt>
                <c:pt idx="7185">
                  <c:v>22.132999999999999</c:v>
                </c:pt>
                <c:pt idx="7186">
                  <c:v>22.143000000000001</c:v>
                </c:pt>
                <c:pt idx="7187">
                  <c:v>22.109000000000002</c:v>
                </c:pt>
                <c:pt idx="7188">
                  <c:v>22.13</c:v>
                </c:pt>
                <c:pt idx="7189">
                  <c:v>22.172000000000001</c:v>
                </c:pt>
                <c:pt idx="7190">
                  <c:v>22.196999999999999</c:v>
                </c:pt>
                <c:pt idx="7191">
                  <c:v>22.72</c:v>
                </c:pt>
                <c:pt idx="7192">
                  <c:v>22.791</c:v>
                </c:pt>
                <c:pt idx="7193">
                  <c:v>22.850999999999999</c:v>
                </c:pt>
                <c:pt idx="7194">
                  <c:v>22.904</c:v>
                </c:pt>
                <c:pt idx="7195">
                  <c:v>22.963000000000001</c:v>
                </c:pt>
                <c:pt idx="7196">
                  <c:v>23.28</c:v>
                </c:pt>
                <c:pt idx="7197">
                  <c:v>23.321999999999999</c:v>
                </c:pt>
                <c:pt idx="7198">
                  <c:v>23.318999999999999</c:v>
                </c:pt>
                <c:pt idx="7199">
                  <c:v>23.297999999999998</c:v>
                </c:pt>
                <c:pt idx="7200">
                  <c:v>23.282</c:v>
                </c:pt>
                <c:pt idx="7201">
                  <c:v>22.952999999999999</c:v>
                </c:pt>
                <c:pt idx="7202">
                  <c:v>22.545999999999999</c:v>
                </c:pt>
                <c:pt idx="7203">
                  <c:v>22.515999999999998</c:v>
                </c:pt>
                <c:pt idx="7204">
                  <c:v>22.513999999999999</c:v>
                </c:pt>
                <c:pt idx="7205">
                  <c:v>22.396999999999998</c:v>
                </c:pt>
                <c:pt idx="7206">
                  <c:v>22.43</c:v>
                </c:pt>
                <c:pt idx="7207">
                  <c:v>22.53</c:v>
                </c:pt>
                <c:pt idx="7208">
                  <c:v>22.581</c:v>
                </c:pt>
                <c:pt idx="7209">
                  <c:v>22.568000000000001</c:v>
                </c:pt>
                <c:pt idx="7210">
                  <c:v>22.428000000000001</c:v>
                </c:pt>
                <c:pt idx="7211">
                  <c:v>22.417999999999999</c:v>
                </c:pt>
                <c:pt idx="7212">
                  <c:v>22.356999999999999</c:v>
                </c:pt>
                <c:pt idx="7213">
                  <c:v>22.177</c:v>
                </c:pt>
                <c:pt idx="7214">
                  <c:v>22.975999999999999</c:v>
                </c:pt>
                <c:pt idx="7215">
                  <c:v>23.277999999999999</c:v>
                </c:pt>
                <c:pt idx="7216">
                  <c:v>23.324000000000002</c:v>
                </c:pt>
                <c:pt idx="7217">
                  <c:v>23.504000000000001</c:v>
                </c:pt>
                <c:pt idx="7218">
                  <c:v>23.658999999999999</c:v>
                </c:pt>
                <c:pt idx="7219">
                  <c:v>23.876999999999999</c:v>
                </c:pt>
                <c:pt idx="7220">
                  <c:v>24.117999999999999</c:v>
                </c:pt>
                <c:pt idx="7221">
                  <c:v>24.192</c:v>
                </c:pt>
                <c:pt idx="7222">
                  <c:v>24.234000000000002</c:v>
                </c:pt>
                <c:pt idx="7223">
                  <c:v>24.314</c:v>
                </c:pt>
                <c:pt idx="7224">
                  <c:v>24.349</c:v>
                </c:pt>
                <c:pt idx="7225">
                  <c:v>24.393999999999998</c:v>
                </c:pt>
                <c:pt idx="7226">
                  <c:v>24.43</c:v>
                </c:pt>
                <c:pt idx="7227">
                  <c:v>24.526</c:v>
                </c:pt>
                <c:pt idx="7228">
                  <c:v>24.523</c:v>
                </c:pt>
                <c:pt idx="7229">
                  <c:v>24.536999999999999</c:v>
                </c:pt>
                <c:pt idx="7230">
                  <c:v>24.536000000000001</c:v>
                </c:pt>
                <c:pt idx="7231">
                  <c:v>24.605</c:v>
                </c:pt>
                <c:pt idx="7232">
                  <c:v>24.606999999999999</c:v>
                </c:pt>
                <c:pt idx="7233">
                  <c:v>24.622</c:v>
                </c:pt>
                <c:pt idx="7234">
                  <c:v>24.847999999999999</c:v>
                </c:pt>
                <c:pt idx="7235">
                  <c:v>24.855</c:v>
                </c:pt>
                <c:pt idx="7236">
                  <c:v>24.852</c:v>
                </c:pt>
                <c:pt idx="7237">
                  <c:v>24.85</c:v>
                </c:pt>
                <c:pt idx="7238">
                  <c:v>24.846</c:v>
                </c:pt>
                <c:pt idx="7239">
                  <c:v>24.849</c:v>
                </c:pt>
                <c:pt idx="7240">
                  <c:v>24.844999999999999</c:v>
                </c:pt>
                <c:pt idx="7241">
                  <c:v>24.748999999999999</c:v>
                </c:pt>
                <c:pt idx="7242">
                  <c:v>24.754000000000001</c:v>
                </c:pt>
                <c:pt idx="7243">
                  <c:v>24.774000000000001</c:v>
                </c:pt>
                <c:pt idx="7244">
                  <c:v>24.780999999999999</c:v>
                </c:pt>
                <c:pt idx="7245">
                  <c:v>24.78</c:v>
                </c:pt>
                <c:pt idx="7246">
                  <c:v>24.78</c:v>
                </c:pt>
                <c:pt idx="7247">
                  <c:v>24.779</c:v>
                </c:pt>
                <c:pt idx="7248">
                  <c:v>24.777999999999999</c:v>
                </c:pt>
                <c:pt idx="7249">
                  <c:v>24.777999999999999</c:v>
                </c:pt>
                <c:pt idx="7250">
                  <c:v>24.771999999999998</c:v>
                </c:pt>
                <c:pt idx="7251">
                  <c:v>24.771000000000001</c:v>
                </c:pt>
                <c:pt idx="7252">
                  <c:v>24.777999999999999</c:v>
                </c:pt>
                <c:pt idx="7253">
                  <c:v>24.768999999999998</c:v>
                </c:pt>
                <c:pt idx="7254">
                  <c:v>24.78</c:v>
                </c:pt>
                <c:pt idx="7255">
                  <c:v>24.788</c:v>
                </c:pt>
                <c:pt idx="7256">
                  <c:v>24.797000000000001</c:v>
                </c:pt>
                <c:pt idx="7257">
                  <c:v>24.867999999999999</c:v>
                </c:pt>
                <c:pt idx="7258">
                  <c:v>24.870999999999999</c:v>
                </c:pt>
                <c:pt idx="7259">
                  <c:v>24.937999999999999</c:v>
                </c:pt>
                <c:pt idx="7260">
                  <c:v>25.012</c:v>
                </c:pt>
                <c:pt idx="7261">
                  <c:v>25.038</c:v>
                </c:pt>
                <c:pt idx="7262">
                  <c:v>25.111999999999998</c:v>
                </c:pt>
                <c:pt idx="7263">
                  <c:v>25.152999999999999</c:v>
                </c:pt>
                <c:pt idx="7264">
                  <c:v>25.201000000000001</c:v>
                </c:pt>
                <c:pt idx="7265">
                  <c:v>25.242999999999999</c:v>
                </c:pt>
                <c:pt idx="7266">
                  <c:v>25.279</c:v>
                </c:pt>
                <c:pt idx="7267">
                  <c:v>25.29</c:v>
                </c:pt>
                <c:pt idx="7268">
                  <c:v>25.289000000000001</c:v>
                </c:pt>
                <c:pt idx="7269">
                  <c:v>25.292999999999999</c:v>
                </c:pt>
                <c:pt idx="7270">
                  <c:v>25.300999999999998</c:v>
                </c:pt>
                <c:pt idx="7271">
                  <c:v>25.3</c:v>
                </c:pt>
                <c:pt idx="7272">
                  <c:v>25.305</c:v>
                </c:pt>
                <c:pt idx="7273">
                  <c:v>25.324999999999999</c:v>
                </c:pt>
                <c:pt idx="7274">
                  <c:v>25.329000000000001</c:v>
                </c:pt>
                <c:pt idx="7275">
                  <c:v>25.327000000000002</c:v>
                </c:pt>
                <c:pt idx="7276">
                  <c:v>25.327000000000002</c:v>
                </c:pt>
                <c:pt idx="7277">
                  <c:v>25.326000000000001</c:v>
                </c:pt>
                <c:pt idx="7278">
                  <c:v>25.321999999999999</c:v>
                </c:pt>
                <c:pt idx="7279">
                  <c:v>25.318999999999999</c:v>
                </c:pt>
                <c:pt idx="7280">
                  <c:v>25.31</c:v>
                </c:pt>
                <c:pt idx="7281">
                  <c:v>25.312000000000001</c:v>
                </c:pt>
                <c:pt idx="7282">
                  <c:v>25.314</c:v>
                </c:pt>
                <c:pt idx="7283">
                  <c:v>25.318999999999999</c:v>
                </c:pt>
                <c:pt idx="7284">
                  <c:v>25.318000000000001</c:v>
                </c:pt>
                <c:pt idx="7285">
                  <c:v>25.315000000000001</c:v>
                </c:pt>
                <c:pt idx="7286">
                  <c:v>25.315000000000001</c:v>
                </c:pt>
                <c:pt idx="7287">
                  <c:v>25.314</c:v>
                </c:pt>
                <c:pt idx="7288">
                  <c:v>25.314</c:v>
                </c:pt>
                <c:pt idx="7289">
                  <c:v>25.312000000000001</c:v>
                </c:pt>
                <c:pt idx="7290">
                  <c:v>25.312000000000001</c:v>
                </c:pt>
                <c:pt idx="7291">
                  <c:v>25.31</c:v>
                </c:pt>
                <c:pt idx="7292">
                  <c:v>25.31</c:v>
                </c:pt>
                <c:pt idx="7293">
                  <c:v>25.308</c:v>
                </c:pt>
                <c:pt idx="7294">
                  <c:v>25.306999999999999</c:v>
                </c:pt>
                <c:pt idx="7295">
                  <c:v>25.32</c:v>
                </c:pt>
                <c:pt idx="7296">
                  <c:v>25.335000000000001</c:v>
                </c:pt>
                <c:pt idx="7297">
                  <c:v>25.334</c:v>
                </c:pt>
                <c:pt idx="7298">
                  <c:v>25.334</c:v>
                </c:pt>
                <c:pt idx="7299">
                  <c:v>25.335999999999999</c:v>
                </c:pt>
                <c:pt idx="7300">
                  <c:v>25.352</c:v>
                </c:pt>
                <c:pt idx="7301">
                  <c:v>25.347999999999999</c:v>
                </c:pt>
                <c:pt idx="7302">
                  <c:v>25.347999999999999</c:v>
                </c:pt>
                <c:pt idx="7303">
                  <c:v>25.347999999999999</c:v>
                </c:pt>
                <c:pt idx="7304">
                  <c:v>25.343</c:v>
                </c:pt>
                <c:pt idx="7305">
                  <c:v>25.341000000000001</c:v>
                </c:pt>
                <c:pt idx="7306">
                  <c:v>25.36</c:v>
                </c:pt>
                <c:pt idx="7307">
                  <c:v>25.361000000000001</c:v>
                </c:pt>
                <c:pt idx="7308">
                  <c:v>25.363</c:v>
                </c:pt>
                <c:pt idx="7309">
                  <c:v>25.36</c:v>
                </c:pt>
                <c:pt idx="7310">
                  <c:v>25.356999999999999</c:v>
                </c:pt>
                <c:pt idx="7311">
                  <c:v>25.358000000000001</c:v>
                </c:pt>
                <c:pt idx="7312">
                  <c:v>25.356999999999999</c:v>
                </c:pt>
                <c:pt idx="7313">
                  <c:v>25.361999999999998</c:v>
                </c:pt>
                <c:pt idx="7314">
                  <c:v>25.355</c:v>
                </c:pt>
                <c:pt idx="7315">
                  <c:v>25.356000000000002</c:v>
                </c:pt>
                <c:pt idx="7316">
                  <c:v>25.353999999999999</c:v>
                </c:pt>
                <c:pt idx="7317">
                  <c:v>25.352</c:v>
                </c:pt>
                <c:pt idx="7318">
                  <c:v>25.332000000000001</c:v>
                </c:pt>
                <c:pt idx="7319">
                  <c:v>25.337</c:v>
                </c:pt>
                <c:pt idx="7320">
                  <c:v>25.338000000000001</c:v>
                </c:pt>
                <c:pt idx="7321">
                  <c:v>25.327999999999999</c:v>
                </c:pt>
                <c:pt idx="7322">
                  <c:v>25.32</c:v>
                </c:pt>
                <c:pt idx="7323">
                  <c:v>25.312999999999999</c:v>
                </c:pt>
                <c:pt idx="7324">
                  <c:v>25.315000000000001</c:v>
                </c:pt>
                <c:pt idx="7325">
                  <c:v>25.318999999999999</c:v>
                </c:pt>
                <c:pt idx="7326">
                  <c:v>25.32</c:v>
                </c:pt>
                <c:pt idx="7327">
                  <c:v>25.318999999999999</c:v>
                </c:pt>
                <c:pt idx="7328">
                  <c:v>25.324000000000002</c:v>
                </c:pt>
                <c:pt idx="7329">
                  <c:v>25.327999999999999</c:v>
                </c:pt>
                <c:pt idx="7330">
                  <c:v>25.334</c:v>
                </c:pt>
                <c:pt idx="7331">
                  <c:v>25.341999999999999</c:v>
                </c:pt>
                <c:pt idx="7332">
                  <c:v>25.332000000000001</c:v>
                </c:pt>
                <c:pt idx="7333">
                  <c:v>25.321000000000002</c:v>
                </c:pt>
                <c:pt idx="7334">
                  <c:v>25.318999999999999</c:v>
                </c:pt>
                <c:pt idx="7335">
                  <c:v>25.314</c:v>
                </c:pt>
                <c:pt idx="7336">
                  <c:v>25.312999999999999</c:v>
                </c:pt>
                <c:pt idx="7337">
                  <c:v>25.314</c:v>
                </c:pt>
                <c:pt idx="7338">
                  <c:v>25.315999999999999</c:v>
                </c:pt>
                <c:pt idx="7339">
                  <c:v>25.32</c:v>
                </c:pt>
                <c:pt idx="7340">
                  <c:v>25.321000000000002</c:v>
                </c:pt>
                <c:pt idx="7341">
                  <c:v>25.338999999999999</c:v>
                </c:pt>
                <c:pt idx="7342">
                  <c:v>25.375</c:v>
                </c:pt>
                <c:pt idx="7343">
                  <c:v>25.367999999999999</c:v>
                </c:pt>
                <c:pt idx="7344">
                  <c:v>25.361999999999998</c:v>
                </c:pt>
                <c:pt idx="7345">
                  <c:v>25.346</c:v>
                </c:pt>
                <c:pt idx="7346">
                  <c:v>25.302</c:v>
                </c:pt>
                <c:pt idx="7347">
                  <c:v>25.28</c:v>
                </c:pt>
                <c:pt idx="7348">
                  <c:v>25.280999999999999</c:v>
                </c:pt>
                <c:pt idx="7349">
                  <c:v>25.329000000000001</c:v>
                </c:pt>
                <c:pt idx="7350">
                  <c:v>25.327000000000002</c:v>
                </c:pt>
                <c:pt idx="7351">
                  <c:v>25.321000000000002</c:v>
                </c:pt>
                <c:pt idx="7352">
                  <c:v>25.321999999999999</c:v>
                </c:pt>
                <c:pt idx="7353">
                  <c:v>25.32</c:v>
                </c:pt>
                <c:pt idx="7354">
                  <c:v>25.321000000000002</c:v>
                </c:pt>
                <c:pt idx="7355">
                  <c:v>25.321999999999999</c:v>
                </c:pt>
                <c:pt idx="7356">
                  <c:v>25.32</c:v>
                </c:pt>
                <c:pt idx="7357">
                  <c:v>25.32</c:v>
                </c:pt>
                <c:pt idx="7358">
                  <c:v>25.32</c:v>
                </c:pt>
                <c:pt idx="7359">
                  <c:v>25.308</c:v>
                </c:pt>
                <c:pt idx="7360">
                  <c:v>25.295999999999999</c:v>
                </c:pt>
                <c:pt idx="7361">
                  <c:v>25.276</c:v>
                </c:pt>
                <c:pt idx="7362">
                  <c:v>25.22</c:v>
                </c:pt>
                <c:pt idx="7363">
                  <c:v>25.19</c:v>
                </c:pt>
                <c:pt idx="7364">
                  <c:v>25.17</c:v>
                </c:pt>
                <c:pt idx="7365">
                  <c:v>25.113</c:v>
                </c:pt>
                <c:pt idx="7366">
                  <c:v>25.106000000000002</c:v>
                </c:pt>
                <c:pt idx="7367">
                  <c:v>25.103000000000002</c:v>
                </c:pt>
                <c:pt idx="7368">
                  <c:v>25.103000000000002</c:v>
                </c:pt>
                <c:pt idx="7369">
                  <c:v>25.088999999999999</c:v>
                </c:pt>
                <c:pt idx="7370">
                  <c:v>25.088999999999999</c:v>
                </c:pt>
                <c:pt idx="7371">
                  <c:v>25.096</c:v>
                </c:pt>
                <c:pt idx="7372">
                  <c:v>25.097000000000001</c:v>
                </c:pt>
                <c:pt idx="7373">
                  <c:v>25.105</c:v>
                </c:pt>
                <c:pt idx="7374">
                  <c:v>25.093</c:v>
                </c:pt>
                <c:pt idx="7375">
                  <c:v>25.064</c:v>
                </c:pt>
                <c:pt idx="7376">
                  <c:v>25.059000000000001</c:v>
                </c:pt>
                <c:pt idx="7377">
                  <c:v>25.027999999999999</c:v>
                </c:pt>
                <c:pt idx="7378">
                  <c:v>25.021999999999998</c:v>
                </c:pt>
                <c:pt idx="7379">
                  <c:v>25.04</c:v>
                </c:pt>
                <c:pt idx="7380">
                  <c:v>25.045999999999999</c:v>
                </c:pt>
                <c:pt idx="7381">
                  <c:v>25.079000000000001</c:v>
                </c:pt>
                <c:pt idx="7382">
                  <c:v>25.085000000000001</c:v>
                </c:pt>
                <c:pt idx="7383">
                  <c:v>25.085999999999999</c:v>
                </c:pt>
                <c:pt idx="7384">
                  <c:v>25.088000000000001</c:v>
                </c:pt>
                <c:pt idx="7385">
                  <c:v>25.091000000000001</c:v>
                </c:pt>
                <c:pt idx="7386">
                  <c:v>25.102</c:v>
                </c:pt>
                <c:pt idx="7387">
                  <c:v>25.1</c:v>
                </c:pt>
                <c:pt idx="7388">
                  <c:v>25.102</c:v>
                </c:pt>
                <c:pt idx="7389">
                  <c:v>25.097000000000001</c:v>
                </c:pt>
                <c:pt idx="7390">
                  <c:v>25.105</c:v>
                </c:pt>
                <c:pt idx="7391">
                  <c:v>25.105</c:v>
                </c:pt>
                <c:pt idx="7392">
                  <c:v>25.11</c:v>
                </c:pt>
                <c:pt idx="7393">
                  <c:v>25.155999999999999</c:v>
                </c:pt>
                <c:pt idx="7394">
                  <c:v>25.323</c:v>
                </c:pt>
                <c:pt idx="7395">
                  <c:v>25.326000000000001</c:v>
                </c:pt>
                <c:pt idx="7396">
                  <c:v>25.326000000000001</c:v>
                </c:pt>
                <c:pt idx="7397">
                  <c:v>25.326000000000001</c:v>
                </c:pt>
                <c:pt idx="7398">
                  <c:v>25.302</c:v>
                </c:pt>
                <c:pt idx="7399">
                  <c:v>25.286000000000001</c:v>
                </c:pt>
                <c:pt idx="7400">
                  <c:v>25.259</c:v>
                </c:pt>
                <c:pt idx="7401">
                  <c:v>25.244</c:v>
                </c:pt>
                <c:pt idx="7402">
                  <c:v>25.231999999999999</c:v>
                </c:pt>
                <c:pt idx="7403">
                  <c:v>25.225999999999999</c:v>
                </c:pt>
                <c:pt idx="7404">
                  <c:v>25.207999999999998</c:v>
                </c:pt>
                <c:pt idx="7405">
                  <c:v>25.196000000000002</c:v>
                </c:pt>
                <c:pt idx="7406">
                  <c:v>25.195</c:v>
                </c:pt>
                <c:pt idx="7407">
                  <c:v>25.196000000000002</c:v>
                </c:pt>
                <c:pt idx="7408">
                  <c:v>25.207000000000001</c:v>
                </c:pt>
                <c:pt idx="7409">
                  <c:v>25.207999999999998</c:v>
                </c:pt>
                <c:pt idx="7410">
                  <c:v>25.225999999999999</c:v>
                </c:pt>
                <c:pt idx="7411">
                  <c:v>25.228999999999999</c:v>
                </c:pt>
                <c:pt idx="7412">
                  <c:v>25.308</c:v>
                </c:pt>
                <c:pt idx="7413">
                  <c:v>25.266999999999999</c:v>
                </c:pt>
                <c:pt idx="7414">
                  <c:v>25.225000000000001</c:v>
                </c:pt>
                <c:pt idx="7415">
                  <c:v>25.151</c:v>
                </c:pt>
                <c:pt idx="7416">
                  <c:v>25.050999999999998</c:v>
                </c:pt>
                <c:pt idx="7417">
                  <c:v>25.007000000000001</c:v>
                </c:pt>
                <c:pt idx="7418">
                  <c:v>24.989000000000001</c:v>
                </c:pt>
                <c:pt idx="7419">
                  <c:v>24.940999999999999</c:v>
                </c:pt>
                <c:pt idx="7420">
                  <c:v>24.917999999999999</c:v>
                </c:pt>
                <c:pt idx="7421">
                  <c:v>24.916</c:v>
                </c:pt>
                <c:pt idx="7422">
                  <c:v>24.922999999999998</c:v>
                </c:pt>
                <c:pt idx="7423">
                  <c:v>24.974</c:v>
                </c:pt>
                <c:pt idx="7424">
                  <c:v>25.045999999999999</c:v>
                </c:pt>
                <c:pt idx="7425">
                  <c:v>25.068999999999999</c:v>
                </c:pt>
                <c:pt idx="7426">
                  <c:v>25.123999999999999</c:v>
                </c:pt>
                <c:pt idx="7427">
                  <c:v>25.129000000000001</c:v>
                </c:pt>
                <c:pt idx="7428">
                  <c:v>25.14</c:v>
                </c:pt>
                <c:pt idx="7429">
                  <c:v>25.146000000000001</c:v>
                </c:pt>
                <c:pt idx="7430">
                  <c:v>25.140999999999998</c:v>
                </c:pt>
                <c:pt idx="7431">
                  <c:v>25.15</c:v>
                </c:pt>
                <c:pt idx="7432">
                  <c:v>25.151</c:v>
                </c:pt>
                <c:pt idx="7433">
                  <c:v>25.151</c:v>
                </c:pt>
                <c:pt idx="7434">
                  <c:v>25.152999999999999</c:v>
                </c:pt>
                <c:pt idx="7435">
                  <c:v>25.279</c:v>
                </c:pt>
                <c:pt idx="7436">
                  <c:v>25.317</c:v>
                </c:pt>
                <c:pt idx="7437">
                  <c:v>25.34</c:v>
                </c:pt>
                <c:pt idx="7438">
                  <c:v>25.363</c:v>
                </c:pt>
                <c:pt idx="7439">
                  <c:v>25.382000000000001</c:v>
                </c:pt>
                <c:pt idx="7440">
                  <c:v>25.39</c:v>
                </c:pt>
                <c:pt idx="7441">
                  <c:v>25.407</c:v>
                </c:pt>
                <c:pt idx="7442">
                  <c:v>25.413</c:v>
                </c:pt>
                <c:pt idx="7443">
                  <c:v>25.419</c:v>
                </c:pt>
                <c:pt idx="7444">
                  <c:v>25.42</c:v>
                </c:pt>
                <c:pt idx="7445">
                  <c:v>25.420999999999999</c:v>
                </c:pt>
                <c:pt idx="7446">
                  <c:v>25.420999999999999</c:v>
                </c:pt>
                <c:pt idx="7447">
                  <c:v>25.423999999999999</c:v>
                </c:pt>
                <c:pt idx="7448">
                  <c:v>25.423999999999999</c:v>
                </c:pt>
                <c:pt idx="7449">
                  <c:v>25.431999999999999</c:v>
                </c:pt>
                <c:pt idx="7450">
                  <c:v>25.446999999999999</c:v>
                </c:pt>
                <c:pt idx="7451">
                  <c:v>25.459</c:v>
                </c:pt>
                <c:pt idx="7452">
                  <c:v>25.475000000000001</c:v>
                </c:pt>
                <c:pt idx="7453">
                  <c:v>25.475000000000001</c:v>
                </c:pt>
                <c:pt idx="7454">
                  <c:v>25.481000000000002</c:v>
                </c:pt>
                <c:pt idx="7455">
                  <c:v>25.475000000000001</c:v>
                </c:pt>
                <c:pt idx="7456">
                  <c:v>25.472999999999999</c:v>
                </c:pt>
                <c:pt idx="7457">
                  <c:v>25.478000000000002</c:v>
                </c:pt>
                <c:pt idx="7458">
                  <c:v>25.503</c:v>
                </c:pt>
                <c:pt idx="7459">
                  <c:v>25.518999999999998</c:v>
                </c:pt>
                <c:pt idx="7460">
                  <c:v>25.553000000000001</c:v>
                </c:pt>
                <c:pt idx="7461">
                  <c:v>25.556000000000001</c:v>
                </c:pt>
                <c:pt idx="7462">
                  <c:v>25.547000000000001</c:v>
                </c:pt>
                <c:pt idx="7463">
                  <c:v>25.518000000000001</c:v>
                </c:pt>
                <c:pt idx="7464">
                  <c:v>25.5</c:v>
                </c:pt>
                <c:pt idx="7465">
                  <c:v>25.483000000000001</c:v>
                </c:pt>
                <c:pt idx="7466">
                  <c:v>25.475999999999999</c:v>
                </c:pt>
                <c:pt idx="7467">
                  <c:v>25.468</c:v>
                </c:pt>
                <c:pt idx="7468">
                  <c:v>25.547000000000001</c:v>
                </c:pt>
                <c:pt idx="7469">
                  <c:v>25.535</c:v>
                </c:pt>
                <c:pt idx="7470">
                  <c:v>25.530999999999999</c:v>
                </c:pt>
                <c:pt idx="7471">
                  <c:v>25.530999999999999</c:v>
                </c:pt>
                <c:pt idx="7472">
                  <c:v>25.530999999999999</c:v>
                </c:pt>
                <c:pt idx="7473">
                  <c:v>25.553000000000001</c:v>
                </c:pt>
                <c:pt idx="7474">
                  <c:v>25.559000000000001</c:v>
                </c:pt>
                <c:pt idx="7475">
                  <c:v>25.577000000000002</c:v>
                </c:pt>
                <c:pt idx="7476">
                  <c:v>25.611999999999998</c:v>
                </c:pt>
                <c:pt idx="7477">
                  <c:v>25.613</c:v>
                </c:pt>
                <c:pt idx="7478">
                  <c:v>25.617999999999999</c:v>
                </c:pt>
                <c:pt idx="7479">
                  <c:v>25.617999999999999</c:v>
                </c:pt>
                <c:pt idx="7480">
                  <c:v>25.616</c:v>
                </c:pt>
                <c:pt idx="7481">
                  <c:v>25.611000000000001</c:v>
                </c:pt>
                <c:pt idx="7482">
                  <c:v>25.538</c:v>
                </c:pt>
                <c:pt idx="7483">
                  <c:v>25.532</c:v>
                </c:pt>
                <c:pt idx="7484">
                  <c:v>25.523</c:v>
                </c:pt>
                <c:pt idx="7485">
                  <c:v>25.515000000000001</c:v>
                </c:pt>
                <c:pt idx="7486">
                  <c:v>25.510999999999999</c:v>
                </c:pt>
                <c:pt idx="7487">
                  <c:v>25.501999999999999</c:v>
                </c:pt>
                <c:pt idx="7488">
                  <c:v>25.483000000000001</c:v>
                </c:pt>
                <c:pt idx="7489">
                  <c:v>25.46</c:v>
                </c:pt>
                <c:pt idx="7490">
                  <c:v>25.443999999999999</c:v>
                </c:pt>
                <c:pt idx="7491">
                  <c:v>25.44</c:v>
                </c:pt>
                <c:pt idx="7492">
                  <c:v>25.422999999999998</c:v>
                </c:pt>
                <c:pt idx="7493">
                  <c:v>25.37</c:v>
                </c:pt>
                <c:pt idx="7494">
                  <c:v>25.329000000000001</c:v>
                </c:pt>
                <c:pt idx="7495">
                  <c:v>25.239000000000001</c:v>
                </c:pt>
                <c:pt idx="7496">
                  <c:v>25.167000000000002</c:v>
                </c:pt>
                <c:pt idx="7497">
                  <c:v>25.085000000000001</c:v>
                </c:pt>
                <c:pt idx="7498">
                  <c:v>25.068000000000001</c:v>
                </c:pt>
                <c:pt idx="7499">
                  <c:v>25.018000000000001</c:v>
                </c:pt>
                <c:pt idx="7500">
                  <c:v>24.981000000000002</c:v>
                </c:pt>
                <c:pt idx="7501">
                  <c:v>24.969000000000001</c:v>
                </c:pt>
                <c:pt idx="7502">
                  <c:v>24.962</c:v>
                </c:pt>
                <c:pt idx="7503">
                  <c:v>24.936</c:v>
                </c:pt>
                <c:pt idx="7504">
                  <c:v>24.931000000000001</c:v>
                </c:pt>
                <c:pt idx="7505">
                  <c:v>24.928000000000001</c:v>
                </c:pt>
                <c:pt idx="7506">
                  <c:v>24.954000000000001</c:v>
                </c:pt>
                <c:pt idx="7507">
                  <c:v>25.016999999999999</c:v>
                </c:pt>
                <c:pt idx="7508">
                  <c:v>25.056000000000001</c:v>
                </c:pt>
                <c:pt idx="7509">
                  <c:v>25.087</c:v>
                </c:pt>
                <c:pt idx="7510">
                  <c:v>25.213999999999999</c:v>
                </c:pt>
                <c:pt idx="7511">
                  <c:v>25.332999999999998</c:v>
                </c:pt>
                <c:pt idx="7512">
                  <c:v>25.372</c:v>
                </c:pt>
                <c:pt idx="7513">
                  <c:v>25.472999999999999</c:v>
                </c:pt>
                <c:pt idx="7514">
                  <c:v>25.513999999999999</c:v>
                </c:pt>
                <c:pt idx="7515">
                  <c:v>25.52</c:v>
                </c:pt>
                <c:pt idx="7516">
                  <c:v>25.518000000000001</c:v>
                </c:pt>
                <c:pt idx="7517">
                  <c:v>25.52</c:v>
                </c:pt>
                <c:pt idx="7518">
                  <c:v>25.515000000000001</c:v>
                </c:pt>
                <c:pt idx="7519">
                  <c:v>25.515000000000001</c:v>
                </c:pt>
                <c:pt idx="7520">
                  <c:v>25.518000000000001</c:v>
                </c:pt>
                <c:pt idx="7521">
                  <c:v>25.521999999999998</c:v>
                </c:pt>
                <c:pt idx="7522">
                  <c:v>25.512</c:v>
                </c:pt>
                <c:pt idx="7523">
                  <c:v>25.497</c:v>
                </c:pt>
                <c:pt idx="7524">
                  <c:v>25.488</c:v>
                </c:pt>
                <c:pt idx="7525">
                  <c:v>25.49</c:v>
                </c:pt>
                <c:pt idx="7526">
                  <c:v>25.484000000000002</c:v>
                </c:pt>
                <c:pt idx="7527">
                  <c:v>25.484000000000002</c:v>
                </c:pt>
                <c:pt idx="7528">
                  <c:v>25.486999999999998</c:v>
                </c:pt>
                <c:pt idx="7529">
                  <c:v>25.513000000000002</c:v>
                </c:pt>
                <c:pt idx="7530">
                  <c:v>25.565999999999999</c:v>
                </c:pt>
                <c:pt idx="7531">
                  <c:v>25.568999999999999</c:v>
                </c:pt>
                <c:pt idx="7532">
                  <c:v>25.574000000000002</c:v>
                </c:pt>
                <c:pt idx="7533">
                  <c:v>25.573</c:v>
                </c:pt>
                <c:pt idx="7534">
                  <c:v>25.567</c:v>
                </c:pt>
                <c:pt idx="7535">
                  <c:v>25.58</c:v>
                </c:pt>
                <c:pt idx="7536">
                  <c:v>25.58</c:v>
                </c:pt>
                <c:pt idx="7537">
                  <c:v>25.591000000000001</c:v>
                </c:pt>
                <c:pt idx="7538">
                  <c:v>25.596</c:v>
                </c:pt>
                <c:pt idx="7539">
                  <c:v>25.594000000000001</c:v>
                </c:pt>
                <c:pt idx="7540">
                  <c:v>25.556999999999999</c:v>
                </c:pt>
                <c:pt idx="7541">
                  <c:v>25.541</c:v>
                </c:pt>
                <c:pt idx="7542">
                  <c:v>25.524999999999999</c:v>
                </c:pt>
                <c:pt idx="7543">
                  <c:v>25.530999999999999</c:v>
                </c:pt>
                <c:pt idx="7544">
                  <c:v>25.529</c:v>
                </c:pt>
                <c:pt idx="7545">
                  <c:v>25.527000000000001</c:v>
                </c:pt>
                <c:pt idx="7546">
                  <c:v>25.521000000000001</c:v>
                </c:pt>
                <c:pt idx="7547">
                  <c:v>25.489000000000001</c:v>
                </c:pt>
                <c:pt idx="7548">
                  <c:v>25.486000000000001</c:v>
                </c:pt>
                <c:pt idx="7549">
                  <c:v>25.48</c:v>
                </c:pt>
                <c:pt idx="7550">
                  <c:v>25.478000000000002</c:v>
                </c:pt>
                <c:pt idx="7551">
                  <c:v>25.472000000000001</c:v>
                </c:pt>
                <c:pt idx="7552">
                  <c:v>25.459</c:v>
                </c:pt>
                <c:pt idx="7553">
                  <c:v>25.457000000000001</c:v>
                </c:pt>
                <c:pt idx="7554">
                  <c:v>25.454999999999998</c:v>
                </c:pt>
                <c:pt idx="7555">
                  <c:v>25.457000000000001</c:v>
                </c:pt>
                <c:pt idx="7556">
                  <c:v>25.423999999999999</c:v>
                </c:pt>
                <c:pt idx="7557">
                  <c:v>25.382999999999999</c:v>
                </c:pt>
                <c:pt idx="7558">
                  <c:v>25.379000000000001</c:v>
                </c:pt>
                <c:pt idx="7559">
                  <c:v>25.361000000000001</c:v>
                </c:pt>
                <c:pt idx="7560">
                  <c:v>25.353000000000002</c:v>
                </c:pt>
                <c:pt idx="7561">
                  <c:v>25.341999999999999</c:v>
                </c:pt>
                <c:pt idx="7562">
                  <c:v>25.327999999999999</c:v>
                </c:pt>
                <c:pt idx="7563">
                  <c:v>25.327000000000002</c:v>
                </c:pt>
                <c:pt idx="7564">
                  <c:v>25.327000000000002</c:v>
                </c:pt>
                <c:pt idx="7565">
                  <c:v>25.327999999999999</c:v>
                </c:pt>
                <c:pt idx="7566">
                  <c:v>25.343</c:v>
                </c:pt>
                <c:pt idx="7567">
                  <c:v>25.353000000000002</c:v>
                </c:pt>
                <c:pt idx="7568">
                  <c:v>25.396999999999998</c:v>
                </c:pt>
                <c:pt idx="7569">
                  <c:v>25.399000000000001</c:v>
                </c:pt>
                <c:pt idx="7570">
                  <c:v>25.443000000000001</c:v>
                </c:pt>
                <c:pt idx="7571">
                  <c:v>25.454000000000001</c:v>
                </c:pt>
                <c:pt idx="7572">
                  <c:v>25.469000000000001</c:v>
                </c:pt>
                <c:pt idx="7573">
                  <c:v>25.469000000000001</c:v>
                </c:pt>
                <c:pt idx="7574">
                  <c:v>25.469000000000001</c:v>
                </c:pt>
                <c:pt idx="7575">
                  <c:v>25.469000000000001</c:v>
                </c:pt>
                <c:pt idx="7576">
                  <c:v>25.47</c:v>
                </c:pt>
                <c:pt idx="7577">
                  <c:v>25.475000000000001</c:v>
                </c:pt>
                <c:pt idx="7578">
                  <c:v>25.501000000000001</c:v>
                </c:pt>
                <c:pt idx="7579">
                  <c:v>25.507999999999999</c:v>
                </c:pt>
                <c:pt idx="7580">
                  <c:v>25.556999999999999</c:v>
                </c:pt>
                <c:pt idx="7581">
                  <c:v>25.542000000000002</c:v>
                </c:pt>
                <c:pt idx="7582">
                  <c:v>25.526</c:v>
                </c:pt>
                <c:pt idx="7583">
                  <c:v>25.521000000000001</c:v>
                </c:pt>
                <c:pt idx="7584">
                  <c:v>25.521000000000001</c:v>
                </c:pt>
                <c:pt idx="7585">
                  <c:v>25.518999999999998</c:v>
                </c:pt>
                <c:pt idx="7586">
                  <c:v>25.484999999999999</c:v>
                </c:pt>
                <c:pt idx="7587">
                  <c:v>25.475999999999999</c:v>
                </c:pt>
                <c:pt idx="7588">
                  <c:v>25.484000000000002</c:v>
                </c:pt>
                <c:pt idx="7589">
                  <c:v>25.481999999999999</c:v>
                </c:pt>
                <c:pt idx="7590">
                  <c:v>25.48</c:v>
                </c:pt>
                <c:pt idx="7591">
                  <c:v>25.45</c:v>
                </c:pt>
                <c:pt idx="7592">
                  <c:v>25.44</c:v>
                </c:pt>
                <c:pt idx="7593">
                  <c:v>25.437000000000001</c:v>
                </c:pt>
                <c:pt idx="7594">
                  <c:v>25.423999999999999</c:v>
                </c:pt>
                <c:pt idx="7595">
                  <c:v>25.294</c:v>
                </c:pt>
                <c:pt idx="7596">
                  <c:v>25.251999999999999</c:v>
                </c:pt>
                <c:pt idx="7597">
                  <c:v>25.192</c:v>
                </c:pt>
                <c:pt idx="7598">
                  <c:v>25.056999999999999</c:v>
                </c:pt>
                <c:pt idx="7599">
                  <c:v>25.013999999999999</c:v>
                </c:pt>
                <c:pt idx="7600">
                  <c:v>24.992999999999999</c:v>
                </c:pt>
                <c:pt idx="7601">
                  <c:v>24.960999999999999</c:v>
                </c:pt>
                <c:pt idx="7602">
                  <c:v>24.954999999999998</c:v>
                </c:pt>
                <c:pt idx="7603">
                  <c:v>25.053999999999998</c:v>
                </c:pt>
                <c:pt idx="7604">
                  <c:v>25.24</c:v>
                </c:pt>
                <c:pt idx="7605">
                  <c:v>25.256</c:v>
                </c:pt>
                <c:pt idx="7606">
                  <c:v>25.292000000000002</c:v>
                </c:pt>
                <c:pt idx="7607">
                  <c:v>25.312000000000001</c:v>
                </c:pt>
                <c:pt idx="7608">
                  <c:v>25.332999999999998</c:v>
                </c:pt>
                <c:pt idx="7609">
                  <c:v>25.370999999999999</c:v>
                </c:pt>
                <c:pt idx="7610">
                  <c:v>25.398</c:v>
                </c:pt>
                <c:pt idx="7611">
                  <c:v>25.431000000000001</c:v>
                </c:pt>
                <c:pt idx="7612">
                  <c:v>25.445</c:v>
                </c:pt>
                <c:pt idx="7613">
                  <c:v>25.446000000000002</c:v>
                </c:pt>
                <c:pt idx="7614">
                  <c:v>25.454999999999998</c:v>
                </c:pt>
                <c:pt idx="7615">
                  <c:v>25.457000000000001</c:v>
                </c:pt>
                <c:pt idx="7616">
                  <c:v>25.462</c:v>
                </c:pt>
                <c:pt idx="7617">
                  <c:v>25.456</c:v>
                </c:pt>
                <c:pt idx="7618">
                  <c:v>25.439</c:v>
                </c:pt>
                <c:pt idx="7619">
                  <c:v>25.431999999999999</c:v>
                </c:pt>
                <c:pt idx="7620">
                  <c:v>25.405999999999999</c:v>
                </c:pt>
                <c:pt idx="7621">
                  <c:v>25.396999999999998</c:v>
                </c:pt>
                <c:pt idx="7622">
                  <c:v>25.393999999999998</c:v>
                </c:pt>
                <c:pt idx="7623">
                  <c:v>25.395</c:v>
                </c:pt>
                <c:pt idx="7624">
                  <c:v>25.376999999999999</c:v>
                </c:pt>
                <c:pt idx="7625">
                  <c:v>25.276</c:v>
                </c:pt>
                <c:pt idx="7626">
                  <c:v>25.219000000000001</c:v>
                </c:pt>
                <c:pt idx="7627">
                  <c:v>25.210999999999999</c:v>
                </c:pt>
                <c:pt idx="7628">
                  <c:v>25.167999999999999</c:v>
                </c:pt>
                <c:pt idx="7629">
                  <c:v>25.167999999999999</c:v>
                </c:pt>
                <c:pt idx="7630">
                  <c:v>25.177</c:v>
                </c:pt>
                <c:pt idx="7631">
                  <c:v>25.164000000000001</c:v>
                </c:pt>
                <c:pt idx="7632">
                  <c:v>25.163</c:v>
                </c:pt>
                <c:pt idx="7633">
                  <c:v>25.173999999999999</c:v>
                </c:pt>
                <c:pt idx="7634">
                  <c:v>25.170999999999999</c:v>
                </c:pt>
                <c:pt idx="7635">
                  <c:v>25.206</c:v>
                </c:pt>
                <c:pt idx="7636">
                  <c:v>25.231999999999999</c:v>
                </c:pt>
                <c:pt idx="7637">
                  <c:v>25.231999999999999</c:v>
                </c:pt>
                <c:pt idx="7638">
                  <c:v>25.245000000000001</c:v>
                </c:pt>
                <c:pt idx="7639">
                  <c:v>25.245999999999999</c:v>
                </c:pt>
                <c:pt idx="7640">
                  <c:v>25.248999999999999</c:v>
                </c:pt>
                <c:pt idx="7641">
                  <c:v>25.286000000000001</c:v>
                </c:pt>
                <c:pt idx="7642">
                  <c:v>25.337</c:v>
                </c:pt>
                <c:pt idx="7643">
                  <c:v>25.344999999999999</c:v>
                </c:pt>
                <c:pt idx="7644">
                  <c:v>25.358000000000001</c:v>
                </c:pt>
                <c:pt idx="7645">
                  <c:v>25.385000000000002</c:v>
                </c:pt>
                <c:pt idx="7646">
                  <c:v>25.411999999999999</c:v>
                </c:pt>
                <c:pt idx="7647">
                  <c:v>25.402000000000001</c:v>
                </c:pt>
                <c:pt idx="7648">
                  <c:v>25.402000000000001</c:v>
                </c:pt>
                <c:pt idx="7649">
                  <c:v>25.388999999999999</c:v>
                </c:pt>
                <c:pt idx="7650">
                  <c:v>25.39</c:v>
                </c:pt>
                <c:pt idx="7651">
                  <c:v>25.401</c:v>
                </c:pt>
                <c:pt idx="7652">
                  <c:v>25.404</c:v>
                </c:pt>
                <c:pt idx="7653">
                  <c:v>25.408999999999999</c:v>
                </c:pt>
                <c:pt idx="7654">
                  <c:v>25.463000000000001</c:v>
                </c:pt>
                <c:pt idx="7655">
                  <c:v>25.478999999999999</c:v>
                </c:pt>
                <c:pt idx="7656">
                  <c:v>25.486000000000001</c:v>
                </c:pt>
                <c:pt idx="7657">
                  <c:v>25.475999999999999</c:v>
                </c:pt>
                <c:pt idx="7658">
                  <c:v>25.475000000000001</c:v>
                </c:pt>
                <c:pt idx="7659">
                  <c:v>25.452000000000002</c:v>
                </c:pt>
                <c:pt idx="7660">
                  <c:v>25.422000000000001</c:v>
                </c:pt>
                <c:pt idx="7661">
                  <c:v>25.405999999999999</c:v>
                </c:pt>
                <c:pt idx="7662">
                  <c:v>25.382000000000001</c:v>
                </c:pt>
                <c:pt idx="7663">
                  <c:v>25.388000000000002</c:v>
                </c:pt>
                <c:pt idx="7664">
                  <c:v>25.43</c:v>
                </c:pt>
                <c:pt idx="7665">
                  <c:v>25.431999999999999</c:v>
                </c:pt>
                <c:pt idx="7666">
                  <c:v>25.422999999999998</c:v>
                </c:pt>
                <c:pt idx="7667">
                  <c:v>25.420999999999999</c:v>
                </c:pt>
                <c:pt idx="7668">
                  <c:v>25.420999999999999</c:v>
                </c:pt>
                <c:pt idx="7669">
                  <c:v>25.423999999999999</c:v>
                </c:pt>
                <c:pt idx="7670">
                  <c:v>25.492000000000001</c:v>
                </c:pt>
                <c:pt idx="7671">
                  <c:v>25.521000000000001</c:v>
                </c:pt>
                <c:pt idx="7672">
                  <c:v>25.544</c:v>
                </c:pt>
                <c:pt idx="7673">
                  <c:v>25.574999999999999</c:v>
                </c:pt>
                <c:pt idx="7674">
                  <c:v>25.568000000000001</c:v>
                </c:pt>
                <c:pt idx="7675">
                  <c:v>25.565000000000001</c:v>
                </c:pt>
                <c:pt idx="7676">
                  <c:v>25.510999999999999</c:v>
                </c:pt>
                <c:pt idx="7677">
                  <c:v>25.51</c:v>
                </c:pt>
                <c:pt idx="7678">
                  <c:v>25.507999999999999</c:v>
                </c:pt>
                <c:pt idx="7679">
                  <c:v>25.495999999999999</c:v>
                </c:pt>
                <c:pt idx="7680">
                  <c:v>25.381</c:v>
                </c:pt>
                <c:pt idx="7681">
                  <c:v>25.356999999999999</c:v>
                </c:pt>
                <c:pt idx="7682">
                  <c:v>25.335000000000001</c:v>
                </c:pt>
                <c:pt idx="7683">
                  <c:v>25.327999999999999</c:v>
                </c:pt>
                <c:pt idx="7684">
                  <c:v>25.286000000000001</c:v>
                </c:pt>
                <c:pt idx="7685">
                  <c:v>25.27</c:v>
                </c:pt>
                <c:pt idx="7686">
                  <c:v>25.259</c:v>
                </c:pt>
                <c:pt idx="7687">
                  <c:v>25.238</c:v>
                </c:pt>
                <c:pt idx="7688">
                  <c:v>25.225000000000001</c:v>
                </c:pt>
                <c:pt idx="7689">
                  <c:v>25.216000000000001</c:v>
                </c:pt>
                <c:pt idx="7690">
                  <c:v>25.213000000000001</c:v>
                </c:pt>
                <c:pt idx="7691">
                  <c:v>25.209</c:v>
                </c:pt>
                <c:pt idx="7692">
                  <c:v>25.17</c:v>
                </c:pt>
                <c:pt idx="7693">
                  <c:v>25.170999999999999</c:v>
                </c:pt>
                <c:pt idx="7694">
                  <c:v>25.190999999999999</c:v>
                </c:pt>
                <c:pt idx="7695">
                  <c:v>25.219000000000001</c:v>
                </c:pt>
                <c:pt idx="7696">
                  <c:v>25.257000000000001</c:v>
                </c:pt>
                <c:pt idx="7697">
                  <c:v>25.268999999999998</c:v>
                </c:pt>
                <c:pt idx="7698">
                  <c:v>25.268000000000001</c:v>
                </c:pt>
                <c:pt idx="7699">
                  <c:v>25.27</c:v>
                </c:pt>
                <c:pt idx="7700">
                  <c:v>25.224</c:v>
                </c:pt>
                <c:pt idx="7701">
                  <c:v>25.103999999999999</c:v>
                </c:pt>
                <c:pt idx="7702">
                  <c:v>25.091000000000001</c:v>
                </c:pt>
                <c:pt idx="7703">
                  <c:v>25.117000000000001</c:v>
                </c:pt>
                <c:pt idx="7704">
                  <c:v>25.123999999999999</c:v>
                </c:pt>
                <c:pt idx="7705">
                  <c:v>25.138000000000002</c:v>
                </c:pt>
                <c:pt idx="7706">
                  <c:v>25.204999999999998</c:v>
                </c:pt>
                <c:pt idx="7707">
                  <c:v>25.175999999999998</c:v>
                </c:pt>
                <c:pt idx="7708">
                  <c:v>25.172999999999998</c:v>
                </c:pt>
                <c:pt idx="7709">
                  <c:v>25.135999999999999</c:v>
                </c:pt>
                <c:pt idx="7710">
                  <c:v>25.131</c:v>
                </c:pt>
                <c:pt idx="7711">
                  <c:v>25.109000000000002</c:v>
                </c:pt>
                <c:pt idx="7712">
                  <c:v>25.102</c:v>
                </c:pt>
                <c:pt idx="7713">
                  <c:v>25.126999999999999</c:v>
                </c:pt>
                <c:pt idx="7714">
                  <c:v>25.143000000000001</c:v>
                </c:pt>
                <c:pt idx="7715">
                  <c:v>25.145</c:v>
                </c:pt>
                <c:pt idx="7716">
                  <c:v>25.148</c:v>
                </c:pt>
                <c:pt idx="7717">
                  <c:v>25.247</c:v>
                </c:pt>
                <c:pt idx="7718">
                  <c:v>25.244</c:v>
                </c:pt>
                <c:pt idx="7719">
                  <c:v>25.198</c:v>
                </c:pt>
                <c:pt idx="7720">
                  <c:v>25.204000000000001</c:v>
                </c:pt>
                <c:pt idx="7721">
                  <c:v>25.111999999999998</c:v>
                </c:pt>
                <c:pt idx="7722">
                  <c:v>25.047000000000001</c:v>
                </c:pt>
                <c:pt idx="7723">
                  <c:v>24.994</c:v>
                </c:pt>
                <c:pt idx="7724">
                  <c:v>24.904</c:v>
                </c:pt>
                <c:pt idx="7725">
                  <c:v>24.774000000000001</c:v>
                </c:pt>
                <c:pt idx="7726">
                  <c:v>24.771999999999998</c:v>
                </c:pt>
                <c:pt idx="7727">
                  <c:v>24.666</c:v>
                </c:pt>
                <c:pt idx="7728">
                  <c:v>24.734000000000002</c:v>
                </c:pt>
                <c:pt idx="7729">
                  <c:v>24.745999999999999</c:v>
                </c:pt>
                <c:pt idx="7730">
                  <c:v>24.768000000000001</c:v>
                </c:pt>
                <c:pt idx="7731">
                  <c:v>24.774999999999999</c:v>
                </c:pt>
                <c:pt idx="7732">
                  <c:v>24.827999999999999</c:v>
                </c:pt>
                <c:pt idx="7733">
                  <c:v>24.884</c:v>
                </c:pt>
                <c:pt idx="7734">
                  <c:v>24.954000000000001</c:v>
                </c:pt>
                <c:pt idx="7735">
                  <c:v>24.975000000000001</c:v>
                </c:pt>
                <c:pt idx="7736">
                  <c:v>25.04</c:v>
                </c:pt>
                <c:pt idx="7737">
                  <c:v>25.045999999999999</c:v>
                </c:pt>
                <c:pt idx="7738">
                  <c:v>25.05</c:v>
                </c:pt>
                <c:pt idx="7739">
                  <c:v>25.079000000000001</c:v>
                </c:pt>
                <c:pt idx="7740">
                  <c:v>25.103000000000002</c:v>
                </c:pt>
                <c:pt idx="7741">
                  <c:v>25.125</c:v>
                </c:pt>
                <c:pt idx="7742">
                  <c:v>25.158999999999999</c:v>
                </c:pt>
                <c:pt idx="7743">
                  <c:v>25.245999999999999</c:v>
                </c:pt>
                <c:pt idx="7744">
                  <c:v>25.231999999999999</c:v>
                </c:pt>
                <c:pt idx="7745">
                  <c:v>25.241</c:v>
                </c:pt>
                <c:pt idx="7746">
                  <c:v>25.251000000000001</c:v>
                </c:pt>
                <c:pt idx="7747">
                  <c:v>25.248999999999999</c:v>
                </c:pt>
                <c:pt idx="7748">
                  <c:v>25.324000000000002</c:v>
                </c:pt>
                <c:pt idx="7749">
                  <c:v>25.329000000000001</c:v>
                </c:pt>
                <c:pt idx="7750">
                  <c:v>25.327999999999999</c:v>
                </c:pt>
                <c:pt idx="7751">
                  <c:v>25.327999999999999</c:v>
                </c:pt>
                <c:pt idx="7752">
                  <c:v>25.239000000000001</c:v>
                </c:pt>
                <c:pt idx="7753">
                  <c:v>25.245999999999999</c:v>
                </c:pt>
                <c:pt idx="7754">
                  <c:v>25.202999999999999</c:v>
                </c:pt>
                <c:pt idx="7755">
                  <c:v>25.13</c:v>
                </c:pt>
                <c:pt idx="7756">
                  <c:v>25.161999999999999</c:v>
                </c:pt>
                <c:pt idx="7757">
                  <c:v>25.100999999999999</c:v>
                </c:pt>
                <c:pt idx="7758">
                  <c:v>25.097000000000001</c:v>
                </c:pt>
                <c:pt idx="7759">
                  <c:v>25.042999999999999</c:v>
                </c:pt>
                <c:pt idx="7760">
                  <c:v>25</c:v>
                </c:pt>
                <c:pt idx="7761">
                  <c:v>24.991</c:v>
                </c:pt>
                <c:pt idx="7762">
                  <c:v>24.934999999999999</c:v>
                </c:pt>
                <c:pt idx="7763">
                  <c:v>24.934999999999999</c:v>
                </c:pt>
                <c:pt idx="7764">
                  <c:v>24.916</c:v>
                </c:pt>
                <c:pt idx="7765">
                  <c:v>24.933</c:v>
                </c:pt>
                <c:pt idx="7766">
                  <c:v>24.92</c:v>
                </c:pt>
                <c:pt idx="7767">
                  <c:v>24.920999999999999</c:v>
                </c:pt>
                <c:pt idx="7768">
                  <c:v>24.879000000000001</c:v>
                </c:pt>
                <c:pt idx="7769">
                  <c:v>24.873000000000001</c:v>
                </c:pt>
                <c:pt idx="7770">
                  <c:v>24.905000000000001</c:v>
                </c:pt>
                <c:pt idx="7771">
                  <c:v>25.055</c:v>
                </c:pt>
                <c:pt idx="7772">
                  <c:v>25.074999999999999</c:v>
                </c:pt>
                <c:pt idx="7773">
                  <c:v>25.079000000000001</c:v>
                </c:pt>
                <c:pt idx="7774">
                  <c:v>25.073</c:v>
                </c:pt>
                <c:pt idx="7775">
                  <c:v>24.876000000000001</c:v>
                </c:pt>
                <c:pt idx="7776">
                  <c:v>24.712</c:v>
                </c:pt>
                <c:pt idx="7777">
                  <c:v>24.702000000000002</c:v>
                </c:pt>
                <c:pt idx="7778">
                  <c:v>24.715</c:v>
                </c:pt>
                <c:pt idx="7779">
                  <c:v>24.716999999999999</c:v>
                </c:pt>
                <c:pt idx="7780">
                  <c:v>24.754000000000001</c:v>
                </c:pt>
                <c:pt idx="7781">
                  <c:v>24.902999999999999</c:v>
                </c:pt>
                <c:pt idx="7782">
                  <c:v>24.911999999999999</c:v>
                </c:pt>
                <c:pt idx="7783">
                  <c:v>24.927</c:v>
                </c:pt>
                <c:pt idx="7784">
                  <c:v>25.042000000000002</c:v>
                </c:pt>
                <c:pt idx="7785">
                  <c:v>25.065999999999999</c:v>
                </c:pt>
                <c:pt idx="7786">
                  <c:v>25.079000000000001</c:v>
                </c:pt>
                <c:pt idx="7787">
                  <c:v>25.131</c:v>
                </c:pt>
                <c:pt idx="7788">
                  <c:v>25.134</c:v>
                </c:pt>
                <c:pt idx="7789">
                  <c:v>25.148</c:v>
                </c:pt>
                <c:pt idx="7790">
                  <c:v>25.155999999999999</c:v>
                </c:pt>
                <c:pt idx="7791">
                  <c:v>25.196000000000002</c:v>
                </c:pt>
                <c:pt idx="7792">
                  <c:v>25.201000000000001</c:v>
                </c:pt>
                <c:pt idx="7793">
                  <c:v>25.207000000000001</c:v>
                </c:pt>
                <c:pt idx="7794">
                  <c:v>25.207000000000001</c:v>
                </c:pt>
                <c:pt idx="7795">
                  <c:v>25.206</c:v>
                </c:pt>
                <c:pt idx="7796">
                  <c:v>25.204000000000001</c:v>
                </c:pt>
                <c:pt idx="7797">
                  <c:v>25.204000000000001</c:v>
                </c:pt>
                <c:pt idx="7798">
                  <c:v>25.199000000000002</c:v>
                </c:pt>
                <c:pt idx="7799">
                  <c:v>25.199000000000002</c:v>
                </c:pt>
                <c:pt idx="7800">
                  <c:v>25.193000000000001</c:v>
                </c:pt>
                <c:pt idx="7801">
                  <c:v>25.19</c:v>
                </c:pt>
                <c:pt idx="7802">
                  <c:v>25.175000000000001</c:v>
                </c:pt>
                <c:pt idx="7803">
                  <c:v>25.16</c:v>
                </c:pt>
                <c:pt idx="7804">
                  <c:v>25.145</c:v>
                </c:pt>
                <c:pt idx="7805">
                  <c:v>25.172000000000001</c:v>
                </c:pt>
                <c:pt idx="7806">
                  <c:v>25.157</c:v>
                </c:pt>
                <c:pt idx="7807">
                  <c:v>25.131</c:v>
                </c:pt>
                <c:pt idx="7808">
                  <c:v>25.128</c:v>
                </c:pt>
                <c:pt idx="7809">
                  <c:v>25.126000000000001</c:v>
                </c:pt>
                <c:pt idx="7810">
                  <c:v>25.116</c:v>
                </c:pt>
                <c:pt idx="7811">
                  <c:v>25.152999999999999</c:v>
                </c:pt>
                <c:pt idx="7812">
                  <c:v>25.245000000000001</c:v>
                </c:pt>
                <c:pt idx="7813">
                  <c:v>25.254999999999999</c:v>
                </c:pt>
                <c:pt idx="7814">
                  <c:v>25.259</c:v>
                </c:pt>
                <c:pt idx="7815">
                  <c:v>25.271999999999998</c:v>
                </c:pt>
                <c:pt idx="7816">
                  <c:v>25.279</c:v>
                </c:pt>
                <c:pt idx="7817">
                  <c:v>25.245000000000001</c:v>
                </c:pt>
                <c:pt idx="7818">
                  <c:v>25.173999999999999</c:v>
                </c:pt>
                <c:pt idx="7819">
                  <c:v>25.172999999999998</c:v>
                </c:pt>
                <c:pt idx="7820">
                  <c:v>25.172999999999998</c:v>
                </c:pt>
                <c:pt idx="7821">
                  <c:v>25.175999999999998</c:v>
                </c:pt>
                <c:pt idx="7822">
                  <c:v>25.177</c:v>
                </c:pt>
                <c:pt idx="7823">
                  <c:v>25.178999999999998</c:v>
                </c:pt>
                <c:pt idx="7824">
                  <c:v>25.181000000000001</c:v>
                </c:pt>
                <c:pt idx="7825">
                  <c:v>25.181999999999999</c:v>
                </c:pt>
                <c:pt idx="7826">
                  <c:v>25.181999999999999</c:v>
                </c:pt>
                <c:pt idx="7827">
                  <c:v>25.183</c:v>
                </c:pt>
                <c:pt idx="7828">
                  <c:v>25.186</c:v>
                </c:pt>
                <c:pt idx="7829">
                  <c:v>25.187999999999999</c:v>
                </c:pt>
                <c:pt idx="7830">
                  <c:v>25.184000000000001</c:v>
                </c:pt>
                <c:pt idx="7831">
                  <c:v>25.19</c:v>
                </c:pt>
                <c:pt idx="7832">
                  <c:v>25.190999999999999</c:v>
                </c:pt>
                <c:pt idx="7833">
                  <c:v>25.189</c:v>
                </c:pt>
                <c:pt idx="7834">
                  <c:v>25.167999999999999</c:v>
                </c:pt>
                <c:pt idx="7835">
                  <c:v>25.181000000000001</c:v>
                </c:pt>
                <c:pt idx="7836">
                  <c:v>25.143999999999998</c:v>
                </c:pt>
                <c:pt idx="7837">
                  <c:v>25.126000000000001</c:v>
                </c:pt>
                <c:pt idx="7838">
                  <c:v>25.105</c:v>
                </c:pt>
                <c:pt idx="7839">
                  <c:v>25.091000000000001</c:v>
                </c:pt>
                <c:pt idx="7840">
                  <c:v>25.056999999999999</c:v>
                </c:pt>
                <c:pt idx="7841">
                  <c:v>25.015000000000001</c:v>
                </c:pt>
                <c:pt idx="7842">
                  <c:v>25.015999999999998</c:v>
                </c:pt>
                <c:pt idx="7843">
                  <c:v>25.003</c:v>
                </c:pt>
                <c:pt idx="7844">
                  <c:v>24.998000000000001</c:v>
                </c:pt>
                <c:pt idx="7845">
                  <c:v>24.986999999999998</c:v>
                </c:pt>
                <c:pt idx="7846">
                  <c:v>24.989000000000001</c:v>
                </c:pt>
                <c:pt idx="7847">
                  <c:v>25.001000000000001</c:v>
                </c:pt>
                <c:pt idx="7848">
                  <c:v>25.023</c:v>
                </c:pt>
                <c:pt idx="7849">
                  <c:v>25.038</c:v>
                </c:pt>
                <c:pt idx="7850">
                  <c:v>25.097000000000001</c:v>
                </c:pt>
                <c:pt idx="7851">
                  <c:v>25.129000000000001</c:v>
                </c:pt>
                <c:pt idx="7852">
                  <c:v>25.178000000000001</c:v>
                </c:pt>
                <c:pt idx="7853">
                  <c:v>25.19</c:v>
                </c:pt>
                <c:pt idx="7854">
                  <c:v>25.19</c:v>
                </c:pt>
                <c:pt idx="7855">
                  <c:v>25.164000000000001</c:v>
                </c:pt>
                <c:pt idx="7856">
                  <c:v>25.152000000000001</c:v>
                </c:pt>
                <c:pt idx="7857">
                  <c:v>25.13</c:v>
                </c:pt>
                <c:pt idx="7858">
                  <c:v>25.123000000000001</c:v>
                </c:pt>
                <c:pt idx="7859">
                  <c:v>25.109000000000002</c:v>
                </c:pt>
                <c:pt idx="7860">
                  <c:v>25.1</c:v>
                </c:pt>
                <c:pt idx="7861">
                  <c:v>25.085000000000001</c:v>
                </c:pt>
                <c:pt idx="7862">
                  <c:v>25.076000000000001</c:v>
                </c:pt>
                <c:pt idx="7863">
                  <c:v>25.048999999999999</c:v>
                </c:pt>
                <c:pt idx="7864">
                  <c:v>25.06</c:v>
                </c:pt>
                <c:pt idx="7865">
                  <c:v>25.050999999999998</c:v>
                </c:pt>
                <c:pt idx="7866">
                  <c:v>25.033000000000001</c:v>
                </c:pt>
                <c:pt idx="7867">
                  <c:v>25.024999999999999</c:v>
                </c:pt>
                <c:pt idx="7868">
                  <c:v>25.023</c:v>
                </c:pt>
                <c:pt idx="7869">
                  <c:v>25.045000000000002</c:v>
                </c:pt>
                <c:pt idx="7870">
                  <c:v>25.067</c:v>
                </c:pt>
                <c:pt idx="7871">
                  <c:v>25.082999999999998</c:v>
                </c:pt>
                <c:pt idx="7872">
                  <c:v>25.102</c:v>
                </c:pt>
                <c:pt idx="7873">
                  <c:v>25.105</c:v>
                </c:pt>
                <c:pt idx="7874">
                  <c:v>25.094999999999999</c:v>
                </c:pt>
                <c:pt idx="7875">
                  <c:v>25.058</c:v>
                </c:pt>
                <c:pt idx="7876">
                  <c:v>25.021000000000001</c:v>
                </c:pt>
                <c:pt idx="7877">
                  <c:v>24.942</c:v>
                </c:pt>
                <c:pt idx="7878">
                  <c:v>24.94</c:v>
                </c:pt>
                <c:pt idx="7879">
                  <c:v>24.937999999999999</c:v>
                </c:pt>
                <c:pt idx="7880">
                  <c:v>24.936</c:v>
                </c:pt>
                <c:pt idx="7881">
                  <c:v>24.893999999999998</c:v>
                </c:pt>
                <c:pt idx="7882">
                  <c:v>24.927</c:v>
                </c:pt>
                <c:pt idx="7883">
                  <c:v>25.041</c:v>
                </c:pt>
                <c:pt idx="7884">
                  <c:v>25.048999999999999</c:v>
                </c:pt>
                <c:pt idx="7885">
                  <c:v>25.052</c:v>
                </c:pt>
                <c:pt idx="7886">
                  <c:v>25.050999999999998</c:v>
                </c:pt>
                <c:pt idx="7887">
                  <c:v>25.032</c:v>
                </c:pt>
                <c:pt idx="7888">
                  <c:v>25.015999999999998</c:v>
                </c:pt>
                <c:pt idx="7889">
                  <c:v>24.99</c:v>
                </c:pt>
                <c:pt idx="7890">
                  <c:v>24.957999999999998</c:v>
                </c:pt>
                <c:pt idx="7891">
                  <c:v>24.948</c:v>
                </c:pt>
                <c:pt idx="7892">
                  <c:v>24.943000000000001</c:v>
                </c:pt>
                <c:pt idx="7893">
                  <c:v>24.931000000000001</c:v>
                </c:pt>
                <c:pt idx="7894">
                  <c:v>24.875</c:v>
                </c:pt>
                <c:pt idx="7895">
                  <c:v>24.847999999999999</c:v>
                </c:pt>
                <c:pt idx="7896">
                  <c:v>24.795999999999999</c:v>
                </c:pt>
                <c:pt idx="7897">
                  <c:v>24.779</c:v>
                </c:pt>
                <c:pt idx="7898">
                  <c:v>24.777000000000001</c:v>
                </c:pt>
                <c:pt idx="7899">
                  <c:v>24.774000000000001</c:v>
                </c:pt>
                <c:pt idx="7900">
                  <c:v>24.771999999999998</c:v>
                </c:pt>
                <c:pt idx="7901">
                  <c:v>24.768999999999998</c:v>
                </c:pt>
                <c:pt idx="7902">
                  <c:v>24.803999999999998</c:v>
                </c:pt>
                <c:pt idx="7903">
                  <c:v>24.831</c:v>
                </c:pt>
                <c:pt idx="7904">
                  <c:v>24.882000000000001</c:v>
                </c:pt>
                <c:pt idx="7905">
                  <c:v>24.82</c:v>
                </c:pt>
                <c:pt idx="7906">
                  <c:v>24.811</c:v>
                </c:pt>
                <c:pt idx="7907">
                  <c:v>24.776</c:v>
                </c:pt>
                <c:pt idx="7908">
                  <c:v>24.959</c:v>
                </c:pt>
                <c:pt idx="7909">
                  <c:v>25.015999999999998</c:v>
                </c:pt>
                <c:pt idx="7910">
                  <c:v>25.023</c:v>
                </c:pt>
                <c:pt idx="7911">
                  <c:v>25.018999999999998</c:v>
                </c:pt>
                <c:pt idx="7912">
                  <c:v>25.015999999999998</c:v>
                </c:pt>
                <c:pt idx="7913">
                  <c:v>25.013999999999999</c:v>
                </c:pt>
                <c:pt idx="7914">
                  <c:v>25.010999999999999</c:v>
                </c:pt>
                <c:pt idx="7915">
                  <c:v>24.972000000000001</c:v>
                </c:pt>
                <c:pt idx="7916">
                  <c:v>24.954999999999998</c:v>
                </c:pt>
                <c:pt idx="7917">
                  <c:v>24.907</c:v>
                </c:pt>
                <c:pt idx="7918">
                  <c:v>24.878</c:v>
                </c:pt>
                <c:pt idx="7919">
                  <c:v>24.872</c:v>
                </c:pt>
                <c:pt idx="7920">
                  <c:v>24.87</c:v>
                </c:pt>
                <c:pt idx="7921">
                  <c:v>24.858000000000001</c:v>
                </c:pt>
                <c:pt idx="7922">
                  <c:v>24.847999999999999</c:v>
                </c:pt>
                <c:pt idx="7923">
                  <c:v>24.809000000000001</c:v>
                </c:pt>
                <c:pt idx="7924">
                  <c:v>24.765999999999998</c:v>
                </c:pt>
                <c:pt idx="7925">
                  <c:v>24.751000000000001</c:v>
                </c:pt>
                <c:pt idx="7926">
                  <c:v>24.760999999999999</c:v>
                </c:pt>
                <c:pt idx="7927">
                  <c:v>24.783000000000001</c:v>
                </c:pt>
                <c:pt idx="7928">
                  <c:v>24.803999999999998</c:v>
                </c:pt>
                <c:pt idx="7929">
                  <c:v>24.805</c:v>
                </c:pt>
                <c:pt idx="7930">
                  <c:v>24.823</c:v>
                </c:pt>
                <c:pt idx="7931">
                  <c:v>24.823</c:v>
                </c:pt>
                <c:pt idx="7932">
                  <c:v>24.821999999999999</c:v>
                </c:pt>
                <c:pt idx="7933">
                  <c:v>24.826000000000001</c:v>
                </c:pt>
                <c:pt idx="7934">
                  <c:v>24.834</c:v>
                </c:pt>
                <c:pt idx="7935">
                  <c:v>24.864000000000001</c:v>
                </c:pt>
                <c:pt idx="7936">
                  <c:v>24.885999999999999</c:v>
                </c:pt>
                <c:pt idx="7937">
                  <c:v>24.963000000000001</c:v>
                </c:pt>
                <c:pt idx="7938">
                  <c:v>24.963000000000001</c:v>
                </c:pt>
                <c:pt idx="7939">
                  <c:v>24.888999999999999</c:v>
                </c:pt>
                <c:pt idx="7940">
                  <c:v>24.856999999999999</c:v>
                </c:pt>
                <c:pt idx="7941">
                  <c:v>24.795000000000002</c:v>
                </c:pt>
                <c:pt idx="7942">
                  <c:v>24.785</c:v>
                </c:pt>
                <c:pt idx="7943">
                  <c:v>24.515999999999998</c:v>
                </c:pt>
                <c:pt idx="7944">
                  <c:v>24.419</c:v>
                </c:pt>
                <c:pt idx="7945">
                  <c:v>24.402999999999999</c:v>
                </c:pt>
                <c:pt idx="7946">
                  <c:v>24.433</c:v>
                </c:pt>
                <c:pt idx="7947">
                  <c:v>24.44</c:v>
                </c:pt>
                <c:pt idx="7948">
                  <c:v>24.457000000000001</c:v>
                </c:pt>
                <c:pt idx="7949">
                  <c:v>24.49</c:v>
                </c:pt>
                <c:pt idx="7950">
                  <c:v>24.561</c:v>
                </c:pt>
                <c:pt idx="7951">
                  <c:v>24.513000000000002</c:v>
                </c:pt>
                <c:pt idx="7952">
                  <c:v>24.286000000000001</c:v>
                </c:pt>
                <c:pt idx="7953">
                  <c:v>24.12</c:v>
                </c:pt>
                <c:pt idx="7954">
                  <c:v>23.957000000000001</c:v>
                </c:pt>
                <c:pt idx="7955">
                  <c:v>23.943000000000001</c:v>
                </c:pt>
                <c:pt idx="7956">
                  <c:v>23.957000000000001</c:v>
                </c:pt>
                <c:pt idx="7957">
                  <c:v>23.995000000000001</c:v>
                </c:pt>
                <c:pt idx="7958">
                  <c:v>24.058</c:v>
                </c:pt>
                <c:pt idx="7959">
                  <c:v>24.459</c:v>
                </c:pt>
                <c:pt idx="7960">
                  <c:v>24.72</c:v>
                </c:pt>
                <c:pt idx="7961">
                  <c:v>24.725000000000001</c:v>
                </c:pt>
                <c:pt idx="7962">
                  <c:v>24.733000000000001</c:v>
                </c:pt>
                <c:pt idx="7963">
                  <c:v>24.736000000000001</c:v>
                </c:pt>
                <c:pt idx="7964">
                  <c:v>24.763999999999999</c:v>
                </c:pt>
                <c:pt idx="7965">
                  <c:v>24.704999999999998</c:v>
                </c:pt>
                <c:pt idx="7966">
                  <c:v>24.702999999999999</c:v>
                </c:pt>
                <c:pt idx="7967">
                  <c:v>24.588000000000001</c:v>
                </c:pt>
                <c:pt idx="7968">
                  <c:v>24.484999999999999</c:v>
                </c:pt>
                <c:pt idx="7969">
                  <c:v>24.39</c:v>
                </c:pt>
                <c:pt idx="7970">
                  <c:v>24.29</c:v>
                </c:pt>
                <c:pt idx="7971">
                  <c:v>24.216999999999999</c:v>
                </c:pt>
                <c:pt idx="7972">
                  <c:v>24.082999999999998</c:v>
                </c:pt>
                <c:pt idx="7973">
                  <c:v>24.021999999999998</c:v>
                </c:pt>
                <c:pt idx="7974">
                  <c:v>23.913</c:v>
                </c:pt>
                <c:pt idx="7975">
                  <c:v>23.888000000000002</c:v>
                </c:pt>
                <c:pt idx="7976">
                  <c:v>23.876000000000001</c:v>
                </c:pt>
                <c:pt idx="7977">
                  <c:v>23.844000000000001</c:v>
                </c:pt>
                <c:pt idx="7978">
                  <c:v>23.745999999999999</c:v>
                </c:pt>
                <c:pt idx="7979">
                  <c:v>23.696999999999999</c:v>
                </c:pt>
                <c:pt idx="7980">
                  <c:v>23.596</c:v>
                </c:pt>
                <c:pt idx="7981">
                  <c:v>23.45</c:v>
                </c:pt>
                <c:pt idx="7982">
                  <c:v>23.446000000000002</c:v>
                </c:pt>
                <c:pt idx="7983">
                  <c:v>23.434999999999999</c:v>
                </c:pt>
                <c:pt idx="7984">
                  <c:v>22.963999999999999</c:v>
                </c:pt>
                <c:pt idx="7985">
                  <c:v>22.766999999999999</c:v>
                </c:pt>
                <c:pt idx="7986">
                  <c:v>22.518000000000001</c:v>
                </c:pt>
                <c:pt idx="7987">
                  <c:v>22.181999999999999</c:v>
                </c:pt>
                <c:pt idx="7988">
                  <c:v>22.087</c:v>
                </c:pt>
                <c:pt idx="7989">
                  <c:v>22.052</c:v>
                </c:pt>
                <c:pt idx="7990">
                  <c:v>21.974</c:v>
                </c:pt>
                <c:pt idx="7991">
                  <c:v>21.594000000000001</c:v>
                </c:pt>
                <c:pt idx="7992">
                  <c:v>21.164000000000001</c:v>
                </c:pt>
                <c:pt idx="7993">
                  <c:v>21.021000000000001</c:v>
                </c:pt>
                <c:pt idx="7994">
                  <c:v>20.86</c:v>
                </c:pt>
                <c:pt idx="7995">
                  <c:v>20.863</c:v>
                </c:pt>
                <c:pt idx="7996">
                  <c:v>21.265999999999998</c:v>
                </c:pt>
                <c:pt idx="7997">
                  <c:v>21.27</c:v>
                </c:pt>
                <c:pt idx="7998">
                  <c:v>21.536999999999999</c:v>
                </c:pt>
                <c:pt idx="7999">
                  <c:v>22.582000000000001</c:v>
                </c:pt>
                <c:pt idx="8000">
                  <c:v>22.727</c:v>
                </c:pt>
                <c:pt idx="8001">
                  <c:v>23.710999999999999</c:v>
                </c:pt>
                <c:pt idx="8002">
                  <c:v>24.027000000000001</c:v>
                </c:pt>
                <c:pt idx="8003">
                  <c:v>24.4</c:v>
                </c:pt>
                <c:pt idx="8004">
                  <c:v>24.594000000000001</c:v>
                </c:pt>
                <c:pt idx="8005">
                  <c:v>24.638999999999999</c:v>
                </c:pt>
                <c:pt idx="8006">
                  <c:v>24.719000000000001</c:v>
                </c:pt>
                <c:pt idx="8007">
                  <c:v>24.74</c:v>
                </c:pt>
                <c:pt idx="8008">
                  <c:v>24.748000000000001</c:v>
                </c:pt>
                <c:pt idx="8009">
                  <c:v>24.754000000000001</c:v>
                </c:pt>
                <c:pt idx="8010">
                  <c:v>24.757999999999999</c:v>
                </c:pt>
                <c:pt idx="8011">
                  <c:v>24.763999999999999</c:v>
                </c:pt>
                <c:pt idx="8012">
                  <c:v>24.780999999999999</c:v>
                </c:pt>
                <c:pt idx="8013">
                  <c:v>24.788</c:v>
                </c:pt>
                <c:pt idx="8014">
                  <c:v>24.780999999999999</c:v>
                </c:pt>
                <c:pt idx="8015">
                  <c:v>24.78</c:v>
                </c:pt>
                <c:pt idx="8016">
                  <c:v>24.771999999999998</c:v>
                </c:pt>
                <c:pt idx="8017">
                  <c:v>24.72</c:v>
                </c:pt>
                <c:pt idx="8018">
                  <c:v>24.681000000000001</c:v>
                </c:pt>
                <c:pt idx="8019">
                  <c:v>24.635999999999999</c:v>
                </c:pt>
                <c:pt idx="8020">
                  <c:v>24.56</c:v>
                </c:pt>
                <c:pt idx="8021">
                  <c:v>24.550999999999998</c:v>
                </c:pt>
                <c:pt idx="8022">
                  <c:v>24.547000000000001</c:v>
                </c:pt>
                <c:pt idx="8023">
                  <c:v>24.539000000000001</c:v>
                </c:pt>
                <c:pt idx="8024">
                  <c:v>24.457000000000001</c:v>
                </c:pt>
                <c:pt idx="8025">
                  <c:v>24.431999999999999</c:v>
                </c:pt>
                <c:pt idx="8026">
                  <c:v>24.452999999999999</c:v>
                </c:pt>
                <c:pt idx="8027">
                  <c:v>24.52</c:v>
                </c:pt>
                <c:pt idx="8028">
                  <c:v>24.53</c:v>
                </c:pt>
                <c:pt idx="8029">
                  <c:v>24.558</c:v>
                </c:pt>
                <c:pt idx="8030">
                  <c:v>24.635000000000002</c:v>
                </c:pt>
                <c:pt idx="8031">
                  <c:v>24.606999999999999</c:v>
                </c:pt>
                <c:pt idx="8032">
                  <c:v>24.538</c:v>
                </c:pt>
                <c:pt idx="8033">
                  <c:v>24.459</c:v>
                </c:pt>
                <c:pt idx="8034">
                  <c:v>24.314</c:v>
                </c:pt>
                <c:pt idx="8035">
                  <c:v>24.158000000000001</c:v>
                </c:pt>
                <c:pt idx="8036">
                  <c:v>24.155000000000001</c:v>
                </c:pt>
                <c:pt idx="8037">
                  <c:v>24.158000000000001</c:v>
                </c:pt>
                <c:pt idx="8038">
                  <c:v>24.157</c:v>
                </c:pt>
                <c:pt idx="8039">
                  <c:v>24.173999999999999</c:v>
                </c:pt>
                <c:pt idx="8040">
                  <c:v>24.225999999999999</c:v>
                </c:pt>
                <c:pt idx="8041">
                  <c:v>24.271999999999998</c:v>
                </c:pt>
                <c:pt idx="8042">
                  <c:v>24.343</c:v>
                </c:pt>
                <c:pt idx="8043">
                  <c:v>24.363</c:v>
                </c:pt>
                <c:pt idx="8044">
                  <c:v>24.404</c:v>
                </c:pt>
                <c:pt idx="8045">
                  <c:v>24.411999999999999</c:v>
                </c:pt>
                <c:pt idx="8046">
                  <c:v>24.419</c:v>
                </c:pt>
                <c:pt idx="8047">
                  <c:v>24.425000000000001</c:v>
                </c:pt>
                <c:pt idx="8048">
                  <c:v>24.439</c:v>
                </c:pt>
                <c:pt idx="8049">
                  <c:v>24.457999999999998</c:v>
                </c:pt>
                <c:pt idx="8050">
                  <c:v>24.44</c:v>
                </c:pt>
                <c:pt idx="8051">
                  <c:v>24.4</c:v>
                </c:pt>
                <c:pt idx="8052">
                  <c:v>24.399000000000001</c:v>
                </c:pt>
                <c:pt idx="8053">
                  <c:v>24.398</c:v>
                </c:pt>
                <c:pt idx="8054">
                  <c:v>24.192</c:v>
                </c:pt>
                <c:pt idx="8055">
                  <c:v>24.138000000000002</c:v>
                </c:pt>
                <c:pt idx="8056">
                  <c:v>24.091999999999999</c:v>
                </c:pt>
                <c:pt idx="8057">
                  <c:v>24.071999999999999</c:v>
                </c:pt>
                <c:pt idx="8058">
                  <c:v>24.074999999999999</c:v>
                </c:pt>
                <c:pt idx="8059">
                  <c:v>24.097999999999999</c:v>
                </c:pt>
                <c:pt idx="8060">
                  <c:v>24.213000000000001</c:v>
                </c:pt>
                <c:pt idx="8061">
                  <c:v>24.07</c:v>
                </c:pt>
                <c:pt idx="8062">
                  <c:v>23.821999999999999</c:v>
                </c:pt>
                <c:pt idx="8063">
                  <c:v>23.771000000000001</c:v>
                </c:pt>
                <c:pt idx="8064">
                  <c:v>23.675999999999998</c:v>
                </c:pt>
                <c:pt idx="8065">
                  <c:v>23.521000000000001</c:v>
                </c:pt>
                <c:pt idx="8066">
                  <c:v>23.489000000000001</c:v>
                </c:pt>
                <c:pt idx="8067">
                  <c:v>23.571000000000002</c:v>
                </c:pt>
                <c:pt idx="8068">
                  <c:v>23.582999999999998</c:v>
                </c:pt>
                <c:pt idx="8069">
                  <c:v>23.731000000000002</c:v>
                </c:pt>
                <c:pt idx="8070">
                  <c:v>23.702999999999999</c:v>
                </c:pt>
                <c:pt idx="8071">
                  <c:v>23.553000000000001</c:v>
                </c:pt>
                <c:pt idx="8072">
                  <c:v>23.420999999999999</c:v>
                </c:pt>
                <c:pt idx="8073">
                  <c:v>23.353999999999999</c:v>
                </c:pt>
                <c:pt idx="8074">
                  <c:v>23.384</c:v>
                </c:pt>
                <c:pt idx="8075">
                  <c:v>23.416</c:v>
                </c:pt>
                <c:pt idx="8076">
                  <c:v>23.44</c:v>
                </c:pt>
                <c:pt idx="8077">
                  <c:v>23.481000000000002</c:v>
                </c:pt>
                <c:pt idx="8078">
                  <c:v>23.495000000000001</c:v>
                </c:pt>
                <c:pt idx="8079">
                  <c:v>23.498999999999999</c:v>
                </c:pt>
                <c:pt idx="8080">
                  <c:v>23.507999999999999</c:v>
                </c:pt>
                <c:pt idx="8081">
                  <c:v>23.524000000000001</c:v>
                </c:pt>
                <c:pt idx="8082">
                  <c:v>23.541</c:v>
                </c:pt>
                <c:pt idx="8083">
                  <c:v>23.582000000000001</c:v>
                </c:pt>
                <c:pt idx="8084">
                  <c:v>23.584</c:v>
                </c:pt>
                <c:pt idx="8085">
                  <c:v>23.585999999999999</c:v>
                </c:pt>
                <c:pt idx="8086">
                  <c:v>23.593</c:v>
                </c:pt>
                <c:pt idx="8087">
                  <c:v>23.605</c:v>
                </c:pt>
                <c:pt idx="8088">
                  <c:v>23.788</c:v>
                </c:pt>
                <c:pt idx="8089">
                  <c:v>23.917999999999999</c:v>
                </c:pt>
                <c:pt idx="8090">
                  <c:v>24.094000000000001</c:v>
                </c:pt>
                <c:pt idx="8091">
                  <c:v>24.355</c:v>
                </c:pt>
                <c:pt idx="8092">
                  <c:v>24.404</c:v>
                </c:pt>
                <c:pt idx="8093">
                  <c:v>24.405000000000001</c:v>
                </c:pt>
                <c:pt idx="8094">
                  <c:v>24.401</c:v>
                </c:pt>
                <c:pt idx="8095">
                  <c:v>24.361000000000001</c:v>
                </c:pt>
                <c:pt idx="8096">
                  <c:v>24.335999999999999</c:v>
                </c:pt>
                <c:pt idx="8097">
                  <c:v>24.3</c:v>
                </c:pt>
                <c:pt idx="8098">
                  <c:v>24.292999999999999</c:v>
                </c:pt>
                <c:pt idx="8099">
                  <c:v>24.282</c:v>
                </c:pt>
                <c:pt idx="8100">
                  <c:v>24.262</c:v>
                </c:pt>
                <c:pt idx="8101">
                  <c:v>24.202000000000002</c:v>
                </c:pt>
                <c:pt idx="8102">
                  <c:v>24.183</c:v>
                </c:pt>
                <c:pt idx="8103">
                  <c:v>24.177</c:v>
                </c:pt>
                <c:pt idx="8104">
                  <c:v>24.175000000000001</c:v>
                </c:pt>
                <c:pt idx="8105">
                  <c:v>24.177</c:v>
                </c:pt>
                <c:pt idx="8106">
                  <c:v>24.268999999999998</c:v>
                </c:pt>
                <c:pt idx="8107">
                  <c:v>24.364999999999998</c:v>
                </c:pt>
                <c:pt idx="8108">
                  <c:v>24.367999999999999</c:v>
                </c:pt>
                <c:pt idx="8109">
                  <c:v>24.369</c:v>
                </c:pt>
                <c:pt idx="8110">
                  <c:v>24.347000000000001</c:v>
                </c:pt>
                <c:pt idx="8111">
                  <c:v>24.353999999999999</c:v>
                </c:pt>
                <c:pt idx="8112">
                  <c:v>24.353999999999999</c:v>
                </c:pt>
                <c:pt idx="8113">
                  <c:v>24.356999999999999</c:v>
                </c:pt>
                <c:pt idx="8114">
                  <c:v>24.271999999999998</c:v>
                </c:pt>
                <c:pt idx="8115">
                  <c:v>24.343</c:v>
                </c:pt>
                <c:pt idx="8116">
                  <c:v>24.260999999999999</c:v>
                </c:pt>
                <c:pt idx="8117">
                  <c:v>24.256</c:v>
                </c:pt>
                <c:pt idx="8118">
                  <c:v>24.222999999999999</c:v>
                </c:pt>
                <c:pt idx="8119">
                  <c:v>24.204999999999998</c:v>
                </c:pt>
                <c:pt idx="8120">
                  <c:v>24.15</c:v>
                </c:pt>
                <c:pt idx="8121">
                  <c:v>24.198</c:v>
                </c:pt>
                <c:pt idx="8122">
                  <c:v>24.219000000000001</c:v>
                </c:pt>
                <c:pt idx="8123">
                  <c:v>24.219000000000001</c:v>
                </c:pt>
                <c:pt idx="8124">
                  <c:v>24.263000000000002</c:v>
                </c:pt>
                <c:pt idx="8125">
                  <c:v>24.202000000000002</c:v>
                </c:pt>
                <c:pt idx="8126">
                  <c:v>24.175000000000001</c:v>
                </c:pt>
                <c:pt idx="8127">
                  <c:v>24.210999999999999</c:v>
                </c:pt>
                <c:pt idx="8128">
                  <c:v>24.207999999999998</c:v>
                </c:pt>
                <c:pt idx="8129">
                  <c:v>24.128</c:v>
                </c:pt>
                <c:pt idx="8130">
                  <c:v>24.125</c:v>
                </c:pt>
                <c:pt idx="8131">
                  <c:v>24.091999999999999</c:v>
                </c:pt>
                <c:pt idx="8132">
                  <c:v>24.07</c:v>
                </c:pt>
                <c:pt idx="8133">
                  <c:v>24.099</c:v>
                </c:pt>
                <c:pt idx="8134">
                  <c:v>24.103999999999999</c:v>
                </c:pt>
                <c:pt idx="8135">
                  <c:v>24.155999999999999</c:v>
                </c:pt>
                <c:pt idx="8136">
                  <c:v>24.187000000000001</c:v>
                </c:pt>
                <c:pt idx="8137">
                  <c:v>24.251999999999999</c:v>
                </c:pt>
                <c:pt idx="8138">
                  <c:v>24.245999999999999</c:v>
                </c:pt>
                <c:pt idx="8139">
                  <c:v>24.02</c:v>
                </c:pt>
                <c:pt idx="8140">
                  <c:v>23.9</c:v>
                </c:pt>
                <c:pt idx="8141">
                  <c:v>23.879000000000001</c:v>
                </c:pt>
                <c:pt idx="8142">
                  <c:v>23.875</c:v>
                </c:pt>
                <c:pt idx="8143">
                  <c:v>23.885999999999999</c:v>
                </c:pt>
                <c:pt idx="8144">
                  <c:v>24.023</c:v>
                </c:pt>
                <c:pt idx="8145">
                  <c:v>24.042999999999999</c:v>
                </c:pt>
                <c:pt idx="8146">
                  <c:v>24.07</c:v>
                </c:pt>
                <c:pt idx="8147">
                  <c:v>24.004000000000001</c:v>
                </c:pt>
                <c:pt idx="8148">
                  <c:v>24.013999999999999</c:v>
                </c:pt>
                <c:pt idx="8149">
                  <c:v>23.959</c:v>
                </c:pt>
                <c:pt idx="8150">
                  <c:v>23.89</c:v>
                </c:pt>
                <c:pt idx="8151">
                  <c:v>23.718</c:v>
                </c:pt>
                <c:pt idx="8152">
                  <c:v>23.637</c:v>
                </c:pt>
                <c:pt idx="8153">
                  <c:v>23.401</c:v>
                </c:pt>
                <c:pt idx="8154">
                  <c:v>23.312000000000001</c:v>
                </c:pt>
                <c:pt idx="8155">
                  <c:v>23.329000000000001</c:v>
                </c:pt>
                <c:pt idx="8156">
                  <c:v>23.420999999999999</c:v>
                </c:pt>
                <c:pt idx="8157">
                  <c:v>23.515999999999998</c:v>
                </c:pt>
                <c:pt idx="8158">
                  <c:v>23.518999999999998</c:v>
                </c:pt>
                <c:pt idx="8159">
                  <c:v>23.526</c:v>
                </c:pt>
                <c:pt idx="8160">
                  <c:v>23.35</c:v>
                </c:pt>
                <c:pt idx="8161">
                  <c:v>23.053999999999998</c:v>
                </c:pt>
                <c:pt idx="8162">
                  <c:v>22.94</c:v>
                </c:pt>
                <c:pt idx="8163">
                  <c:v>22.879000000000001</c:v>
                </c:pt>
                <c:pt idx="8164">
                  <c:v>22.588999999999999</c:v>
                </c:pt>
                <c:pt idx="8165">
                  <c:v>22.334</c:v>
                </c:pt>
                <c:pt idx="8166">
                  <c:v>22.305</c:v>
                </c:pt>
                <c:pt idx="8167">
                  <c:v>22.271999999999998</c:v>
                </c:pt>
                <c:pt idx="8168">
                  <c:v>22.292999999999999</c:v>
                </c:pt>
                <c:pt idx="8169">
                  <c:v>22.338000000000001</c:v>
                </c:pt>
                <c:pt idx="8170">
                  <c:v>22.346</c:v>
                </c:pt>
                <c:pt idx="8171">
                  <c:v>22.36</c:v>
                </c:pt>
                <c:pt idx="8172">
                  <c:v>22.079000000000001</c:v>
                </c:pt>
                <c:pt idx="8173">
                  <c:v>22.029</c:v>
                </c:pt>
                <c:pt idx="8174">
                  <c:v>21.792000000000002</c:v>
                </c:pt>
                <c:pt idx="8175">
                  <c:v>21.981000000000002</c:v>
                </c:pt>
                <c:pt idx="8176">
                  <c:v>22.103000000000002</c:v>
                </c:pt>
                <c:pt idx="8177">
                  <c:v>22.277000000000001</c:v>
                </c:pt>
                <c:pt idx="8178">
                  <c:v>22.977</c:v>
                </c:pt>
                <c:pt idx="8179">
                  <c:v>23.169</c:v>
                </c:pt>
                <c:pt idx="8180">
                  <c:v>23.37</c:v>
                </c:pt>
                <c:pt idx="8181">
                  <c:v>23.286999999999999</c:v>
                </c:pt>
                <c:pt idx="8182">
                  <c:v>23.456</c:v>
                </c:pt>
                <c:pt idx="8183">
                  <c:v>23.53</c:v>
                </c:pt>
                <c:pt idx="8184">
                  <c:v>23.689</c:v>
                </c:pt>
                <c:pt idx="8185">
                  <c:v>23.654</c:v>
                </c:pt>
                <c:pt idx="8186">
                  <c:v>23.757000000000001</c:v>
                </c:pt>
                <c:pt idx="8187">
                  <c:v>23.646999999999998</c:v>
                </c:pt>
                <c:pt idx="8188">
                  <c:v>23.689</c:v>
                </c:pt>
                <c:pt idx="8189">
                  <c:v>23.637</c:v>
                </c:pt>
                <c:pt idx="8190">
                  <c:v>23.71</c:v>
                </c:pt>
                <c:pt idx="8191">
                  <c:v>23.582999999999998</c:v>
                </c:pt>
                <c:pt idx="8192">
                  <c:v>23.488</c:v>
                </c:pt>
                <c:pt idx="8193">
                  <c:v>23.422000000000001</c:v>
                </c:pt>
                <c:pt idx="8194">
                  <c:v>23.440999999999999</c:v>
                </c:pt>
                <c:pt idx="8195">
                  <c:v>23.329000000000001</c:v>
                </c:pt>
                <c:pt idx="8196">
                  <c:v>23.17</c:v>
                </c:pt>
                <c:pt idx="8197">
                  <c:v>22.959</c:v>
                </c:pt>
                <c:pt idx="8198">
                  <c:v>22.882999999999999</c:v>
                </c:pt>
                <c:pt idx="8199">
                  <c:v>22.739000000000001</c:v>
                </c:pt>
                <c:pt idx="8200">
                  <c:v>22.73</c:v>
                </c:pt>
                <c:pt idx="8201">
                  <c:v>22.721</c:v>
                </c:pt>
                <c:pt idx="8202">
                  <c:v>22.558</c:v>
                </c:pt>
                <c:pt idx="8203">
                  <c:v>22.518999999999998</c:v>
                </c:pt>
                <c:pt idx="8204">
                  <c:v>22.539000000000001</c:v>
                </c:pt>
                <c:pt idx="8205">
                  <c:v>22.609000000000002</c:v>
                </c:pt>
                <c:pt idx="8206">
                  <c:v>23.134</c:v>
                </c:pt>
                <c:pt idx="8207">
                  <c:v>23.567</c:v>
                </c:pt>
                <c:pt idx="8208">
                  <c:v>23.670999999999999</c:v>
                </c:pt>
                <c:pt idx="8209">
                  <c:v>23.747</c:v>
                </c:pt>
                <c:pt idx="8210">
                  <c:v>23.812000000000001</c:v>
                </c:pt>
                <c:pt idx="8211">
                  <c:v>23.79</c:v>
                </c:pt>
                <c:pt idx="8212">
                  <c:v>23.756</c:v>
                </c:pt>
                <c:pt idx="8213">
                  <c:v>23.725000000000001</c:v>
                </c:pt>
                <c:pt idx="8214">
                  <c:v>23.648</c:v>
                </c:pt>
                <c:pt idx="8215">
                  <c:v>23.619</c:v>
                </c:pt>
                <c:pt idx="8216">
                  <c:v>23.513999999999999</c:v>
                </c:pt>
                <c:pt idx="8217">
                  <c:v>23.43</c:v>
                </c:pt>
                <c:pt idx="8218">
                  <c:v>23.143000000000001</c:v>
                </c:pt>
                <c:pt idx="8219">
                  <c:v>22.946999999999999</c:v>
                </c:pt>
                <c:pt idx="8220">
                  <c:v>22.876000000000001</c:v>
                </c:pt>
                <c:pt idx="8221">
                  <c:v>22.823</c:v>
                </c:pt>
                <c:pt idx="8222">
                  <c:v>22.792000000000002</c:v>
                </c:pt>
                <c:pt idx="8223">
                  <c:v>22.792999999999999</c:v>
                </c:pt>
                <c:pt idx="8224">
                  <c:v>22.797999999999998</c:v>
                </c:pt>
                <c:pt idx="8225">
                  <c:v>23.010999999999999</c:v>
                </c:pt>
                <c:pt idx="8226">
                  <c:v>23.129000000000001</c:v>
                </c:pt>
                <c:pt idx="8227">
                  <c:v>23.396000000000001</c:v>
                </c:pt>
                <c:pt idx="8228">
                  <c:v>23.603999999999999</c:v>
                </c:pt>
                <c:pt idx="8229">
                  <c:v>23.602</c:v>
                </c:pt>
                <c:pt idx="8230">
                  <c:v>23.324000000000002</c:v>
                </c:pt>
                <c:pt idx="8231">
                  <c:v>22.878</c:v>
                </c:pt>
                <c:pt idx="8232">
                  <c:v>22.756</c:v>
                </c:pt>
                <c:pt idx="8233">
                  <c:v>22.774000000000001</c:v>
                </c:pt>
                <c:pt idx="8234">
                  <c:v>22.791</c:v>
                </c:pt>
                <c:pt idx="8235">
                  <c:v>22.803000000000001</c:v>
                </c:pt>
                <c:pt idx="8236">
                  <c:v>22.829000000000001</c:v>
                </c:pt>
                <c:pt idx="8237">
                  <c:v>22.835000000000001</c:v>
                </c:pt>
                <c:pt idx="8238">
                  <c:v>22.831</c:v>
                </c:pt>
                <c:pt idx="8239">
                  <c:v>22.83</c:v>
                </c:pt>
                <c:pt idx="8240">
                  <c:v>22.859000000000002</c:v>
                </c:pt>
                <c:pt idx="8241">
                  <c:v>22.963000000000001</c:v>
                </c:pt>
                <c:pt idx="8242">
                  <c:v>22.972999999999999</c:v>
                </c:pt>
                <c:pt idx="8243">
                  <c:v>23.108000000000001</c:v>
                </c:pt>
                <c:pt idx="8244">
                  <c:v>23.13</c:v>
                </c:pt>
                <c:pt idx="8245">
                  <c:v>23.135000000000002</c:v>
                </c:pt>
                <c:pt idx="8246">
                  <c:v>23.138000000000002</c:v>
                </c:pt>
                <c:pt idx="8247">
                  <c:v>23.129000000000001</c:v>
                </c:pt>
                <c:pt idx="8248">
                  <c:v>23.074999999999999</c:v>
                </c:pt>
                <c:pt idx="8249">
                  <c:v>22.661999999999999</c:v>
                </c:pt>
                <c:pt idx="8250">
                  <c:v>22.643999999999998</c:v>
                </c:pt>
                <c:pt idx="8251">
                  <c:v>22.588000000000001</c:v>
                </c:pt>
                <c:pt idx="8252">
                  <c:v>22.498000000000001</c:v>
                </c:pt>
                <c:pt idx="8253">
                  <c:v>22.408000000000001</c:v>
                </c:pt>
                <c:pt idx="8254">
                  <c:v>22.417000000000002</c:v>
                </c:pt>
                <c:pt idx="8255">
                  <c:v>22.468</c:v>
                </c:pt>
                <c:pt idx="8256">
                  <c:v>22.510999999999999</c:v>
                </c:pt>
                <c:pt idx="8257">
                  <c:v>22.707000000000001</c:v>
                </c:pt>
                <c:pt idx="8258">
                  <c:v>22.727</c:v>
                </c:pt>
                <c:pt idx="8259">
                  <c:v>22.893000000000001</c:v>
                </c:pt>
                <c:pt idx="8260">
                  <c:v>22.94</c:v>
                </c:pt>
                <c:pt idx="8261">
                  <c:v>23.013000000000002</c:v>
                </c:pt>
                <c:pt idx="8262">
                  <c:v>23.157</c:v>
                </c:pt>
                <c:pt idx="8263">
                  <c:v>23.239000000000001</c:v>
                </c:pt>
                <c:pt idx="8264">
                  <c:v>23.26</c:v>
                </c:pt>
                <c:pt idx="8265">
                  <c:v>23.416</c:v>
                </c:pt>
                <c:pt idx="8266">
                  <c:v>23.573</c:v>
                </c:pt>
                <c:pt idx="8267">
                  <c:v>23.645</c:v>
                </c:pt>
                <c:pt idx="8268">
                  <c:v>23.672999999999998</c:v>
                </c:pt>
                <c:pt idx="8269">
                  <c:v>23.888999999999999</c:v>
                </c:pt>
                <c:pt idx="8270">
                  <c:v>23.963999999999999</c:v>
                </c:pt>
                <c:pt idx="8271">
                  <c:v>23.989000000000001</c:v>
                </c:pt>
                <c:pt idx="8272">
                  <c:v>23.977</c:v>
                </c:pt>
                <c:pt idx="8273">
                  <c:v>23.97</c:v>
                </c:pt>
                <c:pt idx="8274">
                  <c:v>23.969000000000001</c:v>
                </c:pt>
                <c:pt idx="8275">
                  <c:v>23.956</c:v>
                </c:pt>
                <c:pt idx="8276">
                  <c:v>23.9</c:v>
                </c:pt>
                <c:pt idx="8277">
                  <c:v>23.893999999999998</c:v>
                </c:pt>
                <c:pt idx="8278">
                  <c:v>23.873999999999999</c:v>
                </c:pt>
                <c:pt idx="8279">
                  <c:v>23.853999999999999</c:v>
                </c:pt>
                <c:pt idx="8280">
                  <c:v>23.841999999999999</c:v>
                </c:pt>
                <c:pt idx="8281">
                  <c:v>23.835999999999999</c:v>
                </c:pt>
                <c:pt idx="8282">
                  <c:v>23.832000000000001</c:v>
                </c:pt>
                <c:pt idx="8283">
                  <c:v>23.815999999999999</c:v>
                </c:pt>
                <c:pt idx="8284">
                  <c:v>23.806999999999999</c:v>
                </c:pt>
                <c:pt idx="8285">
                  <c:v>23.736999999999998</c:v>
                </c:pt>
                <c:pt idx="8286">
                  <c:v>23.69</c:v>
                </c:pt>
                <c:pt idx="8287">
                  <c:v>23.681000000000001</c:v>
                </c:pt>
                <c:pt idx="8288">
                  <c:v>23.584</c:v>
                </c:pt>
                <c:pt idx="8289">
                  <c:v>23.506</c:v>
                </c:pt>
                <c:pt idx="8290">
                  <c:v>23.5</c:v>
                </c:pt>
                <c:pt idx="8291">
                  <c:v>23.498999999999999</c:v>
                </c:pt>
                <c:pt idx="8292">
                  <c:v>23.497</c:v>
                </c:pt>
                <c:pt idx="8293">
                  <c:v>23.492000000000001</c:v>
                </c:pt>
                <c:pt idx="8294">
                  <c:v>23.5</c:v>
                </c:pt>
                <c:pt idx="8295">
                  <c:v>23.484000000000002</c:v>
                </c:pt>
                <c:pt idx="8296">
                  <c:v>23.474</c:v>
                </c:pt>
                <c:pt idx="8297">
                  <c:v>23.48</c:v>
                </c:pt>
                <c:pt idx="8298">
                  <c:v>23.495999999999999</c:v>
                </c:pt>
                <c:pt idx="8299">
                  <c:v>23.498000000000001</c:v>
                </c:pt>
                <c:pt idx="8300">
                  <c:v>23.523</c:v>
                </c:pt>
                <c:pt idx="8301">
                  <c:v>23.533999999999999</c:v>
                </c:pt>
                <c:pt idx="8302">
                  <c:v>23.539000000000001</c:v>
                </c:pt>
                <c:pt idx="8303">
                  <c:v>23.536000000000001</c:v>
                </c:pt>
                <c:pt idx="8304">
                  <c:v>23.55</c:v>
                </c:pt>
                <c:pt idx="8305">
                  <c:v>23.591000000000001</c:v>
                </c:pt>
                <c:pt idx="8306">
                  <c:v>23.600999999999999</c:v>
                </c:pt>
                <c:pt idx="8307">
                  <c:v>23.602</c:v>
                </c:pt>
                <c:pt idx="8308">
                  <c:v>23.614999999999998</c:v>
                </c:pt>
                <c:pt idx="8309">
                  <c:v>23.640999999999998</c:v>
                </c:pt>
                <c:pt idx="8310">
                  <c:v>23.693999999999999</c:v>
                </c:pt>
                <c:pt idx="8311">
                  <c:v>23.702999999999999</c:v>
                </c:pt>
                <c:pt idx="8312">
                  <c:v>23.702999999999999</c:v>
                </c:pt>
                <c:pt idx="8313">
                  <c:v>23.716999999999999</c:v>
                </c:pt>
                <c:pt idx="8314">
                  <c:v>23.713999999999999</c:v>
                </c:pt>
                <c:pt idx="8315">
                  <c:v>23.712</c:v>
                </c:pt>
                <c:pt idx="8316">
                  <c:v>23.646999999999998</c:v>
                </c:pt>
                <c:pt idx="8317">
                  <c:v>23.625</c:v>
                </c:pt>
                <c:pt idx="8318">
                  <c:v>23.648</c:v>
                </c:pt>
                <c:pt idx="8319">
                  <c:v>23.709</c:v>
                </c:pt>
                <c:pt idx="8320">
                  <c:v>23.722999999999999</c:v>
                </c:pt>
                <c:pt idx="8321">
                  <c:v>23.73</c:v>
                </c:pt>
                <c:pt idx="8322">
                  <c:v>23.731999999999999</c:v>
                </c:pt>
                <c:pt idx="8323">
                  <c:v>23.713000000000001</c:v>
                </c:pt>
                <c:pt idx="8324">
                  <c:v>23.747</c:v>
                </c:pt>
                <c:pt idx="8325">
                  <c:v>23.779</c:v>
                </c:pt>
                <c:pt idx="8326">
                  <c:v>23.832000000000001</c:v>
                </c:pt>
                <c:pt idx="8327">
                  <c:v>23.841000000000001</c:v>
                </c:pt>
                <c:pt idx="8328">
                  <c:v>23.838000000000001</c:v>
                </c:pt>
                <c:pt idx="8329">
                  <c:v>23.841000000000001</c:v>
                </c:pt>
                <c:pt idx="8330">
                  <c:v>23.794</c:v>
                </c:pt>
                <c:pt idx="8331">
                  <c:v>23.78</c:v>
                </c:pt>
                <c:pt idx="8332">
                  <c:v>23.742999999999999</c:v>
                </c:pt>
                <c:pt idx="8333">
                  <c:v>23.724</c:v>
                </c:pt>
                <c:pt idx="8334">
                  <c:v>23.707000000000001</c:v>
                </c:pt>
                <c:pt idx="8335">
                  <c:v>23.738</c:v>
                </c:pt>
                <c:pt idx="8336">
                  <c:v>23.734000000000002</c:v>
                </c:pt>
                <c:pt idx="8337">
                  <c:v>23.74</c:v>
                </c:pt>
                <c:pt idx="8338">
                  <c:v>23.693999999999999</c:v>
                </c:pt>
                <c:pt idx="8339">
                  <c:v>23.702999999999999</c:v>
                </c:pt>
                <c:pt idx="8340">
                  <c:v>23.643000000000001</c:v>
                </c:pt>
                <c:pt idx="8341">
                  <c:v>23.54</c:v>
                </c:pt>
                <c:pt idx="8342">
                  <c:v>23.47</c:v>
                </c:pt>
                <c:pt idx="8343">
                  <c:v>23.428999999999998</c:v>
                </c:pt>
                <c:pt idx="8344">
                  <c:v>23.411000000000001</c:v>
                </c:pt>
                <c:pt idx="8345">
                  <c:v>23.57</c:v>
                </c:pt>
                <c:pt idx="8346">
                  <c:v>23.58</c:v>
                </c:pt>
                <c:pt idx="8347">
                  <c:v>23.582999999999998</c:v>
                </c:pt>
                <c:pt idx="8348">
                  <c:v>23.591000000000001</c:v>
                </c:pt>
                <c:pt idx="8349">
                  <c:v>23.623000000000001</c:v>
                </c:pt>
                <c:pt idx="8350">
                  <c:v>23.655000000000001</c:v>
                </c:pt>
                <c:pt idx="8351">
                  <c:v>23.632000000000001</c:v>
                </c:pt>
                <c:pt idx="8352">
                  <c:v>23.640999999999998</c:v>
                </c:pt>
                <c:pt idx="8353">
                  <c:v>23.64</c:v>
                </c:pt>
                <c:pt idx="8354">
                  <c:v>23.641999999999999</c:v>
                </c:pt>
                <c:pt idx="8355">
                  <c:v>23.663</c:v>
                </c:pt>
                <c:pt idx="8356">
                  <c:v>23.667999999999999</c:v>
                </c:pt>
                <c:pt idx="8357">
                  <c:v>23.673999999999999</c:v>
                </c:pt>
                <c:pt idx="8358">
                  <c:v>23.675000000000001</c:v>
                </c:pt>
                <c:pt idx="8359">
                  <c:v>23.673999999999999</c:v>
                </c:pt>
                <c:pt idx="8360">
                  <c:v>23.677</c:v>
                </c:pt>
                <c:pt idx="8361">
                  <c:v>23.699000000000002</c:v>
                </c:pt>
                <c:pt idx="8362">
                  <c:v>23.7</c:v>
                </c:pt>
                <c:pt idx="8363">
                  <c:v>23.702999999999999</c:v>
                </c:pt>
                <c:pt idx="8364">
                  <c:v>23.690999999999999</c:v>
                </c:pt>
                <c:pt idx="8365">
                  <c:v>23.684000000000001</c:v>
                </c:pt>
                <c:pt idx="8366">
                  <c:v>23.69</c:v>
                </c:pt>
                <c:pt idx="8367">
                  <c:v>23.693999999999999</c:v>
                </c:pt>
                <c:pt idx="8368">
                  <c:v>23.716000000000001</c:v>
                </c:pt>
                <c:pt idx="8369">
                  <c:v>23.693999999999999</c:v>
                </c:pt>
                <c:pt idx="8370">
                  <c:v>23.614999999999998</c:v>
                </c:pt>
                <c:pt idx="8371">
                  <c:v>23.613</c:v>
                </c:pt>
                <c:pt idx="8372">
                  <c:v>23.613</c:v>
                </c:pt>
                <c:pt idx="8373">
                  <c:v>23.634</c:v>
                </c:pt>
                <c:pt idx="8374">
                  <c:v>23.652999999999999</c:v>
                </c:pt>
                <c:pt idx="8375">
                  <c:v>23.654</c:v>
                </c:pt>
                <c:pt idx="8376">
                  <c:v>23.658000000000001</c:v>
                </c:pt>
                <c:pt idx="8377">
                  <c:v>23.661999999999999</c:v>
                </c:pt>
                <c:pt idx="8378">
                  <c:v>23.667999999999999</c:v>
                </c:pt>
                <c:pt idx="8379">
                  <c:v>23.684999999999999</c:v>
                </c:pt>
                <c:pt idx="8380">
                  <c:v>23.683</c:v>
                </c:pt>
                <c:pt idx="8381">
                  <c:v>23.68</c:v>
                </c:pt>
                <c:pt idx="8382">
                  <c:v>23.677</c:v>
                </c:pt>
                <c:pt idx="8383">
                  <c:v>23.594000000000001</c:v>
                </c:pt>
                <c:pt idx="8384">
                  <c:v>23.594000000000001</c:v>
                </c:pt>
                <c:pt idx="8385">
                  <c:v>23.597000000000001</c:v>
                </c:pt>
                <c:pt idx="8386">
                  <c:v>23.593</c:v>
                </c:pt>
                <c:pt idx="8387">
                  <c:v>23.646000000000001</c:v>
                </c:pt>
                <c:pt idx="8388">
                  <c:v>23.710999999999999</c:v>
                </c:pt>
                <c:pt idx="8389">
                  <c:v>23.681000000000001</c:v>
                </c:pt>
                <c:pt idx="8390">
                  <c:v>23.658999999999999</c:v>
                </c:pt>
                <c:pt idx="8391">
                  <c:v>23.641999999999999</c:v>
                </c:pt>
                <c:pt idx="8392">
                  <c:v>23.637</c:v>
                </c:pt>
                <c:pt idx="8393">
                  <c:v>23.608000000000001</c:v>
                </c:pt>
                <c:pt idx="8394">
                  <c:v>23.605</c:v>
                </c:pt>
                <c:pt idx="8395">
                  <c:v>23.603999999999999</c:v>
                </c:pt>
                <c:pt idx="8396">
                  <c:v>23.605</c:v>
                </c:pt>
                <c:pt idx="8397">
                  <c:v>23.603999999999999</c:v>
                </c:pt>
                <c:pt idx="8398">
                  <c:v>23.61</c:v>
                </c:pt>
                <c:pt idx="8399">
                  <c:v>23.553999999999998</c:v>
                </c:pt>
                <c:pt idx="8400">
                  <c:v>23.456</c:v>
                </c:pt>
                <c:pt idx="8401">
                  <c:v>23.387</c:v>
                </c:pt>
                <c:pt idx="8402">
                  <c:v>23.317</c:v>
                </c:pt>
                <c:pt idx="8403">
                  <c:v>23.314</c:v>
                </c:pt>
                <c:pt idx="8404">
                  <c:v>23.254000000000001</c:v>
                </c:pt>
                <c:pt idx="8405">
                  <c:v>23.282</c:v>
                </c:pt>
                <c:pt idx="8406">
                  <c:v>23.295000000000002</c:v>
                </c:pt>
                <c:pt idx="8407">
                  <c:v>23.32</c:v>
                </c:pt>
                <c:pt idx="8408">
                  <c:v>23.349</c:v>
                </c:pt>
                <c:pt idx="8409">
                  <c:v>23.363</c:v>
                </c:pt>
                <c:pt idx="8410">
                  <c:v>23.405999999999999</c:v>
                </c:pt>
                <c:pt idx="8411">
                  <c:v>23.408999999999999</c:v>
                </c:pt>
                <c:pt idx="8412">
                  <c:v>23.434000000000001</c:v>
                </c:pt>
                <c:pt idx="8413">
                  <c:v>23.53</c:v>
                </c:pt>
                <c:pt idx="8414">
                  <c:v>23.541</c:v>
                </c:pt>
                <c:pt idx="8415">
                  <c:v>23.56</c:v>
                </c:pt>
                <c:pt idx="8416">
                  <c:v>23.648</c:v>
                </c:pt>
                <c:pt idx="8417">
                  <c:v>23.613</c:v>
                </c:pt>
                <c:pt idx="8418">
                  <c:v>23.6</c:v>
                </c:pt>
                <c:pt idx="8419">
                  <c:v>23.602</c:v>
                </c:pt>
                <c:pt idx="8420">
                  <c:v>23.605</c:v>
                </c:pt>
                <c:pt idx="8421">
                  <c:v>23.614999999999998</c:v>
                </c:pt>
                <c:pt idx="8422">
                  <c:v>23.617000000000001</c:v>
                </c:pt>
                <c:pt idx="8423">
                  <c:v>23.62</c:v>
                </c:pt>
                <c:pt idx="8424">
                  <c:v>23.619</c:v>
                </c:pt>
                <c:pt idx="8425">
                  <c:v>23.619</c:v>
                </c:pt>
                <c:pt idx="8426">
                  <c:v>23.606000000000002</c:v>
                </c:pt>
                <c:pt idx="8427">
                  <c:v>23.564</c:v>
                </c:pt>
                <c:pt idx="8428">
                  <c:v>23.539000000000001</c:v>
                </c:pt>
                <c:pt idx="8429">
                  <c:v>23.526</c:v>
                </c:pt>
                <c:pt idx="8430">
                  <c:v>23.516999999999999</c:v>
                </c:pt>
                <c:pt idx="8431">
                  <c:v>23.494</c:v>
                </c:pt>
                <c:pt idx="8432">
                  <c:v>23.491</c:v>
                </c:pt>
                <c:pt idx="8433">
                  <c:v>23.474</c:v>
                </c:pt>
                <c:pt idx="8434">
                  <c:v>23.484000000000002</c:v>
                </c:pt>
                <c:pt idx="8435">
                  <c:v>23.475999999999999</c:v>
                </c:pt>
                <c:pt idx="8436">
                  <c:v>23.475000000000001</c:v>
                </c:pt>
                <c:pt idx="8437">
                  <c:v>23.478000000000002</c:v>
                </c:pt>
                <c:pt idx="8438">
                  <c:v>23.481000000000002</c:v>
                </c:pt>
                <c:pt idx="8439">
                  <c:v>23.477</c:v>
                </c:pt>
                <c:pt idx="8440">
                  <c:v>23.456</c:v>
                </c:pt>
                <c:pt idx="8441">
                  <c:v>23.443000000000001</c:v>
                </c:pt>
                <c:pt idx="8442">
                  <c:v>23.370999999999999</c:v>
                </c:pt>
                <c:pt idx="8443">
                  <c:v>23.190999999999999</c:v>
                </c:pt>
                <c:pt idx="8444">
                  <c:v>23.202999999999999</c:v>
                </c:pt>
                <c:pt idx="8445">
                  <c:v>23.222000000000001</c:v>
                </c:pt>
                <c:pt idx="8446">
                  <c:v>23.3</c:v>
                </c:pt>
                <c:pt idx="8447">
                  <c:v>23.359000000000002</c:v>
                </c:pt>
                <c:pt idx="8448">
                  <c:v>23.373000000000001</c:v>
                </c:pt>
                <c:pt idx="8449">
                  <c:v>23.452000000000002</c:v>
                </c:pt>
                <c:pt idx="8450">
                  <c:v>23.561</c:v>
                </c:pt>
                <c:pt idx="8451">
                  <c:v>23.541</c:v>
                </c:pt>
                <c:pt idx="8452">
                  <c:v>23.431999999999999</c:v>
                </c:pt>
                <c:pt idx="8453">
                  <c:v>23.387</c:v>
                </c:pt>
                <c:pt idx="8454">
                  <c:v>23.38</c:v>
                </c:pt>
                <c:pt idx="8455">
                  <c:v>23.38</c:v>
                </c:pt>
                <c:pt idx="8456">
                  <c:v>23.378</c:v>
                </c:pt>
                <c:pt idx="8457">
                  <c:v>23.411000000000001</c:v>
                </c:pt>
                <c:pt idx="8458">
                  <c:v>23.425000000000001</c:v>
                </c:pt>
                <c:pt idx="8459">
                  <c:v>23.456</c:v>
                </c:pt>
                <c:pt idx="8460">
                  <c:v>23.469000000000001</c:v>
                </c:pt>
                <c:pt idx="8461">
                  <c:v>23.474</c:v>
                </c:pt>
                <c:pt idx="8462">
                  <c:v>23.488</c:v>
                </c:pt>
                <c:pt idx="8463">
                  <c:v>23.513999999999999</c:v>
                </c:pt>
                <c:pt idx="8464">
                  <c:v>23.515000000000001</c:v>
                </c:pt>
                <c:pt idx="8465">
                  <c:v>23.518000000000001</c:v>
                </c:pt>
                <c:pt idx="8466">
                  <c:v>23.521999999999998</c:v>
                </c:pt>
                <c:pt idx="8467">
                  <c:v>23.524999999999999</c:v>
                </c:pt>
                <c:pt idx="8468">
                  <c:v>23.507999999999999</c:v>
                </c:pt>
                <c:pt idx="8469">
                  <c:v>23.512</c:v>
                </c:pt>
                <c:pt idx="8470">
                  <c:v>23.507000000000001</c:v>
                </c:pt>
                <c:pt idx="8471">
                  <c:v>23.518000000000001</c:v>
                </c:pt>
                <c:pt idx="8472">
                  <c:v>23.510999999999999</c:v>
                </c:pt>
                <c:pt idx="8473">
                  <c:v>23.504999999999999</c:v>
                </c:pt>
                <c:pt idx="8474">
                  <c:v>23.443000000000001</c:v>
                </c:pt>
                <c:pt idx="8475">
                  <c:v>23.434000000000001</c:v>
                </c:pt>
                <c:pt idx="8476">
                  <c:v>23.419</c:v>
                </c:pt>
                <c:pt idx="8477">
                  <c:v>23.388000000000002</c:v>
                </c:pt>
                <c:pt idx="8478">
                  <c:v>23.419</c:v>
                </c:pt>
                <c:pt idx="8479">
                  <c:v>23.443000000000001</c:v>
                </c:pt>
                <c:pt idx="8480">
                  <c:v>23.466999999999999</c:v>
                </c:pt>
                <c:pt idx="8481">
                  <c:v>23.481000000000002</c:v>
                </c:pt>
                <c:pt idx="8482">
                  <c:v>23.532</c:v>
                </c:pt>
                <c:pt idx="8483">
                  <c:v>23.542000000000002</c:v>
                </c:pt>
                <c:pt idx="8484">
                  <c:v>23.544</c:v>
                </c:pt>
                <c:pt idx="8485">
                  <c:v>23.547000000000001</c:v>
                </c:pt>
                <c:pt idx="8486">
                  <c:v>23.608000000000001</c:v>
                </c:pt>
                <c:pt idx="8487">
                  <c:v>23.614999999999998</c:v>
                </c:pt>
                <c:pt idx="8488">
                  <c:v>23.513999999999999</c:v>
                </c:pt>
                <c:pt idx="8489">
                  <c:v>23.478999999999999</c:v>
                </c:pt>
                <c:pt idx="8490">
                  <c:v>23.393999999999998</c:v>
                </c:pt>
                <c:pt idx="8491">
                  <c:v>23.445</c:v>
                </c:pt>
                <c:pt idx="8492">
                  <c:v>23.498999999999999</c:v>
                </c:pt>
                <c:pt idx="8493">
                  <c:v>23.527999999999999</c:v>
                </c:pt>
                <c:pt idx="8494">
                  <c:v>23.536999999999999</c:v>
                </c:pt>
                <c:pt idx="8495">
                  <c:v>23.553999999999998</c:v>
                </c:pt>
                <c:pt idx="8496">
                  <c:v>23.564</c:v>
                </c:pt>
                <c:pt idx="8497">
                  <c:v>23.562999999999999</c:v>
                </c:pt>
                <c:pt idx="8498">
                  <c:v>23.544</c:v>
                </c:pt>
                <c:pt idx="8499">
                  <c:v>23.484999999999999</c:v>
                </c:pt>
                <c:pt idx="8500">
                  <c:v>23.446000000000002</c:v>
                </c:pt>
                <c:pt idx="8501">
                  <c:v>23.420999999999999</c:v>
                </c:pt>
                <c:pt idx="8502">
                  <c:v>23.42</c:v>
                </c:pt>
                <c:pt idx="8503">
                  <c:v>23.404</c:v>
                </c:pt>
                <c:pt idx="8504">
                  <c:v>23.407</c:v>
                </c:pt>
                <c:pt idx="8505">
                  <c:v>23.427</c:v>
                </c:pt>
                <c:pt idx="8506">
                  <c:v>23.425999999999998</c:v>
                </c:pt>
                <c:pt idx="8507">
                  <c:v>23.405999999999999</c:v>
                </c:pt>
                <c:pt idx="8508">
                  <c:v>23.367999999999999</c:v>
                </c:pt>
                <c:pt idx="8509">
                  <c:v>23.31</c:v>
                </c:pt>
                <c:pt idx="8510">
                  <c:v>23.277999999999999</c:v>
                </c:pt>
                <c:pt idx="8511">
                  <c:v>23.225000000000001</c:v>
                </c:pt>
                <c:pt idx="8512">
                  <c:v>23.209</c:v>
                </c:pt>
                <c:pt idx="8513">
                  <c:v>23.164000000000001</c:v>
                </c:pt>
                <c:pt idx="8514">
                  <c:v>23.088999999999999</c:v>
                </c:pt>
                <c:pt idx="8515">
                  <c:v>23.045999999999999</c:v>
                </c:pt>
                <c:pt idx="8516">
                  <c:v>22.957999999999998</c:v>
                </c:pt>
                <c:pt idx="8517">
                  <c:v>22.954999999999998</c:v>
                </c:pt>
                <c:pt idx="8518">
                  <c:v>22.957999999999998</c:v>
                </c:pt>
                <c:pt idx="8519">
                  <c:v>22.972999999999999</c:v>
                </c:pt>
                <c:pt idx="8520">
                  <c:v>23.26</c:v>
                </c:pt>
                <c:pt idx="8521">
                  <c:v>23.332999999999998</c:v>
                </c:pt>
                <c:pt idx="8522">
                  <c:v>23.420999999999999</c:v>
                </c:pt>
                <c:pt idx="8523">
                  <c:v>23.584</c:v>
                </c:pt>
                <c:pt idx="8524">
                  <c:v>23.614000000000001</c:v>
                </c:pt>
                <c:pt idx="8525">
                  <c:v>23.614999999999998</c:v>
                </c:pt>
                <c:pt idx="8526">
                  <c:v>23.628</c:v>
                </c:pt>
                <c:pt idx="8527">
                  <c:v>23.614999999999998</c:v>
                </c:pt>
                <c:pt idx="8528">
                  <c:v>23.591000000000001</c:v>
                </c:pt>
                <c:pt idx="8529">
                  <c:v>23.582999999999998</c:v>
                </c:pt>
                <c:pt idx="8530">
                  <c:v>23.582000000000001</c:v>
                </c:pt>
                <c:pt idx="8531">
                  <c:v>23.577000000000002</c:v>
                </c:pt>
                <c:pt idx="8532">
                  <c:v>23.498999999999999</c:v>
                </c:pt>
                <c:pt idx="8533">
                  <c:v>23.49</c:v>
                </c:pt>
                <c:pt idx="8534">
                  <c:v>23.521999999999998</c:v>
                </c:pt>
                <c:pt idx="8535">
                  <c:v>23.530999999999999</c:v>
                </c:pt>
                <c:pt idx="8536">
                  <c:v>23.542999999999999</c:v>
                </c:pt>
                <c:pt idx="8537">
                  <c:v>23.510999999999999</c:v>
                </c:pt>
                <c:pt idx="8538">
                  <c:v>23.463000000000001</c:v>
                </c:pt>
                <c:pt idx="8539">
                  <c:v>23.405000000000001</c:v>
                </c:pt>
                <c:pt idx="8540">
                  <c:v>23.36</c:v>
                </c:pt>
                <c:pt idx="8541">
                  <c:v>23.349</c:v>
                </c:pt>
                <c:pt idx="8542">
                  <c:v>23.324999999999999</c:v>
                </c:pt>
                <c:pt idx="8543">
                  <c:v>23.231999999999999</c:v>
                </c:pt>
                <c:pt idx="8544">
                  <c:v>23.184000000000001</c:v>
                </c:pt>
                <c:pt idx="8545">
                  <c:v>23.21</c:v>
                </c:pt>
                <c:pt idx="8546">
                  <c:v>23.21</c:v>
                </c:pt>
                <c:pt idx="8547">
                  <c:v>23.259</c:v>
                </c:pt>
                <c:pt idx="8548">
                  <c:v>23.228000000000002</c:v>
                </c:pt>
                <c:pt idx="8549">
                  <c:v>23.123999999999999</c:v>
                </c:pt>
                <c:pt idx="8550">
                  <c:v>23.099</c:v>
                </c:pt>
                <c:pt idx="8551">
                  <c:v>23.085999999999999</c:v>
                </c:pt>
                <c:pt idx="8552">
                  <c:v>23.018000000000001</c:v>
                </c:pt>
                <c:pt idx="8553">
                  <c:v>22.956</c:v>
                </c:pt>
                <c:pt idx="8554">
                  <c:v>22.934000000000001</c:v>
                </c:pt>
                <c:pt idx="8555">
                  <c:v>22.9</c:v>
                </c:pt>
                <c:pt idx="8556">
                  <c:v>22.777999999999999</c:v>
                </c:pt>
                <c:pt idx="8557">
                  <c:v>22.721</c:v>
                </c:pt>
                <c:pt idx="8558">
                  <c:v>22.76</c:v>
                </c:pt>
                <c:pt idx="8559">
                  <c:v>22.818000000000001</c:v>
                </c:pt>
                <c:pt idx="8560">
                  <c:v>22.829000000000001</c:v>
                </c:pt>
                <c:pt idx="8561">
                  <c:v>22.870999999999999</c:v>
                </c:pt>
                <c:pt idx="8562">
                  <c:v>22.88</c:v>
                </c:pt>
                <c:pt idx="8563">
                  <c:v>22.875</c:v>
                </c:pt>
                <c:pt idx="8564">
                  <c:v>22.832999999999998</c:v>
                </c:pt>
                <c:pt idx="8565">
                  <c:v>22.78</c:v>
                </c:pt>
                <c:pt idx="8566">
                  <c:v>22.76</c:v>
                </c:pt>
                <c:pt idx="8567">
                  <c:v>22.76</c:v>
                </c:pt>
                <c:pt idx="8568">
                  <c:v>22.751999999999999</c:v>
                </c:pt>
                <c:pt idx="8569">
                  <c:v>22.853999999999999</c:v>
                </c:pt>
                <c:pt idx="8570">
                  <c:v>22.864000000000001</c:v>
                </c:pt>
                <c:pt idx="8571">
                  <c:v>22.972000000000001</c:v>
                </c:pt>
                <c:pt idx="8572">
                  <c:v>23.004999999999999</c:v>
                </c:pt>
                <c:pt idx="8573">
                  <c:v>23.039000000000001</c:v>
                </c:pt>
                <c:pt idx="8574">
                  <c:v>23.050999999999998</c:v>
                </c:pt>
                <c:pt idx="8575">
                  <c:v>23.030999999999999</c:v>
                </c:pt>
                <c:pt idx="8576">
                  <c:v>22.957999999999998</c:v>
                </c:pt>
                <c:pt idx="8577">
                  <c:v>22.850999999999999</c:v>
                </c:pt>
                <c:pt idx="8578">
                  <c:v>22.826000000000001</c:v>
                </c:pt>
                <c:pt idx="8579">
                  <c:v>22.806999999999999</c:v>
                </c:pt>
                <c:pt idx="8580">
                  <c:v>22.763000000000002</c:v>
                </c:pt>
                <c:pt idx="8581">
                  <c:v>22.731999999999999</c:v>
                </c:pt>
                <c:pt idx="8582">
                  <c:v>22.754000000000001</c:v>
                </c:pt>
                <c:pt idx="8583">
                  <c:v>22.762</c:v>
                </c:pt>
                <c:pt idx="8584">
                  <c:v>22.998999999999999</c:v>
                </c:pt>
                <c:pt idx="8585">
                  <c:v>23.077000000000002</c:v>
                </c:pt>
                <c:pt idx="8586">
                  <c:v>23.227</c:v>
                </c:pt>
                <c:pt idx="8587">
                  <c:v>23.268000000000001</c:v>
                </c:pt>
                <c:pt idx="8588">
                  <c:v>23.273</c:v>
                </c:pt>
                <c:pt idx="8589">
                  <c:v>23.289000000000001</c:v>
                </c:pt>
                <c:pt idx="8590">
                  <c:v>23.294</c:v>
                </c:pt>
                <c:pt idx="8591">
                  <c:v>23.300999999999998</c:v>
                </c:pt>
                <c:pt idx="8592">
                  <c:v>23.309000000000001</c:v>
                </c:pt>
                <c:pt idx="8593">
                  <c:v>23.326000000000001</c:v>
                </c:pt>
                <c:pt idx="8594">
                  <c:v>23.382999999999999</c:v>
                </c:pt>
                <c:pt idx="8595">
                  <c:v>23.391999999999999</c:v>
                </c:pt>
                <c:pt idx="8596">
                  <c:v>23.391999999999999</c:v>
                </c:pt>
                <c:pt idx="8597">
                  <c:v>23.405000000000001</c:v>
                </c:pt>
                <c:pt idx="8598">
                  <c:v>23.437999999999999</c:v>
                </c:pt>
                <c:pt idx="8599">
                  <c:v>23.454999999999998</c:v>
                </c:pt>
                <c:pt idx="8600">
                  <c:v>23.477</c:v>
                </c:pt>
                <c:pt idx="8601">
                  <c:v>23.515999999999998</c:v>
                </c:pt>
                <c:pt idx="8602">
                  <c:v>23.542999999999999</c:v>
                </c:pt>
                <c:pt idx="8603">
                  <c:v>23.55</c:v>
                </c:pt>
                <c:pt idx="8604">
                  <c:v>23.555</c:v>
                </c:pt>
                <c:pt idx="8605">
                  <c:v>23.565000000000001</c:v>
                </c:pt>
                <c:pt idx="8606">
                  <c:v>23.571999999999999</c:v>
                </c:pt>
                <c:pt idx="8607">
                  <c:v>23.571999999999999</c:v>
                </c:pt>
                <c:pt idx="8608">
                  <c:v>23.573</c:v>
                </c:pt>
                <c:pt idx="8609">
                  <c:v>23.574000000000002</c:v>
                </c:pt>
                <c:pt idx="8610">
                  <c:v>23.576000000000001</c:v>
                </c:pt>
                <c:pt idx="8611">
                  <c:v>23.582000000000001</c:v>
                </c:pt>
                <c:pt idx="8612">
                  <c:v>23.585000000000001</c:v>
                </c:pt>
                <c:pt idx="8613">
                  <c:v>23.585999999999999</c:v>
                </c:pt>
                <c:pt idx="8614">
                  <c:v>23.593</c:v>
                </c:pt>
                <c:pt idx="8615">
                  <c:v>23.582000000000001</c:v>
                </c:pt>
                <c:pt idx="8616">
                  <c:v>23.562000000000001</c:v>
                </c:pt>
                <c:pt idx="8617">
                  <c:v>23.553000000000001</c:v>
                </c:pt>
                <c:pt idx="8618">
                  <c:v>23.553999999999998</c:v>
                </c:pt>
                <c:pt idx="8619">
                  <c:v>23.568999999999999</c:v>
                </c:pt>
                <c:pt idx="8620">
                  <c:v>23.591000000000001</c:v>
                </c:pt>
                <c:pt idx="8621">
                  <c:v>23.571999999999999</c:v>
                </c:pt>
                <c:pt idx="8622">
                  <c:v>23.54</c:v>
                </c:pt>
                <c:pt idx="8623">
                  <c:v>23.518999999999998</c:v>
                </c:pt>
                <c:pt idx="8624">
                  <c:v>23.503</c:v>
                </c:pt>
                <c:pt idx="8625">
                  <c:v>23.260999999999999</c:v>
                </c:pt>
                <c:pt idx="8626">
                  <c:v>23.257999999999999</c:v>
                </c:pt>
                <c:pt idx="8627">
                  <c:v>23.231999999999999</c:v>
                </c:pt>
                <c:pt idx="8628">
                  <c:v>23.219000000000001</c:v>
                </c:pt>
                <c:pt idx="8629">
                  <c:v>23.221</c:v>
                </c:pt>
                <c:pt idx="8630">
                  <c:v>23.36</c:v>
                </c:pt>
                <c:pt idx="8631">
                  <c:v>23.359000000000002</c:v>
                </c:pt>
                <c:pt idx="8632">
                  <c:v>23.36</c:v>
                </c:pt>
                <c:pt idx="8633">
                  <c:v>23.33</c:v>
                </c:pt>
                <c:pt idx="8634">
                  <c:v>23.329000000000001</c:v>
                </c:pt>
                <c:pt idx="8635">
                  <c:v>23.4</c:v>
                </c:pt>
                <c:pt idx="8636">
                  <c:v>23.401</c:v>
                </c:pt>
                <c:pt idx="8637">
                  <c:v>23.401</c:v>
                </c:pt>
                <c:pt idx="8638">
                  <c:v>23.308</c:v>
                </c:pt>
                <c:pt idx="8639">
                  <c:v>23.25</c:v>
                </c:pt>
                <c:pt idx="8640">
                  <c:v>23.242000000000001</c:v>
                </c:pt>
                <c:pt idx="8641">
                  <c:v>23.173999999999999</c:v>
                </c:pt>
                <c:pt idx="8642">
                  <c:v>23.163</c:v>
                </c:pt>
                <c:pt idx="8643">
                  <c:v>23.152999999999999</c:v>
                </c:pt>
                <c:pt idx="8644">
                  <c:v>23.141999999999999</c:v>
                </c:pt>
                <c:pt idx="8645">
                  <c:v>23.042999999999999</c:v>
                </c:pt>
                <c:pt idx="8646">
                  <c:v>23.033000000000001</c:v>
                </c:pt>
                <c:pt idx="8647">
                  <c:v>23.015000000000001</c:v>
                </c:pt>
                <c:pt idx="8648">
                  <c:v>22.945</c:v>
                </c:pt>
                <c:pt idx="8649">
                  <c:v>22.901</c:v>
                </c:pt>
                <c:pt idx="8650">
                  <c:v>22.916</c:v>
                </c:pt>
                <c:pt idx="8651">
                  <c:v>22.942</c:v>
                </c:pt>
                <c:pt idx="8652">
                  <c:v>23.01</c:v>
                </c:pt>
                <c:pt idx="8653">
                  <c:v>23.033999999999999</c:v>
                </c:pt>
                <c:pt idx="8654">
                  <c:v>23.045999999999999</c:v>
                </c:pt>
                <c:pt idx="8655">
                  <c:v>23.053999999999998</c:v>
                </c:pt>
                <c:pt idx="8656">
                  <c:v>23.06</c:v>
                </c:pt>
                <c:pt idx="8657">
                  <c:v>23.111000000000001</c:v>
                </c:pt>
                <c:pt idx="8658">
                  <c:v>23.178000000000001</c:v>
                </c:pt>
                <c:pt idx="8659">
                  <c:v>23.228000000000002</c:v>
                </c:pt>
                <c:pt idx="8660">
                  <c:v>23.288</c:v>
                </c:pt>
                <c:pt idx="8661">
                  <c:v>23.260999999999999</c:v>
                </c:pt>
                <c:pt idx="8662">
                  <c:v>23.274000000000001</c:v>
                </c:pt>
                <c:pt idx="8663">
                  <c:v>23.314</c:v>
                </c:pt>
                <c:pt idx="8664">
                  <c:v>23.349</c:v>
                </c:pt>
                <c:pt idx="8665">
                  <c:v>23.427</c:v>
                </c:pt>
                <c:pt idx="8666">
                  <c:v>23.443999999999999</c:v>
                </c:pt>
                <c:pt idx="8667">
                  <c:v>23.495000000000001</c:v>
                </c:pt>
                <c:pt idx="8668">
                  <c:v>23.492999999999999</c:v>
                </c:pt>
                <c:pt idx="8669">
                  <c:v>23.507999999999999</c:v>
                </c:pt>
                <c:pt idx="8670">
                  <c:v>23.503</c:v>
                </c:pt>
                <c:pt idx="8671">
                  <c:v>23.523</c:v>
                </c:pt>
                <c:pt idx="8672">
                  <c:v>23.54</c:v>
                </c:pt>
                <c:pt idx="8673">
                  <c:v>23.545999999999999</c:v>
                </c:pt>
                <c:pt idx="8674">
                  <c:v>23.576000000000001</c:v>
                </c:pt>
                <c:pt idx="8675">
                  <c:v>23.54</c:v>
                </c:pt>
                <c:pt idx="8676">
                  <c:v>23.571000000000002</c:v>
                </c:pt>
                <c:pt idx="8677">
                  <c:v>23.632000000000001</c:v>
                </c:pt>
                <c:pt idx="8678">
                  <c:v>23.667999999999999</c:v>
                </c:pt>
                <c:pt idx="8679">
                  <c:v>23.673999999999999</c:v>
                </c:pt>
                <c:pt idx="8680">
                  <c:v>23.704999999999998</c:v>
                </c:pt>
                <c:pt idx="8681">
                  <c:v>23.728999999999999</c:v>
                </c:pt>
                <c:pt idx="8682">
                  <c:v>23.741</c:v>
                </c:pt>
                <c:pt idx="8683">
                  <c:v>23.722999999999999</c:v>
                </c:pt>
                <c:pt idx="8684">
                  <c:v>23.702999999999999</c:v>
                </c:pt>
                <c:pt idx="8685">
                  <c:v>23.695</c:v>
                </c:pt>
                <c:pt idx="8686">
                  <c:v>23.693000000000001</c:v>
                </c:pt>
                <c:pt idx="8687">
                  <c:v>23.698</c:v>
                </c:pt>
                <c:pt idx="8688">
                  <c:v>23.693000000000001</c:v>
                </c:pt>
                <c:pt idx="8689">
                  <c:v>23.698</c:v>
                </c:pt>
                <c:pt idx="8690">
                  <c:v>23.702999999999999</c:v>
                </c:pt>
                <c:pt idx="8691">
                  <c:v>23.724</c:v>
                </c:pt>
                <c:pt idx="8692">
                  <c:v>23.727</c:v>
                </c:pt>
                <c:pt idx="8693">
                  <c:v>23.727</c:v>
                </c:pt>
                <c:pt idx="8694">
                  <c:v>23.728999999999999</c:v>
                </c:pt>
                <c:pt idx="8695">
                  <c:v>23.728999999999999</c:v>
                </c:pt>
                <c:pt idx="8696">
                  <c:v>23.728999999999999</c:v>
                </c:pt>
                <c:pt idx="8697">
                  <c:v>23.751000000000001</c:v>
                </c:pt>
                <c:pt idx="8698">
                  <c:v>23.759</c:v>
                </c:pt>
                <c:pt idx="8699">
                  <c:v>23.76</c:v>
                </c:pt>
                <c:pt idx="8700">
                  <c:v>23.76</c:v>
                </c:pt>
                <c:pt idx="8701">
                  <c:v>23.760999999999999</c:v>
                </c:pt>
                <c:pt idx="8702">
                  <c:v>23.765000000000001</c:v>
                </c:pt>
                <c:pt idx="8703">
                  <c:v>23.722999999999999</c:v>
                </c:pt>
                <c:pt idx="8704">
                  <c:v>23.698</c:v>
                </c:pt>
                <c:pt idx="8705">
                  <c:v>23.696999999999999</c:v>
                </c:pt>
                <c:pt idx="8706">
                  <c:v>23.696999999999999</c:v>
                </c:pt>
                <c:pt idx="8707">
                  <c:v>23.699000000000002</c:v>
                </c:pt>
                <c:pt idx="8708">
                  <c:v>23.73</c:v>
                </c:pt>
                <c:pt idx="8709">
                  <c:v>23.72</c:v>
                </c:pt>
                <c:pt idx="8710">
                  <c:v>23.702000000000002</c:v>
                </c:pt>
                <c:pt idx="8711">
                  <c:v>23.698</c:v>
                </c:pt>
                <c:pt idx="8712">
                  <c:v>23.663</c:v>
                </c:pt>
                <c:pt idx="8713">
                  <c:v>23.562999999999999</c:v>
                </c:pt>
                <c:pt idx="8714">
                  <c:v>23.407</c:v>
                </c:pt>
                <c:pt idx="8715">
                  <c:v>23.164999999999999</c:v>
                </c:pt>
                <c:pt idx="8716">
                  <c:v>23.155000000000001</c:v>
                </c:pt>
                <c:pt idx="8717">
                  <c:v>23.129000000000001</c:v>
                </c:pt>
                <c:pt idx="8718">
                  <c:v>23.119</c:v>
                </c:pt>
                <c:pt idx="8719">
                  <c:v>23.084</c:v>
                </c:pt>
                <c:pt idx="8720">
                  <c:v>23.024000000000001</c:v>
                </c:pt>
                <c:pt idx="8721">
                  <c:v>22.920999999999999</c:v>
                </c:pt>
                <c:pt idx="8722">
                  <c:v>23.01</c:v>
                </c:pt>
                <c:pt idx="8723">
                  <c:v>23.013000000000002</c:v>
                </c:pt>
                <c:pt idx="8724">
                  <c:v>23.117000000000001</c:v>
                </c:pt>
                <c:pt idx="8725">
                  <c:v>23.132000000000001</c:v>
                </c:pt>
                <c:pt idx="8726">
                  <c:v>23.172999999999998</c:v>
                </c:pt>
                <c:pt idx="8727">
                  <c:v>23.190999999999999</c:v>
                </c:pt>
                <c:pt idx="8728">
                  <c:v>23.187999999999999</c:v>
                </c:pt>
                <c:pt idx="8729">
                  <c:v>23.219000000000001</c:v>
                </c:pt>
                <c:pt idx="8730">
                  <c:v>23.224</c:v>
                </c:pt>
                <c:pt idx="8731">
                  <c:v>23.274999999999999</c:v>
                </c:pt>
                <c:pt idx="8732">
                  <c:v>23.43</c:v>
                </c:pt>
                <c:pt idx="8733">
                  <c:v>23.471</c:v>
                </c:pt>
                <c:pt idx="8734">
                  <c:v>23.477</c:v>
                </c:pt>
                <c:pt idx="8735">
                  <c:v>23.535</c:v>
                </c:pt>
                <c:pt idx="8736">
                  <c:v>23.513000000000002</c:v>
                </c:pt>
                <c:pt idx="8737">
                  <c:v>23.5</c:v>
                </c:pt>
                <c:pt idx="8738">
                  <c:v>23.478999999999999</c:v>
                </c:pt>
                <c:pt idx="8739">
                  <c:v>23.516999999999999</c:v>
                </c:pt>
                <c:pt idx="8740">
                  <c:v>23.548999999999999</c:v>
                </c:pt>
                <c:pt idx="8741">
                  <c:v>23.593</c:v>
                </c:pt>
                <c:pt idx="8742">
                  <c:v>23.631</c:v>
                </c:pt>
                <c:pt idx="8743">
                  <c:v>23.692</c:v>
                </c:pt>
                <c:pt idx="8744">
                  <c:v>23.734999999999999</c:v>
                </c:pt>
                <c:pt idx="8745">
                  <c:v>23.76</c:v>
                </c:pt>
                <c:pt idx="8746">
                  <c:v>23.75</c:v>
                </c:pt>
                <c:pt idx="8747">
                  <c:v>23.716999999999999</c:v>
                </c:pt>
                <c:pt idx="8748">
                  <c:v>23.701000000000001</c:v>
                </c:pt>
                <c:pt idx="8749">
                  <c:v>23.701000000000001</c:v>
                </c:pt>
                <c:pt idx="8750">
                  <c:v>23.693000000000001</c:v>
                </c:pt>
                <c:pt idx="8751">
                  <c:v>23.611000000000001</c:v>
                </c:pt>
                <c:pt idx="8752">
                  <c:v>23.588000000000001</c:v>
                </c:pt>
                <c:pt idx="8753">
                  <c:v>23.559000000000001</c:v>
                </c:pt>
                <c:pt idx="8754">
                  <c:v>23.521000000000001</c:v>
                </c:pt>
                <c:pt idx="8755">
                  <c:v>23.486999999999998</c:v>
                </c:pt>
                <c:pt idx="8756">
                  <c:v>23.466000000000001</c:v>
                </c:pt>
                <c:pt idx="8757">
                  <c:v>23.463999999999999</c:v>
                </c:pt>
                <c:pt idx="8758">
                  <c:v>23.442</c:v>
                </c:pt>
                <c:pt idx="8759">
                  <c:v>23.474</c:v>
                </c:pt>
                <c:pt idx="8760">
                  <c:v>23.506</c:v>
                </c:pt>
                <c:pt idx="8761">
                  <c:v>23.529</c:v>
                </c:pt>
                <c:pt idx="8762">
                  <c:v>23.565999999999999</c:v>
                </c:pt>
                <c:pt idx="8763">
                  <c:v>23.722999999999999</c:v>
                </c:pt>
                <c:pt idx="8764">
                  <c:v>23.728000000000002</c:v>
                </c:pt>
                <c:pt idx="8765">
                  <c:v>23.728000000000002</c:v>
                </c:pt>
                <c:pt idx="8766">
                  <c:v>23.728999999999999</c:v>
                </c:pt>
                <c:pt idx="8767">
                  <c:v>23.738</c:v>
                </c:pt>
                <c:pt idx="8768">
                  <c:v>23.739000000000001</c:v>
                </c:pt>
                <c:pt idx="8769">
                  <c:v>23.745000000000001</c:v>
                </c:pt>
                <c:pt idx="8770">
                  <c:v>23.751999999999999</c:v>
                </c:pt>
                <c:pt idx="8771">
                  <c:v>23.762</c:v>
                </c:pt>
                <c:pt idx="8772">
                  <c:v>23.756</c:v>
                </c:pt>
                <c:pt idx="8773">
                  <c:v>23.754000000000001</c:v>
                </c:pt>
                <c:pt idx="8774">
                  <c:v>23.748000000000001</c:v>
                </c:pt>
                <c:pt idx="8775">
                  <c:v>23.699000000000002</c:v>
                </c:pt>
                <c:pt idx="8776">
                  <c:v>23.672000000000001</c:v>
                </c:pt>
                <c:pt idx="8777">
                  <c:v>23.631</c:v>
                </c:pt>
                <c:pt idx="8778">
                  <c:v>23.632999999999999</c:v>
                </c:pt>
                <c:pt idx="8779">
                  <c:v>23.672999999999998</c:v>
                </c:pt>
                <c:pt idx="8780">
                  <c:v>23.675999999999998</c:v>
                </c:pt>
                <c:pt idx="8781">
                  <c:v>23.693000000000001</c:v>
                </c:pt>
                <c:pt idx="8782">
                  <c:v>23.731000000000002</c:v>
                </c:pt>
                <c:pt idx="8783">
                  <c:v>23.756</c:v>
                </c:pt>
                <c:pt idx="8784">
                  <c:v>23.757999999999999</c:v>
                </c:pt>
                <c:pt idx="8785">
                  <c:v>23.76</c:v>
                </c:pt>
                <c:pt idx="8786">
                  <c:v>23.777000000000001</c:v>
                </c:pt>
                <c:pt idx="8787">
                  <c:v>23.783000000000001</c:v>
                </c:pt>
                <c:pt idx="8788">
                  <c:v>23.792000000000002</c:v>
                </c:pt>
                <c:pt idx="8789">
                  <c:v>23.798999999999999</c:v>
                </c:pt>
                <c:pt idx="8790">
                  <c:v>23.809000000000001</c:v>
                </c:pt>
                <c:pt idx="8791">
                  <c:v>23.812999999999999</c:v>
                </c:pt>
                <c:pt idx="8792">
                  <c:v>23.823</c:v>
                </c:pt>
                <c:pt idx="8793">
                  <c:v>23.829000000000001</c:v>
                </c:pt>
                <c:pt idx="8794">
                  <c:v>23.818999999999999</c:v>
                </c:pt>
                <c:pt idx="8795">
                  <c:v>23.763999999999999</c:v>
                </c:pt>
                <c:pt idx="8796">
                  <c:v>23.760999999999999</c:v>
                </c:pt>
                <c:pt idx="8797">
                  <c:v>23.76</c:v>
                </c:pt>
                <c:pt idx="8798">
                  <c:v>23.757999999999999</c:v>
                </c:pt>
                <c:pt idx="8799">
                  <c:v>23.704000000000001</c:v>
                </c:pt>
                <c:pt idx="8800">
                  <c:v>23.640999999999998</c:v>
                </c:pt>
                <c:pt idx="8801">
                  <c:v>23.611999999999998</c:v>
                </c:pt>
                <c:pt idx="8802">
                  <c:v>23.565999999999999</c:v>
                </c:pt>
                <c:pt idx="8803">
                  <c:v>23.486000000000001</c:v>
                </c:pt>
                <c:pt idx="8804">
                  <c:v>23.422000000000001</c:v>
                </c:pt>
                <c:pt idx="8805">
                  <c:v>23.405999999999999</c:v>
                </c:pt>
                <c:pt idx="8806">
                  <c:v>23.402999999999999</c:v>
                </c:pt>
                <c:pt idx="8807">
                  <c:v>23.509</c:v>
                </c:pt>
                <c:pt idx="8808">
                  <c:v>23.757000000000001</c:v>
                </c:pt>
                <c:pt idx="8809">
                  <c:v>23.777000000000001</c:v>
                </c:pt>
                <c:pt idx="8810">
                  <c:v>23.78</c:v>
                </c:pt>
                <c:pt idx="8811">
                  <c:v>23.78</c:v>
                </c:pt>
                <c:pt idx="8812">
                  <c:v>23.789000000000001</c:v>
                </c:pt>
                <c:pt idx="8813">
                  <c:v>23.832999999999998</c:v>
                </c:pt>
                <c:pt idx="8814">
                  <c:v>23.838000000000001</c:v>
                </c:pt>
                <c:pt idx="8815">
                  <c:v>23.835000000000001</c:v>
                </c:pt>
                <c:pt idx="8816">
                  <c:v>23.771999999999998</c:v>
                </c:pt>
                <c:pt idx="8817">
                  <c:v>23.771999999999998</c:v>
                </c:pt>
                <c:pt idx="8818">
                  <c:v>23.771000000000001</c:v>
                </c:pt>
                <c:pt idx="8819">
                  <c:v>23.759</c:v>
                </c:pt>
                <c:pt idx="8820">
                  <c:v>23.561</c:v>
                </c:pt>
                <c:pt idx="8821">
                  <c:v>23.542000000000002</c:v>
                </c:pt>
                <c:pt idx="8822">
                  <c:v>23.515999999999998</c:v>
                </c:pt>
                <c:pt idx="8823">
                  <c:v>23.221</c:v>
                </c:pt>
                <c:pt idx="8824">
                  <c:v>23.146000000000001</c:v>
                </c:pt>
                <c:pt idx="8825">
                  <c:v>23.122</c:v>
                </c:pt>
                <c:pt idx="8826">
                  <c:v>23.105</c:v>
                </c:pt>
                <c:pt idx="8827">
                  <c:v>23.094999999999999</c:v>
                </c:pt>
                <c:pt idx="8828">
                  <c:v>23.189</c:v>
                </c:pt>
                <c:pt idx="8829">
                  <c:v>23.260999999999999</c:v>
                </c:pt>
                <c:pt idx="8830">
                  <c:v>23.364000000000001</c:v>
                </c:pt>
                <c:pt idx="8831">
                  <c:v>23.498000000000001</c:v>
                </c:pt>
                <c:pt idx="8832">
                  <c:v>23.535</c:v>
                </c:pt>
                <c:pt idx="8833">
                  <c:v>23.673999999999999</c:v>
                </c:pt>
                <c:pt idx="8834">
                  <c:v>23.684000000000001</c:v>
                </c:pt>
                <c:pt idx="8835">
                  <c:v>23.693000000000001</c:v>
                </c:pt>
                <c:pt idx="8836">
                  <c:v>23.713000000000001</c:v>
                </c:pt>
                <c:pt idx="8837">
                  <c:v>23.719000000000001</c:v>
                </c:pt>
                <c:pt idx="8838">
                  <c:v>23.738</c:v>
                </c:pt>
                <c:pt idx="8839">
                  <c:v>23.763999999999999</c:v>
                </c:pt>
                <c:pt idx="8840">
                  <c:v>23.797000000000001</c:v>
                </c:pt>
                <c:pt idx="8841">
                  <c:v>23.821999999999999</c:v>
                </c:pt>
                <c:pt idx="8842">
                  <c:v>23.823</c:v>
                </c:pt>
                <c:pt idx="8843">
                  <c:v>23.824000000000002</c:v>
                </c:pt>
                <c:pt idx="8844">
                  <c:v>23.824000000000002</c:v>
                </c:pt>
                <c:pt idx="8845">
                  <c:v>23.824000000000002</c:v>
                </c:pt>
                <c:pt idx="8846">
                  <c:v>23.815999999999999</c:v>
                </c:pt>
                <c:pt idx="8847">
                  <c:v>23.75</c:v>
                </c:pt>
                <c:pt idx="8848">
                  <c:v>23.616</c:v>
                </c:pt>
                <c:pt idx="8849">
                  <c:v>23.609000000000002</c:v>
                </c:pt>
                <c:pt idx="8850">
                  <c:v>23.608000000000001</c:v>
                </c:pt>
                <c:pt idx="8851">
                  <c:v>23.606999999999999</c:v>
                </c:pt>
                <c:pt idx="8852">
                  <c:v>23.606000000000002</c:v>
                </c:pt>
                <c:pt idx="8853">
                  <c:v>23.605</c:v>
                </c:pt>
                <c:pt idx="8854">
                  <c:v>23.608000000000001</c:v>
                </c:pt>
                <c:pt idx="8855">
                  <c:v>23.66</c:v>
                </c:pt>
                <c:pt idx="8856">
                  <c:v>23.67</c:v>
                </c:pt>
                <c:pt idx="8857">
                  <c:v>23.664000000000001</c:v>
                </c:pt>
                <c:pt idx="8858">
                  <c:v>23.623000000000001</c:v>
                </c:pt>
                <c:pt idx="8859">
                  <c:v>23.614999999999998</c:v>
                </c:pt>
                <c:pt idx="8860">
                  <c:v>23.629000000000001</c:v>
                </c:pt>
                <c:pt idx="8861">
                  <c:v>23.664000000000001</c:v>
                </c:pt>
                <c:pt idx="8862">
                  <c:v>23.681000000000001</c:v>
                </c:pt>
                <c:pt idx="8863">
                  <c:v>23.667999999999999</c:v>
                </c:pt>
                <c:pt idx="8864">
                  <c:v>23.689</c:v>
                </c:pt>
                <c:pt idx="8865">
                  <c:v>23.669</c:v>
                </c:pt>
                <c:pt idx="8866">
                  <c:v>23.553999999999998</c:v>
                </c:pt>
                <c:pt idx="8867">
                  <c:v>23.541</c:v>
                </c:pt>
                <c:pt idx="8868">
                  <c:v>23.253</c:v>
                </c:pt>
                <c:pt idx="8869">
                  <c:v>23.241</c:v>
                </c:pt>
                <c:pt idx="8870">
                  <c:v>23.084</c:v>
                </c:pt>
                <c:pt idx="8871">
                  <c:v>22.931000000000001</c:v>
                </c:pt>
                <c:pt idx="8872">
                  <c:v>22.887</c:v>
                </c:pt>
                <c:pt idx="8873">
                  <c:v>22.734999999999999</c:v>
                </c:pt>
                <c:pt idx="8874">
                  <c:v>22.73</c:v>
                </c:pt>
                <c:pt idx="8875">
                  <c:v>22.628</c:v>
                </c:pt>
                <c:pt idx="8876">
                  <c:v>22.565000000000001</c:v>
                </c:pt>
                <c:pt idx="8877">
                  <c:v>22.459</c:v>
                </c:pt>
                <c:pt idx="8878">
                  <c:v>22.402000000000001</c:v>
                </c:pt>
                <c:pt idx="8879">
                  <c:v>22.300999999999998</c:v>
                </c:pt>
                <c:pt idx="8880">
                  <c:v>22.344000000000001</c:v>
                </c:pt>
                <c:pt idx="8881">
                  <c:v>22.393000000000001</c:v>
                </c:pt>
                <c:pt idx="8882">
                  <c:v>22.613</c:v>
                </c:pt>
                <c:pt idx="8883">
                  <c:v>22.765999999999998</c:v>
                </c:pt>
                <c:pt idx="8884">
                  <c:v>22.765000000000001</c:v>
                </c:pt>
                <c:pt idx="8885">
                  <c:v>22.757999999999999</c:v>
                </c:pt>
                <c:pt idx="8886">
                  <c:v>22.765000000000001</c:v>
                </c:pt>
                <c:pt idx="8887">
                  <c:v>22.757999999999999</c:v>
                </c:pt>
                <c:pt idx="8888">
                  <c:v>22.637</c:v>
                </c:pt>
                <c:pt idx="8889">
                  <c:v>22.536999999999999</c:v>
                </c:pt>
                <c:pt idx="8890">
                  <c:v>22.416</c:v>
                </c:pt>
                <c:pt idx="8891">
                  <c:v>22.588000000000001</c:v>
                </c:pt>
                <c:pt idx="8892">
                  <c:v>22.765000000000001</c:v>
                </c:pt>
                <c:pt idx="8893">
                  <c:v>22.867999999999999</c:v>
                </c:pt>
                <c:pt idx="8894">
                  <c:v>22.998999999999999</c:v>
                </c:pt>
                <c:pt idx="8895">
                  <c:v>23.07</c:v>
                </c:pt>
                <c:pt idx="8896">
                  <c:v>23.137</c:v>
                </c:pt>
                <c:pt idx="8897">
                  <c:v>23.207999999999998</c:v>
                </c:pt>
                <c:pt idx="8898">
                  <c:v>23.271999999999998</c:v>
                </c:pt>
                <c:pt idx="8899">
                  <c:v>23.356999999999999</c:v>
                </c:pt>
                <c:pt idx="8900">
                  <c:v>23.420999999999999</c:v>
                </c:pt>
                <c:pt idx="8901">
                  <c:v>23.48</c:v>
                </c:pt>
                <c:pt idx="8902">
                  <c:v>23.558</c:v>
                </c:pt>
                <c:pt idx="8903">
                  <c:v>23.617000000000001</c:v>
                </c:pt>
                <c:pt idx="8904">
                  <c:v>23.67</c:v>
                </c:pt>
                <c:pt idx="8905">
                  <c:v>23.742000000000001</c:v>
                </c:pt>
                <c:pt idx="8906">
                  <c:v>23.795000000000002</c:v>
                </c:pt>
                <c:pt idx="8907">
                  <c:v>23.800999999999998</c:v>
                </c:pt>
                <c:pt idx="8908">
                  <c:v>23.818000000000001</c:v>
                </c:pt>
                <c:pt idx="8909">
                  <c:v>23.824000000000002</c:v>
                </c:pt>
                <c:pt idx="8910">
                  <c:v>23.812999999999999</c:v>
                </c:pt>
                <c:pt idx="8911">
                  <c:v>23.805</c:v>
                </c:pt>
                <c:pt idx="8912">
                  <c:v>23.795000000000002</c:v>
                </c:pt>
                <c:pt idx="8913">
                  <c:v>23.83</c:v>
                </c:pt>
                <c:pt idx="8914">
                  <c:v>23.855</c:v>
                </c:pt>
                <c:pt idx="8915">
                  <c:v>23.89</c:v>
                </c:pt>
                <c:pt idx="8916">
                  <c:v>23.88</c:v>
                </c:pt>
                <c:pt idx="8917">
                  <c:v>23.872</c:v>
                </c:pt>
                <c:pt idx="8918">
                  <c:v>23.861000000000001</c:v>
                </c:pt>
                <c:pt idx="8919">
                  <c:v>23.844999999999999</c:v>
                </c:pt>
                <c:pt idx="8920">
                  <c:v>23.837</c:v>
                </c:pt>
                <c:pt idx="8921">
                  <c:v>23.821000000000002</c:v>
                </c:pt>
                <c:pt idx="8922">
                  <c:v>23.821999999999999</c:v>
                </c:pt>
                <c:pt idx="8923">
                  <c:v>23.823</c:v>
                </c:pt>
                <c:pt idx="8924">
                  <c:v>23.814</c:v>
                </c:pt>
                <c:pt idx="8925">
                  <c:v>23.806000000000001</c:v>
                </c:pt>
                <c:pt idx="8926">
                  <c:v>23.795999999999999</c:v>
                </c:pt>
                <c:pt idx="8927">
                  <c:v>23.797000000000001</c:v>
                </c:pt>
                <c:pt idx="8928">
                  <c:v>23.797999999999998</c:v>
                </c:pt>
                <c:pt idx="8929">
                  <c:v>23.798999999999999</c:v>
                </c:pt>
                <c:pt idx="8930">
                  <c:v>23.795000000000002</c:v>
                </c:pt>
                <c:pt idx="8931">
                  <c:v>23.782</c:v>
                </c:pt>
                <c:pt idx="8932">
                  <c:v>23.789000000000001</c:v>
                </c:pt>
                <c:pt idx="8933">
                  <c:v>23.798999999999999</c:v>
                </c:pt>
                <c:pt idx="8934">
                  <c:v>23.806000000000001</c:v>
                </c:pt>
                <c:pt idx="8935">
                  <c:v>23.849</c:v>
                </c:pt>
                <c:pt idx="8936">
                  <c:v>23.872</c:v>
                </c:pt>
                <c:pt idx="8937">
                  <c:v>23.867999999999999</c:v>
                </c:pt>
                <c:pt idx="8938">
                  <c:v>23.85</c:v>
                </c:pt>
                <c:pt idx="8939">
                  <c:v>23.847999999999999</c:v>
                </c:pt>
                <c:pt idx="8940">
                  <c:v>23.846</c:v>
                </c:pt>
                <c:pt idx="8941">
                  <c:v>23.852</c:v>
                </c:pt>
                <c:pt idx="8942">
                  <c:v>23.844000000000001</c:v>
                </c:pt>
                <c:pt idx="8943">
                  <c:v>23.85</c:v>
                </c:pt>
                <c:pt idx="8944">
                  <c:v>23.786000000000001</c:v>
                </c:pt>
                <c:pt idx="8945">
                  <c:v>23.760999999999999</c:v>
                </c:pt>
                <c:pt idx="8946">
                  <c:v>23.76</c:v>
                </c:pt>
                <c:pt idx="8947">
                  <c:v>23.728999999999999</c:v>
                </c:pt>
                <c:pt idx="8948">
                  <c:v>23.593</c:v>
                </c:pt>
                <c:pt idx="8949">
                  <c:v>23.571000000000002</c:v>
                </c:pt>
                <c:pt idx="8950">
                  <c:v>23.562000000000001</c:v>
                </c:pt>
                <c:pt idx="8951">
                  <c:v>23.526</c:v>
                </c:pt>
                <c:pt idx="8952">
                  <c:v>23.478999999999999</c:v>
                </c:pt>
                <c:pt idx="8953">
                  <c:v>23.437999999999999</c:v>
                </c:pt>
                <c:pt idx="8954">
                  <c:v>23.381</c:v>
                </c:pt>
                <c:pt idx="8955">
                  <c:v>23.318999999999999</c:v>
                </c:pt>
                <c:pt idx="8956">
                  <c:v>23.312999999999999</c:v>
                </c:pt>
                <c:pt idx="8957">
                  <c:v>23.303999999999998</c:v>
                </c:pt>
                <c:pt idx="8958">
                  <c:v>23.283000000000001</c:v>
                </c:pt>
                <c:pt idx="8959">
                  <c:v>23.295999999999999</c:v>
                </c:pt>
                <c:pt idx="8960">
                  <c:v>23.29</c:v>
                </c:pt>
                <c:pt idx="8961">
                  <c:v>23.280999999999999</c:v>
                </c:pt>
                <c:pt idx="8962">
                  <c:v>23.271000000000001</c:v>
                </c:pt>
                <c:pt idx="8963">
                  <c:v>23.257000000000001</c:v>
                </c:pt>
                <c:pt idx="8964">
                  <c:v>23.245999999999999</c:v>
                </c:pt>
                <c:pt idx="8965">
                  <c:v>23.247</c:v>
                </c:pt>
                <c:pt idx="8966">
                  <c:v>23.242000000000001</c:v>
                </c:pt>
                <c:pt idx="8967">
                  <c:v>23.187000000000001</c:v>
                </c:pt>
                <c:pt idx="8968">
                  <c:v>23.169</c:v>
                </c:pt>
                <c:pt idx="8969">
                  <c:v>23.163</c:v>
                </c:pt>
                <c:pt idx="8970">
                  <c:v>23.16</c:v>
                </c:pt>
                <c:pt idx="8971">
                  <c:v>23.140999999999998</c:v>
                </c:pt>
                <c:pt idx="8972">
                  <c:v>23.148</c:v>
                </c:pt>
                <c:pt idx="8973">
                  <c:v>23.145</c:v>
                </c:pt>
                <c:pt idx="8974">
                  <c:v>23.155999999999999</c:v>
                </c:pt>
                <c:pt idx="8975">
                  <c:v>23.21</c:v>
                </c:pt>
                <c:pt idx="8976">
                  <c:v>23.212</c:v>
                </c:pt>
                <c:pt idx="8977">
                  <c:v>23.213000000000001</c:v>
                </c:pt>
                <c:pt idx="8978">
                  <c:v>23.213000000000001</c:v>
                </c:pt>
                <c:pt idx="8979">
                  <c:v>23.222000000000001</c:v>
                </c:pt>
                <c:pt idx="8980">
                  <c:v>23.231000000000002</c:v>
                </c:pt>
                <c:pt idx="8981">
                  <c:v>23.248999999999999</c:v>
                </c:pt>
                <c:pt idx="8982">
                  <c:v>23.268999999999998</c:v>
                </c:pt>
                <c:pt idx="8983">
                  <c:v>23.295000000000002</c:v>
                </c:pt>
                <c:pt idx="8984">
                  <c:v>23.335000000000001</c:v>
                </c:pt>
                <c:pt idx="8985">
                  <c:v>23.332000000000001</c:v>
                </c:pt>
                <c:pt idx="8986">
                  <c:v>23.350999999999999</c:v>
                </c:pt>
                <c:pt idx="8987">
                  <c:v>23.379000000000001</c:v>
                </c:pt>
                <c:pt idx="8988">
                  <c:v>23.420999999999999</c:v>
                </c:pt>
                <c:pt idx="8989">
                  <c:v>23.433</c:v>
                </c:pt>
                <c:pt idx="8990">
                  <c:v>23.443000000000001</c:v>
                </c:pt>
                <c:pt idx="8991">
                  <c:v>23.686</c:v>
                </c:pt>
                <c:pt idx="8992">
                  <c:v>23.704000000000001</c:v>
                </c:pt>
                <c:pt idx="8993">
                  <c:v>23.756</c:v>
                </c:pt>
                <c:pt idx="8994">
                  <c:v>23.786000000000001</c:v>
                </c:pt>
                <c:pt idx="8995">
                  <c:v>23.834</c:v>
                </c:pt>
                <c:pt idx="8996">
                  <c:v>23.834</c:v>
                </c:pt>
                <c:pt idx="8997">
                  <c:v>23.902999999999999</c:v>
                </c:pt>
                <c:pt idx="8998">
                  <c:v>23.939</c:v>
                </c:pt>
                <c:pt idx="8999">
                  <c:v>23.99</c:v>
                </c:pt>
                <c:pt idx="9000">
                  <c:v>24.013000000000002</c:v>
                </c:pt>
                <c:pt idx="9001">
                  <c:v>24.059000000000001</c:v>
                </c:pt>
                <c:pt idx="9002">
                  <c:v>24.062999999999999</c:v>
                </c:pt>
                <c:pt idx="9003">
                  <c:v>24.109000000000002</c:v>
                </c:pt>
                <c:pt idx="9004">
                  <c:v>24.109000000000002</c:v>
                </c:pt>
                <c:pt idx="9005">
                  <c:v>24.135000000000002</c:v>
                </c:pt>
                <c:pt idx="9006">
                  <c:v>24.148</c:v>
                </c:pt>
                <c:pt idx="9007">
                  <c:v>24.158000000000001</c:v>
                </c:pt>
                <c:pt idx="9008">
                  <c:v>24.198</c:v>
                </c:pt>
                <c:pt idx="9009">
                  <c:v>24.213999999999999</c:v>
                </c:pt>
                <c:pt idx="9010">
                  <c:v>24.221</c:v>
                </c:pt>
                <c:pt idx="9011">
                  <c:v>24.234000000000002</c:v>
                </c:pt>
                <c:pt idx="9012">
                  <c:v>24.245999999999999</c:v>
                </c:pt>
                <c:pt idx="9013">
                  <c:v>24.228999999999999</c:v>
                </c:pt>
                <c:pt idx="9014">
                  <c:v>24.164999999999999</c:v>
                </c:pt>
                <c:pt idx="9015">
                  <c:v>24.151</c:v>
                </c:pt>
                <c:pt idx="9016">
                  <c:v>24.087</c:v>
                </c:pt>
                <c:pt idx="9017">
                  <c:v>24.073</c:v>
                </c:pt>
                <c:pt idx="9018">
                  <c:v>24.064</c:v>
                </c:pt>
                <c:pt idx="9019">
                  <c:v>24.065000000000001</c:v>
                </c:pt>
                <c:pt idx="9020">
                  <c:v>24.061</c:v>
                </c:pt>
                <c:pt idx="9021">
                  <c:v>24.058</c:v>
                </c:pt>
                <c:pt idx="9022">
                  <c:v>23.995000000000001</c:v>
                </c:pt>
                <c:pt idx="9023">
                  <c:v>23.957999999999998</c:v>
                </c:pt>
                <c:pt idx="9024">
                  <c:v>23.856000000000002</c:v>
                </c:pt>
                <c:pt idx="9025">
                  <c:v>23.83</c:v>
                </c:pt>
                <c:pt idx="9026">
                  <c:v>23.78</c:v>
                </c:pt>
                <c:pt idx="9027">
                  <c:v>23.782</c:v>
                </c:pt>
                <c:pt idx="9028">
                  <c:v>23.785</c:v>
                </c:pt>
                <c:pt idx="9029">
                  <c:v>23.785</c:v>
                </c:pt>
                <c:pt idx="9030">
                  <c:v>23.785</c:v>
                </c:pt>
                <c:pt idx="9031">
                  <c:v>23.779</c:v>
                </c:pt>
                <c:pt idx="9032">
                  <c:v>23.771999999999998</c:v>
                </c:pt>
                <c:pt idx="9033">
                  <c:v>23.768999999999998</c:v>
                </c:pt>
                <c:pt idx="9034">
                  <c:v>23.706</c:v>
                </c:pt>
                <c:pt idx="9035">
                  <c:v>23.56</c:v>
                </c:pt>
                <c:pt idx="9036">
                  <c:v>23.532</c:v>
                </c:pt>
                <c:pt idx="9037">
                  <c:v>23.350999999999999</c:v>
                </c:pt>
                <c:pt idx="9038">
                  <c:v>23.326000000000001</c:v>
                </c:pt>
                <c:pt idx="9039">
                  <c:v>23.437000000000001</c:v>
                </c:pt>
                <c:pt idx="9040">
                  <c:v>23.478999999999999</c:v>
                </c:pt>
                <c:pt idx="9041">
                  <c:v>23.355</c:v>
                </c:pt>
                <c:pt idx="9042">
                  <c:v>23.327000000000002</c:v>
                </c:pt>
                <c:pt idx="9043">
                  <c:v>23.262</c:v>
                </c:pt>
                <c:pt idx="9044">
                  <c:v>23.129000000000001</c:v>
                </c:pt>
                <c:pt idx="9045">
                  <c:v>23.065999999999999</c:v>
                </c:pt>
                <c:pt idx="9046">
                  <c:v>22.956</c:v>
                </c:pt>
                <c:pt idx="9047">
                  <c:v>22.94</c:v>
                </c:pt>
                <c:pt idx="9048">
                  <c:v>22.904</c:v>
                </c:pt>
                <c:pt idx="9049">
                  <c:v>22.902999999999999</c:v>
                </c:pt>
                <c:pt idx="9050">
                  <c:v>22.986999999999998</c:v>
                </c:pt>
                <c:pt idx="9051">
                  <c:v>22.997</c:v>
                </c:pt>
                <c:pt idx="9052">
                  <c:v>23.091000000000001</c:v>
                </c:pt>
                <c:pt idx="9053">
                  <c:v>23.152999999999999</c:v>
                </c:pt>
                <c:pt idx="9054">
                  <c:v>23.327000000000002</c:v>
                </c:pt>
                <c:pt idx="9055">
                  <c:v>23.356000000000002</c:v>
                </c:pt>
                <c:pt idx="9056">
                  <c:v>23.367000000000001</c:v>
                </c:pt>
                <c:pt idx="9057">
                  <c:v>23.536000000000001</c:v>
                </c:pt>
                <c:pt idx="9058">
                  <c:v>23.608000000000001</c:v>
                </c:pt>
                <c:pt idx="9059">
                  <c:v>23.661999999999999</c:v>
                </c:pt>
                <c:pt idx="9060">
                  <c:v>23.67</c:v>
                </c:pt>
                <c:pt idx="9061">
                  <c:v>23.690999999999999</c:v>
                </c:pt>
                <c:pt idx="9062">
                  <c:v>23.7</c:v>
                </c:pt>
                <c:pt idx="9063">
                  <c:v>23.716000000000001</c:v>
                </c:pt>
                <c:pt idx="9064">
                  <c:v>23.727</c:v>
                </c:pt>
                <c:pt idx="9065">
                  <c:v>23.734000000000002</c:v>
                </c:pt>
                <c:pt idx="9066">
                  <c:v>23.760999999999999</c:v>
                </c:pt>
                <c:pt idx="9067">
                  <c:v>23.768999999999998</c:v>
                </c:pt>
                <c:pt idx="9068">
                  <c:v>23.818999999999999</c:v>
                </c:pt>
                <c:pt idx="9069">
                  <c:v>23.82</c:v>
                </c:pt>
                <c:pt idx="9070">
                  <c:v>23.829000000000001</c:v>
                </c:pt>
                <c:pt idx="9071">
                  <c:v>23.831</c:v>
                </c:pt>
                <c:pt idx="9072">
                  <c:v>23.835000000000001</c:v>
                </c:pt>
                <c:pt idx="9073">
                  <c:v>23.838000000000001</c:v>
                </c:pt>
                <c:pt idx="9074">
                  <c:v>23.853999999999999</c:v>
                </c:pt>
                <c:pt idx="9075">
                  <c:v>23.856999999999999</c:v>
                </c:pt>
                <c:pt idx="9076">
                  <c:v>23.861999999999998</c:v>
                </c:pt>
                <c:pt idx="9077">
                  <c:v>23.873999999999999</c:v>
                </c:pt>
                <c:pt idx="9078">
                  <c:v>23.88</c:v>
                </c:pt>
                <c:pt idx="9079">
                  <c:v>23.9</c:v>
                </c:pt>
                <c:pt idx="9080">
                  <c:v>23.914000000000001</c:v>
                </c:pt>
                <c:pt idx="9081">
                  <c:v>23.922000000000001</c:v>
                </c:pt>
                <c:pt idx="9082">
                  <c:v>23.937000000000001</c:v>
                </c:pt>
                <c:pt idx="9083">
                  <c:v>23.960999999999999</c:v>
                </c:pt>
                <c:pt idx="9084">
                  <c:v>23.969000000000001</c:v>
                </c:pt>
                <c:pt idx="9085">
                  <c:v>23.95</c:v>
                </c:pt>
                <c:pt idx="9086">
                  <c:v>23.951000000000001</c:v>
                </c:pt>
                <c:pt idx="9087">
                  <c:v>23.948</c:v>
                </c:pt>
                <c:pt idx="9088">
                  <c:v>23.936</c:v>
                </c:pt>
                <c:pt idx="9089">
                  <c:v>23.917000000000002</c:v>
                </c:pt>
                <c:pt idx="9090">
                  <c:v>23.852</c:v>
                </c:pt>
                <c:pt idx="9091">
                  <c:v>23.85</c:v>
                </c:pt>
                <c:pt idx="9092">
                  <c:v>23.811</c:v>
                </c:pt>
                <c:pt idx="9093">
                  <c:v>23.748000000000001</c:v>
                </c:pt>
                <c:pt idx="9094">
                  <c:v>23.734000000000002</c:v>
                </c:pt>
                <c:pt idx="9095">
                  <c:v>23.728999999999999</c:v>
                </c:pt>
                <c:pt idx="9096">
                  <c:v>23.672000000000001</c:v>
                </c:pt>
                <c:pt idx="9097">
                  <c:v>23.681000000000001</c:v>
                </c:pt>
                <c:pt idx="9098">
                  <c:v>23.687999999999999</c:v>
                </c:pt>
                <c:pt idx="9099">
                  <c:v>23.681999999999999</c:v>
                </c:pt>
                <c:pt idx="9100">
                  <c:v>23.686</c:v>
                </c:pt>
                <c:pt idx="9101">
                  <c:v>23.684999999999999</c:v>
                </c:pt>
                <c:pt idx="9102">
                  <c:v>23.654</c:v>
                </c:pt>
                <c:pt idx="9103">
                  <c:v>23.68</c:v>
                </c:pt>
                <c:pt idx="9104">
                  <c:v>23.736999999999998</c:v>
                </c:pt>
                <c:pt idx="9105">
                  <c:v>23.734000000000002</c:v>
                </c:pt>
                <c:pt idx="9106">
                  <c:v>23.739000000000001</c:v>
                </c:pt>
                <c:pt idx="9107">
                  <c:v>23.741</c:v>
                </c:pt>
                <c:pt idx="9108">
                  <c:v>23.734000000000002</c:v>
                </c:pt>
                <c:pt idx="9109">
                  <c:v>23.789000000000001</c:v>
                </c:pt>
                <c:pt idx="9110">
                  <c:v>23.867999999999999</c:v>
                </c:pt>
                <c:pt idx="9111">
                  <c:v>23.861999999999998</c:v>
                </c:pt>
                <c:pt idx="9112">
                  <c:v>23.861000000000001</c:v>
                </c:pt>
                <c:pt idx="9113">
                  <c:v>23.861999999999998</c:v>
                </c:pt>
                <c:pt idx="9114">
                  <c:v>23.856999999999999</c:v>
                </c:pt>
                <c:pt idx="9115">
                  <c:v>23.859000000000002</c:v>
                </c:pt>
                <c:pt idx="9116">
                  <c:v>23.866</c:v>
                </c:pt>
                <c:pt idx="9117">
                  <c:v>23.908000000000001</c:v>
                </c:pt>
                <c:pt idx="9118">
                  <c:v>23.881</c:v>
                </c:pt>
                <c:pt idx="9119">
                  <c:v>23.867000000000001</c:v>
                </c:pt>
                <c:pt idx="9120">
                  <c:v>23.849</c:v>
                </c:pt>
                <c:pt idx="9121">
                  <c:v>23.844999999999999</c:v>
                </c:pt>
                <c:pt idx="9122">
                  <c:v>23.858000000000001</c:v>
                </c:pt>
                <c:pt idx="9123">
                  <c:v>23.873000000000001</c:v>
                </c:pt>
                <c:pt idx="9124">
                  <c:v>23.928999999999998</c:v>
                </c:pt>
                <c:pt idx="9125">
                  <c:v>23.99</c:v>
                </c:pt>
                <c:pt idx="9126">
                  <c:v>23.992999999999999</c:v>
                </c:pt>
                <c:pt idx="9127">
                  <c:v>23.995000000000001</c:v>
                </c:pt>
                <c:pt idx="9128">
                  <c:v>23.994</c:v>
                </c:pt>
                <c:pt idx="9129">
                  <c:v>24.004000000000001</c:v>
                </c:pt>
                <c:pt idx="9130">
                  <c:v>23.992999999999999</c:v>
                </c:pt>
                <c:pt idx="9131">
                  <c:v>23.983000000000001</c:v>
                </c:pt>
                <c:pt idx="9132">
                  <c:v>23.972000000000001</c:v>
                </c:pt>
                <c:pt idx="9133">
                  <c:v>23.951000000000001</c:v>
                </c:pt>
                <c:pt idx="9134">
                  <c:v>23.908000000000001</c:v>
                </c:pt>
                <c:pt idx="9135">
                  <c:v>23.908000000000001</c:v>
                </c:pt>
                <c:pt idx="9136">
                  <c:v>23.907</c:v>
                </c:pt>
                <c:pt idx="9137">
                  <c:v>23.911999999999999</c:v>
                </c:pt>
                <c:pt idx="9138">
                  <c:v>23.937999999999999</c:v>
                </c:pt>
                <c:pt idx="9139">
                  <c:v>23.943000000000001</c:v>
                </c:pt>
                <c:pt idx="9140">
                  <c:v>23.946999999999999</c:v>
                </c:pt>
                <c:pt idx="9141">
                  <c:v>23.978000000000002</c:v>
                </c:pt>
                <c:pt idx="9142">
                  <c:v>23.995999999999999</c:v>
                </c:pt>
                <c:pt idx="9143">
                  <c:v>23.992999999999999</c:v>
                </c:pt>
                <c:pt idx="9144">
                  <c:v>23.92</c:v>
                </c:pt>
                <c:pt idx="9145">
                  <c:v>23.896000000000001</c:v>
                </c:pt>
                <c:pt idx="9146">
                  <c:v>23.89</c:v>
                </c:pt>
                <c:pt idx="9147">
                  <c:v>23.876000000000001</c:v>
                </c:pt>
                <c:pt idx="9148">
                  <c:v>23.88</c:v>
                </c:pt>
                <c:pt idx="9149">
                  <c:v>23.861999999999998</c:v>
                </c:pt>
                <c:pt idx="9150">
                  <c:v>23.841999999999999</c:v>
                </c:pt>
                <c:pt idx="9151">
                  <c:v>23.79</c:v>
                </c:pt>
                <c:pt idx="9152">
                  <c:v>23.719000000000001</c:v>
                </c:pt>
                <c:pt idx="9153">
                  <c:v>23.701000000000001</c:v>
                </c:pt>
                <c:pt idx="9154">
                  <c:v>23.695</c:v>
                </c:pt>
                <c:pt idx="9155">
                  <c:v>23.681999999999999</c:v>
                </c:pt>
                <c:pt idx="9156">
                  <c:v>23.675000000000001</c:v>
                </c:pt>
                <c:pt idx="9157">
                  <c:v>23.661000000000001</c:v>
                </c:pt>
                <c:pt idx="9158">
                  <c:v>23.661000000000001</c:v>
                </c:pt>
                <c:pt idx="9159">
                  <c:v>23.722000000000001</c:v>
                </c:pt>
                <c:pt idx="9160">
                  <c:v>23.727</c:v>
                </c:pt>
                <c:pt idx="9161">
                  <c:v>23.734000000000002</c:v>
                </c:pt>
                <c:pt idx="9162">
                  <c:v>23.792000000000002</c:v>
                </c:pt>
                <c:pt idx="9163">
                  <c:v>23.797999999999998</c:v>
                </c:pt>
                <c:pt idx="9164">
                  <c:v>23.806000000000001</c:v>
                </c:pt>
                <c:pt idx="9165">
                  <c:v>23.841000000000001</c:v>
                </c:pt>
                <c:pt idx="9166">
                  <c:v>23.847000000000001</c:v>
                </c:pt>
                <c:pt idx="9167">
                  <c:v>23.818999999999999</c:v>
                </c:pt>
                <c:pt idx="9168">
                  <c:v>23.994</c:v>
                </c:pt>
                <c:pt idx="9169">
                  <c:v>24.004000000000001</c:v>
                </c:pt>
                <c:pt idx="9170">
                  <c:v>24.012</c:v>
                </c:pt>
                <c:pt idx="9171">
                  <c:v>24.076000000000001</c:v>
                </c:pt>
                <c:pt idx="9172">
                  <c:v>24.123000000000001</c:v>
                </c:pt>
                <c:pt idx="9173">
                  <c:v>24.085999999999999</c:v>
                </c:pt>
                <c:pt idx="9174">
                  <c:v>24.027000000000001</c:v>
                </c:pt>
                <c:pt idx="9175">
                  <c:v>23.988</c:v>
                </c:pt>
                <c:pt idx="9176">
                  <c:v>23.942</c:v>
                </c:pt>
                <c:pt idx="9177">
                  <c:v>23.939</c:v>
                </c:pt>
                <c:pt idx="9178">
                  <c:v>23.896999999999998</c:v>
                </c:pt>
                <c:pt idx="9179">
                  <c:v>23.911999999999999</c:v>
                </c:pt>
                <c:pt idx="9180">
                  <c:v>23.916</c:v>
                </c:pt>
                <c:pt idx="9181">
                  <c:v>23.899000000000001</c:v>
                </c:pt>
                <c:pt idx="9182">
                  <c:v>23.832000000000001</c:v>
                </c:pt>
                <c:pt idx="9183">
                  <c:v>23.821000000000002</c:v>
                </c:pt>
                <c:pt idx="9184">
                  <c:v>23.82</c:v>
                </c:pt>
                <c:pt idx="9185">
                  <c:v>23.867999999999999</c:v>
                </c:pt>
                <c:pt idx="9186">
                  <c:v>23.879000000000001</c:v>
                </c:pt>
                <c:pt idx="9187">
                  <c:v>23.902999999999999</c:v>
                </c:pt>
                <c:pt idx="9188">
                  <c:v>23.908999999999999</c:v>
                </c:pt>
                <c:pt idx="9189">
                  <c:v>23.914999999999999</c:v>
                </c:pt>
                <c:pt idx="9190">
                  <c:v>24.056000000000001</c:v>
                </c:pt>
                <c:pt idx="9191">
                  <c:v>24.073</c:v>
                </c:pt>
                <c:pt idx="9192">
                  <c:v>24.08</c:v>
                </c:pt>
                <c:pt idx="9193">
                  <c:v>24.062999999999999</c:v>
                </c:pt>
                <c:pt idx="9194">
                  <c:v>23.896999999999998</c:v>
                </c:pt>
                <c:pt idx="9195">
                  <c:v>23.873999999999999</c:v>
                </c:pt>
                <c:pt idx="9196">
                  <c:v>23.858000000000001</c:v>
                </c:pt>
                <c:pt idx="9197">
                  <c:v>23.795999999999999</c:v>
                </c:pt>
                <c:pt idx="9198">
                  <c:v>23.681999999999999</c:v>
                </c:pt>
                <c:pt idx="9199">
                  <c:v>23.640999999999998</c:v>
                </c:pt>
                <c:pt idx="9200">
                  <c:v>23.626000000000001</c:v>
                </c:pt>
                <c:pt idx="9201">
                  <c:v>23.568000000000001</c:v>
                </c:pt>
                <c:pt idx="9202">
                  <c:v>23.558</c:v>
                </c:pt>
                <c:pt idx="9203">
                  <c:v>23.556000000000001</c:v>
                </c:pt>
                <c:pt idx="9204">
                  <c:v>23.556000000000001</c:v>
                </c:pt>
                <c:pt idx="9205">
                  <c:v>23.556999999999999</c:v>
                </c:pt>
                <c:pt idx="9206">
                  <c:v>23.817</c:v>
                </c:pt>
                <c:pt idx="9207">
                  <c:v>23.858000000000001</c:v>
                </c:pt>
                <c:pt idx="9208">
                  <c:v>23.864999999999998</c:v>
                </c:pt>
                <c:pt idx="9209">
                  <c:v>23.919</c:v>
                </c:pt>
                <c:pt idx="9210">
                  <c:v>23.922000000000001</c:v>
                </c:pt>
                <c:pt idx="9211">
                  <c:v>23.925999999999998</c:v>
                </c:pt>
                <c:pt idx="9212">
                  <c:v>23.925999999999998</c:v>
                </c:pt>
                <c:pt idx="9213">
                  <c:v>23.931999999999999</c:v>
                </c:pt>
                <c:pt idx="9214">
                  <c:v>23.904</c:v>
                </c:pt>
                <c:pt idx="9215">
                  <c:v>23.896000000000001</c:v>
                </c:pt>
                <c:pt idx="9216">
                  <c:v>23.87</c:v>
                </c:pt>
                <c:pt idx="9217">
                  <c:v>23.803000000000001</c:v>
                </c:pt>
                <c:pt idx="9218">
                  <c:v>23.719000000000001</c:v>
                </c:pt>
                <c:pt idx="9219">
                  <c:v>23.67</c:v>
                </c:pt>
                <c:pt idx="9220">
                  <c:v>23.672000000000001</c:v>
                </c:pt>
                <c:pt idx="9221">
                  <c:v>23.709</c:v>
                </c:pt>
                <c:pt idx="9222">
                  <c:v>23.71</c:v>
                </c:pt>
                <c:pt idx="9223">
                  <c:v>23.713000000000001</c:v>
                </c:pt>
                <c:pt idx="9224">
                  <c:v>23.715</c:v>
                </c:pt>
                <c:pt idx="9225">
                  <c:v>23.719000000000001</c:v>
                </c:pt>
                <c:pt idx="9226">
                  <c:v>23.712</c:v>
                </c:pt>
                <c:pt idx="9227">
                  <c:v>23.704000000000001</c:v>
                </c:pt>
                <c:pt idx="9228">
                  <c:v>23.664999999999999</c:v>
                </c:pt>
                <c:pt idx="9229">
                  <c:v>23.654</c:v>
                </c:pt>
                <c:pt idx="9230">
                  <c:v>23.67</c:v>
                </c:pt>
                <c:pt idx="9231">
                  <c:v>23.68</c:v>
                </c:pt>
                <c:pt idx="9232">
                  <c:v>23.7</c:v>
                </c:pt>
                <c:pt idx="9233">
                  <c:v>23.763999999999999</c:v>
                </c:pt>
                <c:pt idx="9234">
                  <c:v>23.77</c:v>
                </c:pt>
                <c:pt idx="9235">
                  <c:v>23.867000000000001</c:v>
                </c:pt>
                <c:pt idx="9236">
                  <c:v>23.94</c:v>
                </c:pt>
                <c:pt idx="9237">
                  <c:v>24.018000000000001</c:v>
                </c:pt>
                <c:pt idx="9238">
                  <c:v>24.023</c:v>
                </c:pt>
                <c:pt idx="9239">
                  <c:v>24.02</c:v>
                </c:pt>
                <c:pt idx="9240">
                  <c:v>24.067</c:v>
                </c:pt>
                <c:pt idx="9241">
                  <c:v>24.097000000000001</c:v>
                </c:pt>
                <c:pt idx="9242">
                  <c:v>24.102</c:v>
                </c:pt>
                <c:pt idx="9243">
                  <c:v>24.105</c:v>
                </c:pt>
                <c:pt idx="9244">
                  <c:v>24.12</c:v>
                </c:pt>
                <c:pt idx="9245">
                  <c:v>24.157</c:v>
                </c:pt>
                <c:pt idx="9246">
                  <c:v>24.169</c:v>
                </c:pt>
                <c:pt idx="9247">
                  <c:v>24.164999999999999</c:v>
                </c:pt>
                <c:pt idx="9248">
                  <c:v>24.166</c:v>
                </c:pt>
                <c:pt idx="9249">
                  <c:v>24.155999999999999</c:v>
                </c:pt>
                <c:pt idx="9250">
                  <c:v>24.161999999999999</c:v>
                </c:pt>
                <c:pt idx="9251">
                  <c:v>24.164000000000001</c:v>
                </c:pt>
                <c:pt idx="9252">
                  <c:v>24.19</c:v>
                </c:pt>
                <c:pt idx="9253">
                  <c:v>24.196000000000002</c:v>
                </c:pt>
                <c:pt idx="9254">
                  <c:v>24.244</c:v>
                </c:pt>
                <c:pt idx="9255">
                  <c:v>24.228000000000002</c:v>
                </c:pt>
                <c:pt idx="9256">
                  <c:v>24.222999999999999</c:v>
                </c:pt>
                <c:pt idx="9257">
                  <c:v>24.222000000000001</c:v>
                </c:pt>
                <c:pt idx="9258">
                  <c:v>24.228999999999999</c:v>
                </c:pt>
                <c:pt idx="9259">
                  <c:v>24.245999999999999</c:v>
                </c:pt>
                <c:pt idx="9260">
                  <c:v>24.257000000000001</c:v>
                </c:pt>
                <c:pt idx="9261">
                  <c:v>24.268999999999998</c:v>
                </c:pt>
                <c:pt idx="9262">
                  <c:v>24.282</c:v>
                </c:pt>
                <c:pt idx="9263">
                  <c:v>24.31</c:v>
                </c:pt>
                <c:pt idx="9264">
                  <c:v>24.317</c:v>
                </c:pt>
                <c:pt idx="9265">
                  <c:v>24.314</c:v>
                </c:pt>
                <c:pt idx="9266">
                  <c:v>24.324000000000002</c:v>
                </c:pt>
                <c:pt idx="9267">
                  <c:v>24.347999999999999</c:v>
                </c:pt>
                <c:pt idx="9268">
                  <c:v>24.369</c:v>
                </c:pt>
                <c:pt idx="9269">
                  <c:v>24.402999999999999</c:v>
                </c:pt>
                <c:pt idx="9270">
                  <c:v>24.414999999999999</c:v>
                </c:pt>
                <c:pt idx="9271">
                  <c:v>24.463999999999999</c:v>
                </c:pt>
                <c:pt idx="9272">
                  <c:v>24.481999999999999</c:v>
                </c:pt>
                <c:pt idx="9273">
                  <c:v>24.486000000000001</c:v>
                </c:pt>
                <c:pt idx="9274">
                  <c:v>24.466999999999999</c:v>
                </c:pt>
                <c:pt idx="9275">
                  <c:v>24.463999999999999</c:v>
                </c:pt>
                <c:pt idx="9276">
                  <c:v>24.445</c:v>
                </c:pt>
                <c:pt idx="9277">
                  <c:v>24.417999999999999</c:v>
                </c:pt>
                <c:pt idx="9278">
                  <c:v>24.393999999999998</c:v>
                </c:pt>
                <c:pt idx="9279">
                  <c:v>24.395</c:v>
                </c:pt>
                <c:pt idx="9280">
                  <c:v>24.411999999999999</c:v>
                </c:pt>
                <c:pt idx="9281">
                  <c:v>24.411999999999999</c:v>
                </c:pt>
                <c:pt idx="9282">
                  <c:v>24.413</c:v>
                </c:pt>
                <c:pt idx="9283">
                  <c:v>24.420999999999999</c:v>
                </c:pt>
                <c:pt idx="9284">
                  <c:v>24.419</c:v>
                </c:pt>
                <c:pt idx="9285">
                  <c:v>24.395</c:v>
                </c:pt>
                <c:pt idx="9286">
                  <c:v>24.390999999999998</c:v>
                </c:pt>
                <c:pt idx="9287">
                  <c:v>24.382000000000001</c:v>
                </c:pt>
                <c:pt idx="9288">
                  <c:v>24.366</c:v>
                </c:pt>
                <c:pt idx="9289">
                  <c:v>24.324999999999999</c:v>
                </c:pt>
                <c:pt idx="9290">
                  <c:v>24.312999999999999</c:v>
                </c:pt>
                <c:pt idx="9291">
                  <c:v>24.306000000000001</c:v>
                </c:pt>
                <c:pt idx="9292">
                  <c:v>24.3</c:v>
                </c:pt>
                <c:pt idx="9293">
                  <c:v>24.312999999999999</c:v>
                </c:pt>
                <c:pt idx="9294">
                  <c:v>24.314</c:v>
                </c:pt>
                <c:pt idx="9295">
                  <c:v>24.309000000000001</c:v>
                </c:pt>
                <c:pt idx="9296">
                  <c:v>24.282</c:v>
                </c:pt>
                <c:pt idx="9297">
                  <c:v>24.273</c:v>
                </c:pt>
                <c:pt idx="9298">
                  <c:v>24.251000000000001</c:v>
                </c:pt>
                <c:pt idx="9299">
                  <c:v>24.251000000000001</c:v>
                </c:pt>
                <c:pt idx="9300">
                  <c:v>24.262</c:v>
                </c:pt>
                <c:pt idx="9301">
                  <c:v>24.259</c:v>
                </c:pt>
                <c:pt idx="9302">
                  <c:v>24.259</c:v>
                </c:pt>
                <c:pt idx="9303">
                  <c:v>24.266999999999999</c:v>
                </c:pt>
                <c:pt idx="9304">
                  <c:v>24.266999999999999</c:v>
                </c:pt>
                <c:pt idx="9305">
                  <c:v>24.263000000000002</c:v>
                </c:pt>
                <c:pt idx="9306">
                  <c:v>24.234000000000002</c:v>
                </c:pt>
                <c:pt idx="9307">
                  <c:v>24.204999999999998</c:v>
                </c:pt>
                <c:pt idx="9308">
                  <c:v>24.199000000000002</c:v>
                </c:pt>
                <c:pt idx="9309">
                  <c:v>24.189</c:v>
                </c:pt>
                <c:pt idx="9310">
                  <c:v>24.18</c:v>
                </c:pt>
                <c:pt idx="9311">
                  <c:v>24.158999999999999</c:v>
                </c:pt>
                <c:pt idx="9312">
                  <c:v>24.143000000000001</c:v>
                </c:pt>
                <c:pt idx="9313">
                  <c:v>24.137</c:v>
                </c:pt>
                <c:pt idx="9314">
                  <c:v>24.103000000000002</c:v>
                </c:pt>
                <c:pt idx="9315">
                  <c:v>24.102</c:v>
                </c:pt>
                <c:pt idx="9316">
                  <c:v>24.059000000000001</c:v>
                </c:pt>
                <c:pt idx="9317">
                  <c:v>24.016999999999999</c:v>
                </c:pt>
                <c:pt idx="9318">
                  <c:v>23.917000000000002</c:v>
                </c:pt>
                <c:pt idx="9319">
                  <c:v>23.792999999999999</c:v>
                </c:pt>
                <c:pt idx="9320">
                  <c:v>23.599</c:v>
                </c:pt>
                <c:pt idx="9321">
                  <c:v>23.564</c:v>
                </c:pt>
                <c:pt idx="9322">
                  <c:v>23.488</c:v>
                </c:pt>
                <c:pt idx="9323">
                  <c:v>23.478999999999999</c:v>
                </c:pt>
                <c:pt idx="9324">
                  <c:v>23.48</c:v>
                </c:pt>
                <c:pt idx="9325">
                  <c:v>23.457000000000001</c:v>
                </c:pt>
                <c:pt idx="9326">
                  <c:v>23.416</c:v>
                </c:pt>
                <c:pt idx="9327">
                  <c:v>23.518000000000001</c:v>
                </c:pt>
                <c:pt idx="9328">
                  <c:v>23.552</c:v>
                </c:pt>
                <c:pt idx="9329">
                  <c:v>23.588000000000001</c:v>
                </c:pt>
                <c:pt idx="9330">
                  <c:v>23.645</c:v>
                </c:pt>
                <c:pt idx="9331">
                  <c:v>23.881</c:v>
                </c:pt>
                <c:pt idx="9332">
                  <c:v>23.966000000000001</c:v>
                </c:pt>
                <c:pt idx="9333">
                  <c:v>24.033999999999999</c:v>
                </c:pt>
                <c:pt idx="9334">
                  <c:v>24.183</c:v>
                </c:pt>
                <c:pt idx="9335">
                  <c:v>24.196000000000002</c:v>
                </c:pt>
                <c:pt idx="9336">
                  <c:v>24.199000000000002</c:v>
                </c:pt>
                <c:pt idx="9337">
                  <c:v>24.145</c:v>
                </c:pt>
                <c:pt idx="9338">
                  <c:v>24.047999999999998</c:v>
                </c:pt>
                <c:pt idx="9339">
                  <c:v>24.042000000000002</c:v>
                </c:pt>
                <c:pt idx="9340">
                  <c:v>24.045000000000002</c:v>
                </c:pt>
                <c:pt idx="9341">
                  <c:v>24.071999999999999</c:v>
                </c:pt>
                <c:pt idx="9342">
                  <c:v>24.082999999999998</c:v>
                </c:pt>
                <c:pt idx="9343">
                  <c:v>24.042999999999999</c:v>
                </c:pt>
                <c:pt idx="9344">
                  <c:v>24.04</c:v>
                </c:pt>
                <c:pt idx="9345">
                  <c:v>24.042000000000002</c:v>
                </c:pt>
                <c:pt idx="9346">
                  <c:v>24.058</c:v>
                </c:pt>
                <c:pt idx="9347">
                  <c:v>24.077999999999999</c:v>
                </c:pt>
                <c:pt idx="9348">
                  <c:v>24.103999999999999</c:v>
                </c:pt>
                <c:pt idx="9349">
                  <c:v>24.111000000000001</c:v>
                </c:pt>
                <c:pt idx="9350">
                  <c:v>24.123000000000001</c:v>
                </c:pt>
                <c:pt idx="9351">
                  <c:v>24.123999999999999</c:v>
                </c:pt>
                <c:pt idx="9352">
                  <c:v>24.122</c:v>
                </c:pt>
                <c:pt idx="9353">
                  <c:v>24.113</c:v>
                </c:pt>
                <c:pt idx="9354">
                  <c:v>24.077000000000002</c:v>
                </c:pt>
                <c:pt idx="9355">
                  <c:v>24.084</c:v>
                </c:pt>
                <c:pt idx="9356">
                  <c:v>24.073</c:v>
                </c:pt>
                <c:pt idx="9357">
                  <c:v>24.071999999999999</c:v>
                </c:pt>
                <c:pt idx="9358">
                  <c:v>24.074999999999999</c:v>
                </c:pt>
                <c:pt idx="9359">
                  <c:v>24.077000000000002</c:v>
                </c:pt>
                <c:pt idx="9360">
                  <c:v>24.067</c:v>
                </c:pt>
                <c:pt idx="9361">
                  <c:v>24.091000000000001</c:v>
                </c:pt>
                <c:pt idx="9362">
                  <c:v>24.103000000000002</c:v>
                </c:pt>
                <c:pt idx="9363">
                  <c:v>24.131</c:v>
                </c:pt>
                <c:pt idx="9364">
                  <c:v>24.158000000000001</c:v>
                </c:pt>
                <c:pt idx="9365">
                  <c:v>24.128</c:v>
                </c:pt>
                <c:pt idx="9366">
                  <c:v>24.050999999999998</c:v>
                </c:pt>
                <c:pt idx="9367">
                  <c:v>24.024000000000001</c:v>
                </c:pt>
                <c:pt idx="9368">
                  <c:v>24.009</c:v>
                </c:pt>
                <c:pt idx="9369">
                  <c:v>24.01</c:v>
                </c:pt>
                <c:pt idx="9370">
                  <c:v>24.027000000000001</c:v>
                </c:pt>
                <c:pt idx="9371">
                  <c:v>24.061</c:v>
                </c:pt>
                <c:pt idx="9372">
                  <c:v>24.071000000000002</c:v>
                </c:pt>
                <c:pt idx="9373">
                  <c:v>24.085000000000001</c:v>
                </c:pt>
                <c:pt idx="9374">
                  <c:v>24.184999999999999</c:v>
                </c:pt>
                <c:pt idx="9375">
                  <c:v>24.248000000000001</c:v>
                </c:pt>
                <c:pt idx="9376">
                  <c:v>24.283000000000001</c:v>
                </c:pt>
                <c:pt idx="9377">
                  <c:v>24.344999999999999</c:v>
                </c:pt>
                <c:pt idx="9378">
                  <c:v>24.356000000000002</c:v>
                </c:pt>
                <c:pt idx="9379">
                  <c:v>24.382999999999999</c:v>
                </c:pt>
                <c:pt idx="9380">
                  <c:v>24.445</c:v>
                </c:pt>
                <c:pt idx="9381">
                  <c:v>24.454000000000001</c:v>
                </c:pt>
                <c:pt idx="9382">
                  <c:v>24.486000000000001</c:v>
                </c:pt>
                <c:pt idx="9383">
                  <c:v>24.481000000000002</c:v>
                </c:pt>
                <c:pt idx="9384">
                  <c:v>24.484999999999999</c:v>
                </c:pt>
                <c:pt idx="9385">
                  <c:v>24.498000000000001</c:v>
                </c:pt>
                <c:pt idx="9386">
                  <c:v>24.503</c:v>
                </c:pt>
                <c:pt idx="9387">
                  <c:v>24.501000000000001</c:v>
                </c:pt>
                <c:pt idx="9388">
                  <c:v>24.486999999999998</c:v>
                </c:pt>
                <c:pt idx="9389">
                  <c:v>24.481000000000002</c:v>
                </c:pt>
                <c:pt idx="9390">
                  <c:v>24.478999999999999</c:v>
                </c:pt>
                <c:pt idx="9391">
                  <c:v>24.478000000000002</c:v>
                </c:pt>
                <c:pt idx="9392">
                  <c:v>24.475000000000001</c:v>
                </c:pt>
                <c:pt idx="9393">
                  <c:v>24.472999999999999</c:v>
                </c:pt>
                <c:pt idx="9394">
                  <c:v>24.48</c:v>
                </c:pt>
                <c:pt idx="9395">
                  <c:v>24.48</c:v>
                </c:pt>
                <c:pt idx="9396">
                  <c:v>24.48</c:v>
                </c:pt>
                <c:pt idx="9397">
                  <c:v>24.484999999999999</c:v>
                </c:pt>
                <c:pt idx="9398">
                  <c:v>24.478999999999999</c:v>
                </c:pt>
                <c:pt idx="9399">
                  <c:v>24.466999999999999</c:v>
                </c:pt>
                <c:pt idx="9400">
                  <c:v>24.460999999999999</c:v>
                </c:pt>
                <c:pt idx="9401">
                  <c:v>24.456</c:v>
                </c:pt>
                <c:pt idx="9402">
                  <c:v>24.457000000000001</c:v>
                </c:pt>
                <c:pt idx="9403">
                  <c:v>24.466000000000001</c:v>
                </c:pt>
                <c:pt idx="9404">
                  <c:v>24.449000000000002</c:v>
                </c:pt>
                <c:pt idx="9405">
                  <c:v>24.446000000000002</c:v>
                </c:pt>
                <c:pt idx="9406">
                  <c:v>24.446000000000002</c:v>
                </c:pt>
                <c:pt idx="9407">
                  <c:v>24.446000000000002</c:v>
                </c:pt>
                <c:pt idx="9408">
                  <c:v>24.437999999999999</c:v>
                </c:pt>
                <c:pt idx="9409">
                  <c:v>24.425000000000001</c:v>
                </c:pt>
                <c:pt idx="9410">
                  <c:v>24.419</c:v>
                </c:pt>
                <c:pt idx="9411">
                  <c:v>24.419</c:v>
                </c:pt>
                <c:pt idx="9412">
                  <c:v>24.428000000000001</c:v>
                </c:pt>
                <c:pt idx="9413">
                  <c:v>24.440999999999999</c:v>
                </c:pt>
                <c:pt idx="9414">
                  <c:v>24.451000000000001</c:v>
                </c:pt>
                <c:pt idx="9415">
                  <c:v>24.456</c:v>
                </c:pt>
                <c:pt idx="9416">
                  <c:v>24.472000000000001</c:v>
                </c:pt>
                <c:pt idx="9417">
                  <c:v>24.483000000000001</c:v>
                </c:pt>
                <c:pt idx="9418">
                  <c:v>24.492000000000001</c:v>
                </c:pt>
                <c:pt idx="9419">
                  <c:v>24.495999999999999</c:v>
                </c:pt>
                <c:pt idx="9420">
                  <c:v>24.515000000000001</c:v>
                </c:pt>
                <c:pt idx="9421">
                  <c:v>24.515000000000001</c:v>
                </c:pt>
                <c:pt idx="9422">
                  <c:v>24.513999999999999</c:v>
                </c:pt>
                <c:pt idx="9423">
                  <c:v>24.507999999999999</c:v>
                </c:pt>
                <c:pt idx="9424">
                  <c:v>24.452999999999999</c:v>
                </c:pt>
                <c:pt idx="9425">
                  <c:v>24.405999999999999</c:v>
                </c:pt>
                <c:pt idx="9426">
                  <c:v>24.395</c:v>
                </c:pt>
                <c:pt idx="9427">
                  <c:v>24.390999999999998</c:v>
                </c:pt>
                <c:pt idx="9428">
                  <c:v>24.378</c:v>
                </c:pt>
                <c:pt idx="9429">
                  <c:v>24.376000000000001</c:v>
                </c:pt>
                <c:pt idx="9430">
                  <c:v>24.378</c:v>
                </c:pt>
                <c:pt idx="9431">
                  <c:v>24.382000000000001</c:v>
                </c:pt>
                <c:pt idx="9432">
                  <c:v>24.376999999999999</c:v>
                </c:pt>
                <c:pt idx="9433">
                  <c:v>24.369</c:v>
                </c:pt>
                <c:pt idx="9434">
                  <c:v>24.346</c:v>
                </c:pt>
                <c:pt idx="9435">
                  <c:v>24.306999999999999</c:v>
                </c:pt>
                <c:pt idx="9436">
                  <c:v>24.300999999999998</c:v>
                </c:pt>
                <c:pt idx="9437">
                  <c:v>24.300999999999998</c:v>
                </c:pt>
                <c:pt idx="9438">
                  <c:v>24.302</c:v>
                </c:pt>
                <c:pt idx="9439">
                  <c:v>24.326000000000001</c:v>
                </c:pt>
                <c:pt idx="9440">
                  <c:v>24.356000000000002</c:v>
                </c:pt>
                <c:pt idx="9441">
                  <c:v>24.356999999999999</c:v>
                </c:pt>
                <c:pt idx="9442">
                  <c:v>24.376999999999999</c:v>
                </c:pt>
                <c:pt idx="9443">
                  <c:v>24.425999999999998</c:v>
                </c:pt>
                <c:pt idx="9444">
                  <c:v>24.402000000000001</c:v>
                </c:pt>
                <c:pt idx="9445">
                  <c:v>24.391999999999999</c:v>
                </c:pt>
                <c:pt idx="9446">
                  <c:v>24.393999999999998</c:v>
                </c:pt>
                <c:pt idx="9447">
                  <c:v>24.399000000000001</c:v>
                </c:pt>
                <c:pt idx="9448">
                  <c:v>24.440999999999999</c:v>
                </c:pt>
                <c:pt idx="9449">
                  <c:v>24.452999999999999</c:v>
                </c:pt>
                <c:pt idx="9450">
                  <c:v>24.454999999999998</c:v>
                </c:pt>
                <c:pt idx="9451">
                  <c:v>24.457000000000001</c:v>
                </c:pt>
                <c:pt idx="9452">
                  <c:v>24.486000000000001</c:v>
                </c:pt>
                <c:pt idx="9453">
                  <c:v>24.507999999999999</c:v>
                </c:pt>
                <c:pt idx="9454">
                  <c:v>24.518000000000001</c:v>
                </c:pt>
                <c:pt idx="9455">
                  <c:v>24.530999999999999</c:v>
                </c:pt>
                <c:pt idx="9456">
                  <c:v>24.542000000000002</c:v>
                </c:pt>
                <c:pt idx="9457">
                  <c:v>24.548999999999999</c:v>
                </c:pt>
                <c:pt idx="9458">
                  <c:v>24.565000000000001</c:v>
                </c:pt>
                <c:pt idx="9459">
                  <c:v>24.599</c:v>
                </c:pt>
                <c:pt idx="9460">
                  <c:v>24.61</c:v>
                </c:pt>
                <c:pt idx="9461">
                  <c:v>24.617999999999999</c:v>
                </c:pt>
                <c:pt idx="9462">
                  <c:v>24.635999999999999</c:v>
                </c:pt>
                <c:pt idx="9463">
                  <c:v>24.638000000000002</c:v>
                </c:pt>
                <c:pt idx="9464">
                  <c:v>24.638000000000002</c:v>
                </c:pt>
                <c:pt idx="9465">
                  <c:v>24.643000000000001</c:v>
                </c:pt>
                <c:pt idx="9466">
                  <c:v>24.643999999999998</c:v>
                </c:pt>
                <c:pt idx="9467">
                  <c:v>24.643000000000001</c:v>
                </c:pt>
                <c:pt idx="9468">
                  <c:v>24.643000000000001</c:v>
                </c:pt>
                <c:pt idx="9469">
                  <c:v>24.641999999999999</c:v>
                </c:pt>
                <c:pt idx="9470">
                  <c:v>24.631</c:v>
                </c:pt>
                <c:pt idx="9471">
                  <c:v>24.61</c:v>
                </c:pt>
                <c:pt idx="9472">
                  <c:v>24.571999999999999</c:v>
                </c:pt>
                <c:pt idx="9473">
                  <c:v>24.533000000000001</c:v>
                </c:pt>
                <c:pt idx="9474">
                  <c:v>24.507000000000001</c:v>
                </c:pt>
                <c:pt idx="9475">
                  <c:v>24.475999999999999</c:v>
                </c:pt>
                <c:pt idx="9476">
                  <c:v>24.43</c:v>
                </c:pt>
                <c:pt idx="9477">
                  <c:v>24.427</c:v>
                </c:pt>
                <c:pt idx="9478">
                  <c:v>24.431999999999999</c:v>
                </c:pt>
                <c:pt idx="9479">
                  <c:v>24.449000000000002</c:v>
                </c:pt>
                <c:pt idx="9480">
                  <c:v>24.5</c:v>
                </c:pt>
                <c:pt idx="9481">
                  <c:v>24.515000000000001</c:v>
                </c:pt>
                <c:pt idx="9482">
                  <c:v>24.518999999999998</c:v>
                </c:pt>
                <c:pt idx="9483">
                  <c:v>24.501999999999999</c:v>
                </c:pt>
                <c:pt idx="9484">
                  <c:v>24.49</c:v>
                </c:pt>
                <c:pt idx="9485">
                  <c:v>24.489000000000001</c:v>
                </c:pt>
                <c:pt idx="9486">
                  <c:v>24.486999999999998</c:v>
                </c:pt>
                <c:pt idx="9487">
                  <c:v>24.477</c:v>
                </c:pt>
                <c:pt idx="9488">
                  <c:v>24.463000000000001</c:v>
                </c:pt>
                <c:pt idx="9489">
                  <c:v>24.46</c:v>
                </c:pt>
                <c:pt idx="9490">
                  <c:v>24.475000000000001</c:v>
                </c:pt>
                <c:pt idx="9491">
                  <c:v>24.478999999999999</c:v>
                </c:pt>
                <c:pt idx="9492">
                  <c:v>24.481000000000002</c:v>
                </c:pt>
                <c:pt idx="9493">
                  <c:v>24.469000000000001</c:v>
                </c:pt>
                <c:pt idx="9494">
                  <c:v>24.491</c:v>
                </c:pt>
                <c:pt idx="9495">
                  <c:v>24.492000000000001</c:v>
                </c:pt>
                <c:pt idx="9496">
                  <c:v>24.495000000000001</c:v>
                </c:pt>
                <c:pt idx="9497">
                  <c:v>24.451000000000001</c:v>
                </c:pt>
                <c:pt idx="9498">
                  <c:v>24.425000000000001</c:v>
                </c:pt>
                <c:pt idx="9499">
                  <c:v>24.420999999999999</c:v>
                </c:pt>
                <c:pt idx="9500">
                  <c:v>24.405000000000001</c:v>
                </c:pt>
                <c:pt idx="9501">
                  <c:v>24.401</c:v>
                </c:pt>
                <c:pt idx="9502">
                  <c:v>24.39</c:v>
                </c:pt>
                <c:pt idx="9503">
                  <c:v>24.401</c:v>
                </c:pt>
                <c:pt idx="9504">
                  <c:v>24.4</c:v>
                </c:pt>
                <c:pt idx="9505">
                  <c:v>24.401</c:v>
                </c:pt>
                <c:pt idx="9506">
                  <c:v>24.382000000000001</c:v>
                </c:pt>
                <c:pt idx="9507">
                  <c:v>24.387</c:v>
                </c:pt>
                <c:pt idx="9508">
                  <c:v>24.384</c:v>
                </c:pt>
                <c:pt idx="9509">
                  <c:v>24.38</c:v>
                </c:pt>
                <c:pt idx="9510">
                  <c:v>24.355</c:v>
                </c:pt>
                <c:pt idx="9511">
                  <c:v>24.338999999999999</c:v>
                </c:pt>
                <c:pt idx="9512">
                  <c:v>24.332999999999998</c:v>
                </c:pt>
                <c:pt idx="9513">
                  <c:v>24.338999999999999</c:v>
                </c:pt>
                <c:pt idx="9514">
                  <c:v>24.338999999999999</c:v>
                </c:pt>
                <c:pt idx="9515">
                  <c:v>24.335000000000001</c:v>
                </c:pt>
                <c:pt idx="9516">
                  <c:v>24.315000000000001</c:v>
                </c:pt>
                <c:pt idx="9517">
                  <c:v>24.314</c:v>
                </c:pt>
                <c:pt idx="9518">
                  <c:v>24.306000000000001</c:v>
                </c:pt>
                <c:pt idx="9519">
                  <c:v>24.3</c:v>
                </c:pt>
                <c:pt idx="9520">
                  <c:v>24.295000000000002</c:v>
                </c:pt>
                <c:pt idx="9521">
                  <c:v>24.274000000000001</c:v>
                </c:pt>
                <c:pt idx="9522">
                  <c:v>24.271999999999998</c:v>
                </c:pt>
                <c:pt idx="9523">
                  <c:v>24.256</c:v>
                </c:pt>
                <c:pt idx="9524">
                  <c:v>24.254000000000001</c:v>
                </c:pt>
                <c:pt idx="9525">
                  <c:v>24.254999999999999</c:v>
                </c:pt>
                <c:pt idx="9526">
                  <c:v>24.276</c:v>
                </c:pt>
                <c:pt idx="9527">
                  <c:v>24.28</c:v>
                </c:pt>
                <c:pt idx="9528">
                  <c:v>24.292000000000002</c:v>
                </c:pt>
                <c:pt idx="9529">
                  <c:v>24.300999999999998</c:v>
                </c:pt>
                <c:pt idx="9530">
                  <c:v>24.312999999999999</c:v>
                </c:pt>
                <c:pt idx="9531">
                  <c:v>24.344000000000001</c:v>
                </c:pt>
                <c:pt idx="9532">
                  <c:v>24.364999999999998</c:v>
                </c:pt>
                <c:pt idx="9533">
                  <c:v>24.388000000000002</c:v>
                </c:pt>
                <c:pt idx="9534">
                  <c:v>24.396999999999998</c:v>
                </c:pt>
                <c:pt idx="9535">
                  <c:v>24.405999999999999</c:v>
                </c:pt>
                <c:pt idx="9536">
                  <c:v>24.407</c:v>
                </c:pt>
                <c:pt idx="9537">
                  <c:v>24.45</c:v>
                </c:pt>
                <c:pt idx="9538">
                  <c:v>24.452000000000002</c:v>
                </c:pt>
                <c:pt idx="9539">
                  <c:v>24.489000000000001</c:v>
                </c:pt>
                <c:pt idx="9540">
                  <c:v>24.498999999999999</c:v>
                </c:pt>
                <c:pt idx="9541">
                  <c:v>24.527000000000001</c:v>
                </c:pt>
                <c:pt idx="9542">
                  <c:v>24.530999999999999</c:v>
                </c:pt>
                <c:pt idx="9543">
                  <c:v>24.568999999999999</c:v>
                </c:pt>
                <c:pt idx="9544">
                  <c:v>24.574999999999999</c:v>
                </c:pt>
                <c:pt idx="9545">
                  <c:v>24.559000000000001</c:v>
                </c:pt>
                <c:pt idx="9546">
                  <c:v>24.561</c:v>
                </c:pt>
                <c:pt idx="9547">
                  <c:v>24.573</c:v>
                </c:pt>
                <c:pt idx="9548">
                  <c:v>24.576000000000001</c:v>
                </c:pt>
                <c:pt idx="9549">
                  <c:v>24.584</c:v>
                </c:pt>
                <c:pt idx="9550">
                  <c:v>24.625</c:v>
                </c:pt>
                <c:pt idx="9551">
                  <c:v>24.658000000000001</c:v>
                </c:pt>
                <c:pt idx="9552">
                  <c:v>24.670999999999999</c:v>
                </c:pt>
                <c:pt idx="9553">
                  <c:v>24.690999999999999</c:v>
                </c:pt>
                <c:pt idx="9554">
                  <c:v>24.693999999999999</c:v>
                </c:pt>
                <c:pt idx="9555">
                  <c:v>24.684000000000001</c:v>
                </c:pt>
                <c:pt idx="9556">
                  <c:v>24.67</c:v>
                </c:pt>
                <c:pt idx="9557">
                  <c:v>24.651</c:v>
                </c:pt>
                <c:pt idx="9558">
                  <c:v>24.654</c:v>
                </c:pt>
                <c:pt idx="9559">
                  <c:v>24.638999999999999</c:v>
                </c:pt>
                <c:pt idx="9560">
                  <c:v>24.652999999999999</c:v>
                </c:pt>
                <c:pt idx="9561">
                  <c:v>24.684999999999999</c:v>
                </c:pt>
                <c:pt idx="9562">
                  <c:v>24.689</c:v>
                </c:pt>
                <c:pt idx="9563">
                  <c:v>24.689</c:v>
                </c:pt>
                <c:pt idx="9564">
                  <c:v>24.69</c:v>
                </c:pt>
                <c:pt idx="9565">
                  <c:v>24.678000000000001</c:v>
                </c:pt>
                <c:pt idx="9566">
                  <c:v>24.677</c:v>
                </c:pt>
                <c:pt idx="9567">
                  <c:v>24.67</c:v>
                </c:pt>
                <c:pt idx="9568">
                  <c:v>24.667999999999999</c:v>
                </c:pt>
                <c:pt idx="9569">
                  <c:v>24.675999999999998</c:v>
                </c:pt>
                <c:pt idx="9570">
                  <c:v>24.681000000000001</c:v>
                </c:pt>
                <c:pt idx="9571">
                  <c:v>24.687999999999999</c:v>
                </c:pt>
                <c:pt idx="9572">
                  <c:v>24.68</c:v>
                </c:pt>
                <c:pt idx="9573">
                  <c:v>24.683</c:v>
                </c:pt>
                <c:pt idx="9574">
                  <c:v>24.687000000000001</c:v>
                </c:pt>
                <c:pt idx="9575">
                  <c:v>24.693000000000001</c:v>
                </c:pt>
                <c:pt idx="9576">
                  <c:v>24.707999999999998</c:v>
                </c:pt>
                <c:pt idx="9577">
                  <c:v>24.686</c:v>
                </c:pt>
                <c:pt idx="9578">
                  <c:v>24.683</c:v>
                </c:pt>
                <c:pt idx="9579">
                  <c:v>24.678000000000001</c:v>
                </c:pt>
                <c:pt idx="9580">
                  <c:v>24.686</c:v>
                </c:pt>
                <c:pt idx="9581">
                  <c:v>24.693000000000001</c:v>
                </c:pt>
                <c:pt idx="9582">
                  <c:v>24.710999999999999</c:v>
                </c:pt>
                <c:pt idx="9583">
                  <c:v>24.722999999999999</c:v>
                </c:pt>
                <c:pt idx="9584">
                  <c:v>24.738</c:v>
                </c:pt>
                <c:pt idx="9585">
                  <c:v>24.744</c:v>
                </c:pt>
                <c:pt idx="9586">
                  <c:v>24.745999999999999</c:v>
                </c:pt>
                <c:pt idx="9587">
                  <c:v>24.734000000000002</c:v>
                </c:pt>
                <c:pt idx="9588">
                  <c:v>24.733000000000001</c:v>
                </c:pt>
                <c:pt idx="9589">
                  <c:v>24.725000000000001</c:v>
                </c:pt>
                <c:pt idx="9590">
                  <c:v>24.742999999999999</c:v>
                </c:pt>
                <c:pt idx="9591">
                  <c:v>24.742999999999999</c:v>
                </c:pt>
                <c:pt idx="9592">
                  <c:v>24.742999999999999</c:v>
                </c:pt>
                <c:pt idx="9593">
                  <c:v>24.739000000000001</c:v>
                </c:pt>
                <c:pt idx="9594">
                  <c:v>24.693000000000001</c:v>
                </c:pt>
                <c:pt idx="9595">
                  <c:v>24.68</c:v>
                </c:pt>
                <c:pt idx="9596">
                  <c:v>24.683</c:v>
                </c:pt>
                <c:pt idx="9597">
                  <c:v>24.696999999999999</c:v>
                </c:pt>
                <c:pt idx="9598">
                  <c:v>24.707999999999998</c:v>
                </c:pt>
                <c:pt idx="9599">
                  <c:v>24.71</c:v>
                </c:pt>
                <c:pt idx="9600">
                  <c:v>24.71</c:v>
                </c:pt>
                <c:pt idx="9601">
                  <c:v>24.692</c:v>
                </c:pt>
                <c:pt idx="9602">
                  <c:v>24.689</c:v>
                </c:pt>
                <c:pt idx="9603">
                  <c:v>24.681999999999999</c:v>
                </c:pt>
                <c:pt idx="9604">
                  <c:v>24.667999999999999</c:v>
                </c:pt>
                <c:pt idx="9605">
                  <c:v>24.66</c:v>
                </c:pt>
                <c:pt idx="9606">
                  <c:v>24.673999999999999</c:v>
                </c:pt>
                <c:pt idx="9607">
                  <c:v>24.675000000000001</c:v>
                </c:pt>
                <c:pt idx="9608">
                  <c:v>24.684000000000001</c:v>
                </c:pt>
                <c:pt idx="9609">
                  <c:v>24.704999999999998</c:v>
                </c:pt>
                <c:pt idx="9610">
                  <c:v>24.713000000000001</c:v>
                </c:pt>
                <c:pt idx="9611">
                  <c:v>24.719000000000001</c:v>
                </c:pt>
                <c:pt idx="9612">
                  <c:v>24.731999999999999</c:v>
                </c:pt>
                <c:pt idx="9613">
                  <c:v>24.736000000000001</c:v>
                </c:pt>
                <c:pt idx="9614">
                  <c:v>24.736000000000001</c:v>
                </c:pt>
                <c:pt idx="9615">
                  <c:v>24.736000000000001</c:v>
                </c:pt>
                <c:pt idx="9616">
                  <c:v>24.736000000000001</c:v>
                </c:pt>
                <c:pt idx="9617">
                  <c:v>24.716999999999999</c:v>
                </c:pt>
                <c:pt idx="9618">
                  <c:v>24.696000000000002</c:v>
                </c:pt>
                <c:pt idx="9619">
                  <c:v>24.672000000000001</c:v>
                </c:pt>
                <c:pt idx="9620">
                  <c:v>24.638999999999999</c:v>
                </c:pt>
                <c:pt idx="9621">
                  <c:v>24.533000000000001</c:v>
                </c:pt>
                <c:pt idx="9622">
                  <c:v>24.52</c:v>
                </c:pt>
                <c:pt idx="9623">
                  <c:v>24.390999999999998</c:v>
                </c:pt>
                <c:pt idx="9624">
                  <c:v>24.382999999999999</c:v>
                </c:pt>
                <c:pt idx="9625">
                  <c:v>24.37</c:v>
                </c:pt>
                <c:pt idx="9626">
                  <c:v>24.28</c:v>
                </c:pt>
                <c:pt idx="9627">
                  <c:v>24.244</c:v>
                </c:pt>
                <c:pt idx="9628">
                  <c:v>24.138000000000002</c:v>
                </c:pt>
                <c:pt idx="9629">
                  <c:v>23.919</c:v>
                </c:pt>
                <c:pt idx="9630">
                  <c:v>23.997</c:v>
                </c:pt>
                <c:pt idx="9631">
                  <c:v>24.015999999999998</c:v>
                </c:pt>
                <c:pt idx="9632">
                  <c:v>24.103000000000002</c:v>
                </c:pt>
                <c:pt idx="9633">
                  <c:v>24.138000000000002</c:v>
                </c:pt>
                <c:pt idx="9634">
                  <c:v>24.233000000000001</c:v>
                </c:pt>
                <c:pt idx="9635">
                  <c:v>24.265000000000001</c:v>
                </c:pt>
                <c:pt idx="9636">
                  <c:v>24.28</c:v>
                </c:pt>
                <c:pt idx="9637">
                  <c:v>24.327000000000002</c:v>
                </c:pt>
                <c:pt idx="9638">
                  <c:v>24.329000000000001</c:v>
                </c:pt>
                <c:pt idx="9639">
                  <c:v>24.329000000000001</c:v>
                </c:pt>
                <c:pt idx="9640">
                  <c:v>24.33</c:v>
                </c:pt>
                <c:pt idx="9641">
                  <c:v>24.431999999999999</c:v>
                </c:pt>
                <c:pt idx="9642">
                  <c:v>24.454999999999998</c:v>
                </c:pt>
                <c:pt idx="9643">
                  <c:v>24.47</c:v>
                </c:pt>
                <c:pt idx="9644">
                  <c:v>24.509</c:v>
                </c:pt>
                <c:pt idx="9645">
                  <c:v>24.526</c:v>
                </c:pt>
                <c:pt idx="9646">
                  <c:v>24.550999999999998</c:v>
                </c:pt>
                <c:pt idx="9647">
                  <c:v>24.581</c:v>
                </c:pt>
                <c:pt idx="9648">
                  <c:v>24.603999999999999</c:v>
                </c:pt>
                <c:pt idx="9649">
                  <c:v>24.65</c:v>
                </c:pt>
                <c:pt idx="9650">
                  <c:v>24.675999999999998</c:v>
                </c:pt>
                <c:pt idx="9651">
                  <c:v>24.69</c:v>
                </c:pt>
                <c:pt idx="9652">
                  <c:v>24.780999999999999</c:v>
                </c:pt>
                <c:pt idx="9653">
                  <c:v>24.786999999999999</c:v>
                </c:pt>
                <c:pt idx="9654">
                  <c:v>24.78</c:v>
                </c:pt>
                <c:pt idx="9655">
                  <c:v>24.760999999999999</c:v>
                </c:pt>
                <c:pt idx="9656">
                  <c:v>24.757000000000001</c:v>
                </c:pt>
                <c:pt idx="9657">
                  <c:v>24.760999999999999</c:v>
                </c:pt>
                <c:pt idx="9658">
                  <c:v>24.777000000000001</c:v>
                </c:pt>
                <c:pt idx="9659">
                  <c:v>24.785</c:v>
                </c:pt>
                <c:pt idx="9660">
                  <c:v>24.777000000000001</c:v>
                </c:pt>
                <c:pt idx="9661">
                  <c:v>24.776</c:v>
                </c:pt>
                <c:pt idx="9662">
                  <c:v>24.768999999999998</c:v>
                </c:pt>
                <c:pt idx="9663">
                  <c:v>24.765999999999998</c:v>
                </c:pt>
                <c:pt idx="9664">
                  <c:v>24.745000000000001</c:v>
                </c:pt>
                <c:pt idx="9665">
                  <c:v>24.731999999999999</c:v>
                </c:pt>
                <c:pt idx="9666">
                  <c:v>24.710999999999999</c:v>
                </c:pt>
                <c:pt idx="9667">
                  <c:v>24.675999999999998</c:v>
                </c:pt>
                <c:pt idx="9668">
                  <c:v>24.574999999999999</c:v>
                </c:pt>
                <c:pt idx="9669">
                  <c:v>24.545999999999999</c:v>
                </c:pt>
                <c:pt idx="9670">
                  <c:v>24.539000000000001</c:v>
                </c:pt>
                <c:pt idx="9671">
                  <c:v>24.55</c:v>
                </c:pt>
                <c:pt idx="9672">
                  <c:v>24.552</c:v>
                </c:pt>
                <c:pt idx="9673">
                  <c:v>24.581</c:v>
                </c:pt>
                <c:pt idx="9674">
                  <c:v>24.6</c:v>
                </c:pt>
                <c:pt idx="9675">
                  <c:v>24.625</c:v>
                </c:pt>
                <c:pt idx="9676">
                  <c:v>24.655999999999999</c:v>
                </c:pt>
                <c:pt idx="9677">
                  <c:v>24.661000000000001</c:v>
                </c:pt>
                <c:pt idx="9678">
                  <c:v>24.692</c:v>
                </c:pt>
                <c:pt idx="9679">
                  <c:v>24.707999999999998</c:v>
                </c:pt>
                <c:pt idx="9680">
                  <c:v>24.689</c:v>
                </c:pt>
                <c:pt idx="9681">
                  <c:v>24.696999999999999</c:v>
                </c:pt>
                <c:pt idx="9682">
                  <c:v>24.667999999999999</c:v>
                </c:pt>
                <c:pt idx="9683">
                  <c:v>24.669</c:v>
                </c:pt>
                <c:pt idx="9684">
                  <c:v>24.709</c:v>
                </c:pt>
                <c:pt idx="9685">
                  <c:v>24.710999999999999</c:v>
                </c:pt>
                <c:pt idx="9686">
                  <c:v>24.728000000000002</c:v>
                </c:pt>
                <c:pt idx="9687">
                  <c:v>24.785</c:v>
                </c:pt>
                <c:pt idx="9688">
                  <c:v>24.800999999999998</c:v>
                </c:pt>
                <c:pt idx="9689">
                  <c:v>24.809000000000001</c:v>
                </c:pt>
                <c:pt idx="9690">
                  <c:v>24.811</c:v>
                </c:pt>
                <c:pt idx="9691">
                  <c:v>24.818999999999999</c:v>
                </c:pt>
                <c:pt idx="9692">
                  <c:v>24.823</c:v>
                </c:pt>
                <c:pt idx="9693">
                  <c:v>24.821999999999999</c:v>
                </c:pt>
                <c:pt idx="9694">
                  <c:v>24.879000000000001</c:v>
                </c:pt>
                <c:pt idx="9695">
                  <c:v>24.882000000000001</c:v>
                </c:pt>
                <c:pt idx="9696">
                  <c:v>24.881</c:v>
                </c:pt>
                <c:pt idx="9697">
                  <c:v>24.881</c:v>
                </c:pt>
                <c:pt idx="9698">
                  <c:v>24.88</c:v>
                </c:pt>
                <c:pt idx="9699">
                  <c:v>24.856000000000002</c:v>
                </c:pt>
                <c:pt idx="9700">
                  <c:v>24.847999999999999</c:v>
                </c:pt>
                <c:pt idx="9701">
                  <c:v>24.818999999999999</c:v>
                </c:pt>
                <c:pt idx="9702">
                  <c:v>24.817</c:v>
                </c:pt>
                <c:pt idx="9703">
                  <c:v>24.814</c:v>
                </c:pt>
                <c:pt idx="9704">
                  <c:v>24.777000000000001</c:v>
                </c:pt>
                <c:pt idx="9705">
                  <c:v>24.768000000000001</c:v>
                </c:pt>
                <c:pt idx="9706">
                  <c:v>24.748999999999999</c:v>
                </c:pt>
                <c:pt idx="9707">
                  <c:v>24.742999999999999</c:v>
                </c:pt>
                <c:pt idx="9708">
                  <c:v>24.728000000000002</c:v>
                </c:pt>
                <c:pt idx="9709">
                  <c:v>24.721</c:v>
                </c:pt>
                <c:pt idx="9710">
                  <c:v>24.699000000000002</c:v>
                </c:pt>
                <c:pt idx="9711">
                  <c:v>24.687000000000001</c:v>
                </c:pt>
                <c:pt idx="9712">
                  <c:v>24.571000000000002</c:v>
                </c:pt>
                <c:pt idx="9713">
                  <c:v>24.504000000000001</c:v>
                </c:pt>
                <c:pt idx="9714">
                  <c:v>24.48</c:v>
                </c:pt>
                <c:pt idx="9715">
                  <c:v>24.423999999999999</c:v>
                </c:pt>
                <c:pt idx="9716">
                  <c:v>24.405000000000001</c:v>
                </c:pt>
                <c:pt idx="9717">
                  <c:v>24.402999999999999</c:v>
                </c:pt>
                <c:pt idx="9718">
                  <c:v>24.388000000000002</c:v>
                </c:pt>
                <c:pt idx="9719">
                  <c:v>24.376999999999999</c:v>
                </c:pt>
                <c:pt idx="9720">
                  <c:v>24.369</c:v>
                </c:pt>
                <c:pt idx="9721">
                  <c:v>24.363</c:v>
                </c:pt>
                <c:pt idx="9722">
                  <c:v>24.356999999999999</c:v>
                </c:pt>
                <c:pt idx="9723">
                  <c:v>24.324000000000002</c:v>
                </c:pt>
                <c:pt idx="9724">
                  <c:v>24.318999999999999</c:v>
                </c:pt>
                <c:pt idx="9725">
                  <c:v>24.318000000000001</c:v>
                </c:pt>
                <c:pt idx="9726">
                  <c:v>24.28</c:v>
                </c:pt>
                <c:pt idx="9727">
                  <c:v>24.282</c:v>
                </c:pt>
                <c:pt idx="9728">
                  <c:v>24.28</c:v>
                </c:pt>
                <c:pt idx="9729">
                  <c:v>24.285</c:v>
                </c:pt>
                <c:pt idx="9730">
                  <c:v>24.298999999999999</c:v>
                </c:pt>
                <c:pt idx="9731">
                  <c:v>24.3</c:v>
                </c:pt>
                <c:pt idx="9732">
                  <c:v>24.32</c:v>
                </c:pt>
                <c:pt idx="9733">
                  <c:v>24.334</c:v>
                </c:pt>
                <c:pt idx="9734">
                  <c:v>24.38</c:v>
                </c:pt>
                <c:pt idx="9735">
                  <c:v>24.387</c:v>
                </c:pt>
                <c:pt idx="9736">
                  <c:v>24.463000000000001</c:v>
                </c:pt>
                <c:pt idx="9737">
                  <c:v>24.463999999999999</c:v>
                </c:pt>
                <c:pt idx="9738">
                  <c:v>24.463999999999999</c:v>
                </c:pt>
                <c:pt idx="9739">
                  <c:v>24.466999999999999</c:v>
                </c:pt>
                <c:pt idx="9740">
                  <c:v>24.481999999999999</c:v>
                </c:pt>
                <c:pt idx="9741">
                  <c:v>24.486999999999998</c:v>
                </c:pt>
                <c:pt idx="9742">
                  <c:v>24.495000000000001</c:v>
                </c:pt>
                <c:pt idx="9743">
                  <c:v>24.507000000000001</c:v>
                </c:pt>
                <c:pt idx="9744">
                  <c:v>24.521000000000001</c:v>
                </c:pt>
                <c:pt idx="9745">
                  <c:v>24.547999999999998</c:v>
                </c:pt>
                <c:pt idx="9746">
                  <c:v>24.552</c:v>
                </c:pt>
                <c:pt idx="9747">
                  <c:v>24.58</c:v>
                </c:pt>
                <c:pt idx="9748">
                  <c:v>24.584</c:v>
                </c:pt>
                <c:pt idx="9749">
                  <c:v>24.594999999999999</c:v>
                </c:pt>
                <c:pt idx="9750">
                  <c:v>24.605</c:v>
                </c:pt>
                <c:pt idx="9751">
                  <c:v>24.606999999999999</c:v>
                </c:pt>
                <c:pt idx="9752">
                  <c:v>24.609000000000002</c:v>
                </c:pt>
                <c:pt idx="9753">
                  <c:v>24.63</c:v>
                </c:pt>
                <c:pt idx="9754">
                  <c:v>24.678999999999998</c:v>
                </c:pt>
                <c:pt idx="9755">
                  <c:v>24.687000000000001</c:v>
                </c:pt>
                <c:pt idx="9756">
                  <c:v>24.698</c:v>
                </c:pt>
                <c:pt idx="9757">
                  <c:v>24.74</c:v>
                </c:pt>
                <c:pt idx="9758">
                  <c:v>24.756</c:v>
                </c:pt>
                <c:pt idx="9759">
                  <c:v>24.753</c:v>
                </c:pt>
                <c:pt idx="9760">
                  <c:v>24.754999999999999</c:v>
                </c:pt>
                <c:pt idx="9761">
                  <c:v>24.75</c:v>
                </c:pt>
                <c:pt idx="9762">
                  <c:v>24.763999999999999</c:v>
                </c:pt>
                <c:pt idx="9763">
                  <c:v>24.782</c:v>
                </c:pt>
                <c:pt idx="9764">
                  <c:v>24.798999999999999</c:v>
                </c:pt>
                <c:pt idx="9765">
                  <c:v>24.806999999999999</c:v>
                </c:pt>
                <c:pt idx="9766">
                  <c:v>24.84</c:v>
                </c:pt>
                <c:pt idx="9767">
                  <c:v>24.844000000000001</c:v>
                </c:pt>
                <c:pt idx="9768">
                  <c:v>24.849</c:v>
                </c:pt>
                <c:pt idx="9769">
                  <c:v>24.884</c:v>
                </c:pt>
                <c:pt idx="9770">
                  <c:v>24.905000000000001</c:v>
                </c:pt>
                <c:pt idx="9771">
                  <c:v>24.907</c:v>
                </c:pt>
                <c:pt idx="9772">
                  <c:v>24.91</c:v>
                </c:pt>
                <c:pt idx="9773">
                  <c:v>24.934999999999999</c:v>
                </c:pt>
                <c:pt idx="9774">
                  <c:v>24.940999999999999</c:v>
                </c:pt>
                <c:pt idx="9775">
                  <c:v>24.931000000000001</c:v>
                </c:pt>
                <c:pt idx="9776">
                  <c:v>24.925000000000001</c:v>
                </c:pt>
                <c:pt idx="9777">
                  <c:v>24.914999999999999</c:v>
                </c:pt>
                <c:pt idx="9778">
                  <c:v>24.923999999999999</c:v>
                </c:pt>
                <c:pt idx="9779">
                  <c:v>24.923999999999999</c:v>
                </c:pt>
                <c:pt idx="9780">
                  <c:v>24.93</c:v>
                </c:pt>
                <c:pt idx="9781">
                  <c:v>24.954999999999998</c:v>
                </c:pt>
                <c:pt idx="9782">
                  <c:v>25.03</c:v>
                </c:pt>
                <c:pt idx="9783">
                  <c:v>25.047000000000001</c:v>
                </c:pt>
                <c:pt idx="9784">
                  <c:v>25.021000000000001</c:v>
                </c:pt>
                <c:pt idx="9785">
                  <c:v>25.018999999999998</c:v>
                </c:pt>
                <c:pt idx="9786">
                  <c:v>25.012</c:v>
                </c:pt>
                <c:pt idx="9787">
                  <c:v>25.006</c:v>
                </c:pt>
                <c:pt idx="9788">
                  <c:v>24.983000000000001</c:v>
                </c:pt>
                <c:pt idx="9789">
                  <c:v>24.934999999999999</c:v>
                </c:pt>
                <c:pt idx="9790">
                  <c:v>24.893000000000001</c:v>
                </c:pt>
                <c:pt idx="9791">
                  <c:v>24.849</c:v>
                </c:pt>
                <c:pt idx="9792">
                  <c:v>24.806999999999999</c:v>
                </c:pt>
                <c:pt idx="9793">
                  <c:v>24.742999999999999</c:v>
                </c:pt>
                <c:pt idx="9794">
                  <c:v>24.713000000000001</c:v>
                </c:pt>
                <c:pt idx="9795">
                  <c:v>24.702000000000002</c:v>
                </c:pt>
                <c:pt idx="9796">
                  <c:v>24.684000000000001</c:v>
                </c:pt>
                <c:pt idx="9797">
                  <c:v>24.59</c:v>
                </c:pt>
                <c:pt idx="9798">
                  <c:v>24.283000000000001</c:v>
                </c:pt>
                <c:pt idx="9799">
                  <c:v>24.172999999999998</c:v>
                </c:pt>
                <c:pt idx="9800">
                  <c:v>24.052</c:v>
                </c:pt>
                <c:pt idx="9801">
                  <c:v>23.885000000000002</c:v>
                </c:pt>
                <c:pt idx="9802">
                  <c:v>23.728999999999999</c:v>
                </c:pt>
                <c:pt idx="9803">
                  <c:v>23.648</c:v>
                </c:pt>
                <c:pt idx="9804">
                  <c:v>23.757000000000001</c:v>
                </c:pt>
                <c:pt idx="9805">
                  <c:v>24</c:v>
                </c:pt>
                <c:pt idx="9806">
                  <c:v>24.030999999999999</c:v>
                </c:pt>
                <c:pt idx="9807">
                  <c:v>24.038</c:v>
                </c:pt>
                <c:pt idx="9808">
                  <c:v>23.919</c:v>
                </c:pt>
                <c:pt idx="9809">
                  <c:v>23.895</c:v>
                </c:pt>
                <c:pt idx="9810">
                  <c:v>23.988</c:v>
                </c:pt>
                <c:pt idx="9811">
                  <c:v>24.122</c:v>
                </c:pt>
                <c:pt idx="9812">
                  <c:v>24.167000000000002</c:v>
                </c:pt>
                <c:pt idx="9813">
                  <c:v>24.202999999999999</c:v>
                </c:pt>
                <c:pt idx="9814">
                  <c:v>24.31</c:v>
                </c:pt>
                <c:pt idx="9815">
                  <c:v>24.66</c:v>
                </c:pt>
                <c:pt idx="9816">
                  <c:v>24.765999999999998</c:v>
                </c:pt>
                <c:pt idx="9817">
                  <c:v>24.827000000000002</c:v>
                </c:pt>
                <c:pt idx="9818">
                  <c:v>24.891999999999999</c:v>
                </c:pt>
                <c:pt idx="9819">
                  <c:v>24.937000000000001</c:v>
                </c:pt>
                <c:pt idx="9820">
                  <c:v>24.995999999999999</c:v>
                </c:pt>
                <c:pt idx="9821">
                  <c:v>25.039000000000001</c:v>
                </c:pt>
                <c:pt idx="9822">
                  <c:v>25.056999999999999</c:v>
                </c:pt>
                <c:pt idx="9823">
                  <c:v>25.058</c:v>
                </c:pt>
                <c:pt idx="9824">
                  <c:v>25.067</c:v>
                </c:pt>
                <c:pt idx="9825">
                  <c:v>25.042000000000002</c:v>
                </c:pt>
                <c:pt idx="9826">
                  <c:v>25.039000000000001</c:v>
                </c:pt>
                <c:pt idx="9827">
                  <c:v>25.030999999999999</c:v>
                </c:pt>
                <c:pt idx="9828">
                  <c:v>25.033000000000001</c:v>
                </c:pt>
                <c:pt idx="9829">
                  <c:v>25.04</c:v>
                </c:pt>
                <c:pt idx="9830">
                  <c:v>25.015000000000001</c:v>
                </c:pt>
                <c:pt idx="9831">
                  <c:v>25.015999999999998</c:v>
                </c:pt>
                <c:pt idx="9832">
                  <c:v>25.001999999999999</c:v>
                </c:pt>
                <c:pt idx="9833">
                  <c:v>24.975999999999999</c:v>
                </c:pt>
                <c:pt idx="9834">
                  <c:v>24.971</c:v>
                </c:pt>
                <c:pt idx="9835">
                  <c:v>24.975000000000001</c:v>
                </c:pt>
                <c:pt idx="9836">
                  <c:v>24.959</c:v>
                </c:pt>
                <c:pt idx="9837">
                  <c:v>25.026</c:v>
                </c:pt>
                <c:pt idx="9838">
                  <c:v>25.024000000000001</c:v>
                </c:pt>
                <c:pt idx="9839">
                  <c:v>25.026</c:v>
                </c:pt>
                <c:pt idx="9840">
                  <c:v>25.018999999999998</c:v>
                </c:pt>
                <c:pt idx="9841">
                  <c:v>25.012</c:v>
                </c:pt>
                <c:pt idx="9842">
                  <c:v>25.024000000000001</c:v>
                </c:pt>
                <c:pt idx="9843">
                  <c:v>24.988</c:v>
                </c:pt>
                <c:pt idx="9844">
                  <c:v>24.989000000000001</c:v>
                </c:pt>
                <c:pt idx="9845">
                  <c:v>24.989000000000001</c:v>
                </c:pt>
                <c:pt idx="9846">
                  <c:v>24.97</c:v>
                </c:pt>
                <c:pt idx="9847">
                  <c:v>24.968</c:v>
                </c:pt>
                <c:pt idx="9848">
                  <c:v>24.974</c:v>
                </c:pt>
                <c:pt idx="9849">
                  <c:v>24.965</c:v>
                </c:pt>
                <c:pt idx="9850">
                  <c:v>24.991</c:v>
                </c:pt>
                <c:pt idx="9851">
                  <c:v>24.927</c:v>
                </c:pt>
                <c:pt idx="9852">
                  <c:v>24.756</c:v>
                </c:pt>
                <c:pt idx="9853">
                  <c:v>24.68</c:v>
                </c:pt>
                <c:pt idx="9854">
                  <c:v>24.582999999999998</c:v>
                </c:pt>
                <c:pt idx="9855">
                  <c:v>24.518000000000001</c:v>
                </c:pt>
                <c:pt idx="9856">
                  <c:v>24.507999999999999</c:v>
                </c:pt>
                <c:pt idx="9857">
                  <c:v>24.510999999999999</c:v>
                </c:pt>
                <c:pt idx="9858">
                  <c:v>24.523</c:v>
                </c:pt>
                <c:pt idx="9859">
                  <c:v>24.57</c:v>
                </c:pt>
                <c:pt idx="9860">
                  <c:v>24.641999999999999</c:v>
                </c:pt>
                <c:pt idx="9861">
                  <c:v>24.635999999999999</c:v>
                </c:pt>
                <c:pt idx="9862">
                  <c:v>24.765000000000001</c:v>
                </c:pt>
                <c:pt idx="9863">
                  <c:v>24.597000000000001</c:v>
                </c:pt>
                <c:pt idx="9864">
                  <c:v>24.620999999999999</c:v>
                </c:pt>
                <c:pt idx="9865">
                  <c:v>24.564</c:v>
                </c:pt>
                <c:pt idx="9866">
                  <c:v>24.716000000000001</c:v>
                </c:pt>
                <c:pt idx="9867">
                  <c:v>24.728000000000002</c:v>
                </c:pt>
                <c:pt idx="9868">
                  <c:v>24.076000000000001</c:v>
                </c:pt>
                <c:pt idx="9869">
                  <c:v>23.521000000000001</c:v>
                </c:pt>
                <c:pt idx="9870">
                  <c:v>23.151</c:v>
                </c:pt>
                <c:pt idx="9871">
                  <c:v>22.95</c:v>
                </c:pt>
                <c:pt idx="9872">
                  <c:v>22.907</c:v>
                </c:pt>
                <c:pt idx="9873">
                  <c:v>22.766999999999999</c:v>
                </c:pt>
                <c:pt idx="9874">
                  <c:v>22.4</c:v>
                </c:pt>
                <c:pt idx="9875">
                  <c:v>22.39</c:v>
                </c:pt>
                <c:pt idx="9876">
                  <c:v>22.350999999999999</c:v>
                </c:pt>
                <c:pt idx="9877">
                  <c:v>22.326000000000001</c:v>
                </c:pt>
                <c:pt idx="9878">
                  <c:v>22.338000000000001</c:v>
                </c:pt>
                <c:pt idx="9879">
                  <c:v>22.216999999999999</c:v>
                </c:pt>
                <c:pt idx="9880">
                  <c:v>21.715</c:v>
                </c:pt>
                <c:pt idx="9881">
                  <c:v>21.292000000000002</c:v>
                </c:pt>
                <c:pt idx="9882">
                  <c:v>21.082999999999998</c:v>
                </c:pt>
                <c:pt idx="9883">
                  <c:v>20.661999999999999</c:v>
                </c:pt>
                <c:pt idx="9884">
                  <c:v>20.542000000000002</c:v>
                </c:pt>
                <c:pt idx="9885">
                  <c:v>20.446999999999999</c:v>
                </c:pt>
                <c:pt idx="9886">
                  <c:v>20.283000000000001</c:v>
                </c:pt>
                <c:pt idx="9887">
                  <c:v>20.085999999999999</c:v>
                </c:pt>
                <c:pt idx="9888">
                  <c:v>20.283999999999999</c:v>
                </c:pt>
                <c:pt idx="9889">
                  <c:v>20.443000000000001</c:v>
                </c:pt>
                <c:pt idx="9890">
                  <c:v>20.488</c:v>
                </c:pt>
                <c:pt idx="9891">
                  <c:v>21.207999999999998</c:v>
                </c:pt>
                <c:pt idx="9892">
                  <c:v>21.669</c:v>
                </c:pt>
                <c:pt idx="9893">
                  <c:v>21.847000000000001</c:v>
                </c:pt>
                <c:pt idx="9894">
                  <c:v>22.693999999999999</c:v>
                </c:pt>
                <c:pt idx="9895">
                  <c:v>23.085000000000001</c:v>
                </c:pt>
                <c:pt idx="9896">
                  <c:v>23.23</c:v>
                </c:pt>
                <c:pt idx="9897">
                  <c:v>23.452000000000002</c:v>
                </c:pt>
                <c:pt idx="9898">
                  <c:v>24.064</c:v>
                </c:pt>
                <c:pt idx="9899">
                  <c:v>24.056999999999999</c:v>
                </c:pt>
                <c:pt idx="9900">
                  <c:v>24.407</c:v>
                </c:pt>
                <c:pt idx="9901">
                  <c:v>24.395</c:v>
                </c:pt>
                <c:pt idx="9902">
                  <c:v>24.513999999999999</c:v>
                </c:pt>
                <c:pt idx="9903">
                  <c:v>24.483000000000001</c:v>
                </c:pt>
                <c:pt idx="9904">
                  <c:v>24.375</c:v>
                </c:pt>
                <c:pt idx="9905">
                  <c:v>24.58</c:v>
                </c:pt>
                <c:pt idx="9906">
                  <c:v>24.552</c:v>
                </c:pt>
                <c:pt idx="9907">
                  <c:v>24.632000000000001</c:v>
                </c:pt>
                <c:pt idx="9908">
                  <c:v>24.567</c:v>
                </c:pt>
                <c:pt idx="9909">
                  <c:v>24.54</c:v>
                </c:pt>
                <c:pt idx="9910">
                  <c:v>24.398</c:v>
                </c:pt>
                <c:pt idx="9911">
                  <c:v>24.387</c:v>
                </c:pt>
                <c:pt idx="9912">
                  <c:v>24.408999999999999</c:v>
                </c:pt>
                <c:pt idx="9913">
                  <c:v>24.577000000000002</c:v>
                </c:pt>
                <c:pt idx="9914">
                  <c:v>24.603000000000002</c:v>
                </c:pt>
                <c:pt idx="9915">
                  <c:v>24.600999999999999</c:v>
                </c:pt>
                <c:pt idx="9916">
                  <c:v>24.756</c:v>
                </c:pt>
                <c:pt idx="9917">
                  <c:v>24.786999999999999</c:v>
                </c:pt>
                <c:pt idx="9918">
                  <c:v>24.888999999999999</c:v>
                </c:pt>
                <c:pt idx="9919">
                  <c:v>24.887</c:v>
                </c:pt>
                <c:pt idx="9920">
                  <c:v>24.911000000000001</c:v>
                </c:pt>
                <c:pt idx="9921">
                  <c:v>24.911000000000001</c:v>
                </c:pt>
                <c:pt idx="9922">
                  <c:v>24.93</c:v>
                </c:pt>
                <c:pt idx="9923">
                  <c:v>24.902000000000001</c:v>
                </c:pt>
                <c:pt idx="9924">
                  <c:v>24.852</c:v>
                </c:pt>
                <c:pt idx="9925">
                  <c:v>24.727</c:v>
                </c:pt>
                <c:pt idx="9926">
                  <c:v>24.734000000000002</c:v>
                </c:pt>
                <c:pt idx="9927">
                  <c:v>24.754999999999999</c:v>
                </c:pt>
                <c:pt idx="9928">
                  <c:v>24.885999999999999</c:v>
                </c:pt>
                <c:pt idx="9929">
                  <c:v>24.946999999999999</c:v>
                </c:pt>
                <c:pt idx="9930">
                  <c:v>24.978000000000002</c:v>
                </c:pt>
                <c:pt idx="9931">
                  <c:v>25.036999999999999</c:v>
                </c:pt>
                <c:pt idx="9932">
                  <c:v>25.04</c:v>
                </c:pt>
                <c:pt idx="9933">
                  <c:v>25.044</c:v>
                </c:pt>
                <c:pt idx="9934">
                  <c:v>25.082000000000001</c:v>
                </c:pt>
                <c:pt idx="9935">
                  <c:v>25.103000000000002</c:v>
                </c:pt>
                <c:pt idx="9936">
                  <c:v>25.082000000000001</c:v>
                </c:pt>
                <c:pt idx="9937">
                  <c:v>25.071000000000002</c:v>
                </c:pt>
                <c:pt idx="9938">
                  <c:v>25.071000000000002</c:v>
                </c:pt>
                <c:pt idx="9939">
                  <c:v>25.071000000000002</c:v>
                </c:pt>
                <c:pt idx="9940">
                  <c:v>25.116</c:v>
                </c:pt>
                <c:pt idx="9941">
                  <c:v>25.146000000000001</c:v>
                </c:pt>
                <c:pt idx="9942">
                  <c:v>25.178000000000001</c:v>
                </c:pt>
                <c:pt idx="9943">
                  <c:v>25.219000000000001</c:v>
                </c:pt>
                <c:pt idx="9944">
                  <c:v>25.222999999999999</c:v>
                </c:pt>
                <c:pt idx="9945">
                  <c:v>25.222999999999999</c:v>
                </c:pt>
                <c:pt idx="9946">
                  <c:v>25.221</c:v>
                </c:pt>
                <c:pt idx="9947">
                  <c:v>25.161999999999999</c:v>
                </c:pt>
                <c:pt idx="9948">
                  <c:v>25.128</c:v>
                </c:pt>
                <c:pt idx="9949">
                  <c:v>25.13</c:v>
                </c:pt>
                <c:pt idx="9950">
                  <c:v>25.166</c:v>
                </c:pt>
                <c:pt idx="9951">
                  <c:v>25.189</c:v>
                </c:pt>
                <c:pt idx="9952">
                  <c:v>25.2</c:v>
                </c:pt>
                <c:pt idx="9953">
                  <c:v>25.213999999999999</c:v>
                </c:pt>
                <c:pt idx="9954">
                  <c:v>25.219000000000001</c:v>
                </c:pt>
                <c:pt idx="9955">
                  <c:v>25.219000000000001</c:v>
                </c:pt>
                <c:pt idx="9956">
                  <c:v>25.210999999999999</c:v>
                </c:pt>
                <c:pt idx="9957">
                  <c:v>25.219000000000001</c:v>
                </c:pt>
                <c:pt idx="9958">
                  <c:v>25.2</c:v>
                </c:pt>
                <c:pt idx="9959">
                  <c:v>25.207999999999998</c:v>
                </c:pt>
                <c:pt idx="9960">
                  <c:v>25.207999999999998</c:v>
                </c:pt>
                <c:pt idx="9961">
                  <c:v>25.202000000000002</c:v>
                </c:pt>
                <c:pt idx="9962">
                  <c:v>25.108000000000001</c:v>
                </c:pt>
                <c:pt idx="9963">
                  <c:v>25.096</c:v>
                </c:pt>
                <c:pt idx="9964">
                  <c:v>25.085999999999999</c:v>
                </c:pt>
                <c:pt idx="9965">
                  <c:v>25.076000000000001</c:v>
                </c:pt>
                <c:pt idx="9966">
                  <c:v>25.076000000000001</c:v>
                </c:pt>
                <c:pt idx="9967">
                  <c:v>25.062000000000001</c:v>
                </c:pt>
                <c:pt idx="9968">
                  <c:v>25.026</c:v>
                </c:pt>
                <c:pt idx="9969">
                  <c:v>25.004000000000001</c:v>
                </c:pt>
                <c:pt idx="9970">
                  <c:v>25.003</c:v>
                </c:pt>
                <c:pt idx="9971">
                  <c:v>24.995999999999999</c:v>
                </c:pt>
                <c:pt idx="9972">
                  <c:v>24.981000000000002</c:v>
                </c:pt>
                <c:pt idx="9973">
                  <c:v>24.98</c:v>
                </c:pt>
                <c:pt idx="9974">
                  <c:v>24.98</c:v>
                </c:pt>
                <c:pt idx="9975">
                  <c:v>24.951000000000001</c:v>
                </c:pt>
                <c:pt idx="9976">
                  <c:v>24.922000000000001</c:v>
                </c:pt>
                <c:pt idx="9977">
                  <c:v>24.876999999999999</c:v>
                </c:pt>
                <c:pt idx="9978">
                  <c:v>24.864000000000001</c:v>
                </c:pt>
                <c:pt idx="9979">
                  <c:v>24.866</c:v>
                </c:pt>
                <c:pt idx="9980">
                  <c:v>24.878</c:v>
                </c:pt>
                <c:pt idx="9981">
                  <c:v>24.866</c:v>
                </c:pt>
                <c:pt idx="9982">
                  <c:v>24.83</c:v>
                </c:pt>
                <c:pt idx="9983">
                  <c:v>24.823</c:v>
                </c:pt>
                <c:pt idx="9984">
                  <c:v>24.797999999999998</c:v>
                </c:pt>
                <c:pt idx="9985">
                  <c:v>24.794</c:v>
                </c:pt>
                <c:pt idx="9986">
                  <c:v>24.792999999999999</c:v>
                </c:pt>
                <c:pt idx="9987">
                  <c:v>24.792000000000002</c:v>
                </c:pt>
                <c:pt idx="9988">
                  <c:v>24.8</c:v>
                </c:pt>
                <c:pt idx="9989">
                  <c:v>24.8</c:v>
                </c:pt>
                <c:pt idx="9990">
                  <c:v>24.806999999999999</c:v>
                </c:pt>
                <c:pt idx="9991">
                  <c:v>24.806999999999999</c:v>
                </c:pt>
                <c:pt idx="9992">
                  <c:v>24.814</c:v>
                </c:pt>
                <c:pt idx="9993">
                  <c:v>24.811</c:v>
                </c:pt>
                <c:pt idx="9994">
                  <c:v>24.843</c:v>
                </c:pt>
                <c:pt idx="9995">
                  <c:v>24.859000000000002</c:v>
                </c:pt>
                <c:pt idx="9996">
                  <c:v>24.88</c:v>
                </c:pt>
                <c:pt idx="9997">
                  <c:v>24.88</c:v>
                </c:pt>
                <c:pt idx="9998">
                  <c:v>24.895</c:v>
                </c:pt>
                <c:pt idx="9999">
                  <c:v>24.887</c:v>
                </c:pt>
                <c:pt idx="10000">
                  <c:v>24.869</c:v>
                </c:pt>
                <c:pt idx="10001">
                  <c:v>24.841999999999999</c:v>
                </c:pt>
                <c:pt idx="10002">
                  <c:v>24.829000000000001</c:v>
                </c:pt>
                <c:pt idx="10003">
                  <c:v>24.815000000000001</c:v>
                </c:pt>
                <c:pt idx="10004">
                  <c:v>24.722000000000001</c:v>
                </c:pt>
                <c:pt idx="10005">
                  <c:v>24.719000000000001</c:v>
                </c:pt>
                <c:pt idx="10006">
                  <c:v>24.716999999999999</c:v>
                </c:pt>
                <c:pt idx="10007">
                  <c:v>24.7</c:v>
                </c:pt>
                <c:pt idx="10008">
                  <c:v>24.617999999999999</c:v>
                </c:pt>
                <c:pt idx="10009">
                  <c:v>24.611999999999998</c:v>
                </c:pt>
                <c:pt idx="10010">
                  <c:v>24.61</c:v>
                </c:pt>
                <c:pt idx="10011">
                  <c:v>24.585000000000001</c:v>
                </c:pt>
                <c:pt idx="10012">
                  <c:v>24.585000000000001</c:v>
                </c:pt>
                <c:pt idx="10013">
                  <c:v>24.626999999999999</c:v>
                </c:pt>
                <c:pt idx="10014">
                  <c:v>24.667999999999999</c:v>
                </c:pt>
                <c:pt idx="10015">
                  <c:v>24.719000000000001</c:v>
                </c:pt>
                <c:pt idx="10016">
                  <c:v>24.751000000000001</c:v>
                </c:pt>
                <c:pt idx="10017">
                  <c:v>24.786000000000001</c:v>
                </c:pt>
                <c:pt idx="10018">
                  <c:v>24.795999999999999</c:v>
                </c:pt>
                <c:pt idx="10019">
                  <c:v>24.818000000000001</c:v>
                </c:pt>
                <c:pt idx="10020">
                  <c:v>24.831</c:v>
                </c:pt>
                <c:pt idx="10021">
                  <c:v>24.824999999999999</c:v>
                </c:pt>
                <c:pt idx="10022">
                  <c:v>24.818999999999999</c:v>
                </c:pt>
                <c:pt idx="10023">
                  <c:v>24.806000000000001</c:v>
                </c:pt>
                <c:pt idx="10024">
                  <c:v>24.777000000000001</c:v>
                </c:pt>
                <c:pt idx="10025">
                  <c:v>24.692</c:v>
                </c:pt>
                <c:pt idx="10026">
                  <c:v>24.690999999999999</c:v>
                </c:pt>
                <c:pt idx="10027">
                  <c:v>24.690999999999999</c:v>
                </c:pt>
                <c:pt idx="10028">
                  <c:v>24.687000000000001</c:v>
                </c:pt>
                <c:pt idx="10029">
                  <c:v>24.597999999999999</c:v>
                </c:pt>
                <c:pt idx="10030">
                  <c:v>24.591000000000001</c:v>
                </c:pt>
                <c:pt idx="10031">
                  <c:v>24.619</c:v>
                </c:pt>
                <c:pt idx="10032">
                  <c:v>24.568000000000001</c:v>
                </c:pt>
                <c:pt idx="10033">
                  <c:v>24.533000000000001</c:v>
                </c:pt>
                <c:pt idx="10034">
                  <c:v>24.475000000000001</c:v>
                </c:pt>
                <c:pt idx="10035">
                  <c:v>24.443999999999999</c:v>
                </c:pt>
                <c:pt idx="10036">
                  <c:v>24.443000000000001</c:v>
                </c:pt>
                <c:pt idx="10037">
                  <c:v>24.402999999999999</c:v>
                </c:pt>
                <c:pt idx="10038">
                  <c:v>24.385000000000002</c:v>
                </c:pt>
                <c:pt idx="10039">
                  <c:v>24.359000000000002</c:v>
                </c:pt>
                <c:pt idx="10040">
                  <c:v>24.34</c:v>
                </c:pt>
                <c:pt idx="10041">
                  <c:v>24.33</c:v>
                </c:pt>
                <c:pt idx="10042">
                  <c:v>24.286999999999999</c:v>
                </c:pt>
                <c:pt idx="10043">
                  <c:v>24.228999999999999</c:v>
                </c:pt>
                <c:pt idx="10044">
                  <c:v>24.227</c:v>
                </c:pt>
                <c:pt idx="10045">
                  <c:v>24.225999999999999</c:v>
                </c:pt>
                <c:pt idx="10046">
                  <c:v>24.225999999999999</c:v>
                </c:pt>
                <c:pt idx="10047">
                  <c:v>24.216999999999999</c:v>
                </c:pt>
                <c:pt idx="10048">
                  <c:v>24.219000000000001</c:v>
                </c:pt>
                <c:pt idx="10049">
                  <c:v>24.23</c:v>
                </c:pt>
                <c:pt idx="10050">
                  <c:v>24.23</c:v>
                </c:pt>
                <c:pt idx="10051">
                  <c:v>24.248000000000001</c:v>
                </c:pt>
                <c:pt idx="10052">
                  <c:v>24.254000000000001</c:v>
                </c:pt>
                <c:pt idx="10053">
                  <c:v>24.277000000000001</c:v>
                </c:pt>
                <c:pt idx="10054">
                  <c:v>24.32</c:v>
                </c:pt>
                <c:pt idx="10055">
                  <c:v>24.324999999999999</c:v>
                </c:pt>
                <c:pt idx="10056">
                  <c:v>24.372</c:v>
                </c:pt>
                <c:pt idx="10057">
                  <c:v>24.544</c:v>
                </c:pt>
                <c:pt idx="10058">
                  <c:v>24.541</c:v>
                </c:pt>
                <c:pt idx="10059">
                  <c:v>24.532</c:v>
                </c:pt>
                <c:pt idx="10060">
                  <c:v>24.529</c:v>
                </c:pt>
                <c:pt idx="10061">
                  <c:v>24.512</c:v>
                </c:pt>
                <c:pt idx="10062">
                  <c:v>24.515999999999998</c:v>
                </c:pt>
                <c:pt idx="10063">
                  <c:v>24.51</c:v>
                </c:pt>
                <c:pt idx="10064">
                  <c:v>24.503</c:v>
                </c:pt>
                <c:pt idx="10065">
                  <c:v>24.507999999999999</c:v>
                </c:pt>
                <c:pt idx="10066">
                  <c:v>24.507000000000001</c:v>
                </c:pt>
                <c:pt idx="10067">
                  <c:v>24.507000000000001</c:v>
                </c:pt>
                <c:pt idx="10068">
                  <c:v>24.51</c:v>
                </c:pt>
                <c:pt idx="10069">
                  <c:v>24.52</c:v>
                </c:pt>
                <c:pt idx="10070">
                  <c:v>24.529</c:v>
                </c:pt>
                <c:pt idx="10071">
                  <c:v>24.54</c:v>
                </c:pt>
                <c:pt idx="10072">
                  <c:v>24.55</c:v>
                </c:pt>
                <c:pt idx="10073">
                  <c:v>24.567</c:v>
                </c:pt>
                <c:pt idx="10074">
                  <c:v>24.567</c:v>
                </c:pt>
                <c:pt idx="10075">
                  <c:v>24.574000000000002</c:v>
                </c:pt>
                <c:pt idx="10076">
                  <c:v>24.58</c:v>
                </c:pt>
                <c:pt idx="10077">
                  <c:v>24.565999999999999</c:v>
                </c:pt>
                <c:pt idx="10078">
                  <c:v>24.565000000000001</c:v>
                </c:pt>
                <c:pt idx="10079">
                  <c:v>24.568999999999999</c:v>
                </c:pt>
                <c:pt idx="10080">
                  <c:v>24.567</c:v>
                </c:pt>
                <c:pt idx="10081">
                  <c:v>24.582000000000001</c:v>
                </c:pt>
                <c:pt idx="10082">
                  <c:v>24.585999999999999</c:v>
                </c:pt>
                <c:pt idx="10083">
                  <c:v>24.658000000000001</c:v>
                </c:pt>
                <c:pt idx="10084">
                  <c:v>24.678000000000001</c:v>
                </c:pt>
                <c:pt idx="10085">
                  <c:v>24.803999999999998</c:v>
                </c:pt>
                <c:pt idx="10086">
                  <c:v>24.931999999999999</c:v>
                </c:pt>
                <c:pt idx="10087">
                  <c:v>25.166</c:v>
                </c:pt>
                <c:pt idx="10088">
                  <c:v>25.184999999999999</c:v>
                </c:pt>
                <c:pt idx="10089">
                  <c:v>25.186</c:v>
                </c:pt>
                <c:pt idx="10090">
                  <c:v>25.199000000000002</c:v>
                </c:pt>
                <c:pt idx="10091">
                  <c:v>25.231000000000002</c:v>
                </c:pt>
                <c:pt idx="10092">
                  <c:v>25.265000000000001</c:v>
                </c:pt>
                <c:pt idx="10093">
                  <c:v>25.274999999999999</c:v>
                </c:pt>
                <c:pt idx="10094">
                  <c:v>25.286000000000001</c:v>
                </c:pt>
                <c:pt idx="10095">
                  <c:v>25.302</c:v>
                </c:pt>
                <c:pt idx="10096">
                  <c:v>25.315999999999999</c:v>
                </c:pt>
                <c:pt idx="10097">
                  <c:v>25.32</c:v>
                </c:pt>
                <c:pt idx="10098">
                  <c:v>25.332999999999998</c:v>
                </c:pt>
                <c:pt idx="10099">
                  <c:v>25.332999999999998</c:v>
                </c:pt>
                <c:pt idx="10100">
                  <c:v>25.332000000000001</c:v>
                </c:pt>
                <c:pt idx="10101">
                  <c:v>25.332000000000001</c:v>
                </c:pt>
                <c:pt idx="10102">
                  <c:v>25.332999999999998</c:v>
                </c:pt>
                <c:pt idx="10103">
                  <c:v>25.324999999999999</c:v>
                </c:pt>
                <c:pt idx="10104">
                  <c:v>25.326000000000001</c:v>
                </c:pt>
                <c:pt idx="10105">
                  <c:v>25.343</c:v>
                </c:pt>
                <c:pt idx="10106">
                  <c:v>25.398</c:v>
                </c:pt>
                <c:pt idx="10107">
                  <c:v>25.388999999999999</c:v>
                </c:pt>
                <c:pt idx="10108">
                  <c:v>25.382000000000001</c:v>
                </c:pt>
                <c:pt idx="10109">
                  <c:v>25.37</c:v>
                </c:pt>
                <c:pt idx="10110">
                  <c:v>25.369</c:v>
                </c:pt>
                <c:pt idx="10111">
                  <c:v>25.338000000000001</c:v>
                </c:pt>
                <c:pt idx="10112">
                  <c:v>25.332999999999998</c:v>
                </c:pt>
                <c:pt idx="10113">
                  <c:v>25.331</c:v>
                </c:pt>
                <c:pt idx="10114">
                  <c:v>25.327000000000002</c:v>
                </c:pt>
                <c:pt idx="10115">
                  <c:v>25.303999999999998</c:v>
                </c:pt>
                <c:pt idx="10116">
                  <c:v>25.288</c:v>
                </c:pt>
                <c:pt idx="10117">
                  <c:v>25.266999999999999</c:v>
                </c:pt>
                <c:pt idx="10118">
                  <c:v>25.25</c:v>
                </c:pt>
                <c:pt idx="10119">
                  <c:v>25.21</c:v>
                </c:pt>
                <c:pt idx="10120">
                  <c:v>25.204999999999998</c:v>
                </c:pt>
                <c:pt idx="10121">
                  <c:v>25.221</c:v>
                </c:pt>
                <c:pt idx="10122">
                  <c:v>25.248000000000001</c:v>
                </c:pt>
                <c:pt idx="10123">
                  <c:v>25.247</c:v>
                </c:pt>
                <c:pt idx="10124">
                  <c:v>25.257999999999999</c:v>
                </c:pt>
                <c:pt idx="10125">
                  <c:v>25.259</c:v>
                </c:pt>
                <c:pt idx="10126">
                  <c:v>25.256</c:v>
                </c:pt>
                <c:pt idx="10127">
                  <c:v>25.245000000000001</c:v>
                </c:pt>
                <c:pt idx="10128">
                  <c:v>25.221</c:v>
                </c:pt>
                <c:pt idx="10129">
                  <c:v>25.218</c:v>
                </c:pt>
                <c:pt idx="10130">
                  <c:v>25.212</c:v>
                </c:pt>
                <c:pt idx="10131">
                  <c:v>25.206</c:v>
                </c:pt>
                <c:pt idx="10132">
                  <c:v>25.196000000000002</c:v>
                </c:pt>
                <c:pt idx="10133">
                  <c:v>25.187999999999999</c:v>
                </c:pt>
                <c:pt idx="10134">
                  <c:v>25.202000000000002</c:v>
                </c:pt>
                <c:pt idx="10135">
                  <c:v>25.202999999999999</c:v>
                </c:pt>
                <c:pt idx="10136">
                  <c:v>25.213000000000001</c:v>
                </c:pt>
                <c:pt idx="10137">
                  <c:v>25.221</c:v>
                </c:pt>
                <c:pt idx="10138">
                  <c:v>25.24</c:v>
                </c:pt>
                <c:pt idx="10139">
                  <c:v>25.263999999999999</c:v>
                </c:pt>
                <c:pt idx="10140">
                  <c:v>25.276</c:v>
                </c:pt>
                <c:pt idx="10141">
                  <c:v>25.282</c:v>
                </c:pt>
                <c:pt idx="10142">
                  <c:v>25.300999999999998</c:v>
                </c:pt>
                <c:pt idx="10143">
                  <c:v>25.31</c:v>
                </c:pt>
                <c:pt idx="10144">
                  <c:v>25.31</c:v>
                </c:pt>
                <c:pt idx="10145">
                  <c:v>25.292000000000002</c:v>
                </c:pt>
                <c:pt idx="10146">
                  <c:v>25.28</c:v>
                </c:pt>
                <c:pt idx="10147">
                  <c:v>25.248000000000001</c:v>
                </c:pt>
                <c:pt idx="10148">
                  <c:v>25.242999999999999</c:v>
                </c:pt>
                <c:pt idx="10149">
                  <c:v>25.216000000000001</c:v>
                </c:pt>
                <c:pt idx="10150">
                  <c:v>25.193999999999999</c:v>
                </c:pt>
                <c:pt idx="10151">
                  <c:v>25.189</c:v>
                </c:pt>
                <c:pt idx="10152">
                  <c:v>25.195</c:v>
                </c:pt>
                <c:pt idx="10153">
                  <c:v>25.21</c:v>
                </c:pt>
                <c:pt idx="10154">
                  <c:v>25.213000000000001</c:v>
                </c:pt>
                <c:pt idx="10155">
                  <c:v>25.196000000000002</c:v>
                </c:pt>
                <c:pt idx="10156">
                  <c:v>25.193999999999999</c:v>
                </c:pt>
                <c:pt idx="10157">
                  <c:v>25.193000000000001</c:v>
                </c:pt>
                <c:pt idx="10158">
                  <c:v>25.184000000000001</c:v>
                </c:pt>
                <c:pt idx="10159">
                  <c:v>25.181000000000001</c:v>
                </c:pt>
                <c:pt idx="10160">
                  <c:v>25.091999999999999</c:v>
                </c:pt>
                <c:pt idx="10161">
                  <c:v>25.048999999999999</c:v>
                </c:pt>
                <c:pt idx="10162">
                  <c:v>25.036000000000001</c:v>
                </c:pt>
                <c:pt idx="10163">
                  <c:v>24.818000000000001</c:v>
                </c:pt>
                <c:pt idx="10164">
                  <c:v>24.678000000000001</c:v>
                </c:pt>
                <c:pt idx="10165">
                  <c:v>24.664999999999999</c:v>
                </c:pt>
                <c:pt idx="10166">
                  <c:v>24.488</c:v>
                </c:pt>
                <c:pt idx="10167">
                  <c:v>24.402999999999999</c:v>
                </c:pt>
                <c:pt idx="10168">
                  <c:v>24.343</c:v>
                </c:pt>
                <c:pt idx="10169">
                  <c:v>24.283000000000001</c:v>
                </c:pt>
                <c:pt idx="10170">
                  <c:v>24.175000000000001</c:v>
                </c:pt>
                <c:pt idx="10171">
                  <c:v>24.195</c:v>
                </c:pt>
                <c:pt idx="10172">
                  <c:v>24.146999999999998</c:v>
                </c:pt>
                <c:pt idx="10173">
                  <c:v>24.081</c:v>
                </c:pt>
                <c:pt idx="10174">
                  <c:v>24.009</c:v>
                </c:pt>
                <c:pt idx="10175">
                  <c:v>24.085000000000001</c:v>
                </c:pt>
                <c:pt idx="10176">
                  <c:v>24.114999999999998</c:v>
                </c:pt>
                <c:pt idx="10177">
                  <c:v>24.21</c:v>
                </c:pt>
                <c:pt idx="10178">
                  <c:v>24.175000000000001</c:v>
                </c:pt>
                <c:pt idx="10179">
                  <c:v>24.207000000000001</c:v>
                </c:pt>
                <c:pt idx="10180">
                  <c:v>24.228999999999999</c:v>
                </c:pt>
                <c:pt idx="10181">
                  <c:v>24.347999999999999</c:v>
                </c:pt>
                <c:pt idx="10182">
                  <c:v>24.344000000000001</c:v>
                </c:pt>
                <c:pt idx="10183">
                  <c:v>24.346</c:v>
                </c:pt>
                <c:pt idx="10184">
                  <c:v>24.364999999999998</c:v>
                </c:pt>
                <c:pt idx="10185">
                  <c:v>24.44</c:v>
                </c:pt>
                <c:pt idx="10186">
                  <c:v>24.532</c:v>
                </c:pt>
                <c:pt idx="10187">
                  <c:v>24.565000000000001</c:v>
                </c:pt>
                <c:pt idx="10188">
                  <c:v>24.576000000000001</c:v>
                </c:pt>
                <c:pt idx="10189">
                  <c:v>24.597999999999999</c:v>
                </c:pt>
                <c:pt idx="10190">
                  <c:v>24.646999999999998</c:v>
                </c:pt>
                <c:pt idx="10191">
                  <c:v>24.664000000000001</c:v>
                </c:pt>
                <c:pt idx="10192">
                  <c:v>24.658000000000001</c:v>
                </c:pt>
                <c:pt idx="10193">
                  <c:v>24.619</c:v>
                </c:pt>
                <c:pt idx="10194">
                  <c:v>24.614999999999998</c:v>
                </c:pt>
                <c:pt idx="10195">
                  <c:v>24.620999999999999</c:v>
                </c:pt>
                <c:pt idx="10196">
                  <c:v>24.585999999999999</c:v>
                </c:pt>
                <c:pt idx="10197">
                  <c:v>24.571000000000002</c:v>
                </c:pt>
                <c:pt idx="10198">
                  <c:v>24.58</c:v>
                </c:pt>
                <c:pt idx="10199">
                  <c:v>24.629000000000001</c:v>
                </c:pt>
                <c:pt idx="10200">
                  <c:v>24.646999999999998</c:v>
                </c:pt>
                <c:pt idx="10201">
                  <c:v>24.646000000000001</c:v>
                </c:pt>
                <c:pt idx="10202">
                  <c:v>24.646000000000001</c:v>
                </c:pt>
                <c:pt idx="10203">
                  <c:v>24.652000000000001</c:v>
                </c:pt>
                <c:pt idx="10204">
                  <c:v>24.7</c:v>
                </c:pt>
                <c:pt idx="10205">
                  <c:v>24.76</c:v>
                </c:pt>
                <c:pt idx="10206">
                  <c:v>24.762</c:v>
                </c:pt>
                <c:pt idx="10207">
                  <c:v>24.754999999999999</c:v>
                </c:pt>
                <c:pt idx="10208">
                  <c:v>24.817</c:v>
                </c:pt>
                <c:pt idx="10209">
                  <c:v>24.835999999999999</c:v>
                </c:pt>
                <c:pt idx="10210">
                  <c:v>24.849</c:v>
                </c:pt>
                <c:pt idx="10211">
                  <c:v>24.823</c:v>
                </c:pt>
                <c:pt idx="10212">
                  <c:v>24.904</c:v>
                </c:pt>
                <c:pt idx="10213">
                  <c:v>24.911000000000001</c:v>
                </c:pt>
                <c:pt idx="10214">
                  <c:v>24.91</c:v>
                </c:pt>
                <c:pt idx="10215">
                  <c:v>24.890999999999998</c:v>
                </c:pt>
                <c:pt idx="10216">
                  <c:v>24.9</c:v>
                </c:pt>
                <c:pt idx="10217">
                  <c:v>24.902000000000001</c:v>
                </c:pt>
                <c:pt idx="10218">
                  <c:v>24.92</c:v>
                </c:pt>
                <c:pt idx="10219">
                  <c:v>24.925999999999998</c:v>
                </c:pt>
                <c:pt idx="10220">
                  <c:v>24.93</c:v>
                </c:pt>
                <c:pt idx="10221">
                  <c:v>24.922999999999998</c:v>
                </c:pt>
                <c:pt idx="10222">
                  <c:v>24.943000000000001</c:v>
                </c:pt>
                <c:pt idx="10223">
                  <c:v>24.981000000000002</c:v>
                </c:pt>
                <c:pt idx="10224">
                  <c:v>24.991</c:v>
                </c:pt>
                <c:pt idx="10225">
                  <c:v>25.006</c:v>
                </c:pt>
                <c:pt idx="10226">
                  <c:v>25.015999999999998</c:v>
                </c:pt>
                <c:pt idx="10227">
                  <c:v>25.024000000000001</c:v>
                </c:pt>
                <c:pt idx="10228">
                  <c:v>25.03</c:v>
                </c:pt>
                <c:pt idx="10229">
                  <c:v>25.065000000000001</c:v>
                </c:pt>
                <c:pt idx="10230">
                  <c:v>25.106999999999999</c:v>
                </c:pt>
                <c:pt idx="10231">
                  <c:v>25.108000000000001</c:v>
                </c:pt>
                <c:pt idx="10232">
                  <c:v>25.135000000000002</c:v>
                </c:pt>
                <c:pt idx="10233">
                  <c:v>25.248999999999999</c:v>
                </c:pt>
                <c:pt idx="10234">
                  <c:v>25.268999999999998</c:v>
                </c:pt>
                <c:pt idx="10235">
                  <c:v>25.274000000000001</c:v>
                </c:pt>
                <c:pt idx="10236">
                  <c:v>25.317</c:v>
                </c:pt>
                <c:pt idx="10237">
                  <c:v>25.321000000000002</c:v>
                </c:pt>
                <c:pt idx="10238">
                  <c:v>25.327000000000002</c:v>
                </c:pt>
                <c:pt idx="10239">
                  <c:v>25.324999999999999</c:v>
                </c:pt>
                <c:pt idx="10240">
                  <c:v>25.335000000000001</c:v>
                </c:pt>
                <c:pt idx="10241">
                  <c:v>25.344000000000001</c:v>
                </c:pt>
                <c:pt idx="10242">
                  <c:v>25.346</c:v>
                </c:pt>
                <c:pt idx="10243">
                  <c:v>25.353999999999999</c:v>
                </c:pt>
                <c:pt idx="10244">
                  <c:v>25.364000000000001</c:v>
                </c:pt>
                <c:pt idx="10245">
                  <c:v>25.372</c:v>
                </c:pt>
                <c:pt idx="10246">
                  <c:v>25.367000000000001</c:v>
                </c:pt>
                <c:pt idx="10247">
                  <c:v>25.361000000000001</c:v>
                </c:pt>
                <c:pt idx="10248">
                  <c:v>25.359000000000002</c:v>
                </c:pt>
                <c:pt idx="10249">
                  <c:v>25.36</c:v>
                </c:pt>
                <c:pt idx="10250">
                  <c:v>25.361000000000001</c:v>
                </c:pt>
                <c:pt idx="10251">
                  <c:v>25.363</c:v>
                </c:pt>
                <c:pt idx="10252">
                  <c:v>25.367000000000001</c:v>
                </c:pt>
                <c:pt idx="10253">
                  <c:v>25.361999999999998</c:v>
                </c:pt>
                <c:pt idx="10254">
                  <c:v>25.361999999999998</c:v>
                </c:pt>
                <c:pt idx="10255">
                  <c:v>25.363</c:v>
                </c:pt>
                <c:pt idx="10256">
                  <c:v>25.363</c:v>
                </c:pt>
                <c:pt idx="10257">
                  <c:v>25.367000000000001</c:v>
                </c:pt>
                <c:pt idx="10258">
                  <c:v>25.382999999999999</c:v>
                </c:pt>
                <c:pt idx="10259">
                  <c:v>25.393000000000001</c:v>
                </c:pt>
                <c:pt idx="10260">
                  <c:v>25.395</c:v>
                </c:pt>
                <c:pt idx="10261">
                  <c:v>25.388000000000002</c:v>
                </c:pt>
                <c:pt idx="10262">
                  <c:v>25.387</c:v>
                </c:pt>
                <c:pt idx="10263">
                  <c:v>25.388000000000002</c:v>
                </c:pt>
                <c:pt idx="10264">
                  <c:v>25.395</c:v>
                </c:pt>
                <c:pt idx="10265">
                  <c:v>25.405999999999999</c:v>
                </c:pt>
                <c:pt idx="10266">
                  <c:v>25.413</c:v>
                </c:pt>
                <c:pt idx="10267">
                  <c:v>25.419</c:v>
                </c:pt>
                <c:pt idx="10268">
                  <c:v>25.414999999999999</c:v>
                </c:pt>
                <c:pt idx="10269">
                  <c:v>25.396000000000001</c:v>
                </c:pt>
                <c:pt idx="10270">
                  <c:v>25.407</c:v>
                </c:pt>
                <c:pt idx="10271">
                  <c:v>25.436</c:v>
                </c:pt>
                <c:pt idx="10272">
                  <c:v>25.488</c:v>
                </c:pt>
                <c:pt idx="10273">
                  <c:v>25.489000000000001</c:v>
                </c:pt>
                <c:pt idx="10274">
                  <c:v>25.489000000000001</c:v>
                </c:pt>
                <c:pt idx="10275">
                  <c:v>25.486999999999998</c:v>
                </c:pt>
                <c:pt idx="10276">
                  <c:v>25.463999999999999</c:v>
                </c:pt>
                <c:pt idx="10277">
                  <c:v>25.457999999999998</c:v>
                </c:pt>
                <c:pt idx="10278">
                  <c:v>25.446000000000002</c:v>
                </c:pt>
                <c:pt idx="10279">
                  <c:v>25.457999999999998</c:v>
                </c:pt>
                <c:pt idx="10280">
                  <c:v>25.46</c:v>
                </c:pt>
                <c:pt idx="10281">
                  <c:v>25.463000000000001</c:v>
                </c:pt>
                <c:pt idx="10282">
                  <c:v>25.463000000000001</c:v>
                </c:pt>
                <c:pt idx="10283">
                  <c:v>25.463000000000001</c:v>
                </c:pt>
                <c:pt idx="10284">
                  <c:v>25.486999999999998</c:v>
                </c:pt>
                <c:pt idx="10285">
                  <c:v>25.486000000000001</c:v>
                </c:pt>
                <c:pt idx="10286">
                  <c:v>25.454999999999998</c:v>
                </c:pt>
                <c:pt idx="10287">
                  <c:v>25.457000000000001</c:v>
                </c:pt>
                <c:pt idx="10288">
                  <c:v>25.443000000000001</c:v>
                </c:pt>
                <c:pt idx="10289">
                  <c:v>25.428999999999998</c:v>
                </c:pt>
                <c:pt idx="10290">
                  <c:v>25.425000000000001</c:v>
                </c:pt>
                <c:pt idx="10291">
                  <c:v>25.425000000000001</c:v>
                </c:pt>
                <c:pt idx="10292">
                  <c:v>25.431000000000001</c:v>
                </c:pt>
                <c:pt idx="10293">
                  <c:v>25.446000000000002</c:v>
                </c:pt>
                <c:pt idx="10294">
                  <c:v>25.45</c:v>
                </c:pt>
                <c:pt idx="10295">
                  <c:v>25.457999999999998</c:v>
                </c:pt>
                <c:pt idx="10296">
                  <c:v>25.466999999999999</c:v>
                </c:pt>
                <c:pt idx="10297">
                  <c:v>25.431000000000001</c:v>
                </c:pt>
                <c:pt idx="10298">
                  <c:v>25.396000000000001</c:v>
                </c:pt>
                <c:pt idx="10299">
                  <c:v>25.38</c:v>
                </c:pt>
                <c:pt idx="10300">
                  <c:v>25.376999999999999</c:v>
                </c:pt>
                <c:pt idx="10301">
                  <c:v>25.39</c:v>
                </c:pt>
                <c:pt idx="10302">
                  <c:v>25.402000000000001</c:v>
                </c:pt>
                <c:pt idx="10303">
                  <c:v>25.411000000000001</c:v>
                </c:pt>
                <c:pt idx="10304">
                  <c:v>25.434999999999999</c:v>
                </c:pt>
                <c:pt idx="10305">
                  <c:v>25.43</c:v>
                </c:pt>
                <c:pt idx="10306">
                  <c:v>25.414999999999999</c:v>
                </c:pt>
                <c:pt idx="10307">
                  <c:v>25.425000000000001</c:v>
                </c:pt>
                <c:pt idx="10308">
                  <c:v>25.428000000000001</c:v>
                </c:pt>
                <c:pt idx="10309">
                  <c:v>25.422999999999998</c:v>
                </c:pt>
                <c:pt idx="10310">
                  <c:v>25.419</c:v>
                </c:pt>
                <c:pt idx="10311">
                  <c:v>25.41</c:v>
                </c:pt>
                <c:pt idx="10312">
                  <c:v>25.407</c:v>
                </c:pt>
                <c:pt idx="10313">
                  <c:v>25.399000000000001</c:v>
                </c:pt>
                <c:pt idx="10314">
                  <c:v>25.408000000000001</c:v>
                </c:pt>
                <c:pt idx="10315">
                  <c:v>25.405000000000001</c:v>
                </c:pt>
                <c:pt idx="10316">
                  <c:v>25.408000000000001</c:v>
                </c:pt>
                <c:pt idx="10317">
                  <c:v>25.396999999999998</c:v>
                </c:pt>
                <c:pt idx="10318">
                  <c:v>25.408999999999999</c:v>
                </c:pt>
                <c:pt idx="10319">
                  <c:v>25.405999999999999</c:v>
                </c:pt>
                <c:pt idx="10320">
                  <c:v>25.41</c:v>
                </c:pt>
                <c:pt idx="10321">
                  <c:v>25.391999999999999</c:v>
                </c:pt>
                <c:pt idx="10322">
                  <c:v>25.41</c:v>
                </c:pt>
                <c:pt idx="10323">
                  <c:v>25.405999999999999</c:v>
                </c:pt>
                <c:pt idx="10324">
                  <c:v>25.411000000000001</c:v>
                </c:pt>
                <c:pt idx="10325">
                  <c:v>25.378</c:v>
                </c:pt>
                <c:pt idx="10326">
                  <c:v>25.398</c:v>
                </c:pt>
                <c:pt idx="10327">
                  <c:v>25.39</c:v>
                </c:pt>
                <c:pt idx="10328">
                  <c:v>25.358000000000001</c:v>
                </c:pt>
                <c:pt idx="10329">
                  <c:v>25.329000000000001</c:v>
                </c:pt>
                <c:pt idx="10330">
                  <c:v>25.32</c:v>
                </c:pt>
                <c:pt idx="10331">
                  <c:v>25.298999999999999</c:v>
                </c:pt>
                <c:pt idx="10332">
                  <c:v>25.247</c:v>
                </c:pt>
                <c:pt idx="10333">
                  <c:v>25.236000000000001</c:v>
                </c:pt>
                <c:pt idx="10334">
                  <c:v>25.234999999999999</c:v>
                </c:pt>
                <c:pt idx="10335">
                  <c:v>25.222999999999999</c:v>
                </c:pt>
                <c:pt idx="10336">
                  <c:v>25.245999999999999</c:v>
                </c:pt>
                <c:pt idx="10337">
                  <c:v>25.268000000000001</c:v>
                </c:pt>
                <c:pt idx="10338">
                  <c:v>25.251000000000001</c:v>
                </c:pt>
                <c:pt idx="10339">
                  <c:v>25.164000000000001</c:v>
                </c:pt>
                <c:pt idx="10340">
                  <c:v>25.056999999999999</c:v>
                </c:pt>
                <c:pt idx="10341">
                  <c:v>25.042000000000002</c:v>
                </c:pt>
                <c:pt idx="10342">
                  <c:v>25.055</c:v>
                </c:pt>
                <c:pt idx="10343">
                  <c:v>25.052</c:v>
                </c:pt>
                <c:pt idx="10344">
                  <c:v>25.074999999999999</c:v>
                </c:pt>
                <c:pt idx="10345">
                  <c:v>25.062999999999999</c:v>
                </c:pt>
                <c:pt idx="10346">
                  <c:v>25.05</c:v>
                </c:pt>
                <c:pt idx="10347">
                  <c:v>24.920999999999999</c:v>
                </c:pt>
                <c:pt idx="10348">
                  <c:v>24.827999999999999</c:v>
                </c:pt>
                <c:pt idx="10349">
                  <c:v>24.827000000000002</c:v>
                </c:pt>
                <c:pt idx="10350">
                  <c:v>24.838999999999999</c:v>
                </c:pt>
                <c:pt idx="10351">
                  <c:v>24.968</c:v>
                </c:pt>
                <c:pt idx="10352">
                  <c:v>25.06</c:v>
                </c:pt>
                <c:pt idx="10353">
                  <c:v>25.155999999999999</c:v>
                </c:pt>
                <c:pt idx="10354">
                  <c:v>25.19</c:v>
                </c:pt>
                <c:pt idx="10355">
                  <c:v>25.189</c:v>
                </c:pt>
                <c:pt idx="10356">
                  <c:v>25.187000000000001</c:v>
                </c:pt>
                <c:pt idx="10357">
                  <c:v>25.209</c:v>
                </c:pt>
                <c:pt idx="10358">
                  <c:v>25.263000000000002</c:v>
                </c:pt>
                <c:pt idx="10359">
                  <c:v>25.260999999999999</c:v>
                </c:pt>
                <c:pt idx="10360">
                  <c:v>25.268999999999998</c:v>
                </c:pt>
                <c:pt idx="10361">
                  <c:v>25.332000000000001</c:v>
                </c:pt>
                <c:pt idx="10362">
                  <c:v>25.247</c:v>
                </c:pt>
                <c:pt idx="10363">
                  <c:v>25.245999999999999</c:v>
                </c:pt>
                <c:pt idx="10364">
                  <c:v>25.164999999999999</c:v>
                </c:pt>
                <c:pt idx="10365">
                  <c:v>25.181000000000001</c:v>
                </c:pt>
                <c:pt idx="10366">
                  <c:v>25.202999999999999</c:v>
                </c:pt>
                <c:pt idx="10367">
                  <c:v>25.207999999999998</c:v>
                </c:pt>
                <c:pt idx="10368">
                  <c:v>25.204999999999998</c:v>
                </c:pt>
                <c:pt idx="10369">
                  <c:v>24.808</c:v>
                </c:pt>
                <c:pt idx="10370">
                  <c:v>24.773</c:v>
                </c:pt>
                <c:pt idx="10371">
                  <c:v>24.669</c:v>
                </c:pt>
                <c:pt idx="10372">
                  <c:v>24.513999999999999</c:v>
                </c:pt>
                <c:pt idx="10373">
                  <c:v>24.472999999999999</c:v>
                </c:pt>
                <c:pt idx="10374">
                  <c:v>24.452999999999999</c:v>
                </c:pt>
                <c:pt idx="10375">
                  <c:v>24.433</c:v>
                </c:pt>
                <c:pt idx="10376">
                  <c:v>24.376999999999999</c:v>
                </c:pt>
                <c:pt idx="10377">
                  <c:v>24.341000000000001</c:v>
                </c:pt>
                <c:pt idx="10378">
                  <c:v>24.311</c:v>
                </c:pt>
                <c:pt idx="10379">
                  <c:v>24.251000000000001</c:v>
                </c:pt>
                <c:pt idx="10380">
                  <c:v>24.015000000000001</c:v>
                </c:pt>
                <c:pt idx="10381">
                  <c:v>23.855</c:v>
                </c:pt>
                <c:pt idx="10382">
                  <c:v>23.643999999999998</c:v>
                </c:pt>
                <c:pt idx="10383">
                  <c:v>23.628</c:v>
                </c:pt>
                <c:pt idx="10384">
                  <c:v>23.44</c:v>
                </c:pt>
                <c:pt idx="10385">
                  <c:v>23.417000000000002</c:v>
                </c:pt>
                <c:pt idx="10386">
                  <c:v>23.521000000000001</c:v>
                </c:pt>
                <c:pt idx="10387">
                  <c:v>23.521999999999998</c:v>
                </c:pt>
                <c:pt idx="10388">
                  <c:v>23.536999999999999</c:v>
                </c:pt>
                <c:pt idx="10389">
                  <c:v>23.606000000000002</c:v>
                </c:pt>
                <c:pt idx="10390">
                  <c:v>23.945</c:v>
                </c:pt>
                <c:pt idx="10391">
                  <c:v>23.99</c:v>
                </c:pt>
                <c:pt idx="10392">
                  <c:v>23.911000000000001</c:v>
                </c:pt>
                <c:pt idx="10393">
                  <c:v>23.870999999999999</c:v>
                </c:pt>
                <c:pt idx="10394">
                  <c:v>23.667000000000002</c:v>
                </c:pt>
                <c:pt idx="10395">
                  <c:v>23.6</c:v>
                </c:pt>
                <c:pt idx="10396">
                  <c:v>23.552</c:v>
                </c:pt>
                <c:pt idx="10397">
                  <c:v>23.600999999999999</c:v>
                </c:pt>
                <c:pt idx="10398">
                  <c:v>23.652000000000001</c:v>
                </c:pt>
                <c:pt idx="10399">
                  <c:v>23.658999999999999</c:v>
                </c:pt>
                <c:pt idx="10400">
                  <c:v>23.646999999999998</c:v>
                </c:pt>
                <c:pt idx="10401">
                  <c:v>23.497</c:v>
                </c:pt>
                <c:pt idx="10402">
                  <c:v>23.390999999999998</c:v>
                </c:pt>
                <c:pt idx="10403">
                  <c:v>23.370999999999999</c:v>
                </c:pt>
                <c:pt idx="10404">
                  <c:v>23.338000000000001</c:v>
                </c:pt>
                <c:pt idx="10405">
                  <c:v>23.219000000000001</c:v>
                </c:pt>
                <c:pt idx="10406">
                  <c:v>23.145</c:v>
                </c:pt>
                <c:pt idx="10407">
                  <c:v>23.117000000000001</c:v>
                </c:pt>
                <c:pt idx="10408">
                  <c:v>23.120999999999999</c:v>
                </c:pt>
                <c:pt idx="10409">
                  <c:v>23.12</c:v>
                </c:pt>
                <c:pt idx="10410">
                  <c:v>23.12</c:v>
                </c:pt>
                <c:pt idx="10411">
                  <c:v>23.059000000000001</c:v>
                </c:pt>
                <c:pt idx="10412">
                  <c:v>23.033000000000001</c:v>
                </c:pt>
                <c:pt idx="10413">
                  <c:v>23.007000000000001</c:v>
                </c:pt>
                <c:pt idx="10414">
                  <c:v>22.986999999999998</c:v>
                </c:pt>
                <c:pt idx="10415">
                  <c:v>22.968</c:v>
                </c:pt>
                <c:pt idx="10416">
                  <c:v>22.963999999999999</c:v>
                </c:pt>
                <c:pt idx="10417">
                  <c:v>22.774999999999999</c:v>
                </c:pt>
                <c:pt idx="10418">
                  <c:v>22.789000000000001</c:v>
                </c:pt>
                <c:pt idx="10419">
                  <c:v>22.763000000000002</c:v>
                </c:pt>
                <c:pt idx="10420">
                  <c:v>22.738</c:v>
                </c:pt>
                <c:pt idx="10421">
                  <c:v>22.707000000000001</c:v>
                </c:pt>
                <c:pt idx="10422">
                  <c:v>22.734999999999999</c:v>
                </c:pt>
                <c:pt idx="10423">
                  <c:v>22.716000000000001</c:v>
                </c:pt>
                <c:pt idx="10424">
                  <c:v>22.696000000000002</c:v>
                </c:pt>
                <c:pt idx="10425">
                  <c:v>22.727</c:v>
                </c:pt>
                <c:pt idx="10426">
                  <c:v>22.716000000000001</c:v>
                </c:pt>
                <c:pt idx="10427">
                  <c:v>22.683</c:v>
                </c:pt>
                <c:pt idx="10428">
                  <c:v>22.713999999999999</c:v>
                </c:pt>
                <c:pt idx="10429">
                  <c:v>22.713000000000001</c:v>
                </c:pt>
                <c:pt idx="10430">
                  <c:v>22.684999999999999</c:v>
                </c:pt>
                <c:pt idx="10431">
                  <c:v>22.677</c:v>
                </c:pt>
                <c:pt idx="10432">
                  <c:v>22.638000000000002</c:v>
                </c:pt>
                <c:pt idx="10433">
                  <c:v>22.661999999999999</c:v>
                </c:pt>
                <c:pt idx="10434">
                  <c:v>22.759</c:v>
                </c:pt>
                <c:pt idx="10435">
                  <c:v>22.783000000000001</c:v>
                </c:pt>
                <c:pt idx="10436">
                  <c:v>22.797000000000001</c:v>
                </c:pt>
                <c:pt idx="10437">
                  <c:v>22.805</c:v>
                </c:pt>
                <c:pt idx="10438">
                  <c:v>22.934000000000001</c:v>
                </c:pt>
                <c:pt idx="10439">
                  <c:v>23.050999999999998</c:v>
                </c:pt>
                <c:pt idx="10440">
                  <c:v>23.140999999999998</c:v>
                </c:pt>
                <c:pt idx="10441">
                  <c:v>23.202999999999999</c:v>
                </c:pt>
                <c:pt idx="10442">
                  <c:v>23.411999999999999</c:v>
                </c:pt>
                <c:pt idx="10443">
                  <c:v>23.718</c:v>
                </c:pt>
                <c:pt idx="10444">
                  <c:v>24</c:v>
                </c:pt>
                <c:pt idx="10445">
                  <c:v>24.347000000000001</c:v>
                </c:pt>
                <c:pt idx="10446">
                  <c:v>24.515999999999998</c:v>
                </c:pt>
                <c:pt idx="10447">
                  <c:v>24.928000000000001</c:v>
                </c:pt>
                <c:pt idx="10448">
                  <c:v>25.172999999999998</c:v>
                </c:pt>
                <c:pt idx="10449">
                  <c:v>25.241</c:v>
                </c:pt>
                <c:pt idx="10450">
                  <c:v>25.309000000000001</c:v>
                </c:pt>
                <c:pt idx="10451">
                  <c:v>25.420999999999999</c:v>
                </c:pt>
                <c:pt idx="10452">
                  <c:v>25.427</c:v>
                </c:pt>
                <c:pt idx="10453">
                  <c:v>25.393999999999998</c:v>
                </c:pt>
                <c:pt idx="10454">
                  <c:v>25.388000000000002</c:v>
                </c:pt>
                <c:pt idx="10455">
                  <c:v>25.378</c:v>
                </c:pt>
                <c:pt idx="10456">
                  <c:v>25.385999999999999</c:v>
                </c:pt>
                <c:pt idx="10457">
                  <c:v>25.38</c:v>
                </c:pt>
                <c:pt idx="10458">
                  <c:v>25.364000000000001</c:v>
                </c:pt>
                <c:pt idx="10459">
                  <c:v>25.353999999999999</c:v>
                </c:pt>
                <c:pt idx="10460">
                  <c:v>25.34</c:v>
                </c:pt>
                <c:pt idx="10461">
                  <c:v>25.143999999999998</c:v>
                </c:pt>
                <c:pt idx="10462">
                  <c:v>24.942</c:v>
                </c:pt>
                <c:pt idx="10463">
                  <c:v>24.838000000000001</c:v>
                </c:pt>
                <c:pt idx="10464">
                  <c:v>24.733000000000001</c:v>
                </c:pt>
                <c:pt idx="10465">
                  <c:v>24.587</c:v>
                </c:pt>
                <c:pt idx="10466">
                  <c:v>24.686</c:v>
                </c:pt>
                <c:pt idx="10467">
                  <c:v>24.742999999999999</c:v>
                </c:pt>
                <c:pt idx="10468">
                  <c:v>24.946000000000002</c:v>
                </c:pt>
                <c:pt idx="10469">
                  <c:v>25.097000000000001</c:v>
                </c:pt>
                <c:pt idx="10470">
                  <c:v>25.123999999999999</c:v>
                </c:pt>
                <c:pt idx="10471">
                  <c:v>25.138000000000002</c:v>
                </c:pt>
                <c:pt idx="10472">
                  <c:v>25.146000000000001</c:v>
                </c:pt>
                <c:pt idx="10473">
                  <c:v>25.157</c:v>
                </c:pt>
                <c:pt idx="10474">
                  <c:v>25.183</c:v>
                </c:pt>
                <c:pt idx="10475">
                  <c:v>25.190999999999999</c:v>
                </c:pt>
                <c:pt idx="10476">
                  <c:v>25.210999999999999</c:v>
                </c:pt>
                <c:pt idx="10477">
                  <c:v>25.198</c:v>
                </c:pt>
                <c:pt idx="10478">
                  <c:v>25.196000000000002</c:v>
                </c:pt>
                <c:pt idx="10479">
                  <c:v>25.198</c:v>
                </c:pt>
                <c:pt idx="10480">
                  <c:v>25.202999999999999</c:v>
                </c:pt>
                <c:pt idx="10481">
                  <c:v>25.22</c:v>
                </c:pt>
                <c:pt idx="10482">
                  <c:v>25.222000000000001</c:v>
                </c:pt>
                <c:pt idx="10483">
                  <c:v>25.242000000000001</c:v>
                </c:pt>
                <c:pt idx="10484">
                  <c:v>25.256</c:v>
                </c:pt>
                <c:pt idx="10485">
                  <c:v>25.273</c:v>
                </c:pt>
                <c:pt idx="10486">
                  <c:v>25.279</c:v>
                </c:pt>
                <c:pt idx="10487">
                  <c:v>25.283000000000001</c:v>
                </c:pt>
                <c:pt idx="10488">
                  <c:v>25.315000000000001</c:v>
                </c:pt>
                <c:pt idx="10489">
                  <c:v>25.356999999999999</c:v>
                </c:pt>
                <c:pt idx="10490">
                  <c:v>25.367000000000001</c:v>
                </c:pt>
                <c:pt idx="10491">
                  <c:v>25.376999999999999</c:v>
                </c:pt>
                <c:pt idx="10492">
                  <c:v>25.378</c:v>
                </c:pt>
                <c:pt idx="10493">
                  <c:v>25.36</c:v>
                </c:pt>
                <c:pt idx="10494">
                  <c:v>25.332000000000001</c:v>
                </c:pt>
                <c:pt idx="10495">
                  <c:v>25.338000000000001</c:v>
                </c:pt>
                <c:pt idx="10496">
                  <c:v>25.324999999999999</c:v>
                </c:pt>
                <c:pt idx="10497">
                  <c:v>25.317</c:v>
                </c:pt>
                <c:pt idx="10498">
                  <c:v>25.285</c:v>
                </c:pt>
                <c:pt idx="10499">
                  <c:v>25.254999999999999</c:v>
                </c:pt>
                <c:pt idx="10500">
                  <c:v>25.234999999999999</c:v>
                </c:pt>
                <c:pt idx="10501">
                  <c:v>25.195</c:v>
                </c:pt>
                <c:pt idx="10502">
                  <c:v>25.161999999999999</c:v>
                </c:pt>
                <c:pt idx="10503">
                  <c:v>25.138999999999999</c:v>
                </c:pt>
                <c:pt idx="10504">
                  <c:v>25.122</c:v>
                </c:pt>
                <c:pt idx="10505">
                  <c:v>25.111999999999998</c:v>
                </c:pt>
                <c:pt idx="10506">
                  <c:v>25.12</c:v>
                </c:pt>
                <c:pt idx="10507">
                  <c:v>25.134</c:v>
                </c:pt>
                <c:pt idx="10508">
                  <c:v>25.149000000000001</c:v>
                </c:pt>
                <c:pt idx="10509">
                  <c:v>25.161000000000001</c:v>
                </c:pt>
                <c:pt idx="10510">
                  <c:v>25.178999999999998</c:v>
                </c:pt>
                <c:pt idx="10511">
                  <c:v>25.202999999999999</c:v>
                </c:pt>
                <c:pt idx="10512">
                  <c:v>25.228999999999999</c:v>
                </c:pt>
                <c:pt idx="10513">
                  <c:v>25.27</c:v>
                </c:pt>
                <c:pt idx="10514">
                  <c:v>25.297000000000001</c:v>
                </c:pt>
                <c:pt idx="10515">
                  <c:v>25.324999999999999</c:v>
                </c:pt>
                <c:pt idx="10516">
                  <c:v>25.334</c:v>
                </c:pt>
                <c:pt idx="10517">
                  <c:v>25.338000000000001</c:v>
                </c:pt>
                <c:pt idx="10518">
                  <c:v>25.343</c:v>
                </c:pt>
                <c:pt idx="10519">
                  <c:v>25.359000000000002</c:v>
                </c:pt>
                <c:pt idx="10520">
                  <c:v>25.353999999999999</c:v>
                </c:pt>
                <c:pt idx="10521">
                  <c:v>25.338999999999999</c:v>
                </c:pt>
                <c:pt idx="10522">
                  <c:v>25.314</c:v>
                </c:pt>
                <c:pt idx="10523">
                  <c:v>25.277000000000001</c:v>
                </c:pt>
                <c:pt idx="10524">
                  <c:v>25.273</c:v>
                </c:pt>
                <c:pt idx="10525">
                  <c:v>25.280999999999999</c:v>
                </c:pt>
                <c:pt idx="10526">
                  <c:v>25.286000000000001</c:v>
                </c:pt>
                <c:pt idx="10527">
                  <c:v>25.32</c:v>
                </c:pt>
                <c:pt idx="10528">
                  <c:v>25.38</c:v>
                </c:pt>
                <c:pt idx="10529">
                  <c:v>25.390999999999998</c:v>
                </c:pt>
                <c:pt idx="10530">
                  <c:v>25.395</c:v>
                </c:pt>
                <c:pt idx="10531">
                  <c:v>25.353000000000002</c:v>
                </c:pt>
                <c:pt idx="10532">
                  <c:v>25.346</c:v>
                </c:pt>
                <c:pt idx="10533">
                  <c:v>25.344000000000001</c:v>
                </c:pt>
                <c:pt idx="10534">
                  <c:v>25.346</c:v>
                </c:pt>
                <c:pt idx="10535">
                  <c:v>25.332000000000001</c:v>
                </c:pt>
                <c:pt idx="10536">
                  <c:v>25.370999999999999</c:v>
                </c:pt>
                <c:pt idx="10537">
                  <c:v>25.372</c:v>
                </c:pt>
                <c:pt idx="10538">
                  <c:v>25.285</c:v>
                </c:pt>
                <c:pt idx="10539">
                  <c:v>25.286999999999999</c:v>
                </c:pt>
                <c:pt idx="10540">
                  <c:v>25.283999999999999</c:v>
                </c:pt>
                <c:pt idx="10541">
                  <c:v>25.280999999999999</c:v>
                </c:pt>
                <c:pt idx="10542">
                  <c:v>25.28</c:v>
                </c:pt>
                <c:pt idx="10543">
                  <c:v>25.231999999999999</c:v>
                </c:pt>
                <c:pt idx="10544">
                  <c:v>25.23</c:v>
                </c:pt>
                <c:pt idx="10545">
                  <c:v>25.18</c:v>
                </c:pt>
                <c:pt idx="10546">
                  <c:v>25.181000000000001</c:v>
                </c:pt>
                <c:pt idx="10547">
                  <c:v>25.178000000000001</c:v>
                </c:pt>
                <c:pt idx="10548">
                  <c:v>25.122</c:v>
                </c:pt>
                <c:pt idx="10549">
                  <c:v>25.024000000000001</c:v>
                </c:pt>
                <c:pt idx="10550">
                  <c:v>25.024999999999999</c:v>
                </c:pt>
                <c:pt idx="10551">
                  <c:v>25.016999999999999</c:v>
                </c:pt>
                <c:pt idx="10552">
                  <c:v>24.901</c:v>
                </c:pt>
                <c:pt idx="10553">
                  <c:v>24.9</c:v>
                </c:pt>
                <c:pt idx="10554">
                  <c:v>25.094999999999999</c:v>
                </c:pt>
                <c:pt idx="10555">
                  <c:v>25.117999999999999</c:v>
                </c:pt>
                <c:pt idx="10556">
                  <c:v>25.105</c:v>
                </c:pt>
                <c:pt idx="10557">
                  <c:v>25.048999999999999</c:v>
                </c:pt>
                <c:pt idx="10558">
                  <c:v>25.006</c:v>
                </c:pt>
                <c:pt idx="10559">
                  <c:v>24.757000000000001</c:v>
                </c:pt>
                <c:pt idx="10560">
                  <c:v>24.73</c:v>
                </c:pt>
                <c:pt idx="10561">
                  <c:v>24.734000000000002</c:v>
                </c:pt>
                <c:pt idx="10562">
                  <c:v>24.802</c:v>
                </c:pt>
                <c:pt idx="10563">
                  <c:v>24.98</c:v>
                </c:pt>
                <c:pt idx="10564">
                  <c:v>25.138999999999999</c:v>
                </c:pt>
                <c:pt idx="10565">
                  <c:v>25.187999999999999</c:v>
                </c:pt>
                <c:pt idx="10566">
                  <c:v>25.23</c:v>
                </c:pt>
                <c:pt idx="10567">
                  <c:v>25.202999999999999</c:v>
                </c:pt>
                <c:pt idx="10568">
                  <c:v>25.109000000000002</c:v>
                </c:pt>
                <c:pt idx="10569">
                  <c:v>25.004999999999999</c:v>
                </c:pt>
                <c:pt idx="10570">
                  <c:v>24.920999999999999</c:v>
                </c:pt>
                <c:pt idx="10571">
                  <c:v>24.725999999999999</c:v>
                </c:pt>
                <c:pt idx="10572">
                  <c:v>24.7</c:v>
                </c:pt>
                <c:pt idx="10573">
                  <c:v>24.759</c:v>
                </c:pt>
                <c:pt idx="10574">
                  <c:v>24.85</c:v>
                </c:pt>
                <c:pt idx="10575">
                  <c:v>24.952999999999999</c:v>
                </c:pt>
                <c:pt idx="10576">
                  <c:v>25.045000000000002</c:v>
                </c:pt>
                <c:pt idx="10577">
                  <c:v>25.175000000000001</c:v>
                </c:pt>
                <c:pt idx="10578">
                  <c:v>25.154</c:v>
                </c:pt>
                <c:pt idx="10579">
                  <c:v>24.975000000000001</c:v>
                </c:pt>
                <c:pt idx="10580">
                  <c:v>24.873000000000001</c:v>
                </c:pt>
                <c:pt idx="10581">
                  <c:v>24.835999999999999</c:v>
                </c:pt>
                <c:pt idx="10582">
                  <c:v>24.815999999999999</c:v>
                </c:pt>
                <c:pt idx="10583">
                  <c:v>24.800999999999998</c:v>
                </c:pt>
                <c:pt idx="10584">
                  <c:v>24.815000000000001</c:v>
                </c:pt>
                <c:pt idx="10585">
                  <c:v>24.783000000000001</c:v>
                </c:pt>
                <c:pt idx="10586">
                  <c:v>24.728999999999999</c:v>
                </c:pt>
                <c:pt idx="10587">
                  <c:v>24.652000000000001</c:v>
                </c:pt>
                <c:pt idx="10588">
                  <c:v>24.54</c:v>
                </c:pt>
                <c:pt idx="10589">
                  <c:v>24.161999999999999</c:v>
                </c:pt>
                <c:pt idx="10590">
                  <c:v>23.853000000000002</c:v>
                </c:pt>
                <c:pt idx="10591">
                  <c:v>23.742000000000001</c:v>
                </c:pt>
                <c:pt idx="10592">
                  <c:v>23.698</c:v>
                </c:pt>
                <c:pt idx="10593">
                  <c:v>23.692</c:v>
                </c:pt>
                <c:pt idx="10594">
                  <c:v>23.844000000000001</c:v>
                </c:pt>
                <c:pt idx="10595">
                  <c:v>23.920999999999999</c:v>
                </c:pt>
                <c:pt idx="10596">
                  <c:v>24.01</c:v>
                </c:pt>
                <c:pt idx="10597">
                  <c:v>24.39</c:v>
                </c:pt>
                <c:pt idx="10598">
                  <c:v>24.763999999999999</c:v>
                </c:pt>
                <c:pt idx="10599">
                  <c:v>24.882000000000001</c:v>
                </c:pt>
                <c:pt idx="10600">
                  <c:v>25.163</c:v>
                </c:pt>
                <c:pt idx="10601">
                  <c:v>25.279</c:v>
                </c:pt>
                <c:pt idx="10602">
                  <c:v>25.285</c:v>
                </c:pt>
                <c:pt idx="10603">
                  <c:v>25.286000000000001</c:v>
                </c:pt>
                <c:pt idx="10604">
                  <c:v>25.093</c:v>
                </c:pt>
                <c:pt idx="10605">
                  <c:v>25.079000000000001</c:v>
                </c:pt>
                <c:pt idx="10606">
                  <c:v>25.041</c:v>
                </c:pt>
                <c:pt idx="10607">
                  <c:v>24.86</c:v>
                </c:pt>
                <c:pt idx="10608">
                  <c:v>24.777999999999999</c:v>
                </c:pt>
                <c:pt idx="10609">
                  <c:v>24.745000000000001</c:v>
                </c:pt>
                <c:pt idx="10610">
                  <c:v>24.672000000000001</c:v>
                </c:pt>
                <c:pt idx="10611">
                  <c:v>24.582999999999998</c:v>
                </c:pt>
                <c:pt idx="10612">
                  <c:v>24.567</c:v>
                </c:pt>
                <c:pt idx="10613">
                  <c:v>24.567</c:v>
                </c:pt>
                <c:pt idx="10614">
                  <c:v>24.594000000000001</c:v>
                </c:pt>
                <c:pt idx="10615">
                  <c:v>24.661999999999999</c:v>
                </c:pt>
                <c:pt idx="10616">
                  <c:v>24.673999999999999</c:v>
                </c:pt>
                <c:pt idx="10617">
                  <c:v>24.795000000000002</c:v>
                </c:pt>
                <c:pt idx="10618">
                  <c:v>24.869</c:v>
                </c:pt>
                <c:pt idx="10619">
                  <c:v>25.065999999999999</c:v>
                </c:pt>
                <c:pt idx="10620">
                  <c:v>25.137</c:v>
                </c:pt>
                <c:pt idx="10621">
                  <c:v>25.184000000000001</c:v>
                </c:pt>
                <c:pt idx="10622">
                  <c:v>25.202000000000002</c:v>
                </c:pt>
                <c:pt idx="10623">
                  <c:v>25.218</c:v>
                </c:pt>
                <c:pt idx="10624">
                  <c:v>25.242999999999999</c:v>
                </c:pt>
                <c:pt idx="10625">
                  <c:v>25.158999999999999</c:v>
                </c:pt>
                <c:pt idx="10626">
                  <c:v>24.966999999999999</c:v>
                </c:pt>
                <c:pt idx="10627">
                  <c:v>24.913</c:v>
                </c:pt>
                <c:pt idx="10628">
                  <c:v>24.902000000000001</c:v>
                </c:pt>
                <c:pt idx="10629">
                  <c:v>24.898</c:v>
                </c:pt>
                <c:pt idx="10630">
                  <c:v>24.870999999999999</c:v>
                </c:pt>
                <c:pt idx="10631">
                  <c:v>24.890999999999998</c:v>
                </c:pt>
                <c:pt idx="10632">
                  <c:v>25.015000000000001</c:v>
                </c:pt>
                <c:pt idx="10633">
                  <c:v>25.024999999999999</c:v>
                </c:pt>
                <c:pt idx="10634">
                  <c:v>25.036000000000001</c:v>
                </c:pt>
                <c:pt idx="10635">
                  <c:v>25.164000000000001</c:v>
                </c:pt>
                <c:pt idx="10636">
                  <c:v>25.216999999999999</c:v>
                </c:pt>
                <c:pt idx="10637">
                  <c:v>25.271000000000001</c:v>
                </c:pt>
                <c:pt idx="10638">
                  <c:v>25.277999999999999</c:v>
                </c:pt>
                <c:pt idx="10639">
                  <c:v>25.338999999999999</c:v>
                </c:pt>
                <c:pt idx="10640">
                  <c:v>25.349</c:v>
                </c:pt>
                <c:pt idx="10641">
                  <c:v>25.35</c:v>
                </c:pt>
                <c:pt idx="10642">
                  <c:v>25.36</c:v>
                </c:pt>
                <c:pt idx="10643">
                  <c:v>25.425000000000001</c:v>
                </c:pt>
                <c:pt idx="10644">
                  <c:v>25.459</c:v>
                </c:pt>
                <c:pt idx="10645">
                  <c:v>25.459</c:v>
                </c:pt>
                <c:pt idx="10646">
                  <c:v>25.463999999999999</c:v>
                </c:pt>
                <c:pt idx="10647">
                  <c:v>25.414000000000001</c:v>
                </c:pt>
                <c:pt idx="10648">
                  <c:v>25.366</c:v>
                </c:pt>
                <c:pt idx="10649">
                  <c:v>25.378</c:v>
                </c:pt>
                <c:pt idx="10650">
                  <c:v>25.376000000000001</c:v>
                </c:pt>
                <c:pt idx="10651">
                  <c:v>25.367000000000001</c:v>
                </c:pt>
                <c:pt idx="10652">
                  <c:v>25.39</c:v>
                </c:pt>
                <c:pt idx="10653">
                  <c:v>25.343</c:v>
                </c:pt>
                <c:pt idx="10654">
                  <c:v>25.34</c:v>
                </c:pt>
                <c:pt idx="10655">
                  <c:v>25.295000000000002</c:v>
                </c:pt>
                <c:pt idx="10656">
                  <c:v>25.254999999999999</c:v>
                </c:pt>
                <c:pt idx="10657">
                  <c:v>25.170999999999999</c:v>
                </c:pt>
                <c:pt idx="10658">
                  <c:v>25.158999999999999</c:v>
                </c:pt>
                <c:pt idx="10659">
                  <c:v>25.152999999999999</c:v>
                </c:pt>
                <c:pt idx="10660">
                  <c:v>25.067</c:v>
                </c:pt>
                <c:pt idx="10661">
                  <c:v>25.056999999999999</c:v>
                </c:pt>
                <c:pt idx="10662">
                  <c:v>24.844000000000001</c:v>
                </c:pt>
                <c:pt idx="10663">
                  <c:v>24.552</c:v>
                </c:pt>
                <c:pt idx="10664">
                  <c:v>24.515999999999998</c:v>
                </c:pt>
                <c:pt idx="10665">
                  <c:v>24.466999999999999</c:v>
                </c:pt>
                <c:pt idx="10666">
                  <c:v>24.314</c:v>
                </c:pt>
                <c:pt idx="10667">
                  <c:v>24.273</c:v>
                </c:pt>
                <c:pt idx="10668">
                  <c:v>24.224</c:v>
                </c:pt>
                <c:pt idx="10669">
                  <c:v>24.145</c:v>
                </c:pt>
                <c:pt idx="10670">
                  <c:v>24.145</c:v>
                </c:pt>
                <c:pt idx="10671">
                  <c:v>24.145</c:v>
                </c:pt>
                <c:pt idx="10672">
                  <c:v>24.146999999999998</c:v>
                </c:pt>
                <c:pt idx="10673">
                  <c:v>24.097000000000001</c:v>
                </c:pt>
                <c:pt idx="10674">
                  <c:v>24.091000000000001</c:v>
                </c:pt>
                <c:pt idx="10675">
                  <c:v>24.048999999999999</c:v>
                </c:pt>
                <c:pt idx="10676">
                  <c:v>24.085999999999999</c:v>
                </c:pt>
                <c:pt idx="10677">
                  <c:v>24.084</c:v>
                </c:pt>
                <c:pt idx="10678">
                  <c:v>24.099</c:v>
                </c:pt>
                <c:pt idx="10679">
                  <c:v>24.108000000000001</c:v>
                </c:pt>
                <c:pt idx="10680">
                  <c:v>24.079000000000001</c:v>
                </c:pt>
                <c:pt idx="10681">
                  <c:v>24.094999999999999</c:v>
                </c:pt>
                <c:pt idx="10682">
                  <c:v>24.076000000000001</c:v>
                </c:pt>
                <c:pt idx="10683">
                  <c:v>24.058</c:v>
                </c:pt>
                <c:pt idx="10684">
                  <c:v>24.259</c:v>
                </c:pt>
                <c:pt idx="10685">
                  <c:v>24.254999999999999</c:v>
                </c:pt>
                <c:pt idx="10686">
                  <c:v>24.262</c:v>
                </c:pt>
                <c:pt idx="10687">
                  <c:v>24.527999999999999</c:v>
                </c:pt>
                <c:pt idx="10688">
                  <c:v>24.582000000000001</c:v>
                </c:pt>
                <c:pt idx="10689">
                  <c:v>24.587</c:v>
                </c:pt>
                <c:pt idx="10690">
                  <c:v>24.584</c:v>
                </c:pt>
                <c:pt idx="10691">
                  <c:v>24.318999999999999</c:v>
                </c:pt>
                <c:pt idx="10692">
                  <c:v>24.31</c:v>
                </c:pt>
                <c:pt idx="10693">
                  <c:v>24.309000000000001</c:v>
                </c:pt>
                <c:pt idx="10694">
                  <c:v>24.291</c:v>
                </c:pt>
                <c:pt idx="10695">
                  <c:v>24.015999999999998</c:v>
                </c:pt>
                <c:pt idx="10696">
                  <c:v>23.998000000000001</c:v>
                </c:pt>
                <c:pt idx="10697">
                  <c:v>23.956</c:v>
                </c:pt>
                <c:pt idx="10698">
                  <c:v>23.824999999999999</c:v>
                </c:pt>
                <c:pt idx="10699">
                  <c:v>23.783000000000001</c:v>
                </c:pt>
                <c:pt idx="10700">
                  <c:v>23.809000000000001</c:v>
                </c:pt>
                <c:pt idx="10701">
                  <c:v>23.829000000000001</c:v>
                </c:pt>
                <c:pt idx="10702">
                  <c:v>23.856999999999999</c:v>
                </c:pt>
                <c:pt idx="10703">
                  <c:v>24.186</c:v>
                </c:pt>
                <c:pt idx="10704">
                  <c:v>24.565000000000001</c:v>
                </c:pt>
                <c:pt idx="10705">
                  <c:v>24.61</c:v>
                </c:pt>
                <c:pt idx="10706">
                  <c:v>24.669</c:v>
                </c:pt>
                <c:pt idx="10707">
                  <c:v>24.643000000000001</c:v>
                </c:pt>
                <c:pt idx="10708">
                  <c:v>24.643999999999998</c:v>
                </c:pt>
                <c:pt idx="10709">
                  <c:v>24.661000000000001</c:v>
                </c:pt>
                <c:pt idx="10710">
                  <c:v>24.623999999999999</c:v>
                </c:pt>
                <c:pt idx="10711">
                  <c:v>24.632999999999999</c:v>
                </c:pt>
                <c:pt idx="10712">
                  <c:v>24.645</c:v>
                </c:pt>
                <c:pt idx="10713">
                  <c:v>24.768999999999998</c:v>
                </c:pt>
                <c:pt idx="10714">
                  <c:v>24.779</c:v>
                </c:pt>
                <c:pt idx="10715">
                  <c:v>24.795999999999999</c:v>
                </c:pt>
                <c:pt idx="10716">
                  <c:v>24.962</c:v>
                </c:pt>
                <c:pt idx="10717">
                  <c:v>24.962</c:v>
                </c:pt>
                <c:pt idx="10718">
                  <c:v>24.963000000000001</c:v>
                </c:pt>
                <c:pt idx="10719">
                  <c:v>24.965</c:v>
                </c:pt>
                <c:pt idx="10720">
                  <c:v>24.960999999999999</c:v>
                </c:pt>
                <c:pt idx="10721">
                  <c:v>24.960999999999999</c:v>
                </c:pt>
                <c:pt idx="10722">
                  <c:v>24.978999999999999</c:v>
                </c:pt>
                <c:pt idx="10723">
                  <c:v>24.986000000000001</c:v>
                </c:pt>
                <c:pt idx="10724">
                  <c:v>24.992000000000001</c:v>
                </c:pt>
                <c:pt idx="10725">
                  <c:v>25.021000000000001</c:v>
                </c:pt>
                <c:pt idx="10726">
                  <c:v>25.026</c:v>
                </c:pt>
                <c:pt idx="10727">
                  <c:v>25.033000000000001</c:v>
                </c:pt>
                <c:pt idx="10728">
                  <c:v>25.048999999999999</c:v>
                </c:pt>
                <c:pt idx="10729">
                  <c:v>25.027000000000001</c:v>
                </c:pt>
                <c:pt idx="10730">
                  <c:v>25.024000000000001</c:v>
                </c:pt>
                <c:pt idx="10731">
                  <c:v>24.992000000000001</c:v>
                </c:pt>
                <c:pt idx="10732">
                  <c:v>24.986999999999998</c:v>
                </c:pt>
                <c:pt idx="10733">
                  <c:v>24.986999999999998</c:v>
                </c:pt>
                <c:pt idx="10734">
                  <c:v>24.986999999999998</c:v>
                </c:pt>
                <c:pt idx="10735">
                  <c:v>24.983000000000001</c:v>
                </c:pt>
                <c:pt idx="10736">
                  <c:v>24.978999999999999</c:v>
                </c:pt>
                <c:pt idx="10737">
                  <c:v>24.972999999999999</c:v>
                </c:pt>
                <c:pt idx="10738">
                  <c:v>24.969000000000001</c:v>
                </c:pt>
                <c:pt idx="10739">
                  <c:v>24.965</c:v>
                </c:pt>
                <c:pt idx="10740">
                  <c:v>24.968</c:v>
                </c:pt>
                <c:pt idx="10741">
                  <c:v>24.966000000000001</c:v>
                </c:pt>
                <c:pt idx="10742">
                  <c:v>24.957000000000001</c:v>
                </c:pt>
                <c:pt idx="10743">
                  <c:v>24.925999999999998</c:v>
                </c:pt>
                <c:pt idx="10744">
                  <c:v>24.920999999999999</c:v>
                </c:pt>
                <c:pt idx="10745">
                  <c:v>24.905999999999999</c:v>
                </c:pt>
                <c:pt idx="10746">
                  <c:v>24.885999999999999</c:v>
                </c:pt>
                <c:pt idx="10747">
                  <c:v>24.870999999999999</c:v>
                </c:pt>
                <c:pt idx="10748">
                  <c:v>24.875</c:v>
                </c:pt>
                <c:pt idx="10749">
                  <c:v>24.87</c:v>
                </c:pt>
                <c:pt idx="10750">
                  <c:v>24.878</c:v>
                </c:pt>
                <c:pt idx="10751">
                  <c:v>24.806000000000001</c:v>
                </c:pt>
                <c:pt idx="10752">
                  <c:v>24.774999999999999</c:v>
                </c:pt>
                <c:pt idx="10753">
                  <c:v>24.780999999999999</c:v>
                </c:pt>
                <c:pt idx="10754">
                  <c:v>24.77</c:v>
                </c:pt>
                <c:pt idx="10755">
                  <c:v>24.768000000000001</c:v>
                </c:pt>
                <c:pt idx="10756">
                  <c:v>24.779</c:v>
                </c:pt>
                <c:pt idx="10757">
                  <c:v>24.739000000000001</c:v>
                </c:pt>
                <c:pt idx="10758">
                  <c:v>24.693999999999999</c:v>
                </c:pt>
                <c:pt idx="10759">
                  <c:v>24.658000000000001</c:v>
                </c:pt>
                <c:pt idx="10760">
                  <c:v>24.655999999999999</c:v>
                </c:pt>
                <c:pt idx="10761">
                  <c:v>24.646000000000001</c:v>
                </c:pt>
                <c:pt idx="10762">
                  <c:v>24.687000000000001</c:v>
                </c:pt>
                <c:pt idx="10763">
                  <c:v>24.699000000000002</c:v>
                </c:pt>
                <c:pt idx="10764">
                  <c:v>24.704999999999998</c:v>
                </c:pt>
                <c:pt idx="10765">
                  <c:v>24.695</c:v>
                </c:pt>
                <c:pt idx="10766">
                  <c:v>24.67</c:v>
                </c:pt>
                <c:pt idx="10767">
                  <c:v>24.65</c:v>
                </c:pt>
                <c:pt idx="10768">
                  <c:v>24.655000000000001</c:v>
                </c:pt>
                <c:pt idx="10769">
                  <c:v>24.600999999999999</c:v>
                </c:pt>
                <c:pt idx="10770">
                  <c:v>24.553000000000001</c:v>
                </c:pt>
                <c:pt idx="10771">
                  <c:v>24.52</c:v>
                </c:pt>
                <c:pt idx="10772">
                  <c:v>24.559000000000001</c:v>
                </c:pt>
                <c:pt idx="10773">
                  <c:v>24.475999999999999</c:v>
                </c:pt>
                <c:pt idx="10774">
                  <c:v>24.474</c:v>
                </c:pt>
                <c:pt idx="10775">
                  <c:v>24.472999999999999</c:v>
                </c:pt>
                <c:pt idx="10776">
                  <c:v>24.471</c:v>
                </c:pt>
                <c:pt idx="10777">
                  <c:v>24.472999999999999</c:v>
                </c:pt>
                <c:pt idx="10778">
                  <c:v>24.449000000000002</c:v>
                </c:pt>
                <c:pt idx="10779">
                  <c:v>24.5</c:v>
                </c:pt>
                <c:pt idx="10780">
                  <c:v>24.382000000000001</c:v>
                </c:pt>
                <c:pt idx="10781">
                  <c:v>24.378</c:v>
                </c:pt>
                <c:pt idx="10782">
                  <c:v>24.376000000000001</c:v>
                </c:pt>
                <c:pt idx="10783">
                  <c:v>24.515000000000001</c:v>
                </c:pt>
                <c:pt idx="10784">
                  <c:v>24.585999999999999</c:v>
                </c:pt>
                <c:pt idx="10785">
                  <c:v>24.754000000000001</c:v>
                </c:pt>
                <c:pt idx="10786">
                  <c:v>24.869</c:v>
                </c:pt>
                <c:pt idx="10787">
                  <c:v>24.931000000000001</c:v>
                </c:pt>
                <c:pt idx="10788">
                  <c:v>25.068999999999999</c:v>
                </c:pt>
                <c:pt idx="10789">
                  <c:v>25.187999999999999</c:v>
                </c:pt>
                <c:pt idx="10790">
                  <c:v>25.338999999999999</c:v>
                </c:pt>
                <c:pt idx="10791">
                  <c:v>25.361999999999998</c:v>
                </c:pt>
                <c:pt idx="10792">
                  <c:v>25.416</c:v>
                </c:pt>
                <c:pt idx="10793">
                  <c:v>25.475000000000001</c:v>
                </c:pt>
                <c:pt idx="10794">
                  <c:v>25.472000000000001</c:v>
                </c:pt>
                <c:pt idx="10795">
                  <c:v>25.443000000000001</c:v>
                </c:pt>
                <c:pt idx="10796">
                  <c:v>25.434999999999999</c:v>
                </c:pt>
                <c:pt idx="10797">
                  <c:v>25.390999999999998</c:v>
                </c:pt>
                <c:pt idx="10798">
                  <c:v>25.343</c:v>
                </c:pt>
                <c:pt idx="10799">
                  <c:v>25.225999999999999</c:v>
                </c:pt>
                <c:pt idx="10800">
                  <c:v>25.225000000000001</c:v>
                </c:pt>
                <c:pt idx="10801">
                  <c:v>25.225000000000001</c:v>
                </c:pt>
                <c:pt idx="10802">
                  <c:v>25.225000000000001</c:v>
                </c:pt>
                <c:pt idx="10803">
                  <c:v>25.218</c:v>
                </c:pt>
                <c:pt idx="10804">
                  <c:v>25.212</c:v>
                </c:pt>
                <c:pt idx="10805">
                  <c:v>25.202999999999999</c:v>
                </c:pt>
                <c:pt idx="10806">
                  <c:v>25.202999999999999</c:v>
                </c:pt>
                <c:pt idx="10807">
                  <c:v>25.196000000000002</c:v>
                </c:pt>
                <c:pt idx="10808">
                  <c:v>25.193999999999999</c:v>
                </c:pt>
                <c:pt idx="10809">
                  <c:v>25.187999999999999</c:v>
                </c:pt>
                <c:pt idx="10810">
                  <c:v>25.193999999999999</c:v>
                </c:pt>
                <c:pt idx="10811">
                  <c:v>25.256</c:v>
                </c:pt>
                <c:pt idx="10812">
                  <c:v>25.289000000000001</c:v>
                </c:pt>
                <c:pt idx="10813">
                  <c:v>25.332000000000001</c:v>
                </c:pt>
                <c:pt idx="10814">
                  <c:v>25.37</c:v>
                </c:pt>
                <c:pt idx="10815">
                  <c:v>25.388000000000002</c:v>
                </c:pt>
                <c:pt idx="10816">
                  <c:v>25.457999999999998</c:v>
                </c:pt>
                <c:pt idx="10817">
                  <c:v>25.43</c:v>
                </c:pt>
                <c:pt idx="10818">
                  <c:v>25.408999999999999</c:v>
                </c:pt>
                <c:pt idx="10819">
                  <c:v>25.292000000000002</c:v>
                </c:pt>
                <c:pt idx="10820">
                  <c:v>25.262</c:v>
                </c:pt>
                <c:pt idx="10821">
                  <c:v>25.006</c:v>
                </c:pt>
                <c:pt idx="10822">
                  <c:v>24.931999999999999</c:v>
                </c:pt>
                <c:pt idx="10823">
                  <c:v>24.791</c:v>
                </c:pt>
                <c:pt idx="10824">
                  <c:v>24.829000000000001</c:v>
                </c:pt>
                <c:pt idx="10825">
                  <c:v>24.823</c:v>
                </c:pt>
                <c:pt idx="10826">
                  <c:v>24.859000000000002</c:v>
                </c:pt>
                <c:pt idx="10827">
                  <c:v>25.013999999999999</c:v>
                </c:pt>
                <c:pt idx="10828">
                  <c:v>25.125</c:v>
                </c:pt>
                <c:pt idx="10829">
                  <c:v>25.277999999999999</c:v>
                </c:pt>
                <c:pt idx="10830">
                  <c:v>25.332999999999998</c:v>
                </c:pt>
                <c:pt idx="10831">
                  <c:v>25.381</c:v>
                </c:pt>
                <c:pt idx="10832">
                  <c:v>25.434999999999999</c:v>
                </c:pt>
                <c:pt idx="10833">
                  <c:v>25.42</c:v>
                </c:pt>
                <c:pt idx="10834">
                  <c:v>25.408999999999999</c:v>
                </c:pt>
                <c:pt idx="10835">
                  <c:v>25.395</c:v>
                </c:pt>
                <c:pt idx="10836">
                  <c:v>25.341000000000001</c:v>
                </c:pt>
                <c:pt idx="10837">
                  <c:v>25.312999999999999</c:v>
                </c:pt>
                <c:pt idx="10838">
                  <c:v>25.295000000000002</c:v>
                </c:pt>
                <c:pt idx="10839">
                  <c:v>25.242999999999999</c:v>
                </c:pt>
                <c:pt idx="10840">
                  <c:v>25.234999999999999</c:v>
                </c:pt>
                <c:pt idx="10841">
                  <c:v>25.222999999999999</c:v>
                </c:pt>
                <c:pt idx="10842">
                  <c:v>25.215</c:v>
                </c:pt>
                <c:pt idx="10843">
                  <c:v>25.154</c:v>
                </c:pt>
                <c:pt idx="10844">
                  <c:v>25.027999999999999</c:v>
                </c:pt>
                <c:pt idx="10845">
                  <c:v>25.087</c:v>
                </c:pt>
                <c:pt idx="10846">
                  <c:v>25.195</c:v>
                </c:pt>
                <c:pt idx="10847">
                  <c:v>25.251999999999999</c:v>
                </c:pt>
                <c:pt idx="10848">
                  <c:v>25.298999999999999</c:v>
                </c:pt>
                <c:pt idx="10849">
                  <c:v>25.399000000000001</c:v>
                </c:pt>
                <c:pt idx="10850">
                  <c:v>25.443999999999999</c:v>
                </c:pt>
                <c:pt idx="10851">
                  <c:v>25.463000000000001</c:v>
                </c:pt>
                <c:pt idx="10852">
                  <c:v>25.501000000000001</c:v>
                </c:pt>
                <c:pt idx="10853">
                  <c:v>25.484999999999999</c:v>
                </c:pt>
                <c:pt idx="10854">
                  <c:v>25.484999999999999</c:v>
                </c:pt>
                <c:pt idx="10855">
                  <c:v>25.486000000000001</c:v>
                </c:pt>
                <c:pt idx="10856">
                  <c:v>25.466999999999999</c:v>
                </c:pt>
                <c:pt idx="10857">
                  <c:v>25.466999999999999</c:v>
                </c:pt>
                <c:pt idx="10858">
                  <c:v>25.472999999999999</c:v>
                </c:pt>
                <c:pt idx="10859">
                  <c:v>25.495000000000001</c:v>
                </c:pt>
                <c:pt idx="10860">
                  <c:v>25.5</c:v>
                </c:pt>
                <c:pt idx="10861">
                  <c:v>25.475000000000001</c:v>
                </c:pt>
                <c:pt idx="10862">
                  <c:v>25.367000000000001</c:v>
                </c:pt>
                <c:pt idx="10863">
                  <c:v>25.344999999999999</c:v>
                </c:pt>
                <c:pt idx="10864">
                  <c:v>25.343</c:v>
                </c:pt>
                <c:pt idx="10865">
                  <c:v>25.367000000000001</c:v>
                </c:pt>
                <c:pt idx="10866">
                  <c:v>25.366</c:v>
                </c:pt>
                <c:pt idx="10867">
                  <c:v>25.372</c:v>
                </c:pt>
                <c:pt idx="10868">
                  <c:v>25.373000000000001</c:v>
                </c:pt>
                <c:pt idx="10869">
                  <c:v>25.379000000000001</c:v>
                </c:pt>
                <c:pt idx="10870">
                  <c:v>25.361999999999998</c:v>
                </c:pt>
                <c:pt idx="10871">
                  <c:v>25.263999999999999</c:v>
                </c:pt>
                <c:pt idx="10872">
                  <c:v>25.248999999999999</c:v>
                </c:pt>
                <c:pt idx="10873">
                  <c:v>25.265000000000001</c:v>
                </c:pt>
                <c:pt idx="10874">
                  <c:v>25.423999999999999</c:v>
                </c:pt>
                <c:pt idx="10875">
                  <c:v>25.437000000000001</c:v>
                </c:pt>
                <c:pt idx="10876">
                  <c:v>25.446000000000002</c:v>
                </c:pt>
                <c:pt idx="10877">
                  <c:v>25.478999999999999</c:v>
                </c:pt>
                <c:pt idx="10878">
                  <c:v>25.495999999999999</c:v>
                </c:pt>
                <c:pt idx="10879">
                  <c:v>25.521000000000001</c:v>
                </c:pt>
                <c:pt idx="10880">
                  <c:v>25.565000000000001</c:v>
                </c:pt>
                <c:pt idx="10881">
                  <c:v>25.594000000000001</c:v>
                </c:pt>
                <c:pt idx="10882">
                  <c:v>25.632999999999999</c:v>
                </c:pt>
                <c:pt idx="10883">
                  <c:v>25.605</c:v>
                </c:pt>
                <c:pt idx="10884">
                  <c:v>25.58</c:v>
                </c:pt>
                <c:pt idx="10885">
                  <c:v>25.561</c:v>
                </c:pt>
                <c:pt idx="10886">
                  <c:v>25.535</c:v>
                </c:pt>
                <c:pt idx="10887">
                  <c:v>25.448</c:v>
                </c:pt>
                <c:pt idx="10888">
                  <c:v>25.425000000000001</c:v>
                </c:pt>
                <c:pt idx="10889">
                  <c:v>25.404</c:v>
                </c:pt>
                <c:pt idx="10890">
                  <c:v>25.402999999999999</c:v>
                </c:pt>
                <c:pt idx="10891">
                  <c:v>25.391999999999999</c:v>
                </c:pt>
                <c:pt idx="10892">
                  <c:v>25.309000000000001</c:v>
                </c:pt>
                <c:pt idx="10893">
                  <c:v>25.268000000000001</c:v>
                </c:pt>
                <c:pt idx="10894">
                  <c:v>25.216999999999999</c:v>
                </c:pt>
                <c:pt idx="10895">
                  <c:v>25.204999999999998</c:v>
                </c:pt>
                <c:pt idx="10896">
                  <c:v>25.126000000000001</c:v>
                </c:pt>
                <c:pt idx="10897">
                  <c:v>25.09</c:v>
                </c:pt>
                <c:pt idx="10898">
                  <c:v>25.085000000000001</c:v>
                </c:pt>
                <c:pt idx="10899">
                  <c:v>25.103000000000002</c:v>
                </c:pt>
                <c:pt idx="10900">
                  <c:v>25.123999999999999</c:v>
                </c:pt>
                <c:pt idx="10901">
                  <c:v>25.149000000000001</c:v>
                </c:pt>
                <c:pt idx="10902">
                  <c:v>25.196999999999999</c:v>
                </c:pt>
                <c:pt idx="10903">
                  <c:v>25.206</c:v>
                </c:pt>
                <c:pt idx="10904">
                  <c:v>25.204000000000001</c:v>
                </c:pt>
                <c:pt idx="10905">
                  <c:v>25.202000000000002</c:v>
                </c:pt>
                <c:pt idx="10906">
                  <c:v>25.196000000000002</c:v>
                </c:pt>
                <c:pt idx="10907">
                  <c:v>25.225999999999999</c:v>
                </c:pt>
                <c:pt idx="10908">
                  <c:v>25.22</c:v>
                </c:pt>
                <c:pt idx="10909">
                  <c:v>25.231000000000002</c:v>
                </c:pt>
                <c:pt idx="10910">
                  <c:v>25.22</c:v>
                </c:pt>
                <c:pt idx="10911">
                  <c:v>25.212</c:v>
                </c:pt>
                <c:pt idx="10912">
                  <c:v>25.181000000000001</c:v>
                </c:pt>
                <c:pt idx="10913">
                  <c:v>25.193000000000001</c:v>
                </c:pt>
                <c:pt idx="10914">
                  <c:v>25.193999999999999</c:v>
                </c:pt>
                <c:pt idx="10915">
                  <c:v>25.204000000000001</c:v>
                </c:pt>
                <c:pt idx="10916">
                  <c:v>25.257999999999999</c:v>
                </c:pt>
                <c:pt idx="10917">
                  <c:v>25.266999999999999</c:v>
                </c:pt>
                <c:pt idx="10918">
                  <c:v>25.282</c:v>
                </c:pt>
                <c:pt idx="10919">
                  <c:v>25.277999999999999</c:v>
                </c:pt>
                <c:pt idx="10920">
                  <c:v>25.292999999999999</c:v>
                </c:pt>
                <c:pt idx="10921">
                  <c:v>25.366</c:v>
                </c:pt>
                <c:pt idx="10922">
                  <c:v>25.399000000000001</c:v>
                </c:pt>
                <c:pt idx="10923">
                  <c:v>25.405999999999999</c:v>
                </c:pt>
                <c:pt idx="10924">
                  <c:v>25.443000000000001</c:v>
                </c:pt>
                <c:pt idx="10925">
                  <c:v>25.452000000000002</c:v>
                </c:pt>
                <c:pt idx="10926">
                  <c:v>25.452999999999999</c:v>
                </c:pt>
                <c:pt idx="10927">
                  <c:v>25.448</c:v>
                </c:pt>
                <c:pt idx="10928">
                  <c:v>25.442</c:v>
                </c:pt>
                <c:pt idx="10929">
                  <c:v>25.440999999999999</c:v>
                </c:pt>
                <c:pt idx="10930">
                  <c:v>25.439</c:v>
                </c:pt>
                <c:pt idx="10931">
                  <c:v>25.436</c:v>
                </c:pt>
                <c:pt idx="10932">
                  <c:v>25.428000000000001</c:v>
                </c:pt>
                <c:pt idx="10933">
                  <c:v>25.43</c:v>
                </c:pt>
                <c:pt idx="10934">
                  <c:v>25.423999999999999</c:v>
                </c:pt>
                <c:pt idx="10935">
                  <c:v>25.436</c:v>
                </c:pt>
                <c:pt idx="10936">
                  <c:v>25.443999999999999</c:v>
                </c:pt>
                <c:pt idx="10937">
                  <c:v>25.45</c:v>
                </c:pt>
                <c:pt idx="10938">
                  <c:v>25.451000000000001</c:v>
                </c:pt>
                <c:pt idx="10939">
                  <c:v>25.486999999999998</c:v>
                </c:pt>
                <c:pt idx="10940">
                  <c:v>25.492999999999999</c:v>
                </c:pt>
                <c:pt idx="10941">
                  <c:v>25.495000000000001</c:v>
                </c:pt>
                <c:pt idx="10942">
                  <c:v>25.501000000000001</c:v>
                </c:pt>
                <c:pt idx="10943">
                  <c:v>25.51</c:v>
                </c:pt>
                <c:pt idx="10944">
                  <c:v>25.521000000000001</c:v>
                </c:pt>
                <c:pt idx="10945">
                  <c:v>25.521000000000001</c:v>
                </c:pt>
                <c:pt idx="10946">
                  <c:v>25.532</c:v>
                </c:pt>
                <c:pt idx="10947">
                  <c:v>25.591000000000001</c:v>
                </c:pt>
                <c:pt idx="10948">
                  <c:v>25.603999999999999</c:v>
                </c:pt>
                <c:pt idx="10949">
                  <c:v>25.533000000000001</c:v>
                </c:pt>
                <c:pt idx="10950">
                  <c:v>25.414000000000001</c:v>
                </c:pt>
                <c:pt idx="10951">
                  <c:v>25.373999999999999</c:v>
                </c:pt>
                <c:pt idx="10952">
                  <c:v>25.15</c:v>
                </c:pt>
                <c:pt idx="10953">
                  <c:v>25.048999999999999</c:v>
                </c:pt>
                <c:pt idx="10954">
                  <c:v>24.972000000000001</c:v>
                </c:pt>
                <c:pt idx="10955">
                  <c:v>24.786000000000001</c:v>
                </c:pt>
                <c:pt idx="10956">
                  <c:v>24.709</c:v>
                </c:pt>
                <c:pt idx="10957">
                  <c:v>24.696000000000002</c:v>
                </c:pt>
                <c:pt idx="10958">
                  <c:v>24.704000000000001</c:v>
                </c:pt>
                <c:pt idx="10959">
                  <c:v>24.655000000000001</c:v>
                </c:pt>
                <c:pt idx="10960">
                  <c:v>24.678999999999998</c:v>
                </c:pt>
                <c:pt idx="10961">
                  <c:v>24.725000000000001</c:v>
                </c:pt>
                <c:pt idx="10962">
                  <c:v>24.927</c:v>
                </c:pt>
                <c:pt idx="10963">
                  <c:v>24.966000000000001</c:v>
                </c:pt>
                <c:pt idx="10964">
                  <c:v>24.992999999999999</c:v>
                </c:pt>
                <c:pt idx="10965">
                  <c:v>24.978000000000002</c:v>
                </c:pt>
                <c:pt idx="10966">
                  <c:v>25.03</c:v>
                </c:pt>
                <c:pt idx="10967">
                  <c:v>25.042999999999999</c:v>
                </c:pt>
                <c:pt idx="10968">
                  <c:v>25.135999999999999</c:v>
                </c:pt>
                <c:pt idx="10969">
                  <c:v>25.129000000000001</c:v>
                </c:pt>
                <c:pt idx="10970">
                  <c:v>25.157</c:v>
                </c:pt>
                <c:pt idx="10971">
                  <c:v>25.111000000000001</c:v>
                </c:pt>
                <c:pt idx="10972">
                  <c:v>25.173999999999999</c:v>
                </c:pt>
                <c:pt idx="10973">
                  <c:v>25.175000000000001</c:v>
                </c:pt>
                <c:pt idx="10974">
                  <c:v>25.251999999999999</c:v>
                </c:pt>
                <c:pt idx="10975">
                  <c:v>25.245000000000001</c:v>
                </c:pt>
                <c:pt idx="10976">
                  <c:v>25.277000000000001</c:v>
                </c:pt>
                <c:pt idx="10977">
                  <c:v>25.378</c:v>
                </c:pt>
                <c:pt idx="10978">
                  <c:v>25.538</c:v>
                </c:pt>
                <c:pt idx="10979">
                  <c:v>25.51</c:v>
                </c:pt>
                <c:pt idx="10980">
                  <c:v>25.510999999999999</c:v>
                </c:pt>
                <c:pt idx="10981">
                  <c:v>25.495999999999999</c:v>
                </c:pt>
                <c:pt idx="10982">
                  <c:v>25.523</c:v>
                </c:pt>
                <c:pt idx="10983">
                  <c:v>25.492999999999999</c:v>
                </c:pt>
                <c:pt idx="10984">
                  <c:v>25.471</c:v>
                </c:pt>
                <c:pt idx="10985">
                  <c:v>25.452000000000002</c:v>
                </c:pt>
                <c:pt idx="10986">
                  <c:v>25.46</c:v>
                </c:pt>
                <c:pt idx="10987">
                  <c:v>25.445</c:v>
                </c:pt>
                <c:pt idx="10988">
                  <c:v>25.446000000000002</c:v>
                </c:pt>
                <c:pt idx="10989">
                  <c:v>25.474</c:v>
                </c:pt>
                <c:pt idx="10990">
                  <c:v>25.521999999999998</c:v>
                </c:pt>
                <c:pt idx="10991">
                  <c:v>25.523</c:v>
                </c:pt>
                <c:pt idx="10992">
                  <c:v>25.501000000000001</c:v>
                </c:pt>
                <c:pt idx="10993">
                  <c:v>25.448</c:v>
                </c:pt>
                <c:pt idx="10994">
                  <c:v>25.452999999999999</c:v>
                </c:pt>
                <c:pt idx="10995">
                  <c:v>25.452000000000002</c:v>
                </c:pt>
                <c:pt idx="10996">
                  <c:v>25.427</c:v>
                </c:pt>
                <c:pt idx="10997">
                  <c:v>25.367000000000001</c:v>
                </c:pt>
                <c:pt idx="10998">
                  <c:v>25.227</c:v>
                </c:pt>
                <c:pt idx="10999">
                  <c:v>25.164000000000001</c:v>
                </c:pt>
                <c:pt idx="11000">
                  <c:v>25.093</c:v>
                </c:pt>
                <c:pt idx="11001">
                  <c:v>24.9</c:v>
                </c:pt>
                <c:pt idx="11002">
                  <c:v>24.516999999999999</c:v>
                </c:pt>
                <c:pt idx="11003">
                  <c:v>24.425999999999998</c:v>
                </c:pt>
                <c:pt idx="11004">
                  <c:v>24.329000000000001</c:v>
                </c:pt>
                <c:pt idx="11005">
                  <c:v>24.062999999999999</c:v>
                </c:pt>
                <c:pt idx="11006">
                  <c:v>23.963999999999999</c:v>
                </c:pt>
                <c:pt idx="11007">
                  <c:v>23.658999999999999</c:v>
                </c:pt>
                <c:pt idx="11008">
                  <c:v>23.481999999999999</c:v>
                </c:pt>
                <c:pt idx="11009">
                  <c:v>23.434999999999999</c:v>
                </c:pt>
                <c:pt idx="11010">
                  <c:v>23.382000000000001</c:v>
                </c:pt>
                <c:pt idx="11011">
                  <c:v>23.273</c:v>
                </c:pt>
                <c:pt idx="11012">
                  <c:v>23.22</c:v>
                </c:pt>
                <c:pt idx="11013">
                  <c:v>23.157</c:v>
                </c:pt>
                <c:pt idx="11014">
                  <c:v>23.053000000000001</c:v>
                </c:pt>
                <c:pt idx="11015">
                  <c:v>22.988</c:v>
                </c:pt>
                <c:pt idx="11016">
                  <c:v>22.957000000000001</c:v>
                </c:pt>
                <c:pt idx="11017">
                  <c:v>22.913</c:v>
                </c:pt>
                <c:pt idx="11018">
                  <c:v>22.881</c:v>
                </c:pt>
                <c:pt idx="11019">
                  <c:v>22.838999999999999</c:v>
                </c:pt>
                <c:pt idx="11020">
                  <c:v>22.754000000000001</c:v>
                </c:pt>
                <c:pt idx="11021">
                  <c:v>22.719000000000001</c:v>
                </c:pt>
                <c:pt idx="11022">
                  <c:v>22.692</c:v>
                </c:pt>
                <c:pt idx="11023">
                  <c:v>22.655999999999999</c:v>
                </c:pt>
                <c:pt idx="11024">
                  <c:v>22.669</c:v>
                </c:pt>
                <c:pt idx="11025">
                  <c:v>22.712</c:v>
                </c:pt>
                <c:pt idx="11026">
                  <c:v>22.724</c:v>
                </c:pt>
                <c:pt idx="11027">
                  <c:v>22.817</c:v>
                </c:pt>
                <c:pt idx="11028">
                  <c:v>22.966000000000001</c:v>
                </c:pt>
                <c:pt idx="11029">
                  <c:v>23.059000000000001</c:v>
                </c:pt>
                <c:pt idx="11030">
                  <c:v>23.091000000000001</c:v>
                </c:pt>
                <c:pt idx="11031">
                  <c:v>23.187999999999999</c:v>
                </c:pt>
                <c:pt idx="11032">
                  <c:v>23.196999999999999</c:v>
                </c:pt>
                <c:pt idx="11033">
                  <c:v>23.219000000000001</c:v>
                </c:pt>
                <c:pt idx="11034">
                  <c:v>23.175000000000001</c:v>
                </c:pt>
                <c:pt idx="11035">
                  <c:v>23.16</c:v>
                </c:pt>
                <c:pt idx="11036">
                  <c:v>23.114999999999998</c:v>
                </c:pt>
                <c:pt idx="11037">
                  <c:v>23.096</c:v>
                </c:pt>
                <c:pt idx="11038">
                  <c:v>23.108000000000001</c:v>
                </c:pt>
                <c:pt idx="11039">
                  <c:v>23.088999999999999</c:v>
                </c:pt>
                <c:pt idx="11040">
                  <c:v>23.068999999999999</c:v>
                </c:pt>
                <c:pt idx="11041">
                  <c:v>23.064</c:v>
                </c:pt>
                <c:pt idx="11042">
                  <c:v>23.044</c:v>
                </c:pt>
                <c:pt idx="11043">
                  <c:v>22.922000000000001</c:v>
                </c:pt>
                <c:pt idx="11044">
                  <c:v>22.866</c:v>
                </c:pt>
                <c:pt idx="11045">
                  <c:v>22.742000000000001</c:v>
                </c:pt>
                <c:pt idx="11046">
                  <c:v>22.664999999999999</c:v>
                </c:pt>
                <c:pt idx="11047">
                  <c:v>22.666</c:v>
                </c:pt>
                <c:pt idx="11048">
                  <c:v>22.555</c:v>
                </c:pt>
                <c:pt idx="11049">
                  <c:v>22.567</c:v>
                </c:pt>
                <c:pt idx="11050">
                  <c:v>22.535</c:v>
                </c:pt>
                <c:pt idx="11051">
                  <c:v>22.587</c:v>
                </c:pt>
                <c:pt idx="11052">
                  <c:v>22.571999999999999</c:v>
                </c:pt>
                <c:pt idx="11053">
                  <c:v>22.626000000000001</c:v>
                </c:pt>
                <c:pt idx="11054">
                  <c:v>22.876999999999999</c:v>
                </c:pt>
                <c:pt idx="11055">
                  <c:v>22.981000000000002</c:v>
                </c:pt>
                <c:pt idx="11056">
                  <c:v>23.23</c:v>
                </c:pt>
                <c:pt idx="11057">
                  <c:v>23.382000000000001</c:v>
                </c:pt>
                <c:pt idx="11058">
                  <c:v>23.411000000000001</c:v>
                </c:pt>
                <c:pt idx="11059">
                  <c:v>23.565000000000001</c:v>
                </c:pt>
                <c:pt idx="11060">
                  <c:v>23.763999999999999</c:v>
                </c:pt>
                <c:pt idx="11061">
                  <c:v>23.788</c:v>
                </c:pt>
                <c:pt idx="11062">
                  <c:v>23.99</c:v>
                </c:pt>
                <c:pt idx="11063">
                  <c:v>24.117000000000001</c:v>
                </c:pt>
                <c:pt idx="11064">
                  <c:v>24.251000000000001</c:v>
                </c:pt>
                <c:pt idx="11065">
                  <c:v>24.338000000000001</c:v>
                </c:pt>
                <c:pt idx="11066">
                  <c:v>24.341999999999999</c:v>
                </c:pt>
                <c:pt idx="11067">
                  <c:v>24.431000000000001</c:v>
                </c:pt>
                <c:pt idx="11068">
                  <c:v>24.620999999999999</c:v>
                </c:pt>
                <c:pt idx="11069">
                  <c:v>24.623999999999999</c:v>
                </c:pt>
                <c:pt idx="11070">
                  <c:v>24.818000000000001</c:v>
                </c:pt>
                <c:pt idx="11071">
                  <c:v>24.913</c:v>
                </c:pt>
                <c:pt idx="11072">
                  <c:v>25.013000000000002</c:v>
                </c:pt>
                <c:pt idx="11073">
                  <c:v>25.033000000000001</c:v>
                </c:pt>
                <c:pt idx="11074">
                  <c:v>25.036999999999999</c:v>
                </c:pt>
                <c:pt idx="11075">
                  <c:v>25.058</c:v>
                </c:pt>
                <c:pt idx="11076">
                  <c:v>25.131</c:v>
                </c:pt>
                <c:pt idx="11077">
                  <c:v>25.140999999999998</c:v>
                </c:pt>
                <c:pt idx="11078">
                  <c:v>25.215</c:v>
                </c:pt>
                <c:pt idx="11079">
                  <c:v>25.273</c:v>
                </c:pt>
                <c:pt idx="11080">
                  <c:v>25.341000000000001</c:v>
                </c:pt>
                <c:pt idx="11081">
                  <c:v>25.347999999999999</c:v>
                </c:pt>
                <c:pt idx="11082">
                  <c:v>25.350999999999999</c:v>
                </c:pt>
                <c:pt idx="11083">
                  <c:v>25.358000000000001</c:v>
                </c:pt>
                <c:pt idx="11084">
                  <c:v>25.303000000000001</c:v>
                </c:pt>
                <c:pt idx="11085">
                  <c:v>25.283999999999999</c:v>
                </c:pt>
                <c:pt idx="11086">
                  <c:v>25.228000000000002</c:v>
                </c:pt>
                <c:pt idx="11087">
                  <c:v>25.187000000000001</c:v>
                </c:pt>
                <c:pt idx="11088">
                  <c:v>25.146999999999998</c:v>
                </c:pt>
                <c:pt idx="11089">
                  <c:v>25.111999999999998</c:v>
                </c:pt>
                <c:pt idx="11090">
                  <c:v>25.03</c:v>
                </c:pt>
                <c:pt idx="11091">
                  <c:v>24.84</c:v>
                </c:pt>
                <c:pt idx="11092">
                  <c:v>24.757000000000001</c:v>
                </c:pt>
                <c:pt idx="11093">
                  <c:v>24.565999999999999</c:v>
                </c:pt>
                <c:pt idx="11094">
                  <c:v>24.425000000000001</c:v>
                </c:pt>
                <c:pt idx="11095">
                  <c:v>24.231000000000002</c:v>
                </c:pt>
                <c:pt idx="11096">
                  <c:v>24.311</c:v>
                </c:pt>
                <c:pt idx="11097">
                  <c:v>24.417999999999999</c:v>
                </c:pt>
                <c:pt idx="11098">
                  <c:v>24.506</c:v>
                </c:pt>
                <c:pt idx="11099">
                  <c:v>24.613</c:v>
                </c:pt>
                <c:pt idx="11100">
                  <c:v>24.873000000000001</c:v>
                </c:pt>
                <c:pt idx="11101">
                  <c:v>24.896000000000001</c:v>
                </c:pt>
                <c:pt idx="11102">
                  <c:v>24.991</c:v>
                </c:pt>
                <c:pt idx="11103">
                  <c:v>24.907</c:v>
                </c:pt>
                <c:pt idx="11104">
                  <c:v>24.888999999999999</c:v>
                </c:pt>
                <c:pt idx="11105">
                  <c:v>24.87</c:v>
                </c:pt>
                <c:pt idx="11106">
                  <c:v>24.777999999999999</c:v>
                </c:pt>
                <c:pt idx="11107">
                  <c:v>24.635999999999999</c:v>
                </c:pt>
                <c:pt idx="11108">
                  <c:v>24.459</c:v>
                </c:pt>
                <c:pt idx="11109">
                  <c:v>23.975999999999999</c:v>
                </c:pt>
                <c:pt idx="11110">
                  <c:v>23.928000000000001</c:v>
                </c:pt>
                <c:pt idx="11111">
                  <c:v>23.89</c:v>
                </c:pt>
                <c:pt idx="11112">
                  <c:v>23.843</c:v>
                </c:pt>
                <c:pt idx="11113">
                  <c:v>23.768000000000001</c:v>
                </c:pt>
                <c:pt idx="11114">
                  <c:v>23.63</c:v>
                </c:pt>
                <c:pt idx="11115">
                  <c:v>23.602</c:v>
                </c:pt>
                <c:pt idx="11116">
                  <c:v>23.64</c:v>
                </c:pt>
                <c:pt idx="11117">
                  <c:v>23.856000000000002</c:v>
                </c:pt>
                <c:pt idx="11118">
                  <c:v>24.216000000000001</c:v>
                </c:pt>
                <c:pt idx="11119">
                  <c:v>24.282</c:v>
                </c:pt>
                <c:pt idx="11120">
                  <c:v>24.297999999999998</c:v>
                </c:pt>
                <c:pt idx="11121">
                  <c:v>24.355</c:v>
                </c:pt>
                <c:pt idx="11122">
                  <c:v>24.382000000000001</c:v>
                </c:pt>
                <c:pt idx="11123">
                  <c:v>24.54</c:v>
                </c:pt>
                <c:pt idx="11124">
                  <c:v>24.597999999999999</c:v>
                </c:pt>
                <c:pt idx="11125">
                  <c:v>24.762</c:v>
                </c:pt>
                <c:pt idx="11126">
                  <c:v>24.838000000000001</c:v>
                </c:pt>
                <c:pt idx="11127">
                  <c:v>24.888999999999999</c:v>
                </c:pt>
                <c:pt idx="11128">
                  <c:v>24.952000000000002</c:v>
                </c:pt>
                <c:pt idx="11129">
                  <c:v>24.997</c:v>
                </c:pt>
                <c:pt idx="11130">
                  <c:v>25.143000000000001</c:v>
                </c:pt>
                <c:pt idx="11131">
                  <c:v>25.158000000000001</c:v>
                </c:pt>
                <c:pt idx="11132">
                  <c:v>25.161000000000001</c:v>
                </c:pt>
                <c:pt idx="11133">
                  <c:v>25.164000000000001</c:v>
                </c:pt>
                <c:pt idx="11134">
                  <c:v>25.164999999999999</c:v>
                </c:pt>
                <c:pt idx="11135">
                  <c:v>25.164000000000001</c:v>
                </c:pt>
                <c:pt idx="11136">
                  <c:v>25.158999999999999</c:v>
                </c:pt>
                <c:pt idx="11137">
                  <c:v>25.15</c:v>
                </c:pt>
                <c:pt idx="11138">
                  <c:v>25.154</c:v>
                </c:pt>
                <c:pt idx="11139">
                  <c:v>25.187000000000001</c:v>
                </c:pt>
                <c:pt idx="11140">
                  <c:v>25.193999999999999</c:v>
                </c:pt>
                <c:pt idx="11141">
                  <c:v>25.228999999999999</c:v>
                </c:pt>
                <c:pt idx="11142">
                  <c:v>25.239000000000001</c:v>
                </c:pt>
                <c:pt idx="11143">
                  <c:v>25.23</c:v>
                </c:pt>
                <c:pt idx="11144">
                  <c:v>25.228000000000002</c:v>
                </c:pt>
                <c:pt idx="11145">
                  <c:v>25.198</c:v>
                </c:pt>
                <c:pt idx="11146">
                  <c:v>25.196000000000002</c:v>
                </c:pt>
                <c:pt idx="11147">
                  <c:v>25.195</c:v>
                </c:pt>
                <c:pt idx="11148">
                  <c:v>25.187999999999999</c:v>
                </c:pt>
                <c:pt idx="11149">
                  <c:v>25.154</c:v>
                </c:pt>
                <c:pt idx="11150">
                  <c:v>25.146999999999998</c:v>
                </c:pt>
                <c:pt idx="11151">
                  <c:v>25.111999999999998</c:v>
                </c:pt>
                <c:pt idx="11152">
                  <c:v>25.096</c:v>
                </c:pt>
                <c:pt idx="11153">
                  <c:v>24.99</c:v>
                </c:pt>
                <c:pt idx="11154">
                  <c:v>24.885000000000002</c:v>
                </c:pt>
                <c:pt idx="11155">
                  <c:v>24.753</c:v>
                </c:pt>
                <c:pt idx="11156">
                  <c:v>24.702999999999999</c:v>
                </c:pt>
                <c:pt idx="11157">
                  <c:v>24.696000000000002</c:v>
                </c:pt>
                <c:pt idx="11158">
                  <c:v>24.695</c:v>
                </c:pt>
                <c:pt idx="11159">
                  <c:v>24.695</c:v>
                </c:pt>
                <c:pt idx="11160">
                  <c:v>24.696000000000002</c:v>
                </c:pt>
                <c:pt idx="11161">
                  <c:v>24.702999999999999</c:v>
                </c:pt>
                <c:pt idx="11162">
                  <c:v>24.776</c:v>
                </c:pt>
                <c:pt idx="11163">
                  <c:v>24.788</c:v>
                </c:pt>
                <c:pt idx="11164">
                  <c:v>24.818000000000001</c:v>
                </c:pt>
                <c:pt idx="11165">
                  <c:v>24.861000000000001</c:v>
                </c:pt>
                <c:pt idx="11166">
                  <c:v>24.905999999999999</c:v>
                </c:pt>
                <c:pt idx="11167">
                  <c:v>24.834</c:v>
                </c:pt>
                <c:pt idx="11168">
                  <c:v>24.832999999999998</c:v>
                </c:pt>
                <c:pt idx="11169">
                  <c:v>24.670999999999999</c:v>
                </c:pt>
                <c:pt idx="11170">
                  <c:v>24.559000000000001</c:v>
                </c:pt>
                <c:pt idx="11171">
                  <c:v>24.492000000000001</c:v>
                </c:pt>
                <c:pt idx="11172">
                  <c:v>24.521999999999998</c:v>
                </c:pt>
                <c:pt idx="11173">
                  <c:v>24.716999999999999</c:v>
                </c:pt>
                <c:pt idx="11174">
                  <c:v>24.722000000000001</c:v>
                </c:pt>
                <c:pt idx="11175">
                  <c:v>24.722999999999999</c:v>
                </c:pt>
                <c:pt idx="11176">
                  <c:v>24.724</c:v>
                </c:pt>
                <c:pt idx="11177">
                  <c:v>24.817</c:v>
                </c:pt>
                <c:pt idx="11178">
                  <c:v>24.861999999999998</c:v>
                </c:pt>
                <c:pt idx="11179">
                  <c:v>24.977</c:v>
                </c:pt>
                <c:pt idx="11180">
                  <c:v>25.311</c:v>
                </c:pt>
                <c:pt idx="11181">
                  <c:v>25.378</c:v>
                </c:pt>
                <c:pt idx="11182">
                  <c:v>25.382000000000001</c:v>
                </c:pt>
                <c:pt idx="11183">
                  <c:v>25.448</c:v>
                </c:pt>
                <c:pt idx="11184">
                  <c:v>25.446999999999999</c:v>
                </c:pt>
                <c:pt idx="11185">
                  <c:v>25.437000000000001</c:v>
                </c:pt>
                <c:pt idx="11186">
                  <c:v>25.434999999999999</c:v>
                </c:pt>
                <c:pt idx="11187">
                  <c:v>25.405999999999999</c:v>
                </c:pt>
                <c:pt idx="11188">
                  <c:v>25.370999999999999</c:v>
                </c:pt>
                <c:pt idx="11189">
                  <c:v>25.277000000000001</c:v>
                </c:pt>
                <c:pt idx="11190">
                  <c:v>25.257999999999999</c:v>
                </c:pt>
                <c:pt idx="11191">
                  <c:v>25.254000000000001</c:v>
                </c:pt>
                <c:pt idx="11192">
                  <c:v>25.248999999999999</c:v>
                </c:pt>
                <c:pt idx="11193">
                  <c:v>25.132999999999999</c:v>
                </c:pt>
                <c:pt idx="11194">
                  <c:v>25.103999999999999</c:v>
                </c:pt>
                <c:pt idx="11195">
                  <c:v>24.994</c:v>
                </c:pt>
                <c:pt idx="11196">
                  <c:v>24.937000000000001</c:v>
                </c:pt>
                <c:pt idx="11197">
                  <c:v>24.847000000000001</c:v>
                </c:pt>
                <c:pt idx="11198">
                  <c:v>24.834</c:v>
                </c:pt>
                <c:pt idx="11199">
                  <c:v>24.751000000000001</c:v>
                </c:pt>
                <c:pt idx="11200">
                  <c:v>24.765999999999998</c:v>
                </c:pt>
                <c:pt idx="11201">
                  <c:v>24.791</c:v>
                </c:pt>
                <c:pt idx="11202">
                  <c:v>24.800999999999998</c:v>
                </c:pt>
                <c:pt idx="11203">
                  <c:v>24.888000000000002</c:v>
                </c:pt>
                <c:pt idx="11204">
                  <c:v>24.911999999999999</c:v>
                </c:pt>
                <c:pt idx="11205">
                  <c:v>24.917999999999999</c:v>
                </c:pt>
                <c:pt idx="11206">
                  <c:v>24.925999999999998</c:v>
                </c:pt>
                <c:pt idx="11207">
                  <c:v>24.975000000000001</c:v>
                </c:pt>
                <c:pt idx="11208">
                  <c:v>24.998000000000001</c:v>
                </c:pt>
                <c:pt idx="11209">
                  <c:v>25.029</c:v>
                </c:pt>
                <c:pt idx="11210">
                  <c:v>25.053000000000001</c:v>
                </c:pt>
                <c:pt idx="11211">
                  <c:v>25.082000000000001</c:v>
                </c:pt>
                <c:pt idx="11212">
                  <c:v>25.05</c:v>
                </c:pt>
                <c:pt idx="11213">
                  <c:v>25.033999999999999</c:v>
                </c:pt>
                <c:pt idx="11214">
                  <c:v>25.038</c:v>
                </c:pt>
                <c:pt idx="11215">
                  <c:v>25.004999999999999</c:v>
                </c:pt>
                <c:pt idx="11216">
                  <c:v>25.004999999999999</c:v>
                </c:pt>
                <c:pt idx="11217">
                  <c:v>24.981000000000002</c:v>
                </c:pt>
                <c:pt idx="11218">
                  <c:v>24.591000000000001</c:v>
                </c:pt>
                <c:pt idx="11219">
                  <c:v>24.47</c:v>
                </c:pt>
                <c:pt idx="11220">
                  <c:v>24.318999999999999</c:v>
                </c:pt>
                <c:pt idx="11221">
                  <c:v>24.17</c:v>
                </c:pt>
                <c:pt idx="11222">
                  <c:v>24.164999999999999</c:v>
                </c:pt>
                <c:pt idx="11223">
                  <c:v>24.172000000000001</c:v>
                </c:pt>
                <c:pt idx="11224">
                  <c:v>24.175999999999998</c:v>
                </c:pt>
                <c:pt idx="11225">
                  <c:v>24.218</c:v>
                </c:pt>
                <c:pt idx="11226">
                  <c:v>24.338999999999999</c:v>
                </c:pt>
                <c:pt idx="11227">
                  <c:v>24.356000000000002</c:v>
                </c:pt>
                <c:pt idx="11228">
                  <c:v>24.358000000000001</c:v>
                </c:pt>
                <c:pt idx="11229">
                  <c:v>24.366</c:v>
                </c:pt>
                <c:pt idx="11230">
                  <c:v>24.32</c:v>
                </c:pt>
                <c:pt idx="11231">
                  <c:v>24.321999999999999</c:v>
                </c:pt>
                <c:pt idx="11232">
                  <c:v>24.282</c:v>
                </c:pt>
                <c:pt idx="11233">
                  <c:v>24.207999999999998</c:v>
                </c:pt>
                <c:pt idx="11234">
                  <c:v>24.195</c:v>
                </c:pt>
                <c:pt idx="11235">
                  <c:v>24.134</c:v>
                </c:pt>
                <c:pt idx="11236">
                  <c:v>24.088000000000001</c:v>
                </c:pt>
                <c:pt idx="11237">
                  <c:v>24.088999999999999</c:v>
                </c:pt>
                <c:pt idx="11238">
                  <c:v>24.065000000000001</c:v>
                </c:pt>
                <c:pt idx="11239">
                  <c:v>24.036000000000001</c:v>
                </c:pt>
                <c:pt idx="11240">
                  <c:v>24.036000000000001</c:v>
                </c:pt>
                <c:pt idx="11241">
                  <c:v>24.024999999999999</c:v>
                </c:pt>
                <c:pt idx="11242">
                  <c:v>23.998999999999999</c:v>
                </c:pt>
                <c:pt idx="11243">
                  <c:v>23.898</c:v>
                </c:pt>
                <c:pt idx="11244">
                  <c:v>23.795000000000002</c:v>
                </c:pt>
                <c:pt idx="11245">
                  <c:v>23.789000000000001</c:v>
                </c:pt>
                <c:pt idx="11246">
                  <c:v>23.751999999999999</c:v>
                </c:pt>
                <c:pt idx="11247">
                  <c:v>23.593</c:v>
                </c:pt>
                <c:pt idx="11248">
                  <c:v>23.518000000000001</c:v>
                </c:pt>
                <c:pt idx="11249">
                  <c:v>23.655999999999999</c:v>
                </c:pt>
                <c:pt idx="11250">
                  <c:v>23.683</c:v>
                </c:pt>
                <c:pt idx="11251">
                  <c:v>23.823</c:v>
                </c:pt>
                <c:pt idx="11252">
                  <c:v>24.053999999999998</c:v>
                </c:pt>
                <c:pt idx="11253">
                  <c:v>24.373000000000001</c:v>
                </c:pt>
                <c:pt idx="11254">
                  <c:v>24.547000000000001</c:v>
                </c:pt>
                <c:pt idx="11255">
                  <c:v>24.614000000000001</c:v>
                </c:pt>
                <c:pt idx="11256">
                  <c:v>24.923999999999999</c:v>
                </c:pt>
                <c:pt idx="11257">
                  <c:v>24.984000000000002</c:v>
                </c:pt>
                <c:pt idx="11258">
                  <c:v>24.992000000000001</c:v>
                </c:pt>
                <c:pt idx="11259">
                  <c:v>25.004999999999999</c:v>
                </c:pt>
                <c:pt idx="11260">
                  <c:v>25.114000000000001</c:v>
                </c:pt>
                <c:pt idx="11261">
                  <c:v>25.172000000000001</c:v>
                </c:pt>
                <c:pt idx="11262">
                  <c:v>25.201000000000001</c:v>
                </c:pt>
                <c:pt idx="11263">
                  <c:v>25.192</c:v>
                </c:pt>
                <c:pt idx="11264">
                  <c:v>25.256</c:v>
                </c:pt>
                <c:pt idx="11265">
                  <c:v>25.196999999999999</c:v>
                </c:pt>
                <c:pt idx="11266">
                  <c:v>25.193999999999999</c:v>
                </c:pt>
                <c:pt idx="11267">
                  <c:v>25.158999999999999</c:v>
                </c:pt>
                <c:pt idx="11268">
                  <c:v>25.113</c:v>
                </c:pt>
                <c:pt idx="11269">
                  <c:v>25.05</c:v>
                </c:pt>
                <c:pt idx="11270">
                  <c:v>24.783999999999999</c:v>
                </c:pt>
                <c:pt idx="11271">
                  <c:v>24.780999999999999</c:v>
                </c:pt>
                <c:pt idx="11272">
                  <c:v>24.777999999999999</c:v>
                </c:pt>
                <c:pt idx="11273">
                  <c:v>24.768999999999998</c:v>
                </c:pt>
                <c:pt idx="11274">
                  <c:v>24.495000000000001</c:v>
                </c:pt>
                <c:pt idx="11275">
                  <c:v>24.448</c:v>
                </c:pt>
                <c:pt idx="11276">
                  <c:v>24.422999999999998</c:v>
                </c:pt>
                <c:pt idx="11277">
                  <c:v>24.373000000000001</c:v>
                </c:pt>
                <c:pt idx="11278">
                  <c:v>24.359000000000002</c:v>
                </c:pt>
                <c:pt idx="11279">
                  <c:v>24.417000000000002</c:v>
                </c:pt>
                <c:pt idx="11280">
                  <c:v>24.45</c:v>
                </c:pt>
                <c:pt idx="11281">
                  <c:v>24.510999999999999</c:v>
                </c:pt>
                <c:pt idx="11282">
                  <c:v>24.693999999999999</c:v>
                </c:pt>
                <c:pt idx="11283">
                  <c:v>24.725000000000001</c:v>
                </c:pt>
                <c:pt idx="11284">
                  <c:v>24.786999999999999</c:v>
                </c:pt>
                <c:pt idx="11285">
                  <c:v>24.952999999999999</c:v>
                </c:pt>
                <c:pt idx="11286">
                  <c:v>25.045000000000002</c:v>
                </c:pt>
                <c:pt idx="11287">
                  <c:v>25.157</c:v>
                </c:pt>
                <c:pt idx="11288">
                  <c:v>25.239000000000001</c:v>
                </c:pt>
                <c:pt idx="11289">
                  <c:v>25.295000000000002</c:v>
                </c:pt>
                <c:pt idx="11290">
                  <c:v>25.361999999999998</c:v>
                </c:pt>
                <c:pt idx="11291">
                  <c:v>25.378</c:v>
                </c:pt>
                <c:pt idx="11292">
                  <c:v>25.411999999999999</c:v>
                </c:pt>
                <c:pt idx="11293">
                  <c:v>25.417999999999999</c:v>
                </c:pt>
                <c:pt idx="11294">
                  <c:v>25.437000000000001</c:v>
                </c:pt>
                <c:pt idx="11295">
                  <c:v>25.45</c:v>
                </c:pt>
                <c:pt idx="11296">
                  <c:v>25.45</c:v>
                </c:pt>
                <c:pt idx="11297">
                  <c:v>25.463000000000001</c:v>
                </c:pt>
                <c:pt idx="11298">
                  <c:v>25.474</c:v>
                </c:pt>
                <c:pt idx="11299">
                  <c:v>25.436</c:v>
                </c:pt>
                <c:pt idx="11300">
                  <c:v>25.431999999999999</c:v>
                </c:pt>
                <c:pt idx="11301">
                  <c:v>25.42</c:v>
                </c:pt>
                <c:pt idx="11302">
                  <c:v>25.413</c:v>
                </c:pt>
                <c:pt idx="11303">
                  <c:v>25.321999999999999</c:v>
                </c:pt>
                <c:pt idx="11304">
                  <c:v>25.184999999999999</c:v>
                </c:pt>
                <c:pt idx="11305">
                  <c:v>25.129000000000001</c:v>
                </c:pt>
                <c:pt idx="11306">
                  <c:v>25.126000000000001</c:v>
                </c:pt>
                <c:pt idx="11307">
                  <c:v>25.116</c:v>
                </c:pt>
                <c:pt idx="11308">
                  <c:v>25.036999999999999</c:v>
                </c:pt>
                <c:pt idx="11309">
                  <c:v>24.827999999999999</c:v>
                </c:pt>
                <c:pt idx="11310">
                  <c:v>24.806000000000001</c:v>
                </c:pt>
                <c:pt idx="11311">
                  <c:v>24.72</c:v>
                </c:pt>
                <c:pt idx="11312">
                  <c:v>24.585999999999999</c:v>
                </c:pt>
                <c:pt idx="11313">
                  <c:v>24.547000000000001</c:v>
                </c:pt>
                <c:pt idx="11314">
                  <c:v>24.550999999999998</c:v>
                </c:pt>
                <c:pt idx="11315">
                  <c:v>24.57</c:v>
                </c:pt>
                <c:pt idx="11316">
                  <c:v>24.609000000000002</c:v>
                </c:pt>
                <c:pt idx="11317">
                  <c:v>24.65</c:v>
                </c:pt>
                <c:pt idx="11318">
                  <c:v>24.666</c:v>
                </c:pt>
                <c:pt idx="11319">
                  <c:v>24.760999999999999</c:v>
                </c:pt>
                <c:pt idx="11320">
                  <c:v>24.725999999999999</c:v>
                </c:pt>
                <c:pt idx="11321">
                  <c:v>24.716999999999999</c:v>
                </c:pt>
                <c:pt idx="11322">
                  <c:v>24.666</c:v>
                </c:pt>
                <c:pt idx="11323">
                  <c:v>24.628</c:v>
                </c:pt>
                <c:pt idx="11324">
                  <c:v>24.64</c:v>
                </c:pt>
                <c:pt idx="11325">
                  <c:v>24.617999999999999</c:v>
                </c:pt>
                <c:pt idx="11326">
                  <c:v>24.654</c:v>
                </c:pt>
                <c:pt idx="11327">
                  <c:v>24.613</c:v>
                </c:pt>
                <c:pt idx="11328">
                  <c:v>24.605</c:v>
                </c:pt>
                <c:pt idx="11329">
                  <c:v>24.591000000000001</c:v>
                </c:pt>
                <c:pt idx="11330">
                  <c:v>24.597999999999999</c:v>
                </c:pt>
                <c:pt idx="11331">
                  <c:v>24.655000000000001</c:v>
                </c:pt>
                <c:pt idx="11332">
                  <c:v>24.684999999999999</c:v>
                </c:pt>
                <c:pt idx="11333">
                  <c:v>24.773</c:v>
                </c:pt>
                <c:pt idx="11334">
                  <c:v>24.917999999999999</c:v>
                </c:pt>
                <c:pt idx="11335">
                  <c:v>24.998000000000001</c:v>
                </c:pt>
                <c:pt idx="11336">
                  <c:v>25.068000000000001</c:v>
                </c:pt>
                <c:pt idx="11337">
                  <c:v>25.143000000000001</c:v>
                </c:pt>
                <c:pt idx="11338">
                  <c:v>25.169</c:v>
                </c:pt>
                <c:pt idx="11339">
                  <c:v>25.231999999999999</c:v>
                </c:pt>
                <c:pt idx="11340">
                  <c:v>25.25</c:v>
                </c:pt>
                <c:pt idx="11341">
                  <c:v>25.273</c:v>
                </c:pt>
                <c:pt idx="11342">
                  <c:v>25.288</c:v>
                </c:pt>
                <c:pt idx="11343">
                  <c:v>25.341000000000001</c:v>
                </c:pt>
                <c:pt idx="11344">
                  <c:v>25.353000000000002</c:v>
                </c:pt>
                <c:pt idx="11345">
                  <c:v>25.359000000000002</c:v>
                </c:pt>
                <c:pt idx="11346">
                  <c:v>25.369</c:v>
                </c:pt>
                <c:pt idx="11347">
                  <c:v>25.335999999999999</c:v>
                </c:pt>
                <c:pt idx="11348">
                  <c:v>25.311</c:v>
                </c:pt>
                <c:pt idx="11349">
                  <c:v>25.3</c:v>
                </c:pt>
                <c:pt idx="11350">
                  <c:v>25.277999999999999</c:v>
                </c:pt>
                <c:pt idx="11351">
                  <c:v>25.274999999999999</c:v>
                </c:pt>
                <c:pt idx="11352">
                  <c:v>25.268000000000001</c:v>
                </c:pt>
                <c:pt idx="11353">
                  <c:v>25.148</c:v>
                </c:pt>
                <c:pt idx="11354">
                  <c:v>25.059000000000001</c:v>
                </c:pt>
                <c:pt idx="11355">
                  <c:v>25.047000000000001</c:v>
                </c:pt>
                <c:pt idx="11356">
                  <c:v>25.036999999999999</c:v>
                </c:pt>
                <c:pt idx="11357">
                  <c:v>25.038</c:v>
                </c:pt>
                <c:pt idx="11358">
                  <c:v>25.041</c:v>
                </c:pt>
                <c:pt idx="11359">
                  <c:v>25.055</c:v>
                </c:pt>
                <c:pt idx="11360">
                  <c:v>25.114999999999998</c:v>
                </c:pt>
                <c:pt idx="11361">
                  <c:v>25.056999999999999</c:v>
                </c:pt>
                <c:pt idx="11362">
                  <c:v>25.047999999999998</c:v>
                </c:pt>
                <c:pt idx="11363">
                  <c:v>25.052</c:v>
                </c:pt>
                <c:pt idx="11364">
                  <c:v>25.12</c:v>
                </c:pt>
                <c:pt idx="11365">
                  <c:v>25.152999999999999</c:v>
                </c:pt>
                <c:pt idx="11366">
                  <c:v>25.227</c:v>
                </c:pt>
                <c:pt idx="11367">
                  <c:v>25.213000000000001</c:v>
                </c:pt>
                <c:pt idx="11368">
                  <c:v>25.204000000000001</c:v>
                </c:pt>
                <c:pt idx="11369">
                  <c:v>25.201000000000001</c:v>
                </c:pt>
                <c:pt idx="11370">
                  <c:v>25.193999999999999</c:v>
                </c:pt>
                <c:pt idx="11371">
                  <c:v>25.167000000000002</c:v>
                </c:pt>
                <c:pt idx="11372">
                  <c:v>25.138000000000002</c:v>
                </c:pt>
                <c:pt idx="11373">
                  <c:v>25.1</c:v>
                </c:pt>
                <c:pt idx="11374">
                  <c:v>25.068000000000001</c:v>
                </c:pt>
                <c:pt idx="11375">
                  <c:v>25.023</c:v>
                </c:pt>
                <c:pt idx="11376">
                  <c:v>25.006</c:v>
                </c:pt>
                <c:pt idx="11377">
                  <c:v>25.01</c:v>
                </c:pt>
                <c:pt idx="11378">
                  <c:v>25.015999999999998</c:v>
                </c:pt>
                <c:pt idx="11379">
                  <c:v>25.026</c:v>
                </c:pt>
                <c:pt idx="11380">
                  <c:v>24.98</c:v>
                </c:pt>
                <c:pt idx="11381">
                  <c:v>24.937000000000001</c:v>
                </c:pt>
                <c:pt idx="11382">
                  <c:v>24.91</c:v>
                </c:pt>
                <c:pt idx="11383">
                  <c:v>24.931999999999999</c:v>
                </c:pt>
                <c:pt idx="11384">
                  <c:v>24.928999999999998</c:v>
                </c:pt>
                <c:pt idx="11385">
                  <c:v>24.942</c:v>
                </c:pt>
                <c:pt idx="11386">
                  <c:v>24.98</c:v>
                </c:pt>
                <c:pt idx="11387">
                  <c:v>25.096</c:v>
                </c:pt>
                <c:pt idx="11388">
                  <c:v>25.135000000000002</c:v>
                </c:pt>
                <c:pt idx="11389">
                  <c:v>25.161999999999999</c:v>
                </c:pt>
                <c:pt idx="11390">
                  <c:v>25.175000000000001</c:v>
                </c:pt>
                <c:pt idx="11391">
                  <c:v>25.2</c:v>
                </c:pt>
                <c:pt idx="11392">
                  <c:v>25.254000000000001</c:v>
                </c:pt>
                <c:pt idx="11393">
                  <c:v>25.367999999999999</c:v>
                </c:pt>
                <c:pt idx="11394">
                  <c:v>25.373000000000001</c:v>
                </c:pt>
                <c:pt idx="11395">
                  <c:v>25.388000000000002</c:v>
                </c:pt>
                <c:pt idx="11396">
                  <c:v>25.465</c:v>
                </c:pt>
                <c:pt idx="11397">
                  <c:v>25.492000000000001</c:v>
                </c:pt>
                <c:pt idx="11398">
                  <c:v>25.457000000000001</c:v>
                </c:pt>
                <c:pt idx="11399">
                  <c:v>25.449000000000002</c:v>
                </c:pt>
                <c:pt idx="11400">
                  <c:v>25.417000000000002</c:v>
                </c:pt>
                <c:pt idx="11401">
                  <c:v>25.381</c:v>
                </c:pt>
                <c:pt idx="11402">
                  <c:v>25.263000000000002</c:v>
                </c:pt>
                <c:pt idx="11403">
                  <c:v>25.170999999999999</c:v>
                </c:pt>
                <c:pt idx="11404">
                  <c:v>25.135000000000002</c:v>
                </c:pt>
                <c:pt idx="11405">
                  <c:v>25.091000000000001</c:v>
                </c:pt>
                <c:pt idx="11406">
                  <c:v>25.088999999999999</c:v>
                </c:pt>
                <c:pt idx="11407">
                  <c:v>25.05</c:v>
                </c:pt>
                <c:pt idx="11408">
                  <c:v>25.068999999999999</c:v>
                </c:pt>
                <c:pt idx="11409">
                  <c:v>25.074000000000002</c:v>
                </c:pt>
                <c:pt idx="11410">
                  <c:v>25.172000000000001</c:v>
                </c:pt>
                <c:pt idx="11411">
                  <c:v>25.175000000000001</c:v>
                </c:pt>
                <c:pt idx="11412">
                  <c:v>25.175999999999998</c:v>
                </c:pt>
                <c:pt idx="11413">
                  <c:v>25.175999999999998</c:v>
                </c:pt>
                <c:pt idx="11414">
                  <c:v>25.172999999999998</c:v>
                </c:pt>
                <c:pt idx="11415">
                  <c:v>25.187999999999999</c:v>
                </c:pt>
                <c:pt idx="11416">
                  <c:v>25.21</c:v>
                </c:pt>
                <c:pt idx="11417">
                  <c:v>25.242000000000001</c:v>
                </c:pt>
                <c:pt idx="11418">
                  <c:v>25.332999999999998</c:v>
                </c:pt>
                <c:pt idx="11419">
                  <c:v>25.335999999999999</c:v>
                </c:pt>
                <c:pt idx="11420">
                  <c:v>25.335999999999999</c:v>
                </c:pt>
                <c:pt idx="11421">
                  <c:v>25.36</c:v>
                </c:pt>
                <c:pt idx="11422">
                  <c:v>25.353000000000002</c:v>
                </c:pt>
                <c:pt idx="11423">
                  <c:v>25.262</c:v>
                </c:pt>
                <c:pt idx="11424">
                  <c:v>25.236000000000001</c:v>
                </c:pt>
                <c:pt idx="11425">
                  <c:v>25.155000000000001</c:v>
                </c:pt>
                <c:pt idx="11426">
                  <c:v>25.108000000000001</c:v>
                </c:pt>
                <c:pt idx="11427">
                  <c:v>24.998999999999999</c:v>
                </c:pt>
                <c:pt idx="11428">
                  <c:v>24.974</c:v>
                </c:pt>
                <c:pt idx="11429">
                  <c:v>24.97</c:v>
                </c:pt>
                <c:pt idx="11430">
                  <c:v>24.975999999999999</c:v>
                </c:pt>
                <c:pt idx="11431">
                  <c:v>24.995999999999999</c:v>
                </c:pt>
                <c:pt idx="11432">
                  <c:v>25.018999999999998</c:v>
                </c:pt>
                <c:pt idx="11433">
                  <c:v>25.079000000000001</c:v>
                </c:pt>
                <c:pt idx="11434">
                  <c:v>25.106000000000002</c:v>
                </c:pt>
                <c:pt idx="11435">
                  <c:v>25.279</c:v>
                </c:pt>
                <c:pt idx="11436">
                  <c:v>25.291</c:v>
                </c:pt>
                <c:pt idx="11437">
                  <c:v>25.318999999999999</c:v>
                </c:pt>
                <c:pt idx="11438">
                  <c:v>25.422000000000001</c:v>
                </c:pt>
                <c:pt idx="11439">
                  <c:v>25.469000000000001</c:v>
                </c:pt>
                <c:pt idx="11440">
                  <c:v>25.501999999999999</c:v>
                </c:pt>
                <c:pt idx="11441">
                  <c:v>25.539000000000001</c:v>
                </c:pt>
                <c:pt idx="11442">
                  <c:v>25.542000000000002</c:v>
                </c:pt>
                <c:pt idx="11443">
                  <c:v>25.552</c:v>
                </c:pt>
                <c:pt idx="11444">
                  <c:v>25.545000000000002</c:v>
                </c:pt>
                <c:pt idx="11445">
                  <c:v>25.542999999999999</c:v>
                </c:pt>
                <c:pt idx="11446">
                  <c:v>25.542000000000002</c:v>
                </c:pt>
                <c:pt idx="11447">
                  <c:v>25.533999999999999</c:v>
                </c:pt>
                <c:pt idx="11448">
                  <c:v>25.536000000000001</c:v>
                </c:pt>
                <c:pt idx="11449">
                  <c:v>25.562000000000001</c:v>
                </c:pt>
                <c:pt idx="11450">
                  <c:v>25.606999999999999</c:v>
                </c:pt>
                <c:pt idx="11451">
                  <c:v>25.632999999999999</c:v>
                </c:pt>
                <c:pt idx="11452">
                  <c:v>25.643999999999998</c:v>
                </c:pt>
                <c:pt idx="11453">
                  <c:v>25.675999999999998</c:v>
                </c:pt>
                <c:pt idx="11454">
                  <c:v>25.626999999999999</c:v>
                </c:pt>
                <c:pt idx="11455">
                  <c:v>25.597000000000001</c:v>
                </c:pt>
                <c:pt idx="11456">
                  <c:v>25.544</c:v>
                </c:pt>
                <c:pt idx="11457">
                  <c:v>25.513000000000002</c:v>
                </c:pt>
                <c:pt idx="11458">
                  <c:v>25.486000000000001</c:v>
                </c:pt>
                <c:pt idx="11459">
                  <c:v>25.443000000000001</c:v>
                </c:pt>
                <c:pt idx="11460">
                  <c:v>25.433</c:v>
                </c:pt>
                <c:pt idx="11461">
                  <c:v>25.41</c:v>
                </c:pt>
                <c:pt idx="11462">
                  <c:v>25.414000000000001</c:v>
                </c:pt>
                <c:pt idx="11463">
                  <c:v>25.47</c:v>
                </c:pt>
                <c:pt idx="11464">
                  <c:v>25.478999999999999</c:v>
                </c:pt>
                <c:pt idx="11465">
                  <c:v>25.445</c:v>
                </c:pt>
                <c:pt idx="11466">
                  <c:v>25.408000000000001</c:v>
                </c:pt>
                <c:pt idx="11467">
                  <c:v>25.352</c:v>
                </c:pt>
                <c:pt idx="11468">
                  <c:v>25.422999999999998</c:v>
                </c:pt>
                <c:pt idx="11469">
                  <c:v>25.425999999999998</c:v>
                </c:pt>
                <c:pt idx="11470">
                  <c:v>25.425999999999998</c:v>
                </c:pt>
                <c:pt idx="11471">
                  <c:v>25.472000000000001</c:v>
                </c:pt>
                <c:pt idx="11472">
                  <c:v>25.49</c:v>
                </c:pt>
                <c:pt idx="11473">
                  <c:v>25.448</c:v>
                </c:pt>
                <c:pt idx="11474">
                  <c:v>25.396000000000001</c:v>
                </c:pt>
                <c:pt idx="11475">
                  <c:v>25.401</c:v>
                </c:pt>
                <c:pt idx="11476">
                  <c:v>25.38</c:v>
                </c:pt>
                <c:pt idx="11477">
                  <c:v>25.378</c:v>
                </c:pt>
                <c:pt idx="11478">
                  <c:v>25.373999999999999</c:v>
                </c:pt>
                <c:pt idx="11479">
                  <c:v>25.379000000000001</c:v>
                </c:pt>
                <c:pt idx="11480">
                  <c:v>25.390999999999998</c:v>
                </c:pt>
                <c:pt idx="11481">
                  <c:v>25.379000000000001</c:v>
                </c:pt>
                <c:pt idx="11482">
                  <c:v>25.408000000000001</c:v>
                </c:pt>
                <c:pt idx="11483">
                  <c:v>25.448</c:v>
                </c:pt>
                <c:pt idx="11484">
                  <c:v>25.516999999999999</c:v>
                </c:pt>
                <c:pt idx="11485">
                  <c:v>25.536999999999999</c:v>
                </c:pt>
                <c:pt idx="11486">
                  <c:v>25.568000000000001</c:v>
                </c:pt>
                <c:pt idx="11487">
                  <c:v>25.568999999999999</c:v>
                </c:pt>
                <c:pt idx="11488">
                  <c:v>25.577000000000002</c:v>
                </c:pt>
                <c:pt idx="11489">
                  <c:v>25.577000000000002</c:v>
                </c:pt>
                <c:pt idx="11490">
                  <c:v>25.577999999999999</c:v>
                </c:pt>
                <c:pt idx="11491">
                  <c:v>25.574000000000002</c:v>
                </c:pt>
                <c:pt idx="11492">
                  <c:v>25.568999999999999</c:v>
                </c:pt>
                <c:pt idx="11493">
                  <c:v>25.606999999999999</c:v>
                </c:pt>
                <c:pt idx="11494">
                  <c:v>25.603000000000002</c:v>
                </c:pt>
                <c:pt idx="11495">
                  <c:v>25.602</c:v>
                </c:pt>
                <c:pt idx="11496">
                  <c:v>25.462</c:v>
                </c:pt>
                <c:pt idx="11497">
                  <c:v>25.437000000000001</c:v>
                </c:pt>
                <c:pt idx="11498">
                  <c:v>25.436</c:v>
                </c:pt>
                <c:pt idx="11499">
                  <c:v>25.335999999999999</c:v>
                </c:pt>
                <c:pt idx="11500">
                  <c:v>25.34</c:v>
                </c:pt>
                <c:pt idx="11501">
                  <c:v>25.327999999999999</c:v>
                </c:pt>
                <c:pt idx="11502">
                  <c:v>25.32</c:v>
                </c:pt>
                <c:pt idx="11503">
                  <c:v>25.193000000000001</c:v>
                </c:pt>
                <c:pt idx="11504">
                  <c:v>25.138999999999999</c:v>
                </c:pt>
                <c:pt idx="11505">
                  <c:v>25.122</c:v>
                </c:pt>
                <c:pt idx="11506">
                  <c:v>25.04</c:v>
                </c:pt>
                <c:pt idx="11507">
                  <c:v>24.992999999999999</c:v>
                </c:pt>
                <c:pt idx="11508">
                  <c:v>24.988</c:v>
                </c:pt>
                <c:pt idx="11509">
                  <c:v>24.989000000000001</c:v>
                </c:pt>
                <c:pt idx="11510">
                  <c:v>25.03</c:v>
                </c:pt>
                <c:pt idx="11511">
                  <c:v>25.033999999999999</c:v>
                </c:pt>
                <c:pt idx="11512">
                  <c:v>25.036000000000001</c:v>
                </c:pt>
                <c:pt idx="11513">
                  <c:v>25.038</c:v>
                </c:pt>
                <c:pt idx="11514">
                  <c:v>25.047000000000001</c:v>
                </c:pt>
                <c:pt idx="11515">
                  <c:v>25.08</c:v>
                </c:pt>
                <c:pt idx="11516">
                  <c:v>25.088000000000001</c:v>
                </c:pt>
                <c:pt idx="11517">
                  <c:v>25.113</c:v>
                </c:pt>
                <c:pt idx="11518">
                  <c:v>25.135000000000002</c:v>
                </c:pt>
                <c:pt idx="11519">
                  <c:v>25.23</c:v>
                </c:pt>
                <c:pt idx="11520">
                  <c:v>25.239000000000001</c:v>
                </c:pt>
                <c:pt idx="11521">
                  <c:v>25.175000000000001</c:v>
                </c:pt>
                <c:pt idx="11522">
                  <c:v>25.248999999999999</c:v>
                </c:pt>
                <c:pt idx="11523">
                  <c:v>25.254999999999999</c:v>
                </c:pt>
                <c:pt idx="11524">
                  <c:v>25.260999999999999</c:v>
                </c:pt>
                <c:pt idx="11525">
                  <c:v>25.207000000000001</c:v>
                </c:pt>
                <c:pt idx="11526">
                  <c:v>25.227</c:v>
                </c:pt>
                <c:pt idx="11527">
                  <c:v>25.248000000000001</c:v>
                </c:pt>
                <c:pt idx="11528">
                  <c:v>25.295999999999999</c:v>
                </c:pt>
                <c:pt idx="11529">
                  <c:v>25.399000000000001</c:v>
                </c:pt>
                <c:pt idx="11530">
                  <c:v>25.452000000000002</c:v>
                </c:pt>
                <c:pt idx="11531">
                  <c:v>25.439</c:v>
                </c:pt>
                <c:pt idx="11532">
                  <c:v>25.491</c:v>
                </c:pt>
                <c:pt idx="11533">
                  <c:v>25.53</c:v>
                </c:pt>
                <c:pt idx="11534">
                  <c:v>25.56</c:v>
                </c:pt>
                <c:pt idx="11535">
                  <c:v>25.55</c:v>
                </c:pt>
                <c:pt idx="11536">
                  <c:v>25.539000000000001</c:v>
                </c:pt>
                <c:pt idx="11537">
                  <c:v>25.533999999999999</c:v>
                </c:pt>
                <c:pt idx="11538">
                  <c:v>25.539000000000001</c:v>
                </c:pt>
                <c:pt idx="11539">
                  <c:v>25.529</c:v>
                </c:pt>
                <c:pt idx="11540">
                  <c:v>25.498999999999999</c:v>
                </c:pt>
                <c:pt idx="11541">
                  <c:v>25.481999999999999</c:v>
                </c:pt>
                <c:pt idx="11542">
                  <c:v>25.452000000000002</c:v>
                </c:pt>
                <c:pt idx="11543">
                  <c:v>25.399000000000001</c:v>
                </c:pt>
                <c:pt idx="11544">
                  <c:v>25.356999999999999</c:v>
                </c:pt>
                <c:pt idx="11545">
                  <c:v>25.309000000000001</c:v>
                </c:pt>
                <c:pt idx="11546">
                  <c:v>25.254000000000001</c:v>
                </c:pt>
                <c:pt idx="11547">
                  <c:v>25.175999999999998</c:v>
                </c:pt>
                <c:pt idx="11548">
                  <c:v>25.091000000000001</c:v>
                </c:pt>
                <c:pt idx="11549">
                  <c:v>25.02</c:v>
                </c:pt>
                <c:pt idx="11550">
                  <c:v>24.954000000000001</c:v>
                </c:pt>
                <c:pt idx="11551">
                  <c:v>24.875</c:v>
                </c:pt>
                <c:pt idx="11552">
                  <c:v>24.815000000000001</c:v>
                </c:pt>
                <c:pt idx="11553">
                  <c:v>24.794</c:v>
                </c:pt>
                <c:pt idx="11554">
                  <c:v>24.759</c:v>
                </c:pt>
                <c:pt idx="11555">
                  <c:v>24.771000000000001</c:v>
                </c:pt>
                <c:pt idx="11556">
                  <c:v>24.815999999999999</c:v>
                </c:pt>
                <c:pt idx="11557">
                  <c:v>25.023</c:v>
                </c:pt>
                <c:pt idx="11558">
                  <c:v>25.111000000000001</c:v>
                </c:pt>
                <c:pt idx="11559">
                  <c:v>25.132999999999999</c:v>
                </c:pt>
                <c:pt idx="11560">
                  <c:v>25.178999999999998</c:v>
                </c:pt>
                <c:pt idx="11561">
                  <c:v>25.24</c:v>
                </c:pt>
                <c:pt idx="11562">
                  <c:v>25.288</c:v>
                </c:pt>
                <c:pt idx="11563">
                  <c:v>25.327999999999999</c:v>
                </c:pt>
                <c:pt idx="11564">
                  <c:v>25.356999999999999</c:v>
                </c:pt>
                <c:pt idx="11565">
                  <c:v>25.378</c:v>
                </c:pt>
                <c:pt idx="11566">
                  <c:v>25.391999999999999</c:v>
                </c:pt>
                <c:pt idx="11567">
                  <c:v>25.405000000000001</c:v>
                </c:pt>
                <c:pt idx="11568">
                  <c:v>25.422000000000001</c:v>
                </c:pt>
                <c:pt idx="11569">
                  <c:v>25.44</c:v>
                </c:pt>
                <c:pt idx="11570">
                  <c:v>25.478000000000002</c:v>
                </c:pt>
                <c:pt idx="11571">
                  <c:v>25.51</c:v>
                </c:pt>
                <c:pt idx="11572">
                  <c:v>25.533000000000001</c:v>
                </c:pt>
                <c:pt idx="11573">
                  <c:v>25.536000000000001</c:v>
                </c:pt>
                <c:pt idx="11574">
                  <c:v>25.545000000000002</c:v>
                </c:pt>
                <c:pt idx="11575">
                  <c:v>25.568999999999999</c:v>
                </c:pt>
                <c:pt idx="11576">
                  <c:v>25.584</c:v>
                </c:pt>
                <c:pt idx="11577">
                  <c:v>25.587</c:v>
                </c:pt>
                <c:pt idx="11578">
                  <c:v>25.594999999999999</c:v>
                </c:pt>
                <c:pt idx="11579">
                  <c:v>25.594999999999999</c:v>
                </c:pt>
                <c:pt idx="11580">
                  <c:v>25.594999999999999</c:v>
                </c:pt>
                <c:pt idx="11581">
                  <c:v>25.568999999999999</c:v>
                </c:pt>
                <c:pt idx="11582">
                  <c:v>25.565000000000001</c:v>
                </c:pt>
                <c:pt idx="11583">
                  <c:v>25.562999999999999</c:v>
                </c:pt>
                <c:pt idx="11584">
                  <c:v>25.564</c:v>
                </c:pt>
                <c:pt idx="11585">
                  <c:v>25.562999999999999</c:v>
                </c:pt>
                <c:pt idx="11586">
                  <c:v>25.538</c:v>
                </c:pt>
                <c:pt idx="11587">
                  <c:v>25.504000000000001</c:v>
                </c:pt>
                <c:pt idx="11588">
                  <c:v>25.478000000000002</c:v>
                </c:pt>
                <c:pt idx="11589">
                  <c:v>25.504000000000001</c:v>
                </c:pt>
                <c:pt idx="11590">
                  <c:v>25.542000000000002</c:v>
                </c:pt>
                <c:pt idx="11591">
                  <c:v>25.562000000000001</c:v>
                </c:pt>
                <c:pt idx="11592">
                  <c:v>25.539000000000001</c:v>
                </c:pt>
                <c:pt idx="11593">
                  <c:v>25.475000000000001</c:v>
                </c:pt>
                <c:pt idx="11594">
                  <c:v>25.384</c:v>
                </c:pt>
                <c:pt idx="11595">
                  <c:v>25.204000000000001</c:v>
                </c:pt>
                <c:pt idx="11596">
                  <c:v>25.088000000000001</c:v>
                </c:pt>
                <c:pt idx="11597">
                  <c:v>25.03</c:v>
                </c:pt>
                <c:pt idx="11598">
                  <c:v>24.896999999999998</c:v>
                </c:pt>
                <c:pt idx="11599">
                  <c:v>24.885999999999999</c:v>
                </c:pt>
                <c:pt idx="11600">
                  <c:v>24.867000000000001</c:v>
                </c:pt>
                <c:pt idx="11601">
                  <c:v>24.78</c:v>
                </c:pt>
                <c:pt idx="11602">
                  <c:v>24.245999999999999</c:v>
                </c:pt>
                <c:pt idx="11603">
                  <c:v>24.210999999999999</c:v>
                </c:pt>
                <c:pt idx="11604">
                  <c:v>24.218</c:v>
                </c:pt>
                <c:pt idx="11605">
                  <c:v>24.228999999999999</c:v>
                </c:pt>
                <c:pt idx="11606">
                  <c:v>24.321000000000002</c:v>
                </c:pt>
                <c:pt idx="11607">
                  <c:v>24.478999999999999</c:v>
                </c:pt>
                <c:pt idx="11608">
                  <c:v>24.742000000000001</c:v>
                </c:pt>
                <c:pt idx="11609">
                  <c:v>24.838999999999999</c:v>
                </c:pt>
                <c:pt idx="11610">
                  <c:v>25.256</c:v>
                </c:pt>
                <c:pt idx="11611">
                  <c:v>25.286999999999999</c:v>
                </c:pt>
                <c:pt idx="11612">
                  <c:v>25.324000000000002</c:v>
                </c:pt>
                <c:pt idx="11613">
                  <c:v>25.378</c:v>
                </c:pt>
                <c:pt idx="11614">
                  <c:v>25.376999999999999</c:v>
                </c:pt>
                <c:pt idx="11615">
                  <c:v>25.388000000000002</c:v>
                </c:pt>
                <c:pt idx="11616">
                  <c:v>25.425000000000001</c:v>
                </c:pt>
                <c:pt idx="11617">
                  <c:v>25.440999999999999</c:v>
                </c:pt>
                <c:pt idx="11618">
                  <c:v>25.443999999999999</c:v>
                </c:pt>
                <c:pt idx="11619">
                  <c:v>25.465</c:v>
                </c:pt>
                <c:pt idx="11620">
                  <c:v>25.547999999999998</c:v>
                </c:pt>
                <c:pt idx="11621">
                  <c:v>25.565000000000001</c:v>
                </c:pt>
                <c:pt idx="11622">
                  <c:v>25.527999999999999</c:v>
                </c:pt>
                <c:pt idx="11623">
                  <c:v>25.527999999999999</c:v>
                </c:pt>
                <c:pt idx="11624">
                  <c:v>25.524999999999999</c:v>
                </c:pt>
                <c:pt idx="11625">
                  <c:v>25.524999999999999</c:v>
                </c:pt>
                <c:pt idx="11626">
                  <c:v>25.521999999999998</c:v>
                </c:pt>
                <c:pt idx="11627">
                  <c:v>25.484999999999999</c:v>
                </c:pt>
                <c:pt idx="11628">
                  <c:v>25.449000000000002</c:v>
                </c:pt>
                <c:pt idx="11629">
                  <c:v>25.402999999999999</c:v>
                </c:pt>
                <c:pt idx="11630">
                  <c:v>25.402999999999999</c:v>
                </c:pt>
                <c:pt idx="11631">
                  <c:v>25.402000000000001</c:v>
                </c:pt>
                <c:pt idx="11632">
                  <c:v>25.384</c:v>
                </c:pt>
                <c:pt idx="11633">
                  <c:v>25.346</c:v>
                </c:pt>
                <c:pt idx="11634">
                  <c:v>25.308</c:v>
                </c:pt>
                <c:pt idx="11635">
                  <c:v>25.193000000000001</c:v>
                </c:pt>
                <c:pt idx="11636">
                  <c:v>25.184000000000001</c:v>
                </c:pt>
                <c:pt idx="11637">
                  <c:v>25.178000000000001</c:v>
                </c:pt>
                <c:pt idx="11638">
                  <c:v>25.151</c:v>
                </c:pt>
                <c:pt idx="11639">
                  <c:v>25.013999999999999</c:v>
                </c:pt>
                <c:pt idx="11640">
                  <c:v>24.907</c:v>
                </c:pt>
                <c:pt idx="11641">
                  <c:v>24.831</c:v>
                </c:pt>
                <c:pt idx="11642">
                  <c:v>24.789000000000001</c:v>
                </c:pt>
                <c:pt idx="11643">
                  <c:v>24.79</c:v>
                </c:pt>
                <c:pt idx="11644">
                  <c:v>24.798999999999999</c:v>
                </c:pt>
                <c:pt idx="11645">
                  <c:v>24.852</c:v>
                </c:pt>
                <c:pt idx="11646">
                  <c:v>24.946999999999999</c:v>
                </c:pt>
                <c:pt idx="11647">
                  <c:v>25.058</c:v>
                </c:pt>
                <c:pt idx="11648">
                  <c:v>25.126000000000001</c:v>
                </c:pt>
                <c:pt idx="11649">
                  <c:v>25.242999999999999</c:v>
                </c:pt>
                <c:pt idx="11650">
                  <c:v>25.274999999999999</c:v>
                </c:pt>
                <c:pt idx="11651">
                  <c:v>25.286999999999999</c:v>
                </c:pt>
                <c:pt idx="11652">
                  <c:v>25.315999999999999</c:v>
                </c:pt>
                <c:pt idx="11653">
                  <c:v>25.34</c:v>
                </c:pt>
                <c:pt idx="11654">
                  <c:v>25.382000000000001</c:v>
                </c:pt>
                <c:pt idx="11655">
                  <c:v>25.402000000000001</c:v>
                </c:pt>
                <c:pt idx="11656">
                  <c:v>25.440999999999999</c:v>
                </c:pt>
                <c:pt idx="11657">
                  <c:v>25.460999999999999</c:v>
                </c:pt>
                <c:pt idx="11658">
                  <c:v>25.471</c:v>
                </c:pt>
                <c:pt idx="11659">
                  <c:v>25.504000000000001</c:v>
                </c:pt>
                <c:pt idx="11660">
                  <c:v>25.513999999999999</c:v>
                </c:pt>
                <c:pt idx="11661">
                  <c:v>25.518999999999998</c:v>
                </c:pt>
                <c:pt idx="11662">
                  <c:v>25.535</c:v>
                </c:pt>
                <c:pt idx="11663">
                  <c:v>25.504000000000001</c:v>
                </c:pt>
                <c:pt idx="11664">
                  <c:v>25.497</c:v>
                </c:pt>
                <c:pt idx="11665">
                  <c:v>25.494</c:v>
                </c:pt>
                <c:pt idx="11666">
                  <c:v>25.454999999999998</c:v>
                </c:pt>
                <c:pt idx="11667">
                  <c:v>25.452000000000002</c:v>
                </c:pt>
                <c:pt idx="11668">
                  <c:v>25.407</c:v>
                </c:pt>
                <c:pt idx="11669">
                  <c:v>25.378</c:v>
                </c:pt>
                <c:pt idx="11670">
                  <c:v>25.423999999999999</c:v>
                </c:pt>
                <c:pt idx="11671">
                  <c:v>25.42</c:v>
                </c:pt>
                <c:pt idx="11672">
                  <c:v>25.347000000000001</c:v>
                </c:pt>
                <c:pt idx="11673">
                  <c:v>25.318000000000001</c:v>
                </c:pt>
                <c:pt idx="11674">
                  <c:v>25.26</c:v>
                </c:pt>
                <c:pt idx="11675">
                  <c:v>25.204000000000001</c:v>
                </c:pt>
                <c:pt idx="11676">
                  <c:v>25.212</c:v>
                </c:pt>
                <c:pt idx="11677">
                  <c:v>25.327999999999999</c:v>
                </c:pt>
                <c:pt idx="11678">
                  <c:v>25.353000000000002</c:v>
                </c:pt>
                <c:pt idx="11679">
                  <c:v>25.390999999999998</c:v>
                </c:pt>
                <c:pt idx="11680">
                  <c:v>25.370999999999999</c:v>
                </c:pt>
                <c:pt idx="11681">
                  <c:v>25.341000000000001</c:v>
                </c:pt>
                <c:pt idx="11682">
                  <c:v>25.303999999999998</c:v>
                </c:pt>
                <c:pt idx="11683">
                  <c:v>25.257000000000001</c:v>
                </c:pt>
                <c:pt idx="11684">
                  <c:v>25.225999999999999</c:v>
                </c:pt>
                <c:pt idx="11685">
                  <c:v>25.251999999999999</c:v>
                </c:pt>
                <c:pt idx="11686">
                  <c:v>25.28</c:v>
                </c:pt>
                <c:pt idx="11687">
                  <c:v>25.291</c:v>
                </c:pt>
                <c:pt idx="11688">
                  <c:v>25.280999999999999</c:v>
                </c:pt>
                <c:pt idx="11689">
                  <c:v>25.295999999999999</c:v>
                </c:pt>
                <c:pt idx="11690">
                  <c:v>25.306000000000001</c:v>
                </c:pt>
                <c:pt idx="11691">
                  <c:v>25.326000000000001</c:v>
                </c:pt>
                <c:pt idx="11692">
                  <c:v>25.355</c:v>
                </c:pt>
                <c:pt idx="11693">
                  <c:v>25.332999999999998</c:v>
                </c:pt>
                <c:pt idx="11694">
                  <c:v>25.332999999999998</c:v>
                </c:pt>
                <c:pt idx="11695">
                  <c:v>25.317</c:v>
                </c:pt>
                <c:pt idx="11696">
                  <c:v>25.318999999999999</c:v>
                </c:pt>
                <c:pt idx="11697">
                  <c:v>25.21</c:v>
                </c:pt>
                <c:pt idx="11698">
                  <c:v>25.207000000000001</c:v>
                </c:pt>
                <c:pt idx="11699">
                  <c:v>25.146999999999998</c:v>
                </c:pt>
                <c:pt idx="11700">
                  <c:v>25.302</c:v>
                </c:pt>
                <c:pt idx="11701">
                  <c:v>25.303999999999998</c:v>
                </c:pt>
                <c:pt idx="11702">
                  <c:v>25.303999999999998</c:v>
                </c:pt>
                <c:pt idx="11703">
                  <c:v>25.308</c:v>
                </c:pt>
                <c:pt idx="11704">
                  <c:v>25.356999999999999</c:v>
                </c:pt>
                <c:pt idx="11705">
                  <c:v>25.385999999999999</c:v>
                </c:pt>
                <c:pt idx="11706">
                  <c:v>25.341000000000001</c:v>
                </c:pt>
                <c:pt idx="11707">
                  <c:v>25.43</c:v>
                </c:pt>
                <c:pt idx="11708">
                  <c:v>25.422999999999998</c:v>
                </c:pt>
                <c:pt idx="11709">
                  <c:v>25.42</c:v>
                </c:pt>
                <c:pt idx="11710">
                  <c:v>25.408000000000001</c:v>
                </c:pt>
                <c:pt idx="11711">
                  <c:v>25.37</c:v>
                </c:pt>
                <c:pt idx="11712">
                  <c:v>25.338999999999999</c:v>
                </c:pt>
                <c:pt idx="11713">
                  <c:v>25.309000000000001</c:v>
                </c:pt>
                <c:pt idx="11714">
                  <c:v>25.253</c:v>
                </c:pt>
                <c:pt idx="11715">
                  <c:v>25.236000000000001</c:v>
                </c:pt>
                <c:pt idx="11716">
                  <c:v>25.227</c:v>
                </c:pt>
                <c:pt idx="11717">
                  <c:v>25.195</c:v>
                </c:pt>
                <c:pt idx="11718">
                  <c:v>25.151</c:v>
                </c:pt>
                <c:pt idx="11719">
                  <c:v>25.103999999999999</c:v>
                </c:pt>
                <c:pt idx="11720">
                  <c:v>25.135999999999999</c:v>
                </c:pt>
                <c:pt idx="11721">
                  <c:v>25.306000000000001</c:v>
                </c:pt>
                <c:pt idx="11722">
                  <c:v>25.39</c:v>
                </c:pt>
                <c:pt idx="11723">
                  <c:v>25.437000000000001</c:v>
                </c:pt>
                <c:pt idx="11724">
                  <c:v>25.529</c:v>
                </c:pt>
                <c:pt idx="11725">
                  <c:v>25.507000000000001</c:v>
                </c:pt>
                <c:pt idx="11726">
                  <c:v>25.483000000000001</c:v>
                </c:pt>
                <c:pt idx="11727">
                  <c:v>25.463000000000001</c:v>
                </c:pt>
                <c:pt idx="11728">
                  <c:v>25.484999999999999</c:v>
                </c:pt>
                <c:pt idx="11729">
                  <c:v>25.488</c:v>
                </c:pt>
                <c:pt idx="11730">
                  <c:v>25.495999999999999</c:v>
                </c:pt>
                <c:pt idx="11731">
                  <c:v>25.49</c:v>
                </c:pt>
                <c:pt idx="11732">
                  <c:v>25.486999999999998</c:v>
                </c:pt>
                <c:pt idx="11733">
                  <c:v>25.472000000000001</c:v>
                </c:pt>
                <c:pt idx="11734">
                  <c:v>25.413</c:v>
                </c:pt>
                <c:pt idx="11735">
                  <c:v>25.335999999999999</c:v>
                </c:pt>
                <c:pt idx="11736">
                  <c:v>25.335000000000001</c:v>
                </c:pt>
                <c:pt idx="11737">
                  <c:v>25.327000000000002</c:v>
                </c:pt>
                <c:pt idx="11738">
                  <c:v>25.268999999999998</c:v>
                </c:pt>
                <c:pt idx="11739">
                  <c:v>25.236000000000001</c:v>
                </c:pt>
                <c:pt idx="11740">
                  <c:v>25.224</c:v>
                </c:pt>
                <c:pt idx="11741">
                  <c:v>25.221</c:v>
                </c:pt>
                <c:pt idx="11742">
                  <c:v>25.247</c:v>
                </c:pt>
                <c:pt idx="11743">
                  <c:v>25.28</c:v>
                </c:pt>
                <c:pt idx="11744">
                  <c:v>25.303999999999998</c:v>
                </c:pt>
                <c:pt idx="11745">
                  <c:v>25.358000000000001</c:v>
                </c:pt>
                <c:pt idx="11746">
                  <c:v>25.36</c:v>
                </c:pt>
                <c:pt idx="11747">
                  <c:v>25.361999999999998</c:v>
                </c:pt>
                <c:pt idx="11748">
                  <c:v>25.367999999999999</c:v>
                </c:pt>
                <c:pt idx="11749">
                  <c:v>25.395</c:v>
                </c:pt>
                <c:pt idx="11750">
                  <c:v>25.420999999999999</c:v>
                </c:pt>
                <c:pt idx="11751">
                  <c:v>25.411999999999999</c:v>
                </c:pt>
                <c:pt idx="11752">
                  <c:v>25.459</c:v>
                </c:pt>
                <c:pt idx="11753">
                  <c:v>25.523</c:v>
                </c:pt>
                <c:pt idx="11754">
                  <c:v>25.545999999999999</c:v>
                </c:pt>
                <c:pt idx="11755">
                  <c:v>25.57</c:v>
                </c:pt>
                <c:pt idx="11756">
                  <c:v>25.582000000000001</c:v>
                </c:pt>
                <c:pt idx="11757">
                  <c:v>25.599</c:v>
                </c:pt>
                <c:pt idx="11758">
                  <c:v>25.591999999999999</c:v>
                </c:pt>
                <c:pt idx="11759">
                  <c:v>25.603000000000002</c:v>
                </c:pt>
                <c:pt idx="11760">
                  <c:v>25.605</c:v>
                </c:pt>
                <c:pt idx="11761">
                  <c:v>25.606000000000002</c:v>
                </c:pt>
                <c:pt idx="11762">
                  <c:v>25.599</c:v>
                </c:pt>
                <c:pt idx="11763">
                  <c:v>25.561</c:v>
                </c:pt>
                <c:pt idx="11764">
                  <c:v>25.545000000000002</c:v>
                </c:pt>
                <c:pt idx="11765">
                  <c:v>25.539000000000001</c:v>
                </c:pt>
                <c:pt idx="11766">
                  <c:v>25.542000000000002</c:v>
                </c:pt>
                <c:pt idx="11767">
                  <c:v>25.541</c:v>
                </c:pt>
                <c:pt idx="11768">
                  <c:v>25.542999999999999</c:v>
                </c:pt>
                <c:pt idx="11769">
                  <c:v>25.545000000000002</c:v>
                </c:pt>
                <c:pt idx="11770">
                  <c:v>25.544</c:v>
                </c:pt>
                <c:pt idx="11771">
                  <c:v>25.57</c:v>
                </c:pt>
                <c:pt idx="11772">
                  <c:v>25.606999999999999</c:v>
                </c:pt>
                <c:pt idx="11773">
                  <c:v>25.63</c:v>
                </c:pt>
                <c:pt idx="11774">
                  <c:v>25.632999999999999</c:v>
                </c:pt>
                <c:pt idx="11775">
                  <c:v>25.623000000000001</c:v>
                </c:pt>
                <c:pt idx="11776">
                  <c:v>25.599</c:v>
                </c:pt>
                <c:pt idx="11777">
                  <c:v>25.591999999999999</c:v>
                </c:pt>
                <c:pt idx="11778">
                  <c:v>25.571000000000002</c:v>
                </c:pt>
                <c:pt idx="11779">
                  <c:v>25.544</c:v>
                </c:pt>
                <c:pt idx="11780">
                  <c:v>25.541</c:v>
                </c:pt>
                <c:pt idx="11781">
                  <c:v>25.541</c:v>
                </c:pt>
                <c:pt idx="11782">
                  <c:v>25.542999999999999</c:v>
                </c:pt>
                <c:pt idx="11783">
                  <c:v>25.542999999999999</c:v>
                </c:pt>
                <c:pt idx="11784">
                  <c:v>25.555</c:v>
                </c:pt>
                <c:pt idx="11785">
                  <c:v>25.574000000000002</c:v>
                </c:pt>
                <c:pt idx="11786">
                  <c:v>25.599</c:v>
                </c:pt>
                <c:pt idx="11787">
                  <c:v>25.594000000000001</c:v>
                </c:pt>
                <c:pt idx="11788">
                  <c:v>25.59</c:v>
                </c:pt>
                <c:pt idx="11789">
                  <c:v>25.564</c:v>
                </c:pt>
                <c:pt idx="11790">
                  <c:v>25.567</c:v>
                </c:pt>
                <c:pt idx="11791">
                  <c:v>25.539000000000001</c:v>
                </c:pt>
                <c:pt idx="11792">
                  <c:v>25.521000000000001</c:v>
                </c:pt>
                <c:pt idx="11793">
                  <c:v>25.425000000000001</c:v>
                </c:pt>
                <c:pt idx="11794">
                  <c:v>25.370999999999999</c:v>
                </c:pt>
                <c:pt idx="11795">
                  <c:v>25.36</c:v>
                </c:pt>
                <c:pt idx="11796">
                  <c:v>25.363</c:v>
                </c:pt>
                <c:pt idx="11797">
                  <c:v>25.358000000000001</c:v>
                </c:pt>
                <c:pt idx="11798">
                  <c:v>25.356000000000002</c:v>
                </c:pt>
                <c:pt idx="11799">
                  <c:v>25.292999999999999</c:v>
                </c:pt>
                <c:pt idx="11800">
                  <c:v>25.294</c:v>
                </c:pt>
                <c:pt idx="11801">
                  <c:v>25.228999999999999</c:v>
                </c:pt>
                <c:pt idx="11802">
                  <c:v>25.193999999999999</c:v>
                </c:pt>
                <c:pt idx="11803">
                  <c:v>25.155999999999999</c:v>
                </c:pt>
                <c:pt idx="11804">
                  <c:v>25.157</c:v>
                </c:pt>
                <c:pt idx="11805">
                  <c:v>25.061</c:v>
                </c:pt>
                <c:pt idx="11806">
                  <c:v>25.149000000000001</c:v>
                </c:pt>
                <c:pt idx="11807">
                  <c:v>25.225000000000001</c:v>
                </c:pt>
                <c:pt idx="11808">
                  <c:v>25.242999999999999</c:v>
                </c:pt>
                <c:pt idx="11809">
                  <c:v>25.26</c:v>
                </c:pt>
                <c:pt idx="11810">
                  <c:v>25.262</c:v>
                </c:pt>
                <c:pt idx="11811">
                  <c:v>25.248999999999999</c:v>
                </c:pt>
                <c:pt idx="11812">
                  <c:v>25.256</c:v>
                </c:pt>
                <c:pt idx="11813">
                  <c:v>25.363</c:v>
                </c:pt>
                <c:pt idx="11814">
                  <c:v>25.48</c:v>
                </c:pt>
                <c:pt idx="11815">
                  <c:v>25.504000000000001</c:v>
                </c:pt>
                <c:pt idx="11816">
                  <c:v>25.507999999999999</c:v>
                </c:pt>
                <c:pt idx="11817">
                  <c:v>25.524000000000001</c:v>
                </c:pt>
                <c:pt idx="11818">
                  <c:v>25.532</c:v>
                </c:pt>
                <c:pt idx="11819">
                  <c:v>25.600999999999999</c:v>
                </c:pt>
                <c:pt idx="11820">
                  <c:v>25.605</c:v>
                </c:pt>
                <c:pt idx="11821">
                  <c:v>25.606999999999999</c:v>
                </c:pt>
                <c:pt idx="11822">
                  <c:v>25.617000000000001</c:v>
                </c:pt>
                <c:pt idx="11823">
                  <c:v>25.625</c:v>
                </c:pt>
                <c:pt idx="11824">
                  <c:v>25.632000000000001</c:v>
                </c:pt>
                <c:pt idx="11825">
                  <c:v>25.661999999999999</c:v>
                </c:pt>
                <c:pt idx="11826">
                  <c:v>25.663</c:v>
                </c:pt>
                <c:pt idx="11827">
                  <c:v>25.663</c:v>
                </c:pt>
                <c:pt idx="11828">
                  <c:v>25.663</c:v>
                </c:pt>
                <c:pt idx="11829">
                  <c:v>25.669</c:v>
                </c:pt>
                <c:pt idx="11830">
                  <c:v>25.69</c:v>
                </c:pt>
                <c:pt idx="11831">
                  <c:v>25.689</c:v>
                </c:pt>
                <c:pt idx="11832">
                  <c:v>25.702999999999999</c:v>
                </c:pt>
                <c:pt idx="11833">
                  <c:v>25.710999999999999</c:v>
                </c:pt>
                <c:pt idx="11834">
                  <c:v>25.701000000000001</c:v>
                </c:pt>
                <c:pt idx="11835">
                  <c:v>25.701000000000001</c:v>
                </c:pt>
                <c:pt idx="11836">
                  <c:v>25.684000000000001</c:v>
                </c:pt>
                <c:pt idx="11837">
                  <c:v>25.701000000000001</c:v>
                </c:pt>
                <c:pt idx="11838">
                  <c:v>25.739000000000001</c:v>
                </c:pt>
                <c:pt idx="11839">
                  <c:v>25.74</c:v>
                </c:pt>
                <c:pt idx="11840">
                  <c:v>25.751000000000001</c:v>
                </c:pt>
                <c:pt idx="11841">
                  <c:v>25.756</c:v>
                </c:pt>
                <c:pt idx="11842">
                  <c:v>25.766999999999999</c:v>
                </c:pt>
                <c:pt idx="11843">
                  <c:v>25.795000000000002</c:v>
                </c:pt>
                <c:pt idx="11844">
                  <c:v>25.818000000000001</c:v>
                </c:pt>
                <c:pt idx="11845">
                  <c:v>25.832999999999998</c:v>
                </c:pt>
                <c:pt idx="11846">
                  <c:v>25.847000000000001</c:v>
                </c:pt>
                <c:pt idx="11847">
                  <c:v>25.834</c:v>
                </c:pt>
                <c:pt idx="11848">
                  <c:v>25.762</c:v>
                </c:pt>
                <c:pt idx="11849">
                  <c:v>25.728999999999999</c:v>
                </c:pt>
                <c:pt idx="11850">
                  <c:v>25.728000000000002</c:v>
                </c:pt>
                <c:pt idx="11851">
                  <c:v>25.727</c:v>
                </c:pt>
                <c:pt idx="11852">
                  <c:v>25.757000000000001</c:v>
                </c:pt>
                <c:pt idx="11853">
                  <c:v>25.77</c:v>
                </c:pt>
                <c:pt idx="11854">
                  <c:v>25.766999999999999</c:v>
                </c:pt>
                <c:pt idx="11855">
                  <c:v>25.756</c:v>
                </c:pt>
                <c:pt idx="11856">
                  <c:v>25.702999999999999</c:v>
                </c:pt>
                <c:pt idx="11857">
                  <c:v>25.698</c:v>
                </c:pt>
                <c:pt idx="11858">
                  <c:v>25.78</c:v>
                </c:pt>
                <c:pt idx="11859">
                  <c:v>25.780999999999999</c:v>
                </c:pt>
                <c:pt idx="11860">
                  <c:v>25.783000000000001</c:v>
                </c:pt>
                <c:pt idx="11861">
                  <c:v>25.782</c:v>
                </c:pt>
                <c:pt idx="11862">
                  <c:v>25.728999999999999</c:v>
                </c:pt>
                <c:pt idx="11863">
                  <c:v>25.707000000000001</c:v>
                </c:pt>
                <c:pt idx="11864">
                  <c:v>25.733000000000001</c:v>
                </c:pt>
                <c:pt idx="11865">
                  <c:v>25.759</c:v>
                </c:pt>
                <c:pt idx="11866">
                  <c:v>25.782</c:v>
                </c:pt>
                <c:pt idx="11867">
                  <c:v>25.791</c:v>
                </c:pt>
                <c:pt idx="11868">
                  <c:v>25.82</c:v>
                </c:pt>
                <c:pt idx="11869">
                  <c:v>25.853999999999999</c:v>
                </c:pt>
                <c:pt idx="11870">
                  <c:v>25.867000000000001</c:v>
                </c:pt>
                <c:pt idx="11871">
                  <c:v>25.856000000000002</c:v>
                </c:pt>
                <c:pt idx="11872">
                  <c:v>25.850999999999999</c:v>
                </c:pt>
                <c:pt idx="11873">
                  <c:v>25.843</c:v>
                </c:pt>
                <c:pt idx="11874">
                  <c:v>25.843</c:v>
                </c:pt>
                <c:pt idx="11875">
                  <c:v>25.843</c:v>
                </c:pt>
                <c:pt idx="11876">
                  <c:v>25.841000000000001</c:v>
                </c:pt>
                <c:pt idx="11877">
                  <c:v>25.837</c:v>
                </c:pt>
                <c:pt idx="11878">
                  <c:v>25.843</c:v>
                </c:pt>
                <c:pt idx="11879">
                  <c:v>25.866</c:v>
                </c:pt>
                <c:pt idx="11880">
                  <c:v>25.893000000000001</c:v>
                </c:pt>
                <c:pt idx="11881">
                  <c:v>25.905000000000001</c:v>
                </c:pt>
                <c:pt idx="11882">
                  <c:v>25.905000000000001</c:v>
                </c:pt>
                <c:pt idx="11883">
                  <c:v>25.895</c:v>
                </c:pt>
                <c:pt idx="11884">
                  <c:v>25.895</c:v>
                </c:pt>
                <c:pt idx="11885">
                  <c:v>25.881</c:v>
                </c:pt>
                <c:pt idx="11886">
                  <c:v>25.881</c:v>
                </c:pt>
                <c:pt idx="11887">
                  <c:v>25.873000000000001</c:v>
                </c:pt>
                <c:pt idx="11888">
                  <c:v>25.864000000000001</c:v>
                </c:pt>
                <c:pt idx="11889">
                  <c:v>25.856999999999999</c:v>
                </c:pt>
                <c:pt idx="11890">
                  <c:v>25.850999999999999</c:v>
                </c:pt>
                <c:pt idx="11891">
                  <c:v>25.832000000000001</c:v>
                </c:pt>
                <c:pt idx="11892">
                  <c:v>25.832999999999998</c:v>
                </c:pt>
                <c:pt idx="11893">
                  <c:v>25.811</c:v>
                </c:pt>
                <c:pt idx="11894">
                  <c:v>25.765000000000001</c:v>
                </c:pt>
                <c:pt idx="11895">
                  <c:v>25.73</c:v>
                </c:pt>
                <c:pt idx="11896">
                  <c:v>25.695</c:v>
                </c:pt>
                <c:pt idx="11897">
                  <c:v>25.683</c:v>
                </c:pt>
                <c:pt idx="11898">
                  <c:v>25.678999999999998</c:v>
                </c:pt>
                <c:pt idx="11899">
                  <c:v>25.681000000000001</c:v>
                </c:pt>
                <c:pt idx="11900">
                  <c:v>25.683</c:v>
                </c:pt>
                <c:pt idx="11901">
                  <c:v>25.710999999999999</c:v>
                </c:pt>
                <c:pt idx="11902">
                  <c:v>25.683</c:v>
                </c:pt>
                <c:pt idx="11903">
                  <c:v>25.611999999999998</c:v>
                </c:pt>
                <c:pt idx="11904">
                  <c:v>25.593</c:v>
                </c:pt>
                <c:pt idx="11905">
                  <c:v>25.542999999999999</c:v>
                </c:pt>
                <c:pt idx="11906">
                  <c:v>25.556999999999999</c:v>
                </c:pt>
                <c:pt idx="11907">
                  <c:v>25.591000000000001</c:v>
                </c:pt>
                <c:pt idx="11908">
                  <c:v>25.620999999999999</c:v>
                </c:pt>
                <c:pt idx="11909">
                  <c:v>25.63</c:v>
                </c:pt>
                <c:pt idx="11910">
                  <c:v>25.661999999999999</c:v>
                </c:pt>
                <c:pt idx="11911">
                  <c:v>25.692</c:v>
                </c:pt>
                <c:pt idx="11912">
                  <c:v>25.73</c:v>
                </c:pt>
                <c:pt idx="11913">
                  <c:v>25.707000000000001</c:v>
                </c:pt>
                <c:pt idx="11914">
                  <c:v>25.742000000000001</c:v>
                </c:pt>
                <c:pt idx="11915">
                  <c:v>25.742000000000001</c:v>
                </c:pt>
                <c:pt idx="11916">
                  <c:v>25.742000000000001</c:v>
                </c:pt>
                <c:pt idx="11917">
                  <c:v>25.742000000000001</c:v>
                </c:pt>
                <c:pt idx="11918">
                  <c:v>25.724</c:v>
                </c:pt>
                <c:pt idx="11919">
                  <c:v>25.722999999999999</c:v>
                </c:pt>
                <c:pt idx="11920">
                  <c:v>25.722000000000001</c:v>
                </c:pt>
                <c:pt idx="11921">
                  <c:v>25.713999999999999</c:v>
                </c:pt>
                <c:pt idx="11922">
                  <c:v>25.709</c:v>
                </c:pt>
                <c:pt idx="11923">
                  <c:v>25.707999999999998</c:v>
                </c:pt>
                <c:pt idx="11924">
                  <c:v>25.709</c:v>
                </c:pt>
                <c:pt idx="11925">
                  <c:v>25.713999999999999</c:v>
                </c:pt>
                <c:pt idx="11926">
                  <c:v>25.716000000000001</c:v>
                </c:pt>
                <c:pt idx="11927">
                  <c:v>25.715</c:v>
                </c:pt>
                <c:pt idx="11928">
                  <c:v>25.718</c:v>
                </c:pt>
                <c:pt idx="11929">
                  <c:v>25.699000000000002</c:v>
                </c:pt>
                <c:pt idx="11930">
                  <c:v>25.661000000000001</c:v>
                </c:pt>
                <c:pt idx="11931">
                  <c:v>25.64</c:v>
                </c:pt>
                <c:pt idx="11932">
                  <c:v>25.623999999999999</c:v>
                </c:pt>
                <c:pt idx="11933">
                  <c:v>25.619</c:v>
                </c:pt>
                <c:pt idx="11934">
                  <c:v>25.617999999999999</c:v>
                </c:pt>
                <c:pt idx="11935">
                  <c:v>25.616</c:v>
                </c:pt>
                <c:pt idx="11936">
                  <c:v>25.609000000000002</c:v>
                </c:pt>
                <c:pt idx="11937">
                  <c:v>25.597000000000001</c:v>
                </c:pt>
                <c:pt idx="11938">
                  <c:v>25.596</c:v>
                </c:pt>
                <c:pt idx="11939">
                  <c:v>25.603999999999999</c:v>
                </c:pt>
                <c:pt idx="11940">
                  <c:v>25.606000000000002</c:v>
                </c:pt>
                <c:pt idx="11941">
                  <c:v>25.606000000000002</c:v>
                </c:pt>
                <c:pt idx="11942">
                  <c:v>25.605</c:v>
                </c:pt>
                <c:pt idx="11943">
                  <c:v>25.582000000000001</c:v>
                </c:pt>
                <c:pt idx="11944">
                  <c:v>25.582000000000001</c:v>
                </c:pt>
                <c:pt idx="11945">
                  <c:v>25.567</c:v>
                </c:pt>
                <c:pt idx="11946">
                  <c:v>25.655000000000001</c:v>
                </c:pt>
                <c:pt idx="11947">
                  <c:v>25.69</c:v>
                </c:pt>
                <c:pt idx="11948">
                  <c:v>25.727</c:v>
                </c:pt>
                <c:pt idx="11949">
                  <c:v>25.806000000000001</c:v>
                </c:pt>
                <c:pt idx="11950">
                  <c:v>25.863</c:v>
                </c:pt>
                <c:pt idx="11951">
                  <c:v>25.83</c:v>
                </c:pt>
                <c:pt idx="11952">
                  <c:v>25.763000000000002</c:v>
                </c:pt>
                <c:pt idx="11953">
                  <c:v>25.76</c:v>
                </c:pt>
                <c:pt idx="11954">
                  <c:v>25.751000000000001</c:v>
                </c:pt>
                <c:pt idx="11955">
                  <c:v>25.640999999999998</c:v>
                </c:pt>
                <c:pt idx="11956">
                  <c:v>25.68</c:v>
                </c:pt>
                <c:pt idx="11957">
                  <c:v>25.712</c:v>
                </c:pt>
                <c:pt idx="11958">
                  <c:v>25.7</c:v>
                </c:pt>
                <c:pt idx="11959">
                  <c:v>25.681999999999999</c:v>
                </c:pt>
                <c:pt idx="11960">
                  <c:v>25.677</c:v>
                </c:pt>
                <c:pt idx="11961">
                  <c:v>25.661000000000001</c:v>
                </c:pt>
                <c:pt idx="11962">
                  <c:v>25.652999999999999</c:v>
                </c:pt>
                <c:pt idx="11963">
                  <c:v>25.620999999999999</c:v>
                </c:pt>
                <c:pt idx="11964">
                  <c:v>25.631</c:v>
                </c:pt>
                <c:pt idx="11965">
                  <c:v>25.669</c:v>
                </c:pt>
                <c:pt idx="11966">
                  <c:v>25.670999999999999</c:v>
                </c:pt>
                <c:pt idx="11967">
                  <c:v>25.672000000000001</c:v>
                </c:pt>
                <c:pt idx="11968">
                  <c:v>25.672000000000001</c:v>
                </c:pt>
                <c:pt idx="11969">
                  <c:v>25.72</c:v>
                </c:pt>
                <c:pt idx="11970">
                  <c:v>25.713999999999999</c:v>
                </c:pt>
                <c:pt idx="11971">
                  <c:v>25.707000000000001</c:v>
                </c:pt>
                <c:pt idx="11972">
                  <c:v>25.701000000000001</c:v>
                </c:pt>
                <c:pt idx="11973">
                  <c:v>25.696000000000002</c:v>
                </c:pt>
                <c:pt idx="11974">
                  <c:v>25.696999999999999</c:v>
                </c:pt>
                <c:pt idx="11975">
                  <c:v>25.701000000000001</c:v>
                </c:pt>
                <c:pt idx="11976">
                  <c:v>25.702999999999999</c:v>
                </c:pt>
                <c:pt idx="11977">
                  <c:v>25.701000000000001</c:v>
                </c:pt>
                <c:pt idx="11978">
                  <c:v>25.693999999999999</c:v>
                </c:pt>
                <c:pt idx="11979">
                  <c:v>25.690999999999999</c:v>
                </c:pt>
                <c:pt idx="11980">
                  <c:v>25.69</c:v>
                </c:pt>
                <c:pt idx="11981">
                  <c:v>25.689</c:v>
                </c:pt>
                <c:pt idx="11982">
                  <c:v>25.681999999999999</c:v>
                </c:pt>
                <c:pt idx="11983">
                  <c:v>25.673999999999999</c:v>
                </c:pt>
                <c:pt idx="11984">
                  <c:v>25.664999999999999</c:v>
                </c:pt>
                <c:pt idx="11985">
                  <c:v>25.637</c:v>
                </c:pt>
                <c:pt idx="11986">
                  <c:v>25.483000000000001</c:v>
                </c:pt>
                <c:pt idx="11987">
                  <c:v>25.417000000000002</c:v>
                </c:pt>
                <c:pt idx="11988">
                  <c:v>25.49</c:v>
                </c:pt>
                <c:pt idx="11989">
                  <c:v>25.587</c:v>
                </c:pt>
                <c:pt idx="11990">
                  <c:v>25.626000000000001</c:v>
                </c:pt>
                <c:pt idx="11991">
                  <c:v>25.629000000000001</c:v>
                </c:pt>
                <c:pt idx="11992">
                  <c:v>25.637</c:v>
                </c:pt>
                <c:pt idx="11993">
                  <c:v>25.643000000000001</c:v>
                </c:pt>
                <c:pt idx="11994">
                  <c:v>25.664999999999999</c:v>
                </c:pt>
                <c:pt idx="11995">
                  <c:v>25.707000000000001</c:v>
                </c:pt>
                <c:pt idx="11996">
                  <c:v>25.707999999999998</c:v>
                </c:pt>
                <c:pt idx="11997">
                  <c:v>25.742999999999999</c:v>
                </c:pt>
                <c:pt idx="11998">
                  <c:v>25.739000000000001</c:v>
                </c:pt>
                <c:pt idx="11999">
                  <c:v>25.734000000000002</c:v>
                </c:pt>
                <c:pt idx="12000">
                  <c:v>25.733000000000001</c:v>
                </c:pt>
                <c:pt idx="12001">
                  <c:v>25.728999999999999</c:v>
                </c:pt>
                <c:pt idx="12002">
                  <c:v>25.719000000000001</c:v>
                </c:pt>
                <c:pt idx="12003">
                  <c:v>25.712</c:v>
                </c:pt>
                <c:pt idx="12004">
                  <c:v>25.716000000000001</c:v>
                </c:pt>
                <c:pt idx="12005">
                  <c:v>25.719000000000001</c:v>
                </c:pt>
                <c:pt idx="12006">
                  <c:v>25.722000000000001</c:v>
                </c:pt>
                <c:pt idx="12007">
                  <c:v>25.710999999999999</c:v>
                </c:pt>
                <c:pt idx="12008">
                  <c:v>25.702999999999999</c:v>
                </c:pt>
                <c:pt idx="12009">
                  <c:v>25.701000000000001</c:v>
                </c:pt>
                <c:pt idx="12010">
                  <c:v>25.695</c:v>
                </c:pt>
                <c:pt idx="12011">
                  <c:v>25.678999999999998</c:v>
                </c:pt>
                <c:pt idx="12012">
                  <c:v>25.620999999999999</c:v>
                </c:pt>
                <c:pt idx="12013">
                  <c:v>25.561</c:v>
                </c:pt>
                <c:pt idx="12014">
                  <c:v>25.529</c:v>
                </c:pt>
                <c:pt idx="12015">
                  <c:v>25.542000000000002</c:v>
                </c:pt>
                <c:pt idx="12016">
                  <c:v>25.574999999999999</c:v>
                </c:pt>
                <c:pt idx="12017">
                  <c:v>25.628</c:v>
                </c:pt>
                <c:pt idx="12018">
                  <c:v>25.643999999999998</c:v>
                </c:pt>
                <c:pt idx="12019">
                  <c:v>25.69</c:v>
                </c:pt>
                <c:pt idx="12020">
                  <c:v>25.741</c:v>
                </c:pt>
                <c:pt idx="12021">
                  <c:v>25.783000000000001</c:v>
                </c:pt>
                <c:pt idx="12022">
                  <c:v>25.748999999999999</c:v>
                </c:pt>
                <c:pt idx="12023">
                  <c:v>25.73</c:v>
                </c:pt>
                <c:pt idx="12024">
                  <c:v>25.72</c:v>
                </c:pt>
                <c:pt idx="12025">
                  <c:v>25.715</c:v>
                </c:pt>
                <c:pt idx="12026">
                  <c:v>25.696000000000002</c:v>
                </c:pt>
                <c:pt idx="12027">
                  <c:v>25.634</c:v>
                </c:pt>
                <c:pt idx="12028">
                  <c:v>25.635000000000002</c:v>
                </c:pt>
                <c:pt idx="12029">
                  <c:v>25.646000000000001</c:v>
                </c:pt>
                <c:pt idx="12030">
                  <c:v>25.649000000000001</c:v>
                </c:pt>
                <c:pt idx="12031">
                  <c:v>25.672000000000001</c:v>
                </c:pt>
                <c:pt idx="12032">
                  <c:v>25.681999999999999</c:v>
                </c:pt>
                <c:pt idx="12033">
                  <c:v>25.69</c:v>
                </c:pt>
                <c:pt idx="12034">
                  <c:v>25.734999999999999</c:v>
                </c:pt>
                <c:pt idx="12035">
                  <c:v>25.742999999999999</c:v>
                </c:pt>
                <c:pt idx="12036">
                  <c:v>25.745000000000001</c:v>
                </c:pt>
                <c:pt idx="12037">
                  <c:v>25.745000000000001</c:v>
                </c:pt>
                <c:pt idx="12038">
                  <c:v>25.751999999999999</c:v>
                </c:pt>
                <c:pt idx="12039">
                  <c:v>25.768000000000001</c:v>
                </c:pt>
                <c:pt idx="12040">
                  <c:v>25.812999999999999</c:v>
                </c:pt>
                <c:pt idx="12041">
                  <c:v>25.814</c:v>
                </c:pt>
                <c:pt idx="12042">
                  <c:v>25.814</c:v>
                </c:pt>
                <c:pt idx="12043">
                  <c:v>25.818000000000001</c:v>
                </c:pt>
                <c:pt idx="12044">
                  <c:v>25.824000000000002</c:v>
                </c:pt>
                <c:pt idx="12045">
                  <c:v>25.774999999999999</c:v>
                </c:pt>
                <c:pt idx="12046">
                  <c:v>25.773</c:v>
                </c:pt>
                <c:pt idx="12047">
                  <c:v>25.73</c:v>
                </c:pt>
                <c:pt idx="12048">
                  <c:v>25.605</c:v>
                </c:pt>
                <c:pt idx="12049">
                  <c:v>25.782</c:v>
                </c:pt>
                <c:pt idx="12050">
                  <c:v>25.829000000000001</c:v>
                </c:pt>
                <c:pt idx="12051">
                  <c:v>25.856000000000002</c:v>
                </c:pt>
                <c:pt idx="12052">
                  <c:v>25.850999999999999</c:v>
                </c:pt>
                <c:pt idx="12053">
                  <c:v>25.853000000000002</c:v>
                </c:pt>
                <c:pt idx="12054">
                  <c:v>25.824999999999999</c:v>
                </c:pt>
                <c:pt idx="12055">
                  <c:v>25.72</c:v>
                </c:pt>
                <c:pt idx="12056">
                  <c:v>25.692</c:v>
                </c:pt>
                <c:pt idx="12057">
                  <c:v>25.681999999999999</c:v>
                </c:pt>
                <c:pt idx="12058">
                  <c:v>25.661999999999999</c:v>
                </c:pt>
                <c:pt idx="12059">
                  <c:v>25.515999999999998</c:v>
                </c:pt>
                <c:pt idx="12060">
                  <c:v>25.477</c:v>
                </c:pt>
                <c:pt idx="12061">
                  <c:v>25.478000000000002</c:v>
                </c:pt>
                <c:pt idx="12062">
                  <c:v>25.478000000000002</c:v>
                </c:pt>
                <c:pt idx="12063">
                  <c:v>25.486999999999998</c:v>
                </c:pt>
                <c:pt idx="12064">
                  <c:v>25.495000000000001</c:v>
                </c:pt>
                <c:pt idx="12065">
                  <c:v>25.507000000000001</c:v>
                </c:pt>
                <c:pt idx="12066">
                  <c:v>25.530999999999999</c:v>
                </c:pt>
                <c:pt idx="12067">
                  <c:v>25.536999999999999</c:v>
                </c:pt>
                <c:pt idx="12068">
                  <c:v>25.538</c:v>
                </c:pt>
                <c:pt idx="12069">
                  <c:v>25.536000000000001</c:v>
                </c:pt>
                <c:pt idx="12070">
                  <c:v>25.541</c:v>
                </c:pt>
                <c:pt idx="12071">
                  <c:v>25.53</c:v>
                </c:pt>
                <c:pt idx="12072">
                  <c:v>25.510999999999999</c:v>
                </c:pt>
                <c:pt idx="12073">
                  <c:v>25.503</c:v>
                </c:pt>
                <c:pt idx="12074">
                  <c:v>25.492000000000001</c:v>
                </c:pt>
                <c:pt idx="12075">
                  <c:v>25.486999999999998</c:v>
                </c:pt>
                <c:pt idx="12076">
                  <c:v>25.463000000000001</c:v>
                </c:pt>
                <c:pt idx="12077">
                  <c:v>25.439</c:v>
                </c:pt>
                <c:pt idx="12078">
                  <c:v>25.405999999999999</c:v>
                </c:pt>
                <c:pt idx="12079">
                  <c:v>25.356999999999999</c:v>
                </c:pt>
                <c:pt idx="12080">
                  <c:v>25.341000000000001</c:v>
                </c:pt>
                <c:pt idx="12081">
                  <c:v>25.361000000000001</c:v>
                </c:pt>
                <c:pt idx="12082">
                  <c:v>25.381</c:v>
                </c:pt>
                <c:pt idx="12083">
                  <c:v>25.393000000000001</c:v>
                </c:pt>
                <c:pt idx="12084">
                  <c:v>25.295999999999999</c:v>
                </c:pt>
                <c:pt idx="12085">
                  <c:v>25.402999999999999</c:v>
                </c:pt>
                <c:pt idx="12086">
                  <c:v>25.398</c:v>
                </c:pt>
                <c:pt idx="12087">
                  <c:v>25.39</c:v>
                </c:pt>
                <c:pt idx="12088">
                  <c:v>25.294</c:v>
                </c:pt>
                <c:pt idx="12089">
                  <c:v>25.154</c:v>
                </c:pt>
                <c:pt idx="12090">
                  <c:v>25.091000000000001</c:v>
                </c:pt>
                <c:pt idx="12091">
                  <c:v>24.89</c:v>
                </c:pt>
                <c:pt idx="12092">
                  <c:v>25.126000000000001</c:v>
                </c:pt>
                <c:pt idx="12093">
                  <c:v>25.119</c:v>
                </c:pt>
                <c:pt idx="12094">
                  <c:v>25.091999999999999</c:v>
                </c:pt>
                <c:pt idx="12095">
                  <c:v>24.81</c:v>
                </c:pt>
                <c:pt idx="12096">
                  <c:v>24.823</c:v>
                </c:pt>
                <c:pt idx="12097">
                  <c:v>24.718</c:v>
                </c:pt>
                <c:pt idx="12098">
                  <c:v>24.651</c:v>
                </c:pt>
                <c:pt idx="12099">
                  <c:v>24.481000000000002</c:v>
                </c:pt>
                <c:pt idx="12100">
                  <c:v>24.451000000000001</c:v>
                </c:pt>
                <c:pt idx="12101">
                  <c:v>24.396000000000001</c:v>
                </c:pt>
                <c:pt idx="12102">
                  <c:v>24.216000000000001</c:v>
                </c:pt>
                <c:pt idx="12103">
                  <c:v>24.190999999999999</c:v>
                </c:pt>
                <c:pt idx="12104">
                  <c:v>24.163</c:v>
                </c:pt>
                <c:pt idx="12105">
                  <c:v>24.071000000000002</c:v>
                </c:pt>
                <c:pt idx="12106">
                  <c:v>24.114000000000001</c:v>
                </c:pt>
                <c:pt idx="12107">
                  <c:v>23.853999999999999</c:v>
                </c:pt>
                <c:pt idx="12108">
                  <c:v>23.52</c:v>
                </c:pt>
                <c:pt idx="12109">
                  <c:v>23.004000000000001</c:v>
                </c:pt>
                <c:pt idx="12110">
                  <c:v>22.445</c:v>
                </c:pt>
                <c:pt idx="12111">
                  <c:v>22.393999999999998</c:v>
                </c:pt>
                <c:pt idx="12112">
                  <c:v>22.369</c:v>
                </c:pt>
                <c:pt idx="12113">
                  <c:v>22.298999999999999</c:v>
                </c:pt>
                <c:pt idx="12114">
                  <c:v>21.850999999999999</c:v>
                </c:pt>
                <c:pt idx="12115">
                  <c:v>21.356999999999999</c:v>
                </c:pt>
                <c:pt idx="12116">
                  <c:v>21.291</c:v>
                </c:pt>
                <c:pt idx="12117">
                  <c:v>20.835000000000001</c:v>
                </c:pt>
                <c:pt idx="12118">
                  <c:v>20.571000000000002</c:v>
                </c:pt>
                <c:pt idx="12119">
                  <c:v>20.635999999999999</c:v>
                </c:pt>
                <c:pt idx="12120">
                  <c:v>20.303000000000001</c:v>
                </c:pt>
                <c:pt idx="12121">
                  <c:v>20.276</c:v>
                </c:pt>
                <c:pt idx="12122">
                  <c:v>20.276</c:v>
                </c:pt>
                <c:pt idx="12123">
                  <c:v>20.271999999999998</c:v>
                </c:pt>
                <c:pt idx="12124">
                  <c:v>19.920999999999999</c:v>
                </c:pt>
                <c:pt idx="12125">
                  <c:v>19.974</c:v>
                </c:pt>
                <c:pt idx="12126">
                  <c:v>20.332000000000001</c:v>
                </c:pt>
                <c:pt idx="12127">
                  <c:v>20.341000000000001</c:v>
                </c:pt>
                <c:pt idx="12128">
                  <c:v>20.527999999999999</c:v>
                </c:pt>
                <c:pt idx="12129">
                  <c:v>20.571000000000002</c:v>
                </c:pt>
                <c:pt idx="12130">
                  <c:v>20.113</c:v>
                </c:pt>
                <c:pt idx="12131">
                  <c:v>20.016999999999999</c:v>
                </c:pt>
                <c:pt idx="12132">
                  <c:v>20.033000000000001</c:v>
                </c:pt>
                <c:pt idx="12133">
                  <c:v>20.055</c:v>
                </c:pt>
                <c:pt idx="12134">
                  <c:v>20.178999999999998</c:v>
                </c:pt>
                <c:pt idx="12135">
                  <c:v>20.260000000000002</c:v>
                </c:pt>
                <c:pt idx="12136">
                  <c:v>20.448</c:v>
                </c:pt>
                <c:pt idx="12137">
                  <c:v>20.466999999999999</c:v>
                </c:pt>
                <c:pt idx="12138">
                  <c:v>20.565999999999999</c:v>
                </c:pt>
                <c:pt idx="12139">
                  <c:v>20.817</c:v>
                </c:pt>
                <c:pt idx="12140">
                  <c:v>21.273</c:v>
                </c:pt>
                <c:pt idx="12141">
                  <c:v>21.431000000000001</c:v>
                </c:pt>
                <c:pt idx="12142">
                  <c:v>21.48</c:v>
                </c:pt>
                <c:pt idx="12143">
                  <c:v>21.712</c:v>
                </c:pt>
                <c:pt idx="12144">
                  <c:v>22.582999999999998</c:v>
                </c:pt>
                <c:pt idx="12145">
                  <c:v>23.007999999999999</c:v>
                </c:pt>
                <c:pt idx="12146">
                  <c:v>23.346</c:v>
                </c:pt>
                <c:pt idx="12147">
                  <c:v>23.452000000000002</c:v>
                </c:pt>
                <c:pt idx="12148">
                  <c:v>23.638999999999999</c:v>
                </c:pt>
                <c:pt idx="12149">
                  <c:v>23.925999999999998</c:v>
                </c:pt>
                <c:pt idx="12150">
                  <c:v>23.922000000000001</c:v>
                </c:pt>
                <c:pt idx="12151">
                  <c:v>23.920999999999999</c:v>
                </c:pt>
                <c:pt idx="12152">
                  <c:v>23.908000000000001</c:v>
                </c:pt>
                <c:pt idx="12153">
                  <c:v>23.888000000000002</c:v>
                </c:pt>
                <c:pt idx="12154">
                  <c:v>23.863</c:v>
                </c:pt>
                <c:pt idx="12155">
                  <c:v>23.856000000000002</c:v>
                </c:pt>
                <c:pt idx="12156">
                  <c:v>23.849</c:v>
                </c:pt>
                <c:pt idx="12157">
                  <c:v>23.89</c:v>
                </c:pt>
                <c:pt idx="12158">
                  <c:v>23.9</c:v>
                </c:pt>
                <c:pt idx="12159">
                  <c:v>23.916</c:v>
                </c:pt>
                <c:pt idx="12160">
                  <c:v>24.056000000000001</c:v>
                </c:pt>
                <c:pt idx="12161">
                  <c:v>24.106999999999999</c:v>
                </c:pt>
                <c:pt idx="12162">
                  <c:v>24.102</c:v>
                </c:pt>
                <c:pt idx="12163">
                  <c:v>24.108000000000001</c:v>
                </c:pt>
                <c:pt idx="12164">
                  <c:v>24.135000000000002</c:v>
                </c:pt>
                <c:pt idx="12165">
                  <c:v>24.119</c:v>
                </c:pt>
                <c:pt idx="12166">
                  <c:v>24.065999999999999</c:v>
                </c:pt>
                <c:pt idx="12167">
                  <c:v>24.064</c:v>
                </c:pt>
                <c:pt idx="12168">
                  <c:v>24.064</c:v>
                </c:pt>
                <c:pt idx="12169">
                  <c:v>24.044</c:v>
                </c:pt>
                <c:pt idx="12170">
                  <c:v>24.029</c:v>
                </c:pt>
                <c:pt idx="12171">
                  <c:v>24.073</c:v>
                </c:pt>
                <c:pt idx="12172">
                  <c:v>24.077000000000002</c:v>
                </c:pt>
                <c:pt idx="12173">
                  <c:v>24.077000000000002</c:v>
                </c:pt>
                <c:pt idx="12174">
                  <c:v>24.082999999999998</c:v>
                </c:pt>
                <c:pt idx="12175">
                  <c:v>24.408999999999999</c:v>
                </c:pt>
                <c:pt idx="12176">
                  <c:v>24.41</c:v>
                </c:pt>
                <c:pt idx="12177">
                  <c:v>24.347999999999999</c:v>
                </c:pt>
                <c:pt idx="12178">
                  <c:v>24.367999999999999</c:v>
                </c:pt>
                <c:pt idx="12179">
                  <c:v>24.369</c:v>
                </c:pt>
                <c:pt idx="12180">
                  <c:v>24.361999999999998</c:v>
                </c:pt>
                <c:pt idx="12181">
                  <c:v>24.376000000000001</c:v>
                </c:pt>
                <c:pt idx="12182">
                  <c:v>24.344000000000001</c:v>
                </c:pt>
                <c:pt idx="12183">
                  <c:v>24.388999999999999</c:v>
                </c:pt>
                <c:pt idx="12184">
                  <c:v>24.387</c:v>
                </c:pt>
                <c:pt idx="12185">
                  <c:v>24.402000000000001</c:v>
                </c:pt>
                <c:pt idx="12186">
                  <c:v>24.526</c:v>
                </c:pt>
                <c:pt idx="12187">
                  <c:v>24.54</c:v>
                </c:pt>
                <c:pt idx="12188">
                  <c:v>24.532</c:v>
                </c:pt>
                <c:pt idx="12189">
                  <c:v>24.611000000000001</c:v>
                </c:pt>
                <c:pt idx="12190">
                  <c:v>24.594999999999999</c:v>
                </c:pt>
                <c:pt idx="12191">
                  <c:v>24.597000000000001</c:v>
                </c:pt>
                <c:pt idx="12192">
                  <c:v>24.603999999999999</c:v>
                </c:pt>
                <c:pt idx="12193">
                  <c:v>24.684999999999999</c:v>
                </c:pt>
                <c:pt idx="12194">
                  <c:v>24.702000000000002</c:v>
                </c:pt>
                <c:pt idx="12195">
                  <c:v>24.736000000000001</c:v>
                </c:pt>
                <c:pt idx="12196">
                  <c:v>24.777999999999999</c:v>
                </c:pt>
                <c:pt idx="12197">
                  <c:v>24.821000000000002</c:v>
                </c:pt>
                <c:pt idx="12198">
                  <c:v>24.844999999999999</c:v>
                </c:pt>
                <c:pt idx="12199">
                  <c:v>24.846</c:v>
                </c:pt>
                <c:pt idx="12200">
                  <c:v>24.875</c:v>
                </c:pt>
                <c:pt idx="12201">
                  <c:v>24.949000000000002</c:v>
                </c:pt>
                <c:pt idx="12202">
                  <c:v>25.084</c:v>
                </c:pt>
                <c:pt idx="12203">
                  <c:v>25.119</c:v>
                </c:pt>
                <c:pt idx="12204">
                  <c:v>25.29</c:v>
                </c:pt>
                <c:pt idx="12205">
                  <c:v>25.315999999999999</c:v>
                </c:pt>
                <c:pt idx="12206">
                  <c:v>25.315999999999999</c:v>
                </c:pt>
                <c:pt idx="12207">
                  <c:v>25.312999999999999</c:v>
                </c:pt>
                <c:pt idx="12208">
                  <c:v>25.266999999999999</c:v>
                </c:pt>
                <c:pt idx="12209">
                  <c:v>25.277999999999999</c:v>
                </c:pt>
                <c:pt idx="12210">
                  <c:v>25.282</c:v>
                </c:pt>
                <c:pt idx="12211">
                  <c:v>25.298999999999999</c:v>
                </c:pt>
                <c:pt idx="12212">
                  <c:v>25.321999999999999</c:v>
                </c:pt>
                <c:pt idx="12213">
                  <c:v>25.324000000000002</c:v>
                </c:pt>
                <c:pt idx="12214">
                  <c:v>25.346</c:v>
                </c:pt>
                <c:pt idx="12215">
                  <c:v>25.335000000000001</c:v>
                </c:pt>
                <c:pt idx="12216">
                  <c:v>25.359000000000002</c:v>
                </c:pt>
                <c:pt idx="12217">
                  <c:v>25.31</c:v>
                </c:pt>
                <c:pt idx="12218">
                  <c:v>25.518000000000001</c:v>
                </c:pt>
                <c:pt idx="12219">
                  <c:v>25.513000000000002</c:v>
                </c:pt>
                <c:pt idx="12220">
                  <c:v>25.506</c:v>
                </c:pt>
                <c:pt idx="12221">
                  <c:v>25.524999999999999</c:v>
                </c:pt>
                <c:pt idx="12222">
                  <c:v>25.434000000000001</c:v>
                </c:pt>
                <c:pt idx="12223">
                  <c:v>25.436</c:v>
                </c:pt>
                <c:pt idx="12224">
                  <c:v>25.385000000000002</c:v>
                </c:pt>
                <c:pt idx="12225">
                  <c:v>24.978000000000002</c:v>
                </c:pt>
                <c:pt idx="12226">
                  <c:v>24.927</c:v>
                </c:pt>
                <c:pt idx="12227">
                  <c:v>25.010999999999999</c:v>
                </c:pt>
                <c:pt idx="12228">
                  <c:v>25.106000000000002</c:v>
                </c:pt>
                <c:pt idx="12229">
                  <c:v>25.038</c:v>
                </c:pt>
                <c:pt idx="12230">
                  <c:v>24.963000000000001</c:v>
                </c:pt>
                <c:pt idx="12231">
                  <c:v>24.786999999999999</c:v>
                </c:pt>
                <c:pt idx="12232">
                  <c:v>24.562000000000001</c:v>
                </c:pt>
                <c:pt idx="12233">
                  <c:v>24.242999999999999</c:v>
                </c:pt>
                <c:pt idx="12234">
                  <c:v>24.082000000000001</c:v>
                </c:pt>
                <c:pt idx="12235">
                  <c:v>24.02</c:v>
                </c:pt>
                <c:pt idx="12236">
                  <c:v>23.698</c:v>
                </c:pt>
                <c:pt idx="12237">
                  <c:v>23.690999999999999</c:v>
                </c:pt>
                <c:pt idx="12238">
                  <c:v>23.69</c:v>
                </c:pt>
                <c:pt idx="12239">
                  <c:v>23.695</c:v>
                </c:pt>
                <c:pt idx="12240">
                  <c:v>23.829000000000001</c:v>
                </c:pt>
                <c:pt idx="12241">
                  <c:v>23.852</c:v>
                </c:pt>
                <c:pt idx="12242">
                  <c:v>23.905999999999999</c:v>
                </c:pt>
                <c:pt idx="12243">
                  <c:v>24.074000000000002</c:v>
                </c:pt>
                <c:pt idx="12244">
                  <c:v>24.149000000000001</c:v>
                </c:pt>
                <c:pt idx="12245">
                  <c:v>24.23</c:v>
                </c:pt>
                <c:pt idx="12246">
                  <c:v>24.253</c:v>
                </c:pt>
                <c:pt idx="12247">
                  <c:v>24.350999999999999</c:v>
                </c:pt>
                <c:pt idx="12248">
                  <c:v>24.454999999999998</c:v>
                </c:pt>
                <c:pt idx="12249">
                  <c:v>24.521000000000001</c:v>
                </c:pt>
                <c:pt idx="12250">
                  <c:v>24.629000000000001</c:v>
                </c:pt>
                <c:pt idx="12251">
                  <c:v>24.736000000000001</c:v>
                </c:pt>
                <c:pt idx="12252">
                  <c:v>24.954999999999998</c:v>
                </c:pt>
                <c:pt idx="12253">
                  <c:v>25.026</c:v>
                </c:pt>
                <c:pt idx="12254">
                  <c:v>25.073</c:v>
                </c:pt>
                <c:pt idx="12255">
                  <c:v>25.327999999999999</c:v>
                </c:pt>
                <c:pt idx="12256">
                  <c:v>25.352</c:v>
                </c:pt>
                <c:pt idx="12257">
                  <c:v>25.355</c:v>
                </c:pt>
                <c:pt idx="12258">
                  <c:v>25.361000000000001</c:v>
                </c:pt>
                <c:pt idx="12259">
                  <c:v>25.38</c:v>
                </c:pt>
                <c:pt idx="12260">
                  <c:v>25.56</c:v>
                </c:pt>
                <c:pt idx="12261">
                  <c:v>25.600999999999999</c:v>
                </c:pt>
                <c:pt idx="12262">
                  <c:v>25.622</c:v>
                </c:pt>
                <c:pt idx="12263">
                  <c:v>25.686</c:v>
                </c:pt>
                <c:pt idx="12264">
                  <c:v>25.707000000000001</c:v>
                </c:pt>
                <c:pt idx="12265">
                  <c:v>25.71</c:v>
                </c:pt>
                <c:pt idx="12266">
                  <c:v>25.713000000000001</c:v>
                </c:pt>
                <c:pt idx="12267">
                  <c:v>25.710999999999999</c:v>
                </c:pt>
                <c:pt idx="12268">
                  <c:v>25.721</c:v>
                </c:pt>
                <c:pt idx="12269">
                  <c:v>25.699000000000002</c:v>
                </c:pt>
                <c:pt idx="12270">
                  <c:v>25.696999999999999</c:v>
                </c:pt>
                <c:pt idx="12271">
                  <c:v>25.684000000000001</c:v>
                </c:pt>
                <c:pt idx="12272">
                  <c:v>25.617999999999999</c:v>
                </c:pt>
                <c:pt idx="12273">
                  <c:v>25.608000000000001</c:v>
                </c:pt>
                <c:pt idx="12274">
                  <c:v>25.6</c:v>
                </c:pt>
                <c:pt idx="12275">
                  <c:v>25.51</c:v>
                </c:pt>
                <c:pt idx="12276">
                  <c:v>25.459</c:v>
                </c:pt>
                <c:pt idx="12277">
                  <c:v>25.451000000000001</c:v>
                </c:pt>
                <c:pt idx="12278">
                  <c:v>25.452000000000002</c:v>
                </c:pt>
                <c:pt idx="12279">
                  <c:v>25.46</c:v>
                </c:pt>
                <c:pt idx="12280">
                  <c:v>25.466000000000001</c:v>
                </c:pt>
                <c:pt idx="12281">
                  <c:v>25.483000000000001</c:v>
                </c:pt>
                <c:pt idx="12282">
                  <c:v>25.51</c:v>
                </c:pt>
                <c:pt idx="12283">
                  <c:v>25.529</c:v>
                </c:pt>
                <c:pt idx="12284">
                  <c:v>25.62</c:v>
                </c:pt>
                <c:pt idx="12285">
                  <c:v>25.721</c:v>
                </c:pt>
                <c:pt idx="12286">
                  <c:v>25.756</c:v>
                </c:pt>
                <c:pt idx="12287">
                  <c:v>25.800999999999998</c:v>
                </c:pt>
                <c:pt idx="12288">
                  <c:v>25.834</c:v>
                </c:pt>
                <c:pt idx="12289">
                  <c:v>25.834</c:v>
                </c:pt>
                <c:pt idx="12290">
                  <c:v>25.870999999999999</c:v>
                </c:pt>
                <c:pt idx="12291">
                  <c:v>25.873000000000001</c:v>
                </c:pt>
                <c:pt idx="12292">
                  <c:v>25.876999999999999</c:v>
                </c:pt>
                <c:pt idx="12293">
                  <c:v>25.902000000000001</c:v>
                </c:pt>
                <c:pt idx="12294">
                  <c:v>25.925000000000001</c:v>
                </c:pt>
                <c:pt idx="12295">
                  <c:v>25.928999999999998</c:v>
                </c:pt>
                <c:pt idx="12296">
                  <c:v>25.931000000000001</c:v>
                </c:pt>
                <c:pt idx="12297">
                  <c:v>25.928000000000001</c:v>
                </c:pt>
                <c:pt idx="12298">
                  <c:v>25.934999999999999</c:v>
                </c:pt>
                <c:pt idx="12299">
                  <c:v>25.92</c:v>
                </c:pt>
                <c:pt idx="12300">
                  <c:v>25.873000000000001</c:v>
                </c:pt>
                <c:pt idx="12301">
                  <c:v>25.853000000000002</c:v>
                </c:pt>
                <c:pt idx="12302">
                  <c:v>25.861000000000001</c:v>
                </c:pt>
                <c:pt idx="12303">
                  <c:v>25.873000000000001</c:v>
                </c:pt>
                <c:pt idx="12304">
                  <c:v>25.887</c:v>
                </c:pt>
                <c:pt idx="12305">
                  <c:v>25.896000000000001</c:v>
                </c:pt>
                <c:pt idx="12306">
                  <c:v>25.893999999999998</c:v>
                </c:pt>
                <c:pt idx="12307">
                  <c:v>25.9</c:v>
                </c:pt>
                <c:pt idx="12308">
                  <c:v>25.899000000000001</c:v>
                </c:pt>
                <c:pt idx="12309">
                  <c:v>25.9</c:v>
                </c:pt>
                <c:pt idx="12310">
                  <c:v>25.885999999999999</c:v>
                </c:pt>
                <c:pt idx="12311">
                  <c:v>25.844000000000001</c:v>
                </c:pt>
                <c:pt idx="12312">
                  <c:v>25.835000000000001</c:v>
                </c:pt>
                <c:pt idx="12313">
                  <c:v>25.834</c:v>
                </c:pt>
                <c:pt idx="12314">
                  <c:v>25.831</c:v>
                </c:pt>
                <c:pt idx="12315">
                  <c:v>25.829000000000001</c:v>
                </c:pt>
                <c:pt idx="12316">
                  <c:v>25.786999999999999</c:v>
                </c:pt>
                <c:pt idx="12317">
                  <c:v>25.763000000000002</c:v>
                </c:pt>
                <c:pt idx="12318">
                  <c:v>25.715</c:v>
                </c:pt>
                <c:pt idx="12319">
                  <c:v>25.702999999999999</c:v>
                </c:pt>
                <c:pt idx="12320">
                  <c:v>25.702000000000002</c:v>
                </c:pt>
                <c:pt idx="12321">
                  <c:v>25.692</c:v>
                </c:pt>
                <c:pt idx="12322">
                  <c:v>25.709</c:v>
                </c:pt>
                <c:pt idx="12323">
                  <c:v>25.754000000000001</c:v>
                </c:pt>
                <c:pt idx="12324">
                  <c:v>25.768999999999998</c:v>
                </c:pt>
                <c:pt idx="12325">
                  <c:v>25.762</c:v>
                </c:pt>
                <c:pt idx="12326">
                  <c:v>25.742999999999999</c:v>
                </c:pt>
                <c:pt idx="12327">
                  <c:v>25.742000000000001</c:v>
                </c:pt>
                <c:pt idx="12328">
                  <c:v>25.742000000000001</c:v>
                </c:pt>
                <c:pt idx="12329">
                  <c:v>25.74</c:v>
                </c:pt>
                <c:pt idx="12330">
                  <c:v>25.702000000000002</c:v>
                </c:pt>
                <c:pt idx="12331">
                  <c:v>25.7</c:v>
                </c:pt>
                <c:pt idx="12332">
                  <c:v>25.692</c:v>
                </c:pt>
                <c:pt idx="12333">
                  <c:v>25.687999999999999</c:v>
                </c:pt>
                <c:pt idx="12334">
                  <c:v>25.683</c:v>
                </c:pt>
                <c:pt idx="12335">
                  <c:v>25.667000000000002</c:v>
                </c:pt>
                <c:pt idx="12336">
                  <c:v>25.742999999999999</c:v>
                </c:pt>
                <c:pt idx="12337">
                  <c:v>25.818000000000001</c:v>
                </c:pt>
                <c:pt idx="12338">
                  <c:v>25.898</c:v>
                </c:pt>
                <c:pt idx="12339">
                  <c:v>25.798999999999999</c:v>
                </c:pt>
                <c:pt idx="12340">
                  <c:v>25.78</c:v>
                </c:pt>
                <c:pt idx="12341">
                  <c:v>25.678999999999998</c:v>
                </c:pt>
                <c:pt idx="12342">
                  <c:v>25.651</c:v>
                </c:pt>
                <c:pt idx="12343">
                  <c:v>25.648</c:v>
                </c:pt>
                <c:pt idx="12344">
                  <c:v>25.623000000000001</c:v>
                </c:pt>
                <c:pt idx="12345">
                  <c:v>25.548999999999999</c:v>
                </c:pt>
                <c:pt idx="12346">
                  <c:v>25.513000000000002</c:v>
                </c:pt>
                <c:pt idx="12347">
                  <c:v>25.452000000000002</c:v>
                </c:pt>
                <c:pt idx="12348">
                  <c:v>25.518000000000001</c:v>
                </c:pt>
                <c:pt idx="12349">
                  <c:v>25.594999999999999</c:v>
                </c:pt>
                <c:pt idx="12350">
                  <c:v>25.641999999999999</c:v>
                </c:pt>
                <c:pt idx="12351">
                  <c:v>25.655000000000001</c:v>
                </c:pt>
                <c:pt idx="12352">
                  <c:v>25.73</c:v>
                </c:pt>
                <c:pt idx="12353">
                  <c:v>25.768999999999998</c:v>
                </c:pt>
                <c:pt idx="12354">
                  <c:v>25.798999999999999</c:v>
                </c:pt>
                <c:pt idx="12355">
                  <c:v>25.786000000000001</c:v>
                </c:pt>
                <c:pt idx="12356">
                  <c:v>25.725999999999999</c:v>
                </c:pt>
                <c:pt idx="12357">
                  <c:v>25.725000000000001</c:v>
                </c:pt>
                <c:pt idx="12358">
                  <c:v>25.709</c:v>
                </c:pt>
                <c:pt idx="12359">
                  <c:v>25.7</c:v>
                </c:pt>
                <c:pt idx="12360">
                  <c:v>25.687000000000001</c:v>
                </c:pt>
                <c:pt idx="12361">
                  <c:v>25.677</c:v>
                </c:pt>
                <c:pt idx="12362">
                  <c:v>25.683</c:v>
                </c:pt>
                <c:pt idx="12363">
                  <c:v>25.689</c:v>
                </c:pt>
                <c:pt idx="12364">
                  <c:v>25.669</c:v>
                </c:pt>
                <c:pt idx="12365">
                  <c:v>25.669</c:v>
                </c:pt>
                <c:pt idx="12366">
                  <c:v>25.645</c:v>
                </c:pt>
                <c:pt idx="12367">
                  <c:v>25.625</c:v>
                </c:pt>
                <c:pt idx="12368">
                  <c:v>25.613</c:v>
                </c:pt>
                <c:pt idx="12369">
                  <c:v>25.641999999999999</c:v>
                </c:pt>
                <c:pt idx="12370">
                  <c:v>25.683</c:v>
                </c:pt>
                <c:pt idx="12371">
                  <c:v>25.707000000000001</c:v>
                </c:pt>
                <c:pt idx="12372">
                  <c:v>25.72</c:v>
                </c:pt>
                <c:pt idx="12373">
                  <c:v>25.76</c:v>
                </c:pt>
                <c:pt idx="12374">
                  <c:v>25.768999999999998</c:v>
                </c:pt>
                <c:pt idx="12375">
                  <c:v>25.762</c:v>
                </c:pt>
                <c:pt idx="12376">
                  <c:v>25.678000000000001</c:v>
                </c:pt>
                <c:pt idx="12377">
                  <c:v>25.675999999999998</c:v>
                </c:pt>
                <c:pt idx="12378">
                  <c:v>25.675000000000001</c:v>
                </c:pt>
                <c:pt idx="12379">
                  <c:v>25.667999999999999</c:v>
                </c:pt>
                <c:pt idx="12380">
                  <c:v>25.646999999999998</c:v>
                </c:pt>
                <c:pt idx="12381">
                  <c:v>25.646000000000001</c:v>
                </c:pt>
                <c:pt idx="12382">
                  <c:v>25.65</c:v>
                </c:pt>
                <c:pt idx="12383">
                  <c:v>25.698</c:v>
                </c:pt>
                <c:pt idx="12384">
                  <c:v>25.706</c:v>
                </c:pt>
                <c:pt idx="12385">
                  <c:v>25.728000000000002</c:v>
                </c:pt>
                <c:pt idx="12386">
                  <c:v>25.777999999999999</c:v>
                </c:pt>
                <c:pt idx="12387">
                  <c:v>25.808</c:v>
                </c:pt>
                <c:pt idx="12388">
                  <c:v>25.844999999999999</c:v>
                </c:pt>
                <c:pt idx="12389">
                  <c:v>25.885000000000002</c:v>
                </c:pt>
                <c:pt idx="12390">
                  <c:v>25.972000000000001</c:v>
                </c:pt>
                <c:pt idx="12391">
                  <c:v>25.981999999999999</c:v>
                </c:pt>
                <c:pt idx="12392">
                  <c:v>26.033000000000001</c:v>
                </c:pt>
                <c:pt idx="12393">
                  <c:v>26.033999999999999</c:v>
                </c:pt>
                <c:pt idx="12394">
                  <c:v>26.048999999999999</c:v>
                </c:pt>
                <c:pt idx="12395">
                  <c:v>26.100999999999999</c:v>
                </c:pt>
                <c:pt idx="12396">
                  <c:v>26.117999999999999</c:v>
                </c:pt>
                <c:pt idx="12397">
                  <c:v>26.15</c:v>
                </c:pt>
                <c:pt idx="12398">
                  <c:v>26.146999999999998</c:v>
                </c:pt>
                <c:pt idx="12399">
                  <c:v>26.140999999999998</c:v>
                </c:pt>
                <c:pt idx="12400">
                  <c:v>26.12</c:v>
                </c:pt>
                <c:pt idx="12401">
                  <c:v>26.068000000000001</c:v>
                </c:pt>
                <c:pt idx="12402">
                  <c:v>26.059000000000001</c:v>
                </c:pt>
                <c:pt idx="12403">
                  <c:v>26.053000000000001</c:v>
                </c:pt>
                <c:pt idx="12404">
                  <c:v>25.99</c:v>
                </c:pt>
                <c:pt idx="12405">
                  <c:v>25.986999999999998</c:v>
                </c:pt>
                <c:pt idx="12406">
                  <c:v>25.92</c:v>
                </c:pt>
                <c:pt idx="12407">
                  <c:v>25.914999999999999</c:v>
                </c:pt>
                <c:pt idx="12408">
                  <c:v>25.905000000000001</c:v>
                </c:pt>
                <c:pt idx="12409">
                  <c:v>25.901</c:v>
                </c:pt>
                <c:pt idx="12410">
                  <c:v>25.838999999999999</c:v>
                </c:pt>
                <c:pt idx="12411">
                  <c:v>25.824000000000002</c:v>
                </c:pt>
                <c:pt idx="12412">
                  <c:v>25.806000000000001</c:v>
                </c:pt>
                <c:pt idx="12413">
                  <c:v>25.756</c:v>
                </c:pt>
                <c:pt idx="12414">
                  <c:v>25.771999999999998</c:v>
                </c:pt>
                <c:pt idx="12415">
                  <c:v>25.803000000000001</c:v>
                </c:pt>
                <c:pt idx="12416">
                  <c:v>25.81</c:v>
                </c:pt>
                <c:pt idx="12417">
                  <c:v>25.811</c:v>
                </c:pt>
                <c:pt idx="12418">
                  <c:v>25.811</c:v>
                </c:pt>
                <c:pt idx="12419">
                  <c:v>25.812999999999999</c:v>
                </c:pt>
                <c:pt idx="12420">
                  <c:v>25.832999999999998</c:v>
                </c:pt>
                <c:pt idx="12421">
                  <c:v>25.847000000000001</c:v>
                </c:pt>
                <c:pt idx="12422">
                  <c:v>25.867000000000001</c:v>
                </c:pt>
                <c:pt idx="12423">
                  <c:v>25.864000000000001</c:v>
                </c:pt>
                <c:pt idx="12424">
                  <c:v>25.834</c:v>
                </c:pt>
                <c:pt idx="12425">
                  <c:v>25.829000000000001</c:v>
                </c:pt>
                <c:pt idx="12426">
                  <c:v>25.785</c:v>
                </c:pt>
                <c:pt idx="12427">
                  <c:v>25.78</c:v>
                </c:pt>
                <c:pt idx="12428">
                  <c:v>25.785</c:v>
                </c:pt>
                <c:pt idx="12429">
                  <c:v>25.856000000000002</c:v>
                </c:pt>
                <c:pt idx="12430">
                  <c:v>25.858000000000001</c:v>
                </c:pt>
                <c:pt idx="12431">
                  <c:v>25.853999999999999</c:v>
                </c:pt>
                <c:pt idx="12432">
                  <c:v>25.837</c:v>
                </c:pt>
                <c:pt idx="12433">
                  <c:v>25.794</c:v>
                </c:pt>
                <c:pt idx="12434">
                  <c:v>25.78</c:v>
                </c:pt>
                <c:pt idx="12435">
                  <c:v>25.638000000000002</c:v>
                </c:pt>
                <c:pt idx="12436">
                  <c:v>25.611000000000001</c:v>
                </c:pt>
                <c:pt idx="12437">
                  <c:v>25.587</c:v>
                </c:pt>
                <c:pt idx="12438">
                  <c:v>25.52</c:v>
                </c:pt>
                <c:pt idx="12439">
                  <c:v>25.489000000000001</c:v>
                </c:pt>
                <c:pt idx="12440">
                  <c:v>25.504999999999999</c:v>
                </c:pt>
                <c:pt idx="12441">
                  <c:v>25.526</c:v>
                </c:pt>
                <c:pt idx="12442">
                  <c:v>25.542999999999999</c:v>
                </c:pt>
                <c:pt idx="12443">
                  <c:v>25.57</c:v>
                </c:pt>
                <c:pt idx="12444">
                  <c:v>25.577000000000002</c:v>
                </c:pt>
                <c:pt idx="12445">
                  <c:v>25.605</c:v>
                </c:pt>
                <c:pt idx="12446">
                  <c:v>25.640999999999998</c:v>
                </c:pt>
                <c:pt idx="12447">
                  <c:v>25.649000000000001</c:v>
                </c:pt>
                <c:pt idx="12448">
                  <c:v>25.686</c:v>
                </c:pt>
                <c:pt idx="12449">
                  <c:v>25.715</c:v>
                </c:pt>
                <c:pt idx="12450">
                  <c:v>25.760999999999999</c:v>
                </c:pt>
                <c:pt idx="12451">
                  <c:v>25.751999999999999</c:v>
                </c:pt>
                <c:pt idx="12452">
                  <c:v>25.786999999999999</c:v>
                </c:pt>
                <c:pt idx="12453">
                  <c:v>25.827999999999999</c:v>
                </c:pt>
                <c:pt idx="12454">
                  <c:v>25.925999999999998</c:v>
                </c:pt>
                <c:pt idx="12455">
                  <c:v>25.948</c:v>
                </c:pt>
                <c:pt idx="12456">
                  <c:v>25.943999999999999</c:v>
                </c:pt>
                <c:pt idx="12457">
                  <c:v>25.948</c:v>
                </c:pt>
                <c:pt idx="12458">
                  <c:v>25.948</c:v>
                </c:pt>
                <c:pt idx="12459">
                  <c:v>25.974</c:v>
                </c:pt>
                <c:pt idx="12460">
                  <c:v>25.975000000000001</c:v>
                </c:pt>
                <c:pt idx="12461">
                  <c:v>25.957999999999998</c:v>
                </c:pt>
                <c:pt idx="12462">
                  <c:v>25.890999999999998</c:v>
                </c:pt>
                <c:pt idx="12463">
                  <c:v>25.873000000000001</c:v>
                </c:pt>
                <c:pt idx="12464">
                  <c:v>25.847000000000001</c:v>
                </c:pt>
                <c:pt idx="12465">
                  <c:v>25.834</c:v>
                </c:pt>
                <c:pt idx="12466">
                  <c:v>25.805</c:v>
                </c:pt>
                <c:pt idx="12467">
                  <c:v>25.791</c:v>
                </c:pt>
                <c:pt idx="12468">
                  <c:v>25.802</c:v>
                </c:pt>
                <c:pt idx="12469">
                  <c:v>25.803000000000001</c:v>
                </c:pt>
                <c:pt idx="12470">
                  <c:v>25.818000000000001</c:v>
                </c:pt>
                <c:pt idx="12471">
                  <c:v>25.827999999999999</c:v>
                </c:pt>
                <c:pt idx="12472">
                  <c:v>25.83</c:v>
                </c:pt>
                <c:pt idx="12473">
                  <c:v>25.835999999999999</c:v>
                </c:pt>
                <c:pt idx="12474">
                  <c:v>25.815000000000001</c:v>
                </c:pt>
                <c:pt idx="12475">
                  <c:v>25.795999999999999</c:v>
                </c:pt>
                <c:pt idx="12476">
                  <c:v>25.771999999999998</c:v>
                </c:pt>
                <c:pt idx="12477">
                  <c:v>25.773</c:v>
                </c:pt>
                <c:pt idx="12478">
                  <c:v>25.753</c:v>
                </c:pt>
                <c:pt idx="12479">
                  <c:v>25.751000000000001</c:v>
                </c:pt>
                <c:pt idx="12480">
                  <c:v>25.748999999999999</c:v>
                </c:pt>
                <c:pt idx="12481">
                  <c:v>25.797000000000001</c:v>
                </c:pt>
                <c:pt idx="12482">
                  <c:v>25.798999999999999</c:v>
                </c:pt>
                <c:pt idx="12483">
                  <c:v>25.783000000000001</c:v>
                </c:pt>
                <c:pt idx="12484">
                  <c:v>25.617000000000001</c:v>
                </c:pt>
                <c:pt idx="12485">
                  <c:v>25.611000000000001</c:v>
                </c:pt>
                <c:pt idx="12486">
                  <c:v>25.613</c:v>
                </c:pt>
                <c:pt idx="12487">
                  <c:v>25.664999999999999</c:v>
                </c:pt>
                <c:pt idx="12488">
                  <c:v>25.751999999999999</c:v>
                </c:pt>
                <c:pt idx="12489">
                  <c:v>25.756</c:v>
                </c:pt>
                <c:pt idx="12490">
                  <c:v>25.738</c:v>
                </c:pt>
                <c:pt idx="12491">
                  <c:v>25.562999999999999</c:v>
                </c:pt>
                <c:pt idx="12492">
                  <c:v>25.524000000000001</c:v>
                </c:pt>
                <c:pt idx="12493">
                  <c:v>25.524000000000001</c:v>
                </c:pt>
                <c:pt idx="12494">
                  <c:v>25.521000000000001</c:v>
                </c:pt>
                <c:pt idx="12495">
                  <c:v>25.574999999999999</c:v>
                </c:pt>
                <c:pt idx="12496">
                  <c:v>25.626999999999999</c:v>
                </c:pt>
                <c:pt idx="12497">
                  <c:v>25.687000000000001</c:v>
                </c:pt>
                <c:pt idx="12498">
                  <c:v>25.681999999999999</c:v>
                </c:pt>
                <c:pt idx="12499">
                  <c:v>25.672000000000001</c:v>
                </c:pt>
                <c:pt idx="12500">
                  <c:v>25.664000000000001</c:v>
                </c:pt>
                <c:pt idx="12501">
                  <c:v>25.658999999999999</c:v>
                </c:pt>
                <c:pt idx="12502">
                  <c:v>25.652000000000001</c:v>
                </c:pt>
                <c:pt idx="12503">
                  <c:v>25.655000000000001</c:v>
                </c:pt>
                <c:pt idx="12504">
                  <c:v>25.681999999999999</c:v>
                </c:pt>
                <c:pt idx="12505">
                  <c:v>25.684999999999999</c:v>
                </c:pt>
                <c:pt idx="12506">
                  <c:v>25.725999999999999</c:v>
                </c:pt>
                <c:pt idx="12507">
                  <c:v>25.728000000000002</c:v>
                </c:pt>
                <c:pt idx="12508">
                  <c:v>25.731000000000002</c:v>
                </c:pt>
                <c:pt idx="12509">
                  <c:v>25.76</c:v>
                </c:pt>
                <c:pt idx="12510">
                  <c:v>25.780999999999999</c:v>
                </c:pt>
                <c:pt idx="12511">
                  <c:v>25.777999999999999</c:v>
                </c:pt>
                <c:pt idx="12512">
                  <c:v>25.741</c:v>
                </c:pt>
                <c:pt idx="12513">
                  <c:v>25.733000000000001</c:v>
                </c:pt>
                <c:pt idx="12514">
                  <c:v>25.73</c:v>
                </c:pt>
                <c:pt idx="12515">
                  <c:v>25.736000000000001</c:v>
                </c:pt>
                <c:pt idx="12516">
                  <c:v>25.728999999999999</c:v>
                </c:pt>
                <c:pt idx="12517">
                  <c:v>25.754000000000001</c:v>
                </c:pt>
                <c:pt idx="12518">
                  <c:v>25.748000000000001</c:v>
                </c:pt>
                <c:pt idx="12519">
                  <c:v>25.736999999999998</c:v>
                </c:pt>
                <c:pt idx="12520">
                  <c:v>25.78</c:v>
                </c:pt>
                <c:pt idx="12521">
                  <c:v>25.757000000000001</c:v>
                </c:pt>
                <c:pt idx="12522">
                  <c:v>25.757000000000001</c:v>
                </c:pt>
                <c:pt idx="12523">
                  <c:v>25.738</c:v>
                </c:pt>
                <c:pt idx="12524">
                  <c:v>25.704999999999998</c:v>
                </c:pt>
                <c:pt idx="12525">
                  <c:v>25.696000000000002</c:v>
                </c:pt>
                <c:pt idx="12526">
                  <c:v>25.670999999999999</c:v>
                </c:pt>
                <c:pt idx="12527">
                  <c:v>25.774000000000001</c:v>
                </c:pt>
                <c:pt idx="12528">
                  <c:v>25.8</c:v>
                </c:pt>
                <c:pt idx="12529">
                  <c:v>25.986999999999998</c:v>
                </c:pt>
                <c:pt idx="12530">
                  <c:v>26.001999999999999</c:v>
                </c:pt>
                <c:pt idx="12531">
                  <c:v>25.998000000000001</c:v>
                </c:pt>
                <c:pt idx="12532">
                  <c:v>25.97</c:v>
                </c:pt>
                <c:pt idx="12533">
                  <c:v>25.908999999999999</c:v>
                </c:pt>
                <c:pt idx="12534">
                  <c:v>25.908999999999999</c:v>
                </c:pt>
                <c:pt idx="12535">
                  <c:v>25.905999999999999</c:v>
                </c:pt>
                <c:pt idx="12536">
                  <c:v>25.84</c:v>
                </c:pt>
                <c:pt idx="12537">
                  <c:v>25.837</c:v>
                </c:pt>
                <c:pt idx="12538">
                  <c:v>25.84</c:v>
                </c:pt>
                <c:pt idx="12539">
                  <c:v>25.858000000000001</c:v>
                </c:pt>
                <c:pt idx="12540">
                  <c:v>25.859000000000002</c:v>
                </c:pt>
                <c:pt idx="12541">
                  <c:v>25.841999999999999</c:v>
                </c:pt>
                <c:pt idx="12542">
                  <c:v>25.753</c:v>
                </c:pt>
                <c:pt idx="12543">
                  <c:v>25.747</c:v>
                </c:pt>
                <c:pt idx="12544">
                  <c:v>25.69</c:v>
                </c:pt>
                <c:pt idx="12545">
                  <c:v>25.698</c:v>
                </c:pt>
                <c:pt idx="12546">
                  <c:v>25.701000000000001</c:v>
                </c:pt>
                <c:pt idx="12547">
                  <c:v>25.655999999999999</c:v>
                </c:pt>
                <c:pt idx="12548">
                  <c:v>25.584</c:v>
                </c:pt>
                <c:pt idx="12549">
                  <c:v>25.553999999999998</c:v>
                </c:pt>
                <c:pt idx="12550">
                  <c:v>25.577999999999999</c:v>
                </c:pt>
                <c:pt idx="12551">
                  <c:v>25.71</c:v>
                </c:pt>
                <c:pt idx="12552">
                  <c:v>25.716000000000001</c:v>
                </c:pt>
                <c:pt idx="12553">
                  <c:v>25.716999999999999</c:v>
                </c:pt>
                <c:pt idx="12554">
                  <c:v>25.734999999999999</c:v>
                </c:pt>
                <c:pt idx="12555">
                  <c:v>25.734999999999999</c:v>
                </c:pt>
                <c:pt idx="12556">
                  <c:v>25.733000000000001</c:v>
                </c:pt>
                <c:pt idx="12557">
                  <c:v>25.722000000000001</c:v>
                </c:pt>
                <c:pt idx="12558">
                  <c:v>25.719000000000001</c:v>
                </c:pt>
                <c:pt idx="12559">
                  <c:v>25.744</c:v>
                </c:pt>
                <c:pt idx="12560">
                  <c:v>25.789000000000001</c:v>
                </c:pt>
                <c:pt idx="12561">
                  <c:v>25.818000000000001</c:v>
                </c:pt>
                <c:pt idx="12562">
                  <c:v>25.821999999999999</c:v>
                </c:pt>
                <c:pt idx="12563">
                  <c:v>25.824000000000002</c:v>
                </c:pt>
                <c:pt idx="12564">
                  <c:v>25.829000000000001</c:v>
                </c:pt>
                <c:pt idx="12565">
                  <c:v>25.878</c:v>
                </c:pt>
                <c:pt idx="12566">
                  <c:v>25.934999999999999</c:v>
                </c:pt>
                <c:pt idx="12567">
                  <c:v>25.954999999999998</c:v>
                </c:pt>
                <c:pt idx="12568">
                  <c:v>25.97</c:v>
                </c:pt>
                <c:pt idx="12569">
                  <c:v>25.974</c:v>
                </c:pt>
                <c:pt idx="12570">
                  <c:v>25.986000000000001</c:v>
                </c:pt>
                <c:pt idx="12571">
                  <c:v>26.006</c:v>
                </c:pt>
                <c:pt idx="12572">
                  <c:v>26.047999999999998</c:v>
                </c:pt>
                <c:pt idx="12573">
                  <c:v>26.061</c:v>
                </c:pt>
                <c:pt idx="12574">
                  <c:v>26.052</c:v>
                </c:pt>
                <c:pt idx="12575">
                  <c:v>26.064</c:v>
                </c:pt>
                <c:pt idx="12576">
                  <c:v>26.062999999999999</c:v>
                </c:pt>
                <c:pt idx="12577">
                  <c:v>26.023</c:v>
                </c:pt>
                <c:pt idx="12578">
                  <c:v>26.021999999999998</c:v>
                </c:pt>
                <c:pt idx="12579">
                  <c:v>26.015999999999998</c:v>
                </c:pt>
                <c:pt idx="12580">
                  <c:v>25.971</c:v>
                </c:pt>
                <c:pt idx="12581">
                  <c:v>25.963999999999999</c:v>
                </c:pt>
                <c:pt idx="12582">
                  <c:v>25.931000000000001</c:v>
                </c:pt>
                <c:pt idx="12583">
                  <c:v>25.884</c:v>
                </c:pt>
                <c:pt idx="12584">
                  <c:v>25.847000000000001</c:v>
                </c:pt>
                <c:pt idx="12585">
                  <c:v>25.841000000000001</c:v>
                </c:pt>
                <c:pt idx="12586">
                  <c:v>25.847000000000001</c:v>
                </c:pt>
                <c:pt idx="12587">
                  <c:v>25.831</c:v>
                </c:pt>
                <c:pt idx="12588">
                  <c:v>25.917999999999999</c:v>
                </c:pt>
                <c:pt idx="12589">
                  <c:v>25.952000000000002</c:v>
                </c:pt>
                <c:pt idx="12590">
                  <c:v>26.039000000000001</c:v>
                </c:pt>
                <c:pt idx="12591">
                  <c:v>26.065999999999999</c:v>
                </c:pt>
                <c:pt idx="12592">
                  <c:v>26.085000000000001</c:v>
                </c:pt>
                <c:pt idx="12593">
                  <c:v>26.105</c:v>
                </c:pt>
                <c:pt idx="12594">
                  <c:v>26.097999999999999</c:v>
                </c:pt>
                <c:pt idx="12595">
                  <c:v>26.04</c:v>
                </c:pt>
                <c:pt idx="12596">
                  <c:v>26.033999999999999</c:v>
                </c:pt>
                <c:pt idx="12597">
                  <c:v>26.024000000000001</c:v>
                </c:pt>
                <c:pt idx="12598">
                  <c:v>25.925000000000001</c:v>
                </c:pt>
                <c:pt idx="12599">
                  <c:v>25.911000000000001</c:v>
                </c:pt>
                <c:pt idx="12600">
                  <c:v>25.908999999999999</c:v>
                </c:pt>
                <c:pt idx="12601">
                  <c:v>25.908999999999999</c:v>
                </c:pt>
                <c:pt idx="12602">
                  <c:v>25.914000000000001</c:v>
                </c:pt>
                <c:pt idx="12603">
                  <c:v>25.917000000000002</c:v>
                </c:pt>
                <c:pt idx="12604">
                  <c:v>26.027000000000001</c:v>
                </c:pt>
                <c:pt idx="12605">
                  <c:v>26.047999999999998</c:v>
                </c:pt>
                <c:pt idx="12606">
                  <c:v>26.05</c:v>
                </c:pt>
                <c:pt idx="12607">
                  <c:v>26.047999999999998</c:v>
                </c:pt>
                <c:pt idx="12608">
                  <c:v>26.052</c:v>
                </c:pt>
                <c:pt idx="12609">
                  <c:v>26.035</c:v>
                </c:pt>
                <c:pt idx="12610">
                  <c:v>26.015000000000001</c:v>
                </c:pt>
                <c:pt idx="12611">
                  <c:v>26.042999999999999</c:v>
                </c:pt>
                <c:pt idx="12612">
                  <c:v>26.045000000000002</c:v>
                </c:pt>
                <c:pt idx="12613">
                  <c:v>26.065999999999999</c:v>
                </c:pt>
                <c:pt idx="12614">
                  <c:v>26.068999999999999</c:v>
                </c:pt>
                <c:pt idx="12615">
                  <c:v>26.056000000000001</c:v>
                </c:pt>
                <c:pt idx="12616">
                  <c:v>26.056000000000001</c:v>
                </c:pt>
                <c:pt idx="12617">
                  <c:v>26.044</c:v>
                </c:pt>
                <c:pt idx="12618">
                  <c:v>26.048999999999999</c:v>
                </c:pt>
                <c:pt idx="12619">
                  <c:v>26.042999999999999</c:v>
                </c:pt>
                <c:pt idx="12620">
                  <c:v>26.097999999999999</c:v>
                </c:pt>
                <c:pt idx="12621">
                  <c:v>26.117999999999999</c:v>
                </c:pt>
                <c:pt idx="12622">
                  <c:v>26.12</c:v>
                </c:pt>
                <c:pt idx="12623">
                  <c:v>26.123000000000001</c:v>
                </c:pt>
                <c:pt idx="12624">
                  <c:v>26.143999999999998</c:v>
                </c:pt>
                <c:pt idx="12625">
                  <c:v>26.158999999999999</c:v>
                </c:pt>
                <c:pt idx="12626">
                  <c:v>26.167999999999999</c:v>
                </c:pt>
                <c:pt idx="12627">
                  <c:v>26.143999999999998</c:v>
                </c:pt>
                <c:pt idx="12628">
                  <c:v>26.007999999999999</c:v>
                </c:pt>
                <c:pt idx="12629">
                  <c:v>25.984999999999999</c:v>
                </c:pt>
                <c:pt idx="12630">
                  <c:v>25.913</c:v>
                </c:pt>
                <c:pt idx="12631">
                  <c:v>25.791</c:v>
                </c:pt>
                <c:pt idx="12632">
                  <c:v>25.734000000000002</c:v>
                </c:pt>
                <c:pt idx="12633">
                  <c:v>25.757000000000001</c:v>
                </c:pt>
                <c:pt idx="12634">
                  <c:v>25.75</c:v>
                </c:pt>
                <c:pt idx="12635">
                  <c:v>25.742999999999999</c:v>
                </c:pt>
                <c:pt idx="12636">
                  <c:v>25.824000000000002</c:v>
                </c:pt>
                <c:pt idx="12637">
                  <c:v>25.841000000000001</c:v>
                </c:pt>
                <c:pt idx="12638">
                  <c:v>25.873000000000001</c:v>
                </c:pt>
                <c:pt idx="12639">
                  <c:v>25.945</c:v>
                </c:pt>
                <c:pt idx="12640">
                  <c:v>25.957000000000001</c:v>
                </c:pt>
                <c:pt idx="12641">
                  <c:v>25.927</c:v>
                </c:pt>
                <c:pt idx="12642">
                  <c:v>25.623000000000001</c:v>
                </c:pt>
                <c:pt idx="12643">
                  <c:v>25.347000000000001</c:v>
                </c:pt>
                <c:pt idx="12644">
                  <c:v>25.31</c:v>
                </c:pt>
                <c:pt idx="12645">
                  <c:v>25.260999999999999</c:v>
                </c:pt>
                <c:pt idx="12646">
                  <c:v>24.582000000000001</c:v>
                </c:pt>
                <c:pt idx="12647">
                  <c:v>24.472000000000001</c:v>
                </c:pt>
                <c:pt idx="12648">
                  <c:v>24.472000000000001</c:v>
                </c:pt>
                <c:pt idx="12649">
                  <c:v>24.422000000000001</c:v>
                </c:pt>
                <c:pt idx="12650">
                  <c:v>24.422999999999998</c:v>
                </c:pt>
                <c:pt idx="12651">
                  <c:v>24.459</c:v>
                </c:pt>
                <c:pt idx="12652">
                  <c:v>24.843</c:v>
                </c:pt>
                <c:pt idx="12653">
                  <c:v>24.904</c:v>
                </c:pt>
                <c:pt idx="12654">
                  <c:v>25.344000000000001</c:v>
                </c:pt>
                <c:pt idx="12655">
                  <c:v>25.849</c:v>
                </c:pt>
                <c:pt idx="12656">
                  <c:v>26.018000000000001</c:v>
                </c:pt>
                <c:pt idx="12657">
                  <c:v>26.07</c:v>
                </c:pt>
                <c:pt idx="12658">
                  <c:v>26.085999999999999</c:v>
                </c:pt>
                <c:pt idx="12659">
                  <c:v>26.158000000000001</c:v>
                </c:pt>
                <c:pt idx="12660">
                  <c:v>26.189</c:v>
                </c:pt>
                <c:pt idx="12661">
                  <c:v>26.117000000000001</c:v>
                </c:pt>
                <c:pt idx="12662">
                  <c:v>26.091999999999999</c:v>
                </c:pt>
                <c:pt idx="12663">
                  <c:v>26.084</c:v>
                </c:pt>
                <c:pt idx="12664">
                  <c:v>26.141999999999999</c:v>
                </c:pt>
                <c:pt idx="12665">
                  <c:v>26.152999999999999</c:v>
                </c:pt>
                <c:pt idx="12666">
                  <c:v>26.163</c:v>
                </c:pt>
                <c:pt idx="12667">
                  <c:v>26.192</c:v>
                </c:pt>
                <c:pt idx="12668">
                  <c:v>26.22</c:v>
                </c:pt>
                <c:pt idx="12669">
                  <c:v>26.27</c:v>
                </c:pt>
                <c:pt idx="12670">
                  <c:v>26.254999999999999</c:v>
                </c:pt>
                <c:pt idx="12671">
                  <c:v>26.222000000000001</c:v>
                </c:pt>
                <c:pt idx="12672">
                  <c:v>26.213999999999999</c:v>
                </c:pt>
                <c:pt idx="12673">
                  <c:v>26.210999999999999</c:v>
                </c:pt>
                <c:pt idx="12674">
                  <c:v>26.196999999999999</c:v>
                </c:pt>
                <c:pt idx="12675">
                  <c:v>26.19</c:v>
                </c:pt>
                <c:pt idx="12676">
                  <c:v>26.187999999999999</c:v>
                </c:pt>
                <c:pt idx="12677">
                  <c:v>26.183</c:v>
                </c:pt>
                <c:pt idx="12678">
                  <c:v>26.184000000000001</c:v>
                </c:pt>
                <c:pt idx="12679">
                  <c:v>26.189</c:v>
                </c:pt>
                <c:pt idx="12680">
                  <c:v>26.187000000000001</c:v>
                </c:pt>
                <c:pt idx="12681">
                  <c:v>26.187000000000001</c:v>
                </c:pt>
                <c:pt idx="12682">
                  <c:v>26.186</c:v>
                </c:pt>
                <c:pt idx="12683">
                  <c:v>26.184000000000001</c:v>
                </c:pt>
                <c:pt idx="12684">
                  <c:v>26.071999999999999</c:v>
                </c:pt>
                <c:pt idx="12685">
                  <c:v>26.076000000000001</c:v>
                </c:pt>
                <c:pt idx="12686">
                  <c:v>26.081</c:v>
                </c:pt>
                <c:pt idx="12687">
                  <c:v>26.085999999999999</c:v>
                </c:pt>
                <c:pt idx="12688">
                  <c:v>26.113</c:v>
                </c:pt>
                <c:pt idx="12689">
                  <c:v>26.12</c:v>
                </c:pt>
                <c:pt idx="12690">
                  <c:v>26.122</c:v>
                </c:pt>
                <c:pt idx="12691">
                  <c:v>26.126000000000001</c:v>
                </c:pt>
                <c:pt idx="12692">
                  <c:v>26.152000000000001</c:v>
                </c:pt>
                <c:pt idx="12693">
                  <c:v>26.16</c:v>
                </c:pt>
                <c:pt idx="12694">
                  <c:v>26.163</c:v>
                </c:pt>
                <c:pt idx="12695">
                  <c:v>26.175999999999998</c:v>
                </c:pt>
                <c:pt idx="12696">
                  <c:v>26.186</c:v>
                </c:pt>
                <c:pt idx="12697">
                  <c:v>26.181999999999999</c:v>
                </c:pt>
                <c:pt idx="12698">
                  <c:v>26.186</c:v>
                </c:pt>
                <c:pt idx="12699">
                  <c:v>26.184000000000001</c:v>
                </c:pt>
                <c:pt idx="12700">
                  <c:v>26.186</c:v>
                </c:pt>
                <c:pt idx="12701">
                  <c:v>26.167000000000002</c:v>
                </c:pt>
                <c:pt idx="12702">
                  <c:v>26.126000000000001</c:v>
                </c:pt>
                <c:pt idx="12703">
                  <c:v>26.109000000000002</c:v>
                </c:pt>
                <c:pt idx="12704">
                  <c:v>26.166</c:v>
                </c:pt>
                <c:pt idx="12705">
                  <c:v>26.218</c:v>
                </c:pt>
                <c:pt idx="12706">
                  <c:v>26.25</c:v>
                </c:pt>
                <c:pt idx="12707">
                  <c:v>26.238</c:v>
                </c:pt>
                <c:pt idx="12708">
                  <c:v>26.216999999999999</c:v>
                </c:pt>
                <c:pt idx="12709">
                  <c:v>26.216999999999999</c:v>
                </c:pt>
                <c:pt idx="12710">
                  <c:v>26.251999999999999</c:v>
                </c:pt>
                <c:pt idx="12711">
                  <c:v>26.31</c:v>
                </c:pt>
                <c:pt idx="12712">
                  <c:v>26.324000000000002</c:v>
                </c:pt>
                <c:pt idx="12713">
                  <c:v>26.312999999999999</c:v>
                </c:pt>
                <c:pt idx="12714">
                  <c:v>26.31</c:v>
                </c:pt>
                <c:pt idx="12715">
                  <c:v>26.283999999999999</c:v>
                </c:pt>
                <c:pt idx="12716">
                  <c:v>26.263000000000002</c:v>
                </c:pt>
                <c:pt idx="12717">
                  <c:v>26.256</c:v>
                </c:pt>
                <c:pt idx="12718">
                  <c:v>26.242000000000001</c:v>
                </c:pt>
                <c:pt idx="12719">
                  <c:v>26.216000000000001</c:v>
                </c:pt>
                <c:pt idx="12720">
                  <c:v>26.215</c:v>
                </c:pt>
                <c:pt idx="12721">
                  <c:v>26.216999999999999</c:v>
                </c:pt>
                <c:pt idx="12722">
                  <c:v>26.245999999999999</c:v>
                </c:pt>
                <c:pt idx="12723">
                  <c:v>26.253</c:v>
                </c:pt>
                <c:pt idx="12724">
                  <c:v>26.277000000000001</c:v>
                </c:pt>
                <c:pt idx="12725">
                  <c:v>26.292999999999999</c:v>
                </c:pt>
                <c:pt idx="12726">
                  <c:v>26.317</c:v>
                </c:pt>
                <c:pt idx="12727">
                  <c:v>26.323</c:v>
                </c:pt>
                <c:pt idx="12728">
                  <c:v>26.323</c:v>
                </c:pt>
                <c:pt idx="12729">
                  <c:v>26.35</c:v>
                </c:pt>
                <c:pt idx="12730">
                  <c:v>26.367999999999999</c:v>
                </c:pt>
                <c:pt idx="12731">
                  <c:v>26.376999999999999</c:v>
                </c:pt>
                <c:pt idx="12732">
                  <c:v>26.379000000000001</c:v>
                </c:pt>
                <c:pt idx="12733">
                  <c:v>26.384</c:v>
                </c:pt>
                <c:pt idx="12734">
                  <c:v>26.388000000000002</c:v>
                </c:pt>
                <c:pt idx="12735">
                  <c:v>26.385999999999999</c:v>
                </c:pt>
                <c:pt idx="12736">
                  <c:v>26.359000000000002</c:v>
                </c:pt>
                <c:pt idx="12737">
                  <c:v>26.350999999999999</c:v>
                </c:pt>
                <c:pt idx="12738">
                  <c:v>26.341000000000001</c:v>
                </c:pt>
                <c:pt idx="12739">
                  <c:v>26.329000000000001</c:v>
                </c:pt>
                <c:pt idx="12740">
                  <c:v>26.242999999999999</c:v>
                </c:pt>
                <c:pt idx="12741">
                  <c:v>26.193999999999999</c:v>
                </c:pt>
                <c:pt idx="12742">
                  <c:v>26.169</c:v>
                </c:pt>
                <c:pt idx="12743">
                  <c:v>26.088999999999999</c:v>
                </c:pt>
                <c:pt idx="12744">
                  <c:v>26.024999999999999</c:v>
                </c:pt>
                <c:pt idx="12745">
                  <c:v>25.916</c:v>
                </c:pt>
                <c:pt idx="12746">
                  <c:v>25.898</c:v>
                </c:pt>
                <c:pt idx="12747">
                  <c:v>25.896999999999998</c:v>
                </c:pt>
                <c:pt idx="12748">
                  <c:v>25.905000000000001</c:v>
                </c:pt>
                <c:pt idx="12749">
                  <c:v>25.966999999999999</c:v>
                </c:pt>
                <c:pt idx="12750">
                  <c:v>25.919</c:v>
                </c:pt>
                <c:pt idx="12751">
                  <c:v>25.875</c:v>
                </c:pt>
                <c:pt idx="12752">
                  <c:v>25.856000000000002</c:v>
                </c:pt>
                <c:pt idx="12753">
                  <c:v>25.832999999999998</c:v>
                </c:pt>
                <c:pt idx="12754">
                  <c:v>25.838000000000001</c:v>
                </c:pt>
                <c:pt idx="12755">
                  <c:v>25.841000000000001</c:v>
                </c:pt>
                <c:pt idx="12756">
                  <c:v>25.908999999999999</c:v>
                </c:pt>
                <c:pt idx="12757">
                  <c:v>25.925000000000001</c:v>
                </c:pt>
                <c:pt idx="12758">
                  <c:v>25.93</c:v>
                </c:pt>
                <c:pt idx="12759">
                  <c:v>25.916</c:v>
                </c:pt>
                <c:pt idx="12760">
                  <c:v>25.896999999999998</c:v>
                </c:pt>
                <c:pt idx="12761">
                  <c:v>25.876000000000001</c:v>
                </c:pt>
                <c:pt idx="12762">
                  <c:v>25.882999999999999</c:v>
                </c:pt>
                <c:pt idx="12763">
                  <c:v>25.888999999999999</c:v>
                </c:pt>
                <c:pt idx="12764">
                  <c:v>25.887</c:v>
                </c:pt>
                <c:pt idx="12765">
                  <c:v>25.88</c:v>
                </c:pt>
                <c:pt idx="12766">
                  <c:v>25.855</c:v>
                </c:pt>
                <c:pt idx="12767">
                  <c:v>25.844999999999999</c:v>
                </c:pt>
                <c:pt idx="12768">
                  <c:v>25.803000000000001</c:v>
                </c:pt>
                <c:pt idx="12769">
                  <c:v>25.722000000000001</c:v>
                </c:pt>
                <c:pt idx="12770">
                  <c:v>25.675999999999998</c:v>
                </c:pt>
                <c:pt idx="12771">
                  <c:v>25.693000000000001</c:v>
                </c:pt>
                <c:pt idx="12772">
                  <c:v>25.783000000000001</c:v>
                </c:pt>
                <c:pt idx="12773">
                  <c:v>25.878</c:v>
                </c:pt>
                <c:pt idx="12774">
                  <c:v>25.888000000000002</c:v>
                </c:pt>
                <c:pt idx="12775">
                  <c:v>25.821000000000002</c:v>
                </c:pt>
                <c:pt idx="12776">
                  <c:v>25.757999999999999</c:v>
                </c:pt>
                <c:pt idx="12777">
                  <c:v>25.661999999999999</c:v>
                </c:pt>
                <c:pt idx="12778">
                  <c:v>25.62</c:v>
                </c:pt>
                <c:pt idx="12779">
                  <c:v>25.620999999999999</c:v>
                </c:pt>
                <c:pt idx="12780">
                  <c:v>25.613</c:v>
                </c:pt>
                <c:pt idx="12781">
                  <c:v>25.617000000000001</c:v>
                </c:pt>
                <c:pt idx="12782">
                  <c:v>25.637</c:v>
                </c:pt>
                <c:pt idx="12783">
                  <c:v>25.638999999999999</c:v>
                </c:pt>
                <c:pt idx="12784">
                  <c:v>25.628</c:v>
                </c:pt>
                <c:pt idx="12785">
                  <c:v>25.626999999999999</c:v>
                </c:pt>
                <c:pt idx="12786">
                  <c:v>25.614000000000001</c:v>
                </c:pt>
                <c:pt idx="12787">
                  <c:v>25.623000000000001</c:v>
                </c:pt>
                <c:pt idx="12788">
                  <c:v>25.643999999999998</c:v>
                </c:pt>
                <c:pt idx="12789">
                  <c:v>25.646000000000001</c:v>
                </c:pt>
                <c:pt idx="12790">
                  <c:v>25.669</c:v>
                </c:pt>
                <c:pt idx="12791">
                  <c:v>25.684000000000001</c:v>
                </c:pt>
                <c:pt idx="12792">
                  <c:v>25.704000000000001</c:v>
                </c:pt>
                <c:pt idx="12793">
                  <c:v>25.718</c:v>
                </c:pt>
                <c:pt idx="12794">
                  <c:v>25.721</c:v>
                </c:pt>
                <c:pt idx="12795">
                  <c:v>25.733000000000001</c:v>
                </c:pt>
                <c:pt idx="12796">
                  <c:v>25.747</c:v>
                </c:pt>
                <c:pt idx="12797">
                  <c:v>25.786999999999999</c:v>
                </c:pt>
                <c:pt idx="12798">
                  <c:v>25.812999999999999</c:v>
                </c:pt>
                <c:pt idx="12799">
                  <c:v>25.844999999999999</c:v>
                </c:pt>
                <c:pt idx="12800">
                  <c:v>25.873999999999999</c:v>
                </c:pt>
                <c:pt idx="12801">
                  <c:v>25.901</c:v>
                </c:pt>
                <c:pt idx="12802">
                  <c:v>25.902999999999999</c:v>
                </c:pt>
                <c:pt idx="12803">
                  <c:v>26.044</c:v>
                </c:pt>
                <c:pt idx="12804">
                  <c:v>26.047999999999998</c:v>
                </c:pt>
                <c:pt idx="12805">
                  <c:v>25.992999999999999</c:v>
                </c:pt>
                <c:pt idx="12806">
                  <c:v>26.024000000000001</c:v>
                </c:pt>
                <c:pt idx="12807">
                  <c:v>25.992999999999999</c:v>
                </c:pt>
                <c:pt idx="12808">
                  <c:v>26.082000000000001</c:v>
                </c:pt>
                <c:pt idx="12809">
                  <c:v>26.091999999999999</c:v>
                </c:pt>
                <c:pt idx="12810">
                  <c:v>26.074999999999999</c:v>
                </c:pt>
                <c:pt idx="12811">
                  <c:v>26.042999999999999</c:v>
                </c:pt>
                <c:pt idx="12812">
                  <c:v>26.077000000000002</c:v>
                </c:pt>
                <c:pt idx="12813">
                  <c:v>26.167000000000002</c:v>
                </c:pt>
                <c:pt idx="12814">
                  <c:v>26.276</c:v>
                </c:pt>
                <c:pt idx="12815">
                  <c:v>26.277000000000001</c:v>
                </c:pt>
                <c:pt idx="12816">
                  <c:v>26.201000000000001</c:v>
                </c:pt>
                <c:pt idx="12817">
                  <c:v>26.212</c:v>
                </c:pt>
                <c:pt idx="12818">
                  <c:v>26.212</c:v>
                </c:pt>
                <c:pt idx="12819">
                  <c:v>26.221</c:v>
                </c:pt>
                <c:pt idx="12820">
                  <c:v>26.245999999999999</c:v>
                </c:pt>
                <c:pt idx="12821">
                  <c:v>26.254000000000001</c:v>
                </c:pt>
                <c:pt idx="12822">
                  <c:v>26.273</c:v>
                </c:pt>
                <c:pt idx="12823">
                  <c:v>26.364000000000001</c:v>
                </c:pt>
                <c:pt idx="12824">
                  <c:v>26.390999999999998</c:v>
                </c:pt>
                <c:pt idx="12825">
                  <c:v>26.393999999999998</c:v>
                </c:pt>
                <c:pt idx="12826">
                  <c:v>26.395</c:v>
                </c:pt>
                <c:pt idx="12827">
                  <c:v>26.372</c:v>
                </c:pt>
                <c:pt idx="12828">
                  <c:v>26.34</c:v>
                </c:pt>
                <c:pt idx="12829">
                  <c:v>26.306999999999999</c:v>
                </c:pt>
                <c:pt idx="12830">
                  <c:v>26.256</c:v>
                </c:pt>
                <c:pt idx="12831">
                  <c:v>26.234999999999999</c:v>
                </c:pt>
                <c:pt idx="12832">
                  <c:v>26.234999999999999</c:v>
                </c:pt>
                <c:pt idx="12833">
                  <c:v>26.241</c:v>
                </c:pt>
                <c:pt idx="12834">
                  <c:v>26.24</c:v>
                </c:pt>
                <c:pt idx="12835">
                  <c:v>26.236999999999998</c:v>
                </c:pt>
                <c:pt idx="12836">
                  <c:v>26.207999999999998</c:v>
                </c:pt>
                <c:pt idx="12837">
                  <c:v>26.161999999999999</c:v>
                </c:pt>
                <c:pt idx="12838">
                  <c:v>26.013000000000002</c:v>
                </c:pt>
                <c:pt idx="12839">
                  <c:v>25.927</c:v>
                </c:pt>
                <c:pt idx="12840">
                  <c:v>25.902000000000001</c:v>
                </c:pt>
                <c:pt idx="12841">
                  <c:v>25.902000000000001</c:v>
                </c:pt>
                <c:pt idx="12842">
                  <c:v>25.97</c:v>
                </c:pt>
                <c:pt idx="12843">
                  <c:v>25.986000000000001</c:v>
                </c:pt>
                <c:pt idx="12844">
                  <c:v>26.145</c:v>
                </c:pt>
                <c:pt idx="12845">
                  <c:v>26.202999999999999</c:v>
                </c:pt>
                <c:pt idx="12846">
                  <c:v>26.215</c:v>
                </c:pt>
                <c:pt idx="12847">
                  <c:v>26.132999999999999</c:v>
                </c:pt>
                <c:pt idx="12848">
                  <c:v>25.751000000000001</c:v>
                </c:pt>
                <c:pt idx="12849">
                  <c:v>25.722000000000001</c:v>
                </c:pt>
                <c:pt idx="12850">
                  <c:v>25.75</c:v>
                </c:pt>
                <c:pt idx="12851">
                  <c:v>25.79</c:v>
                </c:pt>
                <c:pt idx="12852">
                  <c:v>25.917999999999999</c:v>
                </c:pt>
                <c:pt idx="12853">
                  <c:v>25.922999999999998</c:v>
                </c:pt>
                <c:pt idx="12854">
                  <c:v>25.797000000000001</c:v>
                </c:pt>
                <c:pt idx="12855">
                  <c:v>25.724</c:v>
                </c:pt>
                <c:pt idx="12856">
                  <c:v>25.773</c:v>
                </c:pt>
                <c:pt idx="12857">
                  <c:v>25.786000000000001</c:v>
                </c:pt>
                <c:pt idx="12858">
                  <c:v>25.55</c:v>
                </c:pt>
                <c:pt idx="12859">
                  <c:v>25.04</c:v>
                </c:pt>
                <c:pt idx="12860">
                  <c:v>25.030999999999999</c:v>
                </c:pt>
                <c:pt idx="12861">
                  <c:v>25.024999999999999</c:v>
                </c:pt>
                <c:pt idx="12862">
                  <c:v>24.7</c:v>
                </c:pt>
                <c:pt idx="12863">
                  <c:v>24.620999999999999</c:v>
                </c:pt>
                <c:pt idx="12864">
                  <c:v>24.707000000000001</c:v>
                </c:pt>
                <c:pt idx="12865">
                  <c:v>24.779</c:v>
                </c:pt>
                <c:pt idx="12866">
                  <c:v>24.9</c:v>
                </c:pt>
                <c:pt idx="12867">
                  <c:v>24.981999999999999</c:v>
                </c:pt>
                <c:pt idx="12868">
                  <c:v>25.218</c:v>
                </c:pt>
                <c:pt idx="12869">
                  <c:v>25.38</c:v>
                </c:pt>
                <c:pt idx="12870">
                  <c:v>25.481999999999999</c:v>
                </c:pt>
                <c:pt idx="12871">
                  <c:v>25.507000000000001</c:v>
                </c:pt>
                <c:pt idx="12872">
                  <c:v>25.533999999999999</c:v>
                </c:pt>
                <c:pt idx="12873">
                  <c:v>25.754999999999999</c:v>
                </c:pt>
                <c:pt idx="12874">
                  <c:v>25.88</c:v>
                </c:pt>
                <c:pt idx="12875">
                  <c:v>25.98</c:v>
                </c:pt>
                <c:pt idx="12876">
                  <c:v>26.103000000000002</c:v>
                </c:pt>
                <c:pt idx="12877">
                  <c:v>26.091000000000001</c:v>
                </c:pt>
                <c:pt idx="12878">
                  <c:v>26.093</c:v>
                </c:pt>
                <c:pt idx="12879">
                  <c:v>25.838999999999999</c:v>
                </c:pt>
                <c:pt idx="12880">
                  <c:v>25.620999999999999</c:v>
                </c:pt>
                <c:pt idx="12881">
                  <c:v>25.518000000000001</c:v>
                </c:pt>
                <c:pt idx="12882">
                  <c:v>25.47</c:v>
                </c:pt>
                <c:pt idx="12883">
                  <c:v>25.178999999999998</c:v>
                </c:pt>
                <c:pt idx="12884">
                  <c:v>25.015000000000001</c:v>
                </c:pt>
                <c:pt idx="12885">
                  <c:v>24.765999999999998</c:v>
                </c:pt>
                <c:pt idx="12886">
                  <c:v>25.091000000000001</c:v>
                </c:pt>
                <c:pt idx="12887">
                  <c:v>25.143000000000001</c:v>
                </c:pt>
                <c:pt idx="12888">
                  <c:v>25.167000000000002</c:v>
                </c:pt>
                <c:pt idx="12889">
                  <c:v>24.824999999999999</c:v>
                </c:pt>
                <c:pt idx="12890">
                  <c:v>24.648</c:v>
                </c:pt>
                <c:pt idx="12891">
                  <c:v>24.834</c:v>
                </c:pt>
                <c:pt idx="12892">
                  <c:v>24.547000000000001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1F3-4373-8EF3-AF17E7318CB6}"/>
            </c:ext>
          </c:extLst>
        </c:ser>
        <c:ser>
          <c:idx val="1"/>
          <c:order val="1"/>
          <c:tx>
            <c:v>Average Depth for 71,868 cfs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chemeClr val="accent1">
                    <a:lumMod val="7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1F3-4373-8EF3-AF17E7318CB6}"/>
              </c:ext>
            </c:extLst>
          </c:dPt>
          <c:xVal>
            <c:numRef>
              <c:f>Sheet2!$N$2:$N$3</c:f>
              <c:numCache>
                <c:formatCode>General</c:formatCode>
                <c:ptCount val="2"/>
                <c:pt idx="0">
                  <c:v>0</c:v>
                </c:pt>
                <c:pt idx="1">
                  <c:v>15354.386</c:v>
                </c:pt>
              </c:numCache>
            </c:numRef>
          </c:xVal>
          <c:yVal>
            <c:numRef>
              <c:f>Sheet2!$Z$2:$Z$3</c:f>
              <c:numCache>
                <c:formatCode>General</c:formatCode>
                <c:ptCount val="2"/>
                <c:pt idx="0">
                  <c:v>24.632691460482562</c:v>
                </c:pt>
                <c:pt idx="1">
                  <c:v>24.632691460482562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1F3-4373-8EF3-AF17E7318CB6}"/>
            </c:ext>
          </c:extLst>
        </c:ser>
        <c:ser>
          <c:idx val="8"/>
          <c:order val="2"/>
          <c:tx>
            <c:v>Depth for 48151 cfs</c:v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Sheet2!$A$2:$A$12894</c:f>
              <c:numCache>
                <c:formatCode>General</c:formatCode>
                <c:ptCount val="12893"/>
                <c:pt idx="0">
                  <c:v>0</c:v>
                </c:pt>
                <c:pt idx="1">
                  <c:v>1.863</c:v>
                </c:pt>
                <c:pt idx="2">
                  <c:v>2.367</c:v>
                </c:pt>
                <c:pt idx="3">
                  <c:v>5.4109999999999996</c:v>
                </c:pt>
                <c:pt idx="4">
                  <c:v>5.5</c:v>
                </c:pt>
                <c:pt idx="5">
                  <c:v>8.6950000000000003</c:v>
                </c:pt>
                <c:pt idx="6">
                  <c:v>11.978999999999999</c:v>
                </c:pt>
                <c:pt idx="7">
                  <c:v>12.214</c:v>
                </c:pt>
                <c:pt idx="8">
                  <c:v>14.898999999999999</c:v>
                </c:pt>
                <c:pt idx="9">
                  <c:v>15.263</c:v>
                </c:pt>
                <c:pt idx="10">
                  <c:v>15.664</c:v>
                </c:pt>
                <c:pt idx="11">
                  <c:v>18.032</c:v>
                </c:pt>
                <c:pt idx="12">
                  <c:v>21.831</c:v>
                </c:pt>
                <c:pt idx="13">
                  <c:v>25.114999999999998</c:v>
                </c:pt>
                <c:pt idx="14">
                  <c:v>26.026</c:v>
                </c:pt>
                <c:pt idx="15">
                  <c:v>28.399000000000001</c:v>
                </c:pt>
                <c:pt idx="16">
                  <c:v>31.683</c:v>
                </c:pt>
                <c:pt idx="17">
                  <c:v>32.915999999999997</c:v>
                </c:pt>
                <c:pt idx="18">
                  <c:v>33.697000000000003</c:v>
                </c:pt>
                <c:pt idx="19">
                  <c:v>36.366</c:v>
                </c:pt>
                <c:pt idx="20">
                  <c:v>36.83</c:v>
                </c:pt>
                <c:pt idx="21">
                  <c:v>41.534999999999997</c:v>
                </c:pt>
                <c:pt idx="22">
                  <c:v>43.095999999999997</c:v>
                </c:pt>
                <c:pt idx="23">
                  <c:v>43.267000000000003</c:v>
                </c:pt>
                <c:pt idx="24">
                  <c:v>44.819000000000003</c:v>
                </c:pt>
                <c:pt idx="25">
                  <c:v>46.228999999999999</c:v>
                </c:pt>
                <c:pt idx="26">
                  <c:v>46.716999999999999</c:v>
                </c:pt>
                <c:pt idx="27">
                  <c:v>49.362000000000002</c:v>
                </c:pt>
                <c:pt idx="28">
                  <c:v>50.167000000000002</c:v>
                </c:pt>
                <c:pt idx="29">
                  <c:v>52.494</c:v>
                </c:pt>
                <c:pt idx="30">
                  <c:v>53.618000000000002</c:v>
                </c:pt>
                <c:pt idx="31">
                  <c:v>54.670999999999999</c:v>
                </c:pt>
                <c:pt idx="32">
                  <c:v>55.627000000000002</c:v>
                </c:pt>
                <c:pt idx="33">
                  <c:v>57.067999999999998</c:v>
                </c:pt>
                <c:pt idx="34">
                  <c:v>57.954999999999998</c:v>
                </c:pt>
                <c:pt idx="35">
                  <c:v>64.522999999999996</c:v>
                </c:pt>
                <c:pt idx="36">
                  <c:v>65.025999999999996</c:v>
                </c:pt>
                <c:pt idx="37">
                  <c:v>67.418999999999997</c:v>
                </c:pt>
                <c:pt idx="38">
                  <c:v>67.807000000000002</c:v>
                </c:pt>
                <c:pt idx="39">
                  <c:v>71.090999999999994</c:v>
                </c:pt>
                <c:pt idx="40">
                  <c:v>71.292000000000002</c:v>
                </c:pt>
                <c:pt idx="41">
                  <c:v>74.375</c:v>
                </c:pt>
                <c:pt idx="42">
                  <c:v>74.424999999999997</c:v>
                </c:pt>
                <c:pt idx="43">
                  <c:v>75.47</c:v>
                </c:pt>
                <c:pt idx="44">
                  <c:v>77.558000000000007</c:v>
                </c:pt>
                <c:pt idx="45">
                  <c:v>77.659000000000006</c:v>
                </c:pt>
                <c:pt idx="46">
                  <c:v>80.691000000000003</c:v>
                </c:pt>
                <c:pt idx="47">
                  <c:v>81.22</c:v>
                </c:pt>
                <c:pt idx="48">
                  <c:v>83.823999999999998</c:v>
                </c:pt>
                <c:pt idx="49">
                  <c:v>84.227000000000004</c:v>
                </c:pt>
                <c:pt idx="50">
                  <c:v>84.67</c:v>
                </c:pt>
                <c:pt idx="51">
                  <c:v>86.192999999999998</c:v>
                </c:pt>
                <c:pt idx="52">
                  <c:v>86.956999999999994</c:v>
                </c:pt>
                <c:pt idx="53">
                  <c:v>87.510999999999996</c:v>
                </c:pt>
                <c:pt idx="54">
                  <c:v>88.12</c:v>
                </c:pt>
                <c:pt idx="55">
                  <c:v>90.09</c:v>
                </c:pt>
                <c:pt idx="56">
                  <c:v>90.795000000000002</c:v>
                </c:pt>
                <c:pt idx="57">
                  <c:v>91.570999999999998</c:v>
                </c:pt>
                <c:pt idx="58">
                  <c:v>93.222999999999999</c:v>
                </c:pt>
                <c:pt idx="59">
                  <c:v>94.078999999999994</c:v>
                </c:pt>
                <c:pt idx="60">
                  <c:v>97.363</c:v>
                </c:pt>
                <c:pt idx="61">
                  <c:v>99.489000000000004</c:v>
                </c:pt>
                <c:pt idx="62">
                  <c:v>101.922</c:v>
                </c:pt>
                <c:pt idx="63">
                  <c:v>102.622</c:v>
                </c:pt>
                <c:pt idx="64">
                  <c:v>103.931</c:v>
                </c:pt>
                <c:pt idx="65">
                  <c:v>105.372</c:v>
                </c:pt>
                <c:pt idx="66">
                  <c:v>105.755</c:v>
                </c:pt>
                <c:pt idx="67">
                  <c:v>107.214</c:v>
                </c:pt>
                <c:pt idx="68">
                  <c:v>108.822</c:v>
                </c:pt>
                <c:pt idx="69">
                  <c:v>108.88800000000001</c:v>
                </c:pt>
                <c:pt idx="70">
                  <c:v>110.498</c:v>
                </c:pt>
                <c:pt idx="71">
                  <c:v>112.02</c:v>
                </c:pt>
                <c:pt idx="72">
                  <c:v>112.273</c:v>
                </c:pt>
                <c:pt idx="73">
                  <c:v>113.782</c:v>
                </c:pt>
                <c:pt idx="74">
                  <c:v>115.15300000000001</c:v>
                </c:pt>
                <c:pt idx="75">
                  <c:v>115.723</c:v>
                </c:pt>
                <c:pt idx="76">
                  <c:v>117.066</c:v>
                </c:pt>
                <c:pt idx="77">
                  <c:v>117.83199999999999</c:v>
                </c:pt>
                <c:pt idx="78">
                  <c:v>118.286</c:v>
                </c:pt>
                <c:pt idx="79">
                  <c:v>119.173</c:v>
                </c:pt>
                <c:pt idx="80">
                  <c:v>120.35</c:v>
                </c:pt>
                <c:pt idx="81">
                  <c:v>121.419</c:v>
                </c:pt>
                <c:pt idx="82">
                  <c:v>121.539</c:v>
                </c:pt>
                <c:pt idx="83">
                  <c:v>122.279</c:v>
                </c:pt>
                <c:pt idx="84">
                  <c:v>124.1</c:v>
                </c:pt>
                <c:pt idx="85">
                  <c:v>124.633</c:v>
                </c:pt>
                <c:pt idx="86">
                  <c:v>125.387</c:v>
                </c:pt>
                <c:pt idx="87">
                  <c:v>126.986</c:v>
                </c:pt>
                <c:pt idx="88">
                  <c:v>128.114</c:v>
                </c:pt>
                <c:pt idx="89">
                  <c:v>129.34</c:v>
                </c:pt>
                <c:pt idx="90">
                  <c:v>131.07900000000001</c:v>
                </c:pt>
                <c:pt idx="91">
                  <c:v>131.69399999999999</c:v>
                </c:pt>
                <c:pt idx="92">
                  <c:v>132.12799999999999</c:v>
                </c:pt>
                <c:pt idx="93">
                  <c:v>134.048</c:v>
                </c:pt>
                <c:pt idx="94">
                  <c:v>134.63900000000001</c:v>
                </c:pt>
                <c:pt idx="95">
                  <c:v>136.142</c:v>
                </c:pt>
                <c:pt idx="96">
                  <c:v>136.40199999999999</c:v>
                </c:pt>
                <c:pt idx="97">
                  <c:v>136.77000000000001</c:v>
                </c:pt>
                <c:pt idx="98">
                  <c:v>138.755</c:v>
                </c:pt>
                <c:pt idx="99">
                  <c:v>141.10900000000001</c:v>
                </c:pt>
                <c:pt idx="100">
                  <c:v>142.46100000000001</c:v>
                </c:pt>
                <c:pt idx="101">
                  <c:v>143.46299999999999</c:v>
                </c:pt>
                <c:pt idx="102">
                  <c:v>144.16999999999999</c:v>
                </c:pt>
                <c:pt idx="103">
                  <c:v>145.81700000000001</c:v>
                </c:pt>
                <c:pt idx="104">
                  <c:v>148.17099999999999</c:v>
                </c:pt>
                <c:pt idx="105">
                  <c:v>148.184</c:v>
                </c:pt>
                <c:pt idx="106">
                  <c:v>148.25800000000001</c:v>
                </c:pt>
                <c:pt idx="107">
                  <c:v>150.32599999999999</c:v>
                </c:pt>
                <c:pt idx="108">
                  <c:v>150.52500000000001</c:v>
                </c:pt>
                <c:pt idx="109">
                  <c:v>152.197</c:v>
                </c:pt>
                <c:pt idx="110">
                  <c:v>152.87799999999999</c:v>
                </c:pt>
                <c:pt idx="111">
                  <c:v>153.84399999999999</c:v>
                </c:pt>
                <c:pt idx="112">
                  <c:v>155.232</c:v>
                </c:pt>
                <c:pt idx="113">
                  <c:v>156.21100000000001</c:v>
                </c:pt>
                <c:pt idx="114">
                  <c:v>157.58600000000001</c:v>
                </c:pt>
                <c:pt idx="115">
                  <c:v>159.535</c:v>
                </c:pt>
                <c:pt idx="116">
                  <c:v>159.94</c:v>
                </c:pt>
                <c:pt idx="117">
                  <c:v>160.22499999999999</c:v>
                </c:pt>
                <c:pt idx="118">
                  <c:v>161.87700000000001</c:v>
                </c:pt>
                <c:pt idx="119">
                  <c:v>162.29400000000001</c:v>
                </c:pt>
                <c:pt idx="120">
                  <c:v>164.239</c:v>
                </c:pt>
                <c:pt idx="121">
                  <c:v>164.64699999999999</c:v>
                </c:pt>
                <c:pt idx="122">
                  <c:v>165.226</c:v>
                </c:pt>
                <c:pt idx="123">
                  <c:v>167.001</c:v>
                </c:pt>
                <c:pt idx="124">
                  <c:v>168.25299999999999</c:v>
                </c:pt>
                <c:pt idx="125">
                  <c:v>169.35499999999999</c:v>
                </c:pt>
                <c:pt idx="126">
                  <c:v>170.91800000000001</c:v>
                </c:pt>
                <c:pt idx="127">
                  <c:v>171.709</c:v>
                </c:pt>
                <c:pt idx="128">
                  <c:v>172.267</c:v>
                </c:pt>
                <c:pt idx="129">
                  <c:v>174.06299999999999</c:v>
                </c:pt>
                <c:pt idx="130">
                  <c:v>175.49600000000001</c:v>
                </c:pt>
                <c:pt idx="131">
                  <c:v>176.28100000000001</c:v>
                </c:pt>
                <c:pt idx="132">
                  <c:v>176.416</c:v>
                </c:pt>
                <c:pt idx="133">
                  <c:v>176.60900000000001</c:v>
                </c:pt>
                <c:pt idx="134">
                  <c:v>178.77</c:v>
                </c:pt>
                <c:pt idx="135">
                  <c:v>180.054</c:v>
                </c:pt>
                <c:pt idx="136">
                  <c:v>180.29499999999999</c:v>
                </c:pt>
                <c:pt idx="137">
                  <c:v>181.124</c:v>
                </c:pt>
                <c:pt idx="138">
                  <c:v>182.3</c:v>
                </c:pt>
                <c:pt idx="139">
                  <c:v>183.47800000000001</c:v>
                </c:pt>
                <c:pt idx="140">
                  <c:v>184.309</c:v>
                </c:pt>
                <c:pt idx="141">
                  <c:v>185.83199999999999</c:v>
                </c:pt>
                <c:pt idx="142">
                  <c:v>187.99100000000001</c:v>
                </c:pt>
                <c:pt idx="143">
                  <c:v>188.18600000000001</c:v>
                </c:pt>
                <c:pt idx="144">
                  <c:v>188.322</c:v>
                </c:pt>
                <c:pt idx="145">
                  <c:v>190.53899999999999</c:v>
                </c:pt>
                <c:pt idx="146">
                  <c:v>192.33600000000001</c:v>
                </c:pt>
                <c:pt idx="147">
                  <c:v>192.893</c:v>
                </c:pt>
                <c:pt idx="148">
                  <c:v>193.68299999999999</c:v>
                </c:pt>
                <c:pt idx="149">
                  <c:v>195.24700000000001</c:v>
                </c:pt>
                <c:pt idx="150">
                  <c:v>196.35</c:v>
                </c:pt>
                <c:pt idx="151">
                  <c:v>197.601</c:v>
                </c:pt>
                <c:pt idx="152">
                  <c:v>199.374</c:v>
                </c:pt>
                <c:pt idx="153">
                  <c:v>199.95500000000001</c:v>
                </c:pt>
                <c:pt idx="154">
                  <c:v>200.364</c:v>
                </c:pt>
                <c:pt idx="155">
                  <c:v>202.30799999999999</c:v>
                </c:pt>
                <c:pt idx="156">
                  <c:v>202.73400000000001</c:v>
                </c:pt>
                <c:pt idx="157">
                  <c:v>204.37799999999999</c:v>
                </c:pt>
                <c:pt idx="158">
                  <c:v>204.66200000000001</c:v>
                </c:pt>
                <c:pt idx="159">
                  <c:v>205.065</c:v>
                </c:pt>
                <c:pt idx="160">
                  <c:v>207.01599999999999</c:v>
                </c:pt>
                <c:pt idx="161">
                  <c:v>208.392</c:v>
                </c:pt>
                <c:pt idx="162">
                  <c:v>209.37</c:v>
                </c:pt>
                <c:pt idx="163">
                  <c:v>210.756</c:v>
                </c:pt>
                <c:pt idx="164">
                  <c:v>211.72399999999999</c:v>
                </c:pt>
                <c:pt idx="165">
                  <c:v>212.40600000000001</c:v>
                </c:pt>
                <c:pt idx="166">
                  <c:v>214.077</c:v>
                </c:pt>
                <c:pt idx="167">
                  <c:v>216.35300000000001</c:v>
                </c:pt>
                <c:pt idx="168">
                  <c:v>216.42</c:v>
                </c:pt>
                <c:pt idx="169">
                  <c:v>216.43100000000001</c:v>
                </c:pt>
                <c:pt idx="170">
                  <c:v>216.44800000000001</c:v>
                </c:pt>
                <c:pt idx="171">
                  <c:v>218.31200000000001</c:v>
                </c:pt>
                <c:pt idx="172">
                  <c:v>218.791</c:v>
                </c:pt>
                <c:pt idx="173">
                  <c:v>219.792</c:v>
                </c:pt>
                <c:pt idx="174">
                  <c:v>220.91200000000001</c:v>
                </c:pt>
                <c:pt idx="175">
                  <c:v>221.17099999999999</c:v>
                </c:pt>
                <c:pt idx="176">
                  <c:v>221.58600000000001</c:v>
                </c:pt>
                <c:pt idx="177">
                  <c:v>223.55199999999999</c:v>
                </c:pt>
                <c:pt idx="178">
                  <c:v>224.779</c:v>
                </c:pt>
                <c:pt idx="179">
                  <c:v>225.93299999999999</c:v>
                </c:pt>
                <c:pt idx="180">
                  <c:v>227.78</c:v>
                </c:pt>
                <c:pt idx="181">
                  <c:v>228.31299999999999</c:v>
                </c:pt>
                <c:pt idx="182">
                  <c:v>228.64599999999999</c:v>
                </c:pt>
                <c:pt idx="183">
                  <c:v>230.69399999999999</c:v>
                </c:pt>
                <c:pt idx="184">
                  <c:v>232.51300000000001</c:v>
                </c:pt>
                <c:pt idx="185">
                  <c:v>233.07499999999999</c:v>
                </c:pt>
                <c:pt idx="186">
                  <c:v>233.97499999999999</c:v>
                </c:pt>
                <c:pt idx="187">
                  <c:v>235.45500000000001</c:v>
                </c:pt>
                <c:pt idx="188">
                  <c:v>236.38</c:v>
                </c:pt>
                <c:pt idx="189">
                  <c:v>237.83600000000001</c:v>
                </c:pt>
                <c:pt idx="190">
                  <c:v>239.33199999999999</c:v>
                </c:pt>
                <c:pt idx="191">
                  <c:v>240.16900000000001</c:v>
                </c:pt>
                <c:pt idx="192">
                  <c:v>240.21700000000001</c:v>
                </c:pt>
                <c:pt idx="193">
                  <c:v>240.24600000000001</c:v>
                </c:pt>
                <c:pt idx="194">
                  <c:v>240.376</c:v>
                </c:pt>
                <c:pt idx="195">
                  <c:v>242.59700000000001</c:v>
                </c:pt>
                <c:pt idx="196">
                  <c:v>244.113</c:v>
                </c:pt>
                <c:pt idx="197">
                  <c:v>244.97800000000001</c:v>
                </c:pt>
                <c:pt idx="198">
                  <c:v>246.363</c:v>
                </c:pt>
                <c:pt idx="199">
                  <c:v>247.35900000000001</c:v>
                </c:pt>
                <c:pt idx="200">
                  <c:v>247.98</c:v>
                </c:pt>
                <c:pt idx="201">
                  <c:v>249.739</c:v>
                </c:pt>
                <c:pt idx="202">
                  <c:v>250.667</c:v>
                </c:pt>
                <c:pt idx="203">
                  <c:v>251.84700000000001</c:v>
                </c:pt>
                <c:pt idx="204">
                  <c:v>252.12</c:v>
                </c:pt>
                <c:pt idx="205">
                  <c:v>252.55699999999999</c:v>
                </c:pt>
                <c:pt idx="206">
                  <c:v>254.501</c:v>
                </c:pt>
                <c:pt idx="207">
                  <c:v>255.714</c:v>
                </c:pt>
                <c:pt idx="208">
                  <c:v>256.88099999999997</c:v>
                </c:pt>
                <c:pt idx="209">
                  <c:v>258.75099999999998</c:v>
                </c:pt>
                <c:pt idx="210">
                  <c:v>259.262</c:v>
                </c:pt>
                <c:pt idx="211">
                  <c:v>259.58100000000002</c:v>
                </c:pt>
                <c:pt idx="212">
                  <c:v>260.959</c:v>
                </c:pt>
                <c:pt idx="213">
                  <c:v>261.64299999999997</c:v>
                </c:pt>
                <c:pt idx="214">
                  <c:v>263.44799999999998</c:v>
                </c:pt>
                <c:pt idx="215">
                  <c:v>264.02300000000002</c:v>
                </c:pt>
                <c:pt idx="216">
                  <c:v>264.94600000000003</c:v>
                </c:pt>
                <c:pt idx="217">
                  <c:v>266.404</c:v>
                </c:pt>
                <c:pt idx="218">
                  <c:v>267.31400000000002</c:v>
                </c:pt>
                <c:pt idx="219">
                  <c:v>268.78500000000003</c:v>
                </c:pt>
                <c:pt idx="220">
                  <c:v>271.14</c:v>
                </c:pt>
                <c:pt idx="221">
                  <c:v>271.16500000000002</c:v>
                </c:pt>
                <c:pt idx="222">
                  <c:v>271.18099999999998</c:v>
                </c:pt>
                <c:pt idx="223">
                  <c:v>271.25</c:v>
                </c:pt>
                <c:pt idx="224">
                  <c:v>273.54599999999999</c:v>
                </c:pt>
                <c:pt idx="225">
                  <c:v>275.048</c:v>
                </c:pt>
                <c:pt idx="226">
                  <c:v>275.92700000000002</c:v>
                </c:pt>
                <c:pt idx="227">
                  <c:v>277.334</c:v>
                </c:pt>
                <c:pt idx="228">
                  <c:v>278.30700000000002</c:v>
                </c:pt>
                <c:pt idx="229">
                  <c:v>278.91500000000002</c:v>
                </c:pt>
                <c:pt idx="230">
                  <c:v>280.68799999999999</c:v>
                </c:pt>
                <c:pt idx="231">
                  <c:v>281.54199999999997</c:v>
                </c:pt>
                <c:pt idx="232">
                  <c:v>282.78199999999998</c:v>
                </c:pt>
                <c:pt idx="233">
                  <c:v>283.52800000000002</c:v>
                </c:pt>
                <c:pt idx="234">
                  <c:v>285.44900000000001</c:v>
                </c:pt>
                <c:pt idx="235">
                  <c:v>286.649</c:v>
                </c:pt>
                <c:pt idx="236">
                  <c:v>287.83</c:v>
                </c:pt>
                <c:pt idx="237">
                  <c:v>289.72199999999998</c:v>
                </c:pt>
                <c:pt idx="238">
                  <c:v>290.21100000000001</c:v>
                </c:pt>
                <c:pt idx="239">
                  <c:v>290.51600000000002</c:v>
                </c:pt>
                <c:pt idx="240">
                  <c:v>291.834</c:v>
                </c:pt>
                <c:pt idx="241">
                  <c:v>292.59100000000001</c:v>
                </c:pt>
                <c:pt idx="242">
                  <c:v>294.38200000000001</c:v>
                </c:pt>
                <c:pt idx="243">
                  <c:v>294.97199999999998</c:v>
                </c:pt>
                <c:pt idx="244">
                  <c:v>295.91699999999997</c:v>
                </c:pt>
                <c:pt idx="245">
                  <c:v>297.35300000000001</c:v>
                </c:pt>
                <c:pt idx="246">
                  <c:v>298.24900000000002</c:v>
                </c:pt>
                <c:pt idx="247">
                  <c:v>299.733</c:v>
                </c:pt>
                <c:pt idx="248">
                  <c:v>300.60399999999998</c:v>
                </c:pt>
                <c:pt idx="249">
                  <c:v>302.11399999999998</c:v>
                </c:pt>
                <c:pt idx="250">
                  <c:v>302.125</c:v>
                </c:pt>
                <c:pt idx="251">
                  <c:v>304.495</c:v>
                </c:pt>
                <c:pt idx="252">
                  <c:v>306.875</c:v>
                </c:pt>
                <c:pt idx="253">
                  <c:v>308.30500000000001</c:v>
                </c:pt>
                <c:pt idx="254">
                  <c:v>309.25599999999997</c:v>
                </c:pt>
                <c:pt idx="255">
                  <c:v>309.85000000000002</c:v>
                </c:pt>
                <c:pt idx="256">
                  <c:v>311.637</c:v>
                </c:pt>
                <c:pt idx="257">
                  <c:v>312.41699999999997</c:v>
                </c:pt>
                <c:pt idx="258">
                  <c:v>313.71699999999998</c:v>
                </c:pt>
                <c:pt idx="259">
                  <c:v>314.017</c:v>
                </c:pt>
                <c:pt idx="260">
                  <c:v>314.20999999999998</c:v>
                </c:pt>
                <c:pt idx="261">
                  <c:v>314.49900000000002</c:v>
                </c:pt>
                <c:pt idx="262">
                  <c:v>317.584</c:v>
                </c:pt>
                <c:pt idx="263">
                  <c:v>318.779</c:v>
                </c:pt>
                <c:pt idx="264">
                  <c:v>320.69299999999998</c:v>
                </c:pt>
                <c:pt idx="265">
                  <c:v>321.16000000000003</c:v>
                </c:pt>
                <c:pt idx="266">
                  <c:v>321.45100000000002</c:v>
                </c:pt>
                <c:pt idx="267">
                  <c:v>322.709</c:v>
                </c:pt>
                <c:pt idx="268">
                  <c:v>323.54000000000002</c:v>
                </c:pt>
                <c:pt idx="269">
                  <c:v>325.31700000000001</c:v>
                </c:pt>
                <c:pt idx="270">
                  <c:v>325.92099999999999</c:v>
                </c:pt>
                <c:pt idx="271">
                  <c:v>326.88799999999998</c:v>
                </c:pt>
                <c:pt idx="272">
                  <c:v>328.30200000000002</c:v>
                </c:pt>
                <c:pt idx="273">
                  <c:v>329.18400000000003</c:v>
                </c:pt>
                <c:pt idx="274">
                  <c:v>333</c:v>
                </c:pt>
                <c:pt idx="275">
                  <c:v>333.05099999999999</c:v>
                </c:pt>
                <c:pt idx="276">
                  <c:v>333.06299999999999</c:v>
                </c:pt>
                <c:pt idx="277">
                  <c:v>333.08199999999999</c:v>
                </c:pt>
                <c:pt idx="278">
                  <c:v>334.233</c:v>
                </c:pt>
                <c:pt idx="279">
                  <c:v>335.858</c:v>
                </c:pt>
                <c:pt idx="280">
                  <c:v>336.51100000000002</c:v>
                </c:pt>
                <c:pt idx="281">
                  <c:v>337.20100000000002</c:v>
                </c:pt>
                <c:pt idx="282">
                  <c:v>339.05399999999997</c:v>
                </c:pt>
                <c:pt idx="283">
                  <c:v>339.79300000000001</c:v>
                </c:pt>
                <c:pt idx="284">
                  <c:v>340.572</c:v>
                </c:pt>
                <c:pt idx="285">
                  <c:v>342.25</c:v>
                </c:pt>
                <c:pt idx="286">
                  <c:v>343.07400000000001</c:v>
                </c:pt>
                <c:pt idx="287">
                  <c:v>343.94400000000002</c:v>
                </c:pt>
                <c:pt idx="288">
                  <c:v>345.44499999999999</c:v>
                </c:pt>
                <c:pt idx="289">
                  <c:v>346.35500000000002</c:v>
                </c:pt>
                <c:pt idx="290">
                  <c:v>348.64100000000002</c:v>
                </c:pt>
                <c:pt idx="291">
                  <c:v>349.637</c:v>
                </c:pt>
                <c:pt idx="292">
                  <c:v>350.68700000000001</c:v>
                </c:pt>
                <c:pt idx="293">
                  <c:v>351.83699999999999</c:v>
                </c:pt>
                <c:pt idx="294">
                  <c:v>352.91800000000001</c:v>
                </c:pt>
                <c:pt idx="295">
                  <c:v>354.05900000000003</c:v>
                </c:pt>
                <c:pt idx="296">
                  <c:v>355.03199999999998</c:v>
                </c:pt>
                <c:pt idx="297">
                  <c:v>356.19900000000001</c:v>
                </c:pt>
                <c:pt idx="298">
                  <c:v>357.43099999999998</c:v>
                </c:pt>
                <c:pt idx="299">
                  <c:v>359.48099999999999</c:v>
                </c:pt>
                <c:pt idx="300">
                  <c:v>360.80200000000002</c:v>
                </c:pt>
                <c:pt idx="301">
                  <c:v>361.42399999999998</c:v>
                </c:pt>
                <c:pt idx="302">
                  <c:v>362.762</c:v>
                </c:pt>
                <c:pt idx="303">
                  <c:v>364.17399999999998</c:v>
                </c:pt>
                <c:pt idx="304">
                  <c:v>364.62</c:v>
                </c:pt>
                <c:pt idx="305">
                  <c:v>366.04300000000001</c:v>
                </c:pt>
                <c:pt idx="306">
                  <c:v>367.54599999999999</c:v>
                </c:pt>
                <c:pt idx="307">
                  <c:v>369.32499999999999</c:v>
                </c:pt>
                <c:pt idx="308">
                  <c:v>370.91699999999997</c:v>
                </c:pt>
                <c:pt idx="309">
                  <c:v>371.01100000000002</c:v>
                </c:pt>
                <c:pt idx="310">
                  <c:v>372.60599999999999</c:v>
                </c:pt>
                <c:pt idx="311">
                  <c:v>374.28899999999999</c:v>
                </c:pt>
                <c:pt idx="312">
                  <c:v>375.887</c:v>
                </c:pt>
                <c:pt idx="313">
                  <c:v>377.40199999999999</c:v>
                </c:pt>
                <c:pt idx="314">
                  <c:v>377.661</c:v>
                </c:pt>
                <c:pt idx="315">
                  <c:v>378.39699999999999</c:v>
                </c:pt>
                <c:pt idx="316">
                  <c:v>379.16899999999998</c:v>
                </c:pt>
                <c:pt idx="317">
                  <c:v>382.45</c:v>
                </c:pt>
                <c:pt idx="318">
                  <c:v>383.79399999999998</c:v>
                </c:pt>
                <c:pt idx="319">
                  <c:v>385.73099999999999</c:v>
                </c:pt>
                <c:pt idx="320">
                  <c:v>386.99</c:v>
                </c:pt>
                <c:pt idx="321">
                  <c:v>387.77600000000001</c:v>
                </c:pt>
                <c:pt idx="322">
                  <c:v>389.01299999999998</c:v>
                </c:pt>
                <c:pt idx="323">
                  <c:v>390.185</c:v>
                </c:pt>
                <c:pt idx="324">
                  <c:v>391.14699999999999</c:v>
                </c:pt>
                <c:pt idx="325">
                  <c:v>392.29399999999998</c:v>
                </c:pt>
                <c:pt idx="326">
                  <c:v>393.38099999999997</c:v>
                </c:pt>
                <c:pt idx="327">
                  <c:v>394.51900000000001</c:v>
                </c:pt>
                <c:pt idx="328">
                  <c:v>395.57499999999999</c:v>
                </c:pt>
                <c:pt idx="329">
                  <c:v>396.577</c:v>
                </c:pt>
                <c:pt idx="330">
                  <c:v>397.89100000000002</c:v>
                </c:pt>
                <c:pt idx="331">
                  <c:v>398.85700000000003</c:v>
                </c:pt>
                <c:pt idx="332">
                  <c:v>399.77199999999999</c:v>
                </c:pt>
                <c:pt idx="333">
                  <c:v>401.26299999999998</c:v>
                </c:pt>
                <c:pt idx="334">
                  <c:v>402.13799999999998</c:v>
                </c:pt>
                <c:pt idx="335">
                  <c:v>402.96800000000002</c:v>
                </c:pt>
                <c:pt idx="336">
                  <c:v>404.63400000000001</c:v>
                </c:pt>
                <c:pt idx="337">
                  <c:v>405.42</c:v>
                </c:pt>
                <c:pt idx="338">
                  <c:v>406.16399999999999</c:v>
                </c:pt>
                <c:pt idx="339">
                  <c:v>408.00599999999997</c:v>
                </c:pt>
                <c:pt idx="340">
                  <c:v>408.70100000000002</c:v>
                </c:pt>
                <c:pt idx="341">
                  <c:v>409.36</c:v>
                </c:pt>
                <c:pt idx="342">
                  <c:v>411.37799999999999</c:v>
                </c:pt>
                <c:pt idx="343">
                  <c:v>411.98200000000003</c:v>
                </c:pt>
                <c:pt idx="344">
                  <c:v>412.55500000000001</c:v>
                </c:pt>
                <c:pt idx="345">
                  <c:v>414.74900000000002</c:v>
                </c:pt>
                <c:pt idx="346">
                  <c:v>415.26400000000001</c:v>
                </c:pt>
                <c:pt idx="347">
                  <c:v>415.75099999999998</c:v>
                </c:pt>
                <c:pt idx="348">
                  <c:v>418.12099999999998</c:v>
                </c:pt>
                <c:pt idx="349">
                  <c:v>418.54500000000002</c:v>
                </c:pt>
                <c:pt idx="350">
                  <c:v>418.947</c:v>
                </c:pt>
                <c:pt idx="351">
                  <c:v>421.49299999999999</c:v>
                </c:pt>
                <c:pt idx="352">
                  <c:v>421.82600000000002</c:v>
                </c:pt>
                <c:pt idx="353">
                  <c:v>422.142</c:v>
                </c:pt>
                <c:pt idx="354">
                  <c:v>424.86399999999998</c:v>
                </c:pt>
                <c:pt idx="355">
                  <c:v>425.108</c:v>
                </c:pt>
                <c:pt idx="356">
                  <c:v>425.33800000000002</c:v>
                </c:pt>
                <c:pt idx="357">
                  <c:v>428.23599999999999</c:v>
                </c:pt>
                <c:pt idx="358">
                  <c:v>428.38900000000001</c:v>
                </c:pt>
                <c:pt idx="359">
                  <c:v>431.608</c:v>
                </c:pt>
                <c:pt idx="360">
                  <c:v>431.67</c:v>
                </c:pt>
                <c:pt idx="361">
                  <c:v>431.73</c:v>
                </c:pt>
                <c:pt idx="362">
                  <c:v>433.94099999999997</c:v>
                </c:pt>
                <c:pt idx="363">
                  <c:v>434.92500000000001</c:v>
                </c:pt>
                <c:pt idx="364">
                  <c:v>434.952</c:v>
                </c:pt>
                <c:pt idx="365">
                  <c:v>434.97899999999998</c:v>
                </c:pt>
                <c:pt idx="366">
                  <c:v>435.06799999999998</c:v>
                </c:pt>
                <c:pt idx="367">
                  <c:v>438.12099999999998</c:v>
                </c:pt>
                <c:pt idx="368">
                  <c:v>438.233</c:v>
                </c:pt>
                <c:pt idx="369">
                  <c:v>438.351</c:v>
                </c:pt>
                <c:pt idx="370">
                  <c:v>441.31700000000001</c:v>
                </c:pt>
                <c:pt idx="371">
                  <c:v>441.51400000000001</c:v>
                </c:pt>
                <c:pt idx="372">
                  <c:v>441.72300000000001</c:v>
                </c:pt>
                <c:pt idx="373">
                  <c:v>444.79599999999999</c:v>
                </c:pt>
                <c:pt idx="374">
                  <c:v>445.09399999999999</c:v>
                </c:pt>
                <c:pt idx="375">
                  <c:v>447.70800000000003</c:v>
                </c:pt>
                <c:pt idx="376">
                  <c:v>448.46600000000001</c:v>
                </c:pt>
                <c:pt idx="377">
                  <c:v>451.02300000000002</c:v>
                </c:pt>
                <c:pt idx="378">
                  <c:v>451.41300000000001</c:v>
                </c:pt>
                <c:pt idx="379">
                  <c:v>453.28</c:v>
                </c:pt>
                <c:pt idx="380">
                  <c:v>453.32799999999997</c:v>
                </c:pt>
                <c:pt idx="381">
                  <c:v>455.22399999999999</c:v>
                </c:pt>
                <c:pt idx="382">
                  <c:v>455.72300000000001</c:v>
                </c:pt>
                <c:pt idx="383">
                  <c:v>456.565</c:v>
                </c:pt>
                <c:pt idx="384">
                  <c:v>458.11700000000002</c:v>
                </c:pt>
                <c:pt idx="385">
                  <c:v>459.036</c:v>
                </c:pt>
                <c:pt idx="386">
                  <c:v>460.51100000000002</c:v>
                </c:pt>
                <c:pt idx="387">
                  <c:v>462.62</c:v>
                </c:pt>
                <c:pt idx="388">
                  <c:v>462.84800000000001</c:v>
                </c:pt>
                <c:pt idx="389">
                  <c:v>462.90600000000001</c:v>
                </c:pt>
                <c:pt idx="390">
                  <c:v>463.00400000000002</c:v>
                </c:pt>
                <c:pt idx="391">
                  <c:v>465.3</c:v>
                </c:pt>
                <c:pt idx="392">
                  <c:v>466.65899999999999</c:v>
                </c:pt>
                <c:pt idx="393">
                  <c:v>467.69499999999999</c:v>
                </c:pt>
                <c:pt idx="394">
                  <c:v>469.44400000000002</c:v>
                </c:pt>
                <c:pt idx="395">
                  <c:v>470.089</c:v>
                </c:pt>
                <c:pt idx="396">
                  <c:v>470.471</c:v>
                </c:pt>
                <c:pt idx="397">
                  <c:v>474.87799999999999</c:v>
                </c:pt>
                <c:pt idx="398">
                  <c:v>475.88400000000001</c:v>
                </c:pt>
                <c:pt idx="399">
                  <c:v>477.27199999999999</c:v>
                </c:pt>
                <c:pt idx="400">
                  <c:v>478.09399999999999</c:v>
                </c:pt>
                <c:pt idx="401">
                  <c:v>479.66699999999997</c:v>
                </c:pt>
                <c:pt idx="402">
                  <c:v>481.3</c:v>
                </c:pt>
                <c:pt idx="403">
                  <c:v>481.90600000000001</c:v>
                </c:pt>
                <c:pt idx="404">
                  <c:v>482.06099999999998</c:v>
                </c:pt>
                <c:pt idx="405">
                  <c:v>482.32400000000001</c:v>
                </c:pt>
                <c:pt idx="406">
                  <c:v>484.45600000000002</c:v>
                </c:pt>
                <c:pt idx="407">
                  <c:v>485.71800000000002</c:v>
                </c:pt>
                <c:pt idx="408">
                  <c:v>486.85</c:v>
                </c:pt>
                <c:pt idx="409">
                  <c:v>488.76400000000001</c:v>
                </c:pt>
                <c:pt idx="410">
                  <c:v>489.245</c:v>
                </c:pt>
                <c:pt idx="411">
                  <c:v>489.45699999999999</c:v>
                </c:pt>
                <c:pt idx="412">
                  <c:v>489.529</c:v>
                </c:pt>
                <c:pt idx="413">
                  <c:v>491.63900000000001</c:v>
                </c:pt>
                <c:pt idx="414">
                  <c:v>493.34100000000001</c:v>
                </c:pt>
                <c:pt idx="415">
                  <c:v>494.03399999999999</c:v>
                </c:pt>
                <c:pt idx="416">
                  <c:v>495.20400000000001</c:v>
                </c:pt>
                <c:pt idx="417">
                  <c:v>496.428</c:v>
                </c:pt>
                <c:pt idx="418">
                  <c:v>497.15300000000002</c:v>
                </c:pt>
                <c:pt idx="419">
                  <c:v>498.822</c:v>
                </c:pt>
                <c:pt idx="420">
                  <c:v>499.97899999999998</c:v>
                </c:pt>
                <c:pt idx="421">
                  <c:v>500.964</c:v>
                </c:pt>
                <c:pt idx="422">
                  <c:v>501.21699999999998</c:v>
                </c:pt>
                <c:pt idx="423">
                  <c:v>501.64400000000001</c:v>
                </c:pt>
                <c:pt idx="424">
                  <c:v>503.61099999999999</c:v>
                </c:pt>
                <c:pt idx="425">
                  <c:v>504.77600000000001</c:v>
                </c:pt>
                <c:pt idx="426">
                  <c:v>506.00599999999997</c:v>
                </c:pt>
                <c:pt idx="427">
                  <c:v>508.08300000000003</c:v>
                </c:pt>
                <c:pt idx="428">
                  <c:v>508.4</c:v>
                </c:pt>
                <c:pt idx="429">
                  <c:v>508.58800000000002</c:v>
                </c:pt>
                <c:pt idx="430">
                  <c:v>509.31900000000002</c:v>
                </c:pt>
                <c:pt idx="431">
                  <c:v>510.79500000000002</c:v>
                </c:pt>
                <c:pt idx="432">
                  <c:v>512.399</c:v>
                </c:pt>
                <c:pt idx="433">
                  <c:v>513.18899999999996</c:v>
                </c:pt>
                <c:pt idx="434">
                  <c:v>514.52300000000002</c:v>
                </c:pt>
                <c:pt idx="435">
                  <c:v>515.58299999999997</c:v>
                </c:pt>
                <c:pt idx="436">
                  <c:v>516.21100000000001</c:v>
                </c:pt>
                <c:pt idx="437">
                  <c:v>517.97799999999995</c:v>
                </c:pt>
                <c:pt idx="438">
                  <c:v>518.65800000000002</c:v>
                </c:pt>
                <c:pt idx="439">
                  <c:v>520.37199999999996</c:v>
                </c:pt>
                <c:pt idx="440">
                  <c:v>520.96299999999997</c:v>
                </c:pt>
                <c:pt idx="441">
                  <c:v>522.76700000000005</c:v>
                </c:pt>
                <c:pt idx="442">
                  <c:v>525.16099999999994</c:v>
                </c:pt>
                <c:pt idx="443">
                  <c:v>527.55600000000004</c:v>
                </c:pt>
                <c:pt idx="444">
                  <c:v>527.99800000000005</c:v>
                </c:pt>
                <c:pt idx="445">
                  <c:v>529.95000000000005</c:v>
                </c:pt>
                <c:pt idx="446">
                  <c:v>531.45799999999997</c:v>
                </c:pt>
                <c:pt idx="447">
                  <c:v>531.59699999999998</c:v>
                </c:pt>
                <c:pt idx="448">
                  <c:v>532.34500000000003</c:v>
                </c:pt>
                <c:pt idx="449">
                  <c:v>533.84299999999996</c:v>
                </c:pt>
                <c:pt idx="450">
                  <c:v>534.73900000000003</c:v>
                </c:pt>
                <c:pt idx="451">
                  <c:v>535.26900000000001</c:v>
                </c:pt>
                <c:pt idx="452">
                  <c:v>537.13300000000004</c:v>
                </c:pt>
                <c:pt idx="453">
                  <c:v>537.33799999999997</c:v>
                </c:pt>
                <c:pt idx="454">
                  <c:v>539.08100000000002</c:v>
                </c:pt>
                <c:pt idx="455">
                  <c:v>539.52800000000002</c:v>
                </c:pt>
                <c:pt idx="456">
                  <c:v>540.28300000000002</c:v>
                </c:pt>
                <c:pt idx="457">
                  <c:v>541.92200000000003</c:v>
                </c:pt>
                <c:pt idx="458">
                  <c:v>542.89300000000003</c:v>
                </c:pt>
                <c:pt idx="459">
                  <c:v>544.31700000000001</c:v>
                </c:pt>
                <c:pt idx="460">
                  <c:v>546.678</c:v>
                </c:pt>
                <c:pt idx="461">
                  <c:v>546.70399999999995</c:v>
                </c:pt>
                <c:pt idx="462">
                  <c:v>546.72299999999996</c:v>
                </c:pt>
                <c:pt idx="463">
                  <c:v>549.10599999999999</c:v>
                </c:pt>
                <c:pt idx="464">
                  <c:v>550.51599999999996</c:v>
                </c:pt>
                <c:pt idx="465">
                  <c:v>551.5</c:v>
                </c:pt>
                <c:pt idx="466">
                  <c:v>553.16300000000001</c:v>
                </c:pt>
                <c:pt idx="467">
                  <c:v>553.89400000000001</c:v>
                </c:pt>
                <c:pt idx="468">
                  <c:v>554.32799999999997</c:v>
                </c:pt>
                <c:pt idx="469">
                  <c:v>556.01700000000005</c:v>
                </c:pt>
                <c:pt idx="470">
                  <c:v>556.28899999999999</c:v>
                </c:pt>
                <c:pt idx="471">
                  <c:v>557.74099999999999</c:v>
                </c:pt>
                <c:pt idx="472">
                  <c:v>558.13900000000001</c:v>
                </c:pt>
                <c:pt idx="473">
                  <c:v>558.68299999999999</c:v>
                </c:pt>
                <c:pt idx="474">
                  <c:v>559.60299999999995</c:v>
                </c:pt>
                <c:pt idx="475">
                  <c:v>561.07799999999997</c:v>
                </c:pt>
                <c:pt idx="476">
                  <c:v>561.95100000000002</c:v>
                </c:pt>
                <c:pt idx="477">
                  <c:v>563.47199999999998</c:v>
                </c:pt>
                <c:pt idx="478">
                  <c:v>565.35699999999997</c:v>
                </c:pt>
                <c:pt idx="479">
                  <c:v>565.76300000000003</c:v>
                </c:pt>
                <c:pt idx="480">
                  <c:v>565.86699999999996</c:v>
                </c:pt>
                <c:pt idx="481">
                  <c:v>566.04200000000003</c:v>
                </c:pt>
                <c:pt idx="482">
                  <c:v>568.26099999999997</c:v>
                </c:pt>
                <c:pt idx="483">
                  <c:v>569.57399999999996</c:v>
                </c:pt>
                <c:pt idx="484">
                  <c:v>570.65599999999995</c:v>
                </c:pt>
                <c:pt idx="485">
                  <c:v>572.48199999999997</c:v>
                </c:pt>
                <c:pt idx="486">
                  <c:v>573.04999999999995</c:v>
                </c:pt>
                <c:pt idx="487">
                  <c:v>573.38599999999997</c:v>
                </c:pt>
                <c:pt idx="488">
                  <c:v>573.928</c:v>
                </c:pt>
                <c:pt idx="489">
                  <c:v>574.81799999999998</c:v>
                </c:pt>
                <c:pt idx="490">
                  <c:v>575.43200000000002</c:v>
                </c:pt>
                <c:pt idx="491">
                  <c:v>577.26900000000001</c:v>
                </c:pt>
                <c:pt idx="492">
                  <c:v>577.80700000000002</c:v>
                </c:pt>
                <c:pt idx="493">
                  <c:v>580.18100000000004</c:v>
                </c:pt>
                <c:pt idx="494">
                  <c:v>581.16300000000001</c:v>
                </c:pt>
                <c:pt idx="495">
                  <c:v>582.55600000000004</c:v>
                </c:pt>
                <c:pt idx="496">
                  <c:v>584.73199999999997</c:v>
                </c:pt>
                <c:pt idx="497">
                  <c:v>584.92999999999995</c:v>
                </c:pt>
                <c:pt idx="498">
                  <c:v>585.63699999999994</c:v>
                </c:pt>
                <c:pt idx="499">
                  <c:v>587.30499999999995</c:v>
                </c:pt>
                <c:pt idx="500">
                  <c:v>588.952</c:v>
                </c:pt>
                <c:pt idx="501">
                  <c:v>589.67999999999995</c:v>
                </c:pt>
                <c:pt idx="502">
                  <c:v>592.05399999999997</c:v>
                </c:pt>
                <c:pt idx="503">
                  <c:v>592.846</c:v>
                </c:pt>
                <c:pt idx="504">
                  <c:v>594.42899999999997</c:v>
                </c:pt>
                <c:pt idx="505">
                  <c:v>596.45500000000004</c:v>
                </c:pt>
                <c:pt idx="506">
                  <c:v>596.80399999999997</c:v>
                </c:pt>
                <c:pt idx="507">
                  <c:v>596.90200000000004</c:v>
                </c:pt>
                <c:pt idx="508">
                  <c:v>600.63499999999999</c:v>
                </c:pt>
                <c:pt idx="509">
                  <c:v>601.553</c:v>
                </c:pt>
                <c:pt idx="510">
                  <c:v>602.98699999999997</c:v>
                </c:pt>
                <c:pt idx="511">
                  <c:v>603.928</c:v>
                </c:pt>
                <c:pt idx="512">
                  <c:v>604.53</c:v>
                </c:pt>
                <c:pt idx="513">
                  <c:v>606.30200000000002</c:v>
                </c:pt>
                <c:pt idx="514">
                  <c:v>607.27300000000002</c:v>
                </c:pt>
                <c:pt idx="515">
                  <c:v>608.42399999999998</c:v>
                </c:pt>
                <c:pt idx="516">
                  <c:v>608.67700000000002</c:v>
                </c:pt>
                <c:pt idx="517">
                  <c:v>609.072</c:v>
                </c:pt>
                <c:pt idx="518">
                  <c:v>611.05200000000002</c:v>
                </c:pt>
                <c:pt idx="519">
                  <c:v>612.31899999999996</c:v>
                </c:pt>
                <c:pt idx="520">
                  <c:v>613.42600000000004</c:v>
                </c:pt>
                <c:pt idx="521">
                  <c:v>615.15700000000004</c:v>
                </c:pt>
                <c:pt idx="522">
                  <c:v>616.21299999999997</c:v>
                </c:pt>
                <c:pt idx="523">
                  <c:v>618.09100000000001</c:v>
                </c:pt>
                <c:pt idx="524">
                  <c:v>618.17600000000004</c:v>
                </c:pt>
                <c:pt idx="525">
                  <c:v>620.10799999999995</c:v>
                </c:pt>
                <c:pt idx="526">
                  <c:v>620.54999999999995</c:v>
                </c:pt>
                <c:pt idx="527">
                  <c:v>620.85599999999999</c:v>
                </c:pt>
                <c:pt idx="528">
                  <c:v>621.24199999999996</c:v>
                </c:pt>
                <c:pt idx="529">
                  <c:v>622.92499999999995</c:v>
                </c:pt>
                <c:pt idx="530">
                  <c:v>624.00199999999995</c:v>
                </c:pt>
                <c:pt idx="531">
                  <c:v>625.29899999999998</c:v>
                </c:pt>
                <c:pt idx="532">
                  <c:v>627.327</c:v>
                </c:pt>
                <c:pt idx="533">
                  <c:v>627.67399999999998</c:v>
                </c:pt>
                <c:pt idx="534">
                  <c:v>627.89599999999996</c:v>
                </c:pt>
                <c:pt idx="535">
                  <c:v>628.90899999999999</c:v>
                </c:pt>
                <c:pt idx="536">
                  <c:v>631.79100000000005</c:v>
                </c:pt>
                <c:pt idx="537">
                  <c:v>632.423</c:v>
                </c:pt>
                <c:pt idx="538">
                  <c:v>633.41200000000003</c:v>
                </c:pt>
                <c:pt idx="539">
                  <c:v>634.798</c:v>
                </c:pt>
                <c:pt idx="540">
                  <c:v>635.68499999999995</c:v>
                </c:pt>
                <c:pt idx="541">
                  <c:v>637.173</c:v>
                </c:pt>
                <c:pt idx="542">
                  <c:v>639.49699999999996</c:v>
                </c:pt>
                <c:pt idx="543">
                  <c:v>639.54700000000003</c:v>
                </c:pt>
                <c:pt idx="544">
                  <c:v>639.58000000000004</c:v>
                </c:pt>
                <c:pt idx="545">
                  <c:v>639.72699999999998</c:v>
                </c:pt>
                <c:pt idx="546">
                  <c:v>641.92200000000003</c:v>
                </c:pt>
                <c:pt idx="547">
                  <c:v>643.47400000000005</c:v>
                </c:pt>
                <c:pt idx="548">
                  <c:v>644.29700000000003</c:v>
                </c:pt>
                <c:pt idx="549">
                  <c:v>645.58199999999999</c:v>
                </c:pt>
                <c:pt idx="550">
                  <c:v>646.67100000000005</c:v>
                </c:pt>
                <c:pt idx="551">
                  <c:v>647.36900000000003</c:v>
                </c:pt>
                <c:pt idx="552">
                  <c:v>647.86099999999999</c:v>
                </c:pt>
                <c:pt idx="553">
                  <c:v>649.04600000000005</c:v>
                </c:pt>
                <c:pt idx="554">
                  <c:v>650.54600000000005</c:v>
                </c:pt>
                <c:pt idx="555">
                  <c:v>651.26300000000003</c:v>
                </c:pt>
                <c:pt idx="556">
                  <c:v>651.42100000000005</c:v>
                </c:pt>
                <c:pt idx="557">
                  <c:v>651.66700000000003</c:v>
                </c:pt>
                <c:pt idx="558">
                  <c:v>653.79499999999996</c:v>
                </c:pt>
                <c:pt idx="559">
                  <c:v>655.15800000000002</c:v>
                </c:pt>
                <c:pt idx="560">
                  <c:v>657.75199999999995</c:v>
                </c:pt>
                <c:pt idx="561">
                  <c:v>658.54499999999996</c:v>
                </c:pt>
                <c:pt idx="562">
                  <c:v>659.05200000000002</c:v>
                </c:pt>
                <c:pt idx="563">
                  <c:v>660.91899999999998</c:v>
                </c:pt>
                <c:pt idx="564">
                  <c:v>661.36400000000003</c:v>
                </c:pt>
                <c:pt idx="565">
                  <c:v>662.94600000000003</c:v>
                </c:pt>
                <c:pt idx="566">
                  <c:v>663.29399999999998</c:v>
                </c:pt>
                <c:pt idx="567">
                  <c:v>663.83699999999999</c:v>
                </c:pt>
                <c:pt idx="568">
                  <c:v>665.66899999999998</c:v>
                </c:pt>
                <c:pt idx="569">
                  <c:v>666.84100000000001</c:v>
                </c:pt>
                <c:pt idx="570">
                  <c:v>668.04300000000001</c:v>
                </c:pt>
                <c:pt idx="571">
                  <c:v>669.92200000000003</c:v>
                </c:pt>
                <c:pt idx="572">
                  <c:v>672.18200000000002</c:v>
                </c:pt>
                <c:pt idx="573">
                  <c:v>672.79200000000003</c:v>
                </c:pt>
                <c:pt idx="574">
                  <c:v>674.63</c:v>
                </c:pt>
                <c:pt idx="575">
                  <c:v>676.00699999999995</c:v>
                </c:pt>
                <c:pt idx="576">
                  <c:v>677.54200000000003</c:v>
                </c:pt>
                <c:pt idx="577">
                  <c:v>678.524</c:v>
                </c:pt>
                <c:pt idx="578">
                  <c:v>679.91600000000005</c:v>
                </c:pt>
                <c:pt idx="579">
                  <c:v>681.18899999999996</c:v>
                </c:pt>
                <c:pt idx="580">
                  <c:v>682.09199999999998</c:v>
                </c:pt>
                <c:pt idx="581">
                  <c:v>682.29100000000005</c:v>
                </c:pt>
                <c:pt idx="582">
                  <c:v>682.41899999999998</c:v>
                </c:pt>
                <c:pt idx="583">
                  <c:v>683</c:v>
                </c:pt>
                <c:pt idx="584">
                  <c:v>684.66600000000005</c:v>
                </c:pt>
                <c:pt idx="585">
                  <c:v>686.31299999999999</c:v>
                </c:pt>
                <c:pt idx="586">
                  <c:v>687.04</c:v>
                </c:pt>
                <c:pt idx="587">
                  <c:v>687.726</c:v>
                </c:pt>
                <c:pt idx="588">
                  <c:v>688.22799999999995</c:v>
                </c:pt>
                <c:pt idx="589">
                  <c:v>689.44200000000001</c:v>
                </c:pt>
                <c:pt idx="590">
                  <c:v>690.11500000000001</c:v>
                </c:pt>
                <c:pt idx="591">
                  <c:v>691.85599999999999</c:v>
                </c:pt>
                <c:pt idx="592">
                  <c:v>693.86400000000003</c:v>
                </c:pt>
                <c:pt idx="593">
                  <c:v>694.26900000000001</c:v>
                </c:pt>
                <c:pt idx="594">
                  <c:v>695</c:v>
                </c:pt>
                <c:pt idx="595">
                  <c:v>696.68200000000002</c:v>
                </c:pt>
                <c:pt idx="596">
                  <c:v>697.61300000000006</c:v>
                </c:pt>
                <c:pt idx="597">
                  <c:v>699.096</c:v>
                </c:pt>
                <c:pt idx="598">
                  <c:v>700.85299999999995</c:v>
                </c:pt>
                <c:pt idx="599">
                  <c:v>701.50900000000001</c:v>
                </c:pt>
                <c:pt idx="600">
                  <c:v>703.92200000000003</c:v>
                </c:pt>
                <c:pt idx="601">
                  <c:v>705.11199999999997</c:v>
                </c:pt>
                <c:pt idx="602">
                  <c:v>706.33600000000001</c:v>
                </c:pt>
                <c:pt idx="603">
                  <c:v>708.20100000000002</c:v>
                </c:pt>
                <c:pt idx="604">
                  <c:v>708.54600000000005</c:v>
                </c:pt>
                <c:pt idx="605">
                  <c:v>708.86099999999999</c:v>
                </c:pt>
                <c:pt idx="606">
                  <c:v>709.25099999999998</c:v>
                </c:pt>
                <c:pt idx="607">
                  <c:v>711.16200000000003</c:v>
                </c:pt>
                <c:pt idx="608">
                  <c:v>712.61</c:v>
                </c:pt>
                <c:pt idx="609">
                  <c:v>715.31899999999996</c:v>
                </c:pt>
                <c:pt idx="610">
                  <c:v>716.35900000000004</c:v>
                </c:pt>
                <c:pt idx="611">
                  <c:v>717.649</c:v>
                </c:pt>
                <c:pt idx="612">
                  <c:v>718.40200000000004</c:v>
                </c:pt>
                <c:pt idx="613">
                  <c:v>720.10900000000004</c:v>
                </c:pt>
                <c:pt idx="614">
                  <c:v>720.81500000000005</c:v>
                </c:pt>
                <c:pt idx="615">
                  <c:v>722.09199999999998</c:v>
                </c:pt>
                <c:pt idx="616">
                  <c:v>723.22900000000004</c:v>
                </c:pt>
                <c:pt idx="617">
                  <c:v>723.85799999999995</c:v>
                </c:pt>
                <c:pt idx="618">
                  <c:v>725.64200000000005</c:v>
                </c:pt>
                <c:pt idx="619">
                  <c:v>726.04700000000003</c:v>
                </c:pt>
                <c:pt idx="620">
                  <c:v>727.60699999999997</c:v>
                </c:pt>
                <c:pt idx="621">
                  <c:v>728.05499999999995</c:v>
                </c:pt>
                <c:pt idx="622">
                  <c:v>728.86500000000001</c:v>
                </c:pt>
                <c:pt idx="623">
                  <c:v>730.46799999999996</c:v>
                </c:pt>
                <c:pt idx="624">
                  <c:v>731.35599999999999</c:v>
                </c:pt>
                <c:pt idx="625">
                  <c:v>732.88199999999995</c:v>
                </c:pt>
                <c:pt idx="626">
                  <c:v>735.10500000000002</c:v>
                </c:pt>
                <c:pt idx="627">
                  <c:v>737.70799999999997</c:v>
                </c:pt>
                <c:pt idx="628">
                  <c:v>738.85400000000004</c:v>
                </c:pt>
                <c:pt idx="629">
                  <c:v>740.12199999999996</c:v>
                </c:pt>
                <c:pt idx="630">
                  <c:v>742.41099999999994</c:v>
                </c:pt>
                <c:pt idx="631">
                  <c:v>742.53499999999997</c:v>
                </c:pt>
                <c:pt idx="632">
                  <c:v>742.60400000000004</c:v>
                </c:pt>
                <c:pt idx="633">
                  <c:v>742.84299999999996</c:v>
                </c:pt>
                <c:pt idx="634">
                  <c:v>744.34</c:v>
                </c:pt>
                <c:pt idx="635">
                  <c:v>744.94799999999998</c:v>
                </c:pt>
                <c:pt idx="636">
                  <c:v>746.35299999999995</c:v>
                </c:pt>
                <c:pt idx="637">
                  <c:v>747.36199999999997</c:v>
                </c:pt>
                <c:pt idx="638">
                  <c:v>749.18399999999997</c:v>
                </c:pt>
                <c:pt idx="639">
                  <c:v>749.77499999999998</c:v>
                </c:pt>
                <c:pt idx="640">
                  <c:v>750.10199999999998</c:v>
                </c:pt>
                <c:pt idx="641">
                  <c:v>751.24099999999999</c:v>
                </c:pt>
                <c:pt idx="642">
                  <c:v>752.18799999999999</c:v>
                </c:pt>
                <c:pt idx="643">
                  <c:v>753.851</c:v>
                </c:pt>
                <c:pt idx="644">
                  <c:v>754.601</c:v>
                </c:pt>
                <c:pt idx="645">
                  <c:v>755.95699999999999</c:v>
                </c:pt>
                <c:pt idx="646">
                  <c:v>757.01499999999999</c:v>
                </c:pt>
                <c:pt idx="647">
                  <c:v>757.601</c:v>
                </c:pt>
                <c:pt idx="648">
                  <c:v>759.428</c:v>
                </c:pt>
                <c:pt idx="649">
                  <c:v>759.63900000000001</c:v>
                </c:pt>
                <c:pt idx="650">
                  <c:v>761.35</c:v>
                </c:pt>
                <c:pt idx="651">
                  <c:v>761.84100000000001</c:v>
                </c:pt>
                <c:pt idx="652">
                  <c:v>762.73</c:v>
                </c:pt>
                <c:pt idx="653">
                  <c:v>764.255</c:v>
                </c:pt>
                <c:pt idx="654">
                  <c:v>765.09900000000005</c:v>
                </c:pt>
                <c:pt idx="655">
                  <c:v>766.66800000000001</c:v>
                </c:pt>
                <c:pt idx="656">
                  <c:v>768.03700000000003</c:v>
                </c:pt>
                <c:pt idx="657">
                  <c:v>768.84799999999996</c:v>
                </c:pt>
                <c:pt idx="658">
                  <c:v>769.08100000000002</c:v>
                </c:pt>
                <c:pt idx="659">
                  <c:v>770.26599999999996</c:v>
                </c:pt>
                <c:pt idx="660">
                  <c:v>771.495</c:v>
                </c:pt>
                <c:pt idx="661">
                  <c:v>772.59699999999998</c:v>
                </c:pt>
                <c:pt idx="662">
                  <c:v>773.90800000000002</c:v>
                </c:pt>
                <c:pt idx="663">
                  <c:v>776.27499999999998</c:v>
                </c:pt>
                <c:pt idx="664">
                  <c:v>776.32100000000003</c:v>
                </c:pt>
                <c:pt idx="665">
                  <c:v>776.346</c:v>
                </c:pt>
                <c:pt idx="666">
                  <c:v>776.43499999999995</c:v>
                </c:pt>
                <c:pt idx="667">
                  <c:v>780.096</c:v>
                </c:pt>
                <c:pt idx="668">
                  <c:v>781.14800000000002</c:v>
                </c:pt>
                <c:pt idx="669">
                  <c:v>783.048</c:v>
                </c:pt>
                <c:pt idx="670">
                  <c:v>783.56100000000004</c:v>
                </c:pt>
                <c:pt idx="671">
                  <c:v>783.84500000000003</c:v>
                </c:pt>
                <c:pt idx="672">
                  <c:v>784.83299999999997</c:v>
                </c:pt>
                <c:pt idx="673">
                  <c:v>785.97400000000005</c:v>
                </c:pt>
                <c:pt idx="674">
                  <c:v>787.59400000000005</c:v>
                </c:pt>
                <c:pt idx="675">
                  <c:v>788.38800000000003</c:v>
                </c:pt>
                <c:pt idx="676">
                  <c:v>789.82100000000003</c:v>
                </c:pt>
                <c:pt idx="677">
                  <c:v>790.80100000000004</c:v>
                </c:pt>
                <c:pt idx="678">
                  <c:v>791.34299999999996</c:v>
                </c:pt>
                <c:pt idx="679">
                  <c:v>791.81700000000001</c:v>
                </c:pt>
                <c:pt idx="680">
                  <c:v>793.202</c:v>
                </c:pt>
                <c:pt idx="681">
                  <c:v>795.15599999999995</c:v>
                </c:pt>
                <c:pt idx="682">
                  <c:v>795.59299999999996</c:v>
                </c:pt>
                <c:pt idx="683">
                  <c:v>796.32500000000005</c:v>
                </c:pt>
                <c:pt idx="684">
                  <c:v>797.98500000000001</c:v>
                </c:pt>
                <c:pt idx="685">
                  <c:v>798.97799999999995</c:v>
                </c:pt>
                <c:pt idx="686">
                  <c:v>800.37699999999995</c:v>
                </c:pt>
                <c:pt idx="687">
                  <c:v>802.71699999999998</c:v>
                </c:pt>
                <c:pt idx="688">
                  <c:v>802.79899999999998</c:v>
                </c:pt>
                <c:pt idx="689">
                  <c:v>802.92100000000005</c:v>
                </c:pt>
                <c:pt idx="690">
                  <c:v>804.69100000000003</c:v>
                </c:pt>
                <c:pt idx="691">
                  <c:v>805.16</c:v>
                </c:pt>
                <c:pt idx="692">
                  <c:v>806.62099999999998</c:v>
                </c:pt>
                <c:pt idx="693">
                  <c:v>807.55200000000002</c:v>
                </c:pt>
                <c:pt idx="694">
                  <c:v>809.10900000000004</c:v>
                </c:pt>
                <c:pt idx="695">
                  <c:v>809.94399999999996</c:v>
                </c:pt>
                <c:pt idx="696">
                  <c:v>810.44299999999998</c:v>
                </c:pt>
                <c:pt idx="697">
                  <c:v>812.33600000000001</c:v>
                </c:pt>
                <c:pt idx="698">
                  <c:v>812.42499999999995</c:v>
                </c:pt>
                <c:pt idx="699">
                  <c:v>814.26499999999999</c:v>
                </c:pt>
                <c:pt idx="700">
                  <c:v>814.72699999999998</c:v>
                </c:pt>
                <c:pt idx="701">
                  <c:v>815.50199999999995</c:v>
                </c:pt>
                <c:pt idx="702">
                  <c:v>817.11900000000003</c:v>
                </c:pt>
                <c:pt idx="703">
                  <c:v>818.08600000000001</c:v>
                </c:pt>
                <c:pt idx="704">
                  <c:v>819.51099999999997</c:v>
                </c:pt>
                <c:pt idx="705">
                  <c:v>821.89400000000001</c:v>
                </c:pt>
                <c:pt idx="706">
                  <c:v>821.90800000000002</c:v>
                </c:pt>
                <c:pt idx="707">
                  <c:v>821.93</c:v>
                </c:pt>
                <c:pt idx="708">
                  <c:v>825.64300000000003</c:v>
                </c:pt>
                <c:pt idx="709">
                  <c:v>825.73</c:v>
                </c:pt>
                <c:pt idx="710">
                  <c:v>826.68600000000004</c:v>
                </c:pt>
                <c:pt idx="711">
                  <c:v>828.28599999999994</c:v>
                </c:pt>
                <c:pt idx="712">
                  <c:v>829.07799999999997</c:v>
                </c:pt>
                <c:pt idx="713">
                  <c:v>831.43399999999997</c:v>
                </c:pt>
                <c:pt idx="714">
                  <c:v>831.47</c:v>
                </c:pt>
                <c:pt idx="715">
                  <c:v>833.37300000000005</c:v>
                </c:pt>
                <c:pt idx="716">
                  <c:v>833.86099999999999</c:v>
                </c:pt>
                <c:pt idx="717">
                  <c:v>834.678</c:v>
                </c:pt>
                <c:pt idx="718">
                  <c:v>836.25300000000004</c:v>
                </c:pt>
                <c:pt idx="719">
                  <c:v>837.19500000000005</c:v>
                </c:pt>
                <c:pt idx="720">
                  <c:v>838.64499999999998</c:v>
                </c:pt>
                <c:pt idx="721">
                  <c:v>840.93799999999999</c:v>
                </c:pt>
                <c:pt idx="722">
                  <c:v>841.01700000000005</c:v>
                </c:pt>
                <c:pt idx="723">
                  <c:v>841.03700000000003</c:v>
                </c:pt>
                <c:pt idx="724">
                  <c:v>841.07</c:v>
                </c:pt>
                <c:pt idx="725">
                  <c:v>843.428</c:v>
                </c:pt>
                <c:pt idx="726">
                  <c:v>844.83799999999997</c:v>
                </c:pt>
                <c:pt idx="727">
                  <c:v>845.82</c:v>
                </c:pt>
                <c:pt idx="728">
                  <c:v>847.46199999999999</c:v>
                </c:pt>
                <c:pt idx="729">
                  <c:v>848.21199999999999</c:v>
                </c:pt>
                <c:pt idx="730">
                  <c:v>848.66</c:v>
                </c:pt>
                <c:pt idx="731">
                  <c:v>850.60400000000004</c:v>
                </c:pt>
                <c:pt idx="732">
                  <c:v>852.48199999999997</c:v>
                </c:pt>
                <c:pt idx="733">
                  <c:v>853.85400000000004</c:v>
                </c:pt>
                <c:pt idx="734">
                  <c:v>855.38699999999994</c:v>
                </c:pt>
                <c:pt idx="735">
                  <c:v>856.30399999999997</c:v>
                </c:pt>
                <c:pt idx="736">
                  <c:v>857.779</c:v>
                </c:pt>
                <c:pt idx="737">
                  <c:v>859.47699999999998</c:v>
                </c:pt>
                <c:pt idx="738">
                  <c:v>859.947</c:v>
                </c:pt>
                <c:pt idx="739">
                  <c:v>860.17</c:v>
                </c:pt>
                <c:pt idx="740">
                  <c:v>860.24599999999998</c:v>
                </c:pt>
                <c:pt idx="741">
                  <c:v>862.56200000000001</c:v>
                </c:pt>
                <c:pt idx="742">
                  <c:v>863.947</c:v>
                </c:pt>
                <c:pt idx="743">
                  <c:v>864.95399999999995</c:v>
                </c:pt>
                <c:pt idx="744">
                  <c:v>866.63800000000003</c:v>
                </c:pt>
                <c:pt idx="745">
                  <c:v>867.346</c:v>
                </c:pt>
                <c:pt idx="746">
                  <c:v>867.76900000000001</c:v>
                </c:pt>
                <c:pt idx="747">
                  <c:v>869.45100000000002</c:v>
                </c:pt>
                <c:pt idx="748">
                  <c:v>869.73699999999997</c:v>
                </c:pt>
                <c:pt idx="749">
                  <c:v>871.59100000000001</c:v>
                </c:pt>
                <c:pt idx="750">
                  <c:v>872.12900000000002</c:v>
                </c:pt>
                <c:pt idx="751">
                  <c:v>873.03</c:v>
                </c:pt>
                <c:pt idx="752">
                  <c:v>875.41200000000003</c:v>
                </c:pt>
                <c:pt idx="753">
                  <c:v>876.91300000000001</c:v>
                </c:pt>
                <c:pt idx="754">
                  <c:v>878.95500000000004</c:v>
                </c:pt>
                <c:pt idx="755">
                  <c:v>879.23400000000004</c:v>
                </c:pt>
                <c:pt idx="756">
                  <c:v>879.30399999999997</c:v>
                </c:pt>
                <c:pt idx="757">
                  <c:v>879.42200000000003</c:v>
                </c:pt>
                <c:pt idx="758">
                  <c:v>883.05600000000004</c:v>
                </c:pt>
                <c:pt idx="759">
                  <c:v>884.08799999999997</c:v>
                </c:pt>
                <c:pt idx="760">
                  <c:v>886.48</c:v>
                </c:pt>
                <c:pt idx="761">
                  <c:v>886.87800000000004</c:v>
                </c:pt>
                <c:pt idx="762">
                  <c:v>888.46</c:v>
                </c:pt>
                <c:pt idx="763">
                  <c:v>888.63800000000003</c:v>
                </c:pt>
                <c:pt idx="764">
                  <c:v>888.87099999999998</c:v>
                </c:pt>
                <c:pt idx="765">
                  <c:v>890.69899999999996</c:v>
                </c:pt>
                <c:pt idx="766">
                  <c:v>891.26300000000003</c:v>
                </c:pt>
                <c:pt idx="767">
                  <c:v>892.20600000000002</c:v>
                </c:pt>
                <c:pt idx="768">
                  <c:v>893.65499999999997</c:v>
                </c:pt>
                <c:pt idx="769">
                  <c:v>894.52099999999996</c:v>
                </c:pt>
                <c:pt idx="770">
                  <c:v>896.04700000000003</c:v>
                </c:pt>
                <c:pt idx="771">
                  <c:v>897.96400000000006</c:v>
                </c:pt>
                <c:pt idx="772">
                  <c:v>898.43799999999999</c:v>
                </c:pt>
                <c:pt idx="773">
                  <c:v>900.70600000000002</c:v>
                </c:pt>
                <c:pt idx="774">
                  <c:v>900.827</c:v>
                </c:pt>
                <c:pt idx="775">
                  <c:v>902.35</c:v>
                </c:pt>
                <c:pt idx="776">
                  <c:v>903.154</c:v>
                </c:pt>
                <c:pt idx="777">
                  <c:v>904.09699999999998</c:v>
                </c:pt>
                <c:pt idx="778">
                  <c:v>905.48</c:v>
                </c:pt>
                <c:pt idx="779">
                  <c:v>906.65800000000002</c:v>
                </c:pt>
                <c:pt idx="780">
                  <c:v>907.80700000000002</c:v>
                </c:pt>
                <c:pt idx="781">
                  <c:v>909.15700000000004</c:v>
                </c:pt>
                <c:pt idx="782">
                  <c:v>910.13400000000001</c:v>
                </c:pt>
                <c:pt idx="783">
                  <c:v>910.96699999999998</c:v>
                </c:pt>
                <c:pt idx="784">
                  <c:v>912.46100000000001</c:v>
                </c:pt>
                <c:pt idx="785">
                  <c:v>914.21600000000001</c:v>
                </c:pt>
                <c:pt idx="786">
                  <c:v>914.78800000000001</c:v>
                </c:pt>
                <c:pt idx="787">
                  <c:v>915.27499999999998</c:v>
                </c:pt>
                <c:pt idx="788">
                  <c:v>917.11500000000001</c:v>
                </c:pt>
                <c:pt idx="789">
                  <c:v>919.27599999999995</c:v>
                </c:pt>
                <c:pt idx="790">
                  <c:v>919.44200000000001</c:v>
                </c:pt>
                <c:pt idx="791">
                  <c:v>919.58299999999997</c:v>
                </c:pt>
                <c:pt idx="792">
                  <c:v>921.34100000000001</c:v>
                </c:pt>
                <c:pt idx="793">
                  <c:v>921.76900000000001</c:v>
                </c:pt>
                <c:pt idx="794">
                  <c:v>923.72199999999998</c:v>
                </c:pt>
                <c:pt idx="795">
                  <c:v>923.89099999999996</c:v>
                </c:pt>
                <c:pt idx="796">
                  <c:v>924.096</c:v>
                </c:pt>
                <c:pt idx="797">
                  <c:v>924.33600000000001</c:v>
                </c:pt>
                <c:pt idx="798">
                  <c:v>926.42200000000003</c:v>
                </c:pt>
                <c:pt idx="799">
                  <c:v>928.19899999999996</c:v>
                </c:pt>
                <c:pt idx="800">
                  <c:v>928.74900000000002</c:v>
                </c:pt>
                <c:pt idx="801">
                  <c:v>929.39499999999998</c:v>
                </c:pt>
                <c:pt idx="802">
                  <c:v>931.07600000000002</c:v>
                </c:pt>
                <c:pt idx="803">
                  <c:v>932.50699999999995</c:v>
                </c:pt>
                <c:pt idx="804">
                  <c:v>933.40300000000002</c:v>
                </c:pt>
                <c:pt idx="805">
                  <c:v>935.73</c:v>
                </c:pt>
                <c:pt idx="806">
                  <c:v>936.81500000000005</c:v>
                </c:pt>
                <c:pt idx="807">
                  <c:v>938.05700000000002</c:v>
                </c:pt>
                <c:pt idx="808">
                  <c:v>939.51499999999999</c:v>
                </c:pt>
                <c:pt idx="809">
                  <c:v>940.38400000000001</c:v>
                </c:pt>
                <c:pt idx="810">
                  <c:v>941.12300000000005</c:v>
                </c:pt>
                <c:pt idx="811">
                  <c:v>942.71</c:v>
                </c:pt>
                <c:pt idx="812">
                  <c:v>944.57500000000005</c:v>
                </c:pt>
                <c:pt idx="813">
                  <c:v>945.03700000000003</c:v>
                </c:pt>
                <c:pt idx="814">
                  <c:v>947.36400000000003</c:v>
                </c:pt>
                <c:pt idx="815">
                  <c:v>947.95500000000004</c:v>
                </c:pt>
                <c:pt idx="816">
                  <c:v>949.63400000000001</c:v>
                </c:pt>
                <c:pt idx="817">
                  <c:v>949.69100000000003</c:v>
                </c:pt>
                <c:pt idx="818">
                  <c:v>949.74</c:v>
                </c:pt>
                <c:pt idx="819">
                  <c:v>950.34299999999996</c:v>
                </c:pt>
                <c:pt idx="820">
                  <c:v>952.01800000000003</c:v>
                </c:pt>
                <c:pt idx="821">
                  <c:v>954.048</c:v>
                </c:pt>
                <c:pt idx="822">
                  <c:v>956.67200000000003</c:v>
                </c:pt>
                <c:pt idx="823">
                  <c:v>958.35599999999999</c:v>
                </c:pt>
                <c:pt idx="824">
                  <c:v>958.99900000000002</c:v>
                </c:pt>
                <c:pt idx="825">
                  <c:v>959.75400000000002</c:v>
                </c:pt>
                <c:pt idx="826">
                  <c:v>961.32600000000002</c:v>
                </c:pt>
                <c:pt idx="827">
                  <c:v>962.66399999999999</c:v>
                </c:pt>
                <c:pt idx="828">
                  <c:v>963.65200000000004</c:v>
                </c:pt>
                <c:pt idx="829">
                  <c:v>964.81299999999999</c:v>
                </c:pt>
                <c:pt idx="830">
                  <c:v>965.97900000000004</c:v>
                </c:pt>
                <c:pt idx="831">
                  <c:v>966.97199999999998</c:v>
                </c:pt>
                <c:pt idx="832">
                  <c:v>968.30600000000004</c:v>
                </c:pt>
                <c:pt idx="833">
                  <c:v>969.87300000000005</c:v>
                </c:pt>
                <c:pt idx="834">
                  <c:v>970.63300000000004</c:v>
                </c:pt>
                <c:pt idx="835">
                  <c:v>971.28</c:v>
                </c:pt>
                <c:pt idx="836">
                  <c:v>974.93299999999999</c:v>
                </c:pt>
                <c:pt idx="837">
                  <c:v>975.28700000000003</c:v>
                </c:pt>
                <c:pt idx="838">
                  <c:v>975.58799999999997</c:v>
                </c:pt>
                <c:pt idx="839">
                  <c:v>977.61400000000003</c:v>
                </c:pt>
                <c:pt idx="840">
                  <c:v>979.34500000000003</c:v>
                </c:pt>
                <c:pt idx="841">
                  <c:v>979.89599999999996</c:v>
                </c:pt>
                <c:pt idx="842">
                  <c:v>979.94100000000003</c:v>
                </c:pt>
                <c:pt idx="843">
                  <c:v>982.26800000000003</c:v>
                </c:pt>
                <c:pt idx="844">
                  <c:v>984.20500000000004</c:v>
                </c:pt>
                <c:pt idx="845">
                  <c:v>984.59400000000005</c:v>
                </c:pt>
                <c:pt idx="846">
                  <c:v>985.05200000000002</c:v>
                </c:pt>
                <c:pt idx="847">
                  <c:v>986.92100000000005</c:v>
                </c:pt>
                <c:pt idx="848">
                  <c:v>988.51300000000003</c:v>
                </c:pt>
                <c:pt idx="849">
                  <c:v>989.24800000000005</c:v>
                </c:pt>
                <c:pt idx="850">
                  <c:v>990.11199999999997</c:v>
                </c:pt>
                <c:pt idx="851">
                  <c:v>991.57500000000005</c:v>
                </c:pt>
                <c:pt idx="852">
                  <c:v>992.82100000000003</c:v>
                </c:pt>
                <c:pt idx="853">
                  <c:v>993.90200000000004</c:v>
                </c:pt>
                <c:pt idx="854">
                  <c:v>995.17200000000003</c:v>
                </c:pt>
                <c:pt idx="855">
                  <c:v>996.22900000000004</c:v>
                </c:pt>
                <c:pt idx="856">
                  <c:v>997.12900000000002</c:v>
                </c:pt>
                <c:pt idx="857">
                  <c:v>998.55600000000004</c:v>
                </c:pt>
                <c:pt idx="858">
                  <c:v>1000.231</c:v>
                </c:pt>
                <c:pt idx="859">
                  <c:v>1000.883</c:v>
                </c:pt>
                <c:pt idx="860">
                  <c:v>1001.437</c:v>
                </c:pt>
                <c:pt idx="861">
                  <c:v>1001.85</c:v>
                </c:pt>
                <c:pt idx="862">
                  <c:v>1003.2089999999999</c:v>
                </c:pt>
                <c:pt idx="863">
                  <c:v>1004.4829999999999</c:v>
                </c:pt>
                <c:pt idx="864">
                  <c:v>1005.2910000000001</c:v>
                </c:pt>
                <c:pt idx="865">
                  <c:v>1005.5359999999999</c:v>
                </c:pt>
                <c:pt idx="866">
                  <c:v>1005.745</c:v>
                </c:pt>
                <c:pt idx="867">
                  <c:v>1007.8630000000001</c:v>
                </c:pt>
                <c:pt idx="868">
                  <c:v>1008.347</c:v>
                </c:pt>
                <c:pt idx="869">
                  <c:v>1010.051</c:v>
                </c:pt>
                <c:pt idx="870">
                  <c:v>1010.1950000000001</c:v>
                </c:pt>
                <c:pt idx="871">
                  <c:v>1010.274</c:v>
                </c:pt>
                <c:pt idx="872">
                  <c:v>1015.009</c:v>
                </c:pt>
                <c:pt idx="873">
                  <c:v>1016.7190000000001</c:v>
                </c:pt>
                <c:pt idx="874">
                  <c:v>1017.4160000000001</c:v>
                </c:pt>
                <c:pt idx="875">
                  <c:v>1017.811</c:v>
                </c:pt>
                <c:pt idx="876">
                  <c:v>1019.231</c:v>
                </c:pt>
                <c:pt idx="877">
                  <c:v>1019.823</c:v>
                </c:pt>
                <c:pt idx="878">
                  <c:v>1021.579</c:v>
                </c:pt>
                <c:pt idx="879">
                  <c:v>1022.231</c:v>
                </c:pt>
                <c:pt idx="880">
                  <c:v>1023.383</c:v>
                </c:pt>
                <c:pt idx="881">
                  <c:v>1024.1469999999999</c:v>
                </c:pt>
                <c:pt idx="882">
                  <c:v>1024.6379999999999</c:v>
                </c:pt>
                <c:pt idx="883">
                  <c:v>1025.347</c:v>
                </c:pt>
                <c:pt idx="884">
                  <c:v>1027.0450000000001</c:v>
                </c:pt>
                <c:pt idx="885">
                  <c:v>1027.902</c:v>
                </c:pt>
                <c:pt idx="886">
                  <c:v>1029.115</c:v>
                </c:pt>
                <c:pt idx="887">
                  <c:v>1029.452</c:v>
                </c:pt>
                <c:pt idx="888">
                  <c:v>1030.048</c:v>
                </c:pt>
                <c:pt idx="889">
                  <c:v>1031.8589999999999</c:v>
                </c:pt>
                <c:pt idx="890">
                  <c:v>1032.883</c:v>
                </c:pt>
                <c:pt idx="891">
                  <c:v>1034.2660000000001</c:v>
                </c:pt>
                <c:pt idx="892">
                  <c:v>1036.5730000000001</c:v>
                </c:pt>
                <c:pt idx="893">
                  <c:v>1036.652</c:v>
                </c:pt>
                <c:pt idx="894">
                  <c:v>1036.673</c:v>
                </c:pt>
                <c:pt idx="895">
                  <c:v>1039.0809999999999</c:v>
                </c:pt>
                <c:pt idx="896">
                  <c:v>1040.42</c:v>
                </c:pt>
                <c:pt idx="897">
                  <c:v>1041.4880000000001</c:v>
                </c:pt>
                <c:pt idx="898">
                  <c:v>1043.376</c:v>
                </c:pt>
                <c:pt idx="899">
                  <c:v>1043.895</c:v>
                </c:pt>
                <c:pt idx="900">
                  <c:v>1044.1880000000001</c:v>
                </c:pt>
                <c:pt idx="901">
                  <c:v>1046.3019999999999</c:v>
                </c:pt>
                <c:pt idx="902">
                  <c:v>1048.7090000000001</c:v>
                </c:pt>
                <c:pt idx="903">
                  <c:v>1050.0409999999999</c:v>
                </c:pt>
                <c:pt idx="904">
                  <c:v>1051.116</c:v>
                </c:pt>
                <c:pt idx="905">
                  <c:v>1051.7239999999999</c:v>
                </c:pt>
                <c:pt idx="906">
                  <c:v>1053.5229999999999</c:v>
                </c:pt>
                <c:pt idx="907">
                  <c:v>1055.4929999999999</c:v>
                </c:pt>
                <c:pt idx="908">
                  <c:v>1056.7049999999999</c:v>
                </c:pt>
                <c:pt idx="909">
                  <c:v>1058.338</c:v>
                </c:pt>
                <c:pt idx="910">
                  <c:v>1059.261</c:v>
                </c:pt>
                <c:pt idx="911">
                  <c:v>1062.586</c:v>
                </c:pt>
                <c:pt idx="912">
                  <c:v>1063.029</c:v>
                </c:pt>
                <c:pt idx="913">
                  <c:v>1063.152</c:v>
                </c:pt>
                <c:pt idx="914">
                  <c:v>1063.3699999999999</c:v>
                </c:pt>
                <c:pt idx="915">
                  <c:v>1065.559</c:v>
                </c:pt>
                <c:pt idx="916">
                  <c:v>1066.797</c:v>
                </c:pt>
                <c:pt idx="917">
                  <c:v>1067.9659999999999</c:v>
                </c:pt>
                <c:pt idx="918">
                  <c:v>1070.0340000000001</c:v>
                </c:pt>
                <c:pt idx="919">
                  <c:v>1070.366</c:v>
                </c:pt>
                <c:pt idx="920">
                  <c:v>1070.5650000000001</c:v>
                </c:pt>
                <c:pt idx="921">
                  <c:v>1071.2570000000001</c:v>
                </c:pt>
                <c:pt idx="922">
                  <c:v>1072.7809999999999</c:v>
                </c:pt>
                <c:pt idx="923">
                  <c:v>1074.3340000000001</c:v>
                </c:pt>
                <c:pt idx="924">
                  <c:v>1075.1880000000001</c:v>
                </c:pt>
                <c:pt idx="925">
                  <c:v>1077.595</c:v>
                </c:pt>
                <c:pt idx="926">
                  <c:v>1078.1020000000001</c:v>
                </c:pt>
                <c:pt idx="927">
                  <c:v>1079.9269999999999</c:v>
                </c:pt>
                <c:pt idx="928">
                  <c:v>1080.002</c:v>
                </c:pt>
                <c:pt idx="929">
                  <c:v>1081.8699999999999</c:v>
                </c:pt>
                <c:pt idx="930">
                  <c:v>1082.4090000000001</c:v>
                </c:pt>
                <c:pt idx="931">
                  <c:v>1083.3630000000001</c:v>
                </c:pt>
                <c:pt idx="932">
                  <c:v>1084.816</c:v>
                </c:pt>
                <c:pt idx="933">
                  <c:v>1085.6379999999999</c:v>
                </c:pt>
                <c:pt idx="934">
                  <c:v>1086.29</c:v>
                </c:pt>
                <c:pt idx="935">
                  <c:v>1087.2239999999999</c:v>
                </c:pt>
                <c:pt idx="936">
                  <c:v>1088.598</c:v>
                </c:pt>
                <c:pt idx="937">
                  <c:v>1089.4059999999999</c:v>
                </c:pt>
                <c:pt idx="938">
                  <c:v>1089.6310000000001</c:v>
                </c:pt>
                <c:pt idx="939">
                  <c:v>1090.027</c:v>
                </c:pt>
                <c:pt idx="940">
                  <c:v>1092.038</c:v>
                </c:pt>
                <c:pt idx="941">
                  <c:v>1093.174</c:v>
                </c:pt>
                <c:pt idx="942">
                  <c:v>1094.4449999999999</c:v>
                </c:pt>
                <c:pt idx="943">
                  <c:v>1096.8520000000001</c:v>
                </c:pt>
                <c:pt idx="944">
                  <c:v>1096.943</c:v>
                </c:pt>
                <c:pt idx="945">
                  <c:v>1097.269</c:v>
                </c:pt>
                <c:pt idx="946">
                  <c:v>1099.259</c:v>
                </c:pt>
                <c:pt idx="947">
                  <c:v>1100.711</c:v>
                </c:pt>
                <c:pt idx="948">
                  <c:v>1101.6659999999999</c:v>
                </c:pt>
                <c:pt idx="949">
                  <c:v>1103.356</c:v>
                </c:pt>
                <c:pt idx="950">
                  <c:v>1104.0740000000001</c:v>
                </c:pt>
                <c:pt idx="951">
                  <c:v>1105.94</c:v>
                </c:pt>
                <c:pt idx="952">
                  <c:v>1108.2470000000001</c:v>
                </c:pt>
                <c:pt idx="953">
                  <c:v>1108.8879999999999</c:v>
                </c:pt>
                <c:pt idx="954">
                  <c:v>1110.021</c:v>
                </c:pt>
                <c:pt idx="955">
                  <c:v>1111.2950000000001</c:v>
                </c:pt>
                <c:pt idx="956">
                  <c:v>1112.0150000000001</c:v>
                </c:pt>
                <c:pt idx="957">
                  <c:v>1113.702</c:v>
                </c:pt>
                <c:pt idx="958">
                  <c:v>1114.6110000000001</c:v>
                </c:pt>
                <c:pt idx="959">
                  <c:v>1115.7840000000001</c:v>
                </c:pt>
                <c:pt idx="960">
                  <c:v>1116.1089999999999</c:v>
                </c:pt>
                <c:pt idx="961">
                  <c:v>1116.6849999999999</c:v>
                </c:pt>
                <c:pt idx="962">
                  <c:v>1118.5160000000001</c:v>
                </c:pt>
                <c:pt idx="963">
                  <c:v>1119.5519999999999</c:v>
                </c:pt>
                <c:pt idx="964">
                  <c:v>1123.2819999999999</c:v>
                </c:pt>
                <c:pt idx="965">
                  <c:v>1123.32</c:v>
                </c:pt>
                <c:pt idx="966">
                  <c:v>1123.3309999999999</c:v>
                </c:pt>
                <c:pt idx="967">
                  <c:v>1123.3499999999999</c:v>
                </c:pt>
                <c:pt idx="968">
                  <c:v>1125.7380000000001</c:v>
                </c:pt>
                <c:pt idx="969">
                  <c:v>1127.088</c:v>
                </c:pt>
                <c:pt idx="970">
                  <c:v>1128.145</c:v>
                </c:pt>
                <c:pt idx="971">
                  <c:v>1129.1410000000001</c:v>
                </c:pt>
                <c:pt idx="972">
                  <c:v>1130.0139999999999</c:v>
                </c:pt>
                <c:pt idx="973">
                  <c:v>1130.5519999999999</c:v>
                </c:pt>
                <c:pt idx="974">
                  <c:v>1130.856</c:v>
                </c:pt>
                <c:pt idx="975">
                  <c:v>1131.952</c:v>
                </c:pt>
                <c:pt idx="976">
                  <c:v>1132.9590000000001</c:v>
                </c:pt>
                <c:pt idx="977">
                  <c:v>1134.625</c:v>
                </c:pt>
                <c:pt idx="978">
                  <c:v>1136.6780000000001</c:v>
                </c:pt>
                <c:pt idx="979">
                  <c:v>1137.7739999999999</c:v>
                </c:pt>
                <c:pt idx="980">
                  <c:v>1140.623</c:v>
                </c:pt>
                <c:pt idx="981">
                  <c:v>1142.1610000000001</c:v>
                </c:pt>
                <c:pt idx="982">
                  <c:v>1144.7329999999999</c:v>
                </c:pt>
                <c:pt idx="983">
                  <c:v>1144.9960000000001</c:v>
                </c:pt>
                <c:pt idx="984">
                  <c:v>1145.9179999999999</c:v>
                </c:pt>
                <c:pt idx="985">
                  <c:v>1148.9480000000001</c:v>
                </c:pt>
                <c:pt idx="986">
                  <c:v>1149.6510000000001</c:v>
                </c:pt>
                <c:pt idx="987">
                  <c:v>1149.8340000000001</c:v>
                </c:pt>
                <c:pt idx="988">
                  <c:v>1150.17</c:v>
                </c:pt>
                <c:pt idx="989">
                  <c:v>1153.384</c:v>
                </c:pt>
                <c:pt idx="990">
                  <c:v>1157.0409999999999</c:v>
                </c:pt>
                <c:pt idx="991">
                  <c:v>1157.0899999999999</c:v>
                </c:pt>
                <c:pt idx="992">
                  <c:v>1157.117</c:v>
                </c:pt>
                <c:pt idx="993">
                  <c:v>1157.2090000000001</c:v>
                </c:pt>
                <c:pt idx="994">
                  <c:v>1159.509</c:v>
                </c:pt>
                <c:pt idx="995">
                  <c:v>1160.8510000000001</c:v>
                </c:pt>
                <c:pt idx="996">
                  <c:v>1161.9280000000001</c:v>
                </c:pt>
                <c:pt idx="997">
                  <c:v>1164.347</c:v>
                </c:pt>
                <c:pt idx="998">
                  <c:v>1164.5840000000001</c:v>
                </c:pt>
                <c:pt idx="999">
                  <c:v>1165.384</c:v>
                </c:pt>
                <c:pt idx="1000">
                  <c:v>1166.7660000000001</c:v>
                </c:pt>
                <c:pt idx="1001">
                  <c:v>1168.317</c:v>
                </c:pt>
                <c:pt idx="1002">
                  <c:v>1169.184</c:v>
                </c:pt>
                <c:pt idx="1003">
                  <c:v>1170.7809999999999</c:v>
                </c:pt>
                <c:pt idx="1004">
                  <c:v>1171.6030000000001</c:v>
                </c:pt>
                <c:pt idx="1005">
                  <c:v>1172.05</c:v>
                </c:pt>
                <c:pt idx="1006">
                  <c:v>1173.559</c:v>
                </c:pt>
                <c:pt idx="1007">
                  <c:v>1175.7829999999999</c:v>
                </c:pt>
                <c:pt idx="1008">
                  <c:v>1176.441</c:v>
                </c:pt>
                <c:pt idx="1009">
                  <c:v>1177.652</c:v>
                </c:pt>
                <c:pt idx="1010">
                  <c:v>1178.8599999999999</c:v>
                </c:pt>
                <c:pt idx="1011">
                  <c:v>1179.5160000000001</c:v>
                </c:pt>
                <c:pt idx="1012">
                  <c:v>1181.279</c:v>
                </c:pt>
                <c:pt idx="1013">
                  <c:v>1181.7339999999999</c:v>
                </c:pt>
                <c:pt idx="1014">
                  <c:v>1183.249</c:v>
                </c:pt>
                <c:pt idx="1015">
                  <c:v>1183.6969999999999</c:v>
                </c:pt>
                <c:pt idx="1016">
                  <c:v>1184.5219999999999</c:v>
                </c:pt>
                <c:pt idx="1017">
                  <c:v>1186.982</c:v>
                </c:pt>
                <c:pt idx="1018">
                  <c:v>1188.5350000000001</c:v>
                </c:pt>
                <c:pt idx="1019">
                  <c:v>1188.546</c:v>
                </c:pt>
                <c:pt idx="1020">
                  <c:v>1189.9100000000001</c:v>
                </c:pt>
                <c:pt idx="1021">
                  <c:v>1190.7159999999999</c:v>
                </c:pt>
                <c:pt idx="1022">
                  <c:v>1190.954</c:v>
                </c:pt>
                <c:pt idx="1023">
                  <c:v>1191.393</c:v>
                </c:pt>
                <c:pt idx="1024">
                  <c:v>1193.373</c:v>
                </c:pt>
                <c:pt idx="1025">
                  <c:v>1194.4490000000001</c:v>
                </c:pt>
                <c:pt idx="1026">
                  <c:v>1195.7909999999999</c:v>
                </c:pt>
                <c:pt idx="1027">
                  <c:v>1198.085</c:v>
                </c:pt>
                <c:pt idx="1028">
                  <c:v>1198.21</c:v>
                </c:pt>
                <c:pt idx="1029">
                  <c:v>1198.2629999999999</c:v>
                </c:pt>
                <c:pt idx="1030">
                  <c:v>1200.6289999999999</c:v>
                </c:pt>
                <c:pt idx="1031">
                  <c:v>1201.915</c:v>
                </c:pt>
                <c:pt idx="1032">
                  <c:v>1203.048</c:v>
                </c:pt>
                <c:pt idx="1033">
                  <c:v>1205.133</c:v>
                </c:pt>
                <c:pt idx="1034">
                  <c:v>1205.4670000000001</c:v>
                </c:pt>
                <c:pt idx="1035">
                  <c:v>1209.3810000000001</c:v>
                </c:pt>
                <c:pt idx="1036">
                  <c:v>1210.3040000000001</c:v>
                </c:pt>
                <c:pt idx="1037">
                  <c:v>1211.2719999999999</c:v>
                </c:pt>
                <c:pt idx="1038">
                  <c:v>1212.0039999999999</c:v>
                </c:pt>
                <c:pt idx="1039">
                  <c:v>1212.723</c:v>
                </c:pt>
                <c:pt idx="1040">
                  <c:v>1213.114</c:v>
                </c:pt>
                <c:pt idx="1041">
                  <c:v>1214.4349999999999</c:v>
                </c:pt>
                <c:pt idx="1042">
                  <c:v>1215.1420000000001</c:v>
                </c:pt>
                <c:pt idx="1043">
                  <c:v>1216.847</c:v>
                </c:pt>
                <c:pt idx="1044">
                  <c:v>1217.5609999999999</c:v>
                </c:pt>
                <c:pt idx="1045">
                  <c:v>1218.874</c:v>
                </c:pt>
                <c:pt idx="1046">
                  <c:v>1219.98</c:v>
                </c:pt>
                <c:pt idx="1047">
                  <c:v>1220.58</c:v>
                </c:pt>
                <c:pt idx="1048">
                  <c:v>1222.3979999999999</c:v>
                </c:pt>
                <c:pt idx="1049">
                  <c:v>1222.6110000000001</c:v>
                </c:pt>
                <c:pt idx="1050">
                  <c:v>1224.3140000000001</c:v>
                </c:pt>
                <c:pt idx="1051">
                  <c:v>1224.817</c:v>
                </c:pt>
                <c:pt idx="1052">
                  <c:v>1225.7449999999999</c:v>
                </c:pt>
                <c:pt idx="1053">
                  <c:v>1227.2360000000001</c:v>
                </c:pt>
                <c:pt idx="1054">
                  <c:v>1228.047</c:v>
                </c:pt>
                <c:pt idx="1055">
                  <c:v>1229.655</c:v>
                </c:pt>
                <c:pt idx="1056">
                  <c:v>1231.78</c:v>
                </c:pt>
                <c:pt idx="1057">
                  <c:v>1232.0740000000001</c:v>
                </c:pt>
                <c:pt idx="1058">
                  <c:v>1232.615</c:v>
                </c:pt>
                <c:pt idx="1059">
                  <c:v>1234.4929999999999</c:v>
                </c:pt>
                <c:pt idx="1060">
                  <c:v>1235.5129999999999</c:v>
                </c:pt>
                <c:pt idx="1061">
                  <c:v>1236.9110000000001</c:v>
                </c:pt>
                <c:pt idx="1062">
                  <c:v>1239.2460000000001</c:v>
                </c:pt>
                <c:pt idx="1063">
                  <c:v>1239.33</c:v>
                </c:pt>
                <c:pt idx="1064">
                  <c:v>1239.4849999999999</c:v>
                </c:pt>
                <c:pt idx="1065">
                  <c:v>1241.749</c:v>
                </c:pt>
                <c:pt idx="1066">
                  <c:v>1242.979</c:v>
                </c:pt>
                <c:pt idx="1067">
                  <c:v>1244.1679999999999</c:v>
                </c:pt>
                <c:pt idx="1068">
                  <c:v>1246.356</c:v>
                </c:pt>
                <c:pt idx="1069">
                  <c:v>1246.587</c:v>
                </c:pt>
                <c:pt idx="1070">
                  <c:v>1246.712</c:v>
                </c:pt>
                <c:pt idx="1071">
                  <c:v>1248.2260000000001</c:v>
                </c:pt>
                <c:pt idx="1072">
                  <c:v>1249.0060000000001</c:v>
                </c:pt>
                <c:pt idx="1073">
                  <c:v>1250.4449999999999</c:v>
                </c:pt>
                <c:pt idx="1074">
                  <c:v>1251.424</c:v>
                </c:pt>
                <c:pt idx="1075">
                  <c:v>1253.8430000000001</c:v>
                </c:pt>
                <c:pt idx="1076">
                  <c:v>1254.1780000000001</c:v>
                </c:pt>
                <c:pt idx="1077">
                  <c:v>1255.3119999999999</c:v>
                </c:pt>
                <c:pt idx="1078">
                  <c:v>1255.673</c:v>
                </c:pt>
                <c:pt idx="1079">
                  <c:v>1256.2840000000001</c:v>
                </c:pt>
                <c:pt idx="1080">
                  <c:v>1257.8030000000001</c:v>
                </c:pt>
                <c:pt idx="1081">
                  <c:v>1261.17</c:v>
                </c:pt>
                <c:pt idx="1082">
                  <c:v>1261.3019999999999</c:v>
                </c:pt>
                <c:pt idx="1083">
                  <c:v>1261.356</c:v>
                </c:pt>
                <c:pt idx="1084">
                  <c:v>1261.489</c:v>
                </c:pt>
                <c:pt idx="1085">
                  <c:v>1263.81</c:v>
                </c:pt>
                <c:pt idx="1086">
                  <c:v>1264.9090000000001</c:v>
                </c:pt>
                <c:pt idx="1087">
                  <c:v>1267.5730000000001</c:v>
                </c:pt>
                <c:pt idx="1088">
                  <c:v>1268.462</c:v>
                </c:pt>
                <c:pt idx="1089">
                  <c:v>1268.828</c:v>
                </c:pt>
                <c:pt idx="1090">
                  <c:v>1269.7090000000001</c:v>
                </c:pt>
                <c:pt idx="1091">
                  <c:v>1271.337</c:v>
                </c:pt>
                <c:pt idx="1092">
                  <c:v>1271.9929999999999</c:v>
                </c:pt>
                <c:pt idx="1093">
                  <c:v>1272.0150000000001</c:v>
                </c:pt>
                <c:pt idx="1094">
                  <c:v>1273.6579999999999</c:v>
                </c:pt>
                <c:pt idx="1095">
                  <c:v>1273.846</c:v>
                </c:pt>
                <c:pt idx="1096">
                  <c:v>1275.567</c:v>
                </c:pt>
                <c:pt idx="1097">
                  <c:v>1276.355</c:v>
                </c:pt>
                <c:pt idx="1098">
                  <c:v>1278.2470000000001</c:v>
                </c:pt>
                <c:pt idx="1099">
                  <c:v>1278.864</c:v>
                </c:pt>
                <c:pt idx="1100">
                  <c:v>1279.1199999999999</c:v>
                </c:pt>
                <c:pt idx="1101">
                  <c:v>1279.7429999999999</c:v>
                </c:pt>
                <c:pt idx="1102">
                  <c:v>1281.3720000000001</c:v>
                </c:pt>
                <c:pt idx="1103">
                  <c:v>1282.673</c:v>
                </c:pt>
                <c:pt idx="1104">
                  <c:v>1283.8810000000001</c:v>
                </c:pt>
                <c:pt idx="1105">
                  <c:v>1285.827</c:v>
                </c:pt>
                <c:pt idx="1106">
                  <c:v>1286.3900000000001</c:v>
                </c:pt>
                <c:pt idx="1107">
                  <c:v>1286.7850000000001</c:v>
                </c:pt>
                <c:pt idx="1108">
                  <c:v>1288.8989999999999</c:v>
                </c:pt>
                <c:pt idx="1109">
                  <c:v>1289.779</c:v>
                </c:pt>
                <c:pt idx="1110">
                  <c:v>1291.4079999999999</c:v>
                </c:pt>
                <c:pt idx="1111">
                  <c:v>1291.912</c:v>
                </c:pt>
                <c:pt idx="1112">
                  <c:v>1293.3309999999999</c:v>
                </c:pt>
                <c:pt idx="1113">
                  <c:v>1293.9169999999999</c:v>
                </c:pt>
                <c:pt idx="1114">
                  <c:v>1295.3230000000001</c:v>
                </c:pt>
                <c:pt idx="1115">
                  <c:v>1296.884</c:v>
                </c:pt>
                <c:pt idx="1116">
                  <c:v>1300.4369999999999</c:v>
                </c:pt>
                <c:pt idx="1117">
                  <c:v>1301.443</c:v>
                </c:pt>
                <c:pt idx="1118">
                  <c:v>1303.8620000000001</c:v>
                </c:pt>
                <c:pt idx="1119">
                  <c:v>1303.952</c:v>
                </c:pt>
                <c:pt idx="1120">
                  <c:v>1303.99</c:v>
                </c:pt>
                <c:pt idx="1121">
                  <c:v>1304.0809999999999</c:v>
                </c:pt>
                <c:pt idx="1122">
                  <c:v>1306.461</c:v>
                </c:pt>
                <c:pt idx="1123">
                  <c:v>1307.5429999999999</c:v>
                </c:pt>
                <c:pt idx="1124">
                  <c:v>1308.97</c:v>
                </c:pt>
                <c:pt idx="1125">
                  <c:v>1311.095</c:v>
                </c:pt>
                <c:pt idx="1126">
                  <c:v>1311.479</c:v>
                </c:pt>
                <c:pt idx="1127">
                  <c:v>1312.4</c:v>
                </c:pt>
                <c:pt idx="1128">
                  <c:v>1314.6479999999999</c:v>
                </c:pt>
                <c:pt idx="1129">
                  <c:v>1316.1590000000001</c:v>
                </c:pt>
                <c:pt idx="1130">
                  <c:v>1316.4970000000001</c:v>
                </c:pt>
                <c:pt idx="1131">
                  <c:v>1319.0050000000001</c:v>
                </c:pt>
                <c:pt idx="1132">
                  <c:v>1320.9380000000001</c:v>
                </c:pt>
                <c:pt idx="1133">
                  <c:v>1321.5139999999999</c:v>
                </c:pt>
                <c:pt idx="1134">
                  <c:v>1321.7539999999999</c:v>
                </c:pt>
                <c:pt idx="1135">
                  <c:v>1322.335</c:v>
                </c:pt>
                <c:pt idx="1136">
                  <c:v>1324.0229999999999</c:v>
                </c:pt>
                <c:pt idx="1137">
                  <c:v>1324.9570000000001</c:v>
                </c:pt>
                <c:pt idx="1138">
                  <c:v>1325.307</c:v>
                </c:pt>
                <c:pt idx="1139">
                  <c:v>1326.5319999999999</c:v>
                </c:pt>
                <c:pt idx="1140">
                  <c:v>1328.42</c:v>
                </c:pt>
                <c:pt idx="1141">
                  <c:v>1328.8589999999999</c:v>
                </c:pt>
                <c:pt idx="1142">
                  <c:v>1329.0409999999999</c:v>
                </c:pt>
                <c:pt idx="1143">
                  <c:v>1329.4760000000001</c:v>
                </c:pt>
                <c:pt idx="1144">
                  <c:v>1331.55</c:v>
                </c:pt>
                <c:pt idx="1145">
                  <c:v>1332.412</c:v>
                </c:pt>
                <c:pt idx="1146">
                  <c:v>1334.059</c:v>
                </c:pt>
                <c:pt idx="1147">
                  <c:v>1334.5039999999999</c:v>
                </c:pt>
                <c:pt idx="1148">
                  <c:v>1335.9649999999999</c:v>
                </c:pt>
                <c:pt idx="1149">
                  <c:v>1336.567</c:v>
                </c:pt>
                <c:pt idx="1150">
                  <c:v>1338.0150000000001</c:v>
                </c:pt>
                <c:pt idx="1151">
                  <c:v>1339.076</c:v>
                </c:pt>
                <c:pt idx="1152">
                  <c:v>1339.518</c:v>
                </c:pt>
                <c:pt idx="1153">
                  <c:v>1340.5889999999999</c:v>
                </c:pt>
                <c:pt idx="1154">
                  <c:v>1341.585</c:v>
                </c:pt>
                <c:pt idx="1155">
                  <c:v>1343.0709999999999</c:v>
                </c:pt>
                <c:pt idx="1156">
                  <c:v>1344.0940000000001</c:v>
                </c:pt>
                <c:pt idx="1157">
                  <c:v>1346.5530000000001</c:v>
                </c:pt>
                <c:pt idx="1158">
                  <c:v>1346.6030000000001</c:v>
                </c:pt>
                <c:pt idx="1159">
                  <c:v>1346.623</c:v>
                </c:pt>
                <c:pt idx="1160">
                  <c:v>1346.674</c:v>
                </c:pt>
                <c:pt idx="1161">
                  <c:v>1349.1120000000001</c:v>
                </c:pt>
                <c:pt idx="1162">
                  <c:v>1350.1759999999999</c:v>
                </c:pt>
                <c:pt idx="1163">
                  <c:v>1351.62</c:v>
                </c:pt>
                <c:pt idx="1164">
                  <c:v>1352.758</c:v>
                </c:pt>
                <c:pt idx="1165">
                  <c:v>1353.729</c:v>
                </c:pt>
                <c:pt idx="1166">
                  <c:v>1354.1289999999999</c:v>
                </c:pt>
                <c:pt idx="1167">
                  <c:v>1355.0909999999999</c:v>
                </c:pt>
                <c:pt idx="1168">
                  <c:v>1356.6379999999999</c:v>
                </c:pt>
                <c:pt idx="1169">
                  <c:v>1357.2819999999999</c:v>
                </c:pt>
                <c:pt idx="1170">
                  <c:v>1358.8430000000001</c:v>
                </c:pt>
                <c:pt idx="1171">
                  <c:v>1360.835</c:v>
                </c:pt>
                <c:pt idx="1172">
                  <c:v>1363.63</c:v>
                </c:pt>
                <c:pt idx="1173">
                  <c:v>1364.165</c:v>
                </c:pt>
                <c:pt idx="1174">
                  <c:v>1364.3869999999999</c:v>
                </c:pt>
                <c:pt idx="1175">
                  <c:v>1364.9280000000001</c:v>
                </c:pt>
                <c:pt idx="1176">
                  <c:v>1366.674</c:v>
                </c:pt>
                <c:pt idx="1177">
                  <c:v>1367.94</c:v>
                </c:pt>
                <c:pt idx="1178">
                  <c:v>1369.182</c:v>
                </c:pt>
                <c:pt idx="1179">
                  <c:v>1371.0119999999999</c:v>
                </c:pt>
                <c:pt idx="1180">
                  <c:v>1371.4929999999999</c:v>
                </c:pt>
                <c:pt idx="1181">
                  <c:v>1371.691</c:v>
                </c:pt>
                <c:pt idx="1182">
                  <c:v>1372.1679999999999</c:v>
                </c:pt>
                <c:pt idx="1183">
                  <c:v>1374.2</c:v>
                </c:pt>
                <c:pt idx="1184">
                  <c:v>1375.046</c:v>
                </c:pt>
                <c:pt idx="1185">
                  <c:v>1376.7090000000001</c:v>
                </c:pt>
                <c:pt idx="1186">
                  <c:v>1378.5989999999999</c:v>
                </c:pt>
                <c:pt idx="1187">
                  <c:v>1379.2180000000001</c:v>
                </c:pt>
                <c:pt idx="1188">
                  <c:v>1379.3820000000001</c:v>
                </c:pt>
                <c:pt idx="1189">
                  <c:v>1380.7059999999999</c:v>
                </c:pt>
                <c:pt idx="1190">
                  <c:v>1381.7270000000001</c:v>
                </c:pt>
                <c:pt idx="1191">
                  <c:v>1382.1510000000001</c:v>
                </c:pt>
                <c:pt idx="1192">
                  <c:v>1383.181</c:v>
                </c:pt>
                <c:pt idx="1193">
                  <c:v>1384.2360000000001</c:v>
                </c:pt>
                <c:pt idx="1194">
                  <c:v>1385.704</c:v>
                </c:pt>
                <c:pt idx="1195">
                  <c:v>1386.7439999999999</c:v>
                </c:pt>
                <c:pt idx="1196">
                  <c:v>1389.2439999999999</c:v>
                </c:pt>
                <c:pt idx="1197">
                  <c:v>1389.2570000000001</c:v>
                </c:pt>
                <c:pt idx="1198">
                  <c:v>1391.7619999999999</c:v>
                </c:pt>
                <c:pt idx="1199">
                  <c:v>1392.81</c:v>
                </c:pt>
                <c:pt idx="1200">
                  <c:v>1394.271</c:v>
                </c:pt>
                <c:pt idx="1201">
                  <c:v>1395.3430000000001</c:v>
                </c:pt>
                <c:pt idx="1202">
                  <c:v>1395.3630000000001</c:v>
                </c:pt>
                <c:pt idx="1203">
                  <c:v>1396.52</c:v>
                </c:pt>
                <c:pt idx="1204">
                  <c:v>1396.6849999999999</c:v>
                </c:pt>
                <c:pt idx="1205">
                  <c:v>1396.904</c:v>
                </c:pt>
                <c:pt idx="1206">
                  <c:v>1399.028</c:v>
                </c:pt>
                <c:pt idx="1207">
                  <c:v>1400.6210000000001</c:v>
                </c:pt>
                <c:pt idx="1208">
                  <c:v>1401.3710000000001</c:v>
                </c:pt>
                <c:pt idx="1209">
                  <c:v>1402.3689999999999</c:v>
                </c:pt>
                <c:pt idx="1210">
                  <c:v>1403.713</c:v>
                </c:pt>
                <c:pt idx="1211">
                  <c:v>1404.723</c:v>
                </c:pt>
                <c:pt idx="1212">
                  <c:v>1406.056</c:v>
                </c:pt>
                <c:pt idx="1213">
                  <c:v>1407.8330000000001</c:v>
                </c:pt>
                <c:pt idx="1214">
                  <c:v>1408.3989999999999</c:v>
                </c:pt>
                <c:pt idx="1215">
                  <c:v>1408.8240000000001</c:v>
                </c:pt>
                <c:pt idx="1216">
                  <c:v>1411.8030000000001</c:v>
                </c:pt>
                <c:pt idx="1217">
                  <c:v>1412.925</c:v>
                </c:pt>
                <c:pt idx="1218">
                  <c:v>1413.085</c:v>
                </c:pt>
                <c:pt idx="1219">
                  <c:v>1413.298</c:v>
                </c:pt>
                <c:pt idx="1220">
                  <c:v>1417.0260000000001</c:v>
                </c:pt>
                <c:pt idx="1221">
                  <c:v>1417.771</c:v>
                </c:pt>
                <c:pt idx="1222">
                  <c:v>1418.7619999999999</c:v>
                </c:pt>
                <c:pt idx="1223">
                  <c:v>1420.1130000000001</c:v>
                </c:pt>
                <c:pt idx="1224">
                  <c:v>1421.127</c:v>
                </c:pt>
                <c:pt idx="1225">
                  <c:v>1422.4559999999999</c:v>
                </c:pt>
                <c:pt idx="1226">
                  <c:v>1424.2270000000001</c:v>
                </c:pt>
                <c:pt idx="1227">
                  <c:v>1424.799</c:v>
                </c:pt>
                <c:pt idx="1228">
                  <c:v>1425.229</c:v>
                </c:pt>
                <c:pt idx="1229">
                  <c:v>1427.1420000000001</c:v>
                </c:pt>
                <c:pt idx="1230">
                  <c:v>1428.2429999999999</c:v>
                </c:pt>
                <c:pt idx="1231">
                  <c:v>1429.33</c:v>
                </c:pt>
                <c:pt idx="1232">
                  <c:v>1429.4849999999999</c:v>
                </c:pt>
                <c:pt idx="1233">
                  <c:v>1429.691</c:v>
                </c:pt>
                <c:pt idx="1234">
                  <c:v>1431.828</c:v>
                </c:pt>
                <c:pt idx="1235">
                  <c:v>1433.431</c:v>
                </c:pt>
                <c:pt idx="1236">
                  <c:v>1434.171</c:v>
                </c:pt>
                <c:pt idx="1237">
                  <c:v>1435.1559999999999</c:v>
                </c:pt>
                <c:pt idx="1238">
                  <c:v>1436.5129999999999</c:v>
                </c:pt>
                <c:pt idx="1239">
                  <c:v>1437.5329999999999</c:v>
                </c:pt>
                <c:pt idx="1240">
                  <c:v>1438.856</c:v>
                </c:pt>
                <c:pt idx="1241">
                  <c:v>1439.346</c:v>
                </c:pt>
                <c:pt idx="1242">
                  <c:v>1440.62</c:v>
                </c:pt>
                <c:pt idx="1243">
                  <c:v>1441.634</c:v>
                </c:pt>
                <c:pt idx="1244">
                  <c:v>1443.5419999999999</c:v>
                </c:pt>
                <c:pt idx="1245">
                  <c:v>1444.683</c:v>
                </c:pt>
                <c:pt idx="1246">
                  <c:v>1445.7349999999999</c:v>
                </c:pt>
                <c:pt idx="1247">
                  <c:v>1445.885</c:v>
                </c:pt>
                <c:pt idx="1248">
                  <c:v>1446.085</c:v>
                </c:pt>
                <c:pt idx="1249">
                  <c:v>1449.836</c:v>
                </c:pt>
                <c:pt idx="1250">
                  <c:v>1450.5709999999999</c:v>
                </c:pt>
                <c:pt idx="1251">
                  <c:v>1451.549</c:v>
                </c:pt>
                <c:pt idx="1252">
                  <c:v>1452.914</c:v>
                </c:pt>
                <c:pt idx="1253">
                  <c:v>1453.9380000000001</c:v>
                </c:pt>
                <c:pt idx="1254">
                  <c:v>1455.2560000000001</c:v>
                </c:pt>
                <c:pt idx="1255">
                  <c:v>1457.0139999999999</c:v>
                </c:pt>
                <c:pt idx="1256">
                  <c:v>1458.039</c:v>
                </c:pt>
                <c:pt idx="1257">
                  <c:v>1459.942</c:v>
                </c:pt>
                <c:pt idx="1258">
                  <c:v>1461.123</c:v>
                </c:pt>
                <c:pt idx="1259">
                  <c:v>1462.14</c:v>
                </c:pt>
                <c:pt idx="1260">
                  <c:v>1462.2850000000001</c:v>
                </c:pt>
                <c:pt idx="1261">
                  <c:v>1462.4780000000001</c:v>
                </c:pt>
                <c:pt idx="1262">
                  <c:v>1464.6279999999999</c:v>
                </c:pt>
                <c:pt idx="1263">
                  <c:v>1466.241</c:v>
                </c:pt>
                <c:pt idx="1264">
                  <c:v>1466.971</c:v>
                </c:pt>
                <c:pt idx="1265">
                  <c:v>1469.3140000000001</c:v>
                </c:pt>
                <c:pt idx="1266">
                  <c:v>1470.3420000000001</c:v>
                </c:pt>
                <c:pt idx="1267">
                  <c:v>1471.6559999999999</c:v>
                </c:pt>
                <c:pt idx="1268">
                  <c:v>1473.4069999999999</c:v>
                </c:pt>
                <c:pt idx="1269">
                  <c:v>1473.999</c:v>
                </c:pt>
                <c:pt idx="1270">
                  <c:v>1474.444</c:v>
                </c:pt>
                <c:pt idx="1271">
                  <c:v>1476.3420000000001</c:v>
                </c:pt>
                <c:pt idx="1272">
                  <c:v>1477.5630000000001</c:v>
                </c:pt>
                <c:pt idx="1273">
                  <c:v>1478.5450000000001</c:v>
                </c:pt>
                <c:pt idx="1274">
                  <c:v>1478.6849999999999</c:v>
                </c:pt>
                <c:pt idx="1275">
                  <c:v>1478.8720000000001</c:v>
                </c:pt>
                <c:pt idx="1276">
                  <c:v>1481.028</c:v>
                </c:pt>
                <c:pt idx="1277">
                  <c:v>1482.646</c:v>
                </c:pt>
                <c:pt idx="1278">
                  <c:v>1483.3710000000001</c:v>
                </c:pt>
                <c:pt idx="1279">
                  <c:v>1484.336</c:v>
                </c:pt>
                <c:pt idx="1280">
                  <c:v>1486.7470000000001</c:v>
                </c:pt>
                <c:pt idx="1281">
                  <c:v>1488.056</c:v>
                </c:pt>
                <c:pt idx="1282">
                  <c:v>1489.8</c:v>
                </c:pt>
                <c:pt idx="1283">
                  <c:v>1490.3989999999999</c:v>
                </c:pt>
                <c:pt idx="1284">
                  <c:v>1490.8489999999999</c:v>
                </c:pt>
                <c:pt idx="1285">
                  <c:v>1492.742</c:v>
                </c:pt>
                <c:pt idx="1286">
                  <c:v>1494.0029999999999</c:v>
                </c:pt>
                <c:pt idx="1287">
                  <c:v>1494.95</c:v>
                </c:pt>
                <c:pt idx="1288">
                  <c:v>1495.085</c:v>
                </c:pt>
                <c:pt idx="1289">
                  <c:v>1495.2650000000001</c:v>
                </c:pt>
                <c:pt idx="1290">
                  <c:v>1497.4280000000001</c:v>
                </c:pt>
                <c:pt idx="1291">
                  <c:v>1498.181</c:v>
                </c:pt>
                <c:pt idx="1292">
                  <c:v>1499.0509999999999</c:v>
                </c:pt>
                <c:pt idx="1293">
                  <c:v>1499.771</c:v>
                </c:pt>
                <c:pt idx="1294">
                  <c:v>1500.729</c:v>
                </c:pt>
                <c:pt idx="1295">
                  <c:v>1502.5530000000001</c:v>
                </c:pt>
                <c:pt idx="1296">
                  <c:v>1503.08</c:v>
                </c:pt>
                <c:pt idx="1297">
                  <c:v>1504.5630000000001</c:v>
                </c:pt>
                <c:pt idx="1298">
                  <c:v>1504.8050000000001</c:v>
                </c:pt>
                <c:pt idx="1299">
                  <c:v>1505.748</c:v>
                </c:pt>
                <c:pt idx="1300">
                  <c:v>1506.6880000000001</c:v>
                </c:pt>
                <c:pt idx="1301">
                  <c:v>1507.038</c:v>
                </c:pt>
                <c:pt idx="1302">
                  <c:v>1507.8009999999999</c:v>
                </c:pt>
                <c:pt idx="1303">
                  <c:v>1509.5119999999999</c:v>
                </c:pt>
                <c:pt idx="1304">
                  <c:v>1510.296</c:v>
                </c:pt>
                <c:pt idx="1305">
                  <c:v>1511.9870000000001</c:v>
                </c:pt>
                <c:pt idx="1306">
                  <c:v>1512.4059999999999</c:v>
                </c:pt>
                <c:pt idx="1307">
                  <c:v>1513.904</c:v>
                </c:pt>
                <c:pt idx="1308">
                  <c:v>1514.461</c:v>
                </c:pt>
                <c:pt idx="1309">
                  <c:v>1515.6769999999999</c:v>
                </c:pt>
                <c:pt idx="1310">
                  <c:v>1516.9349999999999</c:v>
                </c:pt>
                <c:pt idx="1311">
                  <c:v>1517.5119999999999</c:v>
                </c:pt>
                <c:pt idx="1312">
                  <c:v>1519.41</c:v>
                </c:pt>
                <c:pt idx="1313">
                  <c:v>1521.12</c:v>
                </c:pt>
                <c:pt idx="1314">
                  <c:v>1523.5530000000001</c:v>
                </c:pt>
                <c:pt idx="1315">
                  <c:v>1524.3589999999999</c:v>
                </c:pt>
                <c:pt idx="1316">
                  <c:v>1524.7280000000001</c:v>
                </c:pt>
                <c:pt idx="1317">
                  <c:v>1525.722</c:v>
                </c:pt>
                <c:pt idx="1318">
                  <c:v>1526.8330000000001</c:v>
                </c:pt>
                <c:pt idx="1319">
                  <c:v>1528.336</c:v>
                </c:pt>
                <c:pt idx="1320">
                  <c:v>1529.308</c:v>
                </c:pt>
                <c:pt idx="1321">
                  <c:v>1531.4290000000001</c:v>
                </c:pt>
                <c:pt idx="1322">
                  <c:v>1531.7819999999999</c:v>
                </c:pt>
                <c:pt idx="1323">
                  <c:v>1531.944</c:v>
                </c:pt>
                <c:pt idx="1324">
                  <c:v>1532.38</c:v>
                </c:pt>
                <c:pt idx="1325">
                  <c:v>1534.2570000000001</c:v>
                </c:pt>
                <c:pt idx="1326">
                  <c:v>1535.5519999999999</c:v>
                </c:pt>
                <c:pt idx="1327">
                  <c:v>1536.731</c:v>
                </c:pt>
                <c:pt idx="1328">
                  <c:v>1539.038</c:v>
                </c:pt>
                <c:pt idx="1329">
                  <c:v>1539.3040000000001</c:v>
                </c:pt>
                <c:pt idx="1330">
                  <c:v>1541.68</c:v>
                </c:pt>
                <c:pt idx="1331">
                  <c:v>1542.768</c:v>
                </c:pt>
                <c:pt idx="1332">
                  <c:v>1544.154</c:v>
                </c:pt>
                <c:pt idx="1333">
                  <c:v>1545.6959999999999</c:v>
                </c:pt>
                <c:pt idx="1334">
                  <c:v>1546.376</c:v>
                </c:pt>
                <c:pt idx="1335">
                  <c:v>1546.6289999999999</c:v>
                </c:pt>
                <c:pt idx="1336">
                  <c:v>1547.18</c:v>
                </c:pt>
                <c:pt idx="1337">
                  <c:v>1549.1030000000001</c:v>
                </c:pt>
                <c:pt idx="1338">
                  <c:v>1549.9839999999999</c:v>
                </c:pt>
                <c:pt idx="1339">
                  <c:v>1551.578</c:v>
                </c:pt>
                <c:pt idx="1340">
                  <c:v>1553.5920000000001</c:v>
                </c:pt>
                <c:pt idx="1341">
                  <c:v>1554.0519999999999</c:v>
                </c:pt>
                <c:pt idx="1342">
                  <c:v>1555.056</c:v>
                </c:pt>
                <c:pt idx="1343">
                  <c:v>1556.5260000000001</c:v>
                </c:pt>
                <c:pt idx="1344">
                  <c:v>1557.2</c:v>
                </c:pt>
                <c:pt idx="1345">
                  <c:v>1559.001</c:v>
                </c:pt>
                <c:pt idx="1346">
                  <c:v>1559.0119999999999</c:v>
                </c:pt>
                <c:pt idx="1347">
                  <c:v>1560.808</c:v>
                </c:pt>
                <c:pt idx="1348">
                  <c:v>1562.549</c:v>
                </c:pt>
                <c:pt idx="1349">
                  <c:v>1562.932</c:v>
                </c:pt>
                <c:pt idx="1350">
                  <c:v>1563.95</c:v>
                </c:pt>
                <c:pt idx="1351">
                  <c:v>1564.4159999999999</c:v>
                </c:pt>
                <c:pt idx="1352">
                  <c:v>1565.67</c:v>
                </c:pt>
                <c:pt idx="1353">
                  <c:v>1566.424</c:v>
                </c:pt>
                <c:pt idx="1354">
                  <c:v>1568.0239999999999</c:v>
                </c:pt>
                <c:pt idx="1355">
                  <c:v>1568.8989999999999</c:v>
                </c:pt>
                <c:pt idx="1356">
                  <c:v>1570.808</c:v>
                </c:pt>
                <c:pt idx="1357">
                  <c:v>1571.6320000000001</c:v>
                </c:pt>
                <c:pt idx="1358">
                  <c:v>1572.328</c:v>
                </c:pt>
                <c:pt idx="1359">
                  <c:v>1573.847</c:v>
                </c:pt>
                <c:pt idx="1360">
                  <c:v>1576.3219999999999</c:v>
                </c:pt>
                <c:pt idx="1361">
                  <c:v>1578.684</c:v>
                </c:pt>
                <c:pt idx="1362">
                  <c:v>1578.796</c:v>
                </c:pt>
                <c:pt idx="1363">
                  <c:v>1578.848</c:v>
                </c:pt>
                <c:pt idx="1364">
                  <c:v>1578.9860000000001</c:v>
                </c:pt>
                <c:pt idx="1365">
                  <c:v>1581.271</c:v>
                </c:pt>
                <c:pt idx="1366">
                  <c:v>1582.4559999999999</c:v>
                </c:pt>
                <c:pt idx="1367">
                  <c:v>1583.7449999999999</c:v>
                </c:pt>
                <c:pt idx="1368">
                  <c:v>1585.644</c:v>
                </c:pt>
                <c:pt idx="1369">
                  <c:v>1586.0640000000001</c:v>
                </c:pt>
                <c:pt idx="1370">
                  <c:v>1586.22</c:v>
                </c:pt>
                <c:pt idx="1371">
                  <c:v>1586.56</c:v>
                </c:pt>
                <c:pt idx="1372">
                  <c:v>1588.694</c:v>
                </c:pt>
                <c:pt idx="1373">
                  <c:v>1589.672</c:v>
                </c:pt>
                <c:pt idx="1374">
                  <c:v>1591.1679999999999</c:v>
                </c:pt>
                <c:pt idx="1375">
                  <c:v>1592.3019999999999</c:v>
                </c:pt>
                <c:pt idx="1376">
                  <c:v>1593.279</c:v>
                </c:pt>
                <c:pt idx="1377">
                  <c:v>1594.4359999999999</c:v>
                </c:pt>
                <c:pt idx="1378">
                  <c:v>1596.8879999999999</c:v>
                </c:pt>
                <c:pt idx="1379">
                  <c:v>1598.5920000000001</c:v>
                </c:pt>
                <c:pt idx="1380">
                  <c:v>1598.96</c:v>
                </c:pt>
                <c:pt idx="1381">
                  <c:v>1600.4949999999999</c:v>
                </c:pt>
                <c:pt idx="1382">
                  <c:v>1601.066</c:v>
                </c:pt>
                <c:pt idx="1383">
                  <c:v>1602.3119999999999</c:v>
                </c:pt>
                <c:pt idx="1384">
                  <c:v>1604.1030000000001</c:v>
                </c:pt>
                <c:pt idx="1385">
                  <c:v>1605.6179999999999</c:v>
                </c:pt>
                <c:pt idx="1386">
                  <c:v>1606.0039999999999</c:v>
                </c:pt>
                <c:pt idx="1387">
                  <c:v>1607.7270000000001</c:v>
                </c:pt>
                <c:pt idx="1388">
                  <c:v>1608.473</c:v>
                </c:pt>
                <c:pt idx="1389">
                  <c:v>1610.0229999999999</c:v>
                </c:pt>
                <c:pt idx="1390">
                  <c:v>1610.93</c:v>
                </c:pt>
                <c:pt idx="1391">
                  <c:v>1611.367</c:v>
                </c:pt>
                <c:pt idx="1392">
                  <c:v>1612.6130000000001</c:v>
                </c:pt>
                <c:pt idx="1393">
                  <c:v>1613.3879999999999</c:v>
                </c:pt>
                <c:pt idx="1394">
                  <c:v>1615.0070000000001</c:v>
                </c:pt>
                <c:pt idx="1395">
                  <c:v>1615.845</c:v>
                </c:pt>
                <c:pt idx="1396">
                  <c:v>1617.588</c:v>
                </c:pt>
                <c:pt idx="1397">
                  <c:v>1618.3030000000001</c:v>
                </c:pt>
                <c:pt idx="1398">
                  <c:v>1618.6469999999999</c:v>
                </c:pt>
                <c:pt idx="1399">
                  <c:v>1619.6289999999999</c:v>
                </c:pt>
                <c:pt idx="1400">
                  <c:v>1620.761</c:v>
                </c:pt>
                <c:pt idx="1401">
                  <c:v>1622.287</c:v>
                </c:pt>
                <c:pt idx="1402">
                  <c:v>1623.1489999999999</c:v>
                </c:pt>
                <c:pt idx="1403">
                  <c:v>1623.2180000000001</c:v>
                </c:pt>
                <c:pt idx="1404">
                  <c:v>1625.153</c:v>
                </c:pt>
                <c:pt idx="1405">
                  <c:v>1625.6759999999999</c:v>
                </c:pt>
                <c:pt idx="1406">
                  <c:v>1625.9269999999999</c:v>
                </c:pt>
                <c:pt idx="1407">
                  <c:v>1628.133</c:v>
                </c:pt>
                <c:pt idx="1408">
                  <c:v>1629.567</c:v>
                </c:pt>
                <c:pt idx="1409">
                  <c:v>1630.5909999999999</c:v>
                </c:pt>
                <c:pt idx="1410">
                  <c:v>1632.7190000000001</c:v>
                </c:pt>
                <c:pt idx="1411">
                  <c:v>1633.2070000000001</c:v>
                </c:pt>
                <c:pt idx="1412">
                  <c:v>1633.66</c:v>
                </c:pt>
                <c:pt idx="1413">
                  <c:v>1635.5060000000001</c:v>
                </c:pt>
                <c:pt idx="1414">
                  <c:v>1636.847</c:v>
                </c:pt>
                <c:pt idx="1415">
                  <c:v>1637.9639999999999</c:v>
                </c:pt>
                <c:pt idx="1416">
                  <c:v>1640.2840000000001</c:v>
                </c:pt>
                <c:pt idx="1417">
                  <c:v>1640.4880000000001</c:v>
                </c:pt>
                <c:pt idx="1418">
                  <c:v>1640.6759999999999</c:v>
                </c:pt>
                <c:pt idx="1419">
                  <c:v>1642.8789999999999</c:v>
                </c:pt>
                <c:pt idx="1420">
                  <c:v>1644.1279999999999</c:v>
                </c:pt>
                <c:pt idx="1421">
                  <c:v>1647.768</c:v>
                </c:pt>
                <c:pt idx="1422">
                  <c:v>1647.85</c:v>
                </c:pt>
                <c:pt idx="1423">
                  <c:v>1650.252</c:v>
                </c:pt>
                <c:pt idx="1424">
                  <c:v>1651.4079999999999</c:v>
                </c:pt>
                <c:pt idx="1425">
                  <c:v>1652.71</c:v>
                </c:pt>
                <c:pt idx="1426">
                  <c:v>1654.7080000000001</c:v>
                </c:pt>
                <c:pt idx="1427">
                  <c:v>1655.048</c:v>
                </c:pt>
                <c:pt idx="1428">
                  <c:v>1655.1669999999999</c:v>
                </c:pt>
                <c:pt idx="1429">
                  <c:v>1655.415</c:v>
                </c:pt>
                <c:pt idx="1430">
                  <c:v>1657.625</c:v>
                </c:pt>
                <c:pt idx="1431">
                  <c:v>1658.6880000000001</c:v>
                </c:pt>
                <c:pt idx="1432">
                  <c:v>1660.0820000000001</c:v>
                </c:pt>
                <c:pt idx="1433">
                  <c:v>1661.7239999999999</c:v>
                </c:pt>
                <c:pt idx="1434">
                  <c:v>1662.328</c:v>
                </c:pt>
                <c:pt idx="1435">
                  <c:v>1662.54</c:v>
                </c:pt>
                <c:pt idx="1436">
                  <c:v>1662.98</c:v>
                </c:pt>
                <c:pt idx="1437">
                  <c:v>1664.998</c:v>
                </c:pt>
                <c:pt idx="1438">
                  <c:v>1665.9680000000001</c:v>
                </c:pt>
                <c:pt idx="1439">
                  <c:v>1667.4549999999999</c:v>
                </c:pt>
                <c:pt idx="1440">
                  <c:v>1668.74</c:v>
                </c:pt>
                <c:pt idx="1441">
                  <c:v>1669.913</c:v>
                </c:pt>
                <c:pt idx="1442">
                  <c:v>1670.546</c:v>
                </c:pt>
                <c:pt idx="1443">
                  <c:v>1672.3710000000001</c:v>
                </c:pt>
                <c:pt idx="1444">
                  <c:v>1673.249</c:v>
                </c:pt>
                <c:pt idx="1445">
                  <c:v>1674.828</c:v>
                </c:pt>
                <c:pt idx="1446">
                  <c:v>1675.7550000000001</c:v>
                </c:pt>
                <c:pt idx="1447">
                  <c:v>1676.8889999999999</c:v>
                </c:pt>
                <c:pt idx="1448">
                  <c:v>1677.2860000000001</c:v>
                </c:pt>
                <c:pt idx="1449">
                  <c:v>1678.1110000000001</c:v>
                </c:pt>
                <c:pt idx="1450">
                  <c:v>1679.7429999999999</c:v>
                </c:pt>
                <c:pt idx="1451">
                  <c:v>1680.529</c:v>
                </c:pt>
                <c:pt idx="1452">
                  <c:v>1682.133</c:v>
                </c:pt>
                <c:pt idx="1453">
                  <c:v>1682.201</c:v>
                </c:pt>
                <c:pt idx="1454">
                  <c:v>1682.771</c:v>
                </c:pt>
                <c:pt idx="1455">
                  <c:v>1684.1690000000001</c:v>
                </c:pt>
                <c:pt idx="1456">
                  <c:v>1684.6590000000001</c:v>
                </c:pt>
                <c:pt idx="1457">
                  <c:v>1685.6759999999999</c:v>
                </c:pt>
                <c:pt idx="1458">
                  <c:v>1687.116</c:v>
                </c:pt>
                <c:pt idx="1459">
                  <c:v>1687.809</c:v>
                </c:pt>
                <c:pt idx="1460">
                  <c:v>1689.5740000000001</c:v>
                </c:pt>
                <c:pt idx="1461">
                  <c:v>1689.787</c:v>
                </c:pt>
                <c:pt idx="1462">
                  <c:v>1691.4490000000001</c:v>
                </c:pt>
                <c:pt idx="1463">
                  <c:v>1692.0309999999999</c:v>
                </c:pt>
                <c:pt idx="1464">
                  <c:v>1693.242</c:v>
                </c:pt>
                <c:pt idx="1465">
                  <c:v>1694.489</c:v>
                </c:pt>
                <c:pt idx="1466">
                  <c:v>1696.9469999999999</c:v>
                </c:pt>
                <c:pt idx="1467">
                  <c:v>1698.729</c:v>
                </c:pt>
                <c:pt idx="1468">
                  <c:v>1699.404</c:v>
                </c:pt>
                <c:pt idx="1469">
                  <c:v>1701.8620000000001</c:v>
                </c:pt>
                <c:pt idx="1470">
                  <c:v>1702.37</c:v>
                </c:pt>
                <c:pt idx="1471">
                  <c:v>1704.32</c:v>
                </c:pt>
                <c:pt idx="1472">
                  <c:v>1706.01</c:v>
                </c:pt>
                <c:pt idx="1473">
                  <c:v>1706.777</c:v>
                </c:pt>
                <c:pt idx="1474">
                  <c:v>1708.3720000000001</c:v>
                </c:pt>
                <c:pt idx="1475">
                  <c:v>1709.2349999999999</c:v>
                </c:pt>
                <c:pt idx="1476">
                  <c:v>1709.65</c:v>
                </c:pt>
                <c:pt idx="1477">
                  <c:v>1710.835</c:v>
                </c:pt>
                <c:pt idx="1478">
                  <c:v>1711.692</c:v>
                </c:pt>
                <c:pt idx="1479">
                  <c:v>1714.15</c:v>
                </c:pt>
                <c:pt idx="1480">
                  <c:v>1715.9380000000001</c:v>
                </c:pt>
                <c:pt idx="1481">
                  <c:v>1716.6079999999999</c:v>
                </c:pt>
                <c:pt idx="1482">
                  <c:v>1716.93</c:v>
                </c:pt>
                <c:pt idx="1483">
                  <c:v>1717.85</c:v>
                </c:pt>
                <c:pt idx="1484">
                  <c:v>1719.0650000000001</c:v>
                </c:pt>
                <c:pt idx="1485">
                  <c:v>1720.57</c:v>
                </c:pt>
                <c:pt idx="1486">
                  <c:v>1721.5229999999999</c:v>
                </c:pt>
                <c:pt idx="1487">
                  <c:v>1723.5029999999999</c:v>
                </c:pt>
                <c:pt idx="1488">
                  <c:v>1723.981</c:v>
                </c:pt>
                <c:pt idx="1489">
                  <c:v>1724.21</c:v>
                </c:pt>
                <c:pt idx="1490">
                  <c:v>1724.866</c:v>
                </c:pt>
                <c:pt idx="1491">
                  <c:v>1726.4380000000001</c:v>
                </c:pt>
                <c:pt idx="1492">
                  <c:v>1727.85</c:v>
                </c:pt>
                <c:pt idx="1493">
                  <c:v>1728.896</c:v>
                </c:pt>
                <c:pt idx="1494">
                  <c:v>1731.068</c:v>
                </c:pt>
                <c:pt idx="1495">
                  <c:v>1731.3530000000001</c:v>
                </c:pt>
                <c:pt idx="1496">
                  <c:v>1731.491</c:v>
                </c:pt>
                <c:pt idx="1497">
                  <c:v>1731.8820000000001</c:v>
                </c:pt>
                <c:pt idx="1498">
                  <c:v>1733.8109999999999</c:v>
                </c:pt>
                <c:pt idx="1499">
                  <c:v>1735.1310000000001</c:v>
                </c:pt>
                <c:pt idx="1500">
                  <c:v>1736.269</c:v>
                </c:pt>
                <c:pt idx="1501">
                  <c:v>1738.634</c:v>
                </c:pt>
                <c:pt idx="1502">
                  <c:v>1738.7260000000001</c:v>
                </c:pt>
                <c:pt idx="1503">
                  <c:v>1738.771</c:v>
                </c:pt>
                <c:pt idx="1504">
                  <c:v>1741.184</c:v>
                </c:pt>
                <c:pt idx="1505">
                  <c:v>1742.4110000000001</c:v>
                </c:pt>
                <c:pt idx="1506">
                  <c:v>1742.549</c:v>
                </c:pt>
                <c:pt idx="1507">
                  <c:v>1743.6410000000001</c:v>
                </c:pt>
                <c:pt idx="1508">
                  <c:v>1746.0509999999999</c:v>
                </c:pt>
                <c:pt idx="1509">
                  <c:v>1746.0989999999999</c:v>
                </c:pt>
                <c:pt idx="1510">
                  <c:v>1746.1990000000001</c:v>
                </c:pt>
                <c:pt idx="1511">
                  <c:v>1748.557</c:v>
                </c:pt>
                <c:pt idx="1512">
                  <c:v>1749.691</c:v>
                </c:pt>
                <c:pt idx="1513">
                  <c:v>1751.0139999999999</c:v>
                </c:pt>
                <c:pt idx="1514">
                  <c:v>1752.9290000000001</c:v>
                </c:pt>
                <c:pt idx="1515">
                  <c:v>1753.3309999999999</c:v>
                </c:pt>
                <c:pt idx="1516">
                  <c:v>1753.472</c:v>
                </c:pt>
                <c:pt idx="1517">
                  <c:v>1755.9290000000001</c:v>
                </c:pt>
                <c:pt idx="1518">
                  <c:v>1756.971</c:v>
                </c:pt>
                <c:pt idx="1519">
                  <c:v>1758.3869999999999</c:v>
                </c:pt>
                <c:pt idx="1520">
                  <c:v>1759.9449999999999</c:v>
                </c:pt>
                <c:pt idx="1521">
                  <c:v>1760.6110000000001</c:v>
                </c:pt>
                <c:pt idx="1522">
                  <c:v>1760.845</c:v>
                </c:pt>
                <c:pt idx="1523">
                  <c:v>1761.33</c:v>
                </c:pt>
                <c:pt idx="1524">
                  <c:v>1763.3019999999999</c:v>
                </c:pt>
                <c:pt idx="1525">
                  <c:v>1764.252</c:v>
                </c:pt>
                <c:pt idx="1526">
                  <c:v>1765.76</c:v>
                </c:pt>
                <c:pt idx="1527">
                  <c:v>1766.961</c:v>
                </c:pt>
                <c:pt idx="1528">
                  <c:v>1767.8920000000001</c:v>
                </c:pt>
                <c:pt idx="1529">
                  <c:v>1768.2180000000001</c:v>
                </c:pt>
                <c:pt idx="1530">
                  <c:v>1768.414</c:v>
                </c:pt>
                <c:pt idx="1531">
                  <c:v>1768.9670000000001</c:v>
                </c:pt>
                <c:pt idx="1532">
                  <c:v>1770.73</c:v>
                </c:pt>
                <c:pt idx="1533">
                  <c:v>1771.4469999999999</c:v>
                </c:pt>
                <c:pt idx="1534">
                  <c:v>1773.1510000000001</c:v>
                </c:pt>
                <c:pt idx="1535">
                  <c:v>1773.2470000000001</c:v>
                </c:pt>
                <c:pt idx="1536">
                  <c:v>1774.989</c:v>
                </c:pt>
                <c:pt idx="1537">
                  <c:v>1775.7629999999999</c:v>
                </c:pt>
                <c:pt idx="1538">
                  <c:v>1777.664</c:v>
                </c:pt>
                <c:pt idx="1539">
                  <c:v>1778.28</c:v>
                </c:pt>
                <c:pt idx="1540">
                  <c:v>1778.5309999999999</c:v>
                </c:pt>
                <c:pt idx="1541">
                  <c:v>1780.797</c:v>
                </c:pt>
                <c:pt idx="1542">
                  <c:v>1782.0730000000001</c:v>
                </c:pt>
                <c:pt idx="1543">
                  <c:v>1783.3140000000001</c:v>
                </c:pt>
                <c:pt idx="1544">
                  <c:v>1785.1010000000001</c:v>
                </c:pt>
                <c:pt idx="1545">
                  <c:v>1785.614</c:v>
                </c:pt>
                <c:pt idx="1546">
                  <c:v>1785.83</c:v>
                </c:pt>
                <c:pt idx="1547">
                  <c:v>1786.3620000000001</c:v>
                </c:pt>
                <c:pt idx="1548">
                  <c:v>1788.347</c:v>
                </c:pt>
                <c:pt idx="1549">
                  <c:v>1789.1559999999999</c:v>
                </c:pt>
                <c:pt idx="1550">
                  <c:v>1790.864</c:v>
                </c:pt>
                <c:pt idx="1551">
                  <c:v>1791.075</c:v>
                </c:pt>
                <c:pt idx="1552">
                  <c:v>1792.6980000000001</c:v>
                </c:pt>
                <c:pt idx="1553">
                  <c:v>1793.3810000000001</c:v>
                </c:pt>
                <c:pt idx="1554">
                  <c:v>1795.059</c:v>
                </c:pt>
                <c:pt idx="1555">
                  <c:v>1795.8979999999999</c:v>
                </c:pt>
                <c:pt idx="1556">
                  <c:v>1796.239</c:v>
                </c:pt>
                <c:pt idx="1557">
                  <c:v>1797.05</c:v>
                </c:pt>
                <c:pt idx="1558">
                  <c:v>1798.415</c:v>
                </c:pt>
                <c:pt idx="1559">
                  <c:v>1800.931</c:v>
                </c:pt>
                <c:pt idx="1560">
                  <c:v>1803.0250000000001</c:v>
                </c:pt>
                <c:pt idx="1561">
                  <c:v>1803.3230000000001</c:v>
                </c:pt>
                <c:pt idx="1562">
                  <c:v>1803.4480000000001</c:v>
                </c:pt>
                <c:pt idx="1563">
                  <c:v>1803.7560000000001</c:v>
                </c:pt>
                <c:pt idx="1564">
                  <c:v>1804.6389999999999</c:v>
                </c:pt>
                <c:pt idx="1565">
                  <c:v>1805.9649999999999</c:v>
                </c:pt>
                <c:pt idx="1566">
                  <c:v>1806.864</c:v>
                </c:pt>
                <c:pt idx="1567">
                  <c:v>1808.482</c:v>
                </c:pt>
                <c:pt idx="1568">
                  <c:v>1809</c:v>
                </c:pt>
                <c:pt idx="1569">
                  <c:v>1810.999</c:v>
                </c:pt>
                <c:pt idx="1570">
                  <c:v>1812.454</c:v>
                </c:pt>
                <c:pt idx="1571">
                  <c:v>1813.5160000000001</c:v>
                </c:pt>
                <c:pt idx="1572">
                  <c:v>1813.9480000000001</c:v>
                </c:pt>
                <c:pt idx="1573">
                  <c:v>1814.9739999999999</c:v>
                </c:pt>
                <c:pt idx="1574">
                  <c:v>1816.0319999999999</c:v>
                </c:pt>
                <c:pt idx="1575">
                  <c:v>1817.49</c:v>
                </c:pt>
                <c:pt idx="1576">
                  <c:v>1818.549</c:v>
                </c:pt>
                <c:pt idx="1577">
                  <c:v>1820.9490000000001</c:v>
                </c:pt>
                <c:pt idx="1578">
                  <c:v>1821.0309999999999</c:v>
                </c:pt>
                <c:pt idx="1579">
                  <c:v>1821.066</c:v>
                </c:pt>
                <c:pt idx="1580">
                  <c:v>1821.1510000000001</c:v>
                </c:pt>
                <c:pt idx="1581">
                  <c:v>1823.5830000000001</c:v>
                </c:pt>
                <c:pt idx="1582">
                  <c:v>1824.5730000000001</c:v>
                </c:pt>
                <c:pt idx="1583">
                  <c:v>1826.1</c:v>
                </c:pt>
                <c:pt idx="1584">
                  <c:v>1828.616</c:v>
                </c:pt>
                <c:pt idx="1585">
                  <c:v>1829.8489999999999</c:v>
                </c:pt>
                <c:pt idx="1586">
                  <c:v>1831.6559999999999</c:v>
                </c:pt>
                <c:pt idx="1587">
                  <c:v>1832.8979999999999</c:v>
                </c:pt>
                <c:pt idx="1588">
                  <c:v>1833.65</c:v>
                </c:pt>
                <c:pt idx="1589">
                  <c:v>1835.1980000000001</c:v>
                </c:pt>
                <c:pt idx="1590">
                  <c:v>1836.1669999999999</c:v>
                </c:pt>
                <c:pt idx="1591">
                  <c:v>1838.546</c:v>
                </c:pt>
                <c:pt idx="1592">
                  <c:v>1841.2</c:v>
                </c:pt>
                <c:pt idx="1593">
                  <c:v>1843.7170000000001</c:v>
                </c:pt>
                <c:pt idx="1594">
                  <c:v>1844.848</c:v>
                </c:pt>
                <c:pt idx="1595">
                  <c:v>1845.8230000000001</c:v>
                </c:pt>
                <c:pt idx="1596">
                  <c:v>1846.2339999999999</c:v>
                </c:pt>
                <c:pt idx="1597">
                  <c:v>1847.2429999999999</c:v>
                </c:pt>
                <c:pt idx="1598">
                  <c:v>1848.751</c:v>
                </c:pt>
                <c:pt idx="1599">
                  <c:v>1849.365</c:v>
                </c:pt>
                <c:pt idx="1600">
                  <c:v>1850.8219999999999</c:v>
                </c:pt>
                <c:pt idx="1601">
                  <c:v>1852.9069999999999</c:v>
                </c:pt>
                <c:pt idx="1602">
                  <c:v>1853.7850000000001</c:v>
                </c:pt>
                <c:pt idx="1603">
                  <c:v>1856.3009999999999</c:v>
                </c:pt>
                <c:pt idx="1604">
                  <c:v>1856.4480000000001</c:v>
                </c:pt>
                <c:pt idx="1605">
                  <c:v>1856.797</c:v>
                </c:pt>
                <c:pt idx="1606">
                  <c:v>1858.818</c:v>
                </c:pt>
                <c:pt idx="1607">
                  <c:v>1859.99</c:v>
                </c:pt>
                <c:pt idx="1608">
                  <c:v>1861.335</c:v>
                </c:pt>
                <c:pt idx="1609">
                  <c:v>1862.7719999999999</c:v>
                </c:pt>
                <c:pt idx="1610">
                  <c:v>1863.5039999999999</c:v>
                </c:pt>
                <c:pt idx="1611">
                  <c:v>1863.5319999999999</c:v>
                </c:pt>
                <c:pt idx="1612">
                  <c:v>1864.6379999999999</c:v>
                </c:pt>
                <c:pt idx="1613">
                  <c:v>1866.3689999999999</c:v>
                </c:pt>
                <c:pt idx="1614">
                  <c:v>1867.0730000000001</c:v>
                </c:pt>
                <c:pt idx="1615">
                  <c:v>1868.7460000000001</c:v>
                </c:pt>
                <c:pt idx="1616">
                  <c:v>1868.886</c:v>
                </c:pt>
                <c:pt idx="1617">
                  <c:v>1870.615</c:v>
                </c:pt>
                <c:pt idx="1618">
                  <c:v>1871.402</c:v>
                </c:pt>
                <c:pt idx="1619">
                  <c:v>1873.335</c:v>
                </c:pt>
                <c:pt idx="1620">
                  <c:v>1873.9190000000001</c:v>
                </c:pt>
                <c:pt idx="1621">
                  <c:v>1874.1569999999999</c:v>
                </c:pt>
                <c:pt idx="1622">
                  <c:v>1874.721</c:v>
                </c:pt>
                <c:pt idx="1623">
                  <c:v>1876.4359999999999</c:v>
                </c:pt>
                <c:pt idx="1624">
                  <c:v>1877.6990000000001</c:v>
                </c:pt>
                <c:pt idx="1625">
                  <c:v>1881.24</c:v>
                </c:pt>
                <c:pt idx="1626">
                  <c:v>1881.47</c:v>
                </c:pt>
                <c:pt idx="1627">
                  <c:v>1882.0329999999999</c:v>
                </c:pt>
                <c:pt idx="1628">
                  <c:v>1883.9860000000001</c:v>
                </c:pt>
                <c:pt idx="1629">
                  <c:v>1884.7819999999999</c:v>
                </c:pt>
                <c:pt idx="1630">
                  <c:v>1886.5029999999999</c:v>
                </c:pt>
                <c:pt idx="1631">
                  <c:v>1886.67</c:v>
                </c:pt>
                <c:pt idx="1632">
                  <c:v>1888.3240000000001</c:v>
                </c:pt>
                <c:pt idx="1633">
                  <c:v>1889.02</c:v>
                </c:pt>
                <c:pt idx="1634">
                  <c:v>1890.73</c:v>
                </c:pt>
                <c:pt idx="1635">
                  <c:v>1891.537</c:v>
                </c:pt>
                <c:pt idx="1636">
                  <c:v>1891.865</c:v>
                </c:pt>
                <c:pt idx="1637">
                  <c:v>1892.645</c:v>
                </c:pt>
                <c:pt idx="1638">
                  <c:v>1894.0540000000001</c:v>
                </c:pt>
                <c:pt idx="1639">
                  <c:v>1895.4069999999999</c:v>
                </c:pt>
                <c:pt idx="1640">
                  <c:v>1896.57</c:v>
                </c:pt>
                <c:pt idx="1641">
                  <c:v>1898.9490000000001</c:v>
                </c:pt>
                <c:pt idx="1642">
                  <c:v>1899.087</c:v>
                </c:pt>
                <c:pt idx="1643">
                  <c:v>1899.4280000000001</c:v>
                </c:pt>
                <c:pt idx="1644">
                  <c:v>1901.604</c:v>
                </c:pt>
                <c:pt idx="1645">
                  <c:v>1902.49</c:v>
                </c:pt>
                <c:pt idx="1646">
                  <c:v>1904.1210000000001</c:v>
                </c:pt>
                <c:pt idx="1647">
                  <c:v>1904.5940000000001</c:v>
                </c:pt>
                <c:pt idx="1648">
                  <c:v>1906.0319999999999</c:v>
                </c:pt>
                <c:pt idx="1649">
                  <c:v>1906.6379999999999</c:v>
                </c:pt>
                <c:pt idx="1650">
                  <c:v>1908.125</c:v>
                </c:pt>
                <c:pt idx="1651">
                  <c:v>1909.155</c:v>
                </c:pt>
                <c:pt idx="1652">
                  <c:v>1909.5740000000001</c:v>
                </c:pt>
                <c:pt idx="1653">
                  <c:v>1910.569</c:v>
                </c:pt>
                <c:pt idx="1654">
                  <c:v>1911.671</c:v>
                </c:pt>
                <c:pt idx="1655">
                  <c:v>1913.116</c:v>
                </c:pt>
                <c:pt idx="1656">
                  <c:v>1914.1880000000001</c:v>
                </c:pt>
                <c:pt idx="1657">
                  <c:v>1916.5440000000001</c:v>
                </c:pt>
                <c:pt idx="1658">
                  <c:v>1916.6569999999999</c:v>
                </c:pt>
                <c:pt idx="1659">
                  <c:v>1916.7049999999999</c:v>
                </c:pt>
                <c:pt idx="1660">
                  <c:v>1916.8219999999999</c:v>
                </c:pt>
                <c:pt idx="1661">
                  <c:v>1919.222</c:v>
                </c:pt>
                <c:pt idx="1662">
                  <c:v>1920.1990000000001</c:v>
                </c:pt>
                <c:pt idx="1663">
                  <c:v>1920.806</c:v>
                </c:pt>
                <c:pt idx="1664">
                  <c:v>1921.739</c:v>
                </c:pt>
                <c:pt idx="1665">
                  <c:v>1922.518</c:v>
                </c:pt>
                <c:pt idx="1666">
                  <c:v>1923.741</c:v>
                </c:pt>
                <c:pt idx="1667">
                  <c:v>1924.2560000000001</c:v>
                </c:pt>
                <c:pt idx="1668">
                  <c:v>1925.52</c:v>
                </c:pt>
                <c:pt idx="1669">
                  <c:v>1926.7719999999999</c:v>
                </c:pt>
                <c:pt idx="1670">
                  <c:v>1927.2819999999999</c:v>
                </c:pt>
                <c:pt idx="1671">
                  <c:v>1928.4929999999999</c:v>
                </c:pt>
                <c:pt idx="1672">
                  <c:v>1929.289</c:v>
                </c:pt>
                <c:pt idx="1673">
                  <c:v>1930.8240000000001</c:v>
                </c:pt>
                <c:pt idx="1674">
                  <c:v>1931.806</c:v>
                </c:pt>
                <c:pt idx="1675">
                  <c:v>1934.2170000000001</c:v>
                </c:pt>
                <c:pt idx="1676">
                  <c:v>1934.3230000000001</c:v>
                </c:pt>
                <c:pt idx="1677">
                  <c:v>1934.366</c:v>
                </c:pt>
                <c:pt idx="1678">
                  <c:v>1934.4680000000001</c:v>
                </c:pt>
                <c:pt idx="1679">
                  <c:v>1936.84</c:v>
                </c:pt>
                <c:pt idx="1680">
                  <c:v>1937.9079999999999</c:v>
                </c:pt>
                <c:pt idx="1681">
                  <c:v>1939.356</c:v>
                </c:pt>
                <c:pt idx="1682">
                  <c:v>1940.443</c:v>
                </c:pt>
                <c:pt idx="1683">
                  <c:v>1941.873</c:v>
                </c:pt>
                <c:pt idx="1684">
                  <c:v>1942.915</c:v>
                </c:pt>
                <c:pt idx="1685">
                  <c:v>1944.39</c:v>
                </c:pt>
                <c:pt idx="1686">
                  <c:v>1944.991</c:v>
                </c:pt>
                <c:pt idx="1687">
                  <c:v>1946.4169999999999</c:v>
                </c:pt>
                <c:pt idx="1688">
                  <c:v>1946.9069999999999</c:v>
                </c:pt>
                <c:pt idx="1689">
                  <c:v>1948.5329999999999</c:v>
                </c:pt>
                <c:pt idx="1690">
                  <c:v>1949.424</c:v>
                </c:pt>
                <c:pt idx="1691">
                  <c:v>1951.6120000000001</c:v>
                </c:pt>
                <c:pt idx="1692">
                  <c:v>1952.3920000000001</c:v>
                </c:pt>
                <c:pt idx="1693">
                  <c:v>1954.4570000000001</c:v>
                </c:pt>
                <c:pt idx="1694">
                  <c:v>1955.616</c:v>
                </c:pt>
                <c:pt idx="1695">
                  <c:v>1956.9739999999999</c:v>
                </c:pt>
                <c:pt idx="1696">
                  <c:v>1958.367</c:v>
                </c:pt>
                <c:pt idx="1697">
                  <c:v>1959.1579999999999</c:v>
                </c:pt>
                <c:pt idx="1698">
                  <c:v>1959.491</c:v>
                </c:pt>
                <c:pt idx="1699">
                  <c:v>1959.6669999999999</c:v>
                </c:pt>
                <c:pt idx="1700">
                  <c:v>1960.0450000000001</c:v>
                </c:pt>
                <c:pt idx="1701">
                  <c:v>1961.8330000000001</c:v>
                </c:pt>
                <c:pt idx="1702">
                  <c:v>1963.3230000000001</c:v>
                </c:pt>
                <c:pt idx="1703">
                  <c:v>1964.162</c:v>
                </c:pt>
                <c:pt idx="1704">
                  <c:v>1965.1690000000001</c:v>
                </c:pt>
                <c:pt idx="1705">
                  <c:v>1966.491</c:v>
                </c:pt>
                <c:pt idx="1706">
                  <c:v>1967.5930000000001</c:v>
                </c:pt>
                <c:pt idx="1707">
                  <c:v>1968.82</c:v>
                </c:pt>
                <c:pt idx="1708">
                  <c:v>1970.2929999999999</c:v>
                </c:pt>
                <c:pt idx="1709">
                  <c:v>1971.8620000000001</c:v>
                </c:pt>
                <c:pt idx="1710">
                  <c:v>1973.4780000000001</c:v>
                </c:pt>
                <c:pt idx="1711">
                  <c:v>1975.4169999999999</c:v>
                </c:pt>
                <c:pt idx="1712">
                  <c:v>1975.807</c:v>
                </c:pt>
                <c:pt idx="1713">
                  <c:v>1976.1320000000001</c:v>
                </c:pt>
                <c:pt idx="1714">
                  <c:v>1978.136</c:v>
                </c:pt>
                <c:pt idx="1715">
                  <c:v>1979.7059999999999</c:v>
                </c:pt>
                <c:pt idx="1716">
                  <c:v>1979.9690000000001</c:v>
                </c:pt>
                <c:pt idx="1717">
                  <c:v>1980.402</c:v>
                </c:pt>
                <c:pt idx="1718">
                  <c:v>1980.4649999999999</c:v>
                </c:pt>
                <c:pt idx="1719">
                  <c:v>1980.5409999999999</c:v>
                </c:pt>
                <c:pt idx="1720">
                  <c:v>1982.7940000000001</c:v>
                </c:pt>
                <c:pt idx="1721">
                  <c:v>1984.672</c:v>
                </c:pt>
                <c:pt idx="1722">
                  <c:v>1985.123</c:v>
                </c:pt>
                <c:pt idx="1723">
                  <c:v>1985.665</c:v>
                </c:pt>
                <c:pt idx="1724">
                  <c:v>1987.452</c:v>
                </c:pt>
                <c:pt idx="1725">
                  <c:v>1988.941</c:v>
                </c:pt>
                <c:pt idx="1726">
                  <c:v>1989.7809999999999</c:v>
                </c:pt>
                <c:pt idx="1727">
                  <c:v>1990.789</c:v>
                </c:pt>
                <c:pt idx="1728">
                  <c:v>1992.11</c:v>
                </c:pt>
                <c:pt idx="1729">
                  <c:v>1994.4390000000001</c:v>
                </c:pt>
                <c:pt idx="1730">
                  <c:v>1995.913</c:v>
                </c:pt>
                <c:pt idx="1731">
                  <c:v>1997.481</c:v>
                </c:pt>
                <c:pt idx="1732">
                  <c:v>1999.097</c:v>
                </c:pt>
                <c:pt idx="1733">
                  <c:v>2001.037</c:v>
                </c:pt>
                <c:pt idx="1734">
                  <c:v>2001.4259999999999</c:v>
                </c:pt>
                <c:pt idx="1735">
                  <c:v>2001.751</c:v>
                </c:pt>
                <c:pt idx="1736">
                  <c:v>2003.7550000000001</c:v>
                </c:pt>
                <c:pt idx="1737">
                  <c:v>2005.319</c:v>
                </c:pt>
                <c:pt idx="1738">
                  <c:v>2006.02</c:v>
                </c:pt>
                <c:pt idx="1739">
                  <c:v>2006.0840000000001</c:v>
                </c:pt>
                <c:pt idx="1740">
                  <c:v>2008.413</c:v>
                </c:pt>
                <c:pt idx="1741">
                  <c:v>2010.742</c:v>
                </c:pt>
                <c:pt idx="1742">
                  <c:v>2011.2840000000001</c:v>
                </c:pt>
                <c:pt idx="1743">
                  <c:v>2013.0709999999999</c:v>
                </c:pt>
                <c:pt idx="1744">
                  <c:v>2014.56</c:v>
                </c:pt>
                <c:pt idx="1745">
                  <c:v>2015.4</c:v>
                </c:pt>
                <c:pt idx="1746">
                  <c:v>2016.4079999999999</c:v>
                </c:pt>
                <c:pt idx="1747">
                  <c:v>2018.83</c:v>
                </c:pt>
                <c:pt idx="1748">
                  <c:v>2020.058</c:v>
                </c:pt>
                <c:pt idx="1749">
                  <c:v>2021.5319999999999</c:v>
                </c:pt>
                <c:pt idx="1750">
                  <c:v>2022.3869999999999</c:v>
                </c:pt>
                <c:pt idx="1751">
                  <c:v>2023.0989999999999</c:v>
                </c:pt>
                <c:pt idx="1752">
                  <c:v>2026.6559999999999</c:v>
                </c:pt>
                <c:pt idx="1753">
                  <c:v>2027.0450000000001</c:v>
                </c:pt>
                <c:pt idx="1754">
                  <c:v>2027.3689999999999</c:v>
                </c:pt>
                <c:pt idx="1755">
                  <c:v>2029.374</c:v>
                </c:pt>
                <c:pt idx="1756">
                  <c:v>2030.932</c:v>
                </c:pt>
                <c:pt idx="1757">
                  <c:v>2031.6389999999999</c:v>
                </c:pt>
                <c:pt idx="1758">
                  <c:v>2031.703</c:v>
                </c:pt>
                <c:pt idx="1759">
                  <c:v>2031.78</c:v>
                </c:pt>
                <c:pt idx="1760">
                  <c:v>2034.0319999999999</c:v>
                </c:pt>
                <c:pt idx="1761">
                  <c:v>2035.9079999999999</c:v>
                </c:pt>
                <c:pt idx="1762">
                  <c:v>2036.3610000000001</c:v>
                </c:pt>
                <c:pt idx="1763">
                  <c:v>2038.69</c:v>
                </c:pt>
                <c:pt idx="1764">
                  <c:v>2039.8989999999999</c:v>
                </c:pt>
                <c:pt idx="1765">
                  <c:v>2040.1780000000001</c:v>
                </c:pt>
                <c:pt idx="1766">
                  <c:v>2041.019</c:v>
                </c:pt>
                <c:pt idx="1767">
                  <c:v>2042.028</c:v>
                </c:pt>
                <c:pt idx="1768">
                  <c:v>2043.348</c:v>
                </c:pt>
                <c:pt idx="1769">
                  <c:v>2044.4480000000001</c:v>
                </c:pt>
                <c:pt idx="1770">
                  <c:v>2045.6769999999999</c:v>
                </c:pt>
                <c:pt idx="1771">
                  <c:v>2047.152</c:v>
                </c:pt>
                <c:pt idx="1772">
                  <c:v>2048.0059999999999</c:v>
                </c:pt>
                <c:pt idx="1773">
                  <c:v>2052.2759999999998</c:v>
                </c:pt>
                <c:pt idx="1774">
                  <c:v>2056.5450000000001</c:v>
                </c:pt>
                <c:pt idx="1775">
                  <c:v>2057.3220000000001</c:v>
                </c:pt>
                <c:pt idx="1776">
                  <c:v>2057.4</c:v>
                </c:pt>
                <c:pt idx="1777">
                  <c:v>2059.6509999999998</c:v>
                </c:pt>
                <c:pt idx="1778">
                  <c:v>2061.527</c:v>
                </c:pt>
                <c:pt idx="1779">
                  <c:v>2061.98</c:v>
                </c:pt>
                <c:pt idx="1780">
                  <c:v>2062.5230000000001</c:v>
                </c:pt>
                <c:pt idx="1781">
                  <c:v>2064.3090000000002</c:v>
                </c:pt>
                <c:pt idx="1782">
                  <c:v>2067.6480000000001</c:v>
                </c:pt>
                <c:pt idx="1783">
                  <c:v>2068.9670000000001</c:v>
                </c:pt>
                <c:pt idx="1784">
                  <c:v>2070.0659999999998</c:v>
                </c:pt>
                <c:pt idx="1785">
                  <c:v>2071.2959999999998</c:v>
                </c:pt>
                <c:pt idx="1786">
                  <c:v>2072.7710000000002</c:v>
                </c:pt>
                <c:pt idx="1787">
                  <c:v>2073.625</c:v>
                </c:pt>
                <c:pt idx="1788">
                  <c:v>2074.3359999999998</c:v>
                </c:pt>
                <c:pt idx="1789">
                  <c:v>2075.9540000000002</c:v>
                </c:pt>
                <c:pt idx="1790">
                  <c:v>2077.895</c:v>
                </c:pt>
                <c:pt idx="1791">
                  <c:v>2078.2829999999999</c:v>
                </c:pt>
                <c:pt idx="1792">
                  <c:v>2078.6060000000002</c:v>
                </c:pt>
                <c:pt idx="1793">
                  <c:v>2080.6120000000001</c:v>
                </c:pt>
                <c:pt idx="1794">
                  <c:v>2082.1579999999999</c:v>
                </c:pt>
                <c:pt idx="1795">
                  <c:v>2082.8760000000002</c:v>
                </c:pt>
                <c:pt idx="1796">
                  <c:v>2082.9409999999998</c:v>
                </c:pt>
                <c:pt idx="1797">
                  <c:v>2083.0189999999998</c:v>
                </c:pt>
                <c:pt idx="1798">
                  <c:v>2085.27</c:v>
                </c:pt>
                <c:pt idx="1799">
                  <c:v>2087.145</c:v>
                </c:pt>
                <c:pt idx="1800">
                  <c:v>2087.5990000000002</c:v>
                </c:pt>
                <c:pt idx="1801">
                  <c:v>2088.143</c:v>
                </c:pt>
                <c:pt idx="1802">
                  <c:v>2089.9279999999999</c:v>
                </c:pt>
                <c:pt idx="1803">
                  <c:v>2091.415</c:v>
                </c:pt>
                <c:pt idx="1804">
                  <c:v>2092.2570000000001</c:v>
                </c:pt>
                <c:pt idx="1805">
                  <c:v>2093.2669999999998</c:v>
                </c:pt>
                <c:pt idx="1806">
                  <c:v>2095.6849999999999</c:v>
                </c:pt>
                <c:pt idx="1807">
                  <c:v>2096.915</c:v>
                </c:pt>
                <c:pt idx="1808">
                  <c:v>2098.3910000000001</c:v>
                </c:pt>
                <c:pt idx="1809">
                  <c:v>2099.2440000000001</c:v>
                </c:pt>
                <c:pt idx="1810">
                  <c:v>2099.9549999999999</c:v>
                </c:pt>
                <c:pt idx="1811">
                  <c:v>2101.5729999999999</c:v>
                </c:pt>
                <c:pt idx="1812">
                  <c:v>2103.5149999999999</c:v>
                </c:pt>
                <c:pt idx="1813">
                  <c:v>2103.902</c:v>
                </c:pt>
                <c:pt idx="1814">
                  <c:v>2104.2240000000002</c:v>
                </c:pt>
                <c:pt idx="1815">
                  <c:v>2106.2310000000002</c:v>
                </c:pt>
                <c:pt idx="1816">
                  <c:v>2107.7710000000002</c:v>
                </c:pt>
                <c:pt idx="1817">
                  <c:v>2108.4940000000001</c:v>
                </c:pt>
                <c:pt idx="1818">
                  <c:v>2108.56</c:v>
                </c:pt>
                <c:pt idx="1819">
                  <c:v>2108.6390000000001</c:v>
                </c:pt>
                <c:pt idx="1820">
                  <c:v>2110.8890000000001</c:v>
                </c:pt>
                <c:pt idx="1821">
                  <c:v>2112.7640000000001</c:v>
                </c:pt>
                <c:pt idx="1822">
                  <c:v>2113.7629999999999</c:v>
                </c:pt>
                <c:pt idx="1823">
                  <c:v>2117.0329999999999</c:v>
                </c:pt>
                <c:pt idx="1824">
                  <c:v>2117.8760000000002</c:v>
                </c:pt>
                <c:pt idx="1825">
                  <c:v>2118.8870000000002</c:v>
                </c:pt>
                <c:pt idx="1826">
                  <c:v>2120.2049999999999</c:v>
                </c:pt>
                <c:pt idx="1827">
                  <c:v>2121.3029999999999</c:v>
                </c:pt>
                <c:pt idx="1828">
                  <c:v>2122.5340000000001</c:v>
                </c:pt>
                <c:pt idx="1829">
                  <c:v>2124.011</c:v>
                </c:pt>
                <c:pt idx="1830">
                  <c:v>2127.192</c:v>
                </c:pt>
                <c:pt idx="1831">
                  <c:v>2129.5210000000002</c:v>
                </c:pt>
                <c:pt idx="1832">
                  <c:v>2129.8429999999998</c:v>
                </c:pt>
                <c:pt idx="1833">
                  <c:v>2131.85</c:v>
                </c:pt>
                <c:pt idx="1834">
                  <c:v>2133.3829999999998</c:v>
                </c:pt>
                <c:pt idx="1835">
                  <c:v>2134.1790000000001</c:v>
                </c:pt>
                <c:pt idx="1836">
                  <c:v>2136.5079999999998</c:v>
                </c:pt>
                <c:pt idx="1837">
                  <c:v>2138.3820000000001</c:v>
                </c:pt>
                <c:pt idx="1838">
                  <c:v>2138.837</c:v>
                </c:pt>
                <c:pt idx="1839">
                  <c:v>2139.3820000000001</c:v>
                </c:pt>
                <c:pt idx="1840">
                  <c:v>2141.6010000000001</c:v>
                </c:pt>
                <c:pt idx="1841">
                  <c:v>2142.6750000000002</c:v>
                </c:pt>
                <c:pt idx="1842">
                  <c:v>2143.491</c:v>
                </c:pt>
                <c:pt idx="1843">
                  <c:v>2145.8150000000001</c:v>
                </c:pt>
                <c:pt idx="1844">
                  <c:v>2147.038</c:v>
                </c:pt>
                <c:pt idx="1845">
                  <c:v>2148.14</c:v>
                </c:pt>
                <c:pt idx="1846">
                  <c:v>2149.3969999999999</c:v>
                </c:pt>
                <c:pt idx="1847">
                  <c:v>2150.4639999999999</c:v>
                </c:pt>
                <c:pt idx="1848">
                  <c:v>2151.4</c:v>
                </c:pt>
                <c:pt idx="1849">
                  <c:v>2152.7890000000002</c:v>
                </c:pt>
                <c:pt idx="1850">
                  <c:v>2155.1129999999998</c:v>
                </c:pt>
                <c:pt idx="1851">
                  <c:v>2155.7629999999999</c:v>
                </c:pt>
                <c:pt idx="1852">
                  <c:v>2156.386</c:v>
                </c:pt>
                <c:pt idx="1853">
                  <c:v>2157.4380000000001</c:v>
                </c:pt>
                <c:pt idx="1854">
                  <c:v>2159.3470000000002</c:v>
                </c:pt>
                <c:pt idx="1855">
                  <c:v>2159.7620000000002</c:v>
                </c:pt>
                <c:pt idx="1856">
                  <c:v>2160.1260000000002</c:v>
                </c:pt>
                <c:pt idx="1857">
                  <c:v>2162.0859999999998</c:v>
                </c:pt>
                <c:pt idx="1858">
                  <c:v>2164.4110000000001</c:v>
                </c:pt>
                <c:pt idx="1859">
                  <c:v>2164.4879999999998</c:v>
                </c:pt>
                <c:pt idx="1860">
                  <c:v>2165.6709999999998</c:v>
                </c:pt>
                <c:pt idx="1861">
                  <c:v>2166.7350000000001</c:v>
                </c:pt>
                <c:pt idx="1862">
                  <c:v>2168.8510000000001</c:v>
                </c:pt>
                <c:pt idx="1863">
                  <c:v>2169.06</c:v>
                </c:pt>
                <c:pt idx="1864">
                  <c:v>2171.384</c:v>
                </c:pt>
                <c:pt idx="1865">
                  <c:v>2173.2139999999999</c:v>
                </c:pt>
                <c:pt idx="1866">
                  <c:v>2173.7080000000001</c:v>
                </c:pt>
                <c:pt idx="1867">
                  <c:v>2174.2730000000001</c:v>
                </c:pt>
                <c:pt idx="1868">
                  <c:v>2176.0329999999999</c:v>
                </c:pt>
                <c:pt idx="1869">
                  <c:v>2177.576</c:v>
                </c:pt>
                <c:pt idx="1870">
                  <c:v>2178.357</c:v>
                </c:pt>
                <c:pt idx="1871">
                  <c:v>2179.248</c:v>
                </c:pt>
                <c:pt idx="1872">
                  <c:v>2180.6819999999998</c:v>
                </c:pt>
                <c:pt idx="1873">
                  <c:v>2181.9389999999999</c:v>
                </c:pt>
                <c:pt idx="1874">
                  <c:v>2183.0059999999999</c:v>
                </c:pt>
                <c:pt idx="1875">
                  <c:v>2184.223</c:v>
                </c:pt>
                <c:pt idx="1876">
                  <c:v>2185.33</c:v>
                </c:pt>
                <c:pt idx="1877">
                  <c:v>2186.3020000000001</c:v>
                </c:pt>
                <c:pt idx="1878">
                  <c:v>2187.6550000000002</c:v>
                </c:pt>
                <c:pt idx="1879">
                  <c:v>2189.1979999999999</c:v>
                </c:pt>
                <c:pt idx="1880">
                  <c:v>2189.9789999999998</c:v>
                </c:pt>
                <c:pt idx="1881">
                  <c:v>2190.6640000000002</c:v>
                </c:pt>
                <c:pt idx="1882">
                  <c:v>2192.3040000000001</c:v>
                </c:pt>
                <c:pt idx="1883">
                  <c:v>2194.1729999999998</c:v>
                </c:pt>
                <c:pt idx="1884">
                  <c:v>2194.6280000000002</c:v>
                </c:pt>
                <c:pt idx="1885">
                  <c:v>2195.027</c:v>
                </c:pt>
                <c:pt idx="1886">
                  <c:v>2196.9520000000002</c:v>
                </c:pt>
                <c:pt idx="1887">
                  <c:v>2199.1480000000001</c:v>
                </c:pt>
                <c:pt idx="1888">
                  <c:v>2199.277</c:v>
                </c:pt>
                <c:pt idx="1889">
                  <c:v>2199.39</c:v>
                </c:pt>
                <c:pt idx="1890">
                  <c:v>2201.1129999999998</c:v>
                </c:pt>
                <c:pt idx="1891">
                  <c:v>2201.6010000000001</c:v>
                </c:pt>
                <c:pt idx="1892">
                  <c:v>2203.752</c:v>
                </c:pt>
                <c:pt idx="1893">
                  <c:v>2203.9259999999999</c:v>
                </c:pt>
                <c:pt idx="1894">
                  <c:v>2204.123</c:v>
                </c:pt>
                <c:pt idx="1895">
                  <c:v>2206.25</c:v>
                </c:pt>
                <c:pt idx="1896">
                  <c:v>2208.1149999999998</c:v>
                </c:pt>
                <c:pt idx="1897">
                  <c:v>2208.5749999999998</c:v>
                </c:pt>
                <c:pt idx="1898">
                  <c:v>2209.098</c:v>
                </c:pt>
                <c:pt idx="1899">
                  <c:v>2210.8989999999999</c:v>
                </c:pt>
                <c:pt idx="1900">
                  <c:v>2212.4780000000001</c:v>
                </c:pt>
                <c:pt idx="1901">
                  <c:v>2213.223</c:v>
                </c:pt>
                <c:pt idx="1902">
                  <c:v>2214.0729999999999</c:v>
                </c:pt>
                <c:pt idx="1903">
                  <c:v>2215.5479999999998</c:v>
                </c:pt>
                <c:pt idx="1904">
                  <c:v>2215.6410000000001</c:v>
                </c:pt>
                <c:pt idx="1905">
                  <c:v>2216.8409999999999</c:v>
                </c:pt>
                <c:pt idx="1906">
                  <c:v>2217.2449999999999</c:v>
                </c:pt>
                <c:pt idx="1907">
                  <c:v>2219.0479999999998</c:v>
                </c:pt>
                <c:pt idx="1908">
                  <c:v>2220.1970000000001</c:v>
                </c:pt>
                <c:pt idx="1909">
                  <c:v>2222.5210000000002</c:v>
                </c:pt>
                <c:pt idx="1910">
                  <c:v>2224.0230000000001</c:v>
                </c:pt>
                <c:pt idx="1911">
                  <c:v>2225.5659999999998</c:v>
                </c:pt>
                <c:pt idx="1912">
                  <c:v>2228.9989999999998</c:v>
                </c:pt>
                <c:pt idx="1913">
                  <c:v>2229.4940000000001</c:v>
                </c:pt>
                <c:pt idx="1914">
                  <c:v>2229.9290000000001</c:v>
                </c:pt>
                <c:pt idx="1915">
                  <c:v>2231.819</c:v>
                </c:pt>
                <c:pt idx="1916">
                  <c:v>2233.9740000000002</c:v>
                </c:pt>
                <c:pt idx="1917">
                  <c:v>2234.143</c:v>
                </c:pt>
                <c:pt idx="1918">
                  <c:v>2234.2910000000002</c:v>
                </c:pt>
                <c:pt idx="1919">
                  <c:v>2236.4670000000001</c:v>
                </c:pt>
                <c:pt idx="1920">
                  <c:v>2236.5540000000001</c:v>
                </c:pt>
                <c:pt idx="1921">
                  <c:v>2238.654</c:v>
                </c:pt>
                <c:pt idx="1922">
                  <c:v>2238.7919999999999</c:v>
                </c:pt>
                <c:pt idx="1923">
                  <c:v>2238.9490000000001</c:v>
                </c:pt>
                <c:pt idx="1924">
                  <c:v>2241.116</c:v>
                </c:pt>
                <c:pt idx="1925">
                  <c:v>2243.0169999999998</c:v>
                </c:pt>
                <c:pt idx="1926">
                  <c:v>2243.924</c:v>
                </c:pt>
                <c:pt idx="1927">
                  <c:v>2247.3789999999999</c:v>
                </c:pt>
                <c:pt idx="1928">
                  <c:v>2248.0889999999999</c:v>
                </c:pt>
                <c:pt idx="1929">
                  <c:v>2248.8989999999999</c:v>
                </c:pt>
                <c:pt idx="1930">
                  <c:v>2250.4140000000002</c:v>
                </c:pt>
                <c:pt idx="1931">
                  <c:v>2251.7420000000002</c:v>
                </c:pt>
                <c:pt idx="1932">
                  <c:v>2252.7379999999998</c:v>
                </c:pt>
                <c:pt idx="1933">
                  <c:v>2253.8739999999998</c:v>
                </c:pt>
                <c:pt idx="1934">
                  <c:v>2255.0630000000001</c:v>
                </c:pt>
                <c:pt idx="1935">
                  <c:v>2257.3870000000002</c:v>
                </c:pt>
                <c:pt idx="1936">
                  <c:v>2259.7109999999998</c:v>
                </c:pt>
                <c:pt idx="1937">
                  <c:v>2260.4679999999998</c:v>
                </c:pt>
                <c:pt idx="1938">
                  <c:v>2262.0360000000001</c:v>
                </c:pt>
                <c:pt idx="1939">
                  <c:v>2263.8249999999998</c:v>
                </c:pt>
                <c:pt idx="1940">
                  <c:v>2264.36</c:v>
                </c:pt>
                <c:pt idx="1941">
                  <c:v>2264.83</c:v>
                </c:pt>
                <c:pt idx="1942">
                  <c:v>2266.6849999999999</c:v>
                </c:pt>
                <c:pt idx="1943">
                  <c:v>2268.8000000000002</c:v>
                </c:pt>
                <c:pt idx="1944">
                  <c:v>2269.009</c:v>
                </c:pt>
                <c:pt idx="1945">
                  <c:v>2269.1930000000002</c:v>
                </c:pt>
                <c:pt idx="1946">
                  <c:v>2271.3339999999998</c:v>
                </c:pt>
                <c:pt idx="1947">
                  <c:v>2271.9949999999999</c:v>
                </c:pt>
                <c:pt idx="1948">
                  <c:v>2273.556</c:v>
                </c:pt>
                <c:pt idx="1949">
                  <c:v>2273.6579999999999</c:v>
                </c:pt>
                <c:pt idx="1950">
                  <c:v>2273.7750000000001</c:v>
                </c:pt>
                <c:pt idx="1951">
                  <c:v>2275.982</c:v>
                </c:pt>
                <c:pt idx="1952">
                  <c:v>2276.6480000000001</c:v>
                </c:pt>
                <c:pt idx="1953">
                  <c:v>2277.9180000000001</c:v>
                </c:pt>
                <c:pt idx="1954">
                  <c:v>2278.3069999999998</c:v>
                </c:pt>
                <c:pt idx="1955">
                  <c:v>2278.75</c:v>
                </c:pt>
                <c:pt idx="1956">
                  <c:v>2280.6309999999999</c:v>
                </c:pt>
                <c:pt idx="1957">
                  <c:v>2282.2809999999999</c:v>
                </c:pt>
                <c:pt idx="1958">
                  <c:v>2283.7249999999999</c:v>
                </c:pt>
                <c:pt idx="1959">
                  <c:v>2285.2800000000002</c:v>
                </c:pt>
                <c:pt idx="1960">
                  <c:v>2286.6439999999998</c:v>
                </c:pt>
                <c:pt idx="1961">
                  <c:v>2287.605</c:v>
                </c:pt>
                <c:pt idx="1962">
                  <c:v>2288.6999999999998</c:v>
                </c:pt>
                <c:pt idx="1963">
                  <c:v>2289.9290000000001</c:v>
                </c:pt>
                <c:pt idx="1964">
                  <c:v>2291.0059999999999</c:v>
                </c:pt>
                <c:pt idx="1965">
                  <c:v>2293.6750000000002</c:v>
                </c:pt>
                <c:pt idx="1966">
                  <c:v>2295.3690000000001</c:v>
                </c:pt>
                <c:pt idx="1967">
                  <c:v>2296.902</c:v>
                </c:pt>
                <c:pt idx="1968">
                  <c:v>2298.65</c:v>
                </c:pt>
                <c:pt idx="1969">
                  <c:v>2299.2260000000001</c:v>
                </c:pt>
                <c:pt idx="1970">
                  <c:v>2299.732</c:v>
                </c:pt>
                <c:pt idx="1971">
                  <c:v>2301.5509999999999</c:v>
                </c:pt>
                <c:pt idx="1972">
                  <c:v>2303.625</c:v>
                </c:pt>
                <c:pt idx="1973">
                  <c:v>2303.875</c:v>
                </c:pt>
                <c:pt idx="1974">
                  <c:v>2304.0949999999998</c:v>
                </c:pt>
                <c:pt idx="1975">
                  <c:v>2306.1999999999998</c:v>
                </c:pt>
                <c:pt idx="1976">
                  <c:v>2307.4369999999999</c:v>
                </c:pt>
                <c:pt idx="1977">
                  <c:v>2307.607</c:v>
                </c:pt>
                <c:pt idx="1978">
                  <c:v>2307.8290000000002</c:v>
                </c:pt>
                <c:pt idx="1979">
                  <c:v>2308.4899999999998</c:v>
                </c:pt>
                <c:pt idx="1980">
                  <c:v>2308.5230000000001</c:v>
                </c:pt>
                <c:pt idx="1981">
                  <c:v>2308.56</c:v>
                </c:pt>
                <c:pt idx="1982">
                  <c:v>2310.846</c:v>
                </c:pt>
                <c:pt idx="1983">
                  <c:v>2312.913</c:v>
                </c:pt>
                <c:pt idx="1984">
                  <c:v>2313.1680000000001</c:v>
                </c:pt>
                <c:pt idx="1985">
                  <c:v>2313.4499999999998</c:v>
                </c:pt>
                <c:pt idx="1986">
                  <c:v>2315.4899999999998</c:v>
                </c:pt>
                <c:pt idx="1987">
                  <c:v>2317.3359999999998</c:v>
                </c:pt>
                <c:pt idx="1988">
                  <c:v>2317.8130000000001</c:v>
                </c:pt>
                <c:pt idx="1989">
                  <c:v>2318.34</c:v>
                </c:pt>
                <c:pt idx="1990">
                  <c:v>2320.1350000000002</c:v>
                </c:pt>
                <c:pt idx="1991">
                  <c:v>2321.759</c:v>
                </c:pt>
                <c:pt idx="1992">
                  <c:v>2322.4569999999999</c:v>
                </c:pt>
                <c:pt idx="1993">
                  <c:v>2323.23</c:v>
                </c:pt>
                <c:pt idx="1994">
                  <c:v>2324.7800000000002</c:v>
                </c:pt>
                <c:pt idx="1995">
                  <c:v>2326.181</c:v>
                </c:pt>
                <c:pt idx="1996">
                  <c:v>2327.1019999999999</c:v>
                </c:pt>
                <c:pt idx="1997">
                  <c:v>2328.12</c:v>
                </c:pt>
                <c:pt idx="1998">
                  <c:v>2329.424</c:v>
                </c:pt>
                <c:pt idx="1999">
                  <c:v>2330.6039999999998</c:v>
                </c:pt>
                <c:pt idx="2000">
                  <c:v>2331.7469999999998</c:v>
                </c:pt>
                <c:pt idx="2001">
                  <c:v>2333.0100000000002</c:v>
                </c:pt>
                <c:pt idx="2002">
                  <c:v>2334.069</c:v>
                </c:pt>
                <c:pt idx="2003">
                  <c:v>2334.5079999999998</c:v>
                </c:pt>
                <c:pt idx="2004">
                  <c:v>2335.027</c:v>
                </c:pt>
                <c:pt idx="2005">
                  <c:v>2336.3910000000001</c:v>
                </c:pt>
                <c:pt idx="2006">
                  <c:v>2337.9</c:v>
                </c:pt>
                <c:pt idx="2007">
                  <c:v>2338.7139999999999</c:v>
                </c:pt>
                <c:pt idx="2008">
                  <c:v>2341.0360000000001</c:v>
                </c:pt>
                <c:pt idx="2009">
                  <c:v>2342.79</c:v>
                </c:pt>
                <c:pt idx="2010">
                  <c:v>2343.3580000000002</c:v>
                </c:pt>
                <c:pt idx="2011">
                  <c:v>2345.681</c:v>
                </c:pt>
                <c:pt idx="2012">
                  <c:v>2346.1419999999998</c:v>
                </c:pt>
                <c:pt idx="2013">
                  <c:v>2348.0030000000002</c:v>
                </c:pt>
                <c:pt idx="2014">
                  <c:v>2348.2950000000001</c:v>
                </c:pt>
                <c:pt idx="2015">
                  <c:v>2350.3249999999998</c:v>
                </c:pt>
                <c:pt idx="2016">
                  <c:v>2352.5700000000002</c:v>
                </c:pt>
                <c:pt idx="2017">
                  <c:v>2352.7179999999998</c:v>
                </c:pt>
                <c:pt idx="2018">
                  <c:v>2354.123</c:v>
                </c:pt>
                <c:pt idx="2019">
                  <c:v>2354.9699999999998</c:v>
                </c:pt>
                <c:pt idx="2020">
                  <c:v>2357.2930000000001</c:v>
                </c:pt>
                <c:pt idx="2021">
                  <c:v>2359.6149999999998</c:v>
                </c:pt>
                <c:pt idx="2022">
                  <c:v>2361.5639999999999</c:v>
                </c:pt>
                <c:pt idx="2023">
                  <c:v>2361.9369999999999</c:v>
                </c:pt>
                <c:pt idx="2024">
                  <c:v>2362.35</c:v>
                </c:pt>
                <c:pt idx="2025">
                  <c:v>2364.2600000000002</c:v>
                </c:pt>
                <c:pt idx="2026">
                  <c:v>2365.9870000000001</c:v>
                </c:pt>
                <c:pt idx="2027">
                  <c:v>2366.5819999999999</c:v>
                </c:pt>
                <c:pt idx="2028">
                  <c:v>2367.2399999999998</c:v>
                </c:pt>
                <c:pt idx="2029">
                  <c:v>2368.904</c:v>
                </c:pt>
                <c:pt idx="2030">
                  <c:v>2370.4090000000001</c:v>
                </c:pt>
                <c:pt idx="2031">
                  <c:v>2371.2269999999999</c:v>
                </c:pt>
                <c:pt idx="2032">
                  <c:v>2372.13</c:v>
                </c:pt>
                <c:pt idx="2033">
                  <c:v>2373.549</c:v>
                </c:pt>
                <c:pt idx="2034">
                  <c:v>2375.8710000000001</c:v>
                </c:pt>
                <c:pt idx="2035">
                  <c:v>2377.02</c:v>
                </c:pt>
                <c:pt idx="2036">
                  <c:v>2378.194</c:v>
                </c:pt>
                <c:pt idx="2037">
                  <c:v>2378.4740000000002</c:v>
                </c:pt>
                <c:pt idx="2038">
                  <c:v>2380.5129999999999</c:v>
                </c:pt>
                <c:pt idx="2039">
                  <c:v>2381.7040000000002</c:v>
                </c:pt>
                <c:pt idx="2040">
                  <c:v>2383.9830000000002</c:v>
                </c:pt>
                <c:pt idx="2041">
                  <c:v>2385.1529999999998</c:v>
                </c:pt>
                <c:pt idx="2042">
                  <c:v>2386.3009999999999</c:v>
                </c:pt>
                <c:pt idx="2043">
                  <c:v>2387.4720000000002</c:v>
                </c:pt>
                <c:pt idx="2044">
                  <c:v>2388.665</c:v>
                </c:pt>
                <c:pt idx="2045">
                  <c:v>2389.6610000000001</c:v>
                </c:pt>
                <c:pt idx="2046">
                  <c:v>2389.7919999999999</c:v>
                </c:pt>
                <c:pt idx="2047">
                  <c:v>2390.8980000000001</c:v>
                </c:pt>
                <c:pt idx="2048">
                  <c:v>2392.1109999999999</c:v>
                </c:pt>
                <c:pt idx="2049">
                  <c:v>2393.346</c:v>
                </c:pt>
                <c:pt idx="2050">
                  <c:v>2394.431</c:v>
                </c:pt>
                <c:pt idx="2051">
                  <c:v>2395.4949999999999</c:v>
                </c:pt>
                <c:pt idx="2052">
                  <c:v>2396.75</c:v>
                </c:pt>
                <c:pt idx="2053">
                  <c:v>2398.0279999999998</c:v>
                </c:pt>
                <c:pt idx="2054">
                  <c:v>2400.0920000000001</c:v>
                </c:pt>
                <c:pt idx="2055">
                  <c:v>2401.3890000000001</c:v>
                </c:pt>
                <c:pt idx="2056">
                  <c:v>2403.7089999999998</c:v>
                </c:pt>
                <c:pt idx="2057">
                  <c:v>2404.6889999999999</c:v>
                </c:pt>
                <c:pt idx="2058">
                  <c:v>2406.0279999999998</c:v>
                </c:pt>
                <c:pt idx="2059">
                  <c:v>2407.3919999999998</c:v>
                </c:pt>
                <c:pt idx="2060">
                  <c:v>2408.348</c:v>
                </c:pt>
                <c:pt idx="2061">
                  <c:v>2409.2860000000001</c:v>
                </c:pt>
                <c:pt idx="2062">
                  <c:v>2410.6669999999999</c:v>
                </c:pt>
                <c:pt idx="2063">
                  <c:v>2412.0740000000001</c:v>
                </c:pt>
                <c:pt idx="2064">
                  <c:v>2412.9870000000001</c:v>
                </c:pt>
                <c:pt idx="2065">
                  <c:v>2413.8829999999998</c:v>
                </c:pt>
                <c:pt idx="2066">
                  <c:v>2415.306</c:v>
                </c:pt>
                <c:pt idx="2067">
                  <c:v>2416.7559999999999</c:v>
                </c:pt>
                <c:pt idx="2068">
                  <c:v>2417.6260000000002</c:v>
                </c:pt>
                <c:pt idx="2069">
                  <c:v>2418.48</c:v>
                </c:pt>
                <c:pt idx="2070">
                  <c:v>2421.4380000000001</c:v>
                </c:pt>
                <c:pt idx="2071">
                  <c:v>2422.2649999999999</c:v>
                </c:pt>
                <c:pt idx="2072">
                  <c:v>2423.0770000000002</c:v>
                </c:pt>
                <c:pt idx="2073">
                  <c:v>2424.585</c:v>
                </c:pt>
                <c:pt idx="2074">
                  <c:v>2426.12</c:v>
                </c:pt>
                <c:pt idx="2075">
                  <c:v>2426.904</c:v>
                </c:pt>
                <c:pt idx="2076">
                  <c:v>2427.674</c:v>
                </c:pt>
                <c:pt idx="2077">
                  <c:v>2429.223</c:v>
                </c:pt>
                <c:pt idx="2078">
                  <c:v>2430.8020000000001</c:v>
                </c:pt>
                <c:pt idx="2079">
                  <c:v>2431.5430000000001</c:v>
                </c:pt>
                <c:pt idx="2080">
                  <c:v>2432.1729999999998</c:v>
                </c:pt>
                <c:pt idx="2081">
                  <c:v>2432.2710000000002</c:v>
                </c:pt>
                <c:pt idx="2082">
                  <c:v>2433.8629999999998</c:v>
                </c:pt>
                <c:pt idx="2083">
                  <c:v>2435.4839999999999</c:v>
                </c:pt>
                <c:pt idx="2084">
                  <c:v>2436.1819999999998</c:v>
                </c:pt>
                <c:pt idx="2085">
                  <c:v>2436.8679999999999</c:v>
                </c:pt>
                <c:pt idx="2086">
                  <c:v>2438.502</c:v>
                </c:pt>
                <c:pt idx="2087">
                  <c:v>2440.1660000000002</c:v>
                </c:pt>
                <c:pt idx="2088">
                  <c:v>2440.8209999999999</c:v>
                </c:pt>
                <c:pt idx="2089">
                  <c:v>2441.4650000000001</c:v>
                </c:pt>
                <c:pt idx="2090">
                  <c:v>2443.1410000000001</c:v>
                </c:pt>
                <c:pt idx="2091">
                  <c:v>2444.8470000000002</c:v>
                </c:pt>
                <c:pt idx="2092">
                  <c:v>2445.46</c:v>
                </c:pt>
                <c:pt idx="2093">
                  <c:v>2447.7800000000002</c:v>
                </c:pt>
                <c:pt idx="2094">
                  <c:v>2449.194</c:v>
                </c:pt>
                <c:pt idx="2095">
                  <c:v>2449.529</c:v>
                </c:pt>
                <c:pt idx="2096">
                  <c:v>2450.0990000000002</c:v>
                </c:pt>
                <c:pt idx="2097">
                  <c:v>2450.6590000000001</c:v>
                </c:pt>
                <c:pt idx="2098">
                  <c:v>2452.4189999999999</c:v>
                </c:pt>
                <c:pt idx="2099">
                  <c:v>2454.2109999999998</c:v>
                </c:pt>
                <c:pt idx="2100">
                  <c:v>2454.7379999999998</c:v>
                </c:pt>
                <c:pt idx="2101">
                  <c:v>2455.2559999999999</c:v>
                </c:pt>
                <c:pt idx="2102">
                  <c:v>2458.893</c:v>
                </c:pt>
                <c:pt idx="2103">
                  <c:v>2459.377</c:v>
                </c:pt>
                <c:pt idx="2104">
                  <c:v>2459.8530000000001</c:v>
                </c:pt>
                <c:pt idx="2105">
                  <c:v>2461.6970000000001</c:v>
                </c:pt>
                <c:pt idx="2106">
                  <c:v>2463.5749999999998</c:v>
                </c:pt>
                <c:pt idx="2107">
                  <c:v>2464.0160000000001</c:v>
                </c:pt>
                <c:pt idx="2108">
                  <c:v>2466.3359999999998</c:v>
                </c:pt>
                <c:pt idx="2109">
                  <c:v>2468.2570000000001</c:v>
                </c:pt>
                <c:pt idx="2110">
                  <c:v>2468.6550000000002</c:v>
                </c:pt>
                <c:pt idx="2111">
                  <c:v>2469.047</c:v>
                </c:pt>
                <c:pt idx="2112">
                  <c:v>2472.9389999999999</c:v>
                </c:pt>
                <c:pt idx="2113">
                  <c:v>2473.6439999999998</c:v>
                </c:pt>
                <c:pt idx="2114">
                  <c:v>2475.614</c:v>
                </c:pt>
                <c:pt idx="2115">
                  <c:v>2477.6210000000001</c:v>
                </c:pt>
                <c:pt idx="2116">
                  <c:v>2477.933</c:v>
                </c:pt>
                <c:pt idx="2117">
                  <c:v>2478.241</c:v>
                </c:pt>
                <c:pt idx="2118">
                  <c:v>2480.2530000000002</c:v>
                </c:pt>
                <c:pt idx="2119">
                  <c:v>2482.3029999999999</c:v>
                </c:pt>
                <c:pt idx="2120">
                  <c:v>2482.5729999999999</c:v>
                </c:pt>
                <c:pt idx="2121">
                  <c:v>2484.8919999999998</c:v>
                </c:pt>
                <c:pt idx="2122">
                  <c:v>2486.9839999999999</c:v>
                </c:pt>
                <c:pt idx="2123">
                  <c:v>2487.2109999999998</c:v>
                </c:pt>
                <c:pt idx="2124">
                  <c:v>2487.4349999999999</c:v>
                </c:pt>
                <c:pt idx="2125">
                  <c:v>2489.5309999999999</c:v>
                </c:pt>
                <c:pt idx="2126">
                  <c:v>2491.6660000000002</c:v>
                </c:pt>
                <c:pt idx="2127">
                  <c:v>2491.8510000000001</c:v>
                </c:pt>
                <c:pt idx="2128">
                  <c:v>2494.17</c:v>
                </c:pt>
                <c:pt idx="2129">
                  <c:v>2496.348</c:v>
                </c:pt>
                <c:pt idx="2130">
                  <c:v>2496.4899999999998</c:v>
                </c:pt>
                <c:pt idx="2131">
                  <c:v>2496.6280000000002</c:v>
                </c:pt>
                <c:pt idx="2132">
                  <c:v>2498.8090000000002</c:v>
                </c:pt>
                <c:pt idx="2133">
                  <c:v>2501.0300000000002</c:v>
                </c:pt>
                <c:pt idx="2134">
                  <c:v>2501.1289999999999</c:v>
                </c:pt>
                <c:pt idx="2135">
                  <c:v>2501.2260000000001</c:v>
                </c:pt>
                <c:pt idx="2136">
                  <c:v>2503.4479999999999</c:v>
                </c:pt>
                <c:pt idx="2137">
                  <c:v>2505.712</c:v>
                </c:pt>
                <c:pt idx="2138">
                  <c:v>2505.768</c:v>
                </c:pt>
                <c:pt idx="2139">
                  <c:v>2505.8229999999999</c:v>
                </c:pt>
                <c:pt idx="2140">
                  <c:v>2508.087</c:v>
                </c:pt>
                <c:pt idx="2141">
                  <c:v>2508.38</c:v>
                </c:pt>
                <c:pt idx="2142">
                  <c:v>2510.3939999999998</c:v>
                </c:pt>
                <c:pt idx="2143">
                  <c:v>2510.4070000000002</c:v>
                </c:pt>
                <c:pt idx="2144">
                  <c:v>2510.4189999999999</c:v>
                </c:pt>
                <c:pt idx="2145">
                  <c:v>2511.81</c:v>
                </c:pt>
                <c:pt idx="2146">
                  <c:v>2512.7260000000001</c:v>
                </c:pt>
                <c:pt idx="2147">
                  <c:v>2515.0160000000001</c:v>
                </c:pt>
                <c:pt idx="2148">
                  <c:v>2515.0459999999998</c:v>
                </c:pt>
                <c:pt idx="2149">
                  <c:v>2515.076</c:v>
                </c:pt>
                <c:pt idx="2150">
                  <c:v>2517.3649999999998</c:v>
                </c:pt>
                <c:pt idx="2151">
                  <c:v>2519.614</c:v>
                </c:pt>
                <c:pt idx="2152">
                  <c:v>2519.6849999999999</c:v>
                </c:pt>
                <c:pt idx="2153">
                  <c:v>2519.7579999999998</c:v>
                </c:pt>
                <c:pt idx="2154">
                  <c:v>2522.0039999999999</c:v>
                </c:pt>
                <c:pt idx="2155">
                  <c:v>2524.21</c:v>
                </c:pt>
                <c:pt idx="2156">
                  <c:v>2524.3240000000001</c:v>
                </c:pt>
                <c:pt idx="2157">
                  <c:v>2524.44</c:v>
                </c:pt>
                <c:pt idx="2158">
                  <c:v>2526.643</c:v>
                </c:pt>
                <c:pt idx="2159">
                  <c:v>2528.8069999999998</c:v>
                </c:pt>
                <c:pt idx="2160">
                  <c:v>2528.9630000000002</c:v>
                </c:pt>
                <c:pt idx="2161">
                  <c:v>2529.1210000000001</c:v>
                </c:pt>
                <c:pt idx="2162">
                  <c:v>2531.2829999999999</c:v>
                </c:pt>
                <c:pt idx="2163">
                  <c:v>2533.404</c:v>
                </c:pt>
                <c:pt idx="2164">
                  <c:v>2533.6019999999999</c:v>
                </c:pt>
                <c:pt idx="2165">
                  <c:v>2533.8029999999999</c:v>
                </c:pt>
                <c:pt idx="2166">
                  <c:v>2535.922</c:v>
                </c:pt>
                <c:pt idx="2167">
                  <c:v>2538.002</c:v>
                </c:pt>
                <c:pt idx="2168">
                  <c:v>2538.241</c:v>
                </c:pt>
                <c:pt idx="2169">
                  <c:v>2538.4850000000001</c:v>
                </c:pt>
                <c:pt idx="2170">
                  <c:v>2540.5610000000001</c:v>
                </c:pt>
                <c:pt idx="2171">
                  <c:v>2542.598</c:v>
                </c:pt>
                <c:pt idx="2172">
                  <c:v>2542.88</c:v>
                </c:pt>
                <c:pt idx="2173">
                  <c:v>2543.1669999999999</c:v>
                </c:pt>
                <c:pt idx="2174">
                  <c:v>2545.1999999999998</c:v>
                </c:pt>
                <c:pt idx="2175">
                  <c:v>2547.8490000000002</c:v>
                </c:pt>
                <c:pt idx="2176">
                  <c:v>2551.7919999999999</c:v>
                </c:pt>
                <c:pt idx="2177">
                  <c:v>2552.1579999999999</c:v>
                </c:pt>
                <c:pt idx="2178">
                  <c:v>2552.5309999999999</c:v>
                </c:pt>
                <c:pt idx="2179">
                  <c:v>2554.4780000000001</c:v>
                </c:pt>
                <c:pt idx="2180">
                  <c:v>2556.3890000000001</c:v>
                </c:pt>
                <c:pt idx="2181">
                  <c:v>2556.797</c:v>
                </c:pt>
                <c:pt idx="2182">
                  <c:v>2557.2130000000002</c:v>
                </c:pt>
                <c:pt idx="2183">
                  <c:v>2559.1170000000002</c:v>
                </c:pt>
                <c:pt idx="2184">
                  <c:v>2560.9859999999999</c:v>
                </c:pt>
                <c:pt idx="2185">
                  <c:v>2561.4360000000001</c:v>
                </c:pt>
                <c:pt idx="2186">
                  <c:v>2561.895</c:v>
                </c:pt>
                <c:pt idx="2187">
                  <c:v>2563.7559999999999</c:v>
                </c:pt>
                <c:pt idx="2188">
                  <c:v>2565.5830000000001</c:v>
                </c:pt>
                <c:pt idx="2189">
                  <c:v>2566.0749999999998</c:v>
                </c:pt>
                <c:pt idx="2190">
                  <c:v>2566.576</c:v>
                </c:pt>
                <c:pt idx="2191">
                  <c:v>2568.2040000000002</c:v>
                </c:pt>
                <c:pt idx="2192">
                  <c:v>2568.395</c:v>
                </c:pt>
                <c:pt idx="2193">
                  <c:v>2570.1799999999998</c:v>
                </c:pt>
                <c:pt idx="2194">
                  <c:v>2570.7139999999999</c:v>
                </c:pt>
                <c:pt idx="2195">
                  <c:v>2571.2579999999998</c:v>
                </c:pt>
                <c:pt idx="2196">
                  <c:v>2573.0340000000001</c:v>
                </c:pt>
                <c:pt idx="2197">
                  <c:v>2574.777</c:v>
                </c:pt>
                <c:pt idx="2198">
                  <c:v>2575.3539999999998</c:v>
                </c:pt>
                <c:pt idx="2199">
                  <c:v>2575.94</c:v>
                </c:pt>
                <c:pt idx="2200">
                  <c:v>2577.6729999999998</c:v>
                </c:pt>
                <c:pt idx="2201">
                  <c:v>2579.3739999999998</c:v>
                </c:pt>
                <c:pt idx="2202">
                  <c:v>2579.9920000000002</c:v>
                </c:pt>
                <c:pt idx="2203">
                  <c:v>2580.6219999999998</c:v>
                </c:pt>
                <c:pt idx="2204">
                  <c:v>2582.3119999999999</c:v>
                </c:pt>
                <c:pt idx="2205">
                  <c:v>2584.6320000000001</c:v>
                </c:pt>
                <c:pt idx="2206">
                  <c:v>2585.3040000000001</c:v>
                </c:pt>
                <c:pt idx="2207">
                  <c:v>2586.951</c:v>
                </c:pt>
                <c:pt idx="2208">
                  <c:v>2588.5680000000002</c:v>
                </c:pt>
                <c:pt idx="2209">
                  <c:v>2589.2710000000002</c:v>
                </c:pt>
                <c:pt idx="2210">
                  <c:v>2589.9859999999999</c:v>
                </c:pt>
                <c:pt idx="2211">
                  <c:v>2591.59</c:v>
                </c:pt>
                <c:pt idx="2212">
                  <c:v>2593.91</c:v>
                </c:pt>
                <c:pt idx="2213">
                  <c:v>2594.6680000000001</c:v>
                </c:pt>
                <c:pt idx="2214">
                  <c:v>2596.2289999999998</c:v>
                </c:pt>
                <c:pt idx="2215">
                  <c:v>2597.7620000000002</c:v>
                </c:pt>
                <c:pt idx="2216">
                  <c:v>2598.549</c:v>
                </c:pt>
                <c:pt idx="2217">
                  <c:v>2599.35</c:v>
                </c:pt>
                <c:pt idx="2218">
                  <c:v>2600.8679999999999</c:v>
                </c:pt>
                <c:pt idx="2219">
                  <c:v>2602.3589999999999</c:v>
                </c:pt>
                <c:pt idx="2220">
                  <c:v>2603.1880000000001</c:v>
                </c:pt>
                <c:pt idx="2221">
                  <c:v>2604.0320000000002</c:v>
                </c:pt>
                <c:pt idx="2222">
                  <c:v>2605.5070000000001</c:v>
                </c:pt>
                <c:pt idx="2223">
                  <c:v>2606.9560000000001</c:v>
                </c:pt>
                <c:pt idx="2224">
                  <c:v>2607.8270000000002</c:v>
                </c:pt>
                <c:pt idx="2225">
                  <c:v>2610.1460000000002</c:v>
                </c:pt>
                <c:pt idx="2226">
                  <c:v>2611.5529999999999</c:v>
                </c:pt>
                <c:pt idx="2227">
                  <c:v>2612.4659999999999</c:v>
                </c:pt>
                <c:pt idx="2228">
                  <c:v>2613.395</c:v>
                </c:pt>
                <c:pt idx="2229">
                  <c:v>2614.7849999999999</c:v>
                </c:pt>
                <c:pt idx="2230">
                  <c:v>2616.15</c:v>
                </c:pt>
                <c:pt idx="2231">
                  <c:v>2617.105</c:v>
                </c:pt>
                <c:pt idx="2232">
                  <c:v>2618.0770000000002</c:v>
                </c:pt>
                <c:pt idx="2233">
                  <c:v>2619.424</c:v>
                </c:pt>
                <c:pt idx="2234">
                  <c:v>2620.7469999999998</c:v>
                </c:pt>
                <c:pt idx="2235">
                  <c:v>2621.7440000000001</c:v>
                </c:pt>
                <c:pt idx="2236">
                  <c:v>2622.759</c:v>
                </c:pt>
                <c:pt idx="2237">
                  <c:v>2624.0639999999999</c:v>
                </c:pt>
                <c:pt idx="2238">
                  <c:v>2626.3829999999998</c:v>
                </c:pt>
                <c:pt idx="2239">
                  <c:v>2627.4409999999998</c:v>
                </c:pt>
                <c:pt idx="2240">
                  <c:v>2628.0160000000001</c:v>
                </c:pt>
                <c:pt idx="2241">
                  <c:v>2628.7020000000002</c:v>
                </c:pt>
                <c:pt idx="2242">
                  <c:v>2629.9409999999998</c:v>
                </c:pt>
                <c:pt idx="2243">
                  <c:v>2631.0219999999999</c:v>
                </c:pt>
                <c:pt idx="2244">
                  <c:v>2632.123</c:v>
                </c:pt>
                <c:pt idx="2245">
                  <c:v>2633.3420000000001</c:v>
                </c:pt>
                <c:pt idx="2246">
                  <c:v>2634.538</c:v>
                </c:pt>
                <c:pt idx="2247">
                  <c:v>2636.8049999999998</c:v>
                </c:pt>
                <c:pt idx="2248">
                  <c:v>2637.9810000000002</c:v>
                </c:pt>
                <c:pt idx="2249">
                  <c:v>2639.1350000000002</c:v>
                </c:pt>
                <c:pt idx="2250">
                  <c:v>2640.3</c:v>
                </c:pt>
                <c:pt idx="2251">
                  <c:v>2641.4870000000001</c:v>
                </c:pt>
                <c:pt idx="2252">
                  <c:v>2642.62</c:v>
                </c:pt>
                <c:pt idx="2253">
                  <c:v>2643.732</c:v>
                </c:pt>
                <c:pt idx="2254">
                  <c:v>2644.9389999999999</c:v>
                </c:pt>
                <c:pt idx="2255">
                  <c:v>2646.1689999999999</c:v>
                </c:pt>
                <c:pt idx="2256">
                  <c:v>2647.259</c:v>
                </c:pt>
                <c:pt idx="2257">
                  <c:v>2648.3290000000002</c:v>
                </c:pt>
                <c:pt idx="2258">
                  <c:v>2649.578</c:v>
                </c:pt>
                <c:pt idx="2259">
                  <c:v>2650.8510000000001</c:v>
                </c:pt>
                <c:pt idx="2260">
                  <c:v>2651.8980000000001</c:v>
                </c:pt>
                <c:pt idx="2261">
                  <c:v>2652.9259999999999</c:v>
                </c:pt>
                <c:pt idx="2262">
                  <c:v>2654.2170000000001</c:v>
                </c:pt>
                <c:pt idx="2263">
                  <c:v>2655.5329999999999</c:v>
                </c:pt>
                <c:pt idx="2264">
                  <c:v>2656.5369999999998</c:v>
                </c:pt>
                <c:pt idx="2265">
                  <c:v>2657.5230000000001</c:v>
                </c:pt>
                <c:pt idx="2266">
                  <c:v>2658.8560000000002</c:v>
                </c:pt>
                <c:pt idx="2267">
                  <c:v>2660.2139999999999</c:v>
                </c:pt>
                <c:pt idx="2268">
                  <c:v>2661.1759999999999</c:v>
                </c:pt>
                <c:pt idx="2269">
                  <c:v>2662.12</c:v>
                </c:pt>
                <c:pt idx="2270">
                  <c:v>2663.4949999999999</c:v>
                </c:pt>
                <c:pt idx="2271">
                  <c:v>2664.8960000000002</c:v>
                </c:pt>
                <c:pt idx="2272">
                  <c:v>2665.8150000000001</c:v>
                </c:pt>
                <c:pt idx="2273">
                  <c:v>2666.7170000000001</c:v>
                </c:pt>
                <c:pt idx="2274">
                  <c:v>2668.134</c:v>
                </c:pt>
                <c:pt idx="2275">
                  <c:v>2670.4540000000002</c:v>
                </c:pt>
                <c:pt idx="2276">
                  <c:v>2671.3139999999999</c:v>
                </c:pt>
                <c:pt idx="2277">
                  <c:v>2672.7730000000001</c:v>
                </c:pt>
                <c:pt idx="2278">
                  <c:v>2674.26</c:v>
                </c:pt>
                <c:pt idx="2279">
                  <c:v>2675.9110000000001</c:v>
                </c:pt>
                <c:pt idx="2280">
                  <c:v>2677.413</c:v>
                </c:pt>
                <c:pt idx="2281">
                  <c:v>2678.2240000000002</c:v>
                </c:pt>
                <c:pt idx="2282">
                  <c:v>2678.942</c:v>
                </c:pt>
                <c:pt idx="2283">
                  <c:v>2679.732</c:v>
                </c:pt>
                <c:pt idx="2284">
                  <c:v>2680.5079999999998</c:v>
                </c:pt>
                <c:pt idx="2285">
                  <c:v>2682.0520000000001</c:v>
                </c:pt>
                <c:pt idx="2286">
                  <c:v>2683.6239999999998</c:v>
                </c:pt>
                <c:pt idx="2287">
                  <c:v>2684.3710000000001</c:v>
                </c:pt>
                <c:pt idx="2288">
                  <c:v>2685.105</c:v>
                </c:pt>
                <c:pt idx="2289">
                  <c:v>2686.6909999999998</c:v>
                </c:pt>
                <c:pt idx="2290">
                  <c:v>2687.4929999999999</c:v>
                </c:pt>
                <c:pt idx="2291">
                  <c:v>2688.306</c:v>
                </c:pt>
                <c:pt idx="2292">
                  <c:v>2689.01</c:v>
                </c:pt>
                <c:pt idx="2293">
                  <c:v>2689.7020000000002</c:v>
                </c:pt>
                <c:pt idx="2294">
                  <c:v>2691.33</c:v>
                </c:pt>
                <c:pt idx="2295">
                  <c:v>2692.9879999999998</c:v>
                </c:pt>
                <c:pt idx="2296">
                  <c:v>2693.6489999999999</c:v>
                </c:pt>
                <c:pt idx="2297">
                  <c:v>2694.299</c:v>
                </c:pt>
                <c:pt idx="2298">
                  <c:v>2695.9690000000001</c:v>
                </c:pt>
                <c:pt idx="2299">
                  <c:v>2697.6689999999999</c:v>
                </c:pt>
                <c:pt idx="2300">
                  <c:v>2698.288</c:v>
                </c:pt>
                <c:pt idx="2301">
                  <c:v>2698.8960000000002</c:v>
                </c:pt>
                <c:pt idx="2302">
                  <c:v>2700.6080000000002</c:v>
                </c:pt>
                <c:pt idx="2303">
                  <c:v>2701.7809999999999</c:v>
                </c:pt>
                <c:pt idx="2304">
                  <c:v>2702.462</c:v>
                </c:pt>
                <c:pt idx="2305">
                  <c:v>2702.942</c:v>
                </c:pt>
                <c:pt idx="2306">
                  <c:v>2703.2890000000002</c:v>
                </c:pt>
                <c:pt idx="2307">
                  <c:v>2705.4540000000002</c:v>
                </c:pt>
                <c:pt idx="2308">
                  <c:v>2707.3380000000002</c:v>
                </c:pt>
                <c:pt idx="2309">
                  <c:v>2707.64</c:v>
                </c:pt>
                <c:pt idx="2310">
                  <c:v>2708.0569999999998</c:v>
                </c:pt>
                <c:pt idx="2311">
                  <c:v>2709.989</c:v>
                </c:pt>
                <c:pt idx="2312">
                  <c:v>2711.3870000000002</c:v>
                </c:pt>
                <c:pt idx="2313">
                  <c:v>2712.3380000000002</c:v>
                </c:pt>
                <c:pt idx="2314">
                  <c:v>2713.652</c:v>
                </c:pt>
                <c:pt idx="2315">
                  <c:v>2714.4189999999999</c:v>
                </c:pt>
                <c:pt idx="2316">
                  <c:v>2714.6869999999999</c:v>
                </c:pt>
                <c:pt idx="2317">
                  <c:v>2715.4360000000001</c:v>
                </c:pt>
                <c:pt idx="2318">
                  <c:v>2717.0360000000001</c:v>
                </c:pt>
                <c:pt idx="2319">
                  <c:v>2719.2460000000001</c:v>
                </c:pt>
                <c:pt idx="2320">
                  <c:v>2719.3850000000002</c:v>
                </c:pt>
                <c:pt idx="2321">
                  <c:v>2719.4850000000001</c:v>
                </c:pt>
                <c:pt idx="2322">
                  <c:v>2720.1129999999998</c:v>
                </c:pt>
                <c:pt idx="2323">
                  <c:v>2721.7339999999999</c:v>
                </c:pt>
                <c:pt idx="2324">
                  <c:v>2723.5349999999999</c:v>
                </c:pt>
                <c:pt idx="2325">
                  <c:v>2724.0830000000001</c:v>
                </c:pt>
                <c:pt idx="2326">
                  <c:v>2724.8409999999999</c:v>
                </c:pt>
                <c:pt idx="2327">
                  <c:v>2726.4319999999998</c:v>
                </c:pt>
                <c:pt idx="2328">
                  <c:v>2727.5839999999998</c:v>
                </c:pt>
                <c:pt idx="2329">
                  <c:v>2728.7809999999999</c:v>
                </c:pt>
                <c:pt idx="2330">
                  <c:v>2730.4349999999999</c:v>
                </c:pt>
                <c:pt idx="2331">
                  <c:v>2731.13</c:v>
                </c:pt>
                <c:pt idx="2332">
                  <c:v>2731.6329999999998</c:v>
                </c:pt>
                <c:pt idx="2333">
                  <c:v>2733.4789999999998</c:v>
                </c:pt>
                <c:pt idx="2334">
                  <c:v>2735.6819999999998</c:v>
                </c:pt>
                <c:pt idx="2335">
                  <c:v>2735.828</c:v>
                </c:pt>
                <c:pt idx="2336">
                  <c:v>2736.03</c:v>
                </c:pt>
                <c:pt idx="2337">
                  <c:v>2738.1770000000001</c:v>
                </c:pt>
                <c:pt idx="2338">
                  <c:v>2739.7310000000002</c:v>
                </c:pt>
                <c:pt idx="2339">
                  <c:v>2740.5259999999998</c:v>
                </c:pt>
                <c:pt idx="2340">
                  <c:v>2741.6239999999998</c:v>
                </c:pt>
                <c:pt idx="2341">
                  <c:v>2742.875</c:v>
                </c:pt>
                <c:pt idx="2342">
                  <c:v>2743.7809999999999</c:v>
                </c:pt>
                <c:pt idx="2343">
                  <c:v>2745.2240000000002</c:v>
                </c:pt>
                <c:pt idx="2344">
                  <c:v>2747.2190000000001</c:v>
                </c:pt>
                <c:pt idx="2345">
                  <c:v>2747.5729999999999</c:v>
                </c:pt>
                <c:pt idx="2346">
                  <c:v>2747.83</c:v>
                </c:pt>
                <c:pt idx="2347">
                  <c:v>2749.43</c:v>
                </c:pt>
                <c:pt idx="2348">
                  <c:v>2750</c:v>
                </c:pt>
                <c:pt idx="2349">
                  <c:v>2751.8789999999999</c:v>
                </c:pt>
                <c:pt idx="2350">
                  <c:v>2752.2710000000002</c:v>
                </c:pt>
                <c:pt idx="2351">
                  <c:v>2752.8139999999999</c:v>
                </c:pt>
                <c:pt idx="2352">
                  <c:v>2754.62</c:v>
                </c:pt>
                <c:pt idx="2353">
                  <c:v>2755.9279999999999</c:v>
                </c:pt>
                <c:pt idx="2354">
                  <c:v>2756.9690000000001</c:v>
                </c:pt>
                <c:pt idx="2355">
                  <c:v>2759.3180000000002</c:v>
                </c:pt>
                <c:pt idx="2356">
                  <c:v>2759.9769999999999</c:v>
                </c:pt>
                <c:pt idx="2357">
                  <c:v>2761.6669999999999</c:v>
                </c:pt>
                <c:pt idx="2358">
                  <c:v>2764.002</c:v>
                </c:pt>
                <c:pt idx="2359">
                  <c:v>2764.0160000000001</c:v>
                </c:pt>
                <c:pt idx="2360">
                  <c:v>2764.0259999999998</c:v>
                </c:pt>
                <c:pt idx="2361">
                  <c:v>2764.0880000000002</c:v>
                </c:pt>
                <c:pt idx="2362">
                  <c:v>2764.7919999999999</c:v>
                </c:pt>
                <c:pt idx="2363">
                  <c:v>2766.3649999999998</c:v>
                </c:pt>
                <c:pt idx="2364">
                  <c:v>2768.0749999999998</c:v>
                </c:pt>
                <c:pt idx="2365">
                  <c:v>2768.7139999999999</c:v>
                </c:pt>
                <c:pt idx="2366">
                  <c:v>2769.5970000000002</c:v>
                </c:pt>
                <c:pt idx="2367">
                  <c:v>2771.0639999999999</c:v>
                </c:pt>
                <c:pt idx="2368">
                  <c:v>2772.125</c:v>
                </c:pt>
                <c:pt idx="2369">
                  <c:v>2773.4119999999998</c:v>
                </c:pt>
                <c:pt idx="2370">
                  <c:v>2775.192</c:v>
                </c:pt>
                <c:pt idx="2371">
                  <c:v>2775.7620000000002</c:v>
                </c:pt>
                <c:pt idx="2372">
                  <c:v>2778.11</c:v>
                </c:pt>
                <c:pt idx="2373">
                  <c:v>2778.7469999999998</c:v>
                </c:pt>
                <c:pt idx="2374">
                  <c:v>2780.223</c:v>
                </c:pt>
                <c:pt idx="2375">
                  <c:v>2780.46</c:v>
                </c:pt>
                <c:pt idx="2376">
                  <c:v>2780.7860000000001</c:v>
                </c:pt>
                <c:pt idx="2377">
                  <c:v>2782.808</c:v>
                </c:pt>
                <c:pt idx="2378">
                  <c:v>2784.2719999999999</c:v>
                </c:pt>
                <c:pt idx="2379">
                  <c:v>2785.1579999999999</c:v>
                </c:pt>
                <c:pt idx="2380">
                  <c:v>2786.3809999999999</c:v>
                </c:pt>
                <c:pt idx="2381">
                  <c:v>2787.5070000000001</c:v>
                </c:pt>
                <c:pt idx="2382">
                  <c:v>2788.3209999999999</c:v>
                </c:pt>
                <c:pt idx="2383">
                  <c:v>2789.8560000000002</c:v>
                </c:pt>
                <c:pt idx="2384">
                  <c:v>2791.9749999999999</c:v>
                </c:pt>
                <c:pt idx="2385">
                  <c:v>2792.2049999999999</c:v>
                </c:pt>
                <c:pt idx="2386">
                  <c:v>2792.37</c:v>
                </c:pt>
                <c:pt idx="2387">
                  <c:v>2793.4059999999999</c:v>
                </c:pt>
                <c:pt idx="2388">
                  <c:v>2794.5540000000001</c:v>
                </c:pt>
                <c:pt idx="2389">
                  <c:v>2796.42</c:v>
                </c:pt>
                <c:pt idx="2390">
                  <c:v>2796.9029999999998</c:v>
                </c:pt>
                <c:pt idx="2391">
                  <c:v>2797.57</c:v>
                </c:pt>
                <c:pt idx="2392">
                  <c:v>2799.252</c:v>
                </c:pt>
                <c:pt idx="2393">
                  <c:v>2800.4690000000001</c:v>
                </c:pt>
                <c:pt idx="2394">
                  <c:v>2801.6010000000001</c:v>
                </c:pt>
                <c:pt idx="2395">
                  <c:v>2803.1640000000002</c:v>
                </c:pt>
                <c:pt idx="2396">
                  <c:v>2803.95</c:v>
                </c:pt>
                <c:pt idx="2397">
                  <c:v>2804.518</c:v>
                </c:pt>
                <c:pt idx="2398">
                  <c:v>2806.299</c:v>
                </c:pt>
                <c:pt idx="2399">
                  <c:v>2808.0650000000001</c:v>
                </c:pt>
                <c:pt idx="2400">
                  <c:v>2808.567</c:v>
                </c:pt>
                <c:pt idx="2401">
                  <c:v>2808.6480000000001</c:v>
                </c:pt>
                <c:pt idx="2402">
                  <c:v>2810.9969999999998</c:v>
                </c:pt>
                <c:pt idx="2403">
                  <c:v>2812.596</c:v>
                </c:pt>
                <c:pt idx="2404">
                  <c:v>2812.616</c:v>
                </c:pt>
                <c:pt idx="2405">
                  <c:v>2813.346</c:v>
                </c:pt>
                <c:pt idx="2406">
                  <c:v>2814.3539999999998</c:v>
                </c:pt>
                <c:pt idx="2407">
                  <c:v>2815.6950000000002</c:v>
                </c:pt>
                <c:pt idx="2408">
                  <c:v>2816.6660000000002</c:v>
                </c:pt>
                <c:pt idx="2409">
                  <c:v>2818.0439999999999</c:v>
                </c:pt>
                <c:pt idx="2410">
                  <c:v>2819.9479999999999</c:v>
                </c:pt>
                <c:pt idx="2411">
                  <c:v>2820.393</c:v>
                </c:pt>
                <c:pt idx="2412">
                  <c:v>2822.723</c:v>
                </c:pt>
                <c:pt idx="2413">
                  <c:v>2822.7420000000002</c:v>
                </c:pt>
                <c:pt idx="2414">
                  <c:v>2823.74</c:v>
                </c:pt>
                <c:pt idx="2415">
                  <c:v>2824.7640000000001</c:v>
                </c:pt>
                <c:pt idx="2416">
                  <c:v>2825.0909999999999</c:v>
                </c:pt>
                <c:pt idx="2417">
                  <c:v>2825.5430000000001</c:v>
                </c:pt>
                <c:pt idx="2418">
                  <c:v>2827.44</c:v>
                </c:pt>
                <c:pt idx="2419">
                  <c:v>2828.8130000000001</c:v>
                </c:pt>
                <c:pt idx="2420">
                  <c:v>2829.7890000000002</c:v>
                </c:pt>
                <c:pt idx="2421">
                  <c:v>2831.1370000000002</c:v>
                </c:pt>
                <c:pt idx="2422">
                  <c:v>2832.1379999999999</c:v>
                </c:pt>
                <c:pt idx="2423">
                  <c:v>2832.8620000000001</c:v>
                </c:pt>
                <c:pt idx="2424">
                  <c:v>2834.4870000000001</c:v>
                </c:pt>
                <c:pt idx="2425">
                  <c:v>2836.732</c:v>
                </c:pt>
                <c:pt idx="2426">
                  <c:v>2836.8359999999998</c:v>
                </c:pt>
                <c:pt idx="2427">
                  <c:v>2836.9110000000001</c:v>
                </c:pt>
                <c:pt idx="2428">
                  <c:v>2837.3820000000001</c:v>
                </c:pt>
                <c:pt idx="2429">
                  <c:v>2839.1849999999999</c:v>
                </c:pt>
                <c:pt idx="2430">
                  <c:v>2840.96</c:v>
                </c:pt>
                <c:pt idx="2431">
                  <c:v>2841.5340000000001</c:v>
                </c:pt>
                <c:pt idx="2432">
                  <c:v>2842.326</c:v>
                </c:pt>
                <c:pt idx="2433">
                  <c:v>2843.8829999999998</c:v>
                </c:pt>
                <c:pt idx="2434">
                  <c:v>2845.01</c:v>
                </c:pt>
                <c:pt idx="2435">
                  <c:v>2846.232</c:v>
                </c:pt>
                <c:pt idx="2436">
                  <c:v>2847.9209999999998</c:v>
                </c:pt>
                <c:pt idx="2437">
                  <c:v>2848.5810000000001</c:v>
                </c:pt>
                <c:pt idx="2438">
                  <c:v>2849.0590000000002</c:v>
                </c:pt>
                <c:pt idx="2439">
                  <c:v>2850.93</c:v>
                </c:pt>
                <c:pt idx="2440">
                  <c:v>2852.0410000000002</c:v>
                </c:pt>
                <c:pt idx="2441">
                  <c:v>2853.1080000000002</c:v>
                </c:pt>
                <c:pt idx="2442">
                  <c:v>2853.279</c:v>
                </c:pt>
                <c:pt idx="2443">
                  <c:v>2853.5149999999999</c:v>
                </c:pt>
                <c:pt idx="2444">
                  <c:v>2855.6280000000002</c:v>
                </c:pt>
                <c:pt idx="2445">
                  <c:v>2857.9769999999999</c:v>
                </c:pt>
                <c:pt idx="2446">
                  <c:v>2859.11</c:v>
                </c:pt>
                <c:pt idx="2447">
                  <c:v>2860.326</c:v>
                </c:pt>
                <c:pt idx="2448">
                  <c:v>2861.2060000000001</c:v>
                </c:pt>
                <c:pt idx="2449">
                  <c:v>2862.6750000000002</c:v>
                </c:pt>
                <c:pt idx="2450">
                  <c:v>2864.7040000000002</c:v>
                </c:pt>
                <c:pt idx="2451">
                  <c:v>2865.0239999999999</c:v>
                </c:pt>
                <c:pt idx="2452">
                  <c:v>2865.2550000000001</c:v>
                </c:pt>
                <c:pt idx="2453">
                  <c:v>2866.6990000000001</c:v>
                </c:pt>
                <c:pt idx="2454">
                  <c:v>2867.373</c:v>
                </c:pt>
                <c:pt idx="2455">
                  <c:v>2868.5050000000001</c:v>
                </c:pt>
                <c:pt idx="2456">
                  <c:v>2869.3049999999998</c:v>
                </c:pt>
                <c:pt idx="2457">
                  <c:v>2869.7220000000002</c:v>
                </c:pt>
                <c:pt idx="2458">
                  <c:v>2870.299</c:v>
                </c:pt>
                <c:pt idx="2459">
                  <c:v>2873.3539999999998</c:v>
                </c:pt>
                <c:pt idx="2460">
                  <c:v>2874.42</c:v>
                </c:pt>
                <c:pt idx="2461">
                  <c:v>2875.8939999999998</c:v>
                </c:pt>
                <c:pt idx="2462">
                  <c:v>2876.7689999999998</c:v>
                </c:pt>
                <c:pt idx="2463">
                  <c:v>2877.4029999999998</c:v>
                </c:pt>
                <c:pt idx="2464">
                  <c:v>2879.1179999999999</c:v>
                </c:pt>
                <c:pt idx="2465">
                  <c:v>2881.4520000000002</c:v>
                </c:pt>
                <c:pt idx="2466">
                  <c:v>2881.4670000000001</c:v>
                </c:pt>
                <c:pt idx="2467">
                  <c:v>2881.4879999999998</c:v>
                </c:pt>
                <c:pt idx="2468">
                  <c:v>2883.8159999999998</c:v>
                </c:pt>
                <c:pt idx="2469">
                  <c:v>2885.5010000000002</c:v>
                </c:pt>
                <c:pt idx="2470">
                  <c:v>2886.165</c:v>
                </c:pt>
                <c:pt idx="2471">
                  <c:v>2887.0830000000001</c:v>
                </c:pt>
                <c:pt idx="2472">
                  <c:v>2888.5140000000001</c:v>
                </c:pt>
                <c:pt idx="2473">
                  <c:v>2889.5509999999999</c:v>
                </c:pt>
                <c:pt idx="2474">
                  <c:v>2890.8629999999998</c:v>
                </c:pt>
                <c:pt idx="2475">
                  <c:v>2893.212</c:v>
                </c:pt>
                <c:pt idx="2476">
                  <c:v>2893.6</c:v>
                </c:pt>
                <c:pt idx="2477">
                  <c:v>2893.98</c:v>
                </c:pt>
                <c:pt idx="2478">
                  <c:v>2895.5610000000001</c:v>
                </c:pt>
                <c:pt idx="2479">
                  <c:v>2896.0169999999998</c:v>
                </c:pt>
                <c:pt idx="2480">
                  <c:v>2897.6489999999999</c:v>
                </c:pt>
                <c:pt idx="2481">
                  <c:v>2897.91</c:v>
                </c:pt>
                <c:pt idx="2482">
                  <c:v>2898.2719999999999</c:v>
                </c:pt>
                <c:pt idx="2483">
                  <c:v>2900.259</c:v>
                </c:pt>
                <c:pt idx="2484">
                  <c:v>2901.6979999999999</c:v>
                </c:pt>
                <c:pt idx="2485">
                  <c:v>2902.6080000000002</c:v>
                </c:pt>
                <c:pt idx="2486">
                  <c:v>2903.866</c:v>
                </c:pt>
                <c:pt idx="2487">
                  <c:v>2904.9580000000001</c:v>
                </c:pt>
                <c:pt idx="2488">
                  <c:v>2909.4609999999998</c:v>
                </c:pt>
                <c:pt idx="2489">
                  <c:v>2909.6559999999999</c:v>
                </c:pt>
                <c:pt idx="2490">
                  <c:v>2909.7959999999998</c:v>
                </c:pt>
                <c:pt idx="2491">
                  <c:v>2910.6750000000002</c:v>
                </c:pt>
                <c:pt idx="2492">
                  <c:v>2913.846</c:v>
                </c:pt>
                <c:pt idx="2493">
                  <c:v>2914.3539999999998</c:v>
                </c:pt>
                <c:pt idx="2494">
                  <c:v>2915.0549999999998</c:v>
                </c:pt>
                <c:pt idx="2495">
                  <c:v>2916.703</c:v>
                </c:pt>
                <c:pt idx="2496">
                  <c:v>2917.895</c:v>
                </c:pt>
                <c:pt idx="2497">
                  <c:v>2919.0520000000001</c:v>
                </c:pt>
                <c:pt idx="2498">
                  <c:v>2920.65</c:v>
                </c:pt>
                <c:pt idx="2499">
                  <c:v>2921.4009999999998</c:v>
                </c:pt>
                <c:pt idx="2500">
                  <c:v>2921.944</c:v>
                </c:pt>
                <c:pt idx="2501">
                  <c:v>2923.75</c:v>
                </c:pt>
                <c:pt idx="2502">
                  <c:v>2925.3339999999998</c:v>
                </c:pt>
                <c:pt idx="2503">
                  <c:v>2925.9929999999999</c:v>
                </c:pt>
                <c:pt idx="2504">
                  <c:v>2926.0990000000002</c:v>
                </c:pt>
                <c:pt idx="2505">
                  <c:v>2926.2440000000001</c:v>
                </c:pt>
                <c:pt idx="2506">
                  <c:v>2928.4479999999999</c:v>
                </c:pt>
                <c:pt idx="2507">
                  <c:v>2930.0419999999999</c:v>
                </c:pt>
                <c:pt idx="2508">
                  <c:v>2930.797</c:v>
                </c:pt>
                <c:pt idx="2509">
                  <c:v>2931.6350000000002</c:v>
                </c:pt>
                <c:pt idx="2510">
                  <c:v>2931.8389999999999</c:v>
                </c:pt>
                <c:pt idx="2511">
                  <c:v>2933.1460000000002</c:v>
                </c:pt>
                <c:pt idx="2512">
                  <c:v>2934.0909999999999</c:v>
                </c:pt>
                <c:pt idx="2513">
                  <c:v>2935.4949999999999</c:v>
                </c:pt>
                <c:pt idx="2514">
                  <c:v>2938.14</c:v>
                </c:pt>
                <c:pt idx="2515">
                  <c:v>2940.1930000000002</c:v>
                </c:pt>
                <c:pt idx="2516">
                  <c:v>2940.2179999999998</c:v>
                </c:pt>
                <c:pt idx="2517">
                  <c:v>2942.377</c:v>
                </c:pt>
                <c:pt idx="2518">
                  <c:v>2942.5149999999999</c:v>
                </c:pt>
                <c:pt idx="2519">
                  <c:v>2942.6660000000002</c:v>
                </c:pt>
                <c:pt idx="2520">
                  <c:v>2944.837</c:v>
                </c:pt>
                <c:pt idx="2521">
                  <c:v>2947.1590000000001</c:v>
                </c:pt>
                <c:pt idx="2522">
                  <c:v>2947.5410000000002</c:v>
                </c:pt>
                <c:pt idx="2523">
                  <c:v>2951.2460000000001</c:v>
                </c:pt>
                <c:pt idx="2524">
                  <c:v>2952.415</c:v>
                </c:pt>
                <c:pt idx="2525">
                  <c:v>2953.5650000000001</c:v>
                </c:pt>
                <c:pt idx="2526">
                  <c:v>2954.125</c:v>
                </c:pt>
                <c:pt idx="2527">
                  <c:v>2955.681</c:v>
                </c:pt>
                <c:pt idx="2528">
                  <c:v>2956.4470000000001</c:v>
                </c:pt>
                <c:pt idx="2529">
                  <c:v>2957.2890000000002</c:v>
                </c:pt>
                <c:pt idx="2530">
                  <c:v>2958.7689999999998</c:v>
                </c:pt>
                <c:pt idx="2531">
                  <c:v>2960.116</c:v>
                </c:pt>
                <c:pt idx="2532">
                  <c:v>2961.0909999999999</c:v>
                </c:pt>
                <c:pt idx="2533">
                  <c:v>2963.413</c:v>
                </c:pt>
                <c:pt idx="2534">
                  <c:v>2964.55</c:v>
                </c:pt>
                <c:pt idx="2535">
                  <c:v>2965.7350000000001</c:v>
                </c:pt>
                <c:pt idx="2536">
                  <c:v>2968.0569999999998</c:v>
                </c:pt>
                <c:pt idx="2537">
                  <c:v>2968.9850000000001</c:v>
                </c:pt>
                <c:pt idx="2538">
                  <c:v>2970.3789999999999</c:v>
                </c:pt>
                <c:pt idx="2539">
                  <c:v>2972.701</c:v>
                </c:pt>
                <c:pt idx="2540">
                  <c:v>2973.4189999999999</c:v>
                </c:pt>
                <c:pt idx="2541">
                  <c:v>2975.0230000000001</c:v>
                </c:pt>
                <c:pt idx="2542">
                  <c:v>2976.7860000000001</c:v>
                </c:pt>
                <c:pt idx="2543">
                  <c:v>2977.3449999999998</c:v>
                </c:pt>
                <c:pt idx="2544">
                  <c:v>2977.8539999999998</c:v>
                </c:pt>
                <c:pt idx="2545">
                  <c:v>2979.6669999999999</c:v>
                </c:pt>
                <c:pt idx="2546">
                  <c:v>2981.66</c:v>
                </c:pt>
                <c:pt idx="2547">
                  <c:v>2981.989</c:v>
                </c:pt>
                <c:pt idx="2548">
                  <c:v>2984.3110000000001</c:v>
                </c:pt>
                <c:pt idx="2549">
                  <c:v>2986.5349999999999</c:v>
                </c:pt>
                <c:pt idx="2550">
                  <c:v>2986.6329999999998</c:v>
                </c:pt>
                <c:pt idx="2551">
                  <c:v>2986.723</c:v>
                </c:pt>
                <c:pt idx="2552">
                  <c:v>2988.6190000000001</c:v>
                </c:pt>
                <c:pt idx="2553">
                  <c:v>2991.1579999999999</c:v>
                </c:pt>
                <c:pt idx="2554">
                  <c:v>2991.277</c:v>
                </c:pt>
                <c:pt idx="2555">
                  <c:v>2991.4090000000001</c:v>
                </c:pt>
                <c:pt idx="2556">
                  <c:v>2993.5990000000002</c:v>
                </c:pt>
                <c:pt idx="2557">
                  <c:v>2994.2260000000001</c:v>
                </c:pt>
                <c:pt idx="2558">
                  <c:v>2995.9209999999998</c:v>
                </c:pt>
                <c:pt idx="2559">
                  <c:v>2996.2829999999999</c:v>
                </c:pt>
                <c:pt idx="2560">
                  <c:v>2998.2429999999999</c:v>
                </c:pt>
                <c:pt idx="2561">
                  <c:v>3000.027</c:v>
                </c:pt>
                <c:pt idx="2562">
                  <c:v>3000.5650000000001</c:v>
                </c:pt>
                <c:pt idx="2563">
                  <c:v>3001.1579999999999</c:v>
                </c:pt>
                <c:pt idx="2564">
                  <c:v>3002.8879999999999</c:v>
                </c:pt>
                <c:pt idx="2565">
                  <c:v>3004.4609999999998</c:v>
                </c:pt>
                <c:pt idx="2566">
                  <c:v>3005.21</c:v>
                </c:pt>
                <c:pt idx="2567">
                  <c:v>3006.0320000000002</c:v>
                </c:pt>
                <c:pt idx="2568">
                  <c:v>3007.5309999999999</c:v>
                </c:pt>
                <c:pt idx="2569">
                  <c:v>3008.8960000000002</c:v>
                </c:pt>
                <c:pt idx="2570">
                  <c:v>3009.8530000000001</c:v>
                </c:pt>
                <c:pt idx="2571">
                  <c:v>3010.9059999999999</c:v>
                </c:pt>
                <c:pt idx="2572">
                  <c:v>3012.1750000000002</c:v>
                </c:pt>
                <c:pt idx="2573">
                  <c:v>3013.33</c:v>
                </c:pt>
                <c:pt idx="2574">
                  <c:v>3014.4969999999998</c:v>
                </c:pt>
                <c:pt idx="2575">
                  <c:v>3015.7809999999999</c:v>
                </c:pt>
                <c:pt idx="2576">
                  <c:v>3016.819</c:v>
                </c:pt>
                <c:pt idx="2577">
                  <c:v>3017.7649999999999</c:v>
                </c:pt>
                <c:pt idx="2578">
                  <c:v>3019.1410000000001</c:v>
                </c:pt>
                <c:pt idx="2579">
                  <c:v>3020.6550000000002</c:v>
                </c:pt>
                <c:pt idx="2580">
                  <c:v>3021.4630000000002</c:v>
                </c:pt>
                <c:pt idx="2581">
                  <c:v>3022.1990000000001</c:v>
                </c:pt>
                <c:pt idx="2582">
                  <c:v>3023.7849999999999</c:v>
                </c:pt>
                <c:pt idx="2583">
                  <c:v>3025.529</c:v>
                </c:pt>
                <c:pt idx="2584">
                  <c:v>3026.634</c:v>
                </c:pt>
                <c:pt idx="2585">
                  <c:v>3028.4290000000001</c:v>
                </c:pt>
                <c:pt idx="2586">
                  <c:v>3030.4029999999998</c:v>
                </c:pt>
                <c:pt idx="2587">
                  <c:v>3031.0680000000002</c:v>
                </c:pt>
                <c:pt idx="2588">
                  <c:v>3033.0740000000001</c:v>
                </c:pt>
                <c:pt idx="2589">
                  <c:v>3035.2779999999998</c:v>
                </c:pt>
                <c:pt idx="2590">
                  <c:v>3035.3960000000002</c:v>
                </c:pt>
                <c:pt idx="2591">
                  <c:v>3035.5030000000002</c:v>
                </c:pt>
                <c:pt idx="2592">
                  <c:v>3037.7179999999998</c:v>
                </c:pt>
                <c:pt idx="2593">
                  <c:v>3037.7759999999998</c:v>
                </c:pt>
                <c:pt idx="2594">
                  <c:v>3039.9380000000001</c:v>
                </c:pt>
                <c:pt idx="2595">
                  <c:v>3040.04</c:v>
                </c:pt>
                <c:pt idx="2596">
                  <c:v>3040.152</c:v>
                </c:pt>
                <c:pt idx="2597">
                  <c:v>3042.3620000000001</c:v>
                </c:pt>
                <c:pt idx="2598">
                  <c:v>3043.4569999999999</c:v>
                </c:pt>
                <c:pt idx="2599">
                  <c:v>3044.3719999999998</c:v>
                </c:pt>
                <c:pt idx="2600">
                  <c:v>3044.6840000000002</c:v>
                </c:pt>
                <c:pt idx="2601">
                  <c:v>3047.0059999999999</c:v>
                </c:pt>
                <c:pt idx="2602">
                  <c:v>3048.8069999999998</c:v>
                </c:pt>
                <c:pt idx="2603">
                  <c:v>3049.328</c:v>
                </c:pt>
                <c:pt idx="2604">
                  <c:v>3049.9</c:v>
                </c:pt>
                <c:pt idx="2605">
                  <c:v>3051.65</c:v>
                </c:pt>
                <c:pt idx="2606">
                  <c:v>3053.241</c:v>
                </c:pt>
                <c:pt idx="2607">
                  <c:v>3053.9720000000002</c:v>
                </c:pt>
                <c:pt idx="2608">
                  <c:v>3054.7750000000001</c:v>
                </c:pt>
                <c:pt idx="2609">
                  <c:v>3056.2939999999999</c:v>
                </c:pt>
                <c:pt idx="2610">
                  <c:v>3057.6759999999999</c:v>
                </c:pt>
                <c:pt idx="2611">
                  <c:v>3058.616</c:v>
                </c:pt>
                <c:pt idx="2612">
                  <c:v>3059.6489999999999</c:v>
                </c:pt>
                <c:pt idx="2613">
                  <c:v>3060.9380000000001</c:v>
                </c:pt>
                <c:pt idx="2614">
                  <c:v>3062.11</c:v>
                </c:pt>
                <c:pt idx="2615">
                  <c:v>3063.26</c:v>
                </c:pt>
                <c:pt idx="2616">
                  <c:v>3064.5230000000001</c:v>
                </c:pt>
                <c:pt idx="2617">
                  <c:v>3065.5819999999999</c:v>
                </c:pt>
                <c:pt idx="2618">
                  <c:v>3066.5450000000001</c:v>
                </c:pt>
                <c:pt idx="2619">
                  <c:v>3067.904</c:v>
                </c:pt>
                <c:pt idx="2620">
                  <c:v>3069.3980000000001</c:v>
                </c:pt>
                <c:pt idx="2621">
                  <c:v>3070.2260000000001</c:v>
                </c:pt>
                <c:pt idx="2622">
                  <c:v>3070.9789999999998</c:v>
                </c:pt>
                <c:pt idx="2623">
                  <c:v>3072.5479999999998</c:v>
                </c:pt>
                <c:pt idx="2624">
                  <c:v>3074.2719999999999</c:v>
                </c:pt>
                <c:pt idx="2625">
                  <c:v>3074.87</c:v>
                </c:pt>
                <c:pt idx="2626">
                  <c:v>3075.4140000000002</c:v>
                </c:pt>
                <c:pt idx="2627">
                  <c:v>3077.192</c:v>
                </c:pt>
                <c:pt idx="2628">
                  <c:v>3079.1460000000002</c:v>
                </c:pt>
                <c:pt idx="2629">
                  <c:v>3079.5140000000001</c:v>
                </c:pt>
                <c:pt idx="2630">
                  <c:v>3081.8359999999998</c:v>
                </c:pt>
                <c:pt idx="2631">
                  <c:v>3084.02</c:v>
                </c:pt>
                <c:pt idx="2632">
                  <c:v>3084.1579999999999</c:v>
                </c:pt>
                <c:pt idx="2633">
                  <c:v>3084.2829999999999</c:v>
                </c:pt>
                <c:pt idx="2634">
                  <c:v>3086.48</c:v>
                </c:pt>
                <c:pt idx="2635">
                  <c:v>3088.8020000000001</c:v>
                </c:pt>
                <c:pt idx="2636">
                  <c:v>3088.895</c:v>
                </c:pt>
                <c:pt idx="2637">
                  <c:v>3091.1239999999998</c:v>
                </c:pt>
                <c:pt idx="2638">
                  <c:v>3093.152</c:v>
                </c:pt>
                <c:pt idx="2639">
                  <c:v>3093.4459999999999</c:v>
                </c:pt>
                <c:pt idx="2640">
                  <c:v>3095.768</c:v>
                </c:pt>
                <c:pt idx="2641">
                  <c:v>3097.587</c:v>
                </c:pt>
                <c:pt idx="2642">
                  <c:v>3098.09</c:v>
                </c:pt>
                <c:pt idx="2643">
                  <c:v>3098.643</c:v>
                </c:pt>
                <c:pt idx="2644">
                  <c:v>3100.4119999999998</c:v>
                </c:pt>
                <c:pt idx="2645">
                  <c:v>3102.0210000000002</c:v>
                </c:pt>
                <c:pt idx="2646">
                  <c:v>3102.7339999999999</c:v>
                </c:pt>
                <c:pt idx="2647">
                  <c:v>3103.5169999999998</c:v>
                </c:pt>
                <c:pt idx="2648">
                  <c:v>3105.056</c:v>
                </c:pt>
                <c:pt idx="2649">
                  <c:v>3105.1759999999999</c:v>
                </c:pt>
                <c:pt idx="2650">
                  <c:v>3106.4560000000001</c:v>
                </c:pt>
                <c:pt idx="2651">
                  <c:v>3107.3780000000002</c:v>
                </c:pt>
                <c:pt idx="2652">
                  <c:v>3108.3919999999998</c:v>
                </c:pt>
                <c:pt idx="2653">
                  <c:v>3109.7</c:v>
                </c:pt>
                <c:pt idx="2654">
                  <c:v>3110.89</c:v>
                </c:pt>
                <c:pt idx="2655">
                  <c:v>3114.3440000000001</c:v>
                </c:pt>
                <c:pt idx="2656">
                  <c:v>3116.6660000000002</c:v>
                </c:pt>
                <c:pt idx="2657">
                  <c:v>3118.14</c:v>
                </c:pt>
                <c:pt idx="2658">
                  <c:v>3118.9879999999998</c:v>
                </c:pt>
                <c:pt idx="2659">
                  <c:v>3123.0140000000001</c:v>
                </c:pt>
                <c:pt idx="2660">
                  <c:v>3123.6320000000001</c:v>
                </c:pt>
                <c:pt idx="2661">
                  <c:v>3124.194</c:v>
                </c:pt>
                <c:pt idx="2662">
                  <c:v>3125.9540000000002</c:v>
                </c:pt>
                <c:pt idx="2663">
                  <c:v>3127.8890000000001</c:v>
                </c:pt>
                <c:pt idx="2664">
                  <c:v>3128.2759999999998</c:v>
                </c:pt>
                <c:pt idx="2665">
                  <c:v>3128.6280000000002</c:v>
                </c:pt>
                <c:pt idx="2666">
                  <c:v>3132.7629999999999</c:v>
                </c:pt>
                <c:pt idx="2667">
                  <c:v>3132.92</c:v>
                </c:pt>
                <c:pt idx="2668">
                  <c:v>3133.0630000000001</c:v>
                </c:pt>
                <c:pt idx="2669">
                  <c:v>3135.2420000000002</c:v>
                </c:pt>
                <c:pt idx="2670">
                  <c:v>3136.0889999999999</c:v>
                </c:pt>
                <c:pt idx="2671">
                  <c:v>3137.498</c:v>
                </c:pt>
                <c:pt idx="2672">
                  <c:v>3137.5639999999999</c:v>
                </c:pt>
                <c:pt idx="2673">
                  <c:v>3137.6370000000002</c:v>
                </c:pt>
                <c:pt idx="2674">
                  <c:v>3141.9319999999998</c:v>
                </c:pt>
                <c:pt idx="2675">
                  <c:v>3142.2080000000001</c:v>
                </c:pt>
                <c:pt idx="2676">
                  <c:v>3142.5120000000002</c:v>
                </c:pt>
                <c:pt idx="2677">
                  <c:v>3144.53</c:v>
                </c:pt>
                <c:pt idx="2678">
                  <c:v>3146.3670000000002</c:v>
                </c:pt>
                <c:pt idx="2679">
                  <c:v>3146.8519999999999</c:v>
                </c:pt>
                <c:pt idx="2680">
                  <c:v>3147.386</c:v>
                </c:pt>
                <c:pt idx="2681">
                  <c:v>3149.174</c:v>
                </c:pt>
                <c:pt idx="2682">
                  <c:v>3151.4960000000001</c:v>
                </c:pt>
                <c:pt idx="2683">
                  <c:v>3152.26</c:v>
                </c:pt>
                <c:pt idx="2684">
                  <c:v>3153.8180000000002</c:v>
                </c:pt>
                <c:pt idx="2685">
                  <c:v>3156.14</c:v>
                </c:pt>
                <c:pt idx="2686">
                  <c:v>3158.462</c:v>
                </c:pt>
                <c:pt idx="2687">
                  <c:v>3159.67</c:v>
                </c:pt>
                <c:pt idx="2688">
                  <c:v>3160.7840000000001</c:v>
                </c:pt>
                <c:pt idx="2689">
                  <c:v>3163.1060000000002</c:v>
                </c:pt>
                <c:pt idx="2690">
                  <c:v>3164.105</c:v>
                </c:pt>
                <c:pt idx="2691">
                  <c:v>3165.4279999999999</c:v>
                </c:pt>
                <c:pt idx="2692">
                  <c:v>3166.8829999999998</c:v>
                </c:pt>
                <c:pt idx="2693">
                  <c:v>3167.0070000000001</c:v>
                </c:pt>
                <c:pt idx="2694">
                  <c:v>3168.54</c:v>
                </c:pt>
                <c:pt idx="2695">
                  <c:v>3170.0720000000001</c:v>
                </c:pt>
                <c:pt idx="2696">
                  <c:v>3170.1950000000002</c:v>
                </c:pt>
                <c:pt idx="2697">
                  <c:v>3171.8330000000001</c:v>
                </c:pt>
                <c:pt idx="2698">
                  <c:v>3172.4</c:v>
                </c:pt>
                <c:pt idx="2699">
                  <c:v>3172.8760000000002</c:v>
                </c:pt>
                <c:pt idx="2700">
                  <c:v>3174.7289999999998</c:v>
                </c:pt>
                <c:pt idx="2701">
                  <c:v>3176.942</c:v>
                </c:pt>
                <c:pt idx="2702">
                  <c:v>3177.0569999999998</c:v>
                </c:pt>
                <c:pt idx="2703">
                  <c:v>3177.1550000000002</c:v>
                </c:pt>
                <c:pt idx="2704">
                  <c:v>3178.2510000000002</c:v>
                </c:pt>
                <c:pt idx="2705">
                  <c:v>3179.386</c:v>
                </c:pt>
                <c:pt idx="2706">
                  <c:v>3181.7139999999999</c:v>
                </c:pt>
                <c:pt idx="2707">
                  <c:v>3182.0509999999999</c:v>
                </c:pt>
                <c:pt idx="2708">
                  <c:v>3184.0430000000001</c:v>
                </c:pt>
                <c:pt idx="2709">
                  <c:v>3185.7109999999998</c:v>
                </c:pt>
                <c:pt idx="2710">
                  <c:v>3186.3710000000001</c:v>
                </c:pt>
                <c:pt idx="2711">
                  <c:v>3187.16</c:v>
                </c:pt>
                <c:pt idx="2712">
                  <c:v>3188.7</c:v>
                </c:pt>
                <c:pt idx="2713">
                  <c:v>3189.99</c:v>
                </c:pt>
                <c:pt idx="2714">
                  <c:v>3191.0279999999998</c:v>
                </c:pt>
                <c:pt idx="2715">
                  <c:v>3192.2689999999998</c:v>
                </c:pt>
                <c:pt idx="2716">
                  <c:v>3193.357</c:v>
                </c:pt>
                <c:pt idx="2717">
                  <c:v>3194.268</c:v>
                </c:pt>
                <c:pt idx="2718">
                  <c:v>3195.6849999999999</c:v>
                </c:pt>
                <c:pt idx="2719">
                  <c:v>3197.3780000000002</c:v>
                </c:pt>
                <c:pt idx="2720">
                  <c:v>3198.0140000000001</c:v>
                </c:pt>
                <c:pt idx="2721">
                  <c:v>3198.5459999999998</c:v>
                </c:pt>
                <c:pt idx="2722">
                  <c:v>3200.3420000000001</c:v>
                </c:pt>
                <c:pt idx="2723">
                  <c:v>3202.4870000000001</c:v>
                </c:pt>
                <c:pt idx="2724">
                  <c:v>3202.6709999999998</c:v>
                </c:pt>
                <c:pt idx="2725">
                  <c:v>3202.8249999999998</c:v>
                </c:pt>
                <c:pt idx="2726">
                  <c:v>3204.56</c:v>
                </c:pt>
                <c:pt idx="2727">
                  <c:v>3204.9989999999998</c:v>
                </c:pt>
                <c:pt idx="2728">
                  <c:v>3207.1030000000001</c:v>
                </c:pt>
                <c:pt idx="2729">
                  <c:v>3207.328</c:v>
                </c:pt>
                <c:pt idx="2730">
                  <c:v>3207.596</c:v>
                </c:pt>
                <c:pt idx="2731">
                  <c:v>3209.6559999999999</c:v>
                </c:pt>
                <c:pt idx="2732">
                  <c:v>3211.3809999999999</c:v>
                </c:pt>
                <c:pt idx="2733">
                  <c:v>3212.7060000000001</c:v>
                </c:pt>
                <c:pt idx="2734">
                  <c:v>3214.3130000000001</c:v>
                </c:pt>
                <c:pt idx="2735">
                  <c:v>3215.6590000000001</c:v>
                </c:pt>
                <c:pt idx="2736">
                  <c:v>3216.6419999999998</c:v>
                </c:pt>
                <c:pt idx="2737">
                  <c:v>3218.97</c:v>
                </c:pt>
                <c:pt idx="2738">
                  <c:v>3219.9380000000001</c:v>
                </c:pt>
                <c:pt idx="2739">
                  <c:v>3221.299</c:v>
                </c:pt>
                <c:pt idx="2740">
                  <c:v>3222.924</c:v>
                </c:pt>
                <c:pt idx="2741">
                  <c:v>3223.627</c:v>
                </c:pt>
                <c:pt idx="2742">
                  <c:v>3224.2159999999999</c:v>
                </c:pt>
                <c:pt idx="2743">
                  <c:v>3225.9560000000001</c:v>
                </c:pt>
                <c:pt idx="2744">
                  <c:v>3226.7179999999998</c:v>
                </c:pt>
                <c:pt idx="2745">
                  <c:v>3228.0329999999999</c:v>
                </c:pt>
                <c:pt idx="2746">
                  <c:v>3228.2840000000001</c:v>
                </c:pt>
                <c:pt idx="2747">
                  <c:v>3228.4940000000001</c:v>
                </c:pt>
                <c:pt idx="2748">
                  <c:v>3230.6129999999998</c:v>
                </c:pt>
                <c:pt idx="2749">
                  <c:v>3230.87</c:v>
                </c:pt>
                <c:pt idx="2750">
                  <c:v>3232.9409999999998</c:v>
                </c:pt>
                <c:pt idx="2751">
                  <c:v>3233.1419999999998</c:v>
                </c:pt>
                <c:pt idx="2752">
                  <c:v>3235.27</c:v>
                </c:pt>
                <c:pt idx="2753">
                  <c:v>3237.598</c:v>
                </c:pt>
                <c:pt idx="2754">
                  <c:v>3238.252</c:v>
                </c:pt>
                <c:pt idx="2755">
                  <c:v>3241.33</c:v>
                </c:pt>
                <c:pt idx="2756">
                  <c:v>3242.2550000000001</c:v>
                </c:pt>
                <c:pt idx="2757">
                  <c:v>3243.3609999999999</c:v>
                </c:pt>
                <c:pt idx="2758">
                  <c:v>3244.5839999999998</c:v>
                </c:pt>
                <c:pt idx="2759">
                  <c:v>3245.2190000000001</c:v>
                </c:pt>
                <c:pt idx="2760">
                  <c:v>3245.6080000000002</c:v>
                </c:pt>
                <c:pt idx="2761">
                  <c:v>3246.9119999999998</c:v>
                </c:pt>
                <c:pt idx="2762">
                  <c:v>3248.47</c:v>
                </c:pt>
                <c:pt idx="2763">
                  <c:v>3249.241</c:v>
                </c:pt>
                <c:pt idx="2764">
                  <c:v>3249.886</c:v>
                </c:pt>
                <c:pt idx="2765">
                  <c:v>3251.569</c:v>
                </c:pt>
                <c:pt idx="2766">
                  <c:v>3253.5790000000002</c:v>
                </c:pt>
                <c:pt idx="2767">
                  <c:v>3253.8980000000001</c:v>
                </c:pt>
                <c:pt idx="2768">
                  <c:v>3254.165</c:v>
                </c:pt>
                <c:pt idx="2769">
                  <c:v>3256.2260000000001</c:v>
                </c:pt>
                <c:pt idx="2770">
                  <c:v>3257.18</c:v>
                </c:pt>
                <c:pt idx="2771">
                  <c:v>3258.5549999999998</c:v>
                </c:pt>
                <c:pt idx="2772">
                  <c:v>3260.8829999999998</c:v>
                </c:pt>
                <c:pt idx="2773">
                  <c:v>3262.721</c:v>
                </c:pt>
                <c:pt idx="2774">
                  <c:v>3263.212</c:v>
                </c:pt>
                <c:pt idx="2775">
                  <c:v>3263.797</c:v>
                </c:pt>
                <c:pt idx="2776">
                  <c:v>3265.54</c:v>
                </c:pt>
                <c:pt idx="2777">
                  <c:v>3267</c:v>
                </c:pt>
                <c:pt idx="2778">
                  <c:v>3268.9070000000002</c:v>
                </c:pt>
                <c:pt idx="2779">
                  <c:v>3271.2779999999998</c:v>
                </c:pt>
                <c:pt idx="2780">
                  <c:v>3272.5259999999998</c:v>
                </c:pt>
                <c:pt idx="2781">
                  <c:v>3274.0160000000001</c:v>
                </c:pt>
                <c:pt idx="2782">
                  <c:v>3274.8539999999998</c:v>
                </c:pt>
                <c:pt idx="2783">
                  <c:v>3279.125</c:v>
                </c:pt>
                <c:pt idx="2784">
                  <c:v>3279.511</c:v>
                </c:pt>
                <c:pt idx="2785">
                  <c:v>3279.835</c:v>
                </c:pt>
                <c:pt idx="2786">
                  <c:v>3281.84</c:v>
                </c:pt>
                <c:pt idx="2787">
                  <c:v>3283.49</c:v>
                </c:pt>
                <c:pt idx="2788">
                  <c:v>3284.1129999999998</c:v>
                </c:pt>
                <c:pt idx="2789">
                  <c:v>3284.1680000000001</c:v>
                </c:pt>
                <c:pt idx="2790">
                  <c:v>3284.2339999999999</c:v>
                </c:pt>
                <c:pt idx="2791">
                  <c:v>3286.4969999999998</c:v>
                </c:pt>
                <c:pt idx="2792">
                  <c:v>3288.3910000000001</c:v>
                </c:pt>
                <c:pt idx="2793">
                  <c:v>3288.8249999999998</c:v>
                </c:pt>
                <c:pt idx="2794">
                  <c:v>3289.3429999999998</c:v>
                </c:pt>
                <c:pt idx="2795">
                  <c:v>3290.0360000000001</c:v>
                </c:pt>
                <c:pt idx="2796">
                  <c:v>3291.154</c:v>
                </c:pt>
                <c:pt idx="2797">
                  <c:v>3292.67</c:v>
                </c:pt>
                <c:pt idx="2798">
                  <c:v>3293.482</c:v>
                </c:pt>
                <c:pt idx="2799">
                  <c:v>3294.4520000000002</c:v>
                </c:pt>
                <c:pt idx="2800">
                  <c:v>3295.8110000000001</c:v>
                </c:pt>
                <c:pt idx="2801">
                  <c:v>3296.9479999999999</c:v>
                </c:pt>
                <c:pt idx="2802">
                  <c:v>3298.1390000000001</c:v>
                </c:pt>
                <c:pt idx="2803">
                  <c:v>3299.5619999999999</c:v>
                </c:pt>
                <c:pt idx="2804">
                  <c:v>3300.4679999999998</c:v>
                </c:pt>
                <c:pt idx="2805">
                  <c:v>3301.2260000000001</c:v>
                </c:pt>
                <c:pt idx="2806">
                  <c:v>3302.7959999999998</c:v>
                </c:pt>
                <c:pt idx="2807">
                  <c:v>3304.6709999999998</c:v>
                </c:pt>
                <c:pt idx="2808">
                  <c:v>3305.125</c:v>
                </c:pt>
                <c:pt idx="2809">
                  <c:v>3305.5050000000001</c:v>
                </c:pt>
                <c:pt idx="2810">
                  <c:v>3307.453</c:v>
                </c:pt>
                <c:pt idx="2811">
                  <c:v>3309.78</c:v>
                </c:pt>
                <c:pt idx="2812">
                  <c:v>3309.799</c:v>
                </c:pt>
                <c:pt idx="2813">
                  <c:v>3312.11</c:v>
                </c:pt>
                <c:pt idx="2814">
                  <c:v>3313.3490000000002</c:v>
                </c:pt>
                <c:pt idx="2815">
                  <c:v>3314.0610000000001</c:v>
                </c:pt>
                <c:pt idx="2816">
                  <c:v>3314.4389999999999</c:v>
                </c:pt>
                <c:pt idx="2817">
                  <c:v>3314.8890000000001</c:v>
                </c:pt>
                <c:pt idx="2818">
                  <c:v>3316.7669999999998</c:v>
                </c:pt>
                <c:pt idx="2819">
                  <c:v>3318.34</c:v>
                </c:pt>
                <c:pt idx="2820">
                  <c:v>3319.096</c:v>
                </c:pt>
                <c:pt idx="2821">
                  <c:v>3319.998</c:v>
                </c:pt>
                <c:pt idx="2822">
                  <c:v>3321.424</c:v>
                </c:pt>
                <c:pt idx="2823">
                  <c:v>3322.6179999999999</c:v>
                </c:pt>
                <c:pt idx="2824">
                  <c:v>3323.752</c:v>
                </c:pt>
                <c:pt idx="2825">
                  <c:v>3325.107</c:v>
                </c:pt>
                <c:pt idx="2826">
                  <c:v>3326.0810000000001</c:v>
                </c:pt>
                <c:pt idx="2827">
                  <c:v>3326.8960000000002</c:v>
                </c:pt>
                <c:pt idx="2828">
                  <c:v>3330.7379999999998</c:v>
                </c:pt>
                <c:pt idx="2829">
                  <c:v>3331.1750000000002</c:v>
                </c:pt>
                <c:pt idx="2830">
                  <c:v>3335.453</c:v>
                </c:pt>
                <c:pt idx="2831">
                  <c:v>3336.1089999999999</c:v>
                </c:pt>
                <c:pt idx="2832">
                  <c:v>3337.723</c:v>
                </c:pt>
                <c:pt idx="2833">
                  <c:v>3339.7310000000002</c:v>
                </c:pt>
                <c:pt idx="2834">
                  <c:v>3340.0520000000001</c:v>
                </c:pt>
                <c:pt idx="2835">
                  <c:v>3340.4349999999999</c:v>
                </c:pt>
                <c:pt idx="2836">
                  <c:v>3344.01</c:v>
                </c:pt>
                <c:pt idx="2837">
                  <c:v>3344.7089999999998</c:v>
                </c:pt>
                <c:pt idx="2838">
                  <c:v>3345.5439999999999</c:v>
                </c:pt>
                <c:pt idx="2839">
                  <c:v>3347.0369999999998</c:v>
                </c:pt>
                <c:pt idx="2840">
                  <c:v>3347.5369999999998</c:v>
                </c:pt>
                <c:pt idx="2841">
                  <c:v>3348.288</c:v>
                </c:pt>
                <c:pt idx="2842">
                  <c:v>3349.366</c:v>
                </c:pt>
                <c:pt idx="2843">
                  <c:v>3350.6529999999998</c:v>
                </c:pt>
                <c:pt idx="2844">
                  <c:v>3351.694</c:v>
                </c:pt>
                <c:pt idx="2845">
                  <c:v>3355.3220000000001</c:v>
                </c:pt>
                <c:pt idx="2846">
                  <c:v>3356.3850000000002</c:v>
                </c:pt>
                <c:pt idx="2847">
                  <c:v>3356.665</c:v>
                </c:pt>
                <c:pt idx="2848">
                  <c:v>3357.683</c:v>
                </c:pt>
                <c:pt idx="2849">
                  <c:v>3358.7910000000002</c:v>
                </c:pt>
                <c:pt idx="2850">
                  <c:v>3361.1959999999999</c:v>
                </c:pt>
                <c:pt idx="2851">
                  <c:v>3362.527</c:v>
                </c:pt>
                <c:pt idx="2852">
                  <c:v>3363.6019999999999</c:v>
                </c:pt>
                <c:pt idx="2853">
                  <c:v>3364.2130000000002</c:v>
                </c:pt>
                <c:pt idx="2854">
                  <c:v>3366.0070000000001</c:v>
                </c:pt>
                <c:pt idx="2855">
                  <c:v>3366.4389999999999</c:v>
                </c:pt>
                <c:pt idx="2856">
                  <c:v>3367.9870000000001</c:v>
                </c:pt>
                <c:pt idx="2857">
                  <c:v>3368.4119999999998</c:v>
                </c:pt>
                <c:pt idx="2858">
                  <c:v>3369.16</c:v>
                </c:pt>
                <c:pt idx="2859">
                  <c:v>3370.8180000000002</c:v>
                </c:pt>
                <c:pt idx="2860">
                  <c:v>3373.223</c:v>
                </c:pt>
                <c:pt idx="2861">
                  <c:v>3375.1930000000002</c:v>
                </c:pt>
                <c:pt idx="2862">
                  <c:v>3375.5349999999999</c:v>
                </c:pt>
                <c:pt idx="2863">
                  <c:v>3375.6280000000002</c:v>
                </c:pt>
                <c:pt idx="2864">
                  <c:v>3375.7930000000001</c:v>
                </c:pt>
                <c:pt idx="2865">
                  <c:v>3378.0340000000001</c:v>
                </c:pt>
                <c:pt idx="2866">
                  <c:v>3378.7919999999999</c:v>
                </c:pt>
                <c:pt idx="2867">
                  <c:v>3379.3090000000002</c:v>
                </c:pt>
                <c:pt idx="2868">
                  <c:v>3380.4389999999999</c:v>
                </c:pt>
                <c:pt idx="2869">
                  <c:v>3382.4259999999999</c:v>
                </c:pt>
                <c:pt idx="2870">
                  <c:v>3382.8449999999998</c:v>
                </c:pt>
                <c:pt idx="2871">
                  <c:v>3383.0830000000001</c:v>
                </c:pt>
                <c:pt idx="2872">
                  <c:v>3383.9490000000001</c:v>
                </c:pt>
                <c:pt idx="2873">
                  <c:v>3386.8560000000002</c:v>
                </c:pt>
                <c:pt idx="2874">
                  <c:v>3387.6550000000002</c:v>
                </c:pt>
                <c:pt idx="2875">
                  <c:v>3389.0590000000002</c:v>
                </c:pt>
                <c:pt idx="2876">
                  <c:v>3390.0610000000001</c:v>
                </c:pt>
                <c:pt idx="2877">
                  <c:v>3390.63</c:v>
                </c:pt>
                <c:pt idx="2878">
                  <c:v>3392.4659999999999</c:v>
                </c:pt>
                <c:pt idx="2879">
                  <c:v>3392.703</c:v>
                </c:pt>
                <c:pt idx="2880">
                  <c:v>3394.404</c:v>
                </c:pt>
                <c:pt idx="2881">
                  <c:v>3394.8710000000001</c:v>
                </c:pt>
                <c:pt idx="2882">
                  <c:v>3395.6930000000002</c:v>
                </c:pt>
                <c:pt idx="2883">
                  <c:v>3397.277</c:v>
                </c:pt>
                <c:pt idx="2884">
                  <c:v>3398.1779999999999</c:v>
                </c:pt>
                <c:pt idx="2885">
                  <c:v>3399.6819999999998</c:v>
                </c:pt>
                <c:pt idx="2886">
                  <c:v>3401.4589999999998</c:v>
                </c:pt>
                <c:pt idx="2887">
                  <c:v>3401.9520000000002</c:v>
                </c:pt>
                <c:pt idx="2888">
                  <c:v>3402.087</c:v>
                </c:pt>
                <c:pt idx="2889">
                  <c:v>3402.326</c:v>
                </c:pt>
                <c:pt idx="2890">
                  <c:v>3404.4929999999999</c:v>
                </c:pt>
                <c:pt idx="2891">
                  <c:v>3405.7260000000001</c:v>
                </c:pt>
                <c:pt idx="2892">
                  <c:v>3406.8980000000001</c:v>
                </c:pt>
                <c:pt idx="2893">
                  <c:v>3408.9589999999998</c:v>
                </c:pt>
                <c:pt idx="2894">
                  <c:v>3409.0360000000001</c:v>
                </c:pt>
                <c:pt idx="2895">
                  <c:v>3409.3040000000001</c:v>
                </c:pt>
                <c:pt idx="2896">
                  <c:v>3409.5</c:v>
                </c:pt>
                <c:pt idx="2897">
                  <c:v>3410.2139999999999</c:v>
                </c:pt>
                <c:pt idx="2898">
                  <c:v>3411.7089999999998</c:v>
                </c:pt>
                <c:pt idx="2899">
                  <c:v>3413.2739999999999</c:v>
                </c:pt>
                <c:pt idx="2900">
                  <c:v>3414.114</c:v>
                </c:pt>
                <c:pt idx="2901">
                  <c:v>3416.52</c:v>
                </c:pt>
                <c:pt idx="2902">
                  <c:v>3417.0479999999998</c:v>
                </c:pt>
                <c:pt idx="2903">
                  <c:v>3418.9250000000002</c:v>
                </c:pt>
                <c:pt idx="2904">
                  <c:v>3418.9690000000001</c:v>
                </c:pt>
                <c:pt idx="2905">
                  <c:v>3420.8209999999999</c:v>
                </c:pt>
                <c:pt idx="2906">
                  <c:v>3421.33</c:v>
                </c:pt>
                <c:pt idx="2907">
                  <c:v>3422.2249999999999</c:v>
                </c:pt>
                <c:pt idx="2908">
                  <c:v>3423.7359999999999</c:v>
                </c:pt>
                <c:pt idx="2909">
                  <c:v>3424.5949999999998</c:v>
                </c:pt>
                <c:pt idx="2910">
                  <c:v>3426.1410000000001</c:v>
                </c:pt>
                <c:pt idx="2911">
                  <c:v>3427.7240000000002</c:v>
                </c:pt>
                <c:pt idx="2912">
                  <c:v>3428.3690000000001</c:v>
                </c:pt>
                <c:pt idx="2913">
                  <c:v>3428.547</c:v>
                </c:pt>
                <c:pt idx="2914">
                  <c:v>3428.8580000000002</c:v>
                </c:pt>
                <c:pt idx="2915">
                  <c:v>3430.9520000000002</c:v>
                </c:pt>
                <c:pt idx="2916">
                  <c:v>3432.143</c:v>
                </c:pt>
                <c:pt idx="2917">
                  <c:v>3433.357</c:v>
                </c:pt>
                <c:pt idx="2918">
                  <c:v>3435.4920000000002</c:v>
                </c:pt>
                <c:pt idx="2919">
                  <c:v>3435.7629999999999</c:v>
                </c:pt>
                <c:pt idx="2920">
                  <c:v>3435.9169999999999</c:v>
                </c:pt>
                <c:pt idx="2921">
                  <c:v>3436.4789999999998</c:v>
                </c:pt>
                <c:pt idx="2922">
                  <c:v>3437.8829999999998</c:v>
                </c:pt>
                <c:pt idx="2923">
                  <c:v>3438.1680000000001</c:v>
                </c:pt>
                <c:pt idx="2924">
                  <c:v>3442.125</c:v>
                </c:pt>
                <c:pt idx="2925">
                  <c:v>3442.9789999999998</c:v>
                </c:pt>
                <c:pt idx="2926">
                  <c:v>3443.4650000000001</c:v>
                </c:pt>
                <c:pt idx="2927">
                  <c:v>3445.2339999999999</c:v>
                </c:pt>
                <c:pt idx="2928">
                  <c:v>3445.384</c:v>
                </c:pt>
                <c:pt idx="2929">
                  <c:v>3447.239</c:v>
                </c:pt>
                <c:pt idx="2930">
                  <c:v>3447.79</c:v>
                </c:pt>
                <c:pt idx="2931">
                  <c:v>3448.7579999999998</c:v>
                </c:pt>
                <c:pt idx="2932">
                  <c:v>3450.1950000000002</c:v>
                </c:pt>
                <c:pt idx="2933">
                  <c:v>3451.0129999999999</c:v>
                </c:pt>
                <c:pt idx="2934">
                  <c:v>3452.6</c:v>
                </c:pt>
                <c:pt idx="2935">
                  <c:v>3453.989</c:v>
                </c:pt>
                <c:pt idx="2936">
                  <c:v>3454.7860000000001</c:v>
                </c:pt>
                <c:pt idx="2937">
                  <c:v>3455.0059999999999</c:v>
                </c:pt>
                <c:pt idx="2938">
                  <c:v>3455.3910000000001</c:v>
                </c:pt>
                <c:pt idx="2939">
                  <c:v>3457.4110000000001</c:v>
                </c:pt>
                <c:pt idx="2940">
                  <c:v>3458.56</c:v>
                </c:pt>
                <c:pt idx="2941">
                  <c:v>3459.8159999999998</c:v>
                </c:pt>
                <c:pt idx="2942">
                  <c:v>3462.0239999999999</c:v>
                </c:pt>
                <c:pt idx="2943">
                  <c:v>3462.2220000000002</c:v>
                </c:pt>
                <c:pt idx="2944">
                  <c:v>3462.7440000000001</c:v>
                </c:pt>
                <c:pt idx="2945">
                  <c:v>3464.627</c:v>
                </c:pt>
                <c:pt idx="2946">
                  <c:v>3466.1080000000002</c:v>
                </c:pt>
                <c:pt idx="2947">
                  <c:v>3466.8240000000001</c:v>
                </c:pt>
                <c:pt idx="2948">
                  <c:v>3467.0329999999999</c:v>
                </c:pt>
                <c:pt idx="2949">
                  <c:v>3468.6570000000002</c:v>
                </c:pt>
                <c:pt idx="2950">
                  <c:v>3469.4380000000001</c:v>
                </c:pt>
                <c:pt idx="2951">
                  <c:v>3469.8820000000001</c:v>
                </c:pt>
                <c:pt idx="2952">
                  <c:v>3471.4989999999998</c:v>
                </c:pt>
                <c:pt idx="2953">
                  <c:v>3471.8429999999998</c:v>
                </c:pt>
                <c:pt idx="2954">
                  <c:v>3473.6559999999999</c:v>
                </c:pt>
                <c:pt idx="2955">
                  <c:v>3474.2489999999998</c:v>
                </c:pt>
                <c:pt idx="2956">
                  <c:v>3475.29</c:v>
                </c:pt>
                <c:pt idx="2957">
                  <c:v>3476.654</c:v>
                </c:pt>
                <c:pt idx="2958">
                  <c:v>3477.43</c:v>
                </c:pt>
                <c:pt idx="2959">
                  <c:v>3479.0590000000002</c:v>
                </c:pt>
                <c:pt idx="2960">
                  <c:v>3480.2539999999999</c:v>
                </c:pt>
                <c:pt idx="2961">
                  <c:v>3481.2040000000002</c:v>
                </c:pt>
                <c:pt idx="2962">
                  <c:v>3481.4650000000001</c:v>
                </c:pt>
                <c:pt idx="2963">
                  <c:v>3481.924</c:v>
                </c:pt>
                <c:pt idx="2964">
                  <c:v>3483.87</c:v>
                </c:pt>
                <c:pt idx="2965">
                  <c:v>3484.9780000000001</c:v>
                </c:pt>
                <c:pt idx="2966">
                  <c:v>3486.2750000000001</c:v>
                </c:pt>
                <c:pt idx="2967">
                  <c:v>3488.5569999999998</c:v>
                </c:pt>
                <c:pt idx="2968">
                  <c:v>3488.681</c:v>
                </c:pt>
                <c:pt idx="2969">
                  <c:v>3488.752</c:v>
                </c:pt>
                <c:pt idx="2970">
                  <c:v>3489.009</c:v>
                </c:pt>
                <c:pt idx="2971">
                  <c:v>3491.0859999999998</c:v>
                </c:pt>
                <c:pt idx="2972">
                  <c:v>3492.5250000000001</c:v>
                </c:pt>
                <c:pt idx="2973">
                  <c:v>3493.4920000000002</c:v>
                </c:pt>
                <c:pt idx="2974">
                  <c:v>3495.19</c:v>
                </c:pt>
                <c:pt idx="2975">
                  <c:v>3495.8969999999999</c:v>
                </c:pt>
                <c:pt idx="2976">
                  <c:v>3497.6010000000001</c:v>
                </c:pt>
                <c:pt idx="2977">
                  <c:v>3498.145</c:v>
                </c:pt>
                <c:pt idx="2978">
                  <c:v>3498.3110000000001</c:v>
                </c:pt>
                <c:pt idx="2979">
                  <c:v>3499.9459999999999</c:v>
                </c:pt>
                <c:pt idx="2980">
                  <c:v>3500.84</c:v>
                </c:pt>
                <c:pt idx="2981">
                  <c:v>3503.1080000000002</c:v>
                </c:pt>
                <c:pt idx="2982">
                  <c:v>3503.3690000000001</c:v>
                </c:pt>
                <c:pt idx="2983">
                  <c:v>3503.4720000000002</c:v>
                </c:pt>
                <c:pt idx="2984">
                  <c:v>3505.8980000000001</c:v>
                </c:pt>
                <c:pt idx="2985">
                  <c:v>3506.9969999999998</c:v>
                </c:pt>
                <c:pt idx="2986">
                  <c:v>3508.4279999999999</c:v>
                </c:pt>
                <c:pt idx="2987">
                  <c:v>3510.9569999999999</c:v>
                </c:pt>
                <c:pt idx="2988">
                  <c:v>3512.06</c:v>
                </c:pt>
                <c:pt idx="2989">
                  <c:v>3513.4859999999999</c:v>
                </c:pt>
                <c:pt idx="2990">
                  <c:v>3514.0479999999998</c:v>
                </c:pt>
                <c:pt idx="2991">
                  <c:v>3515.34</c:v>
                </c:pt>
                <c:pt idx="2992">
                  <c:v>3516.0149999999999</c:v>
                </c:pt>
                <c:pt idx="2993">
                  <c:v>3518.5450000000001</c:v>
                </c:pt>
                <c:pt idx="2994">
                  <c:v>3521.0740000000001</c:v>
                </c:pt>
                <c:pt idx="2995">
                  <c:v>3521.0990000000002</c:v>
                </c:pt>
                <c:pt idx="2996">
                  <c:v>3521.1559999999999</c:v>
                </c:pt>
                <c:pt idx="2997">
                  <c:v>3522.6010000000001</c:v>
                </c:pt>
                <c:pt idx="2998">
                  <c:v>3523.6030000000001</c:v>
                </c:pt>
                <c:pt idx="2999">
                  <c:v>3524.6239999999998</c:v>
                </c:pt>
                <c:pt idx="3000">
                  <c:v>3526.1320000000001</c:v>
                </c:pt>
                <c:pt idx="3001">
                  <c:v>3526.9720000000002</c:v>
                </c:pt>
                <c:pt idx="3002">
                  <c:v>3528.1489999999999</c:v>
                </c:pt>
                <c:pt idx="3003">
                  <c:v>3531.1909999999998</c:v>
                </c:pt>
                <c:pt idx="3004">
                  <c:v>3531.6750000000002</c:v>
                </c:pt>
                <c:pt idx="3005">
                  <c:v>3532.788</c:v>
                </c:pt>
                <c:pt idx="3006">
                  <c:v>3533.72</c:v>
                </c:pt>
                <c:pt idx="3007">
                  <c:v>3535.2</c:v>
                </c:pt>
                <c:pt idx="3008">
                  <c:v>3536.2489999999998</c:v>
                </c:pt>
                <c:pt idx="3009">
                  <c:v>3538.6039999999998</c:v>
                </c:pt>
                <c:pt idx="3010">
                  <c:v>3538.7260000000001</c:v>
                </c:pt>
                <c:pt idx="3011">
                  <c:v>3538.913</c:v>
                </c:pt>
                <c:pt idx="3012">
                  <c:v>3541.308</c:v>
                </c:pt>
                <c:pt idx="3013">
                  <c:v>3543.837</c:v>
                </c:pt>
                <c:pt idx="3014">
                  <c:v>3544.42</c:v>
                </c:pt>
                <c:pt idx="3015">
                  <c:v>3545.7759999999998</c:v>
                </c:pt>
                <c:pt idx="3016">
                  <c:v>3546.3670000000002</c:v>
                </c:pt>
                <c:pt idx="3017">
                  <c:v>3547.864</c:v>
                </c:pt>
                <c:pt idx="3018">
                  <c:v>3548.8960000000002</c:v>
                </c:pt>
                <c:pt idx="3019">
                  <c:v>3549.3020000000001</c:v>
                </c:pt>
                <c:pt idx="3020">
                  <c:v>3550.2359999999999</c:v>
                </c:pt>
                <c:pt idx="3021">
                  <c:v>3551.4250000000002</c:v>
                </c:pt>
                <c:pt idx="3022">
                  <c:v>3552.8270000000002</c:v>
                </c:pt>
                <c:pt idx="3023">
                  <c:v>3553.9540000000002</c:v>
                </c:pt>
                <c:pt idx="3024">
                  <c:v>3556.0520000000001</c:v>
                </c:pt>
                <c:pt idx="3025">
                  <c:v>3556.3530000000001</c:v>
                </c:pt>
                <c:pt idx="3026">
                  <c:v>3556.4830000000002</c:v>
                </c:pt>
                <c:pt idx="3027">
                  <c:v>3556.8150000000001</c:v>
                </c:pt>
                <c:pt idx="3028">
                  <c:v>3559.0129999999999</c:v>
                </c:pt>
                <c:pt idx="3029">
                  <c:v>3559.8780000000002</c:v>
                </c:pt>
                <c:pt idx="3030">
                  <c:v>3561.5419999999999</c:v>
                </c:pt>
                <c:pt idx="3031">
                  <c:v>3561.8679999999999</c:v>
                </c:pt>
                <c:pt idx="3032">
                  <c:v>3562.2449999999999</c:v>
                </c:pt>
                <c:pt idx="3033">
                  <c:v>3564.0709999999999</c:v>
                </c:pt>
                <c:pt idx="3034">
                  <c:v>3566.6010000000001</c:v>
                </c:pt>
                <c:pt idx="3035">
                  <c:v>3566.9290000000001</c:v>
                </c:pt>
                <c:pt idx="3036">
                  <c:v>3567.6840000000002</c:v>
                </c:pt>
                <c:pt idx="3037">
                  <c:v>3569.13</c:v>
                </c:pt>
                <c:pt idx="3038">
                  <c:v>3570.4540000000002</c:v>
                </c:pt>
                <c:pt idx="3039">
                  <c:v>3571.6590000000001</c:v>
                </c:pt>
                <c:pt idx="3040">
                  <c:v>3573.5</c:v>
                </c:pt>
                <c:pt idx="3041">
                  <c:v>3573.98</c:v>
                </c:pt>
                <c:pt idx="3042">
                  <c:v>3574.1880000000001</c:v>
                </c:pt>
                <c:pt idx="3043">
                  <c:v>3577.5050000000001</c:v>
                </c:pt>
                <c:pt idx="3044">
                  <c:v>3579.2469999999998</c:v>
                </c:pt>
                <c:pt idx="3045">
                  <c:v>3579.3159999999998</c:v>
                </c:pt>
                <c:pt idx="3046">
                  <c:v>3581.0309999999999</c:v>
                </c:pt>
                <c:pt idx="3047">
                  <c:v>3581.7759999999998</c:v>
                </c:pt>
                <c:pt idx="3048">
                  <c:v>3583.6689999999999</c:v>
                </c:pt>
                <c:pt idx="3049">
                  <c:v>3584.3049999999998</c:v>
                </c:pt>
                <c:pt idx="3050">
                  <c:v>3584.556</c:v>
                </c:pt>
                <c:pt idx="3051">
                  <c:v>3585.1320000000001</c:v>
                </c:pt>
                <c:pt idx="3052">
                  <c:v>3586.835</c:v>
                </c:pt>
                <c:pt idx="3053">
                  <c:v>3588.0810000000001</c:v>
                </c:pt>
                <c:pt idx="3054">
                  <c:v>3589.364</c:v>
                </c:pt>
                <c:pt idx="3055">
                  <c:v>3590.4609999999998</c:v>
                </c:pt>
                <c:pt idx="3056">
                  <c:v>3590.9479999999999</c:v>
                </c:pt>
                <c:pt idx="3057">
                  <c:v>3591.607</c:v>
                </c:pt>
                <c:pt idx="3058">
                  <c:v>3591.893</c:v>
                </c:pt>
                <c:pt idx="3059">
                  <c:v>3592.62</c:v>
                </c:pt>
                <c:pt idx="3060">
                  <c:v>3595.1320000000001</c:v>
                </c:pt>
                <c:pt idx="3061">
                  <c:v>3596.7640000000001</c:v>
                </c:pt>
                <c:pt idx="3062">
                  <c:v>3596.9520000000002</c:v>
                </c:pt>
                <c:pt idx="3063">
                  <c:v>3598.6579999999999</c:v>
                </c:pt>
                <c:pt idx="3064">
                  <c:v>3599.4810000000002</c:v>
                </c:pt>
                <c:pt idx="3065">
                  <c:v>3601.5709999999999</c:v>
                </c:pt>
                <c:pt idx="3066">
                  <c:v>3602.01</c:v>
                </c:pt>
                <c:pt idx="3067">
                  <c:v>3602.183</c:v>
                </c:pt>
                <c:pt idx="3068">
                  <c:v>3602.58</c:v>
                </c:pt>
                <c:pt idx="3069">
                  <c:v>3604.5390000000002</c:v>
                </c:pt>
                <c:pt idx="3070">
                  <c:v>3605.7080000000001</c:v>
                </c:pt>
                <c:pt idx="3071">
                  <c:v>3605.9250000000002</c:v>
                </c:pt>
                <c:pt idx="3072">
                  <c:v>3607.402</c:v>
                </c:pt>
                <c:pt idx="3073">
                  <c:v>3609.0079999999998</c:v>
                </c:pt>
                <c:pt idx="3074">
                  <c:v>3610.4470000000001</c:v>
                </c:pt>
                <c:pt idx="3075">
                  <c:v>3612.2939999999999</c:v>
                </c:pt>
                <c:pt idx="3076">
                  <c:v>3613.56</c:v>
                </c:pt>
                <c:pt idx="3077">
                  <c:v>3614.3560000000002</c:v>
                </c:pt>
                <c:pt idx="3078">
                  <c:v>3615.578</c:v>
                </c:pt>
                <c:pt idx="3079">
                  <c:v>3616.674</c:v>
                </c:pt>
                <c:pt idx="3080">
                  <c:v>3617.8319999999999</c:v>
                </c:pt>
                <c:pt idx="3081">
                  <c:v>3618.864</c:v>
                </c:pt>
                <c:pt idx="3082">
                  <c:v>3619.7869999999998</c:v>
                </c:pt>
                <c:pt idx="3083">
                  <c:v>3620.1950000000002</c:v>
                </c:pt>
                <c:pt idx="3084">
                  <c:v>3621.3090000000002</c:v>
                </c:pt>
                <c:pt idx="3085">
                  <c:v>3622.1489999999999</c:v>
                </c:pt>
                <c:pt idx="3086">
                  <c:v>3622.9009999999998</c:v>
                </c:pt>
                <c:pt idx="3087">
                  <c:v>3624.7849999999999</c:v>
                </c:pt>
                <c:pt idx="3088">
                  <c:v>3625.4340000000002</c:v>
                </c:pt>
                <c:pt idx="3089">
                  <c:v>3626.0149999999999</c:v>
                </c:pt>
                <c:pt idx="3090">
                  <c:v>3628.2620000000002</c:v>
                </c:pt>
                <c:pt idx="3091">
                  <c:v>3628.7190000000001</c:v>
                </c:pt>
                <c:pt idx="3092">
                  <c:v>3629.1280000000002</c:v>
                </c:pt>
                <c:pt idx="3093">
                  <c:v>3631.739</c:v>
                </c:pt>
                <c:pt idx="3094">
                  <c:v>3632.0039999999999</c:v>
                </c:pt>
                <c:pt idx="3095">
                  <c:v>3632.2420000000002</c:v>
                </c:pt>
                <c:pt idx="3096">
                  <c:v>3635.2150000000001</c:v>
                </c:pt>
                <c:pt idx="3097">
                  <c:v>3635.2890000000002</c:v>
                </c:pt>
                <c:pt idx="3098">
                  <c:v>3635.3560000000002</c:v>
                </c:pt>
                <c:pt idx="3099">
                  <c:v>3636.556</c:v>
                </c:pt>
                <c:pt idx="3100">
                  <c:v>3638.4690000000001</c:v>
                </c:pt>
                <c:pt idx="3101">
                  <c:v>3638.5749999999998</c:v>
                </c:pt>
                <c:pt idx="3102">
                  <c:v>3638.692</c:v>
                </c:pt>
                <c:pt idx="3103">
                  <c:v>3641.5830000000001</c:v>
                </c:pt>
                <c:pt idx="3104">
                  <c:v>3641.86</c:v>
                </c:pt>
                <c:pt idx="3105">
                  <c:v>3642.1689999999999</c:v>
                </c:pt>
                <c:pt idx="3106">
                  <c:v>3644.6959999999999</c:v>
                </c:pt>
                <c:pt idx="3107">
                  <c:v>3645.145</c:v>
                </c:pt>
                <c:pt idx="3108">
                  <c:v>3645.645</c:v>
                </c:pt>
                <c:pt idx="3109">
                  <c:v>3647.81</c:v>
                </c:pt>
                <c:pt idx="3110">
                  <c:v>3649.1219999999998</c:v>
                </c:pt>
                <c:pt idx="3111">
                  <c:v>3650.924</c:v>
                </c:pt>
                <c:pt idx="3112">
                  <c:v>3651.7150000000001</c:v>
                </c:pt>
                <c:pt idx="3113">
                  <c:v>3652.5990000000002</c:v>
                </c:pt>
                <c:pt idx="3114">
                  <c:v>3654.0369999999998</c:v>
                </c:pt>
                <c:pt idx="3115">
                  <c:v>3655</c:v>
                </c:pt>
                <c:pt idx="3116">
                  <c:v>3656.0749999999998</c:v>
                </c:pt>
                <c:pt idx="3117">
                  <c:v>3657.1509999999998</c:v>
                </c:pt>
                <c:pt idx="3118">
                  <c:v>3658.2849999999999</c:v>
                </c:pt>
                <c:pt idx="3119">
                  <c:v>3660.2640000000001</c:v>
                </c:pt>
                <c:pt idx="3120">
                  <c:v>3661.57</c:v>
                </c:pt>
                <c:pt idx="3121">
                  <c:v>3663.029</c:v>
                </c:pt>
                <c:pt idx="3122">
                  <c:v>3663.3780000000002</c:v>
                </c:pt>
                <c:pt idx="3123">
                  <c:v>3664.8560000000002</c:v>
                </c:pt>
                <c:pt idx="3124">
                  <c:v>3666.4920000000002</c:v>
                </c:pt>
                <c:pt idx="3125">
                  <c:v>3668.1410000000001</c:v>
                </c:pt>
                <c:pt idx="3126">
                  <c:v>3669.6060000000002</c:v>
                </c:pt>
                <c:pt idx="3127">
                  <c:v>3669.982</c:v>
                </c:pt>
                <c:pt idx="3128">
                  <c:v>3671.4259999999999</c:v>
                </c:pt>
                <c:pt idx="3129">
                  <c:v>3674.7109999999998</c:v>
                </c:pt>
                <c:pt idx="3130">
                  <c:v>3675.8330000000001</c:v>
                </c:pt>
                <c:pt idx="3131">
                  <c:v>3676.9349999999999</c:v>
                </c:pt>
                <c:pt idx="3132">
                  <c:v>3677.9960000000001</c:v>
                </c:pt>
                <c:pt idx="3133">
                  <c:v>3678.3110000000001</c:v>
                </c:pt>
                <c:pt idx="3134">
                  <c:v>3678.9459999999999</c:v>
                </c:pt>
                <c:pt idx="3135">
                  <c:v>3680.4119999999998</c:v>
                </c:pt>
                <c:pt idx="3136">
                  <c:v>3681.2809999999999</c:v>
                </c:pt>
                <c:pt idx="3137">
                  <c:v>3682.06</c:v>
                </c:pt>
                <c:pt idx="3138">
                  <c:v>3683.8879999999999</c:v>
                </c:pt>
                <c:pt idx="3139">
                  <c:v>3684.5659999999998</c:v>
                </c:pt>
                <c:pt idx="3140">
                  <c:v>3685.174</c:v>
                </c:pt>
                <c:pt idx="3141">
                  <c:v>3687.3649999999998</c:v>
                </c:pt>
                <c:pt idx="3142">
                  <c:v>3687.8519999999999</c:v>
                </c:pt>
                <c:pt idx="3143">
                  <c:v>3690.8420000000001</c:v>
                </c:pt>
                <c:pt idx="3144">
                  <c:v>3691.1370000000002</c:v>
                </c:pt>
                <c:pt idx="3145">
                  <c:v>3691.4009999999998</c:v>
                </c:pt>
                <c:pt idx="3146">
                  <c:v>3694.3180000000002</c:v>
                </c:pt>
                <c:pt idx="3147">
                  <c:v>3694.422</c:v>
                </c:pt>
                <c:pt idx="3148">
                  <c:v>3696.1970000000001</c:v>
                </c:pt>
                <c:pt idx="3149">
                  <c:v>3697.7069999999999</c:v>
                </c:pt>
                <c:pt idx="3150">
                  <c:v>3697.7950000000001</c:v>
                </c:pt>
                <c:pt idx="3151">
                  <c:v>3700.7420000000002</c:v>
                </c:pt>
                <c:pt idx="3152">
                  <c:v>3700.9920000000002</c:v>
                </c:pt>
                <c:pt idx="3153">
                  <c:v>3701.2719999999999</c:v>
                </c:pt>
                <c:pt idx="3154">
                  <c:v>3703.855</c:v>
                </c:pt>
                <c:pt idx="3155">
                  <c:v>3704.277</c:v>
                </c:pt>
                <c:pt idx="3156">
                  <c:v>3704.748</c:v>
                </c:pt>
                <c:pt idx="3157">
                  <c:v>3706.9690000000001</c:v>
                </c:pt>
                <c:pt idx="3158">
                  <c:v>3707.5619999999999</c:v>
                </c:pt>
                <c:pt idx="3159">
                  <c:v>3708.2249999999999</c:v>
                </c:pt>
                <c:pt idx="3160">
                  <c:v>3711.701</c:v>
                </c:pt>
                <c:pt idx="3161">
                  <c:v>3713.1959999999999</c:v>
                </c:pt>
                <c:pt idx="3162">
                  <c:v>3714.1329999999998</c:v>
                </c:pt>
                <c:pt idx="3163">
                  <c:v>3715.1779999999999</c:v>
                </c:pt>
                <c:pt idx="3164">
                  <c:v>3716.31</c:v>
                </c:pt>
                <c:pt idx="3165">
                  <c:v>3717.4180000000001</c:v>
                </c:pt>
                <c:pt idx="3166">
                  <c:v>3718.6550000000002</c:v>
                </c:pt>
                <c:pt idx="3167">
                  <c:v>3719.424</c:v>
                </c:pt>
                <c:pt idx="3168">
                  <c:v>3720.703</c:v>
                </c:pt>
                <c:pt idx="3169">
                  <c:v>3722.1309999999999</c:v>
                </c:pt>
                <c:pt idx="3170">
                  <c:v>3722.5369999999998</c:v>
                </c:pt>
                <c:pt idx="3171">
                  <c:v>3723.9879999999998</c:v>
                </c:pt>
                <c:pt idx="3172">
                  <c:v>3725.6080000000002</c:v>
                </c:pt>
                <c:pt idx="3173">
                  <c:v>3727.2730000000001</c:v>
                </c:pt>
                <c:pt idx="3174">
                  <c:v>3729.085</c:v>
                </c:pt>
                <c:pt idx="3175">
                  <c:v>3731.8780000000002</c:v>
                </c:pt>
                <c:pt idx="3176">
                  <c:v>3732.5610000000001</c:v>
                </c:pt>
                <c:pt idx="3177">
                  <c:v>3733.8440000000001</c:v>
                </c:pt>
                <c:pt idx="3178">
                  <c:v>3734.1509999999998</c:v>
                </c:pt>
                <c:pt idx="3179">
                  <c:v>3734.9920000000002</c:v>
                </c:pt>
                <c:pt idx="3180">
                  <c:v>3736.038</c:v>
                </c:pt>
                <c:pt idx="3181">
                  <c:v>3737.1289999999999</c:v>
                </c:pt>
                <c:pt idx="3182">
                  <c:v>3738.105</c:v>
                </c:pt>
                <c:pt idx="3183">
                  <c:v>3739.5149999999999</c:v>
                </c:pt>
                <c:pt idx="3184">
                  <c:v>3739.7489999999998</c:v>
                </c:pt>
                <c:pt idx="3185">
                  <c:v>3740.5619999999999</c:v>
                </c:pt>
                <c:pt idx="3186">
                  <c:v>3741.2809999999999</c:v>
                </c:pt>
                <c:pt idx="3187">
                  <c:v>3743.2130000000002</c:v>
                </c:pt>
                <c:pt idx="3188">
                  <c:v>3744.5810000000001</c:v>
                </c:pt>
                <c:pt idx="3189">
                  <c:v>3745.5659999999998</c:v>
                </c:pt>
                <c:pt idx="3190">
                  <c:v>3746.9569999999999</c:v>
                </c:pt>
                <c:pt idx="3191">
                  <c:v>3747.9189999999999</c:v>
                </c:pt>
                <c:pt idx="3192">
                  <c:v>3748.6</c:v>
                </c:pt>
                <c:pt idx="3193">
                  <c:v>3750.2719999999999</c:v>
                </c:pt>
                <c:pt idx="3194">
                  <c:v>3752.5859999999998</c:v>
                </c:pt>
                <c:pt idx="3195">
                  <c:v>3752.62</c:v>
                </c:pt>
                <c:pt idx="3196">
                  <c:v>3752.6329999999998</c:v>
                </c:pt>
                <c:pt idx="3197">
                  <c:v>3754.9780000000001</c:v>
                </c:pt>
                <c:pt idx="3198">
                  <c:v>3757.3310000000001</c:v>
                </c:pt>
                <c:pt idx="3199">
                  <c:v>3758.31</c:v>
                </c:pt>
                <c:pt idx="3200">
                  <c:v>3760.6579999999999</c:v>
                </c:pt>
                <c:pt idx="3201">
                  <c:v>3762.038</c:v>
                </c:pt>
                <c:pt idx="3202">
                  <c:v>3763.9859999999999</c:v>
                </c:pt>
                <c:pt idx="3203">
                  <c:v>3764.3910000000001</c:v>
                </c:pt>
                <c:pt idx="3204">
                  <c:v>3764.6770000000001</c:v>
                </c:pt>
                <c:pt idx="3205">
                  <c:v>3766.3530000000001</c:v>
                </c:pt>
                <c:pt idx="3206">
                  <c:v>3768.6959999999999</c:v>
                </c:pt>
                <c:pt idx="3207">
                  <c:v>3769.0970000000002</c:v>
                </c:pt>
                <c:pt idx="3208">
                  <c:v>3769.6619999999998</c:v>
                </c:pt>
                <c:pt idx="3209">
                  <c:v>3771.45</c:v>
                </c:pt>
                <c:pt idx="3210">
                  <c:v>3772.7150000000001</c:v>
                </c:pt>
                <c:pt idx="3211">
                  <c:v>3773.8029999999999</c:v>
                </c:pt>
                <c:pt idx="3212">
                  <c:v>3775.3389999999999</c:v>
                </c:pt>
                <c:pt idx="3213">
                  <c:v>3776.1559999999999</c:v>
                </c:pt>
                <c:pt idx="3214">
                  <c:v>3776.7339999999999</c:v>
                </c:pt>
                <c:pt idx="3215">
                  <c:v>3778.509</c:v>
                </c:pt>
                <c:pt idx="3216">
                  <c:v>3780.1190000000001</c:v>
                </c:pt>
                <c:pt idx="3217">
                  <c:v>3780.7539999999999</c:v>
                </c:pt>
                <c:pt idx="3218">
                  <c:v>3780.8620000000001</c:v>
                </c:pt>
                <c:pt idx="3219">
                  <c:v>3781.0149999999999</c:v>
                </c:pt>
                <c:pt idx="3220">
                  <c:v>3783.2150000000001</c:v>
                </c:pt>
                <c:pt idx="3221">
                  <c:v>3784.357</c:v>
                </c:pt>
                <c:pt idx="3222">
                  <c:v>3784.7730000000001</c:v>
                </c:pt>
                <c:pt idx="3223">
                  <c:v>3785.5680000000002</c:v>
                </c:pt>
                <c:pt idx="3224">
                  <c:v>3786.692</c:v>
                </c:pt>
                <c:pt idx="3225">
                  <c:v>3787.9209999999998</c:v>
                </c:pt>
                <c:pt idx="3226">
                  <c:v>3788.7919999999999</c:v>
                </c:pt>
                <c:pt idx="3227">
                  <c:v>3790.2739999999999</c:v>
                </c:pt>
                <c:pt idx="3228">
                  <c:v>3792.3679999999999</c:v>
                </c:pt>
                <c:pt idx="3229">
                  <c:v>3792.627</c:v>
                </c:pt>
                <c:pt idx="3230">
                  <c:v>3792.8110000000001</c:v>
                </c:pt>
                <c:pt idx="3231">
                  <c:v>3793.886</c:v>
                </c:pt>
                <c:pt idx="3232">
                  <c:v>3794.9810000000002</c:v>
                </c:pt>
                <c:pt idx="3233">
                  <c:v>3796.83</c:v>
                </c:pt>
                <c:pt idx="3234">
                  <c:v>3798.0439999999999</c:v>
                </c:pt>
                <c:pt idx="3235">
                  <c:v>3799.6869999999999</c:v>
                </c:pt>
                <c:pt idx="3236">
                  <c:v>3800.8490000000002</c:v>
                </c:pt>
                <c:pt idx="3237">
                  <c:v>3802.04</c:v>
                </c:pt>
                <c:pt idx="3238">
                  <c:v>3804.393</c:v>
                </c:pt>
                <c:pt idx="3239">
                  <c:v>3806.7460000000001</c:v>
                </c:pt>
                <c:pt idx="3240">
                  <c:v>3807.652</c:v>
                </c:pt>
                <c:pt idx="3241">
                  <c:v>3808.8879999999999</c:v>
                </c:pt>
                <c:pt idx="3242">
                  <c:v>3809.0990000000002</c:v>
                </c:pt>
                <c:pt idx="3243">
                  <c:v>3809.3969999999999</c:v>
                </c:pt>
                <c:pt idx="3244">
                  <c:v>3812.9070000000002</c:v>
                </c:pt>
                <c:pt idx="3245">
                  <c:v>3813.8049999999998</c:v>
                </c:pt>
                <c:pt idx="3246">
                  <c:v>3816.9259999999999</c:v>
                </c:pt>
                <c:pt idx="3247">
                  <c:v>3820.75</c:v>
                </c:pt>
                <c:pt idx="3248">
                  <c:v>3820.864</c:v>
                </c:pt>
                <c:pt idx="3249">
                  <c:v>3820.9450000000002</c:v>
                </c:pt>
                <c:pt idx="3250">
                  <c:v>3821.4180000000001</c:v>
                </c:pt>
                <c:pt idx="3251">
                  <c:v>3823.2170000000001</c:v>
                </c:pt>
                <c:pt idx="3252">
                  <c:v>3825.57</c:v>
                </c:pt>
                <c:pt idx="3253">
                  <c:v>3826.4259999999999</c:v>
                </c:pt>
                <c:pt idx="3254">
                  <c:v>3827.9229999999998</c:v>
                </c:pt>
                <c:pt idx="3255">
                  <c:v>3828.9830000000002</c:v>
                </c:pt>
                <c:pt idx="3256">
                  <c:v>3830.2759999999998</c:v>
                </c:pt>
                <c:pt idx="3257">
                  <c:v>3832.1030000000001</c:v>
                </c:pt>
                <c:pt idx="3258">
                  <c:v>3832.6289999999999</c:v>
                </c:pt>
                <c:pt idx="3259">
                  <c:v>3833.002</c:v>
                </c:pt>
                <c:pt idx="3260">
                  <c:v>3834.982</c:v>
                </c:pt>
                <c:pt idx="3261">
                  <c:v>3835.1849999999999</c:v>
                </c:pt>
                <c:pt idx="3262">
                  <c:v>3837.0219999999999</c:v>
                </c:pt>
                <c:pt idx="3263">
                  <c:v>3837.3359999999998</c:v>
                </c:pt>
                <c:pt idx="3264">
                  <c:v>3837.779</c:v>
                </c:pt>
                <c:pt idx="3265">
                  <c:v>3838.1179999999999</c:v>
                </c:pt>
                <c:pt idx="3266">
                  <c:v>3839.6889999999999</c:v>
                </c:pt>
                <c:pt idx="3267">
                  <c:v>3841.0410000000002</c:v>
                </c:pt>
                <c:pt idx="3268">
                  <c:v>3842.0419999999999</c:v>
                </c:pt>
                <c:pt idx="3269">
                  <c:v>3844.395</c:v>
                </c:pt>
                <c:pt idx="3270">
                  <c:v>3845.06</c:v>
                </c:pt>
                <c:pt idx="3271">
                  <c:v>3846.748</c:v>
                </c:pt>
                <c:pt idx="3272">
                  <c:v>3848.951</c:v>
                </c:pt>
                <c:pt idx="3273">
                  <c:v>3849.0790000000002</c:v>
                </c:pt>
                <c:pt idx="3274">
                  <c:v>3849.1010000000001</c:v>
                </c:pt>
                <c:pt idx="3275">
                  <c:v>3849.1320000000001</c:v>
                </c:pt>
                <c:pt idx="3276">
                  <c:v>3851.4540000000002</c:v>
                </c:pt>
                <c:pt idx="3277">
                  <c:v>3853.098</c:v>
                </c:pt>
                <c:pt idx="3278">
                  <c:v>3853.8069999999998</c:v>
                </c:pt>
                <c:pt idx="3279">
                  <c:v>3854.808</c:v>
                </c:pt>
                <c:pt idx="3280">
                  <c:v>3856.16</c:v>
                </c:pt>
                <c:pt idx="3281">
                  <c:v>3857.1170000000002</c:v>
                </c:pt>
                <c:pt idx="3282">
                  <c:v>3858.5129999999999</c:v>
                </c:pt>
                <c:pt idx="3283">
                  <c:v>3860.4850000000001</c:v>
                </c:pt>
                <c:pt idx="3284">
                  <c:v>3860.866</c:v>
                </c:pt>
                <c:pt idx="3285">
                  <c:v>3861.1370000000002</c:v>
                </c:pt>
                <c:pt idx="3286">
                  <c:v>3862.7170000000001</c:v>
                </c:pt>
                <c:pt idx="3287">
                  <c:v>3863.2190000000001</c:v>
                </c:pt>
                <c:pt idx="3288">
                  <c:v>3865.1559999999999</c:v>
                </c:pt>
                <c:pt idx="3289">
                  <c:v>3865.5729999999999</c:v>
                </c:pt>
                <c:pt idx="3290">
                  <c:v>3866.1610000000001</c:v>
                </c:pt>
                <c:pt idx="3291">
                  <c:v>3867.9259999999999</c:v>
                </c:pt>
                <c:pt idx="3292">
                  <c:v>3869.1750000000002</c:v>
                </c:pt>
                <c:pt idx="3293">
                  <c:v>3870.279</c:v>
                </c:pt>
                <c:pt idx="3294">
                  <c:v>3871.837</c:v>
                </c:pt>
                <c:pt idx="3295">
                  <c:v>3872.6320000000001</c:v>
                </c:pt>
                <c:pt idx="3296">
                  <c:v>3873.194</c:v>
                </c:pt>
                <c:pt idx="3297">
                  <c:v>3874.9850000000001</c:v>
                </c:pt>
                <c:pt idx="3298">
                  <c:v>3876.4830000000002</c:v>
                </c:pt>
                <c:pt idx="3299">
                  <c:v>3877.2130000000002</c:v>
                </c:pt>
                <c:pt idx="3300">
                  <c:v>3877.3380000000002</c:v>
                </c:pt>
                <c:pt idx="3301">
                  <c:v>3877.5140000000001</c:v>
                </c:pt>
                <c:pt idx="3302">
                  <c:v>3879.0859999999998</c:v>
                </c:pt>
                <c:pt idx="3303">
                  <c:v>3879.6819999999998</c:v>
                </c:pt>
                <c:pt idx="3304">
                  <c:v>3881.4989999999998</c:v>
                </c:pt>
                <c:pt idx="3305">
                  <c:v>3884.3229999999999</c:v>
                </c:pt>
                <c:pt idx="3306">
                  <c:v>3886.0189999999998</c:v>
                </c:pt>
                <c:pt idx="3307">
                  <c:v>3886.643</c:v>
                </c:pt>
                <c:pt idx="3308">
                  <c:v>3887.3020000000001</c:v>
                </c:pt>
                <c:pt idx="3309">
                  <c:v>3890.538</c:v>
                </c:pt>
                <c:pt idx="3310">
                  <c:v>3891.2840000000001</c:v>
                </c:pt>
                <c:pt idx="3311">
                  <c:v>3892.07</c:v>
                </c:pt>
                <c:pt idx="3312">
                  <c:v>3893.6039999999998</c:v>
                </c:pt>
                <c:pt idx="3313">
                  <c:v>3895.924</c:v>
                </c:pt>
                <c:pt idx="3314">
                  <c:v>3896.6779999999999</c:v>
                </c:pt>
                <c:pt idx="3315">
                  <c:v>3898.2440000000001</c:v>
                </c:pt>
                <c:pt idx="3316">
                  <c:v>3899.5770000000002</c:v>
                </c:pt>
                <c:pt idx="3317">
                  <c:v>3900.5650000000001</c:v>
                </c:pt>
                <c:pt idx="3318">
                  <c:v>3901.607</c:v>
                </c:pt>
                <c:pt idx="3319">
                  <c:v>3902.8850000000002</c:v>
                </c:pt>
                <c:pt idx="3320">
                  <c:v>3904.096</c:v>
                </c:pt>
                <c:pt idx="3321">
                  <c:v>3905.2049999999999</c:v>
                </c:pt>
                <c:pt idx="3322">
                  <c:v>3906.375</c:v>
                </c:pt>
                <c:pt idx="3323">
                  <c:v>3907.5250000000001</c:v>
                </c:pt>
                <c:pt idx="3324">
                  <c:v>3909.846</c:v>
                </c:pt>
                <c:pt idx="3325">
                  <c:v>3911.143</c:v>
                </c:pt>
                <c:pt idx="3326">
                  <c:v>3912.1660000000002</c:v>
                </c:pt>
                <c:pt idx="3327">
                  <c:v>3913.1350000000002</c:v>
                </c:pt>
                <c:pt idx="3328">
                  <c:v>3914.4859999999999</c:v>
                </c:pt>
                <c:pt idx="3329">
                  <c:v>3915.9119999999998</c:v>
                </c:pt>
                <c:pt idx="3330">
                  <c:v>3916.806</c:v>
                </c:pt>
                <c:pt idx="3331">
                  <c:v>3917.6550000000002</c:v>
                </c:pt>
                <c:pt idx="3332">
                  <c:v>3919.127</c:v>
                </c:pt>
                <c:pt idx="3333">
                  <c:v>3920.68</c:v>
                </c:pt>
                <c:pt idx="3334">
                  <c:v>3921.4470000000001</c:v>
                </c:pt>
                <c:pt idx="3335">
                  <c:v>3922.174</c:v>
                </c:pt>
                <c:pt idx="3336">
                  <c:v>3923.7669999999998</c:v>
                </c:pt>
                <c:pt idx="3337">
                  <c:v>3925.4479999999999</c:v>
                </c:pt>
                <c:pt idx="3338">
                  <c:v>3926.0880000000002</c:v>
                </c:pt>
                <c:pt idx="3339">
                  <c:v>3926.6930000000002</c:v>
                </c:pt>
                <c:pt idx="3340">
                  <c:v>3928.4079999999999</c:v>
                </c:pt>
                <c:pt idx="3341">
                  <c:v>3930.2170000000001</c:v>
                </c:pt>
                <c:pt idx="3342">
                  <c:v>3930.7280000000001</c:v>
                </c:pt>
                <c:pt idx="3343">
                  <c:v>3931.2130000000002</c:v>
                </c:pt>
                <c:pt idx="3344">
                  <c:v>3933.0479999999998</c:v>
                </c:pt>
                <c:pt idx="3345">
                  <c:v>3934.9850000000001</c:v>
                </c:pt>
                <c:pt idx="3346">
                  <c:v>3935.3690000000001</c:v>
                </c:pt>
                <c:pt idx="3347">
                  <c:v>3935.732</c:v>
                </c:pt>
                <c:pt idx="3348">
                  <c:v>3937.6889999999999</c:v>
                </c:pt>
                <c:pt idx="3349">
                  <c:v>3940.009</c:v>
                </c:pt>
                <c:pt idx="3350">
                  <c:v>3940.252</c:v>
                </c:pt>
                <c:pt idx="3351">
                  <c:v>3944.65</c:v>
                </c:pt>
                <c:pt idx="3352">
                  <c:v>3944.7710000000002</c:v>
                </c:pt>
                <c:pt idx="3353">
                  <c:v>3946.97</c:v>
                </c:pt>
                <c:pt idx="3354">
                  <c:v>3949.29</c:v>
                </c:pt>
                <c:pt idx="3355">
                  <c:v>3949.306</c:v>
                </c:pt>
                <c:pt idx="3356">
                  <c:v>3951.61</c:v>
                </c:pt>
                <c:pt idx="3357">
                  <c:v>3953.81</c:v>
                </c:pt>
                <c:pt idx="3358">
                  <c:v>3953.931</c:v>
                </c:pt>
                <c:pt idx="3359">
                  <c:v>3955.701</c:v>
                </c:pt>
                <c:pt idx="3360">
                  <c:v>3956.2510000000002</c:v>
                </c:pt>
                <c:pt idx="3361">
                  <c:v>3958.3290000000002</c:v>
                </c:pt>
                <c:pt idx="3362">
                  <c:v>3958.5709999999999</c:v>
                </c:pt>
                <c:pt idx="3363">
                  <c:v>3958.826</c:v>
                </c:pt>
                <c:pt idx="3364">
                  <c:v>3962.8490000000002</c:v>
                </c:pt>
                <c:pt idx="3365">
                  <c:v>3963.212</c:v>
                </c:pt>
                <c:pt idx="3366">
                  <c:v>3963.5949999999998</c:v>
                </c:pt>
                <c:pt idx="3367">
                  <c:v>3967.3679999999999</c:v>
                </c:pt>
                <c:pt idx="3368">
                  <c:v>3967.8519999999999</c:v>
                </c:pt>
                <c:pt idx="3369">
                  <c:v>3968.3629999999998</c:v>
                </c:pt>
                <c:pt idx="3370">
                  <c:v>3970.172</c:v>
                </c:pt>
                <c:pt idx="3371">
                  <c:v>3971.8879999999999</c:v>
                </c:pt>
                <c:pt idx="3372">
                  <c:v>3972.4929999999999</c:v>
                </c:pt>
                <c:pt idx="3373">
                  <c:v>3973.1309999999999</c:v>
                </c:pt>
                <c:pt idx="3374">
                  <c:v>3974.8130000000001</c:v>
                </c:pt>
                <c:pt idx="3375">
                  <c:v>3976.4070000000002</c:v>
                </c:pt>
                <c:pt idx="3376">
                  <c:v>3977.1329999999998</c:v>
                </c:pt>
                <c:pt idx="3377">
                  <c:v>3977.8989999999999</c:v>
                </c:pt>
                <c:pt idx="3378">
                  <c:v>3979.4540000000002</c:v>
                </c:pt>
                <c:pt idx="3379">
                  <c:v>3980.9270000000001</c:v>
                </c:pt>
                <c:pt idx="3380">
                  <c:v>3981.7739999999999</c:v>
                </c:pt>
                <c:pt idx="3381">
                  <c:v>3982.998</c:v>
                </c:pt>
                <c:pt idx="3382">
                  <c:v>3984.105</c:v>
                </c:pt>
                <c:pt idx="3383">
                  <c:v>3985.221</c:v>
                </c:pt>
                <c:pt idx="3384">
                  <c:v>3986.4470000000001</c:v>
                </c:pt>
                <c:pt idx="3385">
                  <c:v>3988.078</c:v>
                </c:pt>
                <c:pt idx="3386">
                  <c:v>3988.79</c:v>
                </c:pt>
                <c:pt idx="3387">
                  <c:v>3989.3249999999998</c:v>
                </c:pt>
                <c:pt idx="3388">
                  <c:v>3991.1320000000001</c:v>
                </c:pt>
                <c:pt idx="3389">
                  <c:v>3993.105</c:v>
                </c:pt>
                <c:pt idx="3390">
                  <c:v>3993.4290000000001</c:v>
                </c:pt>
                <c:pt idx="3391">
                  <c:v>3993.4749999999999</c:v>
                </c:pt>
                <c:pt idx="3392">
                  <c:v>3993.5360000000001</c:v>
                </c:pt>
                <c:pt idx="3393">
                  <c:v>3995.817</c:v>
                </c:pt>
                <c:pt idx="3394">
                  <c:v>3997.5329999999999</c:v>
                </c:pt>
                <c:pt idx="3395">
                  <c:v>3998.16</c:v>
                </c:pt>
                <c:pt idx="3396">
                  <c:v>3998.9940000000001</c:v>
                </c:pt>
                <c:pt idx="3397">
                  <c:v>4000.502</c:v>
                </c:pt>
                <c:pt idx="3398">
                  <c:v>4001.6370000000002</c:v>
                </c:pt>
                <c:pt idx="3399">
                  <c:v>4002.8449999999998</c:v>
                </c:pt>
                <c:pt idx="3400">
                  <c:v>4004.4520000000002</c:v>
                </c:pt>
                <c:pt idx="3401">
                  <c:v>4005.1880000000001</c:v>
                </c:pt>
                <c:pt idx="3402">
                  <c:v>4005.741</c:v>
                </c:pt>
                <c:pt idx="3403">
                  <c:v>4007.53</c:v>
                </c:pt>
                <c:pt idx="3404">
                  <c:v>4009.6489999999999</c:v>
                </c:pt>
                <c:pt idx="3405">
                  <c:v>4009.8449999999998</c:v>
                </c:pt>
                <c:pt idx="3406">
                  <c:v>4009.873</c:v>
                </c:pt>
                <c:pt idx="3407">
                  <c:v>4012.2150000000001</c:v>
                </c:pt>
                <c:pt idx="3408">
                  <c:v>4013.9490000000001</c:v>
                </c:pt>
                <c:pt idx="3409">
                  <c:v>4014.558</c:v>
                </c:pt>
                <c:pt idx="3410">
                  <c:v>4015.3679999999999</c:v>
                </c:pt>
                <c:pt idx="3411">
                  <c:v>4016.232</c:v>
                </c:pt>
                <c:pt idx="3412">
                  <c:v>4018.0529999999999</c:v>
                </c:pt>
                <c:pt idx="3413">
                  <c:v>4019.2429999999999</c:v>
                </c:pt>
                <c:pt idx="3414">
                  <c:v>4020.826</c:v>
                </c:pt>
                <c:pt idx="3415">
                  <c:v>4021.5859999999998</c:v>
                </c:pt>
                <c:pt idx="3416">
                  <c:v>4022.1570000000002</c:v>
                </c:pt>
                <c:pt idx="3417">
                  <c:v>4023.9279999999999</c:v>
                </c:pt>
                <c:pt idx="3418">
                  <c:v>4026.1930000000002</c:v>
                </c:pt>
                <c:pt idx="3419">
                  <c:v>4026.261</c:v>
                </c:pt>
                <c:pt idx="3420">
                  <c:v>4026.2840000000001</c:v>
                </c:pt>
                <c:pt idx="3421">
                  <c:v>4028.6129999999998</c:v>
                </c:pt>
                <c:pt idx="3422">
                  <c:v>4030.9560000000001</c:v>
                </c:pt>
                <c:pt idx="3423">
                  <c:v>4033.2979999999998</c:v>
                </c:pt>
                <c:pt idx="3424">
                  <c:v>4034.4690000000001</c:v>
                </c:pt>
                <c:pt idx="3425">
                  <c:v>4037.9830000000002</c:v>
                </c:pt>
                <c:pt idx="3426">
                  <c:v>4038.5729999999999</c:v>
                </c:pt>
                <c:pt idx="3427">
                  <c:v>4040.326</c:v>
                </c:pt>
                <c:pt idx="3428">
                  <c:v>4042.6579999999999</c:v>
                </c:pt>
                <c:pt idx="3429">
                  <c:v>4042.6689999999999</c:v>
                </c:pt>
                <c:pt idx="3430">
                  <c:v>4042.7370000000001</c:v>
                </c:pt>
                <c:pt idx="3431">
                  <c:v>4045.011</c:v>
                </c:pt>
                <c:pt idx="3432">
                  <c:v>4046.7809999999999</c:v>
                </c:pt>
                <c:pt idx="3433">
                  <c:v>4048.116</c:v>
                </c:pt>
                <c:pt idx="3434">
                  <c:v>4049.6959999999999</c:v>
                </c:pt>
                <c:pt idx="3435">
                  <c:v>4052.0390000000002</c:v>
                </c:pt>
                <c:pt idx="3436">
                  <c:v>4053.5729999999999</c:v>
                </c:pt>
                <c:pt idx="3437">
                  <c:v>4054.3809999999999</c:v>
                </c:pt>
                <c:pt idx="3438">
                  <c:v>4054.989</c:v>
                </c:pt>
                <c:pt idx="3439">
                  <c:v>4059.0309999999999</c:v>
                </c:pt>
                <c:pt idx="3440">
                  <c:v>4059.067</c:v>
                </c:pt>
                <c:pt idx="3441">
                  <c:v>4059.0929999999998</c:v>
                </c:pt>
                <c:pt idx="3442">
                  <c:v>4061.4090000000001</c:v>
                </c:pt>
                <c:pt idx="3443">
                  <c:v>4063.1970000000001</c:v>
                </c:pt>
                <c:pt idx="3444">
                  <c:v>4063.752</c:v>
                </c:pt>
                <c:pt idx="3445">
                  <c:v>4064.489</c:v>
                </c:pt>
                <c:pt idx="3446">
                  <c:v>4066.0940000000001</c:v>
                </c:pt>
                <c:pt idx="3447">
                  <c:v>4067.3009999999999</c:v>
                </c:pt>
                <c:pt idx="3448">
                  <c:v>4068.4369999999999</c:v>
                </c:pt>
                <c:pt idx="3449">
                  <c:v>4069.9470000000001</c:v>
                </c:pt>
                <c:pt idx="3450">
                  <c:v>4070.779</c:v>
                </c:pt>
                <c:pt idx="3451">
                  <c:v>4071.4050000000002</c:v>
                </c:pt>
                <c:pt idx="3452">
                  <c:v>4073.1219999999998</c:v>
                </c:pt>
                <c:pt idx="3453">
                  <c:v>4075.4050000000002</c:v>
                </c:pt>
                <c:pt idx="3454">
                  <c:v>4075.4650000000001</c:v>
                </c:pt>
                <c:pt idx="3455">
                  <c:v>4075.509</c:v>
                </c:pt>
                <c:pt idx="3456">
                  <c:v>4075.8240000000001</c:v>
                </c:pt>
                <c:pt idx="3457">
                  <c:v>4077.8069999999998</c:v>
                </c:pt>
                <c:pt idx="3458">
                  <c:v>4078.4059999999999</c:v>
                </c:pt>
                <c:pt idx="3459">
                  <c:v>4079.6129999999998</c:v>
                </c:pt>
                <c:pt idx="3460">
                  <c:v>4080.15</c:v>
                </c:pt>
                <c:pt idx="3461">
                  <c:v>4080.4679999999998</c:v>
                </c:pt>
                <c:pt idx="3462">
                  <c:v>4080.8629999999998</c:v>
                </c:pt>
                <c:pt idx="3463">
                  <c:v>4082.4920000000002</c:v>
                </c:pt>
                <c:pt idx="3464">
                  <c:v>4083.7170000000001</c:v>
                </c:pt>
                <c:pt idx="3465">
                  <c:v>4084.835</c:v>
                </c:pt>
                <c:pt idx="3466">
                  <c:v>4086.3209999999999</c:v>
                </c:pt>
                <c:pt idx="3467">
                  <c:v>4087.1770000000001</c:v>
                </c:pt>
                <c:pt idx="3468">
                  <c:v>4087.8209999999999</c:v>
                </c:pt>
                <c:pt idx="3469">
                  <c:v>4089.52</c:v>
                </c:pt>
                <c:pt idx="3470">
                  <c:v>4091.779</c:v>
                </c:pt>
                <c:pt idx="3471">
                  <c:v>4091.8629999999998</c:v>
                </c:pt>
                <c:pt idx="3472">
                  <c:v>4091.9250000000002</c:v>
                </c:pt>
                <c:pt idx="3473">
                  <c:v>4092.3679999999999</c:v>
                </c:pt>
                <c:pt idx="3474">
                  <c:v>4094.2049999999999</c:v>
                </c:pt>
                <c:pt idx="3475">
                  <c:v>4096.0290000000005</c:v>
                </c:pt>
                <c:pt idx="3476">
                  <c:v>4098.8900000000003</c:v>
                </c:pt>
                <c:pt idx="3477">
                  <c:v>4100.1329999999998</c:v>
                </c:pt>
                <c:pt idx="3478">
                  <c:v>4101.2330000000002</c:v>
                </c:pt>
                <c:pt idx="3479">
                  <c:v>4102.6949999999997</c:v>
                </c:pt>
                <c:pt idx="3480">
                  <c:v>4103.5749999999998</c:v>
                </c:pt>
                <c:pt idx="3481">
                  <c:v>4104.2370000000001</c:v>
                </c:pt>
                <c:pt idx="3482">
                  <c:v>4108.1530000000002</c:v>
                </c:pt>
                <c:pt idx="3483">
                  <c:v>4108.26</c:v>
                </c:pt>
                <c:pt idx="3484">
                  <c:v>4108.3410000000003</c:v>
                </c:pt>
                <c:pt idx="3485">
                  <c:v>4108.9120000000003</c:v>
                </c:pt>
                <c:pt idx="3486">
                  <c:v>4109.2700000000004</c:v>
                </c:pt>
                <c:pt idx="3487">
                  <c:v>4110.652</c:v>
                </c:pt>
                <c:pt idx="3488">
                  <c:v>4112.1369999999997</c:v>
                </c:pt>
                <c:pt idx="3489">
                  <c:v>4113.0820000000003</c:v>
                </c:pt>
                <c:pt idx="3490">
                  <c:v>4114.8810000000003</c:v>
                </c:pt>
                <c:pt idx="3491">
                  <c:v>4115.5110000000004</c:v>
                </c:pt>
                <c:pt idx="3492">
                  <c:v>4115.8410000000003</c:v>
                </c:pt>
                <c:pt idx="3493">
                  <c:v>4116.9030000000002</c:v>
                </c:pt>
                <c:pt idx="3494">
                  <c:v>4117.9399999999996</c:v>
                </c:pt>
                <c:pt idx="3495">
                  <c:v>4119.5460000000003</c:v>
                </c:pt>
                <c:pt idx="3496">
                  <c:v>4120.3689999999997</c:v>
                </c:pt>
                <c:pt idx="3497">
                  <c:v>4121.9359999999997</c:v>
                </c:pt>
                <c:pt idx="3498">
                  <c:v>4123.2520000000004</c:v>
                </c:pt>
                <c:pt idx="3499">
                  <c:v>4124.7060000000001</c:v>
                </c:pt>
                <c:pt idx="3500">
                  <c:v>4125.2280000000001</c:v>
                </c:pt>
                <c:pt idx="3501">
                  <c:v>4126.9570000000003</c:v>
                </c:pt>
                <c:pt idx="3502">
                  <c:v>4127.6570000000002</c:v>
                </c:pt>
                <c:pt idx="3503">
                  <c:v>4128.991</c:v>
                </c:pt>
                <c:pt idx="3504">
                  <c:v>4130.0860000000002</c:v>
                </c:pt>
                <c:pt idx="3505">
                  <c:v>4130.6610000000001</c:v>
                </c:pt>
                <c:pt idx="3506">
                  <c:v>4132.5079999999998</c:v>
                </c:pt>
                <c:pt idx="3507">
                  <c:v>4134.366</c:v>
                </c:pt>
                <c:pt idx="3508">
                  <c:v>4134.9449999999997</c:v>
                </c:pt>
                <c:pt idx="3509">
                  <c:v>4136.0460000000003</c:v>
                </c:pt>
                <c:pt idx="3510">
                  <c:v>4137.3739999999998</c:v>
                </c:pt>
                <c:pt idx="3511">
                  <c:v>4138.0709999999999</c:v>
                </c:pt>
                <c:pt idx="3512">
                  <c:v>4139.8029999999999</c:v>
                </c:pt>
                <c:pt idx="3513">
                  <c:v>4140.3100000000004</c:v>
                </c:pt>
                <c:pt idx="3514">
                  <c:v>4141.7759999999998</c:v>
                </c:pt>
                <c:pt idx="3515">
                  <c:v>4142.232</c:v>
                </c:pt>
                <c:pt idx="3516">
                  <c:v>4142.8329999999996</c:v>
                </c:pt>
                <c:pt idx="3517">
                  <c:v>4143.1019999999999</c:v>
                </c:pt>
                <c:pt idx="3518">
                  <c:v>4144.6620000000003</c:v>
                </c:pt>
                <c:pt idx="3519">
                  <c:v>4145.4809999999998</c:v>
                </c:pt>
                <c:pt idx="3520">
                  <c:v>4147.0910000000003</c:v>
                </c:pt>
                <c:pt idx="3521">
                  <c:v>4148.1120000000001</c:v>
                </c:pt>
                <c:pt idx="3522">
                  <c:v>4149.1859999999997</c:v>
                </c:pt>
                <c:pt idx="3523">
                  <c:v>4149.5209999999997</c:v>
                </c:pt>
                <c:pt idx="3524">
                  <c:v>4150.1570000000002</c:v>
                </c:pt>
                <c:pt idx="3525">
                  <c:v>4152.8909999999996</c:v>
                </c:pt>
                <c:pt idx="3526">
                  <c:v>4154.3789999999999</c:v>
                </c:pt>
                <c:pt idx="3527">
                  <c:v>4155.915</c:v>
                </c:pt>
                <c:pt idx="3528">
                  <c:v>4156.808</c:v>
                </c:pt>
                <c:pt idx="3529">
                  <c:v>4157.2120000000004</c:v>
                </c:pt>
                <c:pt idx="3530">
                  <c:v>4159.2370000000001</c:v>
                </c:pt>
                <c:pt idx="3531">
                  <c:v>4160.3010000000004</c:v>
                </c:pt>
                <c:pt idx="3532">
                  <c:v>4161.6670000000004</c:v>
                </c:pt>
                <c:pt idx="3533">
                  <c:v>4163.7169999999996</c:v>
                </c:pt>
                <c:pt idx="3534">
                  <c:v>4164.0060000000003</c:v>
                </c:pt>
                <c:pt idx="3535">
                  <c:v>4164.0959999999995</c:v>
                </c:pt>
                <c:pt idx="3536">
                  <c:v>4164.2669999999998</c:v>
                </c:pt>
                <c:pt idx="3537">
                  <c:v>4167.7110000000002</c:v>
                </c:pt>
                <c:pt idx="3538">
                  <c:v>4168.9539999999997</c:v>
                </c:pt>
                <c:pt idx="3539">
                  <c:v>4171.3220000000001</c:v>
                </c:pt>
                <c:pt idx="3540">
                  <c:v>4171.384</c:v>
                </c:pt>
                <c:pt idx="3541">
                  <c:v>4171.4160000000002</c:v>
                </c:pt>
                <c:pt idx="3542">
                  <c:v>4171.5190000000002</c:v>
                </c:pt>
                <c:pt idx="3543">
                  <c:v>4173.8130000000001</c:v>
                </c:pt>
                <c:pt idx="3544">
                  <c:v>4175.1210000000001</c:v>
                </c:pt>
                <c:pt idx="3545">
                  <c:v>4176.2420000000002</c:v>
                </c:pt>
                <c:pt idx="3546">
                  <c:v>4178.3770000000004</c:v>
                </c:pt>
                <c:pt idx="3547">
                  <c:v>4178.6710000000003</c:v>
                </c:pt>
                <c:pt idx="3548">
                  <c:v>4178.826</c:v>
                </c:pt>
                <c:pt idx="3549">
                  <c:v>4181.1009999999997</c:v>
                </c:pt>
                <c:pt idx="3550">
                  <c:v>4182.5309999999999</c:v>
                </c:pt>
                <c:pt idx="3551">
                  <c:v>4185.433</c:v>
                </c:pt>
                <c:pt idx="3552">
                  <c:v>4186.2349999999997</c:v>
                </c:pt>
                <c:pt idx="3553">
                  <c:v>4188.3879999999999</c:v>
                </c:pt>
                <c:pt idx="3554">
                  <c:v>4189.9399999999996</c:v>
                </c:pt>
                <c:pt idx="3555">
                  <c:v>4194.9260000000004</c:v>
                </c:pt>
                <c:pt idx="3556">
                  <c:v>4197.3509999999997</c:v>
                </c:pt>
                <c:pt idx="3557">
                  <c:v>4198.1059999999998</c:v>
                </c:pt>
                <c:pt idx="3558">
                  <c:v>4199.5429999999997</c:v>
                </c:pt>
                <c:pt idx="3559">
                  <c:v>4202.9639999999999</c:v>
                </c:pt>
                <c:pt idx="3560">
                  <c:v>4204.76</c:v>
                </c:pt>
                <c:pt idx="3561">
                  <c:v>4204.9690000000001</c:v>
                </c:pt>
                <c:pt idx="3562">
                  <c:v>4205.393</c:v>
                </c:pt>
                <c:pt idx="3563">
                  <c:v>4206.598</c:v>
                </c:pt>
                <c:pt idx="3564">
                  <c:v>4207.8220000000001</c:v>
                </c:pt>
                <c:pt idx="3565">
                  <c:v>4210.53</c:v>
                </c:pt>
                <c:pt idx="3566">
                  <c:v>4212.17</c:v>
                </c:pt>
                <c:pt idx="3567">
                  <c:v>4212.6809999999996</c:v>
                </c:pt>
                <c:pt idx="3568">
                  <c:v>4213.6530000000002</c:v>
                </c:pt>
                <c:pt idx="3569">
                  <c:v>4215.1099999999997</c:v>
                </c:pt>
                <c:pt idx="3570">
                  <c:v>4215.875</c:v>
                </c:pt>
                <c:pt idx="3571">
                  <c:v>4217.54</c:v>
                </c:pt>
                <c:pt idx="3572">
                  <c:v>4218.3329999999996</c:v>
                </c:pt>
                <c:pt idx="3573">
                  <c:v>4219.58</c:v>
                </c:pt>
                <c:pt idx="3574">
                  <c:v>4219.9690000000001</c:v>
                </c:pt>
                <c:pt idx="3575">
                  <c:v>4220.3900000000003</c:v>
                </c:pt>
                <c:pt idx="3576">
                  <c:v>4220.7370000000001</c:v>
                </c:pt>
                <c:pt idx="3577">
                  <c:v>4222.4269999999997</c:v>
                </c:pt>
                <c:pt idx="3578">
                  <c:v>4223.2240000000002</c:v>
                </c:pt>
                <c:pt idx="3579">
                  <c:v>4224.8909999999996</c:v>
                </c:pt>
                <c:pt idx="3580">
                  <c:v>4225.4449999999997</c:v>
                </c:pt>
                <c:pt idx="3581">
                  <c:v>4226.8509999999997</c:v>
                </c:pt>
                <c:pt idx="3582">
                  <c:v>4227.3559999999998</c:v>
                </c:pt>
                <c:pt idx="3583">
                  <c:v>4228.4260000000004</c:v>
                </c:pt>
                <c:pt idx="3584">
                  <c:v>4229.82</c:v>
                </c:pt>
                <c:pt idx="3585">
                  <c:v>4230.4780000000001</c:v>
                </c:pt>
                <c:pt idx="3586">
                  <c:v>4232.2839999999997</c:v>
                </c:pt>
                <c:pt idx="3587">
                  <c:v>4234.1049999999996</c:v>
                </c:pt>
                <c:pt idx="3588">
                  <c:v>4234.7489999999998</c:v>
                </c:pt>
                <c:pt idx="3589">
                  <c:v>4236.1139999999996</c:v>
                </c:pt>
                <c:pt idx="3590">
                  <c:v>4237.2129999999997</c:v>
                </c:pt>
                <c:pt idx="3591">
                  <c:v>4237.7309999999998</c:v>
                </c:pt>
                <c:pt idx="3592">
                  <c:v>4239.1750000000002</c:v>
                </c:pt>
                <c:pt idx="3593">
                  <c:v>4239.6769999999997</c:v>
                </c:pt>
                <c:pt idx="3594">
                  <c:v>4241.3580000000002</c:v>
                </c:pt>
                <c:pt idx="3595">
                  <c:v>4242.1419999999998</c:v>
                </c:pt>
                <c:pt idx="3596">
                  <c:v>4244.6059999999998</c:v>
                </c:pt>
                <c:pt idx="3597">
                  <c:v>4246.04</c:v>
                </c:pt>
                <c:pt idx="3598">
                  <c:v>4247.07</c:v>
                </c:pt>
                <c:pt idx="3599">
                  <c:v>4248.6109999999999</c:v>
                </c:pt>
                <c:pt idx="3600">
                  <c:v>4249.5349999999999</c:v>
                </c:pt>
                <c:pt idx="3601">
                  <c:v>4251.4920000000002</c:v>
                </c:pt>
                <c:pt idx="3602">
                  <c:v>4251.9989999999998</c:v>
                </c:pt>
                <c:pt idx="3603">
                  <c:v>4252.2380000000003</c:v>
                </c:pt>
                <c:pt idx="3604">
                  <c:v>4254.4629999999997</c:v>
                </c:pt>
                <c:pt idx="3605">
                  <c:v>4255.8649999999998</c:v>
                </c:pt>
                <c:pt idx="3606">
                  <c:v>4256.9279999999999</c:v>
                </c:pt>
                <c:pt idx="3607">
                  <c:v>4259.3919999999998</c:v>
                </c:pt>
                <c:pt idx="3608">
                  <c:v>4259.4920000000002</c:v>
                </c:pt>
                <c:pt idx="3609">
                  <c:v>4259.7700000000004</c:v>
                </c:pt>
                <c:pt idx="3610">
                  <c:v>4261.8559999999998</c:v>
                </c:pt>
                <c:pt idx="3611">
                  <c:v>4263.1189999999997</c:v>
                </c:pt>
                <c:pt idx="3612">
                  <c:v>4264.3209999999999</c:v>
                </c:pt>
                <c:pt idx="3613">
                  <c:v>4264.9740000000002</c:v>
                </c:pt>
                <c:pt idx="3614">
                  <c:v>4266.7449999999999</c:v>
                </c:pt>
                <c:pt idx="3615">
                  <c:v>4266.7849999999999</c:v>
                </c:pt>
                <c:pt idx="3616">
                  <c:v>4266.8689999999997</c:v>
                </c:pt>
                <c:pt idx="3617">
                  <c:v>4269.2489999999998</c:v>
                </c:pt>
                <c:pt idx="3618">
                  <c:v>4270.3720000000003</c:v>
                </c:pt>
                <c:pt idx="3619">
                  <c:v>4273.5</c:v>
                </c:pt>
                <c:pt idx="3620">
                  <c:v>4273.9989999999998</c:v>
                </c:pt>
                <c:pt idx="3621">
                  <c:v>4274.1779999999999</c:v>
                </c:pt>
                <c:pt idx="3622">
                  <c:v>4276.6419999999998</c:v>
                </c:pt>
                <c:pt idx="3623">
                  <c:v>4277.6260000000002</c:v>
                </c:pt>
                <c:pt idx="3624">
                  <c:v>4279.1059999999998</c:v>
                </c:pt>
                <c:pt idx="3625">
                  <c:v>4280.3649999999998</c:v>
                </c:pt>
                <c:pt idx="3626">
                  <c:v>4281.2520000000004</c:v>
                </c:pt>
                <c:pt idx="3627">
                  <c:v>4284.0349999999999</c:v>
                </c:pt>
                <c:pt idx="3628">
                  <c:v>4284.8789999999999</c:v>
                </c:pt>
                <c:pt idx="3629">
                  <c:v>4286.5</c:v>
                </c:pt>
                <c:pt idx="3630">
                  <c:v>4287.2309999999998</c:v>
                </c:pt>
                <c:pt idx="3631">
                  <c:v>4288.5060000000003</c:v>
                </c:pt>
                <c:pt idx="3632">
                  <c:v>4289.9350000000004</c:v>
                </c:pt>
                <c:pt idx="3633">
                  <c:v>4292.1329999999998</c:v>
                </c:pt>
                <c:pt idx="3634">
                  <c:v>4293.893</c:v>
                </c:pt>
                <c:pt idx="3635">
                  <c:v>4294.0950000000003</c:v>
                </c:pt>
                <c:pt idx="3636">
                  <c:v>4295.76</c:v>
                </c:pt>
                <c:pt idx="3637">
                  <c:v>4296.357</c:v>
                </c:pt>
                <c:pt idx="3638">
                  <c:v>4297.6239999999998</c:v>
                </c:pt>
                <c:pt idx="3639">
                  <c:v>4298.8209999999999</c:v>
                </c:pt>
                <c:pt idx="3640">
                  <c:v>4299.3860000000004</c:v>
                </c:pt>
                <c:pt idx="3641">
                  <c:v>4301.2860000000001</c:v>
                </c:pt>
                <c:pt idx="3642">
                  <c:v>4303.0129999999999</c:v>
                </c:pt>
                <c:pt idx="3643">
                  <c:v>4305.3119999999999</c:v>
                </c:pt>
                <c:pt idx="3644">
                  <c:v>4306.2139999999999</c:v>
                </c:pt>
                <c:pt idx="3645">
                  <c:v>4306.6400000000003</c:v>
                </c:pt>
                <c:pt idx="3646">
                  <c:v>4307.826</c:v>
                </c:pt>
                <c:pt idx="3647">
                  <c:v>4308.6790000000001</c:v>
                </c:pt>
                <c:pt idx="3648">
                  <c:v>4310.2669999999998</c:v>
                </c:pt>
                <c:pt idx="3649">
                  <c:v>4311.143</c:v>
                </c:pt>
                <c:pt idx="3650">
                  <c:v>4313.0010000000002</c:v>
                </c:pt>
                <c:pt idx="3651">
                  <c:v>4313.607</c:v>
                </c:pt>
                <c:pt idx="3652">
                  <c:v>4313.8940000000002</c:v>
                </c:pt>
                <c:pt idx="3653">
                  <c:v>4314.6899999999996</c:v>
                </c:pt>
                <c:pt idx="3654">
                  <c:v>4316.0720000000001</c:v>
                </c:pt>
                <c:pt idx="3655">
                  <c:v>4317.5200000000004</c:v>
                </c:pt>
                <c:pt idx="3656">
                  <c:v>4318.5360000000001</c:v>
                </c:pt>
                <c:pt idx="3657">
                  <c:v>4320.6899999999996</c:v>
                </c:pt>
                <c:pt idx="3658">
                  <c:v>4321.0010000000002</c:v>
                </c:pt>
                <c:pt idx="3659">
                  <c:v>4321.1469999999999</c:v>
                </c:pt>
                <c:pt idx="3660">
                  <c:v>4321.5559999999996</c:v>
                </c:pt>
                <c:pt idx="3661">
                  <c:v>4323.4650000000001</c:v>
                </c:pt>
                <c:pt idx="3662">
                  <c:v>4324.7740000000003</c:v>
                </c:pt>
                <c:pt idx="3663">
                  <c:v>4325.1629999999996</c:v>
                </c:pt>
                <c:pt idx="3664">
                  <c:v>4325.9290000000001</c:v>
                </c:pt>
                <c:pt idx="3665">
                  <c:v>4328.3779999999997</c:v>
                </c:pt>
                <c:pt idx="3666">
                  <c:v>4328.3999999999996</c:v>
                </c:pt>
                <c:pt idx="3667">
                  <c:v>4328.4210000000003</c:v>
                </c:pt>
                <c:pt idx="3668">
                  <c:v>4330.8580000000002</c:v>
                </c:pt>
                <c:pt idx="3669">
                  <c:v>4332.027</c:v>
                </c:pt>
                <c:pt idx="3670">
                  <c:v>4333.3220000000001</c:v>
                </c:pt>
                <c:pt idx="3671">
                  <c:v>4335.2860000000001</c:v>
                </c:pt>
                <c:pt idx="3672">
                  <c:v>4335.6540000000005</c:v>
                </c:pt>
                <c:pt idx="3673">
                  <c:v>4335.7860000000001</c:v>
                </c:pt>
                <c:pt idx="3674">
                  <c:v>4336.067</c:v>
                </c:pt>
                <c:pt idx="3675">
                  <c:v>4338.2510000000002</c:v>
                </c:pt>
                <c:pt idx="3676">
                  <c:v>4339.2809999999999</c:v>
                </c:pt>
                <c:pt idx="3677">
                  <c:v>4340.7150000000001</c:v>
                </c:pt>
                <c:pt idx="3678">
                  <c:v>4342.1509999999998</c:v>
                </c:pt>
                <c:pt idx="3679">
                  <c:v>4342.9080000000004</c:v>
                </c:pt>
                <c:pt idx="3680">
                  <c:v>4343.1790000000001</c:v>
                </c:pt>
                <c:pt idx="3681">
                  <c:v>4343.7550000000001</c:v>
                </c:pt>
                <c:pt idx="3682">
                  <c:v>4345.6440000000002</c:v>
                </c:pt>
                <c:pt idx="3683">
                  <c:v>4346.5349999999999</c:v>
                </c:pt>
                <c:pt idx="3684">
                  <c:v>4349.0159999999996</c:v>
                </c:pt>
                <c:pt idx="3685">
                  <c:v>4350.1610000000001</c:v>
                </c:pt>
                <c:pt idx="3686">
                  <c:v>4350.5720000000001</c:v>
                </c:pt>
                <c:pt idx="3687">
                  <c:v>4351.4440000000004</c:v>
                </c:pt>
                <c:pt idx="3688">
                  <c:v>4353.0370000000003</c:v>
                </c:pt>
                <c:pt idx="3689">
                  <c:v>4353.7879999999996</c:v>
                </c:pt>
                <c:pt idx="3690">
                  <c:v>4355.5010000000002</c:v>
                </c:pt>
                <c:pt idx="3691">
                  <c:v>4355.8810000000003</c:v>
                </c:pt>
                <c:pt idx="3692">
                  <c:v>4357.415</c:v>
                </c:pt>
                <c:pt idx="3693">
                  <c:v>4357.9650000000001</c:v>
                </c:pt>
                <c:pt idx="3694">
                  <c:v>4359.1329999999998</c:v>
                </c:pt>
                <c:pt idx="3695">
                  <c:v>4360.43</c:v>
                </c:pt>
                <c:pt idx="3696">
                  <c:v>4361.0420000000004</c:v>
                </c:pt>
                <c:pt idx="3697">
                  <c:v>4362.7460000000001</c:v>
                </c:pt>
                <c:pt idx="3698">
                  <c:v>4364.6689999999999</c:v>
                </c:pt>
                <c:pt idx="3699">
                  <c:v>4365.3580000000002</c:v>
                </c:pt>
                <c:pt idx="3700">
                  <c:v>4366.8209999999999</c:v>
                </c:pt>
                <c:pt idx="3701">
                  <c:v>4367.8230000000003</c:v>
                </c:pt>
                <c:pt idx="3702">
                  <c:v>4368.2950000000001</c:v>
                </c:pt>
                <c:pt idx="3703">
                  <c:v>4373.9489999999996</c:v>
                </c:pt>
                <c:pt idx="3704">
                  <c:v>4374.4809999999998</c:v>
                </c:pt>
                <c:pt idx="3705">
                  <c:v>4376.6719999999996</c:v>
                </c:pt>
                <c:pt idx="3706">
                  <c:v>4377.6480000000001</c:v>
                </c:pt>
                <c:pt idx="3707">
                  <c:v>4379.241</c:v>
                </c:pt>
                <c:pt idx="3708">
                  <c:v>4380.09</c:v>
                </c:pt>
                <c:pt idx="3709">
                  <c:v>4381.7749999999996</c:v>
                </c:pt>
                <c:pt idx="3710">
                  <c:v>4382.5330000000004</c:v>
                </c:pt>
                <c:pt idx="3711">
                  <c:v>4384.0680000000002</c:v>
                </c:pt>
                <c:pt idx="3712">
                  <c:v>4384.9750000000004</c:v>
                </c:pt>
                <c:pt idx="3713">
                  <c:v>4385.2330000000002</c:v>
                </c:pt>
                <c:pt idx="3714">
                  <c:v>4387.4179999999997</c:v>
                </c:pt>
                <c:pt idx="3715">
                  <c:v>4389.0690000000004</c:v>
                </c:pt>
                <c:pt idx="3716">
                  <c:v>4389.8599999999997</c:v>
                </c:pt>
                <c:pt idx="3717">
                  <c:v>4390.259</c:v>
                </c:pt>
                <c:pt idx="3718">
                  <c:v>4391.4650000000001</c:v>
                </c:pt>
                <c:pt idx="3719">
                  <c:v>4392.3029999999999</c:v>
                </c:pt>
                <c:pt idx="3720">
                  <c:v>4393.9309999999996</c:v>
                </c:pt>
                <c:pt idx="3721">
                  <c:v>4394.7460000000001</c:v>
                </c:pt>
                <c:pt idx="3722">
                  <c:v>4396.3630000000003</c:v>
                </c:pt>
                <c:pt idx="3723">
                  <c:v>4397.1890000000003</c:v>
                </c:pt>
                <c:pt idx="3724">
                  <c:v>4397.6040000000003</c:v>
                </c:pt>
                <c:pt idx="3725">
                  <c:v>4398.8620000000001</c:v>
                </c:pt>
                <c:pt idx="3726">
                  <c:v>4399.6310000000003</c:v>
                </c:pt>
                <c:pt idx="3727">
                  <c:v>4401.2759999999998</c:v>
                </c:pt>
                <c:pt idx="3728">
                  <c:v>4402.0739999999996</c:v>
                </c:pt>
                <c:pt idx="3729">
                  <c:v>4403.6570000000002</c:v>
                </c:pt>
                <c:pt idx="3730">
                  <c:v>4404.5159999999996</c:v>
                </c:pt>
                <c:pt idx="3731">
                  <c:v>4404.9489999999996</c:v>
                </c:pt>
                <c:pt idx="3732">
                  <c:v>4406.2579999999998</c:v>
                </c:pt>
                <c:pt idx="3733">
                  <c:v>4406.9589999999998</c:v>
                </c:pt>
                <c:pt idx="3734">
                  <c:v>4408.6210000000001</c:v>
                </c:pt>
                <c:pt idx="3735">
                  <c:v>4409.4009999999998</c:v>
                </c:pt>
                <c:pt idx="3736">
                  <c:v>4410.951</c:v>
                </c:pt>
                <c:pt idx="3737">
                  <c:v>4411.8440000000001</c:v>
                </c:pt>
                <c:pt idx="3738">
                  <c:v>4412.2939999999999</c:v>
                </c:pt>
                <c:pt idx="3739">
                  <c:v>4415.9660000000003</c:v>
                </c:pt>
                <c:pt idx="3740">
                  <c:v>4416.7299999999996</c:v>
                </c:pt>
                <c:pt idx="3741">
                  <c:v>4418.2449999999999</c:v>
                </c:pt>
                <c:pt idx="3742">
                  <c:v>4419.1719999999996</c:v>
                </c:pt>
                <c:pt idx="3743">
                  <c:v>4419.6390000000001</c:v>
                </c:pt>
                <c:pt idx="3744">
                  <c:v>4421.6149999999998</c:v>
                </c:pt>
                <c:pt idx="3745">
                  <c:v>4423.3109999999997</c:v>
                </c:pt>
                <c:pt idx="3746">
                  <c:v>4424.0569999999998</c:v>
                </c:pt>
                <c:pt idx="3747">
                  <c:v>4425.5389999999998</c:v>
                </c:pt>
                <c:pt idx="3748">
                  <c:v>4426.5</c:v>
                </c:pt>
                <c:pt idx="3749">
                  <c:v>4426.9830000000002</c:v>
                </c:pt>
                <c:pt idx="3750">
                  <c:v>4428.4480000000003</c:v>
                </c:pt>
                <c:pt idx="3751">
                  <c:v>4428.942</c:v>
                </c:pt>
                <c:pt idx="3752">
                  <c:v>4430.6559999999999</c:v>
                </c:pt>
                <c:pt idx="3753">
                  <c:v>4432.8329999999996</c:v>
                </c:pt>
                <c:pt idx="3754">
                  <c:v>4433.8280000000004</c:v>
                </c:pt>
                <c:pt idx="3755">
                  <c:v>4434.3289999999997</c:v>
                </c:pt>
                <c:pt idx="3756">
                  <c:v>4435.8450000000003</c:v>
                </c:pt>
                <c:pt idx="3757">
                  <c:v>4436.2709999999997</c:v>
                </c:pt>
                <c:pt idx="3758">
                  <c:v>4440.1270000000004</c:v>
                </c:pt>
                <c:pt idx="3759">
                  <c:v>4441.6729999999998</c:v>
                </c:pt>
                <c:pt idx="3760">
                  <c:v>4443.598</c:v>
                </c:pt>
                <c:pt idx="3761">
                  <c:v>4443.8599999999997</c:v>
                </c:pt>
                <c:pt idx="3762">
                  <c:v>4445.3459999999995</c:v>
                </c:pt>
                <c:pt idx="3763">
                  <c:v>4446.0410000000002</c:v>
                </c:pt>
                <c:pt idx="3764">
                  <c:v>4447.4210000000003</c:v>
                </c:pt>
                <c:pt idx="3765">
                  <c:v>4449.0190000000002</c:v>
                </c:pt>
                <c:pt idx="3766">
                  <c:v>4450.6379999999999</c:v>
                </c:pt>
                <c:pt idx="3767">
                  <c:v>4450.9260000000004</c:v>
                </c:pt>
                <c:pt idx="3768">
                  <c:v>4452.6909999999998</c:v>
                </c:pt>
                <c:pt idx="3769">
                  <c:v>4454.7150000000001</c:v>
                </c:pt>
                <c:pt idx="3770">
                  <c:v>4455.8119999999999</c:v>
                </c:pt>
                <c:pt idx="3771">
                  <c:v>4456.3630000000003</c:v>
                </c:pt>
                <c:pt idx="3772">
                  <c:v>4458.0349999999999</c:v>
                </c:pt>
                <c:pt idx="3773">
                  <c:v>4458.2539999999999</c:v>
                </c:pt>
                <c:pt idx="3774">
                  <c:v>4460.0360000000001</c:v>
                </c:pt>
                <c:pt idx="3775">
                  <c:v>4460.6970000000001</c:v>
                </c:pt>
                <c:pt idx="3776">
                  <c:v>4462.009</c:v>
                </c:pt>
                <c:pt idx="3777">
                  <c:v>4463.1390000000001</c:v>
                </c:pt>
                <c:pt idx="3778">
                  <c:v>4463.7089999999998</c:v>
                </c:pt>
                <c:pt idx="3779">
                  <c:v>4465.4319999999998</c:v>
                </c:pt>
                <c:pt idx="3780">
                  <c:v>4465.5820000000003</c:v>
                </c:pt>
                <c:pt idx="3781">
                  <c:v>4467.3810000000003</c:v>
                </c:pt>
                <c:pt idx="3782">
                  <c:v>4468.0240000000003</c:v>
                </c:pt>
                <c:pt idx="3783">
                  <c:v>4469.3029999999999</c:v>
                </c:pt>
                <c:pt idx="3784">
                  <c:v>4470.4669999999996</c:v>
                </c:pt>
                <c:pt idx="3785">
                  <c:v>4471.0529999999999</c:v>
                </c:pt>
                <c:pt idx="3786">
                  <c:v>4472.8280000000004</c:v>
                </c:pt>
                <c:pt idx="3787">
                  <c:v>4472.91</c:v>
                </c:pt>
                <c:pt idx="3788">
                  <c:v>4474.7259999999997</c:v>
                </c:pt>
                <c:pt idx="3789">
                  <c:v>4475.3530000000001</c:v>
                </c:pt>
                <c:pt idx="3790">
                  <c:v>4476.5969999999998</c:v>
                </c:pt>
                <c:pt idx="3791">
                  <c:v>4477.7950000000001</c:v>
                </c:pt>
                <c:pt idx="3792">
                  <c:v>4478.3980000000001</c:v>
                </c:pt>
                <c:pt idx="3793">
                  <c:v>4480.2250000000004</c:v>
                </c:pt>
                <c:pt idx="3794">
                  <c:v>4480.2380000000003</c:v>
                </c:pt>
                <c:pt idx="3795">
                  <c:v>4482.0709999999999</c:v>
                </c:pt>
                <c:pt idx="3796">
                  <c:v>4482.68</c:v>
                </c:pt>
                <c:pt idx="3797">
                  <c:v>4485.1229999999996</c:v>
                </c:pt>
                <c:pt idx="3798">
                  <c:v>4485.7430000000004</c:v>
                </c:pt>
                <c:pt idx="3799">
                  <c:v>4487.5649999999996</c:v>
                </c:pt>
                <c:pt idx="3800">
                  <c:v>4487.6210000000001</c:v>
                </c:pt>
                <c:pt idx="3801">
                  <c:v>4490.0079999999998</c:v>
                </c:pt>
                <c:pt idx="3802">
                  <c:v>4491.1850000000004</c:v>
                </c:pt>
                <c:pt idx="3803">
                  <c:v>4492.451</c:v>
                </c:pt>
                <c:pt idx="3804">
                  <c:v>4493.0879999999997</c:v>
                </c:pt>
                <c:pt idx="3805">
                  <c:v>4494.8940000000002</c:v>
                </c:pt>
                <c:pt idx="3806">
                  <c:v>4495.018</c:v>
                </c:pt>
                <c:pt idx="3807">
                  <c:v>4496.7610000000004</c:v>
                </c:pt>
                <c:pt idx="3808">
                  <c:v>4497.3360000000002</c:v>
                </c:pt>
                <c:pt idx="3809">
                  <c:v>4498.4790000000003</c:v>
                </c:pt>
                <c:pt idx="3810">
                  <c:v>4499.7790000000005</c:v>
                </c:pt>
                <c:pt idx="3811">
                  <c:v>4499.7960000000003</c:v>
                </c:pt>
                <c:pt idx="3812">
                  <c:v>4500.433</c:v>
                </c:pt>
                <c:pt idx="3813">
                  <c:v>4502.2209999999995</c:v>
                </c:pt>
                <c:pt idx="3814">
                  <c:v>4502.415</c:v>
                </c:pt>
                <c:pt idx="3815">
                  <c:v>4504.1059999999998</c:v>
                </c:pt>
                <c:pt idx="3816">
                  <c:v>4504.6639999999998</c:v>
                </c:pt>
                <c:pt idx="3817">
                  <c:v>4505.7730000000001</c:v>
                </c:pt>
                <c:pt idx="3818">
                  <c:v>4507.1059999999998</c:v>
                </c:pt>
                <c:pt idx="3819">
                  <c:v>4507.7780000000002</c:v>
                </c:pt>
                <c:pt idx="3820">
                  <c:v>4509.549</c:v>
                </c:pt>
                <c:pt idx="3821">
                  <c:v>4509.8109999999997</c:v>
                </c:pt>
                <c:pt idx="3822">
                  <c:v>4511.45</c:v>
                </c:pt>
                <c:pt idx="3823">
                  <c:v>4511.9920000000002</c:v>
                </c:pt>
                <c:pt idx="3824">
                  <c:v>4513.067</c:v>
                </c:pt>
                <c:pt idx="3825">
                  <c:v>4514.4350000000004</c:v>
                </c:pt>
                <c:pt idx="3826">
                  <c:v>4515.1229999999996</c:v>
                </c:pt>
                <c:pt idx="3827">
                  <c:v>4516.8770000000004</c:v>
                </c:pt>
                <c:pt idx="3828">
                  <c:v>4517.2079999999996</c:v>
                </c:pt>
                <c:pt idx="3829">
                  <c:v>4518.7950000000001</c:v>
                </c:pt>
                <c:pt idx="3830">
                  <c:v>4519.9560000000001</c:v>
                </c:pt>
                <c:pt idx="3831">
                  <c:v>4520.1819999999998</c:v>
                </c:pt>
                <c:pt idx="3832">
                  <c:v>4521.6899999999996</c:v>
                </c:pt>
                <c:pt idx="3833">
                  <c:v>4523.7359999999999</c:v>
                </c:pt>
                <c:pt idx="3834">
                  <c:v>4524.0370000000003</c:v>
                </c:pt>
                <c:pt idx="3835">
                  <c:v>4525.7240000000002</c:v>
                </c:pt>
                <c:pt idx="3836">
                  <c:v>4526.3819999999996</c:v>
                </c:pt>
                <c:pt idx="3837">
                  <c:v>4528.3339999999998</c:v>
                </c:pt>
                <c:pt idx="3838">
                  <c:v>4528.7280000000001</c:v>
                </c:pt>
                <c:pt idx="3839">
                  <c:v>4529.2629999999999</c:v>
                </c:pt>
                <c:pt idx="3840">
                  <c:v>4531.0739999999996</c:v>
                </c:pt>
                <c:pt idx="3841">
                  <c:v>4532.4089999999997</c:v>
                </c:pt>
                <c:pt idx="3842">
                  <c:v>4535.7650000000003</c:v>
                </c:pt>
                <c:pt idx="3843">
                  <c:v>4536.4849999999997</c:v>
                </c:pt>
                <c:pt idx="3844">
                  <c:v>4538.1109999999999</c:v>
                </c:pt>
                <c:pt idx="3845">
                  <c:v>4540.3159999999998</c:v>
                </c:pt>
                <c:pt idx="3846">
                  <c:v>4540.4570000000003</c:v>
                </c:pt>
                <c:pt idx="3847">
                  <c:v>4541.2489999999998</c:v>
                </c:pt>
                <c:pt idx="3848">
                  <c:v>4542.8019999999997</c:v>
                </c:pt>
                <c:pt idx="3849">
                  <c:v>4545.1480000000001</c:v>
                </c:pt>
                <c:pt idx="3850">
                  <c:v>4545.8419999999996</c:v>
                </c:pt>
                <c:pt idx="3851">
                  <c:v>4547.4939999999997</c:v>
                </c:pt>
                <c:pt idx="3852">
                  <c:v>4548.7120000000004</c:v>
                </c:pt>
                <c:pt idx="3853">
                  <c:v>4549.84</c:v>
                </c:pt>
                <c:pt idx="3854">
                  <c:v>4551.3689999999997</c:v>
                </c:pt>
                <c:pt idx="3855">
                  <c:v>4552.1859999999997</c:v>
                </c:pt>
                <c:pt idx="3856">
                  <c:v>4553.3339999999998</c:v>
                </c:pt>
                <c:pt idx="3857">
                  <c:v>4554.5309999999999</c:v>
                </c:pt>
                <c:pt idx="3858">
                  <c:v>4556.7730000000001</c:v>
                </c:pt>
                <c:pt idx="3859">
                  <c:v>4556.8770000000004</c:v>
                </c:pt>
                <c:pt idx="3860">
                  <c:v>4556.8959999999997</c:v>
                </c:pt>
                <c:pt idx="3861">
                  <c:v>4559.223</c:v>
                </c:pt>
                <c:pt idx="3862">
                  <c:v>4560.9390000000003</c:v>
                </c:pt>
                <c:pt idx="3863">
                  <c:v>4561.5680000000002</c:v>
                </c:pt>
                <c:pt idx="3864">
                  <c:v>4562.4219999999996</c:v>
                </c:pt>
                <c:pt idx="3865">
                  <c:v>4565.0150000000003</c:v>
                </c:pt>
                <c:pt idx="3866">
                  <c:v>4566.26</c:v>
                </c:pt>
                <c:pt idx="3867">
                  <c:v>4567.9489999999996</c:v>
                </c:pt>
                <c:pt idx="3868">
                  <c:v>4568.6059999999998</c:v>
                </c:pt>
                <c:pt idx="3869">
                  <c:v>4569.09</c:v>
                </c:pt>
                <c:pt idx="3870">
                  <c:v>4570.9520000000002</c:v>
                </c:pt>
                <c:pt idx="3871">
                  <c:v>4572.2979999999998</c:v>
                </c:pt>
                <c:pt idx="3872">
                  <c:v>4573.2969999999996</c:v>
                </c:pt>
                <c:pt idx="3873">
                  <c:v>4577.2420000000002</c:v>
                </c:pt>
                <c:pt idx="3874">
                  <c:v>4577.9889999999996</c:v>
                </c:pt>
                <c:pt idx="3875">
                  <c:v>4579.0020000000004</c:v>
                </c:pt>
                <c:pt idx="3876">
                  <c:v>4580.335</c:v>
                </c:pt>
                <c:pt idx="3877">
                  <c:v>4582.68</c:v>
                </c:pt>
                <c:pt idx="3878">
                  <c:v>4584.5280000000002</c:v>
                </c:pt>
                <c:pt idx="3879">
                  <c:v>4585.0259999999998</c:v>
                </c:pt>
                <c:pt idx="3880">
                  <c:v>4585.393</c:v>
                </c:pt>
                <c:pt idx="3881">
                  <c:v>4587.3720000000003</c:v>
                </c:pt>
                <c:pt idx="3882">
                  <c:v>4587.8230000000003</c:v>
                </c:pt>
                <c:pt idx="3883">
                  <c:v>4589.4690000000001</c:v>
                </c:pt>
                <c:pt idx="3884">
                  <c:v>4590.0550000000003</c:v>
                </c:pt>
                <c:pt idx="3885">
                  <c:v>4592.0640000000003</c:v>
                </c:pt>
                <c:pt idx="3886">
                  <c:v>4594.4089999999997</c:v>
                </c:pt>
                <c:pt idx="3887">
                  <c:v>4595.5820000000003</c:v>
                </c:pt>
                <c:pt idx="3888">
                  <c:v>4596.7550000000001</c:v>
                </c:pt>
                <c:pt idx="3889">
                  <c:v>4597.62</c:v>
                </c:pt>
                <c:pt idx="3890">
                  <c:v>4599.1009999999997</c:v>
                </c:pt>
                <c:pt idx="3891">
                  <c:v>4601.1080000000002</c:v>
                </c:pt>
                <c:pt idx="3892">
                  <c:v>4601.6959999999999</c:v>
                </c:pt>
                <c:pt idx="3893">
                  <c:v>4603.3469999999998</c:v>
                </c:pt>
                <c:pt idx="3894">
                  <c:v>4603.7920000000004</c:v>
                </c:pt>
                <c:pt idx="3895">
                  <c:v>4604.4660000000003</c:v>
                </c:pt>
                <c:pt idx="3896">
                  <c:v>4605.7719999999999</c:v>
                </c:pt>
                <c:pt idx="3897">
                  <c:v>4606.1379999999999</c:v>
                </c:pt>
                <c:pt idx="3898">
                  <c:v>4608.4830000000002</c:v>
                </c:pt>
                <c:pt idx="3899">
                  <c:v>4609.8469999999998</c:v>
                </c:pt>
                <c:pt idx="3900">
                  <c:v>4613.1750000000002</c:v>
                </c:pt>
                <c:pt idx="3901">
                  <c:v>4613.9229999999998</c:v>
                </c:pt>
                <c:pt idx="3902">
                  <c:v>4617.8670000000002</c:v>
                </c:pt>
                <c:pt idx="3903">
                  <c:v>4617.9989999999998</c:v>
                </c:pt>
                <c:pt idx="3904">
                  <c:v>4618.8720000000003</c:v>
                </c:pt>
                <c:pt idx="3905">
                  <c:v>4622.0739999999996</c:v>
                </c:pt>
                <c:pt idx="3906">
                  <c:v>4622.558</c:v>
                </c:pt>
                <c:pt idx="3907">
                  <c:v>4623.2139999999999</c:v>
                </c:pt>
                <c:pt idx="3908">
                  <c:v>4626.1499999999996</c:v>
                </c:pt>
                <c:pt idx="3909">
                  <c:v>4627.25</c:v>
                </c:pt>
                <c:pt idx="3910">
                  <c:v>4628.741</c:v>
                </c:pt>
                <c:pt idx="3911">
                  <c:v>4631.9409999999998</c:v>
                </c:pt>
                <c:pt idx="3912">
                  <c:v>4634.2669999999998</c:v>
                </c:pt>
                <c:pt idx="3913">
                  <c:v>4634.2870000000003</c:v>
                </c:pt>
                <c:pt idx="3914">
                  <c:v>4634.3010000000004</c:v>
                </c:pt>
                <c:pt idx="3915">
                  <c:v>4634.3969999999999</c:v>
                </c:pt>
                <c:pt idx="3916">
                  <c:v>4636.6329999999998</c:v>
                </c:pt>
                <c:pt idx="3917">
                  <c:v>4638.9790000000003</c:v>
                </c:pt>
                <c:pt idx="3918">
                  <c:v>4639.7939999999999</c:v>
                </c:pt>
                <c:pt idx="3919">
                  <c:v>4641.3239999999996</c:v>
                </c:pt>
                <c:pt idx="3920">
                  <c:v>4642.4530000000004</c:v>
                </c:pt>
                <c:pt idx="3921">
                  <c:v>4643.67</c:v>
                </c:pt>
                <c:pt idx="3922">
                  <c:v>4645.32</c:v>
                </c:pt>
                <c:pt idx="3923">
                  <c:v>4646.0159999999996</c:v>
                </c:pt>
                <c:pt idx="3924">
                  <c:v>4647.9629999999997</c:v>
                </c:pt>
                <c:pt idx="3925">
                  <c:v>4648.4070000000002</c:v>
                </c:pt>
                <c:pt idx="3926">
                  <c:v>4648.5969999999998</c:v>
                </c:pt>
                <c:pt idx="3927">
                  <c:v>4650.192</c:v>
                </c:pt>
                <c:pt idx="3928">
                  <c:v>4651.0209999999997</c:v>
                </c:pt>
                <c:pt idx="3929">
                  <c:v>4653.6319999999996</c:v>
                </c:pt>
                <c:pt idx="3930">
                  <c:v>4653.643</c:v>
                </c:pt>
                <c:pt idx="3931">
                  <c:v>4654.9780000000001</c:v>
                </c:pt>
                <c:pt idx="3932">
                  <c:v>4656.2489999999998</c:v>
                </c:pt>
                <c:pt idx="3933">
                  <c:v>4658.6580000000004</c:v>
                </c:pt>
                <c:pt idx="3934">
                  <c:v>4658.8620000000001</c:v>
                </c:pt>
                <c:pt idx="3935">
                  <c:v>4660.5129999999999</c:v>
                </c:pt>
                <c:pt idx="3936">
                  <c:v>4661.4769999999999</c:v>
                </c:pt>
                <c:pt idx="3937">
                  <c:v>4663.6880000000001</c:v>
                </c:pt>
                <c:pt idx="3938">
                  <c:v>4664.09</c:v>
                </c:pt>
                <c:pt idx="3939">
                  <c:v>4664.5259999999998</c:v>
                </c:pt>
                <c:pt idx="3940">
                  <c:v>4666.7039999999997</c:v>
                </c:pt>
                <c:pt idx="3941">
                  <c:v>4667.393</c:v>
                </c:pt>
                <c:pt idx="3942">
                  <c:v>4668.7179999999998</c:v>
                </c:pt>
                <c:pt idx="3943">
                  <c:v>4669.3180000000002</c:v>
                </c:pt>
                <c:pt idx="3944">
                  <c:v>4670.8329999999996</c:v>
                </c:pt>
                <c:pt idx="3945">
                  <c:v>4671.9319999999998</c:v>
                </c:pt>
                <c:pt idx="3946">
                  <c:v>4673.7479999999996</c:v>
                </c:pt>
                <c:pt idx="3947">
                  <c:v>4674.2730000000001</c:v>
                </c:pt>
                <c:pt idx="3948">
                  <c:v>4674.5460000000003</c:v>
                </c:pt>
                <c:pt idx="3949">
                  <c:v>4675.4089999999997</c:v>
                </c:pt>
                <c:pt idx="3950">
                  <c:v>4677.16</c:v>
                </c:pt>
                <c:pt idx="3951">
                  <c:v>4677.7129999999997</c:v>
                </c:pt>
                <c:pt idx="3952">
                  <c:v>4678.7780000000002</c:v>
                </c:pt>
                <c:pt idx="3953">
                  <c:v>4679.7740000000003</c:v>
                </c:pt>
                <c:pt idx="3954">
                  <c:v>4681.1530000000002</c:v>
                </c:pt>
                <c:pt idx="3955">
                  <c:v>4683.808</c:v>
                </c:pt>
                <c:pt idx="3956">
                  <c:v>4684.5929999999998</c:v>
                </c:pt>
                <c:pt idx="3957">
                  <c:v>4686.2929999999997</c:v>
                </c:pt>
                <c:pt idx="3958">
                  <c:v>4687.6149999999998</c:v>
                </c:pt>
                <c:pt idx="3959">
                  <c:v>4688.0339999999997</c:v>
                </c:pt>
                <c:pt idx="3960">
                  <c:v>4688.8379999999997</c:v>
                </c:pt>
                <c:pt idx="3961">
                  <c:v>4691.4740000000002</c:v>
                </c:pt>
                <c:pt idx="3962">
                  <c:v>4692.8429999999998</c:v>
                </c:pt>
                <c:pt idx="3963">
                  <c:v>4693.8689999999997</c:v>
                </c:pt>
                <c:pt idx="3964">
                  <c:v>4694.9139999999998</c:v>
                </c:pt>
                <c:pt idx="3965">
                  <c:v>4695.4570000000003</c:v>
                </c:pt>
                <c:pt idx="3966">
                  <c:v>4697.1750000000002</c:v>
                </c:pt>
                <c:pt idx="3967">
                  <c:v>4698.0709999999999</c:v>
                </c:pt>
                <c:pt idx="3968">
                  <c:v>4698.3540000000003</c:v>
                </c:pt>
                <c:pt idx="3969">
                  <c:v>4700.6850000000004</c:v>
                </c:pt>
                <c:pt idx="3970">
                  <c:v>4701.7939999999999</c:v>
                </c:pt>
                <c:pt idx="3971">
                  <c:v>4703.299</c:v>
                </c:pt>
                <c:pt idx="3972">
                  <c:v>4703.9290000000001</c:v>
                </c:pt>
                <c:pt idx="3973">
                  <c:v>4705.2340000000004</c:v>
                </c:pt>
                <c:pt idx="3974">
                  <c:v>4705.9129999999996</c:v>
                </c:pt>
                <c:pt idx="3975">
                  <c:v>4708.0590000000002</c:v>
                </c:pt>
                <c:pt idx="3976">
                  <c:v>4708.5259999999998</c:v>
                </c:pt>
                <c:pt idx="3977">
                  <c:v>4708.674</c:v>
                </c:pt>
                <c:pt idx="3978">
                  <c:v>4708.7219999999998</c:v>
                </c:pt>
                <c:pt idx="3979">
                  <c:v>4708.9589999999998</c:v>
                </c:pt>
                <c:pt idx="3980">
                  <c:v>4711.1409999999996</c:v>
                </c:pt>
                <c:pt idx="3981">
                  <c:v>4712.1149999999998</c:v>
                </c:pt>
                <c:pt idx="3982">
                  <c:v>4713.7539999999999</c:v>
                </c:pt>
                <c:pt idx="3983">
                  <c:v>4713.9889999999996</c:v>
                </c:pt>
                <c:pt idx="3984">
                  <c:v>4715.5550000000003</c:v>
                </c:pt>
                <c:pt idx="3985">
                  <c:v>4716.3680000000004</c:v>
                </c:pt>
                <c:pt idx="3986">
                  <c:v>4718.942</c:v>
                </c:pt>
                <c:pt idx="3987">
                  <c:v>4718.982</c:v>
                </c:pt>
                <c:pt idx="3988">
                  <c:v>4719.0190000000002</c:v>
                </c:pt>
                <c:pt idx="3989">
                  <c:v>4721.5959999999995</c:v>
                </c:pt>
                <c:pt idx="3990">
                  <c:v>4722.4350000000004</c:v>
                </c:pt>
                <c:pt idx="3991">
                  <c:v>4724.049</c:v>
                </c:pt>
                <c:pt idx="3992">
                  <c:v>4724.21</c:v>
                </c:pt>
                <c:pt idx="3993">
                  <c:v>4725.875</c:v>
                </c:pt>
                <c:pt idx="3994">
                  <c:v>4726.8239999999996</c:v>
                </c:pt>
                <c:pt idx="3995">
                  <c:v>4727.3029999999999</c:v>
                </c:pt>
                <c:pt idx="3996">
                  <c:v>4729.08</c:v>
                </c:pt>
                <c:pt idx="3997">
                  <c:v>4729.3149999999996</c:v>
                </c:pt>
                <c:pt idx="3998">
                  <c:v>4729.4380000000001</c:v>
                </c:pt>
                <c:pt idx="3999">
                  <c:v>4729.8249999999998</c:v>
                </c:pt>
                <c:pt idx="4000">
                  <c:v>4732.0519999999997</c:v>
                </c:pt>
                <c:pt idx="4001">
                  <c:v>4732.7550000000001</c:v>
                </c:pt>
                <c:pt idx="4002">
                  <c:v>4734.1099999999997</c:v>
                </c:pt>
                <c:pt idx="4003">
                  <c:v>4736.1949999999997</c:v>
                </c:pt>
                <c:pt idx="4004">
                  <c:v>4737.2790000000005</c:v>
                </c:pt>
                <c:pt idx="4005">
                  <c:v>4739.1400000000003</c:v>
                </c:pt>
                <c:pt idx="4006">
                  <c:v>4739.6360000000004</c:v>
                </c:pt>
                <c:pt idx="4007">
                  <c:v>4739.893</c:v>
                </c:pt>
                <c:pt idx="4008">
                  <c:v>4740.7089999999998</c:v>
                </c:pt>
                <c:pt idx="4009">
                  <c:v>4742.5069999999996</c:v>
                </c:pt>
                <c:pt idx="4010">
                  <c:v>4743.076</c:v>
                </c:pt>
                <c:pt idx="4011">
                  <c:v>4744.17</c:v>
                </c:pt>
                <c:pt idx="4012">
                  <c:v>4745.1210000000001</c:v>
                </c:pt>
                <c:pt idx="4013">
                  <c:v>4746.5159999999996</c:v>
                </c:pt>
                <c:pt idx="4014">
                  <c:v>4747.7349999999997</c:v>
                </c:pt>
                <c:pt idx="4015">
                  <c:v>4749.2</c:v>
                </c:pt>
                <c:pt idx="4016">
                  <c:v>4750.3490000000002</c:v>
                </c:pt>
                <c:pt idx="4017">
                  <c:v>4752.9629999999997</c:v>
                </c:pt>
                <c:pt idx="4018">
                  <c:v>4753.3959999999997</c:v>
                </c:pt>
                <c:pt idx="4019">
                  <c:v>4755.5770000000002</c:v>
                </c:pt>
                <c:pt idx="4020">
                  <c:v>4756.8360000000002</c:v>
                </c:pt>
                <c:pt idx="4021">
                  <c:v>4758.1899999999996</c:v>
                </c:pt>
                <c:pt idx="4022">
                  <c:v>4759.26</c:v>
                </c:pt>
                <c:pt idx="4023">
                  <c:v>4760.107</c:v>
                </c:pt>
                <c:pt idx="4024">
                  <c:v>4760.2759999999998</c:v>
                </c:pt>
                <c:pt idx="4025">
                  <c:v>4760.8050000000003</c:v>
                </c:pt>
                <c:pt idx="4026">
                  <c:v>4762.4750000000004</c:v>
                </c:pt>
                <c:pt idx="4027">
                  <c:v>4763.7169999999996</c:v>
                </c:pt>
                <c:pt idx="4028">
                  <c:v>4766.0320000000002</c:v>
                </c:pt>
                <c:pt idx="4029">
                  <c:v>4767.1570000000002</c:v>
                </c:pt>
                <c:pt idx="4030">
                  <c:v>4768.6459999999997</c:v>
                </c:pt>
                <c:pt idx="4031">
                  <c:v>4770.5969999999998</c:v>
                </c:pt>
                <c:pt idx="4032">
                  <c:v>4771.26</c:v>
                </c:pt>
                <c:pt idx="4033">
                  <c:v>4773.3580000000002</c:v>
                </c:pt>
                <c:pt idx="4034">
                  <c:v>4773.8739999999998</c:v>
                </c:pt>
                <c:pt idx="4035">
                  <c:v>4774.0370000000003</c:v>
                </c:pt>
                <c:pt idx="4036">
                  <c:v>4774.3509999999997</c:v>
                </c:pt>
                <c:pt idx="4037">
                  <c:v>4774.5230000000001</c:v>
                </c:pt>
                <c:pt idx="4038">
                  <c:v>4775.5839999999998</c:v>
                </c:pt>
                <c:pt idx="4039">
                  <c:v>4778.3860000000004</c:v>
                </c:pt>
                <c:pt idx="4040">
                  <c:v>4778.8429999999998</c:v>
                </c:pt>
                <c:pt idx="4041">
                  <c:v>4780.9229999999998</c:v>
                </c:pt>
                <c:pt idx="4042">
                  <c:v>4782.7120000000004</c:v>
                </c:pt>
                <c:pt idx="4043">
                  <c:v>4783.875</c:v>
                </c:pt>
                <c:pt idx="4044">
                  <c:v>4785.576</c:v>
                </c:pt>
                <c:pt idx="4045">
                  <c:v>4787.0379999999996</c:v>
                </c:pt>
                <c:pt idx="4046">
                  <c:v>4787.9009999999998</c:v>
                </c:pt>
                <c:pt idx="4047">
                  <c:v>4790.2280000000001</c:v>
                </c:pt>
                <c:pt idx="4048">
                  <c:v>4791.3639999999996</c:v>
                </c:pt>
                <c:pt idx="4049">
                  <c:v>4792.5540000000001</c:v>
                </c:pt>
                <c:pt idx="4050">
                  <c:v>4793.9380000000001</c:v>
                </c:pt>
                <c:pt idx="4051">
                  <c:v>4794.8789999999999</c:v>
                </c:pt>
                <c:pt idx="4052">
                  <c:v>4795.6899999999996</c:v>
                </c:pt>
                <c:pt idx="4053">
                  <c:v>4797.2060000000001</c:v>
                </c:pt>
                <c:pt idx="4054">
                  <c:v>4798.9690000000001</c:v>
                </c:pt>
                <c:pt idx="4055">
                  <c:v>4799.5320000000002</c:v>
                </c:pt>
                <c:pt idx="4056">
                  <c:v>4800.0150000000003</c:v>
                </c:pt>
                <c:pt idx="4057">
                  <c:v>4804.1840000000002</c:v>
                </c:pt>
                <c:pt idx="4058">
                  <c:v>4804.3410000000003</c:v>
                </c:pt>
                <c:pt idx="4059">
                  <c:v>4805.2759999999998</c:v>
                </c:pt>
                <c:pt idx="4060">
                  <c:v>4806.4279999999999</c:v>
                </c:pt>
                <c:pt idx="4061">
                  <c:v>4806.51</c:v>
                </c:pt>
                <c:pt idx="4062">
                  <c:v>4808.6670000000004</c:v>
                </c:pt>
                <c:pt idx="4063">
                  <c:v>4808.835</c:v>
                </c:pt>
                <c:pt idx="4064">
                  <c:v>4811.1620000000003</c:v>
                </c:pt>
                <c:pt idx="4065">
                  <c:v>4812.9930000000004</c:v>
                </c:pt>
                <c:pt idx="4066">
                  <c:v>4813.4880000000003</c:v>
                </c:pt>
                <c:pt idx="4067">
                  <c:v>4814.0640000000003</c:v>
                </c:pt>
                <c:pt idx="4068">
                  <c:v>4815.8140000000003</c:v>
                </c:pt>
                <c:pt idx="4069">
                  <c:v>4817.3180000000002</c:v>
                </c:pt>
                <c:pt idx="4070">
                  <c:v>4819.0950000000003</c:v>
                </c:pt>
                <c:pt idx="4071">
                  <c:v>4820.4660000000003</c:v>
                </c:pt>
                <c:pt idx="4072">
                  <c:v>4821.6440000000002</c:v>
                </c:pt>
                <c:pt idx="4073">
                  <c:v>4822.7920000000004</c:v>
                </c:pt>
                <c:pt idx="4074">
                  <c:v>4825.1180000000004</c:v>
                </c:pt>
                <c:pt idx="4075">
                  <c:v>4825.5959999999995</c:v>
                </c:pt>
                <c:pt idx="4076">
                  <c:v>4825.9690000000001</c:v>
                </c:pt>
                <c:pt idx="4077">
                  <c:v>4827.4440000000004</c:v>
                </c:pt>
                <c:pt idx="4078">
                  <c:v>4829.7719999999999</c:v>
                </c:pt>
                <c:pt idx="4079">
                  <c:v>4830.277</c:v>
                </c:pt>
                <c:pt idx="4080">
                  <c:v>4832.098</c:v>
                </c:pt>
                <c:pt idx="4081">
                  <c:v>4832.1880000000001</c:v>
                </c:pt>
                <c:pt idx="4082">
                  <c:v>4834.2359999999999</c:v>
                </c:pt>
                <c:pt idx="4083">
                  <c:v>4834.4250000000002</c:v>
                </c:pt>
                <c:pt idx="4084">
                  <c:v>4834.585</c:v>
                </c:pt>
                <c:pt idx="4085">
                  <c:v>4836.59</c:v>
                </c:pt>
                <c:pt idx="4086">
                  <c:v>4836.7520000000004</c:v>
                </c:pt>
                <c:pt idx="4087">
                  <c:v>4838.8940000000002</c:v>
                </c:pt>
                <c:pt idx="4088">
                  <c:v>4839.0789999999997</c:v>
                </c:pt>
                <c:pt idx="4089">
                  <c:v>4839.2950000000001</c:v>
                </c:pt>
                <c:pt idx="4090">
                  <c:v>4843.2030000000004</c:v>
                </c:pt>
                <c:pt idx="4091">
                  <c:v>4843.732</c:v>
                </c:pt>
                <c:pt idx="4092">
                  <c:v>4844.3549999999996</c:v>
                </c:pt>
                <c:pt idx="4093">
                  <c:v>4847.5110000000004</c:v>
                </c:pt>
                <c:pt idx="4094">
                  <c:v>4848.3860000000004</c:v>
                </c:pt>
                <c:pt idx="4095">
                  <c:v>4850.7129999999997</c:v>
                </c:pt>
                <c:pt idx="4096">
                  <c:v>4851.82</c:v>
                </c:pt>
                <c:pt idx="4097">
                  <c:v>4853.04</c:v>
                </c:pt>
                <c:pt idx="4098">
                  <c:v>4854.473</c:v>
                </c:pt>
                <c:pt idx="4099">
                  <c:v>4855.3670000000002</c:v>
                </c:pt>
                <c:pt idx="4100">
                  <c:v>4856.1279999999997</c:v>
                </c:pt>
                <c:pt idx="4101">
                  <c:v>4857.6940000000004</c:v>
                </c:pt>
                <c:pt idx="4102">
                  <c:v>4859.5320000000002</c:v>
                </c:pt>
                <c:pt idx="4103">
                  <c:v>4860.0209999999997</c:v>
                </c:pt>
                <c:pt idx="4104">
                  <c:v>4860.4369999999999</c:v>
                </c:pt>
                <c:pt idx="4105">
                  <c:v>4862.3469999999998</c:v>
                </c:pt>
                <c:pt idx="4106">
                  <c:v>4863.5140000000001</c:v>
                </c:pt>
                <c:pt idx="4107">
                  <c:v>4864.59</c:v>
                </c:pt>
                <c:pt idx="4108">
                  <c:v>4864.674</c:v>
                </c:pt>
                <c:pt idx="4109">
                  <c:v>4864.7460000000001</c:v>
                </c:pt>
                <c:pt idx="4110">
                  <c:v>4865.634</c:v>
                </c:pt>
                <c:pt idx="4111">
                  <c:v>4867.0010000000002</c:v>
                </c:pt>
                <c:pt idx="4112">
                  <c:v>4869.0540000000001</c:v>
                </c:pt>
                <c:pt idx="4113">
                  <c:v>4869.3280000000004</c:v>
                </c:pt>
                <c:pt idx="4114">
                  <c:v>4869.6490000000003</c:v>
                </c:pt>
                <c:pt idx="4115">
                  <c:v>4871.6549999999997</c:v>
                </c:pt>
                <c:pt idx="4116">
                  <c:v>4873.9809999999998</c:v>
                </c:pt>
                <c:pt idx="4117">
                  <c:v>4876.3090000000002</c:v>
                </c:pt>
                <c:pt idx="4118">
                  <c:v>4877.6710000000003</c:v>
                </c:pt>
                <c:pt idx="4119">
                  <c:v>4878.6350000000002</c:v>
                </c:pt>
                <c:pt idx="4120">
                  <c:v>4879.768</c:v>
                </c:pt>
                <c:pt idx="4121">
                  <c:v>4881.9799999999996</c:v>
                </c:pt>
                <c:pt idx="4122">
                  <c:v>4883.2889999999998</c:v>
                </c:pt>
                <c:pt idx="4123">
                  <c:v>4884.8270000000002</c:v>
                </c:pt>
                <c:pt idx="4124">
                  <c:v>4885.616</c:v>
                </c:pt>
                <c:pt idx="4125">
                  <c:v>4886.2879999999996</c:v>
                </c:pt>
                <c:pt idx="4126">
                  <c:v>4887.9430000000002</c:v>
                </c:pt>
                <c:pt idx="4127">
                  <c:v>4889.8860000000004</c:v>
                </c:pt>
                <c:pt idx="4128">
                  <c:v>4890.5969999999998</c:v>
                </c:pt>
                <c:pt idx="4129">
                  <c:v>4892.5969999999998</c:v>
                </c:pt>
                <c:pt idx="4130">
                  <c:v>4894.6790000000001</c:v>
                </c:pt>
                <c:pt idx="4131">
                  <c:v>4894.9049999999997</c:v>
                </c:pt>
                <c:pt idx="4132">
                  <c:v>4894.9449999999997</c:v>
                </c:pt>
                <c:pt idx="4133">
                  <c:v>4899.5770000000002</c:v>
                </c:pt>
                <c:pt idx="4134">
                  <c:v>4900.0039999999999</c:v>
                </c:pt>
                <c:pt idx="4135">
                  <c:v>4901.9040000000005</c:v>
                </c:pt>
                <c:pt idx="4136">
                  <c:v>4903.5230000000001</c:v>
                </c:pt>
                <c:pt idx="4137">
                  <c:v>4904.2309999999998</c:v>
                </c:pt>
                <c:pt idx="4138">
                  <c:v>4905.0630000000001</c:v>
                </c:pt>
                <c:pt idx="4139">
                  <c:v>4907.8310000000001</c:v>
                </c:pt>
                <c:pt idx="4140">
                  <c:v>4908.884</c:v>
                </c:pt>
                <c:pt idx="4141">
                  <c:v>4910.1220000000003</c:v>
                </c:pt>
                <c:pt idx="4142">
                  <c:v>4911.2110000000002</c:v>
                </c:pt>
                <c:pt idx="4143">
                  <c:v>4912.1390000000001</c:v>
                </c:pt>
                <c:pt idx="4144">
                  <c:v>4913.5379999999996</c:v>
                </c:pt>
                <c:pt idx="4145">
                  <c:v>4915.1809999999996</c:v>
                </c:pt>
                <c:pt idx="4146">
                  <c:v>4915.8649999999998</c:v>
                </c:pt>
                <c:pt idx="4147">
                  <c:v>4916.4480000000003</c:v>
                </c:pt>
                <c:pt idx="4148">
                  <c:v>4918.192</c:v>
                </c:pt>
                <c:pt idx="4149">
                  <c:v>4919.8990000000003</c:v>
                </c:pt>
                <c:pt idx="4150">
                  <c:v>4920.24</c:v>
                </c:pt>
                <c:pt idx="4151">
                  <c:v>4920.5190000000002</c:v>
                </c:pt>
                <c:pt idx="4152">
                  <c:v>4920.7560000000003</c:v>
                </c:pt>
                <c:pt idx="4153">
                  <c:v>4922.8459999999995</c:v>
                </c:pt>
                <c:pt idx="4154">
                  <c:v>4923.723</c:v>
                </c:pt>
                <c:pt idx="4155">
                  <c:v>4925.0649999999996</c:v>
                </c:pt>
                <c:pt idx="4156">
                  <c:v>4925.1719999999996</c:v>
                </c:pt>
                <c:pt idx="4157">
                  <c:v>4925.299</c:v>
                </c:pt>
                <c:pt idx="4158">
                  <c:v>4927.5</c:v>
                </c:pt>
                <c:pt idx="4159">
                  <c:v>4929.3739999999998</c:v>
                </c:pt>
                <c:pt idx="4160">
                  <c:v>4929.826</c:v>
                </c:pt>
                <c:pt idx="4161">
                  <c:v>4932.1530000000002</c:v>
                </c:pt>
                <c:pt idx="4162">
                  <c:v>4933.6819999999998</c:v>
                </c:pt>
                <c:pt idx="4163">
                  <c:v>4934.4799999999996</c:v>
                </c:pt>
                <c:pt idx="4164">
                  <c:v>4935.4170000000004</c:v>
                </c:pt>
                <c:pt idx="4165">
                  <c:v>4936.8069999999998</c:v>
                </c:pt>
                <c:pt idx="4166">
                  <c:v>4937.991</c:v>
                </c:pt>
                <c:pt idx="4167">
                  <c:v>4939.134</c:v>
                </c:pt>
                <c:pt idx="4168">
                  <c:v>4940.4759999999997</c:v>
                </c:pt>
                <c:pt idx="4169">
                  <c:v>4941.46</c:v>
                </c:pt>
                <c:pt idx="4170">
                  <c:v>4942.299</c:v>
                </c:pt>
                <c:pt idx="4171">
                  <c:v>4945.5349999999999</c:v>
                </c:pt>
                <c:pt idx="4172">
                  <c:v>4946.1139999999996</c:v>
                </c:pt>
                <c:pt idx="4173">
                  <c:v>4946.6080000000002</c:v>
                </c:pt>
                <c:pt idx="4174">
                  <c:v>4948.4409999999998</c:v>
                </c:pt>
                <c:pt idx="4175">
                  <c:v>4950.5940000000001</c:v>
                </c:pt>
                <c:pt idx="4176">
                  <c:v>4950.9160000000002</c:v>
                </c:pt>
                <c:pt idx="4177">
                  <c:v>4952.7669999999998</c:v>
                </c:pt>
                <c:pt idx="4178">
                  <c:v>4953.0950000000003</c:v>
                </c:pt>
                <c:pt idx="4179">
                  <c:v>4955.4219999999996</c:v>
                </c:pt>
                <c:pt idx="4180">
                  <c:v>4955.6530000000002</c:v>
                </c:pt>
                <c:pt idx="4181">
                  <c:v>4957.7489999999998</c:v>
                </c:pt>
                <c:pt idx="4182">
                  <c:v>4959.5330000000004</c:v>
                </c:pt>
                <c:pt idx="4183">
                  <c:v>4960.0749999999998</c:v>
                </c:pt>
                <c:pt idx="4184">
                  <c:v>4963.8419999999996</c:v>
                </c:pt>
                <c:pt idx="4185">
                  <c:v>4964.7290000000003</c:v>
                </c:pt>
                <c:pt idx="4186">
                  <c:v>4968.1499999999996</c:v>
                </c:pt>
                <c:pt idx="4187">
                  <c:v>4969.3829999999998</c:v>
                </c:pt>
                <c:pt idx="4188">
                  <c:v>4970.83</c:v>
                </c:pt>
                <c:pt idx="4189">
                  <c:v>4971.71</c:v>
                </c:pt>
                <c:pt idx="4190">
                  <c:v>4972.4589999999998</c:v>
                </c:pt>
                <c:pt idx="4191">
                  <c:v>4974.0370000000003</c:v>
                </c:pt>
                <c:pt idx="4192">
                  <c:v>4975.8890000000001</c:v>
                </c:pt>
                <c:pt idx="4193">
                  <c:v>4976.768</c:v>
                </c:pt>
                <c:pt idx="4194">
                  <c:v>4978.6899999999996</c:v>
                </c:pt>
                <c:pt idx="4195">
                  <c:v>4980.9480000000003</c:v>
                </c:pt>
                <c:pt idx="4196">
                  <c:v>4981.0169999999998</c:v>
                </c:pt>
                <c:pt idx="4197">
                  <c:v>4981.076</c:v>
                </c:pt>
                <c:pt idx="4198">
                  <c:v>4981.8119999999999</c:v>
                </c:pt>
                <c:pt idx="4199">
                  <c:v>4983.3440000000001</c:v>
                </c:pt>
                <c:pt idx="4200">
                  <c:v>4983.6629999999996</c:v>
                </c:pt>
                <c:pt idx="4201">
                  <c:v>4985.3850000000002</c:v>
                </c:pt>
                <c:pt idx="4202">
                  <c:v>4985.6710000000003</c:v>
                </c:pt>
                <c:pt idx="4203">
                  <c:v>4987.9979999999996</c:v>
                </c:pt>
                <c:pt idx="4204">
                  <c:v>4990.3249999999998</c:v>
                </c:pt>
                <c:pt idx="4205">
                  <c:v>4991.0659999999998</c:v>
                </c:pt>
                <c:pt idx="4206">
                  <c:v>4994.0020000000004</c:v>
                </c:pt>
                <c:pt idx="4207">
                  <c:v>4994.9780000000001</c:v>
                </c:pt>
                <c:pt idx="4208">
                  <c:v>4996.125</c:v>
                </c:pt>
                <c:pt idx="4209">
                  <c:v>4997.3050000000003</c:v>
                </c:pt>
                <c:pt idx="4210">
                  <c:v>4997.96</c:v>
                </c:pt>
                <c:pt idx="4211">
                  <c:v>4998.29</c:v>
                </c:pt>
                <c:pt idx="4212">
                  <c:v>5001.5060000000003</c:v>
                </c:pt>
                <c:pt idx="4213">
                  <c:v>5001.9949999999999</c:v>
                </c:pt>
                <c:pt idx="4214">
                  <c:v>5002.3509999999997</c:v>
                </c:pt>
                <c:pt idx="4215">
                  <c:v>5004.3419999999996</c:v>
                </c:pt>
                <c:pt idx="4216">
                  <c:v>5004.6310000000003</c:v>
                </c:pt>
                <c:pt idx="4217">
                  <c:v>5006.4120000000003</c:v>
                </c:pt>
                <c:pt idx="4218">
                  <c:v>5006.6899999999996</c:v>
                </c:pt>
                <c:pt idx="4219">
                  <c:v>5007.0709999999999</c:v>
                </c:pt>
                <c:pt idx="4220">
                  <c:v>5009.0370000000003</c:v>
                </c:pt>
                <c:pt idx="4221">
                  <c:v>5010.4719999999998</c:v>
                </c:pt>
                <c:pt idx="4222">
                  <c:v>5011.3850000000002</c:v>
                </c:pt>
                <c:pt idx="4223">
                  <c:v>5012.6350000000002</c:v>
                </c:pt>
                <c:pt idx="4224">
                  <c:v>5013.732</c:v>
                </c:pt>
                <c:pt idx="4225">
                  <c:v>5014.5330000000004</c:v>
                </c:pt>
                <c:pt idx="4226">
                  <c:v>5018.4269999999997</c:v>
                </c:pt>
                <c:pt idx="4227">
                  <c:v>5018.5940000000001</c:v>
                </c:pt>
                <c:pt idx="4228">
                  <c:v>5019.6580000000004</c:v>
                </c:pt>
                <c:pt idx="4229">
                  <c:v>5020.7749999999996</c:v>
                </c:pt>
                <c:pt idx="4230">
                  <c:v>5022.6540000000005</c:v>
                </c:pt>
                <c:pt idx="4231">
                  <c:v>5023.1229999999996</c:v>
                </c:pt>
                <c:pt idx="4232">
                  <c:v>5023.7640000000001</c:v>
                </c:pt>
                <c:pt idx="4233">
                  <c:v>5025.47</c:v>
                </c:pt>
                <c:pt idx="4234">
                  <c:v>5026.7150000000001</c:v>
                </c:pt>
                <c:pt idx="4235">
                  <c:v>5027.817</c:v>
                </c:pt>
                <c:pt idx="4236">
                  <c:v>5030.165</c:v>
                </c:pt>
                <c:pt idx="4237">
                  <c:v>5030.7759999999998</c:v>
                </c:pt>
                <c:pt idx="4238">
                  <c:v>5032.5129999999999</c:v>
                </c:pt>
                <c:pt idx="4239">
                  <c:v>5034.6850000000004</c:v>
                </c:pt>
                <c:pt idx="4240">
                  <c:v>5034.8360000000002</c:v>
                </c:pt>
                <c:pt idx="4241">
                  <c:v>5034.8599999999997</c:v>
                </c:pt>
                <c:pt idx="4242">
                  <c:v>5034.893</c:v>
                </c:pt>
                <c:pt idx="4243">
                  <c:v>5037.2079999999996</c:v>
                </c:pt>
                <c:pt idx="4244">
                  <c:v>5039.5550000000003</c:v>
                </c:pt>
                <c:pt idx="4245">
                  <c:v>5040.4570000000003</c:v>
                </c:pt>
                <c:pt idx="4246">
                  <c:v>5041.9030000000002</c:v>
                </c:pt>
                <c:pt idx="4247">
                  <c:v>5042.9579999999996</c:v>
                </c:pt>
                <c:pt idx="4248">
                  <c:v>5044.7939999999999</c:v>
                </c:pt>
                <c:pt idx="4249">
                  <c:v>5046.598</c:v>
                </c:pt>
                <c:pt idx="4250">
                  <c:v>5047.0190000000002</c:v>
                </c:pt>
                <c:pt idx="4251">
                  <c:v>5048.9459999999999</c:v>
                </c:pt>
                <c:pt idx="4252">
                  <c:v>5051.08</c:v>
                </c:pt>
                <c:pt idx="4253">
                  <c:v>5051.2929999999997</c:v>
                </c:pt>
                <c:pt idx="4254">
                  <c:v>5051.5860000000002</c:v>
                </c:pt>
                <c:pt idx="4255">
                  <c:v>5053.6409999999996</c:v>
                </c:pt>
                <c:pt idx="4256">
                  <c:v>5055.1400000000003</c:v>
                </c:pt>
                <c:pt idx="4257">
                  <c:v>5055.9880000000003</c:v>
                </c:pt>
                <c:pt idx="4258">
                  <c:v>5059.201</c:v>
                </c:pt>
                <c:pt idx="4259">
                  <c:v>5060.6840000000002</c:v>
                </c:pt>
                <c:pt idx="4260">
                  <c:v>5062.7150000000001</c:v>
                </c:pt>
                <c:pt idx="4261">
                  <c:v>5063.0309999999999</c:v>
                </c:pt>
                <c:pt idx="4262">
                  <c:v>5063.2619999999997</c:v>
                </c:pt>
                <c:pt idx="4263">
                  <c:v>5064.7380000000003</c:v>
                </c:pt>
                <c:pt idx="4264">
                  <c:v>5065.3779999999997</c:v>
                </c:pt>
                <c:pt idx="4265">
                  <c:v>5067.3220000000001</c:v>
                </c:pt>
                <c:pt idx="4266">
                  <c:v>5068.2790000000005</c:v>
                </c:pt>
                <c:pt idx="4267">
                  <c:v>5070.0739999999996</c:v>
                </c:pt>
                <c:pt idx="4268">
                  <c:v>5071.3829999999998</c:v>
                </c:pt>
                <c:pt idx="4269">
                  <c:v>5072.4210000000003</c:v>
                </c:pt>
                <c:pt idx="4270">
                  <c:v>5073.8440000000001</c:v>
                </c:pt>
                <c:pt idx="4271">
                  <c:v>5075.4440000000004</c:v>
                </c:pt>
                <c:pt idx="4272">
                  <c:v>5079.4639999999999</c:v>
                </c:pt>
                <c:pt idx="4273">
                  <c:v>5083.5649999999996</c:v>
                </c:pt>
                <c:pt idx="4274">
                  <c:v>5084.1589999999997</c:v>
                </c:pt>
                <c:pt idx="4275">
                  <c:v>5087.6260000000002</c:v>
                </c:pt>
                <c:pt idx="4276">
                  <c:v>5088.8540000000003</c:v>
                </c:pt>
                <c:pt idx="4277">
                  <c:v>5091.2020000000002</c:v>
                </c:pt>
                <c:pt idx="4278">
                  <c:v>5091.6869999999999</c:v>
                </c:pt>
                <c:pt idx="4279">
                  <c:v>5093.549</c:v>
                </c:pt>
                <c:pt idx="4280">
                  <c:v>5094.7920000000004</c:v>
                </c:pt>
                <c:pt idx="4281">
                  <c:v>5095.7479999999996</c:v>
                </c:pt>
                <c:pt idx="4282">
                  <c:v>5095.8969999999999</c:v>
                </c:pt>
                <c:pt idx="4283">
                  <c:v>5096.1019999999999</c:v>
                </c:pt>
                <c:pt idx="4284">
                  <c:v>5099.808</c:v>
                </c:pt>
                <c:pt idx="4285">
                  <c:v>5100.5919999999996</c:v>
                </c:pt>
                <c:pt idx="4286">
                  <c:v>5101.6660000000002</c:v>
                </c:pt>
                <c:pt idx="4287">
                  <c:v>5103.8689999999997</c:v>
                </c:pt>
                <c:pt idx="4288">
                  <c:v>5105.2870000000003</c:v>
                </c:pt>
                <c:pt idx="4289">
                  <c:v>5107.2309999999998</c:v>
                </c:pt>
                <c:pt idx="4290">
                  <c:v>5107.6350000000002</c:v>
                </c:pt>
                <c:pt idx="4291">
                  <c:v>5107.93</c:v>
                </c:pt>
                <c:pt idx="4292">
                  <c:v>5109.8180000000002</c:v>
                </c:pt>
                <c:pt idx="4293">
                  <c:v>5109.982</c:v>
                </c:pt>
                <c:pt idx="4294">
                  <c:v>5111.99</c:v>
                </c:pt>
                <c:pt idx="4295">
                  <c:v>5112.33</c:v>
                </c:pt>
                <c:pt idx="4296">
                  <c:v>5112.7950000000001</c:v>
                </c:pt>
                <c:pt idx="4297">
                  <c:v>5114.6769999999997</c:v>
                </c:pt>
                <c:pt idx="4298">
                  <c:v>5116.0510000000004</c:v>
                </c:pt>
                <c:pt idx="4299">
                  <c:v>5117.0249999999996</c:v>
                </c:pt>
                <c:pt idx="4300">
                  <c:v>5118.3590000000004</c:v>
                </c:pt>
                <c:pt idx="4301">
                  <c:v>5119.3729999999996</c:v>
                </c:pt>
                <c:pt idx="4302">
                  <c:v>5123.924</c:v>
                </c:pt>
                <c:pt idx="4303">
                  <c:v>5124.067</c:v>
                </c:pt>
                <c:pt idx="4304">
                  <c:v>5124.1729999999998</c:v>
                </c:pt>
                <c:pt idx="4305">
                  <c:v>5124.8450000000003</c:v>
                </c:pt>
                <c:pt idx="4306">
                  <c:v>5126.415</c:v>
                </c:pt>
                <c:pt idx="4307">
                  <c:v>5128.2330000000002</c:v>
                </c:pt>
                <c:pt idx="4308">
                  <c:v>5128.7629999999999</c:v>
                </c:pt>
                <c:pt idx="4309">
                  <c:v>5129.4880000000003</c:v>
                </c:pt>
                <c:pt idx="4310">
                  <c:v>5131.1099999999997</c:v>
                </c:pt>
                <c:pt idx="4311">
                  <c:v>5132.2939999999999</c:v>
                </c:pt>
                <c:pt idx="4312">
                  <c:v>5133.4579999999996</c:v>
                </c:pt>
                <c:pt idx="4313">
                  <c:v>5135.8050000000003</c:v>
                </c:pt>
                <c:pt idx="4314">
                  <c:v>5136.3549999999996</c:v>
                </c:pt>
                <c:pt idx="4315">
                  <c:v>5139.8720000000003</c:v>
                </c:pt>
                <c:pt idx="4316">
                  <c:v>5140.4160000000002</c:v>
                </c:pt>
                <c:pt idx="4317">
                  <c:v>5140.5010000000002</c:v>
                </c:pt>
                <c:pt idx="4318">
                  <c:v>5142.848</c:v>
                </c:pt>
                <c:pt idx="4319">
                  <c:v>5144.4759999999997</c:v>
                </c:pt>
                <c:pt idx="4320">
                  <c:v>5145.1959999999999</c:v>
                </c:pt>
                <c:pt idx="4321">
                  <c:v>5146.1809999999996</c:v>
                </c:pt>
                <c:pt idx="4322">
                  <c:v>5147.5429999999997</c:v>
                </c:pt>
                <c:pt idx="4323">
                  <c:v>5148.5370000000003</c:v>
                </c:pt>
                <c:pt idx="4324">
                  <c:v>5149.8909999999996</c:v>
                </c:pt>
                <c:pt idx="4325">
                  <c:v>5151.7460000000001</c:v>
                </c:pt>
                <c:pt idx="4326">
                  <c:v>5152.2380000000003</c:v>
                </c:pt>
                <c:pt idx="4327">
                  <c:v>5152.598</c:v>
                </c:pt>
                <c:pt idx="4328">
                  <c:v>5154.5860000000002</c:v>
                </c:pt>
                <c:pt idx="4329">
                  <c:v>5154.7420000000002</c:v>
                </c:pt>
                <c:pt idx="4330">
                  <c:v>5156.9179999999997</c:v>
                </c:pt>
                <c:pt idx="4331">
                  <c:v>5157.1329999999998</c:v>
                </c:pt>
                <c:pt idx="4332">
                  <c:v>5159.2489999999998</c:v>
                </c:pt>
                <c:pt idx="4333">
                  <c:v>5160.9790000000003</c:v>
                </c:pt>
                <c:pt idx="4334">
                  <c:v>5161.58</c:v>
                </c:pt>
                <c:pt idx="4335">
                  <c:v>5162.7340000000004</c:v>
                </c:pt>
                <c:pt idx="4336">
                  <c:v>5163.9110000000001</c:v>
                </c:pt>
                <c:pt idx="4337">
                  <c:v>5165.2160000000003</c:v>
                </c:pt>
                <c:pt idx="4338">
                  <c:v>5166.2420000000002</c:v>
                </c:pt>
                <c:pt idx="4339">
                  <c:v>5167.4970000000003</c:v>
                </c:pt>
                <c:pt idx="4340">
                  <c:v>5168.5730000000003</c:v>
                </c:pt>
                <c:pt idx="4341">
                  <c:v>5169.4539999999997</c:v>
                </c:pt>
                <c:pt idx="4342">
                  <c:v>5170.9040000000005</c:v>
                </c:pt>
                <c:pt idx="4343">
                  <c:v>5172.6779999999999</c:v>
                </c:pt>
                <c:pt idx="4344">
                  <c:v>5173.2349999999997</c:v>
                </c:pt>
                <c:pt idx="4345">
                  <c:v>5175.5659999999998</c:v>
                </c:pt>
                <c:pt idx="4346">
                  <c:v>5177.8599999999997</c:v>
                </c:pt>
                <c:pt idx="4347">
                  <c:v>5177.8980000000001</c:v>
                </c:pt>
                <c:pt idx="4348">
                  <c:v>5177.9279999999999</c:v>
                </c:pt>
                <c:pt idx="4349">
                  <c:v>5182.1660000000002</c:v>
                </c:pt>
                <c:pt idx="4350">
                  <c:v>5182.5600000000004</c:v>
                </c:pt>
                <c:pt idx="4351">
                  <c:v>5183.0420000000004</c:v>
                </c:pt>
                <c:pt idx="4352">
                  <c:v>5184.8909999999996</c:v>
                </c:pt>
                <c:pt idx="4353">
                  <c:v>5186.4030000000002</c:v>
                </c:pt>
                <c:pt idx="4354">
                  <c:v>5187.2219999999998</c:v>
                </c:pt>
                <c:pt idx="4355">
                  <c:v>5188.223</c:v>
                </c:pt>
                <c:pt idx="4356">
                  <c:v>5190.6400000000003</c:v>
                </c:pt>
                <c:pt idx="4357">
                  <c:v>5191.884</c:v>
                </c:pt>
                <c:pt idx="4358">
                  <c:v>5193.4049999999997</c:v>
                </c:pt>
                <c:pt idx="4359">
                  <c:v>5194.2150000000001</c:v>
                </c:pt>
                <c:pt idx="4360">
                  <c:v>5194.8770000000004</c:v>
                </c:pt>
                <c:pt idx="4361">
                  <c:v>5198.8770000000004</c:v>
                </c:pt>
                <c:pt idx="4362">
                  <c:v>5199.1139999999996</c:v>
                </c:pt>
                <c:pt idx="4363">
                  <c:v>5201.2079999999996</c:v>
                </c:pt>
                <c:pt idx="4364">
                  <c:v>5201.4830000000002</c:v>
                </c:pt>
                <c:pt idx="4365">
                  <c:v>5203.3519999999999</c:v>
                </c:pt>
                <c:pt idx="4366">
                  <c:v>5203.5389999999998</c:v>
                </c:pt>
                <c:pt idx="4367">
                  <c:v>5205.87</c:v>
                </c:pt>
                <c:pt idx="4368">
                  <c:v>5207.5889999999999</c:v>
                </c:pt>
                <c:pt idx="4369">
                  <c:v>5208.201</c:v>
                </c:pt>
                <c:pt idx="4370">
                  <c:v>5208.95</c:v>
                </c:pt>
                <c:pt idx="4371">
                  <c:v>5210.5320000000002</c:v>
                </c:pt>
                <c:pt idx="4372">
                  <c:v>5212.8630000000003</c:v>
                </c:pt>
                <c:pt idx="4373">
                  <c:v>5214.1310000000003</c:v>
                </c:pt>
                <c:pt idx="4374">
                  <c:v>5215.1940000000004</c:v>
                </c:pt>
                <c:pt idx="4375">
                  <c:v>5217.5249999999996</c:v>
                </c:pt>
                <c:pt idx="4376">
                  <c:v>5219.3130000000001</c:v>
                </c:pt>
                <c:pt idx="4377">
                  <c:v>5219.8559999999998</c:v>
                </c:pt>
                <c:pt idx="4378">
                  <c:v>5220.3010000000004</c:v>
                </c:pt>
                <c:pt idx="4379">
                  <c:v>5222.8509999999997</c:v>
                </c:pt>
                <c:pt idx="4380">
                  <c:v>5224.4949999999999</c:v>
                </c:pt>
                <c:pt idx="4381">
                  <c:v>5224.5190000000002</c:v>
                </c:pt>
                <c:pt idx="4382">
                  <c:v>5224.5379999999996</c:v>
                </c:pt>
                <c:pt idx="4383">
                  <c:v>5226.8500000000004</c:v>
                </c:pt>
                <c:pt idx="4384">
                  <c:v>5228.7749999999996</c:v>
                </c:pt>
                <c:pt idx="4385">
                  <c:v>5229.1809999999996</c:v>
                </c:pt>
                <c:pt idx="4386">
                  <c:v>5229.6760000000004</c:v>
                </c:pt>
                <c:pt idx="4387">
                  <c:v>5233.8429999999998</c:v>
                </c:pt>
                <c:pt idx="4388">
                  <c:v>5234.8580000000002</c:v>
                </c:pt>
                <c:pt idx="4389">
                  <c:v>5236.174</c:v>
                </c:pt>
                <c:pt idx="4390">
                  <c:v>5237.25</c:v>
                </c:pt>
                <c:pt idx="4391">
                  <c:v>5238.5050000000001</c:v>
                </c:pt>
                <c:pt idx="4392">
                  <c:v>5240.04</c:v>
                </c:pt>
                <c:pt idx="4393">
                  <c:v>5241.4870000000001</c:v>
                </c:pt>
                <c:pt idx="4394">
                  <c:v>5245.2209999999995</c:v>
                </c:pt>
                <c:pt idx="4395">
                  <c:v>5245.4979999999996</c:v>
                </c:pt>
                <c:pt idx="4396">
                  <c:v>5245.7250000000004</c:v>
                </c:pt>
                <c:pt idx="4397">
                  <c:v>5247.8289999999997</c:v>
                </c:pt>
                <c:pt idx="4398">
                  <c:v>5247.9809999999998</c:v>
                </c:pt>
                <c:pt idx="4399">
                  <c:v>5250.16</c:v>
                </c:pt>
                <c:pt idx="4400">
                  <c:v>5250.4030000000002</c:v>
                </c:pt>
                <c:pt idx="4401">
                  <c:v>5252.491</c:v>
                </c:pt>
                <c:pt idx="4402">
                  <c:v>5254.8220000000001</c:v>
                </c:pt>
                <c:pt idx="4403">
                  <c:v>5255.585</c:v>
                </c:pt>
                <c:pt idx="4404">
                  <c:v>5257.1530000000002</c:v>
                </c:pt>
                <c:pt idx="4405">
                  <c:v>5258.4359999999997</c:v>
                </c:pt>
                <c:pt idx="4406">
                  <c:v>5261.8149999999996</c:v>
                </c:pt>
                <c:pt idx="4407">
                  <c:v>5262.6729999999998</c:v>
                </c:pt>
                <c:pt idx="4408">
                  <c:v>5264.1469999999999</c:v>
                </c:pt>
                <c:pt idx="4409">
                  <c:v>5266.4780000000001</c:v>
                </c:pt>
                <c:pt idx="4410">
                  <c:v>5266.9110000000001</c:v>
                </c:pt>
                <c:pt idx="4411">
                  <c:v>5268.8090000000002</c:v>
                </c:pt>
                <c:pt idx="4412">
                  <c:v>5271.1289999999999</c:v>
                </c:pt>
                <c:pt idx="4413">
                  <c:v>5271.14</c:v>
                </c:pt>
                <c:pt idx="4414">
                  <c:v>5273.4709999999995</c:v>
                </c:pt>
                <c:pt idx="4415">
                  <c:v>5276.3109999999997</c:v>
                </c:pt>
                <c:pt idx="4416">
                  <c:v>5278.1329999999998</c:v>
                </c:pt>
                <c:pt idx="4417">
                  <c:v>5279.6229999999996</c:v>
                </c:pt>
                <c:pt idx="4418">
                  <c:v>5280.4639999999999</c:v>
                </c:pt>
                <c:pt idx="4419">
                  <c:v>5282.7950000000001</c:v>
                </c:pt>
                <c:pt idx="4420">
                  <c:v>5283.86</c:v>
                </c:pt>
                <c:pt idx="4421">
                  <c:v>5284.393</c:v>
                </c:pt>
                <c:pt idx="4422">
                  <c:v>5285.1260000000002</c:v>
                </c:pt>
                <c:pt idx="4423">
                  <c:v>5287.4570000000003</c:v>
                </c:pt>
                <c:pt idx="4424">
                  <c:v>5288.0969999999998</c:v>
                </c:pt>
                <c:pt idx="4425">
                  <c:v>5292.1189999999997</c:v>
                </c:pt>
                <c:pt idx="4426">
                  <c:v>5292.335</c:v>
                </c:pt>
                <c:pt idx="4427">
                  <c:v>5293.6040000000003</c:v>
                </c:pt>
                <c:pt idx="4428">
                  <c:v>5294.4459999999999</c:v>
                </c:pt>
                <c:pt idx="4429">
                  <c:v>5296.5969999999998</c:v>
                </c:pt>
                <c:pt idx="4430">
                  <c:v>5296.7669999999998</c:v>
                </c:pt>
                <c:pt idx="4431">
                  <c:v>5296.9459999999999</c:v>
                </c:pt>
                <c:pt idx="4432">
                  <c:v>5299.0870000000004</c:v>
                </c:pt>
                <c:pt idx="4433">
                  <c:v>5301.1139999999996</c:v>
                </c:pt>
                <c:pt idx="4434">
                  <c:v>5301.4070000000002</c:v>
                </c:pt>
                <c:pt idx="4435">
                  <c:v>5301.7179999999998</c:v>
                </c:pt>
                <c:pt idx="4436">
                  <c:v>5305.63</c:v>
                </c:pt>
                <c:pt idx="4437">
                  <c:v>5306.4889999999996</c:v>
                </c:pt>
                <c:pt idx="4438">
                  <c:v>5310.1469999999999</c:v>
                </c:pt>
                <c:pt idx="4439">
                  <c:v>5313.009</c:v>
                </c:pt>
                <c:pt idx="4440">
                  <c:v>5314.6639999999998</c:v>
                </c:pt>
                <c:pt idx="4441">
                  <c:v>5315.3289999999997</c:v>
                </c:pt>
                <c:pt idx="4442">
                  <c:v>5316.0320000000002</c:v>
                </c:pt>
                <c:pt idx="4443">
                  <c:v>5317.6490000000003</c:v>
                </c:pt>
                <c:pt idx="4444">
                  <c:v>5319.18</c:v>
                </c:pt>
                <c:pt idx="4445">
                  <c:v>5319.97</c:v>
                </c:pt>
                <c:pt idx="4446">
                  <c:v>5320.8040000000001</c:v>
                </c:pt>
                <c:pt idx="4447">
                  <c:v>5322.29</c:v>
                </c:pt>
                <c:pt idx="4448">
                  <c:v>5323.6970000000001</c:v>
                </c:pt>
                <c:pt idx="4449">
                  <c:v>5324.61</c:v>
                </c:pt>
                <c:pt idx="4450">
                  <c:v>5325.576</c:v>
                </c:pt>
                <c:pt idx="4451">
                  <c:v>5326.9309999999996</c:v>
                </c:pt>
                <c:pt idx="4452">
                  <c:v>5328.2129999999997</c:v>
                </c:pt>
                <c:pt idx="4453">
                  <c:v>5329.2510000000002</c:v>
                </c:pt>
                <c:pt idx="4454">
                  <c:v>5330.3469999999998</c:v>
                </c:pt>
                <c:pt idx="4455">
                  <c:v>5331.5709999999999</c:v>
                </c:pt>
                <c:pt idx="4456">
                  <c:v>5333.8919999999998</c:v>
                </c:pt>
                <c:pt idx="4457">
                  <c:v>5335.1189999999997</c:v>
                </c:pt>
                <c:pt idx="4458">
                  <c:v>5336.2120000000004</c:v>
                </c:pt>
                <c:pt idx="4459">
                  <c:v>5337.2460000000001</c:v>
                </c:pt>
                <c:pt idx="4460">
                  <c:v>5338.5320000000002</c:v>
                </c:pt>
                <c:pt idx="4461">
                  <c:v>5339.2070000000003</c:v>
                </c:pt>
                <c:pt idx="4462">
                  <c:v>5339.8909999999996</c:v>
                </c:pt>
                <c:pt idx="4463">
                  <c:v>5340.8530000000001</c:v>
                </c:pt>
                <c:pt idx="4464">
                  <c:v>5341.7629999999999</c:v>
                </c:pt>
                <c:pt idx="4465">
                  <c:v>5343.1729999999998</c:v>
                </c:pt>
                <c:pt idx="4466">
                  <c:v>5344.6620000000003</c:v>
                </c:pt>
                <c:pt idx="4467">
                  <c:v>5345.4930000000004</c:v>
                </c:pt>
                <c:pt idx="4468">
                  <c:v>5346.2790000000005</c:v>
                </c:pt>
                <c:pt idx="4469">
                  <c:v>5349.4340000000002</c:v>
                </c:pt>
                <c:pt idx="4470">
                  <c:v>5350.134</c:v>
                </c:pt>
                <c:pt idx="4471">
                  <c:v>5350.7960000000003</c:v>
                </c:pt>
                <c:pt idx="4472">
                  <c:v>5352.4539999999997</c:v>
                </c:pt>
                <c:pt idx="4473">
                  <c:v>5354.7740000000003</c:v>
                </c:pt>
                <c:pt idx="4474">
                  <c:v>5355.3130000000001</c:v>
                </c:pt>
                <c:pt idx="4475">
                  <c:v>5357.0950000000003</c:v>
                </c:pt>
                <c:pt idx="4476">
                  <c:v>5358.9769999999999</c:v>
                </c:pt>
                <c:pt idx="4477">
                  <c:v>5359.415</c:v>
                </c:pt>
                <c:pt idx="4478">
                  <c:v>5359.8289999999997</c:v>
                </c:pt>
                <c:pt idx="4479">
                  <c:v>5361.7349999999997</c:v>
                </c:pt>
                <c:pt idx="4480">
                  <c:v>5363.7489999999998</c:v>
                </c:pt>
                <c:pt idx="4481">
                  <c:v>5364.0559999999996</c:v>
                </c:pt>
                <c:pt idx="4482">
                  <c:v>5364.3459999999995</c:v>
                </c:pt>
                <c:pt idx="4483">
                  <c:v>5366.3760000000002</c:v>
                </c:pt>
                <c:pt idx="4484">
                  <c:v>5368.5209999999997</c:v>
                </c:pt>
                <c:pt idx="4485">
                  <c:v>5368.6790000000001</c:v>
                </c:pt>
                <c:pt idx="4486">
                  <c:v>5368.6959999999999</c:v>
                </c:pt>
                <c:pt idx="4487">
                  <c:v>5368.8620000000001</c:v>
                </c:pt>
                <c:pt idx="4488">
                  <c:v>5371.0159999999996</c:v>
                </c:pt>
                <c:pt idx="4489">
                  <c:v>5373.2920000000004</c:v>
                </c:pt>
                <c:pt idx="4490">
                  <c:v>5373.3360000000002</c:v>
                </c:pt>
                <c:pt idx="4491">
                  <c:v>5373.3789999999999</c:v>
                </c:pt>
                <c:pt idx="4492">
                  <c:v>5374.92</c:v>
                </c:pt>
                <c:pt idx="4493">
                  <c:v>5375.6570000000002</c:v>
                </c:pt>
                <c:pt idx="4494">
                  <c:v>5377.8959999999997</c:v>
                </c:pt>
                <c:pt idx="4495">
                  <c:v>5377.9769999999999</c:v>
                </c:pt>
                <c:pt idx="4496">
                  <c:v>5378.0640000000003</c:v>
                </c:pt>
                <c:pt idx="4497">
                  <c:v>5380.2969999999996</c:v>
                </c:pt>
                <c:pt idx="4498">
                  <c:v>5382.4120000000003</c:v>
                </c:pt>
                <c:pt idx="4499">
                  <c:v>5382.6180000000004</c:v>
                </c:pt>
                <c:pt idx="4500">
                  <c:v>5382.835</c:v>
                </c:pt>
                <c:pt idx="4501">
                  <c:v>5384.9380000000001</c:v>
                </c:pt>
                <c:pt idx="4502">
                  <c:v>5386.9290000000001</c:v>
                </c:pt>
                <c:pt idx="4503">
                  <c:v>5387.2579999999998</c:v>
                </c:pt>
                <c:pt idx="4504">
                  <c:v>5387.607</c:v>
                </c:pt>
                <c:pt idx="4505">
                  <c:v>5389.5789999999997</c:v>
                </c:pt>
                <c:pt idx="4506">
                  <c:v>5391.4449999999997</c:v>
                </c:pt>
                <c:pt idx="4507">
                  <c:v>5391.8990000000003</c:v>
                </c:pt>
                <c:pt idx="4508">
                  <c:v>5392.3779999999997</c:v>
                </c:pt>
                <c:pt idx="4509">
                  <c:v>5395.9620000000004</c:v>
                </c:pt>
                <c:pt idx="4510">
                  <c:v>5396.54</c:v>
                </c:pt>
                <c:pt idx="4511">
                  <c:v>5397.15</c:v>
                </c:pt>
                <c:pt idx="4512">
                  <c:v>5397.7830000000004</c:v>
                </c:pt>
                <c:pt idx="4513">
                  <c:v>5398.86</c:v>
                </c:pt>
                <c:pt idx="4514">
                  <c:v>5400.4790000000003</c:v>
                </c:pt>
                <c:pt idx="4515">
                  <c:v>5401.18</c:v>
                </c:pt>
                <c:pt idx="4516">
                  <c:v>5401.9219999999996</c:v>
                </c:pt>
                <c:pt idx="4517">
                  <c:v>5403.5010000000002</c:v>
                </c:pt>
                <c:pt idx="4518">
                  <c:v>5404.9949999999999</c:v>
                </c:pt>
                <c:pt idx="4519">
                  <c:v>5405.8209999999999</c:v>
                </c:pt>
                <c:pt idx="4520">
                  <c:v>5409.5119999999997</c:v>
                </c:pt>
                <c:pt idx="4521">
                  <c:v>5411.4650000000001</c:v>
                </c:pt>
                <c:pt idx="4522">
                  <c:v>5412.7820000000002</c:v>
                </c:pt>
                <c:pt idx="4523">
                  <c:v>5414.0280000000002</c:v>
                </c:pt>
                <c:pt idx="4524">
                  <c:v>5415.1019999999999</c:v>
                </c:pt>
                <c:pt idx="4525">
                  <c:v>5416.2359999999999</c:v>
                </c:pt>
                <c:pt idx="4526">
                  <c:v>5417.4219999999996</c:v>
                </c:pt>
                <c:pt idx="4527">
                  <c:v>5418.5450000000001</c:v>
                </c:pt>
                <c:pt idx="4528">
                  <c:v>5421.0079999999998</c:v>
                </c:pt>
                <c:pt idx="4529">
                  <c:v>5423.0619999999999</c:v>
                </c:pt>
                <c:pt idx="4530">
                  <c:v>5424.3829999999998</c:v>
                </c:pt>
                <c:pt idx="4531">
                  <c:v>5425.78</c:v>
                </c:pt>
                <c:pt idx="4532">
                  <c:v>5426.7039999999997</c:v>
                </c:pt>
                <c:pt idx="4533">
                  <c:v>5427.5780000000004</c:v>
                </c:pt>
                <c:pt idx="4534">
                  <c:v>5429.0240000000003</c:v>
                </c:pt>
                <c:pt idx="4535">
                  <c:v>5430.5510000000004</c:v>
                </c:pt>
                <c:pt idx="4536">
                  <c:v>5431.3440000000001</c:v>
                </c:pt>
                <c:pt idx="4537">
                  <c:v>5432.0950000000003</c:v>
                </c:pt>
                <c:pt idx="4538">
                  <c:v>5433.6549999999997</c:v>
                </c:pt>
                <c:pt idx="4539">
                  <c:v>5434.9430000000002</c:v>
                </c:pt>
                <c:pt idx="4540">
                  <c:v>5435.4309999999996</c:v>
                </c:pt>
                <c:pt idx="4541">
                  <c:v>5436.01</c:v>
                </c:pt>
                <c:pt idx="4542">
                  <c:v>5438.0129999999999</c:v>
                </c:pt>
                <c:pt idx="4543">
                  <c:v>5438.3869999999997</c:v>
                </c:pt>
                <c:pt idx="4544">
                  <c:v>5440.26</c:v>
                </c:pt>
                <c:pt idx="4545">
                  <c:v>5440.7640000000001</c:v>
                </c:pt>
                <c:pt idx="4546">
                  <c:v>5441.56</c:v>
                </c:pt>
                <c:pt idx="4547">
                  <c:v>5443.1419999999998</c:v>
                </c:pt>
                <c:pt idx="4548">
                  <c:v>5444.1440000000002</c:v>
                </c:pt>
                <c:pt idx="4549">
                  <c:v>5445.5190000000002</c:v>
                </c:pt>
                <c:pt idx="4550">
                  <c:v>5447.6890000000003</c:v>
                </c:pt>
                <c:pt idx="4551">
                  <c:v>5447.8959999999997</c:v>
                </c:pt>
                <c:pt idx="4552">
                  <c:v>5448.0259999999998</c:v>
                </c:pt>
                <c:pt idx="4553">
                  <c:v>5450.2730000000001</c:v>
                </c:pt>
                <c:pt idx="4554">
                  <c:v>5451.91</c:v>
                </c:pt>
                <c:pt idx="4555">
                  <c:v>5452.65</c:v>
                </c:pt>
                <c:pt idx="4556">
                  <c:v>5453.8180000000002</c:v>
                </c:pt>
                <c:pt idx="4557">
                  <c:v>5455.7929999999997</c:v>
                </c:pt>
                <c:pt idx="4558">
                  <c:v>5456.3379999999997</c:v>
                </c:pt>
                <c:pt idx="4559">
                  <c:v>5457.4040000000005</c:v>
                </c:pt>
                <c:pt idx="4560">
                  <c:v>5459.2060000000001</c:v>
                </c:pt>
                <c:pt idx="4561">
                  <c:v>5459.6760000000004</c:v>
                </c:pt>
                <c:pt idx="4562">
                  <c:v>5459.9470000000001</c:v>
                </c:pt>
                <c:pt idx="4563">
                  <c:v>5462.1580000000004</c:v>
                </c:pt>
                <c:pt idx="4564">
                  <c:v>5463.5590000000002</c:v>
                </c:pt>
                <c:pt idx="4565">
                  <c:v>5464.5349999999999</c:v>
                </c:pt>
                <c:pt idx="4566">
                  <c:v>5466.076</c:v>
                </c:pt>
                <c:pt idx="4567">
                  <c:v>5466.9120000000003</c:v>
                </c:pt>
                <c:pt idx="4568">
                  <c:v>5467.442</c:v>
                </c:pt>
                <c:pt idx="4569">
                  <c:v>5469.2889999999998</c:v>
                </c:pt>
                <c:pt idx="4570">
                  <c:v>5469.8019999999997</c:v>
                </c:pt>
                <c:pt idx="4571">
                  <c:v>5471.3249999999998</c:v>
                </c:pt>
                <c:pt idx="4572">
                  <c:v>5471.6670000000004</c:v>
                </c:pt>
                <c:pt idx="4573">
                  <c:v>5472.2060000000001</c:v>
                </c:pt>
                <c:pt idx="4574">
                  <c:v>5474.0439999999999</c:v>
                </c:pt>
                <c:pt idx="4575">
                  <c:v>5478.335</c:v>
                </c:pt>
                <c:pt idx="4576">
                  <c:v>5478.7969999999996</c:v>
                </c:pt>
                <c:pt idx="4577">
                  <c:v>5479.0910000000003</c:v>
                </c:pt>
                <c:pt idx="4578">
                  <c:v>5480.3980000000001</c:v>
                </c:pt>
                <c:pt idx="4579">
                  <c:v>5481.1750000000002</c:v>
                </c:pt>
                <c:pt idx="4580">
                  <c:v>5484.4629999999997</c:v>
                </c:pt>
                <c:pt idx="4581">
                  <c:v>5485.9290000000001</c:v>
                </c:pt>
                <c:pt idx="4582">
                  <c:v>5486.857</c:v>
                </c:pt>
                <c:pt idx="4583">
                  <c:v>5488.3059999999996</c:v>
                </c:pt>
                <c:pt idx="4584">
                  <c:v>5490.5929999999998</c:v>
                </c:pt>
                <c:pt idx="4585">
                  <c:v>5490.683</c:v>
                </c:pt>
                <c:pt idx="4586">
                  <c:v>5490.74</c:v>
                </c:pt>
                <c:pt idx="4587">
                  <c:v>5490.9949999999999</c:v>
                </c:pt>
                <c:pt idx="4588">
                  <c:v>5494.6229999999996</c:v>
                </c:pt>
                <c:pt idx="4589">
                  <c:v>5495.4369999999999</c:v>
                </c:pt>
                <c:pt idx="4590">
                  <c:v>5496.7219999999998</c:v>
                </c:pt>
                <c:pt idx="4591">
                  <c:v>5497.8140000000003</c:v>
                </c:pt>
                <c:pt idx="4592">
                  <c:v>5499.0820000000003</c:v>
                </c:pt>
                <c:pt idx="4593">
                  <c:v>5500.1909999999998</c:v>
                </c:pt>
                <c:pt idx="4594">
                  <c:v>5501.5910000000003</c:v>
                </c:pt>
                <c:pt idx="4595">
                  <c:v>5502.3890000000001</c:v>
                </c:pt>
                <c:pt idx="4596">
                  <c:v>5502.5680000000002</c:v>
                </c:pt>
                <c:pt idx="4597">
                  <c:v>5502.8509999999997</c:v>
                </c:pt>
                <c:pt idx="4598">
                  <c:v>5504.9449999999997</c:v>
                </c:pt>
                <c:pt idx="4599">
                  <c:v>5506.2730000000001</c:v>
                </c:pt>
                <c:pt idx="4600">
                  <c:v>5507.3220000000001</c:v>
                </c:pt>
                <c:pt idx="4601">
                  <c:v>5508.98</c:v>
                </c:pt>
                <c:pt idx="4602">
                  <c:v>5509.6989999999996</c:v>
                </c:pt>
                <c:pt idx="4603">
                  <c:v>5510.1549999999997</c:v>
                </c:pt>
                <c:pt idx="4604">
                  <c:v>5512.0770000000002</c:v>
                </c:pt>
                <c:pt idx="4605">
                  <c:v>5512.1880000000001</c:v>
                </c:pt>
                <c:pt idx="4606">
                  <c:v>5514.0389999999998</c:v>
                </c:pt>
                <c:pt idx="4607">
                  <c:v>5514.4539999999997</c:v>
                </c:pt>
                <c:pt idx="4608">
                  <c:v>5515.1090000000004</c:v>
                </c:pt>
                <c:pt idx="4609">
                  <c:v>5516.8310000000001</c:v>
                </c:pt>
                <c:pt idx="4610">
                  <c:v>5517.9210000000003</c:v>
                </c:pt>
                <c:pt idx="4611">
                  <c:v>5519.2079999999996</c:v>
                </c:pt>
                <c:pt idx="4612">
                  <c:v>5521.2380000000003</c:v>
                </c:pt>
                <c:pt idx="4613">
                  <c:v>5521.585</c:v>
                </c:pt>
                <c:pt idx="4614">
                  <c:v>5521.8050000000003</c:v>
                </c:pt>
                <c:pt idx="4615">
                  <c:v>5522.7839999999997</c:v>
                </c:pt>
                <c:pt idx="4616">
                  <c:v>5523.9620000000004</c:v>
                </c:pt>
                <c:pt idx="4617">
                  <c:v>5525.6880000000001</c:v>
                </c:pt>
                <c:pt idx="4618">
                  <c:v>5526.3389999999999</c:v>
                </c:pt>
                <c:pt idx="4619">
                  <c:v>5526.598</c:v>
                </c:pt>
                <c:pt idx="4620">
                  <c:v>5527.3670000000002</c:v>
                </c:pt>
                <c:pt idx="4621">
                  <c:v>5528.7160000000003</c:v>
                </c:pt>
                <c:pt idx="4622">
                  <c:v>5529.5709999999999</c:v>
                </c:pt>
                <c:pt idx="4623">
                  <c:v>5531.0929999999998</c:v>
                </c:pt>
                <c:pt idx="4624">
                  <c:v>5533.3810000000003</c:v>
                </c:pt>
                <c:pt idx="4625">
                  <c:v>5533.4539999999997</c:v>
                </c:pt>
                <c:pt idx="4626">
                  <c:v>5533.47</c:v>
                </c:pt>
                <c:pt idx="4627">
                  <c:v>5535.8469999999998</c:v>
                </c:pt>
                <c:pt idx="4628">
                  <c:v>5537.3370000000004</c:v>
                </c:pt>
                <c:pt idx="4629">
                  <c:v>5539.625</c:v>
                </c:pt>
                <c:pt idx="4630">
                  <c:v>5540.6019999999999</c:v>
                </c:pt>
                <c:pt idx="4631">
                  <c:v>5541.22</c:v>
                </c:pt>
                <c:pt idx="4632">
                  <c:v>5542.9790000000003</c:v>
                </c:pt>
                <c:pt idx="4633">
                  <c:v>5543.9769999999999</c:v>
                </c:pt>
                <c:pt idx="4634">
                  <c:v>5545.1030000000001</c:v>
                </c:pt>
                <c:pt idx="4635">
                  <c:v>5545.3559999999998</c:v>
                </c:pt>
                <c:pt idx="4636">
                  <c:v>5545.7539999999999</c:v>
                </c:pt>
                <c:pt idx="4637">
                  <c:v>5547.732</c:v>
                </c:pt>
                <c:pt idx="4638">
                  <c:v>5548.9859999999999</c:v>
                </c:pt>
                <c:pt idx="4639">
                  <c:v>5550.11</c:v>
                </c:pt>
                <c:pt idx="4640">
                  <c:v>5551.8829999999998</c:v>
                </c:pt>
                <c:pt idx="4641">
                  <c:v>5552.4870000000001</c:v>
                </c:pt>
                <c:pt idx="4642">
                  <c:v>5552.8689999999997</c:v>
                </c:pt>
                <c:pt idx="4643">
                  <c:v>5554.5739999999996</c:v>
                </c:pt>
                <c:pt idx="4644">
                  <c:v>5554.8639999999996</c:v>
                </c:pt>
                <c:pt idx="4645">
                  <c:v>5557.12</c:v>
                </c:pt>
                <c:pt idx="4646">
                  <c:v>5557.2420000000002</c:v>
                </c:pt>
                <c:pt idx="4647">
                  <c:v>5559.643</c:v>
                </c:pt>
                <c:pt idx="4648">
                  <c:v>5561.4620000000004</c:v>
                </c:pt>
                <c:pt idx="4649">
                  <c:v>5562.0429999999997</c:v>
                </c:pt>
                <c:pt idx="4650">
                  <c:v>5563.0460000000003</c:v>
                </c:pt>
                <c:pt idx="4651">
                  <c:v>5564.4430000000002</c:v>
                </c:pt>
                <c:pt idx="4652">
                  <c:v>5565.2520000000004</c:v>
                </c:pt>
                <c:pt idx="4653">
                  <c:v>5566.8440000000001</c:v>
                </c:pt>
                <c:pt idx="4654">
                  <c:v>5568.2879999999996</c:v>
                </c:pt>
                <c:pt idx="4655">
                  <c:v>5569.0429999999997</c:v>
                </c:pt>
                <c:pt idx="4656">
                  <c:v>5569.2439999999997</c:v>
                </c:pt>
                <c:pt idx="4657">
                  <c:v>5569.5919999999996</c:v>
                </c:pt>
                <c:pt idx="4658">
                  <c:v>5571.6450000000004</c:v>
                </c:pt>
                <c:pt idx="4659">
                  <c:v>5572.8339999999998</c:v>
                </c:pt>
                <c:pt idx="4660">
                  <c:v>5574.0450000000001</c:v>
                </c:pt>
                <c:pt idx="4661">
                  <c:v>5576.1379999999999</c:v>
                </c:pt>
                <c:pt idx="4662">
                  <c:v>5576.4449999999997</c:v>
                </c:pt>
                <c:pt idx="4663">
                  <c:v>5576.6239999999998</c:v>
                </c:pt>
                <c:pt idx="4664">
                  <c:v>5577.2920000000004</c:v>
                </c:pt>
                <c:pt idx="4665">
                  <c:v>5578.8459999999995</c:v>
                </c:pt>
                <c:pt idx="4666">
                  <c:v>5580.4139999999998</c:v>
                </c:pt>
                <c:pt idx="4667">
                  <c:v>5580.5969999999998</c:v>
                </c:pt>
                <c:pt idx="4668">
                  <c:v>5581.2470000000003</c:v>
                </c:pt>
                <c:pt idx="4669">
                  <c:v>5582.6840000000002</c:v>
                </c:pt>
                <c:pt idx="4670">
                  <c:v>5583.6469999999999</c:v>
                </c:pt>
                <c:pt idx="4671">
                  <c:v>5584.2049999999999</c:v>
                </c:pt>
                <c:pt idx="4672">
                  <c:v>5586.0469999999996</c:v>
                </c:pt>
                <c:pt idx="4673">
                  <c:v>5586.2960000000003</c:v>
                </c:pt>
                <c:pt idx="4674">
                  <c:v>5587.9949999999999</c:v>
                </c:pt>
                <c:pt idx="4675">
                  <c:v>5588.4480000000003</c:v>
                </c:pt>
                <c:pt idx="4676">
                  <c:v>5589.23</c:v>
                </c:pt>
                <c:pt idx="4677">
                  <c:v>5590.848</c:v>
                </c:pt>
                <c:pt idx="4678">
                  <c:v>5591.7849999999999</c:v>
                </c:pt>
                <c:pt idx="4679">
                  <c:v>5595.3010000000004</c:v>
                </c:pt>
                <c:pt idx="4680">
                  <c:v>5595.576</c:v>
                </c:pt>
                <c:pt idx="4681">
                  <c:v>5595.6490000000003</c:v>
                </c:pt>
                <c:pt idx="4682">
                  <c:v>5595.7749999999996</c:v>
                </c:pt>
                <c:pt idx="4683">
                  <c:v>5598.049</c:v>
                </c:pt>
                <c:pt idx="4684">
                  <c:v>5599.366</c:v>
                </c:pt>
                <c:pt idx="4685">
                  <c:v>5600.45</c:v>
                </c:pt>
                <c:pt idx="4686">
                  <c:v>5602.3209999999999</c:v>
                </c:pt>
                <c:pt idx="4687">
                  <c:v>5604.3050000000003</c:v>
                </c:pt>
                <c:pt idx="4688">
                  <c:v>5605.2510000000002</c:v>
                </c:pt>
                <c:pt idx="4689">
                  <c:v>5606.9470000000001</c:v>
                </c:pt>
                <c:pt idx="4690">
                  <c:v>5607.6509999999998</c:v>
                </c:pt>
                <c:pt idx="4691">
                  <c:v>5608.8670000000002</c:v>
                </c:pt>
                <c:pt idx="4692">
                  <c:v>5610.0510000000004</c:v>
                </c:pt>
                <c:pt idx="4693">
                  <c:v>5610.7370000000001</c:v>
                </c:pt>
                <c:pt idx="4694">
                  <c:v>5612.4520000000002</c:v>
                </c:pt>
                <c:pt idx="4695">
                  <c:v>5613.31</c:v>
                </c:pt>
                <c:pt idx="4696">
                  <c:v>5614.5280000000002</c:v>
                </c:pt>
                <c:pt idx="4697">
                  <c:v>5614.8530000000001</c:v>
                </c:pt>
                <c:pt idx="4698">
                  <c:v>5618.3180000000002</c:v>
                </c:pt>
                <c:pt idx="4699">
                  <c:v>5619.6530000000002</c:v>
                </c:pt>
                <c:pt idx="4700">
                  <c:v>5621.9589999999998</c:v>
                </c:pt>
                <c:pt idx="4701">
                  <c:v>5622.0540000000001</c:v>
                </c:pt>
                <c:pt idx="4702">
                  <c:v>5622.1080000000002</c:v>
                </c:pt>
                <c:pt idx="4703">
                  <c:v>5625.8990000000003</c:v>
                </c:pt>
                <c:pt idx="4704">
                  <c:v>5626.8549999999996</c:v>
                </c:pt>
                <c:pt idx="4705">
                  <c:v>5628.5050000000001</c:v>
                </c:pt>
                <c:pt idx="4706">
                  <c:v>5629.2550000000001</c:v>
                </c:pt>
                <c:pt idx="4707">
                  <c:v>5629.69</c:v>
                </c:pt>
                <c:pt idx="4708">
                  <c:v>5631.3180000000002</c:v>
                </c:pt>
                <c:pt idx="4709">
                  <c:v>5631.6549999999997</c:v>
                </c:pt>
                <c:pt idx="4710">
                  <c:v>5633.48</c:v>
                </c:pt>
                <c:pt idx="4711">
                  <c:v>5634.0559999999996</c:v>
                </c:pt>
                <c:pt idx="4712">
                  <c:v>5635.0510000000004</c:v>
                </c:pt>
                <c:pt idx="4713">
                  <c:v>5636.4560000000001</c:v>
                </c:pt>
                <c:pt idx="4714">
                  <c:v>5637.27</c:v>
                </c:pt>
                <c:pt idx="4715">
                  <c:v>5638.8559999999998</c:v>
                </c:pt>
                <c:pt idx="4716">
                  <c:v>5640.3230000000003</c:v>
                </c:pt>
                <c:pt idx="4717">
                  <c:v>5640.7560000000003</c:v>
                </c:pt>
                <c:pt idx="4718">
                  <c:v>5641.0609999999997</c:v>
                </c:pt>
                <c:pt idx="4719">
                  <c:v>5641.2569999999996</c:v>
                </c:pt>
                <c:pt idx="4720">
                  <c:v>5641.5969999999998</c:v>
                </c:pt>
                <c:pt idx="4721">
                  <c:v>5643.6580000000004</c:v>
                </c:pt>
                <c:pt idx="4722">
                  <c:v>5644.8509999999997</c:v>
                </c:pt>
                <c:pt idx="4723">
                  <c:v>5646.058</c:v>
                </c:pt>
                <c:pt idx="4724">
                  <c:v>5648.143</c:v>
                </c:pt>
                <c:pt idx="4725">
                  <c:v>5648.4589999999998</c:v>
                </c:pt>
                <c:pt idx="4726">
                  <c:v>5648.6409999999996</c:v>
                </c:pt>
                <c:pt idx="4727">
                  <c:v>5649.3270000000002</c:v>
                </c:pt>
                <c:pt idx="4728">
                  <c:v>5651.125</c:v>
                </c:pt>
                <c:pt idx="4729">
                  <c:v>5652.29</c:v>
                </c:pt>
                <c:pt idx="4730">
                  <c:v>5658.6130000000003</c:v>
                </c:pt>
                <c:pt idx="4731">
                  <c:v>5658.96</c:v>
                </c:pt>
                <c:pt idx="4732">
                  <c:v>5659.0439999999999</c:v>
                </c:pt>
                <c:pt idx="4733">
                  <c:v>5659.1850000000004</c:v>
                </c:pt>
                <c:pt idx="4734">
                  <c:v>5661.6710000000003</c:v>
                </c:pt>
                <c:pt idx="4735">
                  <c:v>5662.4219999999996</c:v>
                </c:pt>
                <c:pt idx="4736">
                  <c:v>5663.6620000000003</c:v>
                </c:pt>
                <c:pt idx="4737">
                  <c:v>5664.3829999999998</c:v>
                </c:pt>
                <c:pt idx="4738">
                  <c:v>5665.8</c:v>
                </c:pt>
                <c:pt idx="4739">
                  <c:v>5667.0950000000003</c:v>
                </c:pt>
                <c:pt idx="4740">
                  <c:v>5668.1390000000001</c:v>
                </c:pt>
                <c:pt idx="4741">
                  <c:v>5669.1769999999997</c:v>
                </c:pt>
                <c:pt idx="4742">
                  <c:v>5669.8069999999998</c:v>
                </c:pt>
                <c:pt idx="4743">
                  <c:v>5672.3680000000004</c:v>
                </c:pt>
                <c:pt idx="4744">
                  <c:v>5672.518</c:v>
                </c:pt>
                <c:pt idx="4745">
                  <c:v>5672.5550000000003</c:v>
                </c:pt>
                <c:pt idx="4746">
                  <c:v>5672.616</c:v>
                </c:pt>
                <c:pt idx="4747">
                  <c:v>5675.23</c:v>
                </c:pt>
                <c:pt idx="4748">
                  <c:v>5675.933</c:v>
                </c:pt>
                <c:pt idx="4749">
                  <c:v>5677.0929999999998</c:v>
                </c:pt>
                <c:pt idx="4750">
                  <c:v>5679.31</c:v>
                </c:pt>
                <c:pt idx="4751">
                  <c:v>5680.6530000000002</c:v>
                </c:pt>
                <c:pt idx="4752">
                  <c:v>5681.5690000000004</c:v>
                </c:pt>
                <c:pt idx="4753">
                  <c:v>5682.6880000000001</c:v>
                </c:pt>
                <c:pt idx="4754">
                  <c:v>5683.3649999999998</c:v>
                </c:pt>
                <c:pt idx="4755">
                  <c:v>5686.0649999999996</c:v>
                </c:pt>
                <c:pt idx="4756">
                  <c:v>5686.0770000000002</c:v>
                </c:pt>
                <c:pt idx="4757">
                  <c:v>5686.1239999999998</c:v>
                </c:pt>
                <c:pt idx="4758">
                  <c:v>5688.7889999999998</c:v>
                </c:pt>
                <c:pt idx="4759">
                  <c:v>5689.4430000000002</c:v>
                </c:pt>
                <c:pt idx="4760">
                  <c:v>5690.5230000000001</c:v>
                </c:pt>
                <c:pt idx="4761">
                  <c:v>5691.5010000000002</c:v>
                </c:pt>
                <c:pt idx="4762">
                  <c:v>5692.8209999999999</c:v>
                </c:pt>
                <c:pt idx="4763">
                  <c:v>5694.2120000000004</c:v>
                </c:pt>
                <c:pt idx="4764">
                  <c:v>5695.7659999999996</c:v>
                </c:pt>
                <c:pt idx="4765">
                  <c:v>5696.1980000000003</c:v>
                </c:pt>
                <c:pt idx="4766">
                  <c:v>5699.4780000000001</c:v>
                </c:pt>
                <c:pt idx="4767">
                  <c:v>5699.576</c:v>
                </c:pt>
                <c:pt idx="4768">
                  <c:v>5699.6360000000004</c:v>
                </c:pt>
                <c:pt idx="4769">
                  <c:v>5699.8779999999997</c:v>
                </c:pt>
                <c:pt idx="4770">
                  <c:v>5702.3469999999998</c:v>
                </c:pt>
                <c:pt idx="4771">
                  <c:v>5702.9539999999997</c:v>
                </c:pt>
                <c:pt idx="4772">
                  <c:v>5703.9539999999997</c:v>
                </c:pt>
                <c:pt idx="4773">
                  <c:v>5705.0590000000002</c:v>
                </c:pt>
                <c:pt idx="4774">
                  <c:v>5706.3310000000001</c:v>
                </c:pt>
                <c:pt idx="4775">
                  <c:v>5707.7709999999997</c:v>
                </c:pt>
                <c:pt idx="4776">
                  <c:v>5708.4309999999996</c:v>
                </c:pt>
                <c:pt idx="4777">
                  <c:v>5709.7089999999998</c:v>
                </c:pt>
                <c:pt idx="4778">
                  <c:v>5710.482</c:v>
                </c:pt>
                <c:pt idx="4779">
                  <c:v>5712.9080000000004</c:v>
                </c:pt>
                <c:pt idx="4780">
                  <c:v>5713.0860000000002</c:v>
                </c:pt>
                <c:pt idx="4781">
                  <c:v>5713.1940000000004</c:v>
                </c:pt>
                <c:pt idx="4782">
                  <c:v>5713.634</c:v>
                </c:pt>
                <c:pt idx="4783">
                  <c:v>5716.4639999999999</c:v>
                </c:pt>
                <c:pt idx="4784">
                  <c:v>5717.3850000000002</c:v>
                </c:pt>
                <c:pt idx="4785">
                  <c:v>5718.6180000000004</c:v>
                </c:pt>
                <c:pt idx="4786">
                  <c:v>5719.8410000000003</c:v>
                </c:pt>
                <c:pt idx="4787">
                  <c:v>5721.33</c:v>
                </c:pt>
                <c:pt idx="4788">
                  <c:v>5721.8620000000001</c:v>
                </c:pt>
                <c:pt idx="4789">
                  <c:v>5723.2190000000001</c:v>
                </c:pt>
                <c:pt idx="4790">
                  <c:v>5724.0410000000002</c:v>
                </c:pt>
                <c:pt idx="4791">
                  <c:v>5726.3389999999999</c:v>
                </c:pt>
                <c:pt idx="4792">
                  <c:v>5726.5969999999998</c:v>
                </c:pt>
                <c:pt idx="4793">
                  <c:v>5726.7529999999997</c:v>
                </c:pt>
                <c:pt idx="4794">
                  <c:v>5727.3890000000001</c:v>
                </c:pt>
                <c:pt idx="4795">
                  <c:v>5729.4639999999999</c:v>
                </c:pt>
                <c:pt idx="4796">
                  <c:v>5729.9740000000002</c:v>
                </c:pt>
                <c:pt idx="4797">
                  <c:v>5730.8159999999998</c:v>
                </c:pt>
                <c:pt idx="4798">
                  <c:v>5732.1760000000004</c:v>
                </c:pt>
                <c:pt idx="4799">
                  <c:v>5733.3519999999999</c:v>
                </c:pt>
                <c:pt idx="4800">
                  <c:v>5734.8879999999999</c:v>
                </c:pt>
                <c:pt idx="4801">
                  <c:v>5735.2929999999997</c:v>
                </c:pt>
                <c:pt idx="4802">
                  <c:v>5736.73</c:v>
                </c:pt>
                <c:pt idx="4803">
                  <c:v>5737.6</c:v>
                </c:pt>
                <c:pt idx="4804">
                  <c:v>5739.77</c:v>
                </c:pt>
                <c:pt idx="4805">
                  <c:v>5740.107</c:v>
                </c:pt>
                <c:pt idx="4806">
                  <c:v>5740.3119999999999</c:v>
                </c:pt>
                <c:pt idx="4807">
                  <c:v>5745.7349999999997</c:v>
                </c:pt>
                <c:pt idx="4808">
                  <c:v>5746.8620000000001</c:v>
                </c:pt>
                <c:pt idx="4809">
                  <c:v>5748.4470000000001</c:v>
                </c:pt>
                <c:pt idx="4810">
                  <c:v>5748.7240000000002</c:v>
                </c:pt>
                <c:pt idx="4811">
                  <c:v>5750.24</c:v>
                </c:pt>
                <c:pt idx="4812">
                  <c:v>5751.1589999999997</c:v>
                </c:pt>
                <c:pt idx="4813">
                  <c:v>5753.201</c:v>
                </c:pt>
                <c:pt idx="4814">
                  <c:v>5753.6180000000004</c:v>
                </c:pt>
                <c:pt idx="4815">
                  <c:v>5754.8990000000003</c:v>
                </c:pt>
                <c:pt idx="4816">
                  <c:v>5756.5820000000003</c:v>
                </c:pt>
                <c:pt idx="4817">
                  <c:v>5756.9949999999999</c:v>
                </c:pt>
                <c:pt idx="4818">
                  <c:v>5757.6769999999997</c:v>
                </c:pt>
                <c:pt idx="4819">
                  <c:v>5757.701</c:v>
                </c:pt>
                <c:pt idx="4820">
                  <c:v>5759.2939999999999</c:v>
                </c:pt>
                <c:pt idx="4821">
                  <c:v>5760.3729999999996</c:v>
                </c:pt>
                <c:pt idx="4822">
                  <c:v>5762.0050000000001</c:v>
                </c:pt>
                <c:pt idx="4823">
                  <c:v>5762.1540000000005</c:v>
                </c:pt>
                <c:pt idx="4824">
                  <c:v>5763.7510000000002</c:v>
                </c:pt>
                <c:pt idx="4825">
                  <c:v>5764.7169999999996</c:v>
                </c:pt>
                <c:pt idx="4826">
                  <c:v>5765.0789999999997</c:v>
                </c:pt>
                <c:pt idx="4827">
                  <c:v>5766.9549999999999</c:v>
                </c:pt>
                <c:pt idx="4828">
                  <c:v>5767.192</c:v>
                </c:pt>
                <c:pt idx="4829">
                  <c:v>5767.3130000000001</c:v>
                </c:pt>
                <c:pt idx="4830">
                  <c:v>5767.6869999999999</c:v>
                </c:pt>
                <c:pt idx="4831">
                  <c:v>5769.63</c:v>
                </c:pt>
                <c:pt idx="4832">
                  <c:v>5770.9960000000001</c:v>
                </c:pt>
                <c:pt idx="4833">
                  <c:v>5772.0680000000002</c:v>
                </c:pt>
                <c:pt idx="4834">
                  <c:v>5774.6779999999999</c:v>
                </c:pt>
                <c:pt idx="4835">
                  <c:v>5775.2070000000003</c:v>
                </c:pt>
                <c:pt idx="4836">
                  <c:v>5776.9449999999997</c:v>
                </c:pt>
                <c:pt idx="4837">
                  <c:v>5778.3609999999999</c:v>
                </c:pt>
                <c:pt idx="4838">
                  <c:v>5782.0439999999999</c:v>
                </c:pt>
                <c:pt idx="4839">
                  <c:v>5782.7269999999999</c:v>
                </c:pt>
                <c:pt idx="4840">
                  <c:v>5784.26</c:v>
                </c:pt>
                <c:pt idx="4841">
                  <c:v>5786.6980000000003</c:v>
                </c:pt>
                <c:pt idx="4842">
                  <c:v>5788.6040000000003</c:v>
                </c:pt>
                <c:pt idx="4843">
                  <c:v>5789.1369999999997</c:v>
                </c:pt>
                <c:pt idx="4844">
                  <c:v>5789.4089999999997</c:v>
                </c:pt>
                <c:pt idx="4845">
                  <c:v>5790.2470000000003</c:v>
                </c:pt>
                <c:pt idx="4846">
                  <c:v>5791.5749999999998</c:v>
                </c:pt>
                <c:pt idx="4847">
                  <c:v>5793.0910000000003</c:v>
                </c:pt>
                <c:pt idx="4848">
                  <c:v>5794.0129999999999</c:v>
                </c:pt>
                <c:pt idx="4849">
                  <c:v>5795.82</c:v>
                </c:pt>
                <c:pt idx="4850">
                  <c:v>5796.4520000000002</c:v>
                </c:pt>
                <c:pt idx="4851">
                  <c:v>5796.7730000000001</c:v>
                </c:pt>
                <c:pt idx="4852">
                  <c:v>5797.7669999999998</c:v>
                </c:pt>
                <c:pt idx="4853">
                  <c:v>5798.89</c:v>
                </c:pt>
                <c:pt idx="4854">
                  <c:v>5800.4560000000001</c:v>
                </c:pt>
                <c:pt idx="4855">
                  <c:v>5801.3280000000004</c:v>
                </c:pt>
                <c:pt idx="4856">
                  <c:v>5803.0370000000003</c:v>
                </c:pt>
                <c:pt idx="4857">
                  <c:v>5803.7669999999998</c:v>
                </c:pt>
                <c:pt idx="4858">
                  <c:v>5804.1390000000001</c:v>
                </c:pt>
                <c:pt idx="4859">
                  <c:v>5805.2870000000003</c:v>
                </c:pt>
                <c:pt idx="4860">
                  <c:v>5806.2049999999999</c:v>
                </c:pt>
                <c:pt idx="4861">
                  <c:v>5807.8209999999999</c:v>
                </c:pt>
                <c:pt idx="4862">
                  <c:v>5808.643</c:v>
                </c:pt>
                <c:pt idx="4863">
                  <c:v>5810.2529999999997</c:v>
                </c:pt>
                <c:pt idx="4864">
                  <c:v>5811.0820000000003</c:v>
                </c:pt>
                <c:pt idx="4865">
                  <c:v>5812.808</c:v>
                </c:pt>
                <c:pt idx="4866">
                  <c:v>5813.52</c:v>
                </c:pt>
                <c:pt idx="4867">
                  <c:v>5815.9579999999996</c:v>
                </c:pt>
                <c:pt idx="4868">
                  <c:v>5817.47</c:v>
                </c:pt>
                <c:pt idx="4869">
                  <c:v>5818.3959999999997</c:v>
                </c:pt>
                <c:pt idx="4870">
                  <c:v>5818.8689999999997</c:v>
                </c:pt>
                <c:pt idx="4871">
                  <c:v>5820.3280000000004</c:v>
                </c:pt>
                <c:pt idx="4872">
                  <c:v>5820.835</c:v>
                </c:pt>
                <c:pt idx="4873">
                  <c:v>5821.0389999999998</c:v>
                </c:pt>
                <c:pt idx="4874">
                  <c:v>5823.2730000000001</c:v>
                </c:pt>
                <c:pt idx="4875">
                  <c:v>5824.6859999999997</c:v>
                </c:pt>
                <c:pt idx="4876">
                  <c:v>5825.7110000000002</c:v>
                </c:pt>
                <c:pt idx="4877">
                  <c:v>5826.2340000000004</c:v>
                </c:pt>
                <c:pt idx="4878">
                  <c:v>5827.848</c:v>
                </c:pt>
                <c:pt idx="4879">
                  <c:v>5828.1490000000003</c:v>
                </c:pt>
                <c:pt idx="4880">
                  <c:v>5829.9170000000004</c:v>
                </c:pt>
                <c:pt idx="4881">
                  <c:v>5830.5879999999997</c:v>
                </c:pt>
                <c:pt idx="4882">
                  <c:v>5831.902</c:v>
                </c:pt>
                <c:pt idx="4883">
                  <c:v>5833.6</c:v>
                </c:pt>
                <c:pt idx="4884">
                  <c:v>5835.3680000000004</c:v>
                </c:pt>
                <c:pt idx="4885">
                  <c:v>5835.4639999999999</c:v>
                </c:pt>
                <c:pt idx="4886">
                  <c:v>5837.9030000000002</c:v>
                </c:pt>
                <c:pt idx="4887">
                  <c:v>5839.1189999999997</c:v>
                </c:pt>
                <c:pt idx="4888">
                  <c:v>5840.9639999999999</c:v>
                </c:pt>
                <c:pt idx="4889">
                  <c:v>5842.7790000000005</c:v>
                </c:pt>
                <c:pt idx="4890">
                  <c:v>5842.8879999999999</c:v>
                </c:pt>
                <c:pt idx="4891">
                  <c:v>5844.6469999999999</c:v>
                </c:pt>
                <c:pt idx="4892">
                  <c:v>5845.2169999999996</c:v>
                </c:pt>
                <c:pt idx="4893">
                  <c:v>5846.335</c:v>
                </c:pt>
                <c:pt idx="4894">
                  <c:v>5847.6559999999999</c:v>
                </c:pt>
                <c:pt idx="4895">
                  <c:v>5848.33</c:v>
                </c:pt>
                <c:pt idx="4896">
                  <c:v>5850.0940000000001</c:v>
                </c:pt>
                <c:pt idx="4897">
                  <c:v>5850.4080000000004</c:v>
                </c:pt>
                <c:pt idx="4898">
                  <c:v>5852.0119999999997</c:v>
                </c:pt>
                <c:pt idx="4899">
                  <c:v>5852.5320000000002</c:v>
                </c:pt>
                <c:pt idx="4900">
                  <c:v>5853.5519999999997</c:v>
                </c:pt>
                <c:pt idx="4901">
                  <c:v>5854.9709999999995</c:v>
                </c:pt>
                <c:pt idx="4902">
                  <c:v>5857.4089999999997</c:v>
                </c:pt>
                <c:pt idx="4903">
                  <c:v>5857.9279999999999</c:v>
                </c:pt>
                <c:pt idx="4904">
                  <c:v>5859.3770000000004</c:v>
                </c:pt>
                <c:pt idx="4905">
                  <c:v>5859.8469999999998</c:v>
                </c:pt>
                <c:pt idx="4906">
                  <c:v>5860.768</c:v>
                </c:pt>
                <c:pt idx="4907">
                  <c:v>5862.2860000000001</c:v>
                </c:pt>
                <c:pt idx="4908">
                  <c:v>5863.06</c:v>
                </c:pt>
                <c:pt idx="4909">
                  <c:v>5864.7240000000002</c:v>
                </c:pt>
                <c:pt idx="4910">
                  <c:v>5865.4489999999996</c:v>
                </c:pt>
                <c:pt idx="4911">
                  <c:v>5867.1620000000003</c:v>
                </c:pt>
                <c:pt idx="4912">
                  <c:v>5868.3019999999997</c:v>
                </c:pt>
                <c:pt idx="4913">
                  <c:v>5869.7839999999997</c:v>
                </c:pt>
                <c:pt idx="4914">
                  <c:v>5870.2309999999998</c:v>
                </c:pt>
                <c:pt idx="4915">
                  <c:v>5870.9070000000002</c:v>
                </c:pt>
                <c:pt idx="4916">
                  <c:v>5872.567</c:v>
                </c:pt>
                <c:pt idx="4917">
                  <c:v>5873.5789999999997</c:v>
                </c:pt>
                <c:pt idx="4918">
                  <c:v>5875.1040000000003</c:v>
                </c:pt>
                <c:pt idx="4919">
                  <c:v>5878.1329999999998</c:v>
                </c:pt>
                <c:pt idx="4920">
                  <c:v>5880.9160000000002</c:v>
                </c:pt>
                <c:pt idx="4921">
                  <c:v>5881.54</c:v>
                </c:pt>
                <c:pt idx="4922">
                  <c:v>5883.4989999999998</c:v>
                </c:pt>
                <c:pt idx="4923">
                  <c:v>5883.6189999999997</c:v>
                </c:pt>
                <c:pt idx="4924">
                  <c:v>5883.6989999999996</c:v>
                </c:pt>
                <c:pt idx="4925">
                  <c:v>5884.0929999999998</c:v>
                </c:pt>
                <c:pt idx="4926">
                  <c:v>5886.9660000000003</c:v>
                </c:pt>
                <c:pt idx="4927">
                  <c:v>5889.2650000000003</c:v>
                </c:pt>
                <c:pt idx="4928">
                  <c:v>5890.3130000000001</c:v>
                </c:pt>
                <c:pt idx="4929">
                  <c:v>5891.893</c:v>
                </c:pt>
                <c:pt idx="4930">
                  <c:v>5892.0469999999996</c:v>
                </c:pt>
                <c:pt idx="4931">
                  <c:v>5896.09</c:v>
                </c:pt>
                <c:pt idx="4932">
                  <c:v>5897.0060000000003</c:v>
                </c:pt>
                <c:pt idx="4933">
                  <c:v>5897.6130000000003</c:v>
                </c:pt>
                <c:pt idx="4934">
                  <c:v>5900.3969999999999</c:v>
                </c:pt>
                <c:pt idx="4935">
                  <c:v>5900.61</c:v>
                </c:pt>
                <c:pt idx="4936">
                  <c:v>5903.1790000000001</c:v>
                </c:pt>
                <c:pt idx="4937">
                  <c:v>5903.7</c:v>
                </c:pt>
                <c:pt idx="4938">
                  <c:v>5904.4849999999997</c:v>
                </c:pt>
                <c:pt idx="4939">
                  <c:v>5905.9620000000004</c:v>
                </c:pt>
                <c:pt idx="4940">
                  <c:v>5907.0469999999996</c:v>
                </c:pt>
                <c:pt idx="4941">
                  <c:v>5908.6819999999998</c:v>
                </c:pt>
                <c:pt idx="4942">
                  <c:v>5908.7449999999999</c:v>
                </c:pt>
                <c:pt idx="4943">
                  <c:v>5910.3940000000002</c:v>
                </c:pt>
                <c:pt idx="4944">
                  <c:v>5912.8789999999999</c:v>
                </c:pt>
                <c:pt idx="4945">
                  <c:v>5913.74</c:v>
                </c:pt>
                <c:pt idx="4946">
                  <c:v>5914.3109999999997</c:v>
                </c:pt>
                <c:pt idx="4947">
                  <c:v>5917.0770000000002</c:v>
                </c:pt>
                <c:pt idx="4948">
                  <c:v>5917.0870000000004</c:v>
                </c:pt>
                <c:pt idx="4949">
                  <c:v>5917.1279999999997</c:v>
                </c:pt>
                <c:pt idx="4950">
                  <c:v>5919.8770000000004</c:v>
                </c:pt>
                <c:pt idx="4951">
                  <c:v>5920.4340000000002</c:v>
                </c:pt>
                <c:pt idx="4952">
                  <c:v>5921.2740000000003</c:v>
                </c:pt>
                <c:pt idx="4953">
                  <c:v>5922.66</c:v>
                </c:pt>
                <c:pt idx="4954">
                  <c:v>5923.7809999999999</c:v>
                </c:pt>
                <c:pt idx="4955">
                  <c:v>5925.4430000000002</c:v>
                </c:pt>
                <c:pt idx="4956">
                  <c:v>5925.4709999999995</c:v>
                </c:pt>
                <c:pt idx="4957">
                  <c:v>5927.1270000000004</c:v>
                </c:pt>
                <c:pt idx="4958">
                  <c:v>5928.2259999999997</c:v>
                </c:pt>
                <c:pt idx="4959">
                  <c:v>5929.6689999999999</c:v>
                </c:pt>
                <c:pt idx="4960">
                  <c:v>5930.4750000000004</c:v>
                </c:pt>
                <c:pt idx="4961">
                  <c:v>5931.009</c:v>
                </c:pt>
                <c:pt idx="4962">
                  <c:v>5933.0290000000005</c:v>
                </c:pt>
                <c:pt idx="4963">
                  <c:v>5933.6459999999997</c:v>
                </c:pt>
                <c:pt idx="4964">
                  <c:v>5933.7920000000004</c:v>
                </c:pt>
                <c:pt idx="4965">
                  <c:v>5933.866</c:v>
                </c:pt>
                <c:pt idx="4966">
                  <c:v>5936.5749999999998</c:v>
                </c:pt>
                <c:pt idx="4967">
                  <c:v>5937.1679999999997</c:v>
                </c:pt>
                <c:pt idx="4968">
                  <c:v>5938.0630000000001</c:v>
                </c:pt>
                <c:pt idx="4969">
                  <c:v>5939.357</c:v>
                </c:pt>
                <c:pt idx="4970">
                  <c:v>5940.5150000000003</c:v>
                </c:pt>
                <c:pt idx="4971">
                  <c:v>5942.1409999999996</c:v>
                </c:pt>
                <c:pt idx="4972">
                  <c:v>5942.26</c:v>
                </c:pt>
                <c:pt idx="4973">
                  <c:v>5943.8620000000001</c:v>
                </c:pt>
                <c:pt idx="4974">
                  <c:v>5944.9229999999998</c:v>
                </c:pt>
                <c:pt idx="4975">
                  <c:v>5946.4579999999996</c:v>
                </c:pt>
                <c:pt idx="4976">
                  <c:v>5947.2089999999998</c:v>
                </c:pt>
                <c:pt idx="4977">
                  <c:v>5947.7060000000001</c:v>
                </c:pt>
                <c:pt idx="4978">
                  <c:v>5950.1629999999996</c:v>
                </c:pt>
                <c:pt idx="4979">
                  <c:v>5950.6549999999997</c:v>
                </c:pt>
                <c:pt idx="4980">
                  <c:v>5953.2719999999999</c:v>
                </c:pt>
                <c:pt idx="4981">
                  <c:v>5953.902</c:v>
                </c:pt>
                <c:pt idx="4982">
                  <c:v>5954.8530000000001</c:v>
                </c:pt>
                <c:pt idx="4983">
                  <c:v>5956.0550000000003</c:v>
                </c:pt>
                <c:pt idx="4984">
                  <c:v>5957.2489999999998</c:v>
                </c:pt>
                <c:pt idx="4985">
                  <c:v>5959.05</c:v>
                </c:pt>
                <c:pt idx="4986">
                  <c:v>5960.5959999999995</c:v>
                </c:pt>
                <c:pt idx="4987">
                  <c:v>5961.6210000000001</c:v>
                </c:pt>
                <c:pt idx="4988">
                  <c:v>5963.2470000000003</c:v>
                </c:pt>
                <c:pt idx="4989">
                  <c:v>5963.942</c:v>
                </c:pt>
                <c:pt idx="4990">
                  <c:v>5964.4040000000005</c:v>
                </c:pt>
                <c:pt idx="4991">
                  <c:v>5967.1869999999999</c:v>
                </c:pt>
                <c:pt idx="4992">
                  <c:v>5967.29</c:v>
                </c:pt>
                <c:pt idx="4993">
                  <c:v>5967.4440000000004</c:v>
                </c:pt>
                <c:pt idx="4994">
                  <c:v>5969.97</c:v>
                </c:pt>
                <c:pt idx="4995">
                  <c:v>5970.6360000000004</c:v>
                </c:pt>
                <c:pt idx="4996">
                  <c:v>5971.6419999999998</c:v>
                </c:pt>
                <c:pt idx="4997">
                  <c:v>5972.7529999999997</c:v>
                </c:pt>
                <c:pt idx="4998">
                  <c:v>5973.9830000000002</c:v>
                </c:pt>
                <c:pt idx="4999">
                  <c:v>5975.5360000000001</c:v>
                </c:pt>
                <c:pt idx="5000">
                  <c:v>5975.8389999999999</c:v>
                </c:pt>
                <c:pt idx="5001">
                  <c:v>5977.33</c:v>
                </c:pt>
                <c:pt idx="5002">
                  <c:v>5978.3180000000002</c:v>
                </c:pt>
                <c:pt idx="5003">
                  <c:v>5980.0360000000001</c:v>
                </c:pt>
                <c:pt idx="5004">
                  <c:v>5980.6769999999997</c:v>
                </c:pt>
                <c:pt idx="5005">
                  <c:v>5981.1019999999999</c:v>
                </c:pt>
                <c:pt idx="5006">
                  <c:v>5983.1980000000003</c:v>
                </c:pt>
                <c:pt idx="5007">
                  <c:v>5983.884</c:v>
                </c:pt>
                <c:pt idx="5008">
                  <c:v>5984.0230000000001</c:v>
                </c:pt>
                <c:pt idx="5009">
                  <c:v>5984.2330000000002</c:v>
                </c:pt>
                <c:pt idx="5010">
                  <c:v>5986.6679999999997</c:v>
                </c:pt>
                <c:pt idx="5011">
                  <c:v>5987.3710000000001</c:v>
                </c:pt>
                <c:pt idx="5012">
                  <c:v>5988.4309999999996</c:v>
                </c:pt>
                <c:pt idx="5013">
                  <c:v>5989.45</c:v>
                </c:pt>
                <c:pt idx="5014">
                  <c:v>5990.7169999999996</c:v>
                </c:pt>
                <c:pt idx="5015">
                  <c:v>5991.9809999999998</c:v>
                </c:pt>
                <c:pt idx="5016">
                  <c:v>5992.23</c:v>
                </c:pt>
                <c:pt idx="5017">
                  <c:v>5992.6509999999998</c:v>
                </c:pt>
                <c:pt idx="5018">
                  <c:v>5994.0739999999996</c:v>
                </c:pt>
                <c:pt idx="5019">
                  <c:v>5994.2550000000001</c:v>
                </c:pt>
                <c:pt idx="5020">
                  <c:v>5994.9709999999995</c:v>
                </c:pt>
                <c:pt idx="5021">
                  <c:v>5997.0020000000004</c:v>
                </c:pt>
                <c:pt idx="5022">
                  <c:v>5997.4380000000001</c:v>
                </c:pt>
                <c:pt idx="5023">
                  <c:v>5997.7129999999997</c:v>
                </c:pt>
                <c:pt idx="5024">
                  <c:v>5998.9250000000002</c:v>
                </c:pt>
                <c:pt idx="5025">
                  <c:v>6000.8010000000004</c:v>
                </c:pt>
                <c:pt idx="5026">
                  <c:v>6001.3519999999999</c:v>
                </c:pt>
                <c:pt idx="5027">
                  <c:v>6003.1959999999999</c:v>
                </c:pt>
                <c:pt idx="5028">
                  <c:v>6004.165</c:v>
                </c:pt>
                <c:pt idx="5029">
                  <c:v>6005.7020000000002</c:v>
                </c:pt>
                <c:pt idx="5030">
                  <c:v>6005.9380000000001</c:v>
                </c:pt>
                <c:pt idx="5031">
                  <c:v>6007.5280000000002</c:v>
                </c:pt>
                <c:pt idx="5032">
                  <c:v>6008.6790000000001</c:v>
                </c:pt>
                <c:pt idx="5033">
                  <c:v>6010.0519999999997</c:v>
                </c:pt>
                <c:pt idx="5034">
                  <c:v>6010.8919999999998</c:v>
                </c:pt>
                <c:pt idx="5035">
                  <c:v>6011.4210000000003</c:v>
                </c:pt>
                <c:pt idx="5036">
                  <c:v>6013.7529999999997</c:v>
                </c:pt>
                <c:pt idx="5037">
                  <c:v>6014.1629999999996</c:v>
                </c:pt>
                <c:pt idx="5038">
                  <c:v>6014.2550000000001</c:v>
                </c:pt>
                <c:pt idx="5039">
                  <c:v>6014.4030000000002</c:v>
                </c:pt>
                <c:pt idx="5040">
                  <c:v>6016.9040000000005</c:v>
                </c:pt>
                <c:pt idx="5041">
                  <c:v>6017.6189999999997</c:v>
                </c:pt>
                <c:pt idx="5042">
                  <c:v>6018.7529999999997</c:v>
                </c:pt>
                <c:pt idx="5043">
                  <c:v>6019.6459999999997</c:v>
                </c:pt>
                <c:pt idx="5044">
                  <c:v>6020.982</c:v>
                </c:pt>
                <c:pt idx="5045">
                  <c:v>6022.3869999999997</c:v>
                </c:pt>
                <c:pt idx="5046">
                  <c:v>6023.1030000000001</c:v>
                </c:pt>
                <c:pt idx="5047">
                  <c:v>6024.3459999999995</c:v>
                </c:pt>
                <c:pt idx="5048">
                  <c:v>6025.1289999999999</c:v>
                </c:pt>
                <c:pt idx="5049">
                  <c:v>6027.4530000000004</c:v>
                </c:pt>
                <c:pt idx="5050">
                  <c:v>6027.71</c:v>
                </c:pt>
                <c:pt idx="5051">
                  <c:v>6027.8710000000001</c:v>
                </c:pt>
                <c:pt idx="5052">
                  <c:v>6028.5820000000003</c:v>
                </c:pt>
                <c:pt idx="5053">
                  <c:v>6030.6120000000001</c:v>
                </c:pt>
                <c:pt idx="5054">
                  <c:v>6031.0730000000003</c:v>
                </c:pt>
                <c:pt idx="5055">
                  <c:v>6031.8040000000001</c:v>
                </c:pt>
                <c:pt idx="5056">
                  <c:v>6033.3540000000003</c:v>
                </c:pt>
                <c:pt idx="5057">
                  <c:v>6034.4359999999997</c:v>
                </c:pt>
                <c:pt idx="5058">
                  <c:v>6036.0950000000003</c:v>
                </c:pt>
                <c:pt idx="5059">
                  <c:v>6036.1540000000005</c:v>
                </c:pt>
                <c:pt idx="5060">
                  <c:v>6037.8</c:v>
                </c:pt>
                <c:pt idx="5061">
                  <c:v>6038.8370000000004</c:v>
                </c:pt>
                <c:pt idx="5062">
                  <c:v>6040.5039999999999</c:v>
                </c:pt>
                <c:pt idx="5063">
                  <c:v>6041.1629999999996</c:v>
                </c:pt>
                <c:pt idx="5064">
                  <c:v>6041.5789999999997</c:v>
                </c:pt>
                <c:pt idx="5065">
                  <c:v>6043.41</c:v>
                </c:pt>
                <c:pt idx="5066">
                  <c:v>6044.32</c:v>
                </c:pt>
                <c:pt idx="5067">
                  <c:v>6044.527</c:v>
                </c:pt>
                <c:pt idx="5068">
                  <c:v>6044.8540000000003</c:v>
                </c:pt>
                <c:pt idx="5069">
                  <c:v>6047.0619999999999</c:v>
                </c:pt>
                <c:pt idx="5070">
                  <c:v>6047.89</c:v>
                </c:pt>
                <c:pt idx="5071">
                  <c:v>6049.2049999999999</c:v>
                </c:pt>
                <c:pt idx="5072">
                  <c:v>6049.8040000000001</c:v>
                </c:pt>
                <c:pt idx="5073">
                  <c:v>6051.2539999999999</c:v>
                </c:pt>
                <c:pt idx="5074">
                  <c:v>6052.5450000000001</c:v>
                </c:pt>
                <c:pt idx="5075">
                  <c:v>6053.5550000000003</c:v>
                </c:pt>
                <c:pt idx="5076">
                  <c:v>6054.6170000000002</c:v>
                </c:pt>
                <c:pt idx="5077">
                  <c:v>6055.2870000000003</c:v>
                </c:pt>
                <c:pt idx="5078">
                  <c:v>6057.9049999999997</c:v>
                </c:pt>
                <c:pt idx="5079">
                  <c:v>6057.95</c:v>
                </c:pt>
                <c:pt idx="5080">
                  <c:v>6057.9809999999998</c:v>
                </c:pt>
                <c:pt idx="5081">
                  <c:v>6058.0280000000002</c:v>
                </c:pt>
                <c:pt idx="5082">
                  <c:v>6060.77</c:v>
                </c:pt>
                <c:pt idx="5083">
                  <c:v>6061.3440000000001</c:v>
                </c:pt>
                <c:pt idx="5084">
                  <c:v>6062.2550000000001</c:v>
                </c:pt>
                <c:pt idx="5085">
                  <c:v>6063.5119999999997</c:v>
                </c:pt>
                <c:pt idx="5086">
                  <c:v>6064.7079999999996</c:v>
                </c:pt>
                <c:pt idx="5087">
                  <c:v>6066.2529999999997</c:v>
                </c:pt>
                <c:pt idx="5088">
                  <c:v>6066.6059999999998</c:v>
                </c:pt>
                <c:pt idx="5089">
                  <c:v>6068.0709999999999</c:v>
                </c:pt>
                <c:pt idx="5090">
                  <c:v>6068.9949999999999</c:v>
                </c:pt>
                <c:pt idx="5091">
                  <c:v>6070.9560000000001</c:v>
                </c:pt>
                <c:pt idx="5092">
                  <c:v>6071.4350000000004</c:v>
                </c:pt>
                <c:pt idx="5093">
                  <c:v>6071.7359999999999</c:v>
                </c:pt>
                <c:pt idx="5094">
                  <c:v>6073.067</c:v>
                </c:pt>
                <c:pt idx="5095">
                  <c:v>6074.4780000000001</c:v>
                </c:pt>
                <c:pt idx="5096">
                  <c:v>6074.7979999999998</c:v>
                </c:pt>
                <c:pt idx="5097">
                  <c:v>6075.3059999999996</c:v>
                </c:pt>
                <c:pt idx="5098">
                  <c:v>6077.22</c:v>
                </c:pt>
                <c:pt idx="5099">
                  <c:v>6078.1620000000003</c:v>
                </c:pt>
                <c:pt idx="5100">
                  <c:v>6079.6559999999999</c:v>
                </c:pt>
                <c:pt idx="5101">
                  <c:v>6079.9610000000002</c:v>
                </c:pt>
                <c:pt idx="5102">
                  <c:v>6081.5249999999996</c:v>
                </c:pt>
                <c:pt idx="5103">
                  <c:v>6083.6059999999998</c:v>
                </c:pt>
                <c:pt idx="5104">
                  <c:v>6084.6289999999999</c:v>
                </c:pt>
                <c:pt idx="5105">
                  <c:v>6085.0969999999998</c:v>
                </c:pt>
                <c:pt idx="5106">
                  <c:v>6085.1959999999999</c:v>
                </c:pt>
                <c:pt idx="5107">
                  <c:v>6085.35</c:v>
                </c:pt>
                <c:pt idx="5108">
                  <c:v>6087.5680000000002</c:v>
                </c:pt>
                <c:pt idx="5109">
                  <c:v>6089.0060000000003</c:v>
                </c:pt>
                <c:pt idx="5110">
                  <c:v>6091.3789999999999</c:v>
                </c:pt>
                <c:pt idx="5111">
                  <c:v>6092.3109999999997</c:v>
                </c:pt>
                <c:pt idx="5112">
                  <c:v>6092.9160000000002</c:v>
                </c:pt>
                <c:pt idx="5113">
                  <c:v>6094.683</c:v>
                </c:pt>
                <c:pt idx="5114">
                  <c:v>6095.7479999999996</c:v>
                </c:pt>
                <c:pt idx="5115">
                  <c:v>6099.4260000000004</c:v>
                </c:pt>
                <c:pt idx="5116">
                  <c:v>6100.7340000000004</c:v>
                </c:pt>
                <c:pt idx="5117">
                  <c:v>6101.7979999999998</c:v>
                </c:pt>
                <c:pt idx="5118">
                  <c:v>6103.4380000000001</c:v>
                </c:pt>
                <c:pt idx="5119">
                  <c:v>6104.1689999999999</c:v>
                </c:pt>
                <c:pt idx="5120">
                  <c:v>6104.6440000000002</c:v>
                </c:pt>
                <c:pt idx="5121">
                  <c:v>6106.5410000000002</c:v>
                </c:pt>
                <c:pt idx="5122">
                  <c:v>6106.8670000000002</c:v>
                </c:pt>
                <c:pt idx="5123">
                  <c:v>6108.5529999999999</c:v>
                </c:pt>
                <c:pt idx="5124">
                  <c:v>6109.4669999999996</c:v>
                </c:pt>
                <c:pt idx="5125">
                  <c:v>6110.5590000000002</c:v>
                </c:pt>
                <c:pt idx="5126">
                  <c:v>6111.2839999999997</c:v>
                </c:pt>
                <c:pt idx="5127">
                  <c:v>6112.4620000000004</c:v>
                </c:pt>
                <c:pt idx="5128">
                  <c:v>6115.4960000000001</c:v>
                </c:pt>
                <c:pt idx="5129">
                  <c:v>6116.027</c:v>
                </c:pt>
                <c:pt idx="5130">
                  <c:v>6116.2120000000004</c:v>
                </c:pt>
                <c:pt idx="5131">
                  <c:v>6116.3720000000003</c:v>
                </c:pt>
                <c:pt idx="5132">
                  <c:v>6117.9859999999999</c:v>
                </c:pt>
                <c:pt idx="5133">
                  <c:v>6118.3990000000003</c:v>
                </c:pt>
                <c:pt idx="5134">
                  <c:v>6120.2809999999999</c:v>
                </c:pt>
                <c:pt idx="5135">
                  <c:v>6120.7709999999997</c:v>
                </c:pt>
                <c:pt idx="5136">
                  <c:v>6121.5249999999996</c:v>
                </c:pt>
                <c:pt idx="5137">
                  <c:v>6123.1419999999998</c:v>
                </c:pt>
                <c:pt idx="5138">
                  <c:v>6125.5140000000001</c:v>
                </c:pt>
                <c:pt idx="5139">
                  <c:v>6127.5550000000003</c:v>
                </c:pt>
                <c:pt idx="5140">
                  <c:v>6127.8850000000002</c:v>
                </c:pt>
                <c:pt idx="5141">
                  <c:v>6128.1</c:v>
                </c:pt>
                <c:pt idx="5142">
                  <c:v>6129.1049999999996</c:v>
                </c:pt>
                <c:pt idx="5143">
                  <c:v>6130.2569999999996</c:v>
                </c:pt>
                <c:pt idx="5144">
                  <c:v>6132.009</c:v>
                </c:pt>
                <c:pt idx="5145">
                  <c:v>6132.6279999999997</c:v>
                </c:pt>
                <c:pt idx="5146">
                  <c:v>6133.5839999999998</c:v>
                </c:pt>
                <c:pt idx="5147">
                  <c:v>6135</c:v>
                </c:pt>
                <c:pt idx="5148">
                  <c:v>6135.9189999999999</c:v>
                </c:pt>
                <c:pt idx="5149">
                  <c:v>6137.3720000000003</c:v>
                </c:pt>
                <c:pt idx="5150">
                  <c:v>6139.6130000000003</c:v>
                </c:pt>
                <c:pt idx="5151">
                  <c:v>6139.7430000000004</c:v>
                </c:pt>
                <c:pt idx="5152">
                  <c:v>6139.8280000000004</c:v>
                </c:pt>
                <c:pt idx="5153">
                  <c:v>6140.223</c:v>
                </c:pt>
                <c:pt idx="5154">
                  <c:v>6142.1149999999998</c:v>
                </c:pt>
                <c:pt idx="5155">
                  <c:v>6143.7370000000001</c:v>
                </c:pt>
                <c:pt idx="5156">
                  <c:v>6145.643</c:v>
                </c:pt>
                <c:pt idx="5157">
                  <c:v>6147.6469999999999</c:v>
                </c:pt>
                <c:pt idx="5158">
                  <c:v>6149.23</c:v>
                </c:pt>
                <c:pt idx="5159">
                  <c:v>6151.3419999999996</c:v>
                </c:pt>
                <c:pt idx="5160">
                  <c:v>6151.5559999999996</c:v>
                </c:pt>
                <c:pt idx="5161">
                  <c:v>6151.6009999999997</c:v>
                </c:pt>
                <c:pt idx="5162">
                  <c:v>6151.6719999999996</c:v>
                </c:pt>
                <c:pt idx="5163">
                  <c:v>6153.973</c:v>
                </c:pt>
                <c:pt idx="5164">
                  <c:v>6155.4650000000001</c:v>
                </c:pt>
                <c:pt idx="5165">
                  <c:v>6156.3450000000003</c:v>
                </c:pt>
                <c:pt idx="5166">
                  <c:v>6158.7160000000003</c:v>
                </c:pt>
                <c:pt idx="5167">
                  <c:v>6162.46</c:v>
                </c:pt>
                <c:pt idx="5168">
                  <c:v>6163.73</c:v>
                </c:pt>
                <c:pt idx="5169">
                  <c:v>6165.8310000000001</c:v>
                </c:pt>
                <c:pt idx="5170">
                  <c:v>6168.183</c:v>
                </c:pt>
                <c:pt idx="5171">
                  <c:v>6168.2030000000004</c:v>
                </c:pt>
                <c:pt idx="5172">
                  <c:v>6169.759</c:v>
                </c:pt>
                <c:pt idx="5173">
                  <c:v>6170.5739999999996</c:v>
                </c:pt>
                <c:pt idx="5174">
                  <c:v>6171.1030000000001</c:v>
                </c:pt>
                <c:pt idx="5175">
                  <c:v>6173.5789999999997</c:v>
                </c:pt>
                <c:pt idx="5176">
                  <c:v>6175.0119999999997</c:v>
                </c:pt>
                <c:pt idx="5177">
                  <c:v>6175.317</c:v>
                </c:pt>
                <c:pt idx="5178">
                  <c:v>6175.7889999999998</c:v>
                </c:pt>
                <c:pt idx="5179">
                  <c:v>6178.9210000000003</c:v>
                </c:pt>
                <c:pt idx="5180">
                  <c:v>6180.0609999999997</c:v>
                </c:pt>
                <c:pt idx="5181">
                  <c:v>6181.8180000000002</c:v>
                </c:pt>
                <c:pt idx="5182">
                  <c:v>6182.4319999999998</c:v>
                </c:pt>
                <c:pt idx="5183">
                  <c:v>6184.6980000000003</c:v>
                </c:pt>
                <c:pt idx="5184">
                  <c:v>6184.8040000000001</c:v>
                </c:pt>
                <c:pt idx="5185">
                  <c:v>6186.74</c:v>
                </c:pt>
                <c:pt idx="5186">
                  <c:v>6187.1750000000002</c:v>
                </c:pt>
                <c:pt idx="5187">
                  <c:v>6189.5469999999996</c:v>
                </c:pt>
                <c:pt idx="5188">
                  <c:v>6191.9189999999999</c:v>
                </c:pt>
                <c:pt idx="5189">
                  <c:v>6193.8770000000004</c:v>
                </c:pt>
                <c:pt idx="5190">
                  <c:v>6194.29</c:v>
                </c:pt>
                <c:pt idx="5191">
                  <c:v>6194.5590000000002</c:v>
                </c:pt>
                <c:pt idx="5192">
                  <c:v>6195.817</c:v>
                </c:pt>
                <c:pt idx="5193">
                  <c:v>6196.6620000000003</c:v>
                </c:pt>
                <c:pt idx="5194">
                  <c:v>6198.4679999999998</c:v>
                </c:pt>
                <c:pt idx="5195">
                  <c:v>6199.0330000000004</c:v>
                </c:pt>
                <c:pt idx="5196">
                  <c:v>6199.9049999999997</c:v>
                </c:pt>
                <c:pt idx="5197">
                  <c:v>6201.4049999999997</c:v>
                </c:pt>
                <c:pt idx="5198">
                  <c:v>6202.3770000000004</c:v>
                </c:pt>
                <c:pt idx="5199">
                  <c:v>6203.7759999999998</c:v>
                </c:pt>
                <c:pt idx="5200">
                  <c:v>6205.9350000000004</c:v>
                </c:pt>
                <c:pt idx="5201">
                  <c:v>6206.2870000000003</c:v>
                </c:pt>
                <c:pt idx="5202">
                  <c:v>6208.52</c:v>
                </c:pt>
                <c:pt idx="5203">
                  <c:v>6210.8919999999998</c:v>
                </c:pt>
                <c:pt idx="5204">
                  <c:v>6211.9639999999999</c:v>
                </c:pt>
                <c:pt idx="5205">
                  <c:v>6213.893</c:v>
                </c:pt>
                <c:pt idx="5206">
                  <c:v>6214.3310000000001</c:v>
                </c:pt>
                <c:pt idx="5207">
                  <c:v>6215.7169999999996</c:v>
                </c:pt>
                <c:pt idx="5208">
                  <c:v>6216.335</c:v>
                </c:pt>
                <c:pt idx="5209">
                  <c:v>6217.9470000000001</c:v>
                </c:pt>
                <c:pt idx="5210">
                  <c:v>6218.201</c:v>
                </c:pt>
                <c:pt idx="5211">
                  <c:v>6219.9260000000004</c:v>
                </c:pt>
                <c:pt idx="5212">
                  <c:v>6220.6850000000004</c:v>
                </c:pt>
                <c:pt idx="5213">
                  <c:v>6222.3879999999999</c:v>
                </c:pt>
                <c:pt idx="5214">
                  <c:v>6223.08</c:v>
                </c:pt>
                <c:pt idx="5215">
                  <c:v>6223.1689999999999</c:v>
                </c:pt>
                <c:pt idx="5216">
                  <c:v>6223.518</c:v>
                </c:pt>
                <c:pt idx="5217">
                  <c:v>6224.4260000000004</c:v>
                </c:pt>
                <c:pt idx="5218">
                  <c:v>6227.1090000000004</c:v>
                </c:pt>
                <c:pt idx="5219">
                  <c:v>6228.1369999999997</c:v>
                </c:pt>
                <c:pt idx="5220">
                  <c:v>6230.4449999999997</c:v>
                </c:pt>
                <c:pt idx="5221">
                  <c:v>6230.6220000000003</c:v>
                </c:pt>
                <c:pt idx="5222">
                  <c:v>6230.7</c:v>
                </c:pt>
                <c:pt idx="5223">
                  <c:v>6233.1059999999998</c:v>
                </c:pt>
                <c:pt idx="5224">
                  <c:v>6237.384</c:v>
                </c:pt>
                <c:pt idx="5225">
                  <c:v>6237.8819999999996</c:v>
                </c:pt>
                <c:pt idx="5226">
                  <c:v>6238.0739999999996</c:v>
                </c:pt>
                <c:pt idx="5227">
                  <c:v>6238.5020000000004</c:v>
                </c:pt>
                <c:pt idx="5228">
                  <c:v>6241.4740000000002</c:v>
                </c:pt>
                <c:pt idx="5229">
                  <c:v>6243.0420000000004</c:v>
                </c:pt>
                <c:pt idx="5230">
                  <c:v>6243.8630000000003</c:v>
                </c:pt>
                <c:pt idx="5231">
                  <c:v>6245.0649999999996</c:v>
                </c:pt>
                <c:pt idx="5232">
                  <c:v>6245.5259999999998</c:v>
                </c:pt>
                <c:pt idx="5233">
                  <c:v>6246.56</c:v>
                </c:pt>
                <c:pt idx="5234">
                  <c:v>6248.01</c:v>
                </c:pt>
                <c:pt idx="5235">
                  <c:v>6248.6559999999999</c:v>
                </c:pt>
                <c:pt idx="5236">
                  <c:v>6250.3419999999996</c:v>
                </c:pt>
                <c:pt idx="5237">
                  <c:v>6250.4939999999997</c:v>
                </c:pt>
                <c:pt idx="5238">
                  <c:v>6252.2479999999996</c:v>
                </c:pt>
                <c:pt idx="5239">
                  <c:v>6254.6170000000002</c:v>
                </c:pt>
                <c:pt idx="5240">
                  <c:v>6255.4620000000004</c:v>
                </c:pt>
                <c:pt idx="5241">
                  <c:v>6255.8389999999999</c:v>
                </c:pt>
                <c:pt idx="5242">
                  <c:v>6256.8209999999999</c:v>
                </c:pt>
                <c:pt idx="5243">
                  <c:v>6257.9459999999999</c:v>
                </c:pt>
                <c:pt idx="5244">
                  <c:v>6260.43</c:v>
                </c:pt>
                <c:pt idx="5245">
                  <c:v>6262.674</c:v>
                </c:pt>
                <c:pt idx="5246">
                  <c:v>6262.9139999999998</c:v>
                </c:pt>
                <c:pt idx="5247">
                  <c:v>6265.3980000000001</c:v>
                </c:pt>
                <c:pt idx="5248">
                  <c:v>6266.6120000000001</c:v>
                </c:pt>
                <c:pt idx="5249">
                  <c:v>6267.8819999999996</c:v>
                </c:pt>
                <c:pt idx="5250">
                  <c:v>6269.78</c:v>
                </c:pt>
                <c:pt idx="5251">
                  <c:v>6270.2039999999997</c:v>
                </c:pt>
                <c:pt idx="5252">
                  <c:v>6270.366</c:v>
                </c:pt>
                <c:pt idx="5253">
                  <c:v>6270.7309999999998</c:v>
                </c:pt>
                <c:pt idx="5254">
                  <c:v>6272.85</c:v>
                </c:pt>
                <c:pt idx="5255">
                  <c:v>6273.7950000000001</c:v>
                </c:pt>
                <c:pt idx="5256">
                  <c:v>6276.259</c:v>
                </c:pt>
                <c:pt idx="5257">
                  <c:v>6277.3860000000004</c:v>
                </c:pt>
                <c:pt idx="5258">
                  <c:v>6277.8180000000002</c:v>
                </c:pt>
                <c:pt idx="5259">
                  <c:v>6278.2659999999996</c:v>
                </c:pt>
                <c:pt idx="5260">
                  <c:v>6278.7879999999996</c:v>
                </c:pt>
                <c:pt idx="5261">
                  <c:v>6280.3029999999999</c:v>
                </c:pt>
                <c:pt idx="5262">
                  <c:v>6280.9780000000001</c:v>
                </c:pt>
                <c:pt idx="5263">
                  <c:v>6282.7380000000003</c:v>
                </c:pt>
                <c:pt idx="5264">
                  <c:v>6282.7870000000003</c:v>
                </c:pt>
                <c:pt idx="5265">
                  <c:v>6284.5690000000004</c:v>
                </c:pt>
                <c:pt idx="5266">
                  <c:v>6285.2709999999997</c:v>
                </c:pt>
                <c:pt idx="5267">
                  <c:v>6286.8450000000003</c:v>
                </c:pt>
                <c:pt idx="5268">
                  <c:v>6287.7550000000001</c:v>
                </c:pt>
                <c:pt idx="5269">
                  <c:v>6288.16</c:v>
                </c:pt>
                <c:pt idx="5270">
                  <c:v>6289.2169999999996</c:v>
                </c:pt>
                <c:pt idx="5271">
                  <c:v>6290.2389999999996</c:v>
                </c:pt>
                <c:pt idx="5272">
                  <c:v>6291.7510000000002</c:v>
                </c:pt>
                <c:pt idx="5273">
                  <c:v>6295.2070000000003</c:v>
                </c:pt>
                <c:pt idx="5274">
                  <c:v>6295.3419999999996</c:v>
                </c:pt>
                <c:pt idx="5275">
                  <c:v>6295.6959999999999</c:v>
                </c:pt>
                <c:pt idx="5276">
                  <c:v>6297.6909999999998</c:v>
                </c:pt>
                <c:pt idx="5277">
                  <c:v>6298.9340000000002</c:v>
                </c:pt>
                <c:pt idx="5278">
                  <c:v>6300.1750000000002</c:v>
                </c:pt>
                <c:pt idx="5279">
                  <c:v>6302.1750000000002</c:v>
                </c:pt>
                <c:pt idx="5280">
                  <c:v>6302.5249999999996</c:v>
                </c:pt>
                <c:pt idx="5281">
                  <c:v>6302.6589999999997</c:v>
                </c:pt>
                <c:pt idx="5282">
                  <c:v>6302.96</c:v>
                </c:pt>
                <c:pt idx="5283">
                  <c:v>6305.143</c:v>
                </c:pt>
                <c:pt idx="5284">
                  <c:v>6306.116</c:v>
                </c:pt>
                <c:pt idx="5285">
                  <c:v>6307.6270000000004</c:v>
                </c:pt>
                <c:pt idx="5286">
                  <c:v>6308.6540000000005</c:v>
                </c:pt>
                <c:pt idx="5287">
                  <c:v>6309.7079999999996</c:v>
                </c:pt>
                <c:pt idx="5288">
                  <c:v>6310.1109999999999</c:v>
                </c:pt>
                <c:pt idx="5289">
                  <c:v>6311.0169999999998</c:v>
                </c:pt>
                <c:pt idx="5290">
                  <c:v>6311.4390000000003</c:v>
                </c:pt>
                <c:pt idx="5291">
                  <c:v>6312.6859999999997</c:v>
                </c:pt>
                <c:pt idx="5292">
                  <c:v>6313.1980000000003</c:v>
                </c:pt>
                <c:pt idx="5293">
                  <c:v>6314.085</c:v>
                </c:pt>
                <c:pt idx="5294">
                  <c:v>6315.3630000000003</c:v>
                </c:pt>
                <c:pt idx="5295">
                  <c:v>6316.5940000000001</c:v>
                </c:pt>
                <c:pt idx="5296">
                  <c:v>6318.0410000000002</c:v>
                </c:pt>
                <c:pt idx="5297">
                  <c:v>6319.99</c:v>
                </c:pt>
                <c:pt idx="5298">
                  <c:v>6323.3680000000004</c:v>
                </c:pt>
                <c:pt idx="5299">
                  <c:v>6323.3860000000004</c:v>
                </c:pt>
                <c:pt idx="5300">
                  <c:v>6323.3969999999999</c:v>
                </c:pt>
                <c:pt idx="5301">
                  <c:v>6323.4359999999997</c:v>
                </c:pt>
                <c:pt idx="5302">
                  <c:v>6326.0739999999996</c:v>
                </c:pt>
                <c:pt idx="5303">
                  <c:v>6326.7820000000002</c:v>
                </c:pt>
                <c:pt idx="5304">
                  <c:v>6328.009</c:v>
                </c:pt>
                <c:pt idx="5305">
                  <c:v>6328.7520000000004</c:v>
                </c:pt>
                <c:pt idx="5306">
                  <c:v>6332.65</c:v>
                </c:pt>
                <c:pt idx="5307">
                  <c:v>6336.0950000000003</c:v>
                </c:pt>
                <c:pt idx="5308">
                  <c:v>6336.7849999999999</c:v>
                </c:pt>
                <c:pt idx="5309">
                  <c:v>6336.9709999999995</c:v>
                </c:pt>
                <c:pt idx="5310">
                  <c:v>6337.2920000000004</c:v>
                </c:pt>
                <c:pt idx="5311">
                  <c:v>6339.4629999999997</c:v>
                </c:pt>
                <c:pt idx="5312">
                  <c:v>6340.3670000000002</c:v>
                </c:pt>
                <c:pt idx="5313">
                  <c:v>6342.1409999999996</c:v>
                </c:pt>
                <c:pt idx="5314">
                  <c:v>6342.9040000000005</c:v>
                </c:pt>
                <c:pt idx="5315">
                  <c:v>6343.7629999999999</c:v>
                </c:pt>
                <c:pt idx="5316">
                  <c:v>6344.8190000000004</c:v>
                </c:pt>
                <c:pt idx="5317">
                  <c:v>6346.5739999999996</c:v>
                </c:pt>
                <c:pt idx="5318">
                  <c:v>6347.1589999999997</c:v>
                </c:pt>
                <c:pt idx="5319">
                  <c:v>6347.4970000000003</c:v>
                </c:pt>
                <c:pt idx="5320">
                  <c:v>6348.7539999999999</c:v>
                </c:pt>
                <c:pt idx="5321">
                  <c:v>6350.174</c:v>
                </c:pt>
                <c:pt idx="5322">
                  <c:v>6350.5550000000003</c:v>
                </c:pt>
                <c:pt idx="5323">
                  <c:v>6351.2150000000001</c:v>
                </c:pt>
                <c:pt idx="5324">
                  <c:v>6352.8519999999999</c:v>
                </c:pt>
                <c:pt idx="5325">
                  <c:v>6353.951</c:v>
                </c:pt>
                <c:pt idx="5326">
                  <c:v>6355.53</c:v>
                </c:pt>
                <c:pt idx="5327">
                  <c:v>6355.857</c:v>
                </c:pt>
                <c:pt idx="5328">
                  <c:v>6357.348</c:v>
                </c:pt>
                <c:pt idx="5329">
                  <c:v>6358.2079999999996</c:v>
                </c:pt>
                <c:pt idx="5330">
                  <c:v>6360.4979999999996</c:v>
                </c:pt>
                <c:pt idx="5331">
                  <c:v>6360.8850000000002</c:v>
                </c:pt>
                <c:pt idx="5332">
                  <c:v>6363.5630000000001</c:v>
                </c:pt>
                <c:pt idx="5333">
                  <c:v>6364.14</c:v>
                </c:pt>
                <c:pt idx="5334">
                  <c:v>6365.1390000000001</c:v>
                </c:pt>
                <c:pt idx="5335">
                  <c:v>6366.241</c:v>
                </c:pt>
                <c:pt idx="5336">
                  <c:v>6367.5360000000001</c:v>
                </c:pt>
                <c:pt idx="5337">
                  <c:v>6368.9189999999999</c:v>
                </c:pt>
                <c:pt idx="5338">
                  <c:v>6369.78</c:v>
                </c:pt>
                <c:pt idx="5339">
                  <c:v>6370.9319999999998</c:v>
                </c:pt>
                <c:pt idx="5340">
                  <c:v>6371.5969999999998</c:v>
                </c:pt>
                <c:pt idx="5341">
                  <c:v>6374.0730000000003</c:v>
                </c:pt>
                <c:pt idx="5342">
                  <c:v>6374.2740000000003</c:v>
                </c:pt>
                <c:pt idx="5343">
                  <c:v>6374.4219999999996</c:v>
                </c:pt>
                <c:pt idx="5344">
                  <c:v>6376.9520000000002</c:v>
                </c:pt>
                <c:pt idx="5345">
                  <c:v>6379.0630000000001</c:v>
                </c:pt>
                <c:pt idx="5346">
                  <c:v>6382.308</c:v>
                </c:pt>
                <c:pt idx="5347">
                  <c:v>6383.7039999999997</c:v>
                </c:pt>
                <c:pt idx="5348">
                  <c:v>6384.5169999999998</c:v>
                </c:pt>
                <c:pt idx="5349">
                  <c:v>6384.9849999999997</c:v>
                </c:pt>
                <c:pt idx="5350">
                  <c:v>6386.7330000000002</c:v>
                </c:pt>
                <c:pt idx="5351">
                  <c:v>6387.6629999999996</c:v>
                </c:pt>
                <c:pt idx="5352">
                  <c:v>6387.9129999999996</c:v>
                </c:pt>
                <c:pt idx="5353">
                  <c:v>6388.3450000000003</c:v>
                </c:pt>
                <c:pt idx="5354">
                  <c:v>6390.3410000000003</c:v>
                </c:pt>
                <c:pt idx="5355">
                  <c:v>6391.3090000000002</c:v>
                </c:pt>
                <c:pt idx="5356">
                  <c:v>6392.9870000000001</c:v>
                </c:pt>
                <c:pt idx="5357">
                  <c:v>6393.0190000000002</c:v>
                </c:pt>
                <c:pt idx="5358">
                  <c:v>6397.6279999999997</c:v>
                </c:pt>
                <c:pt idx="5359">
                  <c:v>6398.1009999999997</c:v>
                </c:pt>
                <c:pt idx="5360">
                  <c:v>6398.375</c:v>
                </c:pt>
                <c:pt idx="5361">
                  <c:v>6399.393</c:v>
                </c:pt>
                <c:pt idx="5362">
                  <c:v>6401.0519999999997</c:v>
                </c:pt>
                <c:pt idx="5363">
                  <c:v>6401.4319999999998</c:v>
                </c:pt>
                <c:pt idx="5364">
                  <c:v>6401.4979999999996</c:v>
                </c:pt>
                <c:pt idx="5365">
                  <c:v>6402.2690000000002</c:v>
                </c:pt>
                <c:pt idx="5366">
                  <c:v>6404.8940000000002</c:v>
                </c:pt>
                <c:pt idx="5367">
                  <c:v>6406.4080000000004</c:v>
                </c:pt>
                <c:pt idx="5368">
                  <c:v>6406.9110000000001</c:v>
                </c:pt>
                <c:pt idx="5369">
                  <c:v>6408.29</c:v>
                </c:pt>
                <c:pt idx="5370">
                  <c:v>6409.085</c:v>
                </c:pt>
                <c:pt idx="5371">
                  <c:v>6411.5519999999997</c:v>
                </c:pt>
                <c:pt idx="5372">
                  <c:v>6411.6859999999997</c:v>
                </c:pt>
                <c:pt idx="5373">
                  <c:v>6411.7629999999999</c:v>
                </c:pt>
                <c:pt idx="5374">
                  <c:v>6412.0519999999997</c:v>
                </c:pt>
                <c:pt idx="5375">
                  <c:v>6414.4409999999998</c:v>
                </c:pt>
                <c:pt idx="5376">
                  <c:v>6415.0820000000003</c:v>
                </c:pt>
                <c:pt idx="5377">
                  <c:v>6417.1189999999997</c:v>
                </c:pt>
                <c:pt idx="5378">
                  <c:v>6418.4780000000001</c:v>
                </c:pt>
                <c:pt idx="5379">
                  <c:v>6419.7969999999996</c:v>
                </c:pt>
                <c:pt idx="5380">
                  <c:v>6420.8339999999998</c:v>
                </c:pt>
                <c:pt idx="5381">
                  <c:v>6421.875</c:v>
                </c:pt>
                <c:pt idx="5382">
                  <c:v>6422.4750000000004</c:v>
                </c:pt>
                <c:pt idx="5383">
                  <c:v>6424.7110000000002</c:v>
                </c:pt>
                <c:pt idx="5384">
                  <c:v>6425.152</c:v>
                </c:pt>
                <c:pt idx="5385">
                  <c:v>6425.4759999999997</c:v>
                </c:pt>
                <c:pt idx="5386">
                  <c:v>6428.6670000000004</c:v>
                </c:pt>
                <c:pt idx="5387">
                  <c:v>6430.5079999999998</c:v>
                </c:pt>
                <c:pt idx="5388">
                  <c:v>6432.0630000000001</c:v>
                </c:pt>
                <c:pt idx="5389">
                  <c:v>6433.1859999999997</c:v>
                </c:pt>
                <c:pt idx="5390">
                  <c:v>6433.9840000000004</c:v>
                </c:pt>
                <c:pt idx="5391">
                  <c:v>6435.3559999999998</c:v>
                </c:pt>
                <c:pt idx="5392">
                  <c:v>6435.6189999999997</c:v>
                </c:pt>
                <c:pt idx="5393">
                  <c:v>6437.9480000000003</c:v>
                </c:pt>
                <c:pt idx="5394">
                  <c:v>6440.1040000000003</c:v>
                </c:pt>
                <c:pt idx="5395">
                  <c:v>6440.277</c:v>
                </c:pt>
                <c:pt idx="5396">
                  <c:v>6440.4859999999999</c:v>
                </c:pt>
                <c:pt idx="5397">
                  <c:v>6442.6059999999998</c:v>
                </c:pt>
                <c:pt idx="5398">
                  <c:v>6444.37</c:v>
                </c:pt>
                <c:pt idx="5399">
                  <c:v>6444.9359999999997</c:v>
                </c:pt>
                <c:pt idx="5400">
                  <c:v>6445.616</c:v>
                </c:pt>
                <c:pt idx="5401">
                  <c:v>6448.6360000000004</c:v>
                </c:pt>
                <c:pt idx="5402">
                  <c:v>6449.5940000000001</c:v>
                </c:pt>
                <c:pt idx="5403">
                  <c:v>6450.7449999999999</c:v>
                </c:pt>
                <c:pt idx="5404">
                  <c:v>6451.9229999999998</c:v>
                </c:pt>
                <c:pt idx="5405">
                  <c:v>6452.9030000000002</c:v>
                </c:pt>
                <c:pt idx="5406">
                  <c:v>6454.2520000000004</c:v>
                </c:pt>
                <c:pt idx="5407">
                  <c:v>6455.875</c:v>
                </c:pt>
                <c:pt idx="5408">
                  <c:v>6456.5820000000003</c:v>
                </c:pt>
                <c:pt idx="5409">
                  <c:v>6457.1689999999999</c:v>
                </c:pt>
                <c:pt idx="5410">
                  <c:v>6458.9110000000001</c:v>
                </c:pt>
                <c:pt idx="5411">
                  <c:v>6460.2860000000001</c:v>
                </c:pt>
                <c:pt idx="5412">
                  <c:v>6461.0039999999999</c:v>
                </c:pt>
                <c:pt idx="5413">
                  <c:v>6461.24</c:v>
                </c:pt>
                <c:pt idx="5414">
                  <c:v>6461.4359999999997</c:v>
                </c:pt>
                <c:pt idx="5415">
                  <c:v>6463.5659999999998</c:v>
                </c:pt>
                <c:pt idx="5416">
                  <c:v>6465.7020000000002</c:v>
                </c:pt>
                <c:pt idx="5417">
                  <c:v>6465.8980000000001</c:v>
                </c:pt>
                <c:pt idx="5418">
                  <c:v>6466.134</c:v>
                </c:pt>
                <c:pt idx="5419">
                  <c:v>6468.2280000000001</c:v>
                </c:pt>
                <c:pt idx="5420">
                  <c:v>6469.9679999999998</c:v>
                </c:pt>
                <c:pt idx="5421">
                  <c:v>6470.5569999999998</c:v>
                </c:pt>
                <c:pt idx="5422">
                  <c:v>6471.2640000000001</c:v>
                </c:pt>
                <c:pt idx="5423">
                  <c:v>6472.8860000000004</c:v>
                </c:pt>
                <c:pt idx="5424">
                  <c:v>6474.2349999999997</c:v>
                </c:pt>
                <c:pt idx="5425">
                  <c:v>6475.2150000000001</c:v>
                </c:pt>
                <c:pt idx="5426">
                  <c:v>6476.3940000000002</c:v>
                </c:pt>
                <c:pt idx="5427">
                  <c:v>6477.5439999999999</c:v>
                </c:pt>
                <c:pt idx="5428">
                  <c:v>6478.5020000000004</c:v>
                </c:pt>
                <c:pt idx="5429">
                  <c:v>6481.5230000000001</c:v>
                </c:pt>
                <c:pt idx="5430">
                  <c:v>6482.2030000000004</c:v>
                </c:pt>
                <c:pt idx="5431">
                  <c:v>6482.768</c:v>
                </c:pt>
                <c:pt idx="5432">
                  <c:v>6486.8609999999999</c:v>
                </c:pt>
                <c:pt idx="5433">
                  <c:v>6487.0339999999997</c:v>
                </c:pt>
                <c:pt idx="5434">
                  <c:v>6488.9189999999999</c:v>
                </c:pt>
                <c:pt idx="5435">
                  <c:v>6491.3010000000004</c:v>
                </c:pt>
                <c:pt idx="5436">
                  <c:v>6491.7820000000002</c:v>
                </c:pt>
                <c:pt idx="5437">
                  <c:v>6493.8490000000002</c:v>
                </c:pt>
                <c:pt idx="5438">
                  <c:v>6495.567</c:v>
                </c:pt>
                <c:pt idx="5439">
                  <c:v>6496.1779999999999</c:v>
                </c:pt>
                <c:pt idx="5440">
                  <c:v>6496.9120000000003</c:v>
                </c:pt>
                <c:pt idx="5441">
                  <c:v>6498.5069999999996</c:v>
                </c:pt>
                <c:pt idx="5442">
                  <c:v>6499.8339999999998</c:v>
                </c:pt>
                <c:pt idx="5443">
                  <c:v>6500.8360000000002</c:v>
                </c:pt>
                <c:pt idx="5444">
                  <c:v>6502.0420000000004</c:v>
                </c:pt>
                <c:pt idx="5445">
                  <c:v>6503.1660000000002</c:v>
                </c:pt>
                <c:pt idx="5446">
                  <c:v>6504.1</c:v>
                </c:pt>
                <c:pt idx="5447">
                  <c:v>6507.1710000000003</c:v>
                </c:pt>
                <c:pt idx="5448">
                  <c:v>6507.8239999999996</c:v>
                </c:pt>
                <c:pt idx="5449">
                  <c:v>6508.366</c:v>
                </c:pt>
                <c:pt idx="5450">
                  <c:v>6512.3010000000004</c:v>
                </c:pt>
                <c:pt idx="5451">
                  <c:v>6512.482</c:v>
                </c:pt>
                <c:pt idx="5452">
                  <c:v>6512.6329999999998</c:v>
                </c:pt>
                <c:pt idx="5453">
                  <c:v>6514.2730000000001</c:v>
                </c:pt>
                <c:pt idx="5454">
                  <c:v>6516.8990000000003</c:v>
                </c:pt>
                <c:pt idx="5455">
                  <c:v>6517.1409999999996</c:v>
                </c:pt>
                <c:pt idx="5456">
                  <c:v>6517.4309999999996</c:v>
                </c:pt>
                <c:pt idx="5457">
                  <c:v>6517.4530000000004</c:v>
                </c:pt>
                <c:pt idx="5458">
                  <c:v>6519.47</c:v>
                </c:pt>
                <c:pt idx="5459">
                  <c:v>6521.1660000000002</c:v>
                </c:pt>
                <c:pt idx="5460">
                  <c:v>6521.799</c:v>
                </c:pt>
                <c:pt idx="5461">
                  <c:v>6522.56</c:v>
                </c:pt>
                <c:pt idx="5462">
                  <c:v>6525.4319999999998</c:v>
                </c:pt>
                <c:pt idx="5463">
                  <c:v>6526.4570000000003</c:v>
                </c:pt>
                <c:pt idx="5464">
                  <c:v>6527.69</c:v>
                </c:pt>
                <c:pt idx="5465">
                  <c:v>6528.7870000000003</c:v>
                </c:pt>
                <c:pt idx="5466">
                  <c:v>6529.6989999999996</c:v>
                </c:pt>
                <c:pt idx="5467">
                  <c:v>6531.116</c:v>
                </c:pt>
                <c:pt idx="5468">
                  <c:v>6532.8190000000004</c:v>
                </c:pt>
                <c:pt idx="5469">
                  <c:v>6533.4449999999997</c:v>
                </c:pt>
                <c:pt idx="5470">
                  <c:v>6535.7740000000003</c:v>
                </c:pt>
                <c:pt idx="5471">
                  <c:v>6537.9489999999996</c:v>
                </c:pt>
                <c:pt idx="5472">
                  <c:v>6538.1030000000001</c:v>
                </c:pt>
                <c:pt idx="5473">
                  <c:v>6538.2309999999998</c:v>
                </c:pt>
                <c:pt idx="5474">
                  <c:v>6542.4979999999996</c:v>
                </c:pt>
                <c:pt idx="5475">
                  <c:v>6542.7619999999997</c:v>
                </c:pt>
                <c:pt idx="5476">
                  <c:v>6543.0789999999997</c:v>
                </c:pt>
                <c:pt idx="5477">
                  <c:v>6545.0910000000003</c:v>
                </c:pt>
                <c:pt idx="5478">
                  <c:v>6546.7640000000001</c:v>
                </c:pt>
                <c:pt idx="5479">
                  <c:v>6547.42</c:v>
                </c:pt>
                <c:pt idx="5480">
                  <c:v>6548.2089999999998</c:v>
                </c:pt>
                <c:pt idx="5481">
                  <c:v>6549.0919999999996</c:v>
                </c:pt>
                <c:pt idx="5482">
                  <c:v>6549.7470000000003</c:v>
                </c:pt>
                <c:pt idx="5483">
                  <c:v>6551.125</c:v>
                </c:pt>
                <c:pt idx="5484">
                  <c:v>6552.0680000000002</c:v>
                </c:pt>
                <c:pt idx="5485">
                  <c:v>6553.085</c:v>
                </c:pt>
                <c:pt idx="5486">
                  <c:v>6554.3890000000001</c:v>
                </c:pt>
                <c:pt idx="5487">
                  <c:v>6555.598</c:v>
                </c:pt>
                <c:pt idx="5488">
                  <c:v>6556.71</c:v>
                </c:pt>
                <c:pt idx="5489">
                  <c:v>6557.91</c:v>
                </c:pt>
                <c:pt idx="5490">
                  <c:v>6559.0309999999999</c:v>
                </c:pt>
                <c:pt idx="5491">
                  <c:v>6560.0709999999999</c:v>
                </c:pt>
                <c:pt idx="5492">
                  <c:v>6561.3530000000001</c:v>
                </c:pt>
                <c:pt idx="5493">
                  <c:v>6562.7340000000004</c:v>
                </c:pt>
                <c:pt idx="5494">
                  <c:v>6563.6729999999998</c:v>
                </c:pt>
                <c:pt idx="5495">
                  <c:v>6564.5439999999999</c:v>
                </c:pt>
                <c:pt idx="5496">
                  <c:v>6565.9949999999999</c:v>
                </c:pt>
                <c:pt idx="5497">
                  <c:v>6567.5590000000002</c:v>
                </c:pt>
                <c:pt idx="5498">
                  <c:v>6568.3149999999996</c:v>
                </c:pt>
                <c:pt idx="5499">
                  <c:v>6569.018</c:v>
                </c:pt>
                <c:pt idx="5500">
                  <c:v>6570.6369999999997</c:v>
                </c:pt>
                <c:pt idx="5501">
                  <c:v>6572.3829999999998</c:v>
                </c:pt>
                <c:pt idx="5502">
                  <c:v>6572.9579999999996</c:v>
                </c:pt>
                <c:pt idx="5503">
                  <c:v>6573.491</c:v>
                </c:pt>
                <c:pt idx="5504">
                  <c:v>6575.2790000000005</c:v>
                </c:pt>
                <c:pt idx="5505">
                  <c:v>6576.7129999999997</c:v>
                </c:pt>
                <c:pt idx="5506">
                  <c:v>6577.2070000000003</c:v>
                </c:pt>
                <c:pt idx="5507">
                  <c:v>6577.6</c:v>
                </c:pt>
                <c:pt idx="5508">
                  <c:v>6577.9639999999999</c:v>
                </c:pt>
                <c:pt idx="5509">
                  <c:v>6579.9210000000003</c:v>
                </c:pt>
                <c:pt idx="5510">
                  <c:v>6582.0320000000002</c:v>
                </c:pt>
                <c:pt idx="5511">
                  <c:v>6582.2420000000002</c:v>
                </c:pt>
                <c:pt idx="5512">
                  <c:v>6582.4369999999999</c:v>
                </c:pt>
                <c:pt idx="5513">
                  <c:v>6584.5630000000001</c:v>
                </c:pt>
                <c:pt idx="5514">
                  <c:v>6586.884</c:v>
                </c:pt>
                <c:pt idx="5515">
                  <c:v>6587.6040000000003</c:v>
                </c:pt>
                <c:pt idx="5516">
                  <c:v>6589.2049999999999</c:v>
                </c:pt>
                <c:pt idx="5517">
                  <c:v>6591.5259999999998</c:v>
                </c:pt>
                <c:pt idx="5518">
                  <c:v>6591.68</c:v>
                </c:pt>
                <c:pt idx="5519">
                  <c:v>6593.848</c:v>
                </c:pt>
                <c:pt idx="5520">
                  <c:v>6595.857</c:v>
                </c:pt>
                <c:pt idx="5521">
                  <c:v>6596.1689999999999</c:v>
                </c:pt>
                <c:pt idx="5522">
                  <c:v>6596.5050000000001</c:v>
                </c:pt>
                <c:pt idx="5523">
                  <c:v>6598.49</c:v>
                </c:pt>
                <c:pt idx="5524">
                  <c:v>6600.33</c:v>
                </c:pt>
                <c:pt idx="5525">
                  <c:v>6601.3289999999997</c:v>
                </c:pt>
                <c:pt idx="5526">
                  <c:v>6603.1319999999996</c:v>
                </c:pt>
                <c:pt idx="5527">
                  <c:v>6606.1530000000002</c:v>
                </c:pt>
                <c:pt idx="5528">
                  <c:v>6607.7740000000003</c:v>
                </c:pt>
                <c:pt idx="5529">
                  <c:v>6609.2759999999998</c:v>
                </c:pt>
                <c:pt idx="5530">
                  <c:v>6612.4160000000002</c:v>
                </c:pt>
                <c:pt idx="5531">
                  <c:v>6613.75</c:v>
                </c:pt>
                <c:pt idx="5532">
                  <c:v>6614.7370000000001</c:v>
                </c:pt>
                <c:pt idx="5533">
                  <c:v>6615.8019999999997</c:v>
                </c:pt>
                <c:pt idx="5534">
                  <c:v>6617.058</c:v>
                </c:pt>
                <c:pt idx="5535">
                  <c:v>6618.223</c:v>
                </c:pt>
                <c:pt idx="5536">
                  <c:v>6619.3789999999999</c:v>
                </c:pt>
                <c:pt idx="5537">
                  <c:v>6620.6270000000004</c:v>
                </c:pt>
                <c:pt idx="5538">
                  <c:v>6621.7</c:v>
                </c:pt>
                <c:pt idx="5539">
                  <c:v>6622.6959999999999</c:v>
                </c:pt>
                <c:pt idx="5540">
                  <c:v>6624.0219999999999</c:v>
                </c:pt>
                <c:pt idx="5541">
                  <c:v>6625.451</c:v>
                </c:pt>
                <c:pt idx="5542">
                  <c:v>6626.3429999999998</c:v>
                </c:pt>
                <c:pt idx="5543">
                  <c:v>6627.1689999999999</c:v>
                </c:pt>
                <c:pt idx="5544">
                  <c:v>6628.6639999999998</c:v>
                </c:pt>
                <c:pt idx="5545">
                  <c:v>6630.2749999999996</c:v>
                </c:pt>
                <c:pt idx="5546">
                  <c:v>6630.9849999999997</c:v>
                </c:pt>
                <c:pt idx="5547">
                  <c:v>6631.643</c:v>
                </c:pt>
                <c:pt idx="5548">
                  <c:v>6635.6270000000004</c:v>
                </c:pt>
                <c:pt idx="5549">
                  <c:v>6636.116</c:v>
                </c:pt>
                <c:pt idx="5550">
                  <c:v>6636.5889999999999</c:v>
                </c:pt>
                <c:pt idx="5551">
                  <c:v>6637.9480000000003</c:v>
                </c:pt>
                <c:pt idx="5552">
                  <c:v>6639.924</c:v>
                </c:pt>
                <c:pt idx="5553">
                  <c:v>6640.2690000000002</c:v>
                </c:pt>
                <c:pt idx="5554">
                  <c:v>6640.5889999999999</c:v>
                </c:pt>
                <c:pt idx="5555">
                  <c:v>6642.59</c:v>
                </c:pt>
                <c:pt idx="5556">
                  <c:v>6644.7489999999998</c:v>
                </c:pt>
                <c:pt idx="5557">
                  <c:v>6644.9110000000001</c:v>
                </c:pt>
                <c:pt idx="5558">
                  <c:v>6647.232</c:v>
                </c:pt>
                <c:pt idx="5559">
                  <c:v>6649.0590000000002</c:v>
                </c:pt>
                <c:pt idx="5560">
                  <c:v>6649.5349999999999</c:v>
                </c:pt>
                <c:pt idx="5561">
                  <c:v>6649.5529999999999</c:v>
                </c:pt>
                <c:pt idx="5562">
                  <c:v>6651.875</c:v>
                </c:pt>
                <c:pt idx="5563">
                  <c:v>6654.009</c:v>
                </c:pt>
                <c:pt idx="5564">
                  <c:v>6654.1949999999997</c:v>
                </c:pt>
                <c:pt idx="5565">
                  <c:v>6654.3969999999999</c:v>
                </c:pt>
                <c:pt idx="5566">
                  <c:v>6656.5169999999998</c:v>
                </c:pt>
                <c:pt idx="5567">
                  <c:v>6658.482</c:v>
                </c:pt>
                <c:pt idx="5568">
                  <c:v>6658.8379999999997</c:v>
                </c:pt>
                <c:pt idx="5569">
                  <c:v>6661.1589999999997</c:v>
                </c:pt>
                <c:pt idx="5570">
                  <c:v>6663.48</c:v>
                </c:pt>
                <c:pt idx="5571">
                  <c:v>6664.0460000000003</c:v>
                </c:pt>
                <c:pt idx="5572">
                  <c:v>6665.8010000000004</c:v>
                </c:pt>
                <c:pt idx="5573">
                  <c:v>6667.4279999999999</c:v>
                </c:pt>
                <c:pt idx="5574">
                  <c:v>6668.1220000000003</c:v>
                </c:pt>
                <c:pt idx="5575">
                  <c:v>6668.87</c:v>
                </c:pt>
                <c:pt idx="5576">
                  <c:v>6670.4430000000002</c:v>
                </c:pt>
                <c:pt idx="5577">
                  <c:v>6671.9009999999998</c:v>
                </c:pt>
                <c:pt idx="5578">
                  <c:v>6672.7640000000001</c:v>
                </c:pt>
                <c:pt idx="5579">
                  <c:v>6673.6949999999997</c:v>
                </c:pt>
                <c:pt idx="5580">
                  <c:v>6675.085</c:v>
                </c:pt>
                <c:pt idx="5581">
                  <c:v>6676.375</c:v>
                </c:pt>
                <c:pt idx="5582">
                  <c:v>6677.4059999999999</c:v>
                </c:pt>
                <c:pt idx="5583">
                  <c:v>6678.5190000000002</c:v>
                </c:pt>
                <c:pt idx="5584">
                  <c:v>6679.3490000000002</c:v>
                </c:pt>
                <c:pt idx="5585">
                  <c:v>6680.6779999999999</c:v>
                </c:pt>
                <c:pt idx="5586">
                  <c:v>6682.0950000000003</c:v>
                </c:pt>
                <c:pt idx="5587">
                  <c:v>6684.1769999999997</c:v>
                </c:pt>
                <c:pt idx="5588">
                  <c:v>6684.4560000000001</c:v>
                </c:pt>
                <c:pt idx="5589">
                  <c:v>6684.6459999999997</c:v>
                </c:pt>
                <c:pt idx="5590">
                  <c:v>6685.643</c:v>
                </c:pt>
                <c:pt idx="5591">
                  <c:v>6686.817</c:v>
                </c:pt>
                <c:pt idx="5592">
                  <c:v>6688.6130000000003</c:v>
                </c:pt>
                <c:pt idx="5593">
                  <c:v>6689.1779999999999</c:v>
                </c:pt>
                <c:pt idx="5594">
                  <c:v>6690.009</c:v>
                </c:pt>
                <c:pt idx="5595">
                  <c:v>6691.5389999999998</c:v>
                </c:pt>
                <c:pt idx="5596">
                  <c:v>6692.58</c:v>
                </c:pt>
                <c:pt idx="5597">
                  <c:v>6693.9</c:v>
                </c:pt>
                <c:pt idx="5598">
                  <c:v>6695.84</c:v>
                </c:pt>
                <c:pt idx="5599">
                  <c:v>6696.5479999999998</c:v>
                </c:pt>
                <c:pt idx="5600">
                  <c:v>6698.0540000000001</c:v>
                </c:pt>
                <c:pt idx="5601">
                  <c:v>6698.6220000000003</c:v>
                </c:pt>
                <c:pt idx="5602">
                  <c:v>6700.9830000000002</c:v>
                </c:pt>
                <c:pt idx="5603">
                  <c:v>6701.6710000000003</c:v>
                </c:pt>
                <c:pt idx="5604">
                  <c:v>6703.3440000000001</c:v>
                </c:pt>
                <c:pt idx="5605">
                  <c:v>6703.3860000000004</c:v>
                </c:pt>
                <c:pt idx="5606">
                  <c:v>6704.482</c:v>
                </c:pt>
                <c:pt idx="5607">
                  <c:v>6705.7049999999999</c:v>
                </c:pt>
                <c:pt idx="5608">
                  <c:v>6707.5029999999997</c:v>
                </c:pt>
                <c:pt idx="5609">
                  <c:v>6708.0659999999998</c:v>
                </c:pt>
                <c:pt idx="5610">
                  <c:v>6708.45</c:v>
                </c:pt>
                <c:pt idx="5611">
                  <c:v>6710.4269999999997</c:v>
                </c:pt>
                <c:pt idx="5612">
                  <c:v>6710.4639999999999</c:v>
                </c:pt>
                <c:pt idx="5613">
                  <c:v>6712.4170000000004</c:v>
                </c:pt>
                <c:pt idx="5614">
                  <c:v>6713.335</c:v>
                </c:pt>
                <c:pt idx="5615">
                  <c:v>6715.1490000000003</c:v>
                </c:pt>
                <c:pt idx="5616">
                  <c:v>6716.384</c:v>
                </c:pt>
                <c:pt idx="5617">
                  <c:v>6717.51</c:v>
                </c:pt>
                <c:pt idx="5618">
                  <c:v>6719.1660000000002</c:v>
                </c:pt>
                <c:pt idx="5619">
                  <c:v>6719.8720000000003</c:v>
                </c:pt>
                <c:pt idx="5620">
                  <c:v>6720.3519999999999</c:v>
                </c:pt>
                <c:pt idx="5621">
                  <c:v>6722.232</c:v>
                </c:pt>
                <c:pt idx="5622">
                  <c:v>6724.3190000000004</c:v>
                </c:pt>
                <c:pt idx="5623">
                  <c:v>6724.5929999999998</c:v>
                </c:pt>
                <c:pt idx="5624">
                  <c:v>6724.9970000000003</c:v>
                </c:pt>
                <c:pt idx="5625">
                  <c:v>6726.9549999999999</c:v>
                </c:pt>
                <c:pt idx="5626">
                  <c:v>6728.2860000000001</c:v>
                </c:pt>
                <c:pt idx="5627">
                  <c:v>6729.3149999999996</c:v>
                </c:pt>
                <c:pt idx="5628">
                  <c:v>6730.8289999999997</c:v>
                </c:pt>
                <c:pt idx="5629">
                  <c:v>6731.6760000000004</c:v>
                </c:pt>
                <c:pt idx="5630">
                  <c:v>6732.2529999999997</c:v>
                </c:pt>
                <c:pt idx="5631">
                  <c:v>6734.0379999999996</c:v>
                </c:pt>
                <c:pt idx="5632">
                  <c:v>6735.2860000000001</c:v>
                </c:pt>
                <c:pt idx="5633">
                  <c:v>6736.2209999999995</c:v>
                </c:pt>
                <c:pt idx="5634">
                  <c:v>6736.3980000000001</c:v>
                </c:pt>
                <c:pt idx="5635">
                  <c:v>6736.66</c:v>
                </c:pt>
                <c:pt idx="5636">
                  <c:v>6740.1880000000001</c:v>
                </c:pt>
                <c:pt idx="5637">
                  <c:v>6741.1210000000001</c:v>
                </c:pt>
                <c:pt idx="5638">
                  <c:v>6742.4920000000002</c:v>
                </c:pt>
                <c:pt idx="5639">
                  <c:v>6743.4809999999998</c:v>
                </c:pt>
                <c:pt idx="5640">
                  <c:v>6744.1549999999997</c:v>
                </c:pt>
                <c:pt idx="5641">
                  <c:v>6745.8429999999998</c:v>
                </c:pt>
                <c:pt idx="5642">
                  <c:v>6747.6959999999999</c:v>
                </c:pt>
                <c:pt idx="5643">
                  <c:v>6748.1229999999996</c:v>
                </c:pt>
                <c:pt idx="5644">
                  <c:v>6748.2039999999997</c:v>
                </c:pt>
                <c:pt idx="5645">
                  <c:v>6748.3230000000003</c:v>
                </c:pt>
                <c:pt idx="5646">
                  <c:v>6750.5649999999996</c:v>
                </c:pt>
                <c:pt idx="5647">
                  <c:v>6752.09</c:v>
                </c:pt>
                <c:pt idx="5648">
                  <c:v>6752.9260000000004</c:v>
                </c:pt>
                <c:pt idx="5649">
                  <c:v>6754.1540000000005</c:v>
                </c:pt>
                <c:pt idx="5650">
                  <c:v>6755.2870000000003</c:v>
                </c:pt>
                <c:pt idx="5651">
                  <c:v>6756.0569999999998</c:v>
                </c:pt>
                <c:pt idx="5652">
                  <c:v>6757.6480000000001</c:v>
                </c:pt>
                <c:pt idx="5653">
                  <c:v>6760.009</c:v>
                </c:pt>
                <c:pt idx="5654">
                  <c:v>6760.0240000000003</c:v>
                </c:pt>
                <c:pt idx="5655">
                  <c:v>6760.107</c:v>
                </c:pt>
                <c:pt idx="5656">
                  <c:v>6760.6769999999997</c:v>
                </c:pt>
                <c:pt idx="5657">
                  <c:v>6762.37</c:v>
                </c:pt>
                <c:pt idx="5658">
                  <c:v>6763.9920000000002</c:v>
                </c:pt>
                <c:pt idx="5659">
                  <c:v>6764.7309999999998</c:v>
                </c:pt>
                <c:pt idx="5660">
                  <c:v>6765.817</c:v>
                </c:pt>
                <c:pt idx="5661">
                  <c:v>6767.9589999999998</c:v>
                </c:pt>
                <c:pt idx="5662">
                  <c:v>6769.4530000000004</c:v>
                </c:pt>
                <c:pt idx="5663">
                  <c:v>6771.6480000000001</c:v>
                </c:pt>
                <c:pt idx="5664">
                  <c:v>6771.8140000000003</c:v>
                </c:pt>
                <c:pt idx="5665">
                  <c:v>6771.9260000000004</c:v>
                </c:pt>
                <c:pt idx="5666">
                  <c:v>6772.518</c:v>
                </c:pt>
                <c:pt idx="5667">
                  <c:v>6774.1750000000002</c:v>
                </c:pt>
                <c:pt idx="5668">
                  <c:v>6775.8940000000002</c:v>
                </c:pt>
                <c:pt idx="5669">
                  <c:v>6777.48</c:v>
                </c:pt>
                <c:pt idx="5670">
                  <c:v>6778.8969999999999</c:v>
                </c:pt>
                <c:pt idx="5671">
                  <c:v>6779.8609999999999</c:v>
                </c:pt>
                <c:pt idx="5672">
                  <c:v>6781.2579999999998</c:v>
                </c:pt>
                <c:pt idx="5673">
                  <c:v>6783.3119999999999</c:v>
                </c:pt>
                <c:pt idx="5674">
                  <c:v>6783.6189999999997</c:v>
                </c:pt>
                <c:pt idx="5675">
                  <c:v>6783.7690000000002</c:v>
                </c:pt>
                <c:pt idx="5676">
                  <c:v>6784.1779999999999</c:v>
                </c:pt>
                <c:pt idx="5677">
                  <c:v>6786.33</c:v>
                </c:pt>
                <c:pt idx="5678">
                  <c:v>6787.1859999999997</c:v>
                </c:pt>
                <c:pt idx="5679">
                  <c:v>6788.5550000000003</c:v>
                </c:pt>
                <c:pt idx="5680">
                  <c:v>6789.0649999999996</c:v>
                </c:pt>
                <c:pt idx="5681">
                  <c:v>6790.5519999999997</c:v>
                </c:pt>
                <c:pt idx="5682">
                  <c:v>6791.8</c:v>
                </c:pt>
                <c:pt idx="5683">
                  <c:v>6792.9319999999998</c:v>
                </c:pt>
                <c:pt idx="5684">
                  <c:v>6793.9189999999999</c:v>
                </c:pt>
                <c:pt idx="5685">
                  <c:v>6794.5349999999999</c:v>
                </c:pt>
                <c:pt idx="5686">
                  <c:v>6797.2060000000001</c:v>
                </c:pt>
                <c:pt idx="5687">
                  <c:v>6797.2709999999997</c:v>
                </c:pt>
                <c:pt idx="5688">
                  <c:v>6800.652</c:v>
                </c:pt>
                <c:pt idx="5689">
                  <c:v>6801.6859999999997</c:v>
                </c:pt>
                <c:pt idx="5690">
                  <c:v>6802.74</c:v>
                </c:pt>
                <c:pt idx="5691">
                  <c:v>6805.4750000000004</c:v>
                </c:pt>
                <c:pt idx="5692">
                  <c:v>6806.0630000000001</c:v>
                </c:pt>
                <c:pt idx="5693">
                  <c:v>6807.3850000000002</c:v>
                </c:pt>
                <c:pt idx="5694">
                  <c:v>6808.21</c:v>
                </c:pt>
                <c:pt idx="5695">
                  <c:v>6810.44</c:v>
                </c:pt>
                <c:pt idx="5696">
                  <c:v>6810.7510000000002</c:v>
                </c:pt>
                <c:pt idx="5697">
                  <c:v>6810.9449999999997</c:v>
                </c:pt>
                <c:pt idx="5698">
                  <c:v>6811.7870000000003</c:v>
                </c:pt>
                <c:pt idx="5699">
                  <c:v>6813.68</c:v>
                </c:pt>
                <c:pt idx="5700">
                  <c:v>6814.1180000000004</c:v>
                </c:pt>
                <c:pt idx="5701">
                  <c:v>6814.817</c:v>
                </c:pt>
                <c:pt idx="5702">
                  <c:v>6816.415</c:v>
                </c:pt>
                <c:pt idx="5703">
                  <c:v>6817.4840000000004</c:v>
                </c:pt>
                <c:pt idx="5704">
                  <c:v>6819.15</c:v>
                </c:pt>
                <c:pt idx="5705">
                  <c:v>6820.8509999999997</c:v>
                </c:pt>
                <c:pt idx="5706">
                  <c:v>6821.7060000000001</c:v>
                </c:pt>
                <c:pt idx="5707">
                  <c:v>6821.8850000000002</c:v>
                </c:pt>
                <c:pt idx="5708">
                  <c:v>6823.5709999999999</c:v>
                </c:pt>
                <c:pt idx="5709">
                  <c:v>6824.2169999999996</c:v>
                </c:pt>
                <c:pt idx="5710">
                  <c:v>6824.62</c:v>
                </c:pt>
                <c:pt idx="5711">
                  <c:v>6827.3559999999998</c:v>
                </c:pt>
                <c:pt idx="5712">
                  <c:v>6827.9480000000003</c:v>
                </c:pt>
                <c:pt idx="5713">
                  <c:v>6830.09</c:v>
                </c:pt>
                <c:pt idx="5714">
                  <c:v>6830.95</c:v>
                </c:pt>
                <c:pt idx="5715">
                  <c:v>6832.3249999999998</c:v>
                </c:pt>
                <c:pt idx="5716">
                  <c:v>6832.8249999999998</c:v>
                </c:pt>
                <c:pt idx="5717">
                  <c:v>6834.3159999999998</c:v>
                </c:pt>
                <c:pt idx="5718">
                  <c:v>6835.56</c:v>
                </c:pt>
                <c:pt idx="5719">
                  <c:v>6836.7020000000002</c:v>
                </c:pt>
                <c:pt idx="5720">
                  <c:v>6837.683</c:v>
                </c:pt>
                <c:pt idx="5721">
                  <c:v>6838.2950000000001</c:v>
                </c:pt>
                <c:pt idx="5722">
                  <c:v>6840.9489999999996</c:v>
                </c:pt>
                <c:pt idx="5723">
                  <c:v>6841.03</c:v>
                </c:pt>
                <c:pt idx="5724">
                  <c:v>6841.049</c:v>
                </c:pt>
                <c:pt idx="5725">
                  <c:v>6841.0789999999997</c:v>
                </c:pt>
                <c:pt idx="5726">
                  <c:v>6843.7650000000003</c:v>
                </c:pt>
                <c:pt idx="5727">
                  <c:v>6844.4160000000002</c:v>
                </c:pt>
                <c:pt idx="5728">
                  <c:v>6845.4570000000003</c:v>
                </c:pt>
                <c:pt idx="5729">
                  <c:v>6846.5</c:v>
                </c:pt>
                <c:pt idx="5730">
                  <c:v>6847.7820000000002</c:v>
                </c:pt>
                <c:pt idx="5731">
                  <c:v>6849.2349999999997</c:v>
                </c:pt>
                <c:pt idx="5732">
                  <c:v>6849.8339999999998</c:v>
                </c:pt>
                <c:pt idx="5733">
                  <c:v>6851.1480000000001</c:v>
                </c:pt>
                <c:pt idx="5734">
                  <c:v>6851.97</c:v>
                </c:pt>
                <c:pt idx="5735">
                  <c:v>6854.21</c:v>
                </c:pt>
                <c:pt idx="5736">
                  <c:v>6854.5150000000003</c:v>
                </c:pt>
                <c:pt idx="5737">
                  <c:v>6854.7049999999999</c:v>
                </c:pt>
                <c:pt idx="5738">
                  <c:v>6855.5290000000005</c:v>
                </c:pt>
                <c:pt idx="5739">
                  <c:v>6857.44</c:v>
                </c:pt>
                <c:pt idx="5740">
                  <c:v>6857.8810000000003</c:v>
                </c:pt>
                <c:pt idx="5741">
                  <c:v>6858.5870000000004</c:v>
                </c:pt>
                <c:pt idx="5742">
                  <c:v>6860.1750000000002</c:v>
                </c:pt>
                <c:pt idx="5743">
                  <c:v>6861.2479999999996</c:v>
                </c:pt>
                <c:pt idx="5744">
                  <c:v>6862.91</c:v>
                </c:pt>
                <c:pt idx="5745">
                  <c:v>6862.9639999999999</c:v>
                </c:pt>
                <c:pt idx="5746">
                  <c:v>6864.6139999999996</c:v>
                </c:pt>
                <c:pt idx="5747">
                  <c:v>6865.6450000000004</c:v>
                </c:pt>
                <c:pt idx="5748">
                  <c:v>6867.3410000000003</c:v>
                </c:pt>
                <c:pt idx="5749">
                  <c:v>6867.9809999999998</c:v>
                </c:pt>
                <c:pt idx="5750">
                  <c:v>6870.11</c:v>
                </c:pt>
                <c:pt idx="5751">
                  <c:v>6871.3469999999998</c:v>
                </c:pt>
                <c:pt idx="5752">
                  <c:v>6871.7190000000001</c:v>
                </c:pt>
                <c:pt idx="5753">
                  <c:v>6873.85</c:v>
                </c:pt>
                <c:pt idx="5754">
                  <c:v>6874.7139999999999</c:v>
                </c:pt>
                <c:pt idx="5755">
                  <c:v>6875.5540000000001</c:v>
                </c:pt>
                <c:pt idx="5756">
                  <c:v>6876.1149999999998</c:v>
                </c:pt>
                <c:pt idx="5757">
                  <c:v>6876.5720000000001</c:v>
                </c:pt>
                <c:pt idx="5758">
                  <c:v>6878.0929999999998</c:v>
                </c:pt>
                <c:pt idx="5759">
                  <c:v>6879.2709999999997</c:v>
                </c:pt>
                <c:pt idx="5760">
                  <c:v>6880.4409999999998</c:v>
                </c:pt>
                <c:pt idx="5761">
                  <c:v>6880.65</c:v>
                </c:pt>
                <c:pt idx="5762">
                  <c:v>6881.4780000000001</c:v>
                </c:pt>
                <c:pt idx="5763">
                  <c:v>6881.97</c:v>
                </c:pt>
                <c:pt idx="5764">
                  <c:v>6883.9110000000001</c:v>
                </c:pt>
                <c:pt idx="5765">
                  <c:v>6884.6689999999999</c:v>
                </c:pt>
                <c:pt idx="5766">
                  <c:v>6884.8620000000001</c:v>
                </c:pt>
                <c:pt idx="5767">
                  <c:v>6885.1850000000004</c:v>
                </c:pt>
                <c:pt idx="5768">
                  <c:v>6887.3689999999997</c:v>
                </c:pt>
                <c:pt idx="5769">
                  <c:v>6888.2460000000001</c:v>
                </c:pt>
                <c:pt idx="5770">
                  <c:v>6889.72</c:v>
                </c:pt>
                <c:pt idx="5771">
                  <c:v>6890.0680000000002</c:v>
                </c:pt>
                <c:pt idx="5772">
                  <c:v>6891.63</c:v>
                </c:pt>
                <c:pt idx="5773">
                  <c:v>6892.7669999999998</c:v>
                </c:pt>
                <c:pt idx="5774">
                  <c:v>6895.0140000000001</c:v>
                </c:pt>
                <c:pt idx="5775">
                  <c:v>6895.4660000000003</c:v>
                </c:pt>
                <c:pt idx="5776">
                  <c:v>6897.2470000000003</c:v>
                </c:pt>
                <c:pt idx="5777">
                  <c:v>6898.165</c:v>
                </c:pt>
                <c:pt idx="5778">
                  <c:v>6898.3980000000001</c:v>
                </c:pt>
                <c:pt idx="5779">
                  <c:v>6898.79</c:v>
                </c:pt>
                <c:pt idx="5780">
                  <c:v>6900.8639999999996</c:v>
                </c:pt>
                <c:pt idx="5781">
                  <c:v>6901.7820000000002</c:v>
                </c:pt>
                <c:pt idx="5782">
                  <c:v>6903.3239999999996</c:v>
                </c:pt>
                <c:pt idx="5783">
                  <c:v>6903.5640000000003</c:v>
                </c:pt>
                <c:pt idx="5784">
                  <c:v>6905.1670000000004</c:v>
                </c:pt>
                <c:pt idx="5785">
                  <c:v>6906.2629999999999</c:v>
                </c:pt>
                <c:pt idx="5786">
                  <c:v>6907.8590000000004</c:v>
                </c:pt>
                <c:pt idx="5787">
                  <c:v>6908.55</c:v>
                </c:pt>
                <c:pt idx="5788">
                  <c:v>6910.5839999999998</c:v>
                </c:pt>
                <c:pt idx="5789">
                  <c:v>6911.6610000000001</c:v>
                </c:pt>
                <c:pt idx="5790">
                  <c:v>6911.9350000000004</c:v>
                </c:pt>
                <c:pt idx="5791">
                  <c:v>6912.3940000000002</c:v>
                </c:pt>
                <c:pt idx="5792">
                  <c:v>6914.36</c:v>
                </c:pt>
                <c:pt idx="5793">
                  <c:v>6915.3190000000004</c:v>
                </c:pt>
                <c:pt idx="5794">
                  <c:v>6916.9290000000001</c:v>
                </c:pt>
                <c:pt idx="5795">
                  <c:v>6917.06</c:v>
                </c:pt>
                <c:pt idx="5796">
                  <c:v>6918.7030000000004</c:v>
                </c:pt>
                <c:pt idx="5797">
                  <c:v>6919.759</c:v>
                </c:pt>
                <c:pt idx="5798">
                  <c:v>6921.4639999999999</c:v>
                </c:pt>
                <c:pt idx="5799">
                  <c:v>6922.0870000000004</c:v>
                </c:pt>
                <c:pt idx="5800">
                  <c:v>6922.4579999999996</c:v>
                </c:pt>
                <c:pt idx="5801">
                  <c:v>6925.1570000000002</c:v>
                </c:pt>
                <c:pt idx="5802">
                  <c:v>6925.4709999999995</c:v>
                </c:pt>
                <c:pt idx="5803">
                  <c:v>6925.9989999999998</c:v>
                </c:pt>
                <c:pt idx="5804">
                  <c:v>6927.8559999999998</c:v>
                </c:pt>
                <c:pt idx="5805">
                  <c:v>6930.5339999999997</c:v>
                </c:pt>
                <c:pt idx="5806">
                  <c:v>6930.5559999999996</c:v>
                </c:pt>
                <c:pt idx="5807">
                  <c:v>6933.2550000000001</c:v>
                </c:pt>
                <c:pt idx="5808">
                  <c:v>6933.3810000000003</c:v>
                </c:pt>
                <c:pt idx="5809">
                  <c:v>6935.0680000000002</c:v>
                </c:pt>
                <c:pt idx="5810">
                  <c:v>6935.6239999999998</c:v>
                </c:pt>
                <c:pt idx="5811">
                  <c:v>6935.9539999999997</c:v>
                </c:pt>
                <c:pt idx="5812">
                  <c:v>6937.2550000000001</c:v>
                </c:pt>
                <c:pt idx="5813">
                  <c:v>6938.6530000000002</c:v>
                </c:pt>
                <c:pt idx="5814">
                  <c:v>6939.0079999999998</c:v>
                </c:pt>
                <c:pt idx="5815">
                  <c:v>6939.6040000000003</c:v>
                </c:pt>
                <c:pt idx="5816">
                  <c:v>6942.3919999999998</c:v>
                </c:pt>
                <c:pt idx="5817">
                  <c:v>6944.0510000000004</c:v>
                </c:pt>
                <c:pt idx="5818">
                  <c:v>6944.1379999999999</c:v>
                </c:pt>
                <c:pt idx="5819">
                  <c:v>6945.7759999999998</c:v>
                </c:pt>
                <c:pt idx="5820">
                  <c:v>6946.7510000000002</c:v>
                </c:pt>
                <c:pt idx="5821">
                  <c:v>6948.6729999999998</c:v>
                </c:pt>
                <c:pt idx="5822">
                  <c:v>6949.16</c:v>
                </c:pt>
                <c:pt idx="5823">
                  <c:v>6949.45</c:v>
                </c:pt>
                <c:pt idx="5824">
                  <c:v>6950.5919999999996</c:v>
                </c:pt>
                <c:pt idx="5825">
                  <c:v>6952.1490000000003</c:v>
                </c:pt>
                <c:pt idx="5826">
                  <c:v>6952.5439999999999</c:v>
                </c:pt>
                <c:pt idx="5827">
                  <c:v>6953.2079999999996</c:v>
                </c:pt>
                <c:pt idx="5828">
                  <c:v>6954.848</c:v>
                </c:pt>
                <c:pt idx="5829">
                  <c:v>6955.9279999999999</c:v>
                </c:pt>
                <c:pt idx="5830">
                  <c:v>6957.5469999999996</c:v>
                </c:pt>
                <c:pt idx="5831">
                  <c:v>6957.7430000000004</c:v>
                </c:pt>
                <c:pt idx="5832">
                  <c:v>6959.3130000000001</c:v>
                </c:pt>
                <c:pt idx="5833">
                  <c:v>6960.2470000000003</c:v>
                </c:pt>
                <c:pt idx="5834">
                  <c:v>6962.2780000000002</c:v>
                </c:pt>
                <c:pt idx="5835">
                  <c:v>6962.6970000000001</c:v>
                </c:pt>
                <c:pt idx="5836">
                  <c:v>6962.9459999999999</c:v>
                </c:pt>
                <c:pt idx="5837">
                  <c:v>6963.9279999999999</c:v>
                </c:pt>
                <c:pt idx="5838">
                  <c:v>6965.6450000000004</c:v>
                </c:pt>
                <c:pt idx="5839">
                  <c:v>6966.0810000000001</c:v>
                </c:pt>
                <c:pt idx="5840">
                  <c:v>6966.8130000000001</c:v>
                </c:pt>
                <c:pt idx="5841">
                  <c:v>6968.3440000000001</c:v>
                </c:pt>
                <c:pt idx="5842">
                  <c:v>6969.4650000000001</c:v>
                </c:pt>
                <c:pt idx="5843">
                  <c:v>6971.0439999999999</c:v>
                </c:pt>
                <c:pt idx="5844">
                  <c:v>6971.348</c:v>
                </c:pt>
                <c:pt idx="5845">
                  <c:v>6972.8490000000002</c:v>
                </c:pt>
                <c:pt idx="5846">
                  <c:v>6973.7430000000004</c:v>
                </c:pt>
                <c:pt idx="5847">
                  <c:v>6975.8819999999996</c:v>
                </c:pt>
                <c:pt idx="5848">
                  <c:v>6976.2330000000002</c:v>
                </c:pt>
                <c:pt idx="5849">
                  <c:v>6976.442</c:v>
                </c:pt>
                <c:pt idx="5850">
                  <c:v>6977.2640000000001</c:v>
                </c:pt>
                <c:pt idx="5851">
                  <c:v>6979.1409999999996</c:v>
                </c:pt>
                <c:pt idx="5852">
                  <c:v>6979.6170000000002</c:v>
                </c:pt>
                <c:pt idx="5853">
                  <c:v>6981.84</c:v>
                </c:pt>
                <c:pt idx="5854">
                  <c:v>6983.0020000000004</c:v>
                </c:pt>
                <c:pt idx="5855">
                  <c:v>6984.5389999999998</c:v>
                </c:pt>
                <c:pt idx="5856">
                  <c:v>6984.9520000000002</c:v>
                </c:pt>
                <c:pt idx="5857">
                  <c:v>6986.5839999999998</c:v>
                </c:pt>
                <c:pt idx="5858">
                  <c:v>6987.2380000000003</c:v>
                </c:pt>
                <c:pt idx="5859">
                  <c:v>6989.4870000000001</c:v>
                </c:pt>
                <c:pt idx="5860">
                  <c:v>6989.77</c:v>
                </c:pt>
                <c:pt idx="5861">
                  <c:v>6989.9380000000001</c:v>
                </c:pt>
                <c:pt idx="5862">
                  <c:v>6992.6369999999997</c:v>
                </c:pt>
                <c:pt idx="5863">
                  <c:v>6993.1540000000005</c:v>
                </c:pt>
                <c:pt idx="5864">
                  <c:v>6994.0219999999999</c:v>
                </c:pt>
                <c:pt idx="5865">
                  <c:v>6995.3360000000002</c:v>
                </c:pt>
                <c:pt idx="5866">
                  <c:v>6996.5379999999996</c:v>
                </c:pt>
                <c:pt idx="5867">
                  <c:v>6998.0349999999999</c:v>
                </c:pt>
                <c:pt idx="5868">
                  <c:v>6998.5569999999998</c:v>
                </c:pt>
                <c:pt idx="5869">
                  <c:v>6999.9219999999996</c:v>
                </c:pt>
                <c:pt idx="5870">
                  <c:v>7000.7340000000004</c:v>
                </c:pt>
                <c:pt idx="5871">
                  <c:v>7003.0919999999996</c:v>
                </c:pt>
                <c:pt idx="5872">
                  <c:v>7003.3059999999996</c:v>
                </c:pt>
                <c:pt idx="5873">
                  <c:v>7003.9359999999997</c:v>
                </c:pt>
                <c:pt idx="5874">
                  <c:v>7005.174</c:v>
                </c:pt>
                <c:pt idx="5875">
                  <c:v>7006.4290000000001</c:v>
                </c:pt>
                <c:pt idx="5876">
                  <c:v>7006.6469999999999</c:v>
                </c:pt>
                <c:pt idx="5877">
                  <c:v>7006.8370000000004</c:v>
                </c:pt>
                <c:pt idx="5878">
                  <c:v>7009.5609999999997</c:v>
                </c:pt>
                <c:pt idx="5879">
                  <c:v>7009.9110000000001</c:v>
                </c:pt>
                <c:pt idx="5880">
                  <c:v>7009.9350000000004</c:v>
                </c:pt>
                <c:pt idx="5881">
                  <c:v>7009.9629999999997</c:v>
                </c:pt>
                <c:pt idx="5882">
                  <c:v>7012.9849999999997</c:v>
                </c:pt>
                <c:pt idx="5883">
                  <c:v>7013.223</c:v>
                </c:pt>
                <c:pt idx="5884">
                  <c:v>7017.0309999999999</c:v>
                </c:pt>
                <c:pt idx="5885">
                  <c:v>7019.1329999999998</c:v>
                </c:pt>
                <c:pt idx="5886">
                  <c:v>7020.5649999999996</c:v>
                </c:pt>
                <c:pt idx="5887">
                  <c:v>7022.2079999999996</c:v>
                </c:pt>
                <c:pt idx="5888">
                  <c:v>7023.0870000000004</c:v>
                </c:pt>
                <c:pt idx="5889">
                  <c:v>7024.0990000000002</c:v>
                </c:pt>
                <c:pt idx="5890">
                  <c:v>7025.2820000000002</c:v>
                </c:pt>
                <c:pt idx="5891">
                  <c:v>7026.3760000000002</c:v>
                </c:pt>
                <c:pt idx="5892">
                  <c:v>7027.6329999999998</c:v>
                </c:pt>
                <c:pt idx="5893">
                  <c:v>7028.3559999999998</c:v>
                </c:pt>
                <c:pt idx="5894">
                  <c:v>7029.6639999999998</c:v>
                </c:pt>
                <c:pt idx="5895">
                  <c:v>7031.1670000000004</c:v>
                </c:pt>
                <c:pt idx="5896">
                  <c:v>7031.43</c:v>
                </c:pt>
                <c:pt idx="5897">
                  <c:v>7032.9520000000002</c:v>
                </c:pt>
                <c:pt idx="5898">
                  <c:v>7034.5039999999999</c:v>
                </c:pt>
                <c:pt idx="5899">
                  <c:v>7034.701</c:v>
                </c:pt>
                <c:pt idx="5900">
                  <c:v>7036.24</c:v>
                </c:pt>
                <c:pt idx="5901">
                  <c:v>7038.2349999999997</c:v>
                </c:pt>
                <c:pt idx="5902">
                  <c:v>7039.317</c:v>
                </c:pt>
                <c:pt idx="5903">
                  <c:v>7039.5280000000002</c:v>
                </c:pt>
                <c:pt idx="5904">
                  <c:v>7040.6530000000002</c:v>
                </c:pt>
                <c:pt idx="5905">
                  <c:v>7041.7690000000002</c:v>
                </c:pt>
                <c:pt idx="5906">
                  <c:v>7042.8159999999998</c:v>
                </c:pt>
                <c:pt idx="5907">
                  <c:v>7043.7269999999999</c:v>
                </c:pt>
                <c:pt idx="5908">
                  <c:v>7045.3029999999999</c:v>
                </c:pt>
                <c:pt idx="5909">
                  <c:v>7046.8010000000004</c:v>
                </c:pt>
                <c:pt idx="5910">
                  <c:v>7048.8370000000004</c:v>
                </c:pt>
                <c:pt idx="5911">
                  <c:v>7049.393</c:v>
                </c:pt>
                <c:pt idx="5912">
                  <c:v>7049.8760000000002</c:v>
                </c:pt>
                <c:pt idx="5913">
                  <c:v>7052.3710000000001</c:v>
                </c:pt>
                <c:pt idx="5914">
                  <c:v>7052.6809999999996</c:v>
                </c:pt>
                <c:pt idx="5915">
                  <c:v>7052.95</c:v>
                </c:pt>
                <c:pt idx="5916">
                  <c:v>7055.9049999999997</c:v>
                </c:pt>
                <c:pt idx="5917">
                  <c:v>7055.9690000000001</c:v>
                </c:pt>
                <c:pt idx="5918">
                  <c:v>7056.0240000000003</c:v>
                </c:pt>
                <c:pt idx="5919">
                  <c:v>7059.098</c:v>
                </c:pt>
                <c:pt idx="5920">
                  <c:v>7059.4390000000003</c:v>
                </c:pt>
                <c:pt idx="5921">
                  <c:v>7062.1719999999996</c:v>
                </c:pt>
                <c:pt idx="5922">
                  <c:v>7062.5450000000001</c:v>
                </c:pt>
                <c:pt idx="5923">
                  <c:v>7062.973</c:v>
                </c:pt>
                <c:pt idx="5924">
                  <c:v>7065.2470000000003</c:v>
                </c:pt>
                <c:pt idx="5925">
                  <c:v>7065.8329999999996</c:v>
                </c:pt>
                <c:pt idx="5926">
                  <c:v>7066.5069999999996</c:v>
                </c:pt>
                <c:pt idx="5927">
                  <c:v>7068.3209999999999</c:v>
                </c:pt>
                <c:pt idx="5928">
                  <c:v>7069.1210000000001</c:v>
                </c:pt>
                <c:pt idx="5929">
                  <c:v>7070.0410000000002</c:v>
                </c:pt>
                <c:pt idx="5930">
                  <c:v>7071.3950000000004</c:v>
                </c:pt>
                <c:pt idx="5931">
                  <c:v>7072.4089999999997</c:v>
                </c:pt>
                <c:pt idx="5932">
                  <c:v>7073.5749999999998</c:v>
                </c:pt>
                <c:pt idx="5933">
                  <c:v>7074.4690000000001</c:v>
                </c:pt>
                <c:pt idx="5934">
                  <c:v>7075.6970000000001</c:v>
                </c:pt>
                <c:pt idx="5935">
                  <c:v>7077.1090000000004</c:v>
                </c:pt>
                <c:pt idx="5936">
                  <c:v>7077.5439999999999</c:v>
                </c:pt>
                <c:pt idx="5937">
                  <c:v>7078.2479999999996</c:v>
                </c:pt>
                <c:pt idx="5938">
                  <c:v>7079.0510000000004</c:v>
                </c:pt>
                <c:pt idx="5939">
                  <c:v>7080.1670000000004</c:v>
                </c:pt>
                <c:pt idx="5940">
                  <c:v>7082.5810000000001</c:v>
                </c:pt>
                <c:pt idx="5941">
                  <c:v>7082.6350000000002</c:v>
                </c:pt>
                <c:pt idx="5942">
                  <c:v>7082.6549999999997</c:v>
                </c:pt>
                <c:pt idx="5943">
                  <c:v>7082.7030000000004</c:v>
                </c:pt>
                <c:pt idx="5944">
                  <c:v>7085.1450000000004</c:v>
                </c:pt>
                <c:pt idx="5945">
                  <c:v>7087.6329999999998</c:v>
                </c:pt>
                <c:pt idx="5946">
                  <c:v>7088.9750000000004</c:v>
                </c:pt>
                <c:pt idx="5947">
                  <c:v>7089.8010000000004</c:v>
                </c:pt>
                <c:pt idx="5948">
                  <c:v>7090.1220000000003</c:v>
                </c:pt>
                <c:pt idx="5949">
                  <c:v>7090.8530000000001</c:v>
                </c:pt>
                <c:pt idx="5950">
                  <c:v>7091.36</c:v>
                </c:pt>
                <c:pt idx="5951">
                  <c:v>7092.6109999999999</c:v>
                </c:pt>
                <c:pt idx="5952">
                  <c:v>7093.384</c:v>
                </c:pt>
                <c:pt idx="5953">
                  <c:v>7095.1</c:v>
                </c:pt>
                <c:pt idx="5954">
                  <c:v>7095.37</c:v>
                </c:pt>
                <c:pt idx="5955">
                  <c:v>7096.9669999999996</c:v>
                </c:pt>
                <c:pt idx="5956">
                  <c:v>7097.5889999999999</c:v>
                </c:pt>
                <c:pt idx="5957">
                  <c:v>7099.0039999999999</c:v>
                </c:pt>
                <c:pt idx="5958">
                  <c:v>7100.0780000000004</c:v>
                </c:pt>
                <c:pt idx="5959">
                  <c:v>7100.55</c:v>
                </c:pt>
                <c:pt idx="5960">
                  <c:v>7101.7640000000001</c:v>
                </c:pt>
                <c:pt idx="5961">
                  <c:v>7102.567</c:v>
                </c:pt>
                <c:pt idx="5962">
                  <c:v>7104.1329999999998</c:v>
                </c:pt>
                <c:pt idx="5963">
                  <c:v>7105.0559999999996</c:v>
                </c:pt>
                <c:pt idx="5964">
                  <c:v>7107.1540000000005</c:v>
                </c:pt>
                <c:pt idx="5965">
                  <c:v>7107.5450000000001</c:v>
                </c:pt>
                <c:pt idx="5966">
                  <c:v>7107.7169999999996</c:v>
                </c:pt>
                <c:pt idx="5967">
                  <c:v>7108.1580000000004</c:v>
                </c:pt>
                <c:pt idx="5968">
                  <c:v>7111.3</c:v>
                </c:pt>
                <c:pt idx="5969">
                  <c:v>7112.5230000000001</c:v>
                </c:pt>
                <c:pt idx="5970">
                  <c:v>7114.5519999999997</c:v>
                </c:pt>
                <c:pt idx="5971">
                  <c:v>7114.8829999999998</c:v>
                </c:pt>
                <c:pt idx="5972">
                  <c:v>7115.0119999999997</c:v>
                </c:pt>
                <c:pt idx="5973">
                  <c:v>7115.3050000000003</c:v>
                </c:pt>
                <c:pt idx="5974">
                  <c:v>7117.5010000000002</c:v>
                </c:pt>
                <c:pt idx="5975">
                  <c:v>7118.4660000000003</c:v>
                </c:pt>
                <c:pt idx="5976">
                  <c:v>7119.99</c:v>
                </c:pt>
                <c:pt idx="5977">
                  <c:v>7120.9459999999999</c:v>
                </c:pt>
                <c:pt idx="5978">
                  <c:v>7122.049</c:v>
                </c:pt>
                <c:pt idx="5979">
                  <c:v>7122.4790000000003</c:v>
                </c:pt>
                <c:pt idx="5980">
                  <c:v>7123.4560000000001</c:v>
                </c:pt>
                <c:pt idx="5981">
                  <c:v>7124.9679999999998</c:v>
                </c:pt>
                <c:pt idx="5982">
                  <c:v>7125.6319999999996</c:v>
                </c:pt>
                <c:pt idx="5983">
                  <c:v>7127.34</c:v>
                </c:pt>
                <c:pt idx="5984">
                  <c:v>7127.4570000000003</c:v>
                </c:pt>
                <c:pt idx="5985">
                  <c:v>7129.9449999999997</c:v>
                </c:pt>
                <c:pt idx="5986">
                  <c:v>7132.4350000000004</c:v>
                </c:pt>
                <c:pt idx="5987">
                  <c:v>7132.799</c:v>
                </c:pt>
                <c:pt idx="5988">
                  <c:v>7133.7340000000004</c:v>
                </c:pt>
                <c:pt idx="5989">
                  <c:v>7134.9229999999998</c:v>
                </c:pt>
                <c:pt idx="5990">
                  <c:v>7136.3819999999996</c:v>
                </c:pt>
                <c:pt idx="5991">
                  <c:v>7137.4120000000003</c:v>
                </c:pt>
                <c:pt idx="5992">
                  <c:v>7139.7560000000003</c:v>
                </c:pt>
                <c:pt idx="5993">
                  <c:v>7139.9009999999998</c:v>
                </c:pt>
                <c:pt idx="5994">
                  <c:v>7139.9650000000001</c:v>
                </c:pt>
                <c:pt idx="5995">
                  <c:v>7140.1279999999997</c:v>
                </c:pt>
                <c:pt idx="5996">
                  <c:v>7142.39</c:v>
                </c:pt>
                <c:pt idx="5997">
                  <c:v>7142.6670000000004</c:v>
                </c:pt>
                <c:pt idx="5998">
                  <c:v>7143.5479999999998</c:v>
                </c:pt>
                <c:pt idx="5999">
                  <c:v>7144.8789999999999</c:v>
                </c:pt>
                <c:pt idx="6000">
                  <c:v>7146.5230000000001</c:v>
                </c:pt>
                <c:pt idx="6001">
                  <c:v>7147.1310000000003</c:v>
                </c:pt>
                <c:pt idx="6002">
                  <c:v>7147.3680000000004</c:v>
                </c:pt>
                <c:pt idx="6003">
                  <c:v>7147.9070000000002</c:v>
                </c:pt>
                <c:pt idx="6004">
                  <c:v>7149.857</c:v>
                </c:pt>
                <c:pt idx="6005">
                  <c:v>7150.7139999999999</c:v>
                </c:pt>
                <c:pt idx="6006">
                  <c:v>7152.3459999999995</c:v>
                </c:pt>
                <c:pt idx="6007">
                  <c:v>7152.9170000000004</c:v>
                </c:pt>
                <c:pt idx="6008">
                  <c:v>7154.2969999999996</c:v>
                </c:pt>
                <c:pt idx="6009">
                  <c:v>7154.835</c:v>
                </c:pt>
                <c:pt idx="6010">
                  <c:v>7156.058</c:v>
                </c:pt>
                <c:pt idx="6011">
                  <c:v>7157.3239999999996</c:v>
                </c:pt>
                <c:pt idx="6012">
                  <c:v>7157.8810000000003</c:v>
                </c:pt>
                <c:pt idx="6013">
                  <c:v>7159.3109999999997</c:v>
                </c:pt>
                <c:pt idx="6014">
                  <c:v>7159.8130000000001</c:v>
                </c:pt>
                <c:pt idx="6015">
                  <c:v>7161.4639999999999</c:v>
                </c:pt>
                <c:pt idx="6016">
                  <c:v>7162.3019999999997</c:v>
                </c:pt>
                <c:pt idx="6017">
                  <c:v>7164.2079999999996</c:v>
                </c:pt>
                <c:pt idx="6018">
                  <c:v>7164.7910000000002</c:v>
                </c:pt>
                <c:pt idx="6019">
                  <c:v>7165.0469999999996</c:v>
                </c:pt>
                <c:pt idx="6020">
                  <c:v>7165.7049999999999</c:v>
                </c:pt>
                <c:pt idx="6021">
                  <c:v>7167.28</c:v>
                </c:pt>
                <c:pt idx="6022">
                  <c:v>7168.63</c:v>
                </c:pt>
                <c:pt idx="6023">
                  <c:v>7169.7690000000002</c:v>
                </c:pt>
                <c:pt idx="6024">
                  <c:v>7172.2129999999997</c:v>
                </c:pt>
                <c:pt idx="6025">
                  <c:v>7172.2579999999998</c:v>
                </c:pt>
                <c:pt idx="6026">
                  <c:v>7172.3580000000002</c:v>
                </c:pt>
                <c:pt idx="6027">
                  <c:v>7174.433</c:v>
                </c:pt>
                <c:pt idx="6028">
                  <c:v>7174.73</c:v>
                </c:pt>
                <c:pt idx="6029">
                  <c:v>7177.09</c:v>
                </c:pt>
                <c:pt idx="6030">
                  <c:v>7178.759</c:v>
                </c:pt>
                <c:pt idx="6031">
                  <c:v>7179.4489999999996</c:v>
                </c:pt>
                <c:pt idx="6032">
                  <c:v>7181.8090000000002</c:v>
                </c:pt>
                <c:pt idx="6033">
                  <c:v>7182.4549999999999</c:v>
                </c:pt>
                <c:pt idx="6034">
                  <c:v>7183.8990000000003</c:v>
                </c:pt>
                <c:pt idx="6035">
                  <c:v>7184.1689999999999</c:v>
                </c:pt>
                <c:pt idx="6036">
                  <c:v>7184.5619999999999</c:v>
                </c:pt>
                <c:pt idx="6037">
                  <c:v>7186.5280000000002</c:v>
                </c:pt>
                <c:pt idx="6038">
                  <c:v>7187.875</c:v>
                </c:pt>
                <c:pt idx="6039">
                  <c:v>7188.8879999999999</c:v>
                </c:pt>
                <c:pt idx="6040">
                  <c:v>7190.3649999999998</c:v>
                </c:pt>
                <c:pt idx="6041">
                  <c:v>7190.576</c:v>
                </c:pt>
                <c:pt idx="6042">
                  <c:v>7191.2470000000003</c:v>
                </c:pt>
                <c:pt idx="6043">
                  <c:v>7191.8519999999999</c:v>
                </c:pt>
                <c:pt idx="6044">
                  <c:v>7193.6059999999998</c:v>
                </c:pt>
                <c:pt idx="6045">
                  <c:v>7195.0879999999997</c:v>
                </c:pt>
                <c:pt idx="6046">
                  <c:v>7195.8280000000004</c:v>
                </c:pt>
                <c:pt idx="6047">
                  <c:v>7195.9660000000003</c:v>
                </c:pt>
                <c:pt idx="6048">
                  <c:v>7196.1679999999997</c:v>
                </c:pt>
                <c:pt idx="6049">
                  <c:v>7198.326</c:v>
                </c:pt>
                <c:pt idx="6050">
                  <c:v>7199.8040000000001</c:v>
                </c:pt>
                <c:pt idx="6051">
                  <c:v>7200.6850000000004</c:v>
                </c:pt>
                <c:pt idx="6052">
                  <c:v>7201.9709999999995</c:v>
                </c:pt>
                <c:pt idx="6053">
                  <c:v>7203.0450000000001</c:v>
                </c:pt>
                <c:pt idx="6054">
                  <c:v>7203.7809999999999</c:v>
                </c:pt>
                <c:pt idx="6055">
                  <c:v>7205.4040000000005</c:v>
                </c:pt>
                <c:pt idx="6056">
                  <c:v>7207.72</c:v>
                </c:pt>
                <c:pt idx="6057">
                  <c:v>7207.7569999999996</c:v>
                </c:pt>
                <c:pt idx="6058">
                  <c:v>7210.1239999999998</c:v>
                </c:pt>
                <c:pt idx="6059">
                  <c:v>7211.7330000000002</c:v>
                </c:pt>
                <c:pt idx="6060">
                  <c:v>7212.4830000000002</c:v>
                </c:pt>
                <c:pt idx="6061">
                  <c:v>7213.5770000000002</c:v>
                </c:pt>
                <c:pt idx="6062">
                  <c:v>7214.8419999999996</c:v>
                </c:pt>
                <c:pt idx="6063">
                  <c:v>7215.71</c:v>
                </c:pt>
                <c:pt idx="6064">
                  <c:v>7217.2020000000002</c:v>
                </c:pt>
                <c:pt idx="6065">
                  <c:v>7219.38</c:v>
                </c:pt>
                <c:pt idx="6066">
                  <c:v>7219.5619999999999</c:v>
                </c:pt>
                <c:pt idx="6067">
                  <c:v>7219.6859999999997</c:v>
                </c:pt>
                <c:pt idx="6068">
                  <c:v>7220.3530000000001</c:v>
                </c:pt>
                <c:pt idx="6069">
                  <c:v>7221.9210000000003</c:v>
                </c:pt>
                <c:pt idx="6070">
                  <c:v>7223.6629999999996</c:v>
                </c:pt>
                <c:pt idx="6071">
                  <c:v>7224.2809999999999</c:v>
                </c:pt>
                <c:pt idx="6072">
                  <c:v>7225.183</c:v>
                </c:pt>
                <c:pt idx="6073">
                  <c:v>7226.64</c:v>
                </c:pt>
                <c:pt idx="6074">
                  <c:v>7227.3770000000004</c:v>
                </c:pt>
                <c:pt idx="6075">
                  <c:v>7227.6390000000001</c:v>
                </c:pt>
                <c:pt idx="6076">
                  <c:v>7230.9859999999999</c:v>
                </c:pt>
                <c:pt idx="6077">
                  <c:v>7231.6149999999998</c:v>
                </c:pt>
                <c:pt idx="6078">
                  <c:v>7232.9849999999997</c:v>
                </c:pt>
                <c:pt idx="6079">
                  <c:v>7233.7190000000001</c:v>
                </c:pt>
                <c:pt idx="6080">
                  <c:v>7235.5910000000003</c:v>
                </c:pt>
                <c:pt idx="6081">
                  <c:v>7236.7889999999998</c:v>
                </c:pt>
                <c:pt idx="6082">
                  <c:v>7239.5680000000002</c:v>
                </c:pt>
                <c:pt idx="6083">
                  <c:v>7240.7969999999996</c:v>
                </c:pt>
                <c:pt idx="6084">
                  <c:v>7242.5919999999996</c:v>
                </c:pt>
                <c:pt idx="6085">
                  <c:v>7243.1570000000002</c:v>
                </c:pt>
                <c:pt idx="6086">
                  <c:v>7243.5439999999999</c:v>
                </c:pt>
                <c:pt idx="6087">
                  <c:v>7245.5169999999998</c:v>
                </c:pt>
                <c:pt idx="6088">
                  <c:v>7245.6180000000004</c:v>
                </c:pt>
                <c:pt idx="6089">
                  <c:v>7247.5209999999997</c:v>
                </c:pt>
                <c:pt idx="6090">
                  <c:v>7248.3950000000004</c:v>
                </c:pt>
                <c:pt idx="6091">
                  <c:v>7250.2349999999997</c:v>
                </c:pt>
                <c:pt idx="6092">
                  <c:v>7251.4970000000003</c:v>
                </c:pt>
                <c:pt idx="6093">
                  <c:v>7252.5950000000003</c:v>
                </c:pt>
                <c:pt idx="6094">
                  <c:v>7254.1980000000003</c:v>
                </c:pt>
                <c:pt idx="6095">
                  <c:v>7254.7730000000001</c:v>
                </c:pt>
                <c:pt idx="6096">
                  <c:v>7254.8389999999999</c:v>
                </c:pt>
                <c:pt idx="6097">
                  <c:v>7255.3680000000004</c:v>
                </c:pt>
                <c:pt idx="6098">
                  <c:v>7255.8879999999999</c:v>
                </c:pt>
                <c:pt idx="6099">
                  <c:v>7257.8720000000003</c:v>
                </c:pt>
                <c:pt idx="6100">
                  <c:v>7258.683</c:v>
                </c:pt>
                <c:pt idx="6101">
                  <c:v>7259.7730000000001</c:v>
                </c:pt>
                <c:pt idx="6102">
                  <c:v>7260.7629999999999</c:v>
                </c:pt>
                <c:pt idx="6103">
                  <c:v>7261.9989999999998</c:v>
                </c:pt>
                <c:pt idx="6104">
                  <c:v>7265.3140000000003</c:v>
                </c:pt>
                <c:pt idx="6105">
                  <c:v>7266.5450000000001</c:v>
                </c:pt>
                <c:pt idx="6106">
                  <c:v>7268.6289999999999</c:v>
                </c:pt>
                <c:pt idx="6107">
                  <c:v>7269.4369999999999</c:v>
                </c:pt>
                <c:pt idx="6108">
                  <c:v>7271.4290000000001</c:v>
                </c:pt>
                <c:pt idx="6109">
                  <c:v>7271.9440000000004</c:v>
                </c:pt>
                <c:pt idx="6110">
                  <c:v>7272.3280000000004</c:v>
                </c:pt>
                <c:pt idx="6111">
                  <c:v>7274.9409999999998</c:v>
                </c:pt>
                <c:pt idx="6112">
                  <c:v>7275.2190000000001</c:v>
                </c:pt>
                <c:pt idx="6113">
                  <c:v>7275.259</c:v>
                </c:pt>
                <c:pt idx="6114">
                  <c:v>7275.3140000000003</c:v>
                </c:pt>
                <c:pt idx="6115">
                  <c:v>7278.11</c:v>
                </c:pt>
                <c:pt idx="6116">
                  <c:v>7278.5749999999998</c:v>
                </c:pt>
                <c:pt idx="6117">
                  <c:v>7279.1989999999996</c:v>
                </c:pt>
                <c:pt idx="6118">
                  <c:v>7281.0010000000002</c:v>
                </c:pt>
                <c:pt idx="6119">
                  <c:v>7281.89</c:v>
                </c:pt>
                <c:pt idx="6120">
                  <c:v>7283.085</c:v>
                </c:pt>
                <c:pt idx="6121">
                  <c:v>7285.2049999999999</c:v>
                </c:pt>
                <c:pt idx="6122">
                  <c:v>7286.7830000000004</c:v>
                </c:pt>
                <c:pt idx="6123">
                  <c:v>7286.97</c:v>
                </c:pt>
                <c:pt idx="6124">
                  <c:v>7287.8689999999997</c:v>
                </c:pt>
                <c:pt idx="6125">
                  <c:v>7288.5209999999997</c:v>
                </c:pt>
                <c:pt idx="6126">
                  <c:v>7289.6750000000002</c:v>
                </c:pt>
                <c:pt idx="6127">
                  <c:v>7292.5659999999998</c:v>
                </c:pt>
                <c:pt idx="6128">
                  <c:v>7294.74</c:v>
                </c:pt>
                <c:pt idx="6129">
                  <c:v>7295.1509999999998</c:v>
                </c:pt>
                <c:pt idx="6130">
                  <c:v>7295.4570000000003</c:v>
                </c:pt>
                <c:pt idx="6131">
                  <c:v>7297.5420000000004</c:v>
                </c:pt>
                <c:pt idx="6132">
                  <c:v>7298.348</c:v>
                </c:pt>
                <c:pt idx="6133">
                  <c:v>7298.4660000000003</c:v>
                </c:pt>
                <c:pt idx="6134">
                  <c:v>7298.625</c:v>
                </c:pt>
                <c:pt idx="6135">
                  <c:v>7301.2389999999996</c:v>
                </c:pt>
                <c:pt idx="6136">
                  <c:v>7301.7820000000002</c:v>
                </c:pt>
                <c:pt idx="6137">
                  <c:v>7305.0969999999998</c:v>
                </c:pt>
                <c:pt idx="6138">
                  <c:v>7306.3959999999997</c:v>
                </c:pt>
                <c:pt idx="6139">
                  <c:v>7307.0219999999999</c:v>
                </c:pt>
                <c:pt idx="6140">
                  <c:v>7308.4120000000003</c:v>
                </c:pt>
                <c:pt idx="6141">
                  <c:v>7309.9129999999996</c:v>
                </c:pt>
                <c:pt idx="6142">
                  <c:v>7310.2809999999999</c:v>
                </c:pt>
                <c:pt idx="6143">
                  <c:v>7311.7280000000001</c:v>
                </c:pt>
                <c:pt idx="6144">
                  <c:v>7312.8040000000001</c:v>
                </c:pt>
                <c:pt idx="6145">
                  <c:v>7314.1660000000002</c:v>
                </c:pt>
                <c:pt idx="6146">
                  <c:v>7315.0429999999997</c:v>
                </c:pt>
                <c:pt idx="6147">
                  <c:v>7315.6949999999997</c:v>
                </c:pt>
                <c:pt idx="6148">
                  <c:v>7318.0510000000004</c:v>
                </c:pt>
                <c:pt idx="6149">
                  <c:v>7318.5860000000002</c:v>
                </c:pt>
                <c:pt idx="6150">
                  <c:v>7320.143</c:v>
                </c:pt>
                <c:pt idx="6151">
                  <c:v>7321.4780000000001</c:v>
                </c:pt>
                <c:pt idx="6152">
                  <c:v>7321.6729999999998</c:v>
                </c:pt>
                <c:pt idx="6153">
                  <c:v>7321.9369999999999</c:v>
                </c:pt>
                <c:pt idx="6154">
                  <c:v>7324.3689999999997</c:v>
                </c:pt>
                <c:pt idx="6155">
                  <c:v>7324.5060000000003</c:v>
                </c:pt>
                <c:pt idx="6156">
                  <c:v>7324.9880000000003</c:v>
                </c:pt>
                <c:pt idx="6157">
                  <c:v>7325.8209999999999</c:v>
                </c:pt>
                <c:pt idx="6158">
                  <c:v>7327.26</c:v>
                </c:pt>
                <c:pt idx="6159">
                  <c:v>7328.3040000000001</c:v>
                </c:pt>
                <c:pt idx="6160">
                  <c:v>7329.7070000000003</c:v>
                </c:pt>
                <c:pt idx="6161">
                  <c:v>7330.1509999999998</c:v>
                </c:pt>
                <c:pt idx="6162">
                  <c:v>7331.6189999999997</c:v>
                </c:pt>
                <c:pt idx="6163">
                  <c:v>7333.5919999999996</c:v>
                </c:pt>
                <c:pt idx="6164">
                  <c:v>7334.9340000000002</c:v>
                </c:pt>
                <c:pt idx="6165">
                  <c:v>7335.933</c:v>
                </c:pt>
                <c:pt idx="6166">
                  <c:v>7337.4769999999999</c:v>
                </c:pt>
                <c:pt idx="6167">
                  <c:v>7338.25</c:v>
                </c:pt>
                <c:pt idx="6168">
                  <c:v>7341.5649999999996</c:v>
                </c:pt>
                <c:pt idx="6169">
                  <c:v>7341.7150000000001</c:v>
                </c:pt>
                <c:pt idx="6170">
                  <c:v>7342.7430000000004</c:v>
                </c:pt>
                <c:pt idx="6171">
                  <c:v>7344.607</c:v>
                </c:pt>
                <c:pt idx="6172">
                  <c:v>7344.88</c:v>
                </c:pt>
                <c:pt idx="6173">
                  <c:v>7345.2479999999996</c:v>
                </c:pt>
                <c:pt idx="6174">
                  <c:v>7347.4979999999996</c:v>
                </c:pt>
                <c:pt idx="6175">
                  <c:v>7348.1949999999997</c:v>
                </c:pt>
                <c:pt idx="6176">
                  <c:v>7349.1329999999998</c:v>
                </c:pt>
                <c:pt idx="6177">
                  <c:v>7350.3890000000001</c:v>
                </c:pt>
                <c:pt idx="6178">
                  <c:v>7354.826</c:v>
                </c:pt>
                <c:pt idx="6179">
                  <c:v>7355.7120000000004</c:v>
                </c:pt>
                <c:pt idx="6180">
                  <c:v>7356.1710000000003</c:v>
                </c:pt>
                <c:pt idx="6181">
                  <c:v>7356.9030000000002</c:v>
                </c:pt>
                <c:pt idx="6182">
                  <c:v>7358.1409999999996</c:v>
                </c:pt>
                <c:pt idx="6183">
                  <c:v>7359.0630000000001</c:v>
                </c:pt>
                <c:pt idx="6184">
                  <c:v>7360.7879999999996</c:v>
                </c:pt>
                <c:pt idx="6185">
                  <c:v>7361.4570000000003</c:v>
                </c:pt>
                <c:pt idx="6186">
                  <c:v>7361.9539999999997</c:v>
                </c:pt>
                <c:pt idx="6187">
                  <c:v>7364.6729999999998</c:v>
                </c:pt>
                <c:pt idx="6188">
                  <c:v>7364.7719999999999</c:v>
                </c:pt>
                <c:pt idx="6189">
                  <c:v>7364.8450000000003</c:v>
                </c:pt>
                <c:pt idx="6190">
                  <c:v>7365.3429999999998</c:v>
                </c:pt>
                <c:pt idx="6191">
                  <c:v>7367.7359999999999</c:v>
                </c:pt>
                <c:pt idx="6192">
                  <c:v>7368.5590000000002</c:v>
                </c:pt>
                <c:pt idx="6193">
                  <c:v>7370.6270000000004</c:v>
                </c:pt>
                <c:pt idx="6194">
                  <c:v>7371.402</c:v>
                </c:pt>
                <c:pt idx="6195">
                  <c:v>7372.4440000000004</c:v>
                </c:pt>
                <c:pt idx="6196">
                  <c:v>7373.5190000000002</c:v>
                </c:pt>
                <c:pt idx="6197">
                  <c:v>7374.7169999999996</c:v>
                </c:pt>
                <c:pt idx="6198">
                  <c:v>7376.3289999999997</c:v>
                </c:pt>
                <c:pt idx="6199">
                  <c:v>7376.41</c:v>
                </c:pt>
                <c:pt idx="6200">
                  <c:v>7378.0330000000004</c:v>
                </c:pt>
                <c:pt idx="6201">
                  <c:v>7379.3010000000004</c:v>
                </c:pt>
                <c:pt idx="6202">
                  <c:v>7380.2139999999999</c:v>
                </c:pt>
                <c:pt idx="6203">
                  <c:v>7381.348</c:v>
                </c:pt>
                <c:pt idx="6204">
                  <c:v>7382.192</c:v>
                </c:pt>
                <c:pt idx="6205">
                  <c:v>7384.0990000000002</c:v>
                </c:pt>
                <c:pt idx="6206">
                  <c:v>7384.6629999999996</c:v>
                </c:pt>
                <c:pt idx="6207">
                  <c:v>7385.0829999999996</c:v>
                </c:pt>
                <c:pt idx="6208">
                  <c:v>7385.18</c:v>
                </c:pt>
                <c:pt idx="6209">
                  <c:v>7386.7579999999998</c:v>
                </c:pt>
                <c:pt idx="6210">
                  <c:v>7387.7759999999998</c:v>
                </c:pt>
                <c:pt idx="6211">
                  <c:v>7388.0429999999997</c:v>
                </c:pt>
                <c:pt idx="6212">
                  <c:v>7388.5010000000002</c:v>
                </c:pt>
                <c:pt idx="6213">
                  <c:v>7390.4610000000002</c:v>
                </c:pt>
                <c:pt idx="6214">
                  <c:v>7391.4350000000004</c:v>
                </c:pt>
                <c:pt idx="6215">
                  <c:v>7393.1009999999997</c:v>
                </c:pt>
                <c:pt idx="6216">
                  <c:v>7394.826</c:v>
                </c:pt>
                <c:pt idx="6217">
                  <c:v>7395.8329999999996</c:v>
                </c:pt>
                <c:pt idx="6218">
                  <c:v>7397.701</c:v>
                </c:pt>
                <c:pt idx="6219">
                  <c:v>7398.2169999999996</c:v>
                </c:pt>
                <c:pt idx="6220">
                  <c:v>7398.5190000000002</c:v>
                </c:pt>
                <c:pt idx="6221">
                  <c:v>7399.6679999999997</c:v>
                </c:pt>
                <c:pt idx="6222">
                  <c:v>7401.2049999999999</c:v>
                </c:pt>
                <c:pt idx="6223">
                  <c:v>7401.6090000000004</c:v>
                </c:pt>
                <c:pt idx="6224">
                  <c:v>7402.3010000000004</c:v>
                </c:pt>
                <c:pt idx="6225">
                  <c:v>7403.8909999999996</c:v>
                </c:pt>
                <c:pt idx="6226">
                  <c:v>7405.0010000000002</c:v>
                </c:pt>
                <c:pt idx="6227">
                  <c:v>7406.5770000000002</c:v>
                </c:pt>
                <c:pt idx="6228">
                  <c:v>7406.9009999999998</c:v>
                </c:pt>
                <c:pt idx="6229">
                  <c:v>7407.8789999999999</c:v>
                </c:pt>
                <c:pt idx="6230">
                  <c:v>7408.3919999999998</c:v>
                </c:pt>
                <c:pt idx="6231">
                  <c:v>7411.5010000000002</c:v>
                </c:pt>
                <c:pt idx="6232">
                  <c:v>7411.7830000000004</c:v>
                </c:pt>
                <c:pt idx="6233">
                  <c:v>7411.9480000000003</c:v>
                </c:pt>
                <c:pt idx="6234">
                  <c:v>7412.576</c:v>
                </c:pt>
                <c:pt idx="6235">
                  <c:v>7415.1750000000002</c:v>
                </c:pt>
                <c:pt idx="6236">
                  <c:v>7416.1009999999997</c:v>
                </c:pt>
                <c:pt idx="6237">
                  <c:v>7417.32</c:v>
                </c:pt>
                <c:pt idx="6238">
                  <c:v>7418.5659999999998</c:v>
                </c:pt>
                <c:pt idx="6239">
                  <c:v>7420.0060000000003</c:v>
                </c:pt>
                <c:pt idx="6240">
                  <c:v>7420.701</c:v>
                </c:pt>
                <c:pt idx="6241">
                  <c:v>7422.6909999999998</c:v>
                </c:pt>
                <c:pt idx="6242">
                  <c:v>7425.3010000000004</c:v>
                </c:pt>
                <c:pt idx="6243">
                  <c:v>7425.3490000000002</c:v>
                </c:pt>
                <c:pt idx="6244">
                  <c:v>7425.3770000000004</c:v>
                </c:pt>
                <c:pt idx="6245">
                  <c:v>7425.4849999999997</c:v>
                </c:pt>
                <c:pt idx="6246">
                  <c:v>7428.0640000000003</c:v>
                </c:pt>
                <c:pt idx="6247">
                  <c:v>7428.741</c:v>
                </c:pt>
                <c:pt idx="6248">
                  <c:v>7429.9009999999998</c:v>
                </c:pt>
                <c:pt idx="6249">
                  <c:v>7430.7489999999998</c:v>
                </c:pt>
                <c:pt idx="6250">
                  <c:v>7432.1319999999996</c:v>
                </c:pt>
                <c:pt idx="6251">
                  <c:v>7432.5739999999996</c:v>
                </c:pt>
                <c:pt idx="6252">
                  <c:v>7433.4350000000004</c:v>
                </c:pt>
                <c:pt idx="6253">
                  <c:v>7434.5010000000002</c:v>
                </c:pt>
                <c:pt idx="6254">
                  <c:v>7435.5240000000003</c:v>
                </c:pt>
                <c:pt idx="6255">
                  <c:v>7438.3940000000002</c:v>
                </c:pt>
                <c:pt idx="6256">
                  <c:v>7438.915</c:v>
                </c:pt>
                <c:pt idx="6257">
                  <c:v>7441.4930000000004</c:v>
                </c:pt>
                <c:pt idx="6258">
                  <c:v>7442.3069999999998</c:v>
                </c:pt>
                <c:pt idx="6259">
                  <c:v>7443.701</c:v>
                </c:pt>
                <c:pt idx="6260">
                  <c:v>7444.1779999999999</c:v>
                </c:pt>
                <c:pt idx="6261">
                  <c:v>7445.6980000000003</c:v>
                </c:pt>
                <c:pt idx="6262">
                  <c:v>7446.8639999999996</c:v>
                </c:pt>
                <c:pt idx="6263">
                  <c:v>7448.3010000000004</c:v>
                </c:pt>
                <c:pt idx="6264">
                  <c:v>7449.09</c:v>
                </c:pt>
                <c:pt idx="6265">
                  <c:v>7449.55</c:v>
                </c:pt>
                <c:pt idx="6266">
                  <c:v>7451.3019999999997</c:v>
                </c:pt>
                <c:pt idx="6267">
                  <c:v>7452.4809999999998</c:v>
                </c:pt>
                <c:pt idx="6268">
                  <c:v>7452.9009999999998</c:v>
                </c:pt>
                <c:pt idx="6269">
                  <c:v>7454.9219999999996</c:v>
                </c:pt>
                <c:pt idx="6270">
                  <c:v>7455.8729999999996</c:v>
                </c:pt>
                <c:pt idx="6271">
                  <c:v>7457.5020000000004</c:v>
                </c:pt>
                <c:pt idx="6272">
                  <c:v>7459.2640000000001</c:v>
                </c:pt>
                <c:pt idx="6273">
                  <c:v>7462.1009999999997</c:v>
                </c:pt>
                <c:pt idx="6274">
                  <c:v>7462.6559999999999</c:v>
                </c:pt>
                <c:pt idx="6275">
                  <c:v>7462.9790000000003</c:v>
                </c:pt>
                <c:pt idx="6276">
                  <c:v>7463.33</c:v>
                </c:pt>
                <c:pt idx="6277">
                  <c:v>7463.7449999999999</c:v>
                </c:pt>
                <c:pt idx="6278">
                  <c:v>7465.3940000000002</c:v>
                </c:pt>
                <c:pt idx="6279">
                  <c:v>7466.4520000000002</c:v>
                </c:pt>
                <c:pt idx="6280">
                  <c:v>7467.768</c:v>
                </c:pt>
                <c:pt idx="6281">
                  <c:v>7469.8220000000001</c:v>
                </c:pt>
                <c:pt idx="6282">
                  <c:v>7470.143</c:v>
                </c:pt>
                <c:pt idx="6283">
                  <c:v>7471.29</c:v>
                </c:pt>
                <c:pt idx="6284">
                  <c:v>7472.5169999999998</c:v>
                </c:pt>
                <c:pt idx="6285">
                  <c:v>7474.2449999999999</c:v>
                </c:pt>
                <c:pt idx="6286">
                  <c:v>7475.8980000000001</c:v>
                </c:pt>
                <c:pt idx="6287">
                  <c:v>7477.2650000000003</c:v>
                </c:pt>
                <c:pt idx="6288">
                  <c:v>7478.1409999999996</c:v>
                </c:pt>
                <c:pt idx="6289">
                  <c:v>7479.6390000000001</c:v>
                </c:pt>
                <c:pt idx="6290">
                  <c:v>7481.9759999999997</c:v>
                </c:pt>
                <c:pt idx="6291">
                  <c:v>7482.0140000000001</c:v>
                </c:pt>
                <c:pt idx="6292">
                  <c:v>7482.0379999999996</c:v>
                </c:pt>
                <c:pt idx="6293">
                  <c:v>7482.1490000000003</c:v>
                </c:pt>
                <c:pt idx="6294">
                  <c:v>7484.3879999999999</c:v>
                </c:pt>
                <c:pt idx="6295">
                  <c:v>7485.9350000000004</c:v>
                </c:pt>
                <c:pt idx="6296">
                  <c:v>7487.1769999999997</c:v>
                </c:pt>
                <c:pt idx="6297">
                  <c:v>7488.0529999999999</c:v>
                </c:pt>
                <c:pt idx="6298">
                  <c:v>7489.1360000000004</c:v>
                </c:pt>
                <c:pt idx="6299">
                  <c:v>7493.009</c:v>
                </c:pt>
                <c:pt idx="6300">
                  <c:v>7493.7280000000001</c:v>
                </c:pt>
                <c:pt idx="6301">
                  <c:v>7493.8850000000002</c:v>
                </c:pt>
                <c:pt idx="6302">
                  <c:v>7494.1289999999999</c:v>
                </c:pt>
                <c:pt idx="6303">
                  <c:v>7496.259</c:v>
                </c:pt>
                <c:pt idx="6304">
                  <c:v>7497.6239999999998</c:v>
                </c:pt>
                <c:pt idx="6305">
                  <c:v>7498.6329999999998</c:v>
                </c:pt>
                <c:pt idx="6306">
                  <c:v>7500.2070000000003</c:v>
                </c:pt>
                <c:pt idx="6307">
                  <c:v>7501.0069999999996</c:v>
                </c:pt>
                <c:pt idx="6308">
                  <c:v>7503.3810000000003</c:v>
                </c:pt>
                <c:pt idx="6309">
                  <c:v>7505.7560000000003</c:v>
                </c:pt>
                <c:pt idx="6310">
                  <c:v>7506.2839999999997</c:v>
                </c:pt>
                <c:pt idx="6311">
                  <c:v>7508.13</c:v>
                </c:pt>
                <c:pt idx="6312">
                  <c:v>7510.5039999999999</c:v>
                </c:pt>
                <c:pt idx="6313">
                  <c:v>7513.21</c:v>
                </c:pt>
                <c:pt idx="6314">
                  <c:v>7515.2520000000004</c:v>
                </c:pt>
                <c:pt idx="6315">
                  <c:v>7517.107</c:v>
                </c:pt>
                <c:pt idx="6316">
                  <c:v>7517.6270000000004</c:v>
                </c:pt>
                <c:pt idx="6317">
                  <c:v>7518.4380000000001</c:v>
                </c:pt>
                <c:pt idx="6318">
                  <c:v>7520.0010000000002</c:v>
                </c:pt>
                <c:pt idx="6319">
                  <c:v>7521.0029999999997</c:v>
                </c:pt>
                <c:pt idx="6320">
                  <c:v>7522.375</c:v>
                </c:pt>
                <c:pt idx="6321">
                  <c:v>7524.5150000000003</c:v>
                </c:pt>
                <c:pt idx="6322">
                  <c:v>7524.75</c:v>
                </c:pt>
                <c:pt idx="6323">
                  <c:v>7524.9</c:v>
                </c:pt>
                <c:pt idx="6324">
                  <c:v>7525.5879999999997</c:v>
                </c:pt>
                <c:pt idx="6325">
                  <c:v>7527.1239999999998</c:v>
                </c:pt>
                <c:pt idx="6326">
                  <c:v>7528.7960000000003</c:v>
                </c:pt>
                <c:pt idx="6327">
                  <c:v>7529.4979999999996</c:v>
                </c:pt>
                <c:pt idx="6328">
                  <c:v>7530.5919999999996</c:v>
                </c:pt>
                <c:pt idx="6329">
                  <c:v>7534.2460000000001</c:v>
                </c:pt>
                <c:pt idx="6330">
                  <c:v>7536.4480000000003</c:v>
                </c:pt>
                <c:pt idx="6331">
                  <c:v>7536.5889999999999</c:v>
                </c:pt>
                <c:pt idx="6332">
                  <c:v>7536.6210000000001</c:v>
                </c:pt>
                <c:pt idx="6333">
                  <c:v>7536.6689999999999</c:v>
                </c:pt>
                <c:pt idx="6334">
                  <c:v>7538.9949999999999</c:v>
                </c:pt>
                <c:pt idx="6335">
                  <c:v>7540.4859999999999</c:v>
                </c:pt>
                <c:pt idx="6336">
                  <c:v>7541.3689999999997</c:v>
                </c:pt>
                <c:pt idx="6337">
                  <c:v>7544.3819999999996</c:v>
                </c:pt>
                <c:pt idx="6338">
                  <c:v>7547.3069999999998</c:v>
                </c:pt>
                <c:pt idx="6339">
                  <c:v>7548.2790000000005</c:v>
                </c:pt>
                <c:pt idx="6340">
                  <c:v>7548.491</c:v>
                </c:pt>
                <c:pt idx="6341">
                  <c:v>7548.8230000000003</c:v>
                </c:pt>
                <c:pt idx="6342">
                  <c:v>7549.1859999999997</c:v>
                </c:pt>
                <c:pt idx="6343">
                  <c:v>7550.866</c:v>
                </c:pt>
                <c:pt idx="6344">
                  <c:v>7552.1750000000002</c:v>
                </c:pt>
                <c:pt idx="6345">
                  <c:v>7553.24</c:v>
                </c:pt>
                <c:pt idx="6346">
                  <c:v>7554.9</c:v>
                </c:pt>
                <c:pt idx="6347">
                  <c:v>7555.6139999999996</c:v>
                </c:pt>
                <c:pt idx="6348">
                  <c:v>7556.0720000000001</c:v>
                </c:pt>
                <c:pt idx="6349">
                  <c:v>7557.9880000000003</c:v>
                </c:pt>
                <c:pt idx="6350">
                  <c:v>7558.1670000000004</c:v>
                </c:pt>
                <c:pt idx="6351">
                  <c:v>7559.9690000000001</c:v>
                </c:pt>
                <c:pt idx="6352">
                  <c:v>7560.3620000000001</c:v>
                </c:pt>
                <c:pt idx="6353">
                  <c:v>7560.9769999999999</c:v>
                </c:pt>
                <c:pt idx="6354">
                  <c:v>7562.7370000000001</c:v>
                </c:pt>
                <c:pt idx="6355">
                  <c:v>7563.8649999999998</c:v>
                </c:pt>
                <c:pt idx="6356">
                  <c:v>7567.0540000000001</c:v>
                </c:pt>
                <c:pt idx="6357">
                  <c:v>7567.4849999999997</c:v>
                </c:pt>
                <c:pt idx="6358">
                  <c:v>7569.8590000000004</c:v>
                </c:pt>
                <c:pt idx="6359">
                  <c:v>7572.2330000000002</c:v>
                </c:pt>
                <c:pt idx="6360">
                  <c:v>7573.1310000000003</c:v>
                </c:pt>
                <c:pt idx="6361">
                  <c:v>7574.1350000000002</c:v>
                </c:pt>
                <c:pt idx="6362">
                  <c:v>7574.6689999999999</c:v>
                </c:pt>
                <c:pt idx="6363">
                  <c:v>7575.3710000000001</c:v>
                </c:pt>
                <c:pt idx="6364">
                  <c:v>7576.5739999999996</c:v>
                </c:pt>
                <c:pt idx="6365">
                  <c:v>7577.3540000000003</c:v>
                </c:pt>
                <c:pt idx="6366">
                  <c:v>7578.7629999999999</c:v>
                </c:pt>
                <c:pt idx="6367">
                  <c:v>7581.1809999999996</c:v>
                </c:pt>
                <c:pt idx="6368">
                  <c:v>7582.1549999999997</c:v>
                </c:pt>
                <c:pt idx="6369">
                  <c:v>7582.7240000000002</c:v>
                </c:pt>
                <c:pt idx="6370">
                  <c:v>7584.8789999999999</c:v>
                </c:pt>
                <c:pt idx="6371">
                  <c:v>7585.4080000000004</c:v>
                </c:pt>
                <c:pt idx="6372">
                  <c:v>7585.5469999999996</c:v>
                </c:pt>
                <c:pt idx="6373">
                  <c:v>7585.7870000000003</c:v>
                </c:pt>
                <c:pt idx="6374">
                  <c:v>7588.0929999999998</c:v>
                </c:pt>
                <c:pt idx="6375">
                  <c:v>7588.94</c:v>
                </c:pt>
                <c:pt idx="6376">
                  <c:v>7590.393</c:v>
                </c:pt>
                <c:pt idx="6377">
                  <c:v>7592.3320000000003</c:v>
                </c:pt>
                <c:pt idx="6378">
                  <c:v>7593.4620000000004</c:v>
                </c:pt>
                <c:pt idx="6379">
                  <c:v>7594.9989999999998</c:v>
                </c:pt>
                <c:pt idx="6380">
                  <c:v>7595.7240000000002</c:v>
                </c:pt>
                <c:pt idx="6381">
                  <c:v>7596.1469999999999</c:v>
                </c:pt>
                <c:pt idx="6382">
                  <c:v>7598.8310000000001</c:v>
                </c:pt>
                <c:pt idx="6383">
                  <c:v>7599.116</c:v>
                </c:pt>
                <c:pt idx="6384">
                  <c:v>7599.6049999999996</c:v>
                </c:pt>
                <c:pt idx="6385">
                  <c:v>7601.5159999999996</c:v>
                </c:pt>
                <c:pt idx="6386">
                  <c:v>7602.5079999999998</c:v>
                </c:pt>
                <c:pt idx="6387">
                  <c:v>7604.201</c:v>
                </c:pt>
                <c:pt idx="6388">
                  <c:v>7604.2110000000002</c:v>
                </c:pt>
                <c:pt idx="6389">
                  <c:v>7605.9</c:v>
                </c:pt>
                <c:pt idx="6390">
                  <c:v>7606.6040000000003</c:v>
                </c:pt>
                <c:pt idx="6391">
                  <c:v>7606.8850000000002</c:v>
                </c:pt>
                <c:pt idx="6392">
                  <c:v>7608.817</c:v>
                </c:pt>
                <c:pt idx="6393">
                  <c:v>7609.2929999999997</c:v>
                </c:pt>
                <c:pt idx="6394">
                  <c:v>7612.2539999999999</c:v>
                </c:pt>
                <c:pt idx="6395">
                  <c:v>7612.6850000000004</c:v>
                </c:pt>
                <c:pt idx="6396">
                  <c:v>7613.4229999999998</c:v>
                </c:pt>
                <c:pt idx="6397">
                  <c:v>7614.9390000000003</c:v>
                </c:pt>
                <c:pt idx="6398">
                  <c:v>7616.0770000000002</c:v>
                </c:pt>
                <c:pt idx="6399">
                  <c:v>7617.6239999999998</c:v>
                </c:pt>
                <c:pt idx="6400">
                  <c:v>7618.03</c:v>
                </c:pt>
                <c:pt idx="6401">
                  <c:v>7619.4690000000001</c:v>
                </c:pt>
                <c:pt idx="6402">
                  <c:v>7620.308</c:v>
                </c:pt>
                <c:pt idx="6403">
                  <c:v>7622.8609999999999</c:v>
                </c:pt>
                <c:pt idx="6404">
                  <c:v>7622.9930000000004</c:v>
                </c:pt>
                <c:pt idx="6405">
                  <c:v>7623.4920000000002</c:v>
                </c:pt>
                <c:pt idx="6406">
                  <c:v>7625.6779999999999</c:v>
                </c:pt>
                <c:pt idx="6407">
                  <c:v>7626.2529999999997</c:v>
                </c:pt>
                <c:pt idx="6408">
                  <c:v>7627.2420000000002</c:v>
                </c:pt>
                <c:pt idx="6409">
                  <c:v>7628.3620000000001</c:v>
                </c:pt>
                <c:pt idx="6410">
                  <c:v>7629.6459999999997</c:v>
                </c:pt>
                <c:pt idx="6411">
                  <c:v>7631.0469999999996</c:v>
                </c:pt>
                <c:pt idx="6412">
                  <c:v>7631.848</c:v>
                </c:pt>
                <c:pt idx="6413">
                  <c:v>7633.0379999999996</c:v>
                </c:pt>
                <c:pt idx="6414">
                  <c:v>7633.7309999999998</c:v>
                </c:pt>
                <c:pt idx="6415">
                  <c:v>7636.3630000000003</c:v>
                </c:pt>
                <c:pt idx="6416">
                  <c:v>7636.4160000000002</c:v>
                </c:pt>
                <c:pt idx="6417">
                  <c:v>7636.43</c:v>
                </c:pt>
                <c:pt idx="6418">
                  <c:v>7636.4539999999997</c:v>
                </c:pt>
                <c:pt idx="6419">
                  <c:v>7639.1009999999997</c:v>
                </c:pt>
                <c:pt idx="6420">
                  <c:v>7639.8220000000001</c:v>
                </c:pt>
                <c:pt idx="6421">
                  <c:v>7641.06</c:v>
                </c:pt>
                <c:pt idx="6422">
                  <c:v>7641.7849999999999</c:v>
                </c:pt>
                <c:pt idx="6423">
                  <c:v>7643.2139999999999</c:v>
                </c:pt>
                <c:pt idx="6424">
                  <c:v>7644.47</c:v>
                </c:pt>
                <c:pt idx="6425">
                  <c:v>7645.6670000000004</c:v>
                </c:pt>
                <c:pt idx="6426">
                  <c:v>7646.6059999999998</c:v>
                </c:pt>
                <c:pt idx="6427">
                  <c:v>7647.1549999999997</c:v>
                </c:pt>
                <c:pt idx="6428">
                  <c:v>7647.2749999999996</c:v>
                </c:pt>
                <c:pt idx="6429">
                  <c:v>7649.2340000000004</c:v>
                </c:pt>
                <c:pt idx="6430">
                  <c:v>7649.8389999999999</c:v>
                </c:pt>
                <c:pt idx="6431">
                  <c:v>7649.9989999999998</c:v>
                </c:pt>
                <c:pt idx="6432">
                  <c:v>7650.2730000000001</c:v>
                </c:pt>
                <c:pt idx="6433">
                  <c:v>7653.3909999999996</c:v>
                </c:pt>
                <c:pt idx="6434">
                  <c:v>7654.8779999999997</c:v>
                </c:pt>
                <c:pt idx="6435">
                  <c:v>7655.2089999999998</c:v>
                </c:pt>
                <c:pt idx="6436">
                  <c:v>7656.7830000000004</c:v>
                </c:pt>
                <c:pt idx="6437">
                  <c:v>7657.893</c:v>
                </c:pt>
                <c:pt idx="6438">
                  <c:v>7659.4849999999997</c:v>
                </c:pt>
                <c:pt idx="6439">
                  <c:v>7659.8670000000002</c:v>
                </c:pt>
                <c:pt idx="6440">
                  <c:v>7660.1689999999999</c:v>
                </c:pt>
                <c:pt idx="6441">
                  <c:v>7660.625</c:v>
                </c:pt>
                <c:pt idx="6442">
                  <c:v>7663.4560000000001</c:v>
                </c:pt>
                <c:pt idx="6443">
                  <c:v>7663.4859999999999</c:v>
                </c:pt>
                <c:pt idx="6444">
                  <c:v>7663.4979999999996</c:v>
                </c:pt>
                <c:pt idx="6445">
                  <c:v>7666.348</c:v>
                </c:pt>
                <c:pt idx="6446">
                  <c:v>7666.8140000000003</c:v>
                </c:pt>
                <c:pt idx="6447">
                  <c:v>7667.4579999999996</c:v>
                </c:pt>
                <c:pt idx="6448">
                  <c:v>7670.1360000000004</c:v>
                </c:pt>
                <c:pt idx="6449">
                  <c:v>7671.4179999999997</c:v>
                </c:pt>
                <c:pt idx="6450">
                  <c:v>7672.0720000000001</c:v>
                </c:pt>
                <c:pt idx="6451">
                  <c:v>7673.4589999999998</c:v>
                </c:pt>
                <c:pt idx="6452">
                  <c:v>7674.933</c:v>
                </c:pt>
                <c:pt idx="6453">
                  <c:v>7675.3770000000004</c:v>
                </c:pt>
                <c:pt idx="6454">
                  <c:v>7676.7809999999999</c:v>
                </c:pt>
                <c:pt idx="6455">
                  <c:v>7677.7950000000001</c:v>
                </c:pt>
                <c:pt idx="6456">
                  <c:v>7679.3370000000004</c:v>
                </c:pt>
                <c:pt idx="6457">
                  <c:v>7680.1040000000003</c:v>
                </c:pt>
                <c:pt idx="6458">
                  <c:v>7680.6570000000002</c:v>
                </c:pt>
                <c:pt idx="6459">
                  <c:v>7682.5690000000004</c:v>
                </c:pt>
                <c:pt idx="6460">
                  <c:v>7683.2969999999996</c:v>
                </c:pt>
                <c:pt idx="6461">
                  <c:v>7683.4260000000004</c:v>
                </c:pt>
                <c:pt idx="6462">
                  <c:v>7683.5190000000002</c:v>
                </c:pt>
                <c:pt idx="6463">
                  <c:v>7684.0950000000003</c:v>
                </c:pt>
                <c:pt idx="6464">
                  <c:v>7686.38</c:v>
                </c:pt>
                <c:pt idx="6465">
                  <c:v>7686.7479999999996</c:v>
                </c:pt>
                <c:pt idx="6466">
                  <c:v>7687.2569999999996</c:v>
                </c:pt>
                <c:pt idx="6467">
                  <c:v>7689.2420000000002</c:v>
                </c:pt>
                <c:pt idx="6468">
                  <c:v>7690.07</c:v>
                </c:pt>
                <c:pt idx="6469">
                  <c:v>7691.2169999999996</c:v>
                </c:pt>
                <c:pt idx="6470">
                  <c:v>7692.1040000000003</c:v>
                </c:pt>
                <c:pt idx="6471">
                  <c:v>7693.393</c:v>
                </c:pt>
                <c:pt idx="6472">
                  <c:v>7694.9650000000001</c:v>
                </c:pt>
                <c:pt idx="6473">
                  <c:v>7695.1769999999997</c:v>
                </c:pt>
                <c:pt idx="6474">
                  <c:v>7696.7150000000001</c:v>
                </c:pt>
                <c:pt idx="6475">
                  <c:v>7697.8270000000002</c:v>
                </c:pt>
                <c:pt idx="6476">
                  <c:v>7699.1369999999997</c:v>
                </c:pt>
                <c:pt idx="6477">
                  <c:v>7700.0379999999996</c:v>
                </c:pt>
                <c:pt idx="6478">
                  <c:v>7700.6890000000003</c:v>
                </c:pt>
                <c:pt idx="6479">
                  <c:v>7703.0959999999995</c:v>
                </c:pt>
                <c:pt idx="6480">
                  <c:v>7703.36</c:v>
                </c:pt>
                <c:pt idx="6481">
                  <c:v>7703.5510000000004</c:v>
                </c:pt>
                <c:pt idx="6482">
                  <c:v>7704.7349999999997</c:v>
                </c:pt>
                <c:pt idx="6483">
                  <c:v>7706.4129999999996</c:v>
                </c:pt>
                <c:pt idx="6484">
                  <c:v>7707.0559999999996</c:v>
                </c:pt>
                <c:pt idx="6485">
                  <c:v>7709.2740000000003</c:v>
                </c:pt>
                <c:pt idx="6486">
                  <c:v>7710.0050000000001</c:v>
                </c:pt>
                <c:pt idx="6487">
                  <c:v>7710.7839999999997</c:v>
                </c:pt>
                <c:pt idx="6488">
                  <c:v>7711.0159999999996</c:v>
                </c:pt>
                <c:pt idx="6489">
                  <c:v>7712.1360000000004</c:v>
                </c:pt>
                <c:pt idx="6490">
                  <c:v>7713.3270000000002</c:v>
                </c:pt>
                <c:pt idx="6491">
                  <c:v>7714.9759999999997</c:v>
                </c:pt>
                <c:pt idx="6492">
                  <c:v>7714.9979999999996</c:v>
                </c:pt>
                <c:pt idx="6493">
                  <c:v>7716.6490000000003</c:v>
                </c:pt>
                <c:pt idx="6494">
                  <c:v>7717.8590000000004</c:v>
                </c:pt>
                <c:pt idx="6495">
                  <c:v>7718.9359999999997</c:v>
                </c:pt>
                <c:pt idx="6496">
                  <c:v>7719.9719999999998</c:v>
                </c:pt>
                <c:pt idx="6497">
                  <c:v>7722.8959999999997</c:v>
                </c:pt>
                <c:pt idx="6498">
                  <c:v>7723.5829999999996</c:v>
                </c:pt>
                <c:pt idx="6499">
                  <c:v>7725.3739999999998</c:v>
                </c:pt>
                <c:pt idx="6500">
                  <c:v>7726.4440000000004</c:v>
                </c:pt>
                <c:pt idx="6501">
                  <c:v>7726.6170000000002</c:v>
                </c:pt>
                <c:pt idx="6502">
                  <c:v>7726.8549999999996</c:v>
                </c:pt>
                <c:pt idx="6503">
                  <c:v>7729.3059999999996</c:v>
                </c:pt>
                <c:pt idx="6504">
                  <c:v>7729.9390000000003</c:v>
                </c:pt>
                <c:pt idx="6505">
                  <c:v>7730.8149999999996</c:v>
                </c:pt>
                <c:pt idx="6506">
                  <c:v>7732.1679999999997</c:v>
                </c:pt>
                <c:pt idx="6507">
                  <c:v>7733.2619999999997</c:v>
                </c:pt>
                <c:pt idx="6508">
                  <c:v>7734.7749999999996</c:v>
                </c:pt>
                <c:pt idx="6509">
                  <c:v>7735.03</c:v>
                </c:pt>
                <c:pt idx="6510">
                  <c:v>7736.5839999999998</c:v>
                </c:pt>
                <c:pt idx="6511">
                  <c:v>7737.8919999999998</c:v>
                </c:pt>
                <c:pt idx="6512">
                  <c:v>7739.9059999999999</c:v>
                </c:pt>
                <c:pt idx="6513">
                  <c:v>7740.7529999999997</c:v>
                </c:pt>
                <c:pt idx="6514">
                  <c:v>7742.6940000000004</c:v>
                </c:pt>
                <c:pt idx="6515">
                  <c:v>7743.2290000000003</c:v>
                </c:pt>
                <c:pt idx="6516">
                  <c:v>7743.6149999999998</c:v>
                </c:pt>
                <c:pt idx="6517">
                  <c:v>7746.4769999999999</c:v>
                </c:pt>
                <c:pt idx="6518">
                  <c:v>7746.6540000000005</c:v>
                </c:pt>
                <c:pt idx="6519">
                  <c:v>7749.3379999999997</c:v>
                </c:pt>
                <c:pt idx="6520">
                  <c:v>7749.8739999999998</c:v>
                </c:pt>
                <c:pt idx="6521">
                  <c:v>7752.2</c:v>
                </c:pt>
                <c:pt idx="6522">
                  <c:v>7754.5739999999996</c:v>
                </c:pt>
                <c:pt idx="6523">
                  <c:v>7755.0619999999999</c:v>
                </c:pt>
                <c:pt idx="6524">
                  <c:v>7756.0079999999998</c:v>
                </c:pt>
                <c:pt idx="6525">
                  <c:v>7756.5290000000005</c:v>
                </c:pt>
                <c:pt idx="6526">
                  <c:v>7757.7190000000001</c:v>
                </c:pt>
                <c:pt idx="6527">
                  <c:v>7759.0990000000002</c:v>
                </c:pt>
                <c:pt idx="6528">
                  <c:v>7759.9229999999998</c:v>
                </c:pt>
                <c:pt idx="6529">
                  <c:v>7760.4009999999998</c:v>
                </c:pt>
                <c:pt idx="6530">
                  <c:v>7762.2079999999996</c:v>
                </c:pt>
                <c:pt idx="6531">
                  <c:v>7763.0839999999998</c:v>
                </c:pt>
                <c:pt idx="6532">
                  <c:v>7763.3159999999998</c:v>
                </c:pt>
                <c:pt idx="6533">
                  <c:v>7763.7160000000003</c:v>
                </c:pt>
                <c:pt idx="6534">
                  <c:v>7765.7659999999996</c:v>
                </c:pt>
                <c:pt idx="6535">
                  <c:v>7766.71</c:v>
                </c:pt>
                <c:pt idx="6536">
                  <c:v>7767.1379999999999</c:v>
                </c:pt>
                <c:pt idx="6537">
                  <c:v>7768.3329999999996</c:v>
                </c:pt>
                <c:pt idx="6538">
                  <c:v>7768.4489999999996</c:v>
                </c:pt>
                <c:pt idx="6539">
                  <c:v>7770.1030000000001</c:v>
                </c:pt>
                <c:pt idx="6540">
                  <c:v>7771.1310000000003</c:v>
                </c:pt>
                <c:pt idx="6541">
                  <c:v>7772.95</c:v>
                </c:pt>
                <c:pt idx="6542">
                  <c:v>7773.4970000000003</c:v>
                </c:pt>
                <c:pt idx="6543">
                  <c:v>7773.8140000000003</c:v>
                </c:pt>
                <c:pt idx="6544">
                  <c:v>7775.0110000000004</c:v>
                </c:pt>
                <c:pt idx="6545">
                  <c:v>7776.4960000000001</c:v>
                </c:pt>
                <c:pt idx="6546">
                  <c:v>7776.89</c:v>
                </c:pt>
                <c:pt idx="6547">
                  <c:v>7777.567</c:v>
                </c:pt>
                <c:pt idx="6548">
                  <c:v>7779.1790000000001</c:v>
                </c:pt>
                <c:pt idx="6549">
                  <c:v>7780.2830000000004</c:v>
                </c:pt>
                <c:pt idx="6550">
                  <c:v>7781.8609999999999</c:v>
                </c:pt>
                <c:pt idx="6551">
                  <c:v>7782.1850000000004</c:v>
                </c:pt>
                <c:pt idx="6552">
                  <c:v>7783.6769999999997</c:v>
                </c:pt>
                <c:pt idx="6553">
                  <c:v>7784.5439999999999</c:v>
                </c:pt>
                <c:pt idx="6554">
                  <c:v>7786.8019999999997</c:v>
                </c:pt>
                <c:pt idx="6555">
                  <c:v>7787.2259999999997</c:v>
                </c:pt>
                <c:pt idx="6556">
                  <c:v>7787.8140000000003</c:v>
                </c:pt>
                <c:pt idx="6557">
                  <c:v>7789.9080000000004</c:v>
                </c:pt>
                <c:pt idx="6558">
                  <c:v>7790.4629999999997</c:v>
                </c:pt>
                <c:pt idx="6559">
                  <c:v>7791.4189999999999</c:v>
                </c:pt>
                <c:pt idx="6560">
                  <c:v>7792.5910000000003</c:v>
                </c:pt>
                <c:pt idx="6561">
                  <c:v>7793.857</c:v>
                </c:pt>
                <c:pt idx="6562">
                  <c:v>7795.2730000000001</c:v>
                </c:pt>
                <c:pt idx="6563">
                  <c:v>7796.0360000000001</c:v>
                </c:pt>
                <c:pt idx="6564">
                  <c:v>7797.2510000000002</c:v>
                </c:pt>
                <c:pt idx="6565">
                  <c:v>7797.9560000000001</c:v>
                </c:pt>
                <c:pt idx="6566">
                  <c:v>7800.6170000000002</c:v>
                </c:pt>
                <c:pt idx="6567">
                  <c:v>7800.6379999999999</c:v>
                </c:pt>
                <c:pt idx="6568">
                  <c:v>7800.6540000000005</c:v>
                </c:pt>
                <c:pt idx="6569">
                  <c:v>7803.32</c:v>
                </c:pt>
                <c:pt idx="6570">
                  <c:v>7804.0370000000003</c:v>
                </c:pt>
                <c:pt idx="6571">
                  <c:v>7805.2709999999997</c:v>
                </c:pt>
                <c:pt idx="6572">
                  <c:v>7806.0029999999997</c:v>
                </c:pt>
                <c:pt idx="6573">
                  <c:v>7807.4309999999996</c:v>
                </c:pt>
                <c:pt idx="6574">
                  <c:v>7808.6859999999997</c:v>
                </c:pt>
                <c:pt idx="6575">
                  <c:v>7809.8879999999999</c:v>
                </c:pt>
                <c:pt idx="6576">
                  <c:v>7810.8239999999996</c:v>
                </c:pt>
                <c:pt idx="6577">
                  <c:v>7811.3680000000004</c:v>
                </c:pt>
                <c:pt idx="6578">
                  <c:v>7813.4189999999999</c:v>
                </c:pt>
                <c:pt idx="6579">
                  <c:v>7814.05</c:v>
                </c:pt>
                <c:pt idx="6580">
                  <c:v>7814.2169999999996</c:v>
                </c:pt>
                <c:pt idx="6581">
                  <c:v>7814.5050000000001</c:v>
                </c:pt>
                <c:pt idx="6582">
                  <c:v>7816.7330000000002</c:v>
                </c:pt>
                <c:pt idx="6583">
                  <c:v>7817.6109999999999</c:v>
                </c:pt>
                <c:pt idx="6584">
                  <c:v>7819.1229999999996</c:v>
                </c:pt>
                <c:pt idx="6585">
                  <c:v>7819.415</c:v>
                </c:pt>
                <c:pt idx="6586">
                  <c:v>7821.0039999999999</c:v>
                </c:pt>
                <c:pt idx="6587">
                  <c:v>7822.098</c:v>
                </c:pt>
                <c:pt idx="6588">
                  <c:v>7823.74</c:v>
                </c:pt>
                <c:pt idx="6589">
                  <c:v>7824.78</c:v>
                </c:pt>
                <c:pt idx="6590">
                  <c:v>7826.223</c:v>
                </c:pt>
                <c:pt idx="6591">
                  <c:v>7826.9170000000004</c:v>
                </c:pt>
                <c:pt idx="6592">
                  <c:v>7827.4620000000004</c:v>
                </c:pt>
                <c:pt idx="6593">
                  <c:v>7827.7910000000002</c:v>
                </c:pt>
                <c:pt idx="6594">
                  <c:v>7828.357</c:v>
                </c:pt>
                <c:pt idx="6595">
                  <c:v>7830.1450000000004</c:v>
                </c:pt>
                <c:pt idx="6596">
                  <c:v>7831.1850000000004</c:v>
                </c:pt>
                <c:pt idx="6597">
                  <c:v>7832.8280000000004</c:v>
                </c:pt>
                <c:pt idx="6598">
                  <c:v>7832.9740000000002</c:v>
                </c:pt>
                <c:pt idx="6599">
                  <c:v>7834.5780000000004</c:v>
                </c:pt>
                <c:pt idx="6600">
                  <c:v>7835.51</c:v>
                </c:pt>
                <c:pt idx="6601">
                  <c:v>7837.5910000000003</c:v>
                </c:pt>
                <c:pt idx="6602">
                  <c:v>7837.9719999999998</c:v>
                </c:pt>
                <c:pt idx="6603">
                  <c:v>7838.192</c:v>
                </c:pt>
                <c:pt idx="6604">
                  <c:v>7839.0249999999996</c:v>
                </c:pt>
                <c:pt idx="6605">
                  <c:v>7840.875</c:v>
                </c:pt>
                <c:pt idx="6606">
                  <c:v>7841.3649999999998</c:v>
                </c:pt>
                <c:pt idx="6607">
                  <c:v>7842.2089999999998</c:v>
                </c:pt>
                <c:pt idx="6608">
                  <c:v>7844.7579999999998</c:v>
                </c:pt>
                <c:pt idx="6609">
                  <c:v>7846.24</c:v>
                </c:pt>
                <c:pt idx="6610">
                  <c:v>7846.826</c:v>
                </c:pt>
                <c:pt idx="6611">
                  <c:v>7848.152</c:v>
                </c:pt>
                <c:pt idx="6612">
                  <c:v>7848.9219999999996</c:v>
                </c:pt>
                <c:pt idx="6613">
                  <c:v>7851.5450000000001</c:v>
                </c:pt>
                <c:pt idx="6614">
                  <c:v>7851.8289999999997</c:v>
                </c:pt>
                <c:pt idx="6615">
                  <c:v>7853.4709999999995</c:v>
                </c:pt>
                <c:pt idx="6616">
                  <c:v>7854.1869999999999</c:v>
                </c:pt>
                <c:pt idx="6617">
                  <c:v>7855.2089999999998</c:v>
                </c:pt>
                <c:pt idx="6618">
                  <c:v>7856.54</c:v>
                </c:pt>
                <c:pt idx="6619">
                  <c:v>7858.4229999999998</c:v>
                </c:pt>
                <c:pt idx="6620">
                  <c:v>7858.8940000000002</c:v>
                </c:pt>
                <c:pt idx="6621">
                  <c:v>7859.2259999999997</c:v>
                </c:pt>
                <c:pt idx="6622">
                  <c:v>7861.165</c:v>
                </c:pt>
                <c:pt idx="6623">
                  <c:v>7861.2470000000003</c:v>
                </c:pt>
                <c:pt idx="6624">
                  <c:v>7863.6</c:v>
                </c:pt>
                <c:pt idx="6625">
                  <c:v>7864.1040000000003</c:v>
                </c:pt>
                <c:pt idx="6626">
                  <c:v>7865.9530000000004</c:v>
                </c:pt>
                <c:pt idx="6627">
                  <c:v>7867.2610000000004</c:v>
                </c:pt>
                <c:pt idx="6628">
                  <c:v>7868.3069999999998</c:v>
                </c:pt>
                <c:pt idx="6629">
                  <c:v>7869.7849999999999</c:v>
                </c:pt>
                <c:pt idx="6630">
                  <c:v>7870.66</c:v>
                </c:pt>
                <c:pt idx="6631">
                  <c:v>7871.2780000000002</c:v>
                </c:pt>
                <c:pt idx="6632">
                  <c:v>7873.0129999999999</c:v>
                </c:pt>
                <c:pt idx="6633">
                  <c:v>7874.8850000000002</c:v>
                </c:pt>
                <c:pt idx="6634">
                  <c:v>7875.2960000000003</c:v>
                </c:pt>
                <c:pt idx="6635">
                  <c:v>7875.3670000000002</c:v>
                </c:pt>
                <c:pt idx="6636">
                  <c:v>7875.4660000000003</c:v>
                </c:pt>
                <c:pt idx="6637">
                  <c:v>7877.72</c:v>
                </c:pt>
                <c:pt idx="6638">
                  <c:v>7879.3140000000003</c:v>
                </c:pt>
                <c:pt idx="6639">
                  <c:v>7881.1480000000001</c:v>
                </c:pt>
                <c:pt idx="6640">
                  <c:v>7882.4260000000004</c:v>
                </c:pt>
                <c:pt idx="6641">
                  <c:v>7883.3310000000001</c:v>
                </c:pt>
                <c:pt idx="6642">
                  <c:v>7887.1329999999998</c:v>
                </c:pt>
                <c:pt idx="6643">
                  <c:v>7887.3490000000002</c:v>
                </c:pt>
                <c:pt idx="6644">
                  <c:v>7887.973</c:v>
                </c:pt>
                <c:pt idx="6645">
                  <c:v>7888.6049999999996</c:v>
                </c:pt>
                <c:pt idx="6646">
                  <c:v>7889.4859999999999</c:v>
                </c:pt>
                <c:pt idx="6647">
                  <c:v>7891.366</c:v>
                </c:pt>
                <c:pt idx="6648">
                  <c:v>7891.84</c:v>
                </c:pt>
                <c:pt idx="6649">
                  <c:v>7892.509</c:v>
                </c:pt>
                <c:pt idx="6650">
                  <c:v>7894.1930000000002</c:v>
                </c:pt>
                <c:pt idx="6651">
                  <c:v>7895.384</c:v>
                </c:pt>
                <c:pt idx="6652">
                  <c:v>7896.5460000000003</c:v>
                </c:pt>
                <c:pt idx="6653">
                  <c:v>7898.19</c:v>
                </c:pt>
                <c:pt idx="6654">
                  <c:v>7898.8990000000003</c:v>
                </c:pt>
                <c:pt idx="6655">
                  <c:v>7899.4009999999998</c:v>
                </c:pt>
                <c:pt idx="6656">
                  <c:v>7901.2529999999997</c:v>
                </c:pt>
                <c:pt idx="6657">
                  <c:v>7902.3249999999998</c:v>
                </c:pt>
                <c:pt idx="6658">
                  <c:v>7903.4189999999999</c:v>
                </c:pt>
                <c:pt idx="6659">
                  <c:v>7903.6059999999998</c:v>
                </c:pt>
                <c:pt idx="6660">
                  <c:v>7903.8720000000003</c:v>
                </c:pt>
                <c:pt idx="6661">
                  <c:v>7905.96</c:v>
                </c:pt>
                <c:pt idx="6662">
                  <c:v>7907.4359999999997</c:v>
                </c:pt>
                <c:pt idx="6663">
                  <c:v>7908.3130000000001</c:v>
                </c:pt>
                <c:pt idx="6664">
                  <c:v>7909.5519999999997</c:v>
                </c:pt>
                <c:pt idx="6665">
                  <c:v>7910.6660000000002</c:v>
                </c:pt>
                <c:pt idx="6666">
                  <c:v>7911.4539999999997</c:v>
                </c:pt>
                <c:pt idx="6667">
                  <c:v>7913.02</c:v>
                </c:pt>
                <c:pt idx="6668">
                  <c:v>7915.2330000000002</c:v>
                </c:pt>
                <c:pt idx="6669">
                  <c:v>7915.3729999999996</c:v>
                </c:pt>
                <c:pt idx="6670">
                  <c:v>7915.4709999999995</c:v>
                </c:pt>
                <c:pt idx="6671">
                  <c:v>7916.0450000000001</c:v>
                </c:pt>
                <c:pt idx="6672">
                  <c:v>7917.7259999999997</c:v>
                </c:pt>
                <c:pt idx="6673">
                  <c:v>7920.0789999999997</c:v>
                </c:pt>
                <c:pt idx="6674">
                  <c:v>7922.433</c:v>
                </c:pt>
                <c:pt idx="6675">
                  <c:v>7923.5060000000003</c:v>
                </c:pt>
                <c:pt idx="6676">
                  <c:v>7924.7860000000001</c:v>
                </c:pt>
                <c:pt idx="6677">
                  <c:v>7926.5950000000003</c:v>
                </c:pt>
                <c:pt idx="6678">
                  <c:v>7927.1390000000001</c:v>
                </c:pt>
                <c:pt idx="6679">
                  <c:v>7927.5230000000001</c:v>
                </c:pt>
                <c:pt idx="6680">
                  <c:v>7929.4920000000002</c:v>
                </c:pt>
                <c:pt idx="6681">
                  <c:v>7929.7650000000003</c:v>
                </c:pt>
                <c:pt idx="6682">
                  <c:v>7931.5410000000002</c:v>
                </c:pt>
                <c:pt idx="6683">
                  <c:v>7931.8459999999995</c:v>
                </c:pt>
                <c:pt idx="6684">
                  <c:v>7934.1989999999996</c:v>
                </c:pt>
                <c:pt idx="6685">
                  <c:v>7935.5590000000002</c:v>
                </c:pt>
                <c:pt idx="6686">
                  <c:v>7937.9579999999996</c:v>
                </c:pt>
                <c:pt idx="6687">
                  <c:v>7938.9059999999999</c:v>
                </c:pt>
                <c:pt idx="6688">
                  <c:v>7941.259</c:v>
                </c:pt>
                <c:pt idx="6689">
                  <c:v>7943.4849999999997</c:v>
                </c:pt>
                <c:pt idx="6690">
                  <c:v>7943.6120000000001</c:v>
                </c:pt>
                <c:pt idx="6691">
                  <c:v>7943.6390000000001</c:v>
                </c:pt>
                <c:pt idx="6692">
                  <c:v>7945.9650000000001</c:v>
                </c:pt>
                <c:pt idx="6693">
                  <c:v>7947.6109999999999</c:v>
                </c:pt>
                <c:pt idx="6694">
                  <c:v>7948.3190000000004</c:v>
                </c:pt>
                <c:pt idx="6695">
                  <c:v>7949.3190000000004</c:v>
                </c:pt>
                <c:pt idx="6696">
                  <c:v>7949.424</c:v>
                </c:pt>
                <c:pt idx="6697">
                  <c:v>7950.6719999999996</c:v>
                </c:pt>
                <c:pt idx="6698">
                  <c:v>7953.0249999999996</c:v>
                </c:pt>
                <c:pt idx="6699">
                  <c:v>7955.0010000000002</c:v>
                </c:pt>
                <c:pt idx="6700">
                  <c:v>7955.3789999999999</c:v>
                </c:pt>
                <c:pt idx="6701">
                  <c:v>7955.6459999999997</c:v>
                </c:pt>
                <c:pt idx="6702">
                  <c:v>7957.2049999999999</c:v>
                </c:pt>
                <c:pt idx="6703">
                  <c:v>7957.732</c:v>
                </c:pt>
                <c:pt idx="6704">
                  <c:v>7959.6639999999998</c:v>
                </c:pt>
                <c:pt idx="6705">
                  <c:v>7960.085</c:v>
                </c:pt>
                <c:pt idx="6706">
                  <c:v>7960.6819999999998</c:v>
                </c:pt>
                <c:pt idx="6707">
                  <c:v>7962.4390000000003</c:v>
                </c:pt>
                <c:pt idx="6708">
                  <c:v>7963.6809999999996</c:v>
                </c:pt>
                <c:pt idx="6709">
                  <c:v>7964.7920000000004</c:v>
                </c:pt>
                <c:pt idx="6710">
                  <c:v>7966.3630000000003</c:v>
                </c:pt>
                <c:pt idx="6711">
                  <c:v>7967.1450000000004</c:v>
                </c:pt>
                <c:pt idx="6712">
                  <c:v>7971.7160000000003</c:v>
                </c:pt>
                <c:pt idx="6713">
                  <c:v>7971.8519999999999</c:v>
                </c:pt>
                <c:pt idx="6714">
                  <c:v>7972.0439999999999</c:v>
                </c:pt>
                <c:pt idx="6715">
                  <c:v>7974.2049999999999</c:v>
                </c:pt>
                <c:pt idx="6716">
                  <c:v>7975.7330000000002</c:v>
                </c:pt>
                <c:pt idx="6717">
                  <c:v>7977.7250000000004</c:v>
                </c:pt>
                <c:pt idx="6718">
                  <c:v>7978.9120000000003</c:v>
                </c:pt>
                <c:pt idx="6719">
                  <c:v>7979.7510000000002</c:v>
                </c:pt>
                <c:pt idx="6720">
                  <c:v>7981.2650000000003</c:v>
                </c:pt>
                <c:pt idx="6721">
                  <c:v>7983.4059999999999</c:v>
                </c:pt>
                <c:pt idx="6722">
                  <c:v>7983.6180000000004</c:v>
                </c:pt>
                <c:pt idx="6723">
                  <c:v>7983.7690000000002</c:v>
                </c:pt>
                <c:pt idx="6724">
                  <c:v>7984.6459999999997</c:v>
                </c:pt>
                <c:pt idx="6725">
                  <c:v>7985.9719999999998</c:v>
                </c:pt>
                <c:pt idx="6726">
                  <c:v>7987.7860000000001</c:v>
                </c:pt>
                <c:pt idx="6727">
                  <c:v>7989.0860000000002</c:v>
                </c:pt>
                <c:pt idx="6728">
                  <c:v>7993.0309999999999</c:v>
                </c:pt>
                <c:pt idx="6729">
                  <c:v>7994.768</c:v>
                </c:pt>
                <c:pt idx="6730">
                  <c:v>7995.3850000000002</c:v>
                </c:pt>
                <c:pt idx="6731">
                  <c:v>7995.8209999999999</c:v>
                </c:pt>
                <c:pt idx="6732">
                  <c:v>7997.7380000000003</c:v>
                </c:pt>
                <c:pt idx="6733">
                  <c:v>7998.3649999999998</c:v>
                </c:pt>
                <c:pt idx="6734">
                  <c:v>7999.8389999999999</c:v>
                </c:pt>
                <c:pt idx="6735">
                  <c:v>8000.2650000000003</c:v>
                </c:pt>
                <c:pt idx="6736">
                  <c:v>8000.6509999999998</c:v>
                </c:pt>
                <c:pt idx="6737">
                  <c:v>8002.723</c:v>
                </c:pt>
                <c:pt idx="6738">
                  <c:v>8004.38</c:v>
                </c:pt>
                <c:pt idx="6739">
                  <c:v>8005.3760000000002</c:v>
                </c:pt>
                <c:pt idx="6740">
                  <c:v>8006.7259999999997</c:v>
                </c:pt>
                <c:pt idx="6741">
                  <c:v>8008.0290000000005</c:v>
                </c:pt>
                <c:pt idx="6742">
                  <c:v>8010.1369999999997</c:v>
                </c:pt>
                <c:pt idx="6743">
                  <c:v>8010.3789999999999</c:v>
                </c:pt>
                <c:pt idx="6744">
                  <c:v>8010.6819999999998</c:v>
                </c:pt>
                <c:pt idx="6745">
                  <c:v>8012.5889999999999</c:v>
                </c:pt>
                <c:pt idx="6746">
                  <c:v>8013.335</c:v>
                </c:pt>
                <c:pt idx="6747">
                  <c:v>8013.933</c:v>
                </c:pt>
                <c:pt idx="6748">
                  <c:v>8015.9889999999996</c:v>
                </c:pt>
                <c:pt idx="6749">
                  <c:v>8016.96</c:v>
                </c:pt>
                <c:pt idx="6750">
                  <c:v>8018.6419999999998</c:v>
                </c:pt>
                <c:pt idx="6751">
                  <c:v>8018.7089999999998</c:v>
                </c:pt>
                <c:pt idx="6752">
                  <c:v>8020.3720000000003</c:v>
                </c:pt>
                <c:pt idx="6753">
                  <c:v>8021.2950000000001</c:v>
                </c:pt>
                <c:pt idx="6754">
                  <c:v>8023.4859999999999</c:v>
                </c:pt>
                <c:pt idx="6755">
                  <c:v>8023.9489999999996</c:v>
                </c:pt>
                <c:pt idx="6756">
                  <c:v>8026.6019999999999</c:v>
                </c:pt>
                <c:pt idx="6757">
                  <c:v>8027.1949999999997</c:v>
                </c:pt>
                <c:pt idx="6758">
                  <c:v>8028.2619999999997</c:v>
                </c:pt>
                <c:pt idx="6759">
                  <c:v>8030.6059999999998</c:v>
                </c:pt>
                <c:pt idx="6760">
                  <c:v>8031.9080000000004</c:v>
                </c:pt>
                <c:pt idx="6761">
                  <c:v>8034.018</c:v>
                </c:pt>
                <c:pt idx="6762">
                  <c:v>8034.5619999999999</c:v>
                </c:pt>
                <c:pt idx="6763">
                  <c:v>8036.4639999999999</c:v>
                </c:pt>
                <c:pt idx="6764">
                  <c:v>8037.2150000000001</c:v>
                </c:pt>
                <c:pt idx="6765">
                  <c:v>8037.4290000000001</c:v>
                </c:pt>
                <c:pt idx="6766">
                  <c:v>8037.8149999999996</c:v>
                </c:pt>
                <c:pt idx="6767">
                  <c:v>8040.8410000000003</c:v>
                </c:pt>
                <c:pt idx="6768">
                  <c:v>8044.2520000000004</c:v>
                </c:pt>
                <c:pt idx="6769">
                  <c:v>8045.174</c:v>
                </c:pt>
                <c:pt idx="6770">
                  <c:v>8047.3680000000004</c:v>
                </c:pt>
                <c:pt idx="6771">
                  <c:v>8047.6639999999998</c:v>
                </c:pt>
                <c:pt idx="6772">
                  <c:v>8047.8280000000004</c:v>
                </c:pt>
                <c:pt idx="6773">
                  <c:v>8048.402</c:v>
                </c:pt>
                <c:pt idx="6774">
                  <c:v>8050.4809999999998</c:v>
                </c:pt>
                <c:pt idx="6775">
                  <c:v>8051.0749999999998</c:v>
                </c:pt>
                <c:pt idx="6776">
                  <c:v>8052.1450000000004</c:v>
                </c:pt>
                <c:pt idx="6777">
                  <c:v>8053.134</c:v>
                </c:pt>
                <c:pt idx="6778">
                  <c:v>8054.4859999999999</c:v>
                </c:pt>
                <c:pt idx="6779">
                  <c:v>8055.7879999999996</c:v>
                </c:pt>
                <c:pt idx="6780">
                  <c:v>8056.9210000000003</c:v>
                </c:pt>
                <c:pt idx="6781">
                  <c:v>8057.8980000000001</c:v>
                </c:pt>
                <c:pt idx="6782">
                  <c:v>8058.4409999999998</c:v>
                </c:pt>
                <c:pt idx="6783">
                  <c:v>8060.34</c:v>
                </c:pt>
                <c:pt idx="6784">
                  <c:v>8061.0940000000001</c:v>
                </c:pt>
                <c:pt idx="6785">
                  <c:v>8061.6970000000001</c:v>
                </c:pt>
                <c:pt idx="6786">
                  <c:v>8063.7470000000003</c:v>
                </c:pt>
                <c:pt idx="6787">
                  <c:v>8064.7209999999995</c:v>
                </c:pt>
                <c:pt idx="6788">
                  <c:v>8066.4</c:v>
                </c:pt>
                <c:pt idx="6789">
                  <c:v>8069.0540000000001</c:v>
                </c:pt>
                <c:pt idx="6790">
                  <c:v>8071.2510000000002</c:v>
                </c:pt>
                <c:pt idx="6791">
                  <c:v>8071.5439999999999</c:v>
                </c:pt>
                <c:pt idx="6792">
                  <c:v>8071.7070000000003</c:v>
                </c:pt>
                <c:pt idx="6793">
                  <c:v>8072.2780000000002</c:v>
                </c:pt>
                <c:pt idx="6794">
                  <c:v>8074.9560000000001</c:v>
                </c:pt>
                <c:pt idx="6795">
                  <c:v>8076.027</c:v>
                </c:pt>
                <c:pt idx="6796">
                  <c:v>8076.6840000000002</c:v>
                </c:pt>
                <c:pt idx="6797">
                  <c:v>8077.0140000000001</c:v>
                </c:pt>
                <c:pt idx="6798">
                  <c:v>8078.3670000000002</c:v>
                </c:pt>
                <c:pt idx="6799">
                  <c:v>8079.6670000000004</c:v>
                </c:pt>
                <c:pt idx="6800">
                  <c:v>8080.8029999999999</c:v>
                </c:pt>
                <c:pt idx="6801">
                  <c:v>8081.7780000000002</c:v>
                </c:pt>
                <c:pt idx="6802">
                  <c:v>8082.32</c:v>
                </c:pt>
                <c:pt idx="6803">
                  <c:v>8084.2150000000001</c:v>
                </c:pt>
                <c:pt idx="6804">
                  <c:v>8084.973</c:v>
                </c:pt>
                <c:pt idx="6805">
                  <c:v>8085.19</c:v>
                </c:pt>
                <c:pt idx="6806">
                  <c:v>8085.58</c:v>
                </c:pt>
                <c:pt idx="6807">
                  <c:v>8088.6009999999997</c:v>
                </c:pt>
                <c:pt idx="6808">
                  <c:v>8090.28</c:v>
                </c:pt>
                <c:pt idx="6809">
                  <c:v>8090.3559999999998</c:v>
                </c:pt>
                <c:pt idx="6810">
                  <c:v>8090.6760000000004</c:v>
                </c:pt>
                <c:pt idx="6811">
                  <c:v>8091.9889999999996</c:v>
                </c:pt>
                <c:pt idx="6812">
                  <c:v>8093.2619999999997</c:v>
                </c:pt>
                <c:pt idx="6813">
                  <c:v>8094.2809999999999</c:v>
                </c:pt>
                <c:pt idx="6814">
                  <c:v>8095.34</c:v>
                </c:pt>
                <c:pt idx="6815">
                  <c:v>8096.0330000000004</c:v>
                </c:pt>
                <c:pt idx="6816">
                  <c:v>8098.52</c:v>
                </c:pt>
                <c:pt idx="6817">
                  <c:v>8098.692</c:v>
                </c:pt>
                <c:pt idx="6818">
                  <c:v>8098.8040000000001</c:v>
                </c:pt>
                <c:pt idx="6819">
                  <c:v>8102.0429999999997</c:v>
                </c:pt>
                <c:pt idx="6820">
                  <c:v>8102.7579999999998</c:v>
                </c:pt>
                <c:pt idx="6821">
                  <c:v>8104.3469999999998</c:v>
                </c:pt>
                <c:pt idx="6822">
                  <c:v>8105.3940000000002</c:v>
                </c:pt>
                <c:pt idx="6823">
                  <c:v>8106.9970000000003</c:v>
                </c:pt>
                <c:pt idx="6824">
                  <c:v>8107.1180000000004</c:v>
                </c:pt>
                <c:pt idx="6825">
                  <c:v>8108.7460000000001</c:v>
                </c:pt>
                <c:pt idx="6826">
                  <c:v>8109.8890000000001</c:v>
                </c:pt>
                <c:pt idx="6827">
                  <c:v>8112.0969999999998</c:v>
                </c:pt>
                <c:pt idx="6828">
                  <c:v>8112.66</c:v>
                </c:pt>
                <c:pt idx="6829">
                  <c:v>8115.3519999999999</c:v>
                </c:pt>
                <c:pt idx="6830">
                  <c:v>8115.4309999999996</c:v>
                </c:pt>
                <c:pt idx="6831">
                  <c:v>8115.4480000000003</c:v>
                </c:pt>
                <c:pt idx="6832">
                  <c:v>8118.2030000000004</c:v>
                </c:pt>
                <c:pt idx="6833">
                  <c:v>8118.799</c:v>
                </c:pt>
                <c:pt idx="6834">
                  <c:v>8119.7120000000004</c:v>
                </c:pt>
                <c:pt idx="6835">
                  <c:v>8122.15</c:v>
                </c:pt>
                <c:pt idx="6836">
                  <c:v>8123.1130000000003</c:v>
                </c:pt>
                <c:pt idx="6837">
                  <c:v>8123.7449999999999</c:v>
                </c:pt>
                <c:pt idx="6838">
                  <c:v>8123.95</c:v>
                </c:pt>
                <c:pt idx="6839">
                  <c:v>8126.5159999999996</c:v>
                </c:pt>
                <c:pt idx="6840">
                  <c:v>8128.1890000000003</c:v>
                </c:pt>
                <c:pt idx="6841">
                  <c:v>8128.8530000000001</c:v>
                </c:pt>
                <c:pt idx="6842">
                  <c:v>8129.2870000000003</c:v>
                </c:pt>
                <c:pt idx="6843">
                  <c:v>8131.3630000000003</c:v>
                </c:pt>
                <c:pt idx="6844">
                  <c:v>8132.0590000000002</c:v>
                </c:pt>
                <c:pt idx="6845">
                  <c:v>8132.2039999999997</c:v>
                </c:pt>
                <c:pt idx="6846">
                  <c:v>8132.4269999999997</c:v>
                </c:pt>
                <c:pt idx="6847">
                  <c:v>8134.83</c:v>
                </c:pt>
                <c:pt idx="6848">
                  <c:v>8135.5550000000003</c:v>
                </c:pt>
                <c:pt idx="6849">
                  <c:v>8136.6660000000002</c:v>
                </c:pt>
                <c:pt idx="6850">
                  <c:v>8137.6009999999997</c:v>
                </c:pt>
                <c:pt idx="6851">
                  <c:v>8138.9070000000002</c:v>
                </c:pt>
                <c:pt idx="6852">
                  <c:v>8140.3720000000003</c:v>
                </c:pt>
                <c:pt idx="6853">
                  <c:v>8140.9040000000005</c:v>
                </c:pt>
                <c:pt idx="6854">
                  <c:v>8142.2579999999998</c:v>
                </c:pt>
                <c:pt idx="6855">
                  <c:v>8143.1440000000002</c:v>
                </c:pt>
                <c:pt idx="6856">
                  <c:v>8145.1419999999998</c:v>
                </c:pt>
                <c:pt idx="6857">
                  <c:v>8145.6090000000004</c:v>
                </c:pt>
                <c:pt idx="6858">
                  <c:v>8147.3739999999998</c:v>
                </c:pt>
                <c:pt idx="6859">
                  <c:v>8148.6859999999997</c:v>
                </c:pt>
                <c:pt idx="6860">
                  <c:v>8148.96</c:v>
                </c:pt>
                <c:pt idx="6861">
                  <c:v>8151.4570000000003</c:v>
                </c:pt>
                <c:pt idx="6862">
                  <c:v>8152.3119999999999</c:v>
                </c:pt>
                <c:pt idx="6863">
                  <c:v>8153.6189999999997</c:v>
                </c:pt>
                <c:pt idx="6864">
                  <c:v>8154.2280000000001</c:v>
                </c:pt>
                <c:pt idx="6865">
                  <c:v>8155.6629999999996</c:v>
                </c:pt>
                <c:pt idx="6866">
                  <c:v>8157</c:v>
                </c:pt>
                <c:pt idx="6867">
                  <c:v>8157.857</c:v>
                </c:pt>
                <c:pt idx="6868">
                  <c:v>8158.3389999999999</c:v>
                </c:pt>
                <c:pt idx="6869">
                  <c:v>8159.0140000000001</c:v>
                </c:pt>
                <c:pt idx="6870">
                  <c:v>8159.7709999999997</c:v>
                </c:pt>
                <c:pt idx="6871">
                  <c:v>8162.0959999999995</c:v>
                </c:pt>
                <c:pt idx="6872">
                  <c:v>8162.3649999999998</c:v>
                </c:pt>
                <c:pt idx="6873">
                  <c:v>8162.5420000000004</c:v>
                </c:pt>
                <c:pt idx="6874">
                  <c:v>8163.384</c:v>
                </c:pt>
                <c:pt idx="6875">
                  <c:v>8165.3130000000001</c:v>
                </c:pt>
                <c:pt idx="6876">
                  <c:v>8165.7169999999996</c:v>
                </c:pt>
                <c:pt idx="6877">
                  <c:v>8166.3339999999998</c:v>
                </c:pt>
                <c:pt idx="6878">
                  <c:v>8169.0680000000002</c:v>
                </c:pt>
                <c:pt idx="6879">
                  <c:v>8170.5730000000003</c:v>
                </c:pt>
                <c:pt idx="6880">
                  <c:v>8170.8559999999998</c:v>
                </c:pt>
                <c:pt idx="6881">
                  <c:v>8172.4189999999999</c:v>
                </c:pt>
                <c:pt idx="6882">
                  <c:v>8173.6270000000004</c:v>
                </c:pt>
                <c:pt idx="6883">
                  <c:v>8174.8109999999997</c:v>
                </c:pt>
                <c:pt idx="6884">
                  <c:v>8175.7709999999997</c:v>
                </c:pt>
                <c:pt idx="6885">
                  <c:v>8176.3980000000001</c:v>
                </c:pt>
                <c:pt idx="6886">
                  <c:v>8179.049</c:v>
                </c:pt>
                <c:pt idx="6887">
                  <c:v>8179.1220000000003</c:v>
                </c:pt>
                <c:pt idx="6888">
                  <c:v>8179.1689999999999</c:v>
                </c:pt>
                <c:pt idx="6889">
                  <c:v>8179.3950000000004</c:v>
                </c:pt>
                <c:pt idx="6890">
                  <c:v>8181.94</c:v>
                </c:pt>
                <c:pt idx="6891">
                  <c:v>8183.2879999999996</c:v>
                </c:pt>
                <c:pt idx="6892">
                  <c:v>8185.8239999999996</c:v>
                </c:pt>
                <c:pt idx="6893">
                  <c:v>8187.482</c:v>
                </c:pt>
                <c:pt idx="6894">
                  <c:v>8188.0420000000004</c:v>
                </c:pt>
                <c:pt idx="6895">
                  <c:v>8189.1750000000002</c:v>
                </c:pt>
                <c:pt idx="6896">
                  <c:v>8190.2539999999999</c:v>
                </c:pt>
                <c:pt idx="6897">
                  <c:v>8191.7650000000003</c:v>
                </c:pt>
                <c:pt idx="6898">
                  <c:v>8192.5259999999998</c:v>
                </c:pt>
                <c:pt idx="6899">
                  <c:v>8193.0249999999996</c:v>
                </c:pt>
                <c:pt idx="6900">
                  <c:v>8195.4050000000007</c:v>
                </c:pt>
                <c:pt idx="6901">
                  <c:v>8195.7960000000003</c:v>
                </c:pt>
                <c:pt idx="6902">
                  <c:v>8195.8780000000006</c:v>
                </c:pt>
                <c:pt idx="6903">
                  <c:v>8198.5669999999991</c:v>
                </c:pt>
                <c:pt idx="6904">
                  <c:v>8199.23</c:v>
                </c:pt>
                <c:pt idx="6905">
                  <c:v>8200.241</c:v>
                </c:pt>
                <c:pt idx="6906">
                  <c:v>8201.3389999999999</c:v>
                </c:pt>
                <c:pt idx="6907">
                  <c:v>8202.58</c:v>
                </c:pt>
                <c:pt idx="6908">
                  <c:v>8204.1090000000004</c:v>
                </c:pt>
                <c:pt idx="6909">
                  <c:v>8204.48</c:v>
                </c:pt>
                <c:pt idx="6910">
                  <c:v>8205.1560000000009</c:v>
                </c:pt>
                <c:pt idx="6911">
                  <c:v>8206.0159999999996</c:v>
                </c:pt>
                <c:pt idx="6912">
                  <c:v>8206.6659999999993</c:v>
                </c:pt>
                <c:pt idx="6913">
                  <c:v>8207.8950000000004</c:v>
                </c:pt>
                <c:pt idx="6914">
                  <c:v>8209.0930000000008</c:v>
                </c:pt>
                <c:pt idx="6915">
                  <c:v>8209.7279999999992</c:v>
                </c:pt>
                <c:pt idx="6916">
                  <c:v>8211.5190000000002</c:v>
                </c:pt>
                <c:pt idx="6917">
                  <c:v>8211.7980000000007</c:v>
                </c:pt>
                <c:pt idx="6918">
                  <c:v>8213.9449999999997</c:v>
                </c:pt>
                <c:pt idx="6919">
                  <c:v>8216.3709999999992</c:v>
                </c:pt>
                <c:pt idx="6920">
                  <c:v>8217.1530000000002</c:v>
                </c:pt>
                <c:pt idx="6921">
                  <c:v>8218.7980000000007</c:v>
                </c:pt>
                <c:pt idx="6922">
                  <c:v>8219.7000000000007</c:v>
                </c:pt>
                <c:pt idx="6923">
                  <c:v>8221.2240000000002</c:v>
                </c:pt>
                <c:pt idx="6924">
                  <c:v>8223.65</c:v>
                </c:pt>
                <c:pt idx="6925">
                  <c:v>8224.1880000000001</c:v>
                </c:pt>
                <c:pt idx="6926">
                  <c:v>8224.5789999999997</c:v>
                </c:pt>
                <c:pt idx="6927">
                  <c:v>8226.0759999999991</c:v>
                </c:pt>
                <c:pt idx="6928">
                  <c:v>8227.6039999999994</c:v>
                </c:pt>
                <c:pt idx="6929">
                  <c:v>8228.2919999999995</c:v>
                </c:pt>
                <c:pt idx="6930">
                  <c:v>8228.9009999999998</c:v>
                </c:pt>
                <c:pt idx="6931">
                  <c:v>8230.9290000000001</c:v>
                </c:pt>
                <c:pt idx="6932">
                  <c:v>8232.0040000000008</c:v>
                </c:pt>
                <c:pt idx="6933">
                  <c:v>8233.3559999999998</c:v>
                </c:pt>
                <c:pt idx="6934">
                  <c:v>8235.7170000000006</c:v>
                </c:pt>
                <c:pt idx="6935">
                  <c:v>8235.7810000000009</c:v>
                </c:pt>
                <c:pt idx="6936">
                  <c:v>8235.9030000000002</c:v>
                </c:pt>
                <c:pt idx="6937">
                  <c:v>8238.2080000000005</c:v>
                </c:pt>
                <c:pt idx="6938">
                  <c:v>8239.43</c:v>
                </c:pt>
                <c:pt idx="6939">
                  <c:v>8240.634</c:v>
                </c:pt>
                <c:pt idx="6940">
                  <c:v>8243.0609999999997</c:v>
                </c:pt>
                <c:pt idx="6941">
                  <c:v>8243.143</c:v>
                </c:pt>
                <c:pt idx="6942">
                  <c:v>8243.4089999999997</c:v>
                </c:pt>
                <c:pt idx="6943">
                  <c:v>8245.4860000000008</c:v>
                </c:pt>
                <c:pt idx="6944">
                  <c:v>8246.8559999999998</c:v>
                </c:pt>
                <c:pt idx="6945">
                  <c:v>8247.9130000000005</c:v>
                </c:pt>
                <c:pt idx="6946">
                  <c:v>8249.9079999999994</c:v>
                </c:pt>
                <c:pt idx="6947">
                  <c:v>8250.3389999999999</c:v>
                </c:pt>
                <c:pt idx="6948">
                  <c:v>8250.5669999999991</c:v>
                </c:pt>
                <c:pt idx="6949">
                  <c:v>8251.3130000000001</c:v>
                </c:pt>
                <c:pt idx="6950">
                  <c:v>8252.7659999999996</c:v>
                </c:pt>
                <c:pt idx="6951">
                  <c:v>8254.2800000000007</c:v>
                </c:pt>
                <c:pt idx="6952">
                  <c:v>8255.1910000000007</c:v>
                </c:pt>
                <c:pt idx="6953">
                  <c:v>8256.91</c:v>
                </c:pt>
                <c:pt idx="6954">
                  <c:v>8257.6180000000004</c:v>
                </c:pt>
                <c:pt idx="6955">
                  <c:v>8257.9930000000004</c:v>
                </c:pt>
                <c:pt idx="6956">
                  <c:v>8260.0439999999999</c:v>
                </c:pt>
                <c:pt idx="6957">
                  <c:v>8261.7060000000001</c:v>
                </c:pt>
                <c:pt idx="6958">
                  <c:v>8262.4709999999995</c:v>
                </c:pt>
                <c:pt idx="6959">
                  <c:v>8263.9130000000005</c:v>
                </c:pt>
                <c:pt idx="6960">
                  <c:v>8264.8970000000008</c:v>
                </c:pt>
                <c:pt idx="6961">
                  <c:v>8265.4189999999999</c:v>
                </c:pt>
                <c:pt idx="6962">
                  <c:v>8267.1180000000004</c:v>
                </c:pt>
                <c:pt idx="6963">
                  <c:v>8267.7440000000006</c:v>
                </c:pt>
                <c:pt idx="6964">
                  <c:v>8269.7489999999998</c:v>
                </c:pt>
                <c:pt idx="6965">
                  <c:v>8272.1759999999995</c:v>
                </c:pt>
                <c:pt idx="6966">
                  <c:v>8275.0220000000008</c:v>
                </c:pt>
                <c:pt idx="6967">
                  <c:v>8276.5570000000007</c:v>
                </c:pt>
                <c:pt idx="6968">
                  <c:v>8277.0280000000002</c:v>
                </c:pt>
                <c:pt idx="6969">
                  <c:v>8277.9169999999995</c:v>
                </c:pt>
                <c:pt idx="6970">
                  <c:v>8279.4539999999997</c:v>
                </c:pt>
                <c:pt idx="6971">
                  <c:v>8280.27</c:v>
                </c:pt>
                <c:pt idx="6972">
                  <c:v>8281.8809999999994</c:v>
                </c:pt>
                <c:pt idx="6973">
                  <c:v>8282.9240000000009</c:v>
                </c:pt>
                <c:pt idx="6974">
                  <c:v>8283.982</c:v>
                </c:pt>
                <c:pt idx="6975">
                  <c:v>8284.3070000000007</c:v>
                </c:pt>
                <c:pt idx="6976">
                  <c:v>8284.92</c:v>
                </c:pt>
                <c:pt idx="6977">
                  <c:v>8286.7330000000002</c:v>
                </c:pt>
                <c:pt idx="6978">
                  <c:v>8287.6949999999997</c:v>
                </c:pt>
                <c:pt idx="6979">
                  <c:v>8288.3430000000008</c:v>
                </c:pt>
                <c:pt idx="6980">
                  <c:v>8289.741</c:v>
                </c:pt>
                <c:pt idx="6981">
                  <c:v>8291.1280000000006</c:v>
                </c:pt>
                <c:pt idx="6982">
                  <c:v>8291.9770000000008</c:v>
                </c:pt>
                <c:pt idx="6983">
                  <c:v>8294.19</c:v>
                </c:pt>
                <c:pt idx="6984">
                  <c:v>8294.5030000000006</c:v>
                </c:pt>
                <c:pt idx="6985">
                  <c:v>8295.4889999999996</c:v>
                </c:pt>
                <c:pt idx="6986">
                  <c:v>8298.6370000000006</c:v>
                </c:pt>
                <c:pt idx="6987">
                  <c:v>8300.1309999999994</c:v>
                </c:pt>
                <c:pt idx="6988">
                  <c:v>8301.2510000000002</c:v>
                </c:pt>
                <c:pt idx="6989">
                  <c:v>8302.85</c:v>
                </c:pt>
                <c:pt idx="6990">
                  <c:v>8303.0849999999991</c:v>
                </c:pt>
                <c:pt idx="6991">
                  <c:v>8304.6260000000002</c:v>
                </c:pt>
                <c:pt idx="6992">
                  <c:v>8306.6290000000008</c:v>
                </c:pt>
                <c:pt idx="6993">
                  <c:v>8307.5319999999992</c:v>
                </c:pt>
                <c:pt idx="6994">
                  <c:v>8308</c:v>
                </c:pt>
                <c:pt idx="6995">
                  <c:v>8308.2860000000001</c:v>
                </c:pt>
                <c:pt idx="6996">
                  <c:v>8309.4699999999993</c:v>
                </c:pt>
                <c:pt idx="6997">
                  <c:v>8311.0040000000008</c:v>
                </c:pt>
                <c:pt idx="6998">
                  <c:v>8311.3739999999998</c:v>
                </c:pt>
                <c:pt idx="6999">
                  <c:v>8311.9809999999998</c:v>
                </c:pt>
                <c:pt idx="7000">
                  <c:v>8313.723</c:v>
                </c:pt>
                <c:pt idx="7001">
                  <c:v>8314.7489999999998</c:v>
                </c:pt>
                <c:pt idx="7002">
                  <c:v>8316.44</c:v>
                </c:pt>
                <c:pt idx="7003">
                  <c:v>8321.4969999999994</c:v>
                </c:pt>
                <c:pt idx="7004">
                  <c:v>8321.8770000000004</c:v>
                </c:pt>
                <c:pt idx="7005">
                  <c:v>8323.4500000000007</c:v>
                </c:pt>
                <c:pt idx="7006">
                  <c:v>8324.5959999999995</c:v>
                </c:pt>
                <c:pt idx="7007">
                  <c:v>8324.8719999999994</c:v>
                </c:pt>
                <c:pt idx="7008">
                  <c:v>8327.3140000000003</c:v>
                </c:pt>
                <c:pt idx="7009">
                  <c:v>8328.2459999999992</c:v>
                </c:pt>
                <c:pt idx="7010">
                  <c:v>8329.7729999999992</c:v>
                </c:pt>
                <c:pt idx="7011">
                  <c:v>8330.0319999999992</c:v>
                </c:pt>
                <c:pt idx="7012">
                  <c:v>8331.6209999999992</c:v>
                </c:pt>
                <c:pt idx="7013">
                  <c:v>8334.2199999999993</c:v>
                </c:pt>
                <c:pt idx="7014">
                  <c:v>8334.9950000000008</c:v>
                </c:pt>
                <c:pt idx="7015">
                  <c:v>8335.4689999999991</c:v>
                </c:pt>
                <c:pt idx="7016">
                  <c:v>8337.4310000000005</c:v>
                </c:pt>
                <c:pt idx="7017">
                  <c:v>8338.1869999999999</c:v>
                </c:pt>
                <c:pt idx="7018">
                  <c:v>8338.3690000000006</c:v>
                </c:pt>
                <c:pt idx="7019">
                  <c:v>8338.9449999999997</c:v>
                </c:pt>
                <c:pt idx="7020">
                  <c:v>8340.9050000000007</c:v>
                </c:pt>
                <c:pt idx="7021">
                  <c:v>8341.7440000000006</c:v>
                </c:pt>
                <c:pt idx="7022">
                  <c:v>8343.116</c:v>
                </c:pt>
                <c:pt idx="7023">
                  <c:v>8343.6229999999996</c:v>
                </c:pt>
                <c:pt idx="7024">
                  <c:v>8345.1180000000004</c:v>
                </c:pt>
                <c:pt idx="7025">
                  <c:v>8346.3420000000006</c:v>
                </c:pt>
                <c:pt idx="7026">
                  <c:v>8347.5640000000003</c:v>
                </c:pt>
                <c:pt idx="7027">
                  <c:v>8348.4920000000002</c:v>
                </c:pt>
                <c:pt idx="7028">
                  <c:v>8349.06</c:v>
                </c:pt>
                <c:pt idx="7029">
                  <c:v>8351.4110000000001</c:v>
                </c:pt>
                <c:pt idx="7030">
                  <c:v>8351.7780000000002</c:v>
                </c:pt>
                <c:pt idx="7031">
                  <c:v>8352.0120000000006</c:v>
                </c:pt>
                <c:pt idx="7032">
                  <c:v>8354.4959999999992</c:v>
                </c:pt>
                <c:pt idx="7033">
                  <c:v>8355.241</c:v>
                </c:pt>
                <c:pt idx="7034">
                  <c:v>8356.4599999999991</c:v>
                </c:pt>
                <c:pt idx="7035">
                  <c:v>8357.2150000000001</c:v>
                </c:pt>
                <c:pt idx="7036">
                  <c:v>8358.6149999999998</c:v>
                </c:pt>
                <c:pt idx="7037">
                  <c:v>8359.9330000000009</c:v>
                </c:pt>
                <c:pt idx="7038">
                  <c:v>8360.9069999999992</c:v>
                </c:pt>
                <c:pt idx="7039">
                  <c:v>8361.99</c:v>
                </c:pt>
                <c:pt idx="7040">
                  <c:v>8362.6509999999998</c:v>
                </c:pt>
                <c:pt idx="7041">
                  <c:v>8365.3559999999998</c:v>
                </c:pt>
                <c:pt idx="7042">
                  <c:v>8365.3690000000006</c:v>
                </c:pt>
                <c:pt idx="7043">
                  <c:v>8368.0879999999997</c:v>
                </c:pt>
                <c:pt idx="7044">
                  <c:v>8369.8040000000001</c:v>
                </c:pt>
                <c:pt idx="7045">
                  <c:v>8370.8060000000005</c:v>
                </c:pt>
                <c:pt idx="7046">
                  <c:v>8372.1129999999994</c:v>
                </c:pt>
                <c:pt idx="7047">
                  <c:v>8373.4320000000007</c:v>
                </c:pt>
                <c:pt idx="7048">
                  <c:v>8373.5239999999994</c:v>
                </c:pt>
                <c:pt idx="7049">
                  <c:v>8374.2510000000002</c:v>
                </c:pt>
                <c:pt idx="7050">
                  <c:v>8375.4869999999992</c:v>
                </c:pt>
                <c:pt idx="7051">
                  <c:v>8376.2420000000002</c:v>
                </c:pt>
                <c:pt idx="7052">
                  <c:v>8378.6990000000005</c:v>
                </c:pt>
                <c:pt idx="7053">
                  <c:v>8378.8610000000008</c:v>
                </c:pt>
                <c:pt idx="7054">
                  <c:v>8378.9609999999993</c:v>
                </c:pt>
                <c:pt idx="7055">
                  <c:v>8379.3719999999994</c:v>
                </c:pt>
                <c:pt idx="7056">
                  <c:v>8381.6790000000001</c:v>
                </c:pt>
                <c:pt idx="7057">
                  <c:v>8382.2360000000008</c:v>
                </c:pt>
                <c:pt idx="7058">
                  <c:v>8383.1479999999992</c:v>
                </c:pt>
                <c:pt idx="7059">
                  <c:v>8384.3979999999992</c:v>
                </c:pt>
                <c:pt idx="7060">
                  <c:v>8385.61</c:v>
                </c:pt>
                <c:pt idx="7061">
                  <c:v>8387.5949999999993</c:v>
                </c:pt>
                <c:pt idx="7062">
                  <c:v>8388.9840000000004</c:v>
                </c:pt>
                <c:pt idx="7063">
                  <c:v>8389.8340000000007</c:v>
                </c:pt>
                <c:pt idx="7064">
                  <c:v>8392.0429999999997</c:v>
                </c:pt>
                <c:pt idx="7065">
                  <c:v>8392.3590000000004</c:v>
                </c:pt>
                <c:pt idx="7066">
                  <c:v>8393.3529999999992</c:v>
                </c:pt>
                <c:pt idx="7067">
                  <c:v>8395.7330000000002</c:v>
                </c:pt>
                <c:pt idx="7068">
                  <c:v>8396.491</c:v>
                </c:pt>
                <c:pt idx="7069">
                  <c:v>8399.107</c:v>
                </c:pt>
                <c:pt idx="7070">
                  <c:v>8399.5519999999997</c:v>
                </c:pt>
                <c:pt idx="7071">
                  <c:v>8400.7070000000003</c:v>
                </c:pt>
                <c:pt idx="7072">
                  <c:v>8400.9390000000003</c:v>
                </c:pt>
                <c:pt idx="7073">
                  <c:v>8402.482</c:v>
                </c:pt>
                <c:pt idx="7074">
                  <c:v>8403.4259999999995</c:v>
                </c:pt>
                <c:pt idx="7075">
                  <c:v>8405.3870000000006</c:v>
                </c:pt>
                <c:pt idx="7076">
                  <c:v>8405.8559999999998</c:v>
                </c:pt>
                <c:pt idx="7077">
                  <c:v>8406.1440000000002</c:v>
                </c:pt>
                <c:pt idx="7078">
                  <c:v>8406.1859999999997</c:v>
                </c:pt>
                <c:pt idx="7079">
                  <c:v>8408.7729999999992</c:v>
                </c:pt>
                <c:pt idx="7080">
                  <c:v>8409.1479999999992</c:v>
                </c:pt>
                <c:pt idx="7081">
                  <c:v>8409.5570000000007</c:v>
                </c:pt>
                <c:pt idx="7082">
                  <c:v>8411.9249999999993</c:v>
                </c:pt>
                <c:pt idx="7083">
                  <c:v>8412.4320000000007</c:v>
                </c:pt>
                <c:pt idx="7084">
                  <c:v>8412.9809999999998</c:v>
                </c:pt>
                <c:pt idx="7085">
                  <c:v>8415.0779999999995</c:v>
                </c:pt>
                <c:pt idx="7086">
                  <c:v>8415.7139999999999</c:v>
                </c:pt>
                <c:pt idx="7087">
                  <c:v>8418.2309999999998</c:v>
                </c:pt>
                <c:pt idx="7088">
                  <c:v>8418.9969999999994</c:v>
                </c:pt>
                <c:pt idx="7089">
                  <c:v>8419.8289999999997</c:v>
                </c:pt>
                <c:pt idx="7090">
                  <c:v>8421.384</c:v>
                </c:pt>
                <c:pt idx="7091">
                  <c:v>8422.2800000000007</c:v>
                </c:pt>
                <c:pt idx="7092">
                  <c:v>8423.2540000000008</c:v>
                </c:pt>
                <c:pt idx="7093">
                  <c:v>8424.5360000000001</c:v>
                </c:pt>
                <c:pt idx="7094">
                  <c:v>8425.5640000000003</c:v>
                </c:pt>
                <c:pt idx="7095">
                  <c:v>8426.6779999999999</c:v>
                </c:pt>
                <c:pt idx="7096">
                  <c:v>8427.69</c:v>
                </c:pt>
                <c:pt idx="7097">
                  <c:v>8428.8459999999995</c:v>
                </c:pt>
                <c:pt idx="7098">
                  <c:v>8430.1020000000008</c:v>
                </c:pt>
                <c:pt idx="7099">
                  <c:v>8430.8430000000008</c:v>
                </c:pt>
                <c:pt idx="7100">
                  <c:v>8432.1290000000008</c:v>
                </c:pt>
                <c:pt idx="7101">
                  <c:v>8433.5259999999998</c:v>
                </c:pt>
                <c:pt idx="7102">
                  <c:v>8436.9500000000007</c:v>
                </c:pt>
                <c:pt idx="7103">
                  <c:v>8437.1479999999992</c:v>
                </c:pt>
                <c:pt idx="7104">
                  <c:v>8438.6949999999997</c:v>
                </c:pt>
                <c:pt idx="7105">
                  <c:v>8440.3009999999995</c:v>
                </c:pt>
                <c:pt idx="7106">
                  <c:v>8440.375</c:v>
                </c:pt>
                <c:pt idx="7107">
                  <c:v>8441.6949999999997</c:v>
                </c:pt>
                <c:pt idx="7108">
                  <c:v>8441.9779999999992</c:v>
                </c:pt>
                <c:pt idx="7109">
                  <c:v>8443.4539999999997</c:v>
                </c:pt>
                <c:pt idx="7110">
                  <c:v>8443.7990000000009</c:v>
                </c:pt>
                <c:pt idx="7111">
                  <c:v>8445.2610000000004</c:v>
                </c:pt>
                <c:pt idx="7112">
                  <c:v>8446.607</c:v>
                </c:pt>
                <c:pt idx="7113">
                  <c:v>8448.5439999999999</c:v>
                </c:pt>
                <c:pt idx="7114">
                  <c:v>8450.6479999999992</c:v>
                </c:pt>
                <c:pt idx="7115">
                  <c:v>8451.8269999999993</c:v>
                </c:pt>
                <c:pt idx="7116">
                  <c:v>8452.9130000000005</c:v>
                </c:pt>
                <c:pt idx="7117">
                  <c:v>8454.0709999999999</c:v>
                </c:pt>
                <c:pt idx="7118">
                  <c:v>8455.1090000000004</c:v>
                </c:pt>
                <c:pt idx="7119">
                  <c:v>8456.0650000000005</c:v>
                </c:pt>
                <c:pt idx="7120">
                  <c:v>8457.4950000000008</c:v>
                </c:pt>
                <c:pt idx="7121">
                  <c:v>8458.393</c:v>
                </c:pt>
                <c:pt idx="7122">
                  <c:v>8459.2189999999991</c:v>
                </c:pt>
                <c:pt idx="7123">
                  <c:v>8460.92</c:v>
                </c:pt>
                <c:pt idx="7124">
                  <c:v>8461.6759999999995</c:v>
                </c:pt>
                <c:pt idx="7125">
                  <c:v>8462.3719999999994</c:v>
                </c:pt>
                <c:pt idx="7126">
                  <c:v>8464.3439999999991</c:v>
                </c:pt>
                <c:pt idx="7127">
                  <c:v>8464.9590000000007</c:v>
                </c:pt>
                <c:pt idx="7128">
                  <c:v>8465.5239999999994</c:v>
                </c:pt>
                <c:pt idx="7129">
                  <c:v>8467.768</c:v>
                </c:pt>
                <c:pt idx="7130">
                  <c:v>8468.241</c:v>
                </c:pt>
                <c:pt idx="7131">
                  <c:v>8468.6779999999999</c:v>
                </c:pt>
                <c:pt idx="7132">
                  <c:v>8471.1919999999991</c:v>
                </c:pt>
                <c:pt idx="7133">
                  <c:v>8474.8080000000009</c:v>
                </c:pt>
                <c:pt idx="7134">
                  <c:v>8474.9830000000002</c:v>
                </c:pt>
                <c:pt idx="7135">
                  <c:v>8478.0400000000009</c:v>
                </c:pt>
                <c:pt idx="7136">
                  <c:v>8478.09</c:v>
                </c:pt>
                <c:pt idx="7137">
                  <c:v>8478.1360000000004</c:v>
                </c:pt>
                <c:pt idx="7138">
                  <c:v>8479.2489999999998</c:v>
                </c:pt>
                <c:pt idx="7139">
                  <c:v>8481.2890000000007</c:v>
                </c:pt>
                <c:pt idx="7140">
                  <c:v>8481.4650000000001</c:v>
                </c:pt>
                <c:pt idx="7141">
                  <c:v>8484.4419999999991</c:v>
                </c:pt>
                <c:pt idx="7142">
                  <c:v>8484.6560000000009</c:v>
                </c:pt>
                <c:pt idx="7143">
                  <c:v>8484.8889999999992</c:v>
                </c:pt>
                <c:pt idx="7144">
                  <c:v>8487.5949999999993</c:v>
                </c:pt>
                <c:pt idx="7145">
                  <c:v>8487.94</c:v>
                </c:pt>
                <c:pt idx="7146">
                  <c:v>8488.3140000000003</c:v>
                </c:pt>
                <c:pt idx="7147">
                  <c:v>8490.7479999999996</c:v>
                </c:pt>
                <c:pt idx="7148">
                  <c:v>8491.2219999999998</c:v>
                </c:pt>
                <c:pt idx="7149">
                  <c:v>8491.7369999999992</c:v>
                </c:pt>
                <c:pt idx="7150">
                  <c:v>8493.9</c:v>
                </c:pt>
                <c:pt idx="7151">
                  <c:v>8494.5049999999992</c:v>
                </c:pt>
                <c:pt idx="7152">
                  <c:v>8495.9920000000002</c:v>
                </c:pt>
                <c:pt idx="7153">
                  <c:v>8497.1839999999993</c:v>
                </c:pt>
                <c:pt idx="7154">
                  <c:v>8497.7909999999993</c:v>
                </c:pt>
                <c:pt idx="7155">
                  <c:v>8498.3169999999991</c:v>
                </c:pt>
                <c:pt idx="7156">
                  <c:v>8498.5570000000007</c:v>
                </c:pt>
                <c:pt idx="7157">
                  <c:v>8500.7240000000002</c:v>
                </c:pt>
                <c:pt idx="7158">
                  <c:v>8501.0789999999997</c:v>
                </c:pt>
                <c:pt idx="7159">
                  <c:v>8501.3880000000008</c:v>
                </c:pt>
                <c:pt idx="7160">
                  <c:v>8504.2639999999992</c:v>
                </c:pt>
                <c:pt idx="7161">
                  <c:v>8504.3680000000004</c:v>
                </c:pt>
                <c:pt idx="7162">
                  <c:v>8504.4580000000005</c:v>
                </c:pt>
                <c:pt idx="7163">
                  <c:v>8505.7270000000008</c:v>
                </c:pt>
                <c:pt idx="7164">
                  <c:v>8507.5280000000002</c:v>
                </c:pt>
                <c:pt idx="7165">
                  <c:v>8507.6560000000009</c:v>
                </c:pt>
                <c:pt idx="7166">
                  <c:v>8507.8040000000001</c:v>
                </c:pt>
                <c:pt idx="7167">
                  <c:v>8510.5990000000002</c:v>
                </c:pt>
                <c:pt idx="7168">
                  <c:v>8510.9439999999995</c:v>
                </c:pt>
                <c:pt idx="7169">
                  <c:v>8511.3439999999991</c:v>
                </c:pt>
                <c:pt idx="7170">
                  <c:v>8513.6689999999999</c:v>
                </c:pt>
                <c:pt idx="7171">
                  <c:v>8514.2330000000002</c:v>
                </c:pt>
                <c:pt idx="7172">
                  <c:v>8514.884</c:v>
                </c:pt>
                <c:pt idx="7173">
                  <c:v>8517.5220000000008</c:v>
                </c:pt>
                <c:pt idx="7174">
                  <c:v>8518.4240000000009</c:v>
                </c:pt>
                <c:pt idx="7175">
                  <c:v>8519.81</c:v>
                </c:pt>
                <c:pt idx="7176">
                  <c:v>8520.8109999999997</c:v>
                </c:pt>
                <c:pt idx="7177">
                  <c:v>8521.9639999999999</c:v>
                </c:pt>
                <c:pt idx="7178">
                  <c:v>8522.8799999999992</c:v>
                </c:pt>
                <c:pt idx="7179">
                  <c:v>8524.0990000000002</c:v>
                </c:pt>
                <c:pt idx="7180">
                  <c:v>8525.9500000000007</c:v>
                </c:pt>
                <c:pt idx="7181">
                  <c:v>8527.3870000000006</c:v>
                </c:pt>
                <c:pt idx="7182">
                  <c:v>8529.0210000000006</c:v>
                </c:pt>
                <c:pt idx="7183">
                  <c:v>8529.0439999999999</c:v>
                </c:pt>
                <c:pt idx="7184">
                  <c:v>8530.6759999999995</c:v>
                </c:pt>
                <c:pt idx="7185">
                  <c:v>8532.0910000000003</c:v>
                </c:pt>
                <c:pt idx="7186">
                  <c:v>8532.5840000000007</c:v>
                </c:pt>
                <c:pt idx="7187">
                  <c:v>8533.9639999999999</c:v>
                </c:pt>
                <c:pt idx="7188">
                  <c:v>8535.1610000000001</c:v>
                </c:pt>
                <c:pt idx="7189">
                  <c:v>8536.1239999999998</c:v>
                </c:pt>
                <c:pt idx="7190">
                  <c:v>8537.2520000000004</c:v>
                </c:pt>
                <c:pt idx="7191">
                  <c:v>8540.5409999999993</c:v>
                </c:pt>
                <c:pt idx="7192">
                  <c:v>8541.3009999999995</c:v>
                </c:pt>
                <c:pt idx="7193">
                  <c:v>8543.2039999999997</c:v>
                </c:pt>
                <c:pt idx="7194">
                  <c:v>8543.8289999999997</c:v>
                </c:pt>
                <c:pt idx="7195">
                  <c:v>8544.3709999999992</c:v>
                </c:pt>
                <c:pt idx="7196">
                  <c:v>8546.7440000000006</c:v>
                </c:pt>
                <c:pt idx="7197">
                  <c:v>8547.1170000000002</c:v>
                </c:pt>
                <c:pt idx="7198">
                  <c:v>8547.4410000000007</c:v>
                </c:pt>
                <c:pt idx="7199">
                  <c:v>8550.4060000000009</c:v>
                </c:pt>
                <c:pt idx="7200">
                  <c:v>8550.5120000000006</c:v>
                </c:pt>
                <c:pt idx="7201">
                  <c:v>8552.0030000000006</c:v>
                </c:pt>
                <c:pt idx="7202">
                  <c:v>8553.5820000000003</c:v>
                </c:pt>
                <c:pt idx="7203">
                  <c:v>8553.6939999999995</c:v>
                </c:pt>
                <c:pt idx="7204">
                  <c:v>8553.8240000000005</c:v>
                </c:pt>
                <c:pt idx="7205">
                  <c:v>8556.982</c:v>
                </c:pt>
                <c:pt idx="7206">
                  <c:v>8557.3639999999996</c:v>
                </c:pt>
                <c:pt idx="7207">
                  <c:v>8559.723</c:v>
                </c:pt>
                <c:pt idx="7208">
                  <c:v>8560.2720000000008</c:v>
                </c:pt>
                <c:pt idx="7209">
                  <c:v>8560.9040000000005</c:v>
                </c:pt>
                <c:pt idx="7210">
                  <c:v>8562.7929999999997</c:v>
                </c:pt>
                <c:pt idx="7211">
                  <c:v>8563.56</c:v>
                </c:pt>
                <c:pt idx="7212">
                  <c:v>8564.4439999999995</c:v>
                </c:pt>
                <c:pt idx="7213">
                  <c:v>8566.8490000000002</c:v>
                </c:pt>
                <c:pt idx="7214">
                  <c:v>8570.1370000000006</c:v>
                </c:pt>
                <c:pt idx="7215">
                  <c:v>8571.5229999999992</c:v>
                </c:pt>
                <c:pt idx="7216">
                  <c:v>8572.0040000000008</c:v>
                </c:pt>
                <c:pt idx="7217">
                  <c:v>8572.7729999999992</c:v>
                </c:pt>
                <c:pt idx="7218">
                  <c:v>8573.4249999999993</c:v>
                </c:pt>
                <c:pt idx="7219">
                  <c:v>8575.0640000000003</c:v>
                </c:pt>
                <c:pt idx="7220">
                  <c:v>8576.7139999999999</c:v>
                </c:pt>
                <c:pt idx="7221">
                  <c:v>8578.1450000000004</c:v>
                </c:pt>
                <c:pt idx="7222">
                  <c:v>8578.6039999999994</c:v>
                </c:pt>
                <c:pt idx="7223">
                  <c:v>8580.0020000000004</c:v>
                </c:pt>
                <c:pt idx="7224">
                  <c:v>8581.2150000000001</c:v>
                </c:pt>
                <c:pt idx="7225">
                  <c:v>8582.1440000000002</c:v>
                </c:pt>
                <c:pt idx="7226">
                  <c:v>8583.2900000000009</c:v>
                </c:pt>
                <c:pt idx="7227">
                  <c:v>8586.5789999999997</c:v>
                </c:pt>
                <c:pt idx="7228">
                  <c:v>8587.3559999999998</c:v>
                </c:pt>
                <c:pt idx="7229">
                  <c:v>8589.2240000000002</c:v>
                </c:pt>
                <c:pt idx="7230">
                  <c:v>8589.8670000000002</c:v>
                </c:pt>
                <c:pt idx="7231">
                  <c:v>8592.7639999999992</c:v>
                </c:pt>
                <c:pt idx="7232">
                  <c:v>8593.1550000000007</c:v>
                </c:pt>
                <c:pt idx="7233">
                  <c:v>8593.4950000000008</c:v>
                </c:pt>
                <c:pt idx="7234">
                  <c:v>8596.3040000000001</c:v>
                </c:pt>
                <c:pt idx="7235">
                  <c:v>8596.4439999999995</c:v>
                </c:pt>
                <c:pt idx="7236">
                  <c:v>8596.5650000000005</c:v>
                </c:pt>
                <c:pt idx="7237">
                  <c:v>8598.2780000000002</c:v>
                </c:pt>
                <c:pt idx="7238">
                  <c:v>8599.6360000000004</c:v>
                </c:pt>
                <c:pt idx="7239">
                  <c:v>8599.732</c:v>
                </c:pt>
                <c:pt idx="7240">
                  <c:v>8599.8439999999991</c:v>
                </c:pt>
                <c:pt idx="7241">
                  <c:v>8603.0220000000008</c:v>
                </c:pt>
                <c:pt idx="7242">
                  <c:v>8603.384</c:v>
                </c:pt>
                <c:pt idx="7243">
                  <c:v>8605.7759999999998</c:v>
                </c:pt>
                <c:pt idx="7244">
                  <c:v>8606.9240000000009</c:v>
                </c:pt>
                <c:pt idx="7245">
                  <c:v>8608.8469999999998</c:v>
                </c:pt>
                <c:pt idx="7246">
                  <c:v>8609.598</c:v>
                </c:pt>
                <c:pt idx="7247">
                  <c:v>8610.4639999999999</c:v>
                </c:pt>
                <c:pt idx="7248">
                  <c:v>8611.9169999999995</c:v>
                </c:pt>
                <c:pt idx="7249">
                  <c:v>8612.8870000000006</c:v>
                </c:pt>
                <c:pt idx="7250">
                  <c:v>8614.0040000000008</c:v>
                </c:pt>
                <c:pt idx="7251">
                  <c:v>8614.6450000000004</c:v>
                </c:pt>
                <c:pt idx="7252">
                  <c:v>8614.9869999999992</c:v>
                </c:pt>
                <c:pt idx="7253">
                  <c:v>8616.1749999999993</c:v>
                </c:pt>
                <c:pt idx="7254">
                  <c:v>8617.5439999999999</c:v>
                </c:pt>
                <c:pt idx="7255">
                  <c:v>8618.0580000000009</c:v>
                </c:pt>
                <c:pt idx="7256">
                  <c:v>8619.4629999999997</c:v>
                </c:pt>
                <c:pt idx="7257">
                  <c:v>8621.0840000000007</c:v>
                </c:pt>
                <c:pt idx="7258">
                  <c:v>8621.1280000000006</c:v>
                </c:pt>
                <c:pt idx="7259">
                  <c:v>8622.7520000000004</c:v>
                </c:pt>
                <c:pt idx="7260">
                  <c:v>8624.1980000000003</c:v>
                </c:pt>
                <c:pt idx="7261">
                  <c:v>8624.6239999999998</c:v>
                </c:pt>
                <c:pt idx="7262">
                  <c:v>8626.0400000000009</c:v>
                </c:pt>
                <c:pt idx="7263">
                  <c:v>8627.2690000000002</c:v>
                </c:pt>
                <c:pt idx="7264">
                  <c:v>8628.1640000000007</c:v>
                </c:pt>
                <c:pt idx="7265">
                  <c:v>8629.3279999999995</c:v>
                </c:pt>
                <c:pt idx="7266">
                  <c:v>8631.7039999999997</c:v>
                </c:pt>
                <c:pt idx="7267">
                  <c:v>8632.6170000000002</c:v>
                </c:pt>
                <c:pt idx="7268">
                  <c:v>8633.4089999999997</c:v>
                </c:pt>
                <c:pt idx="7269">
                  <c:v>8634.2540000000008</c:v>
                </c:pt>
                <c:pt idx="7270">
                  <c:v>8635.2440000000006</c:v>
                </c:pt>
                <c:pt idx="7271">
                  <c:v>8635.9050000000007</c:v>
                </c:pt>
                <c:pt idx="7272">
                  <c:v>8636.48</c:v>
                </c:pt>
                <c:pt idx="7273">
                  <c:v>8638.7839999999997</c:v>
                </c:pt>
                <c:pt idx="7274">
                  <c:v>8639.1929999999993</c:v>
                </c:pt>
                <c:pt idx="7275">
                  <c:v>8639.723</c:v>
                </c:pt>
                <c:pt idx="7276">
                  <c:v>8641</c:v>
                </c:pt>
                <c:pt idx="7277">
                  <c:v>8642.58</c:v>
                </c:pt>
                <c:pt idx="7278">
                  <c:v>8643.1890000000003</c:v>
                </c:pt>
                <c:pt idx="7279">
                  <c:v>8644.8989999999994</c:v>
                </c:pt>
                <c:pt idx="7280">
                  <c:v>8645.9840000000004</c:v>
                </c:pt>
                <c:pt idx="7281">
                  <c:v>8647.5640000000003</c:v>
                </c:pt>
                <c:pt idx="7282">
                  <c:v>8647.9050000000007</c:v>
                </c:pt>
                <c:pt idx="7283">
                  <c:v>8649.39</c:v>
                </c:pt>
                <c:pt idx="7284">
                  <c:v>8650.2279999999992</c:v>
                </c:pt>
                <c:pt idx="7285">
                  <c:v>8652.6219999999994</c:v>
                </c:pt>
                <c:pt idx="7286">
                  <c:v>8652.7939999999999</c:v>
                </c:pt>
                <c:pt idx="7287">
                  <c:v>8652.8909999999996</c:v>
                </c:pt>
                <c:pt idx="7288">
                  <c:v>8653.24</c:v>
                </c:pt>
                <c:pt idx="7289">
                  <c:v>8655.5550000000003</c:v>
                </c:pt>
                <c:pt idx="7290">
                  <c:v>8656.1980000000003</c:v>
                </c:pt>
                <c:pt idx="7291">
                  <c:v>8657.3389999999999</c:v>
                </c:pt>
                <c:pt idx="7292">
                  <c:v>8658.2189999999991</c:v>
                </c:pt>
                <c:pt idx="7293">
                  <c:v>8659.6039999999994</c:v>
                </c:pt>
                <c:pt idx="7294">
                  <c:v>8660.8819999999996</c:v>
                </c:pt>
                <c:pt idx="7295">
                  <c:v>8662.0560000000005</c:v>
                </c:pt>
                <c:pt idx="7296">
                  <c:v>8665.48</c:v>
                </c:pt>
                <c:pt idx="7297">
                  <c:v>8666.2099999999991</c:v>
                </c:pt>
                <c:pt idx="7298">
                  <c:v>8666.4130000000005</c:v>
                </c:pt>
                <c:pt idx="7299">
                  <c:v>8666.7729999999992</c:v>
                </c:pt>
                <c:pt idx="7300">
                  <c:v>8669.8169999999991</c:v>
                </c:pt>
                <c:pt idx="7301">
                  <c:v>8671.2749999999996</c:v>
                </c:pt>
                <c:pt idx="7302">
                  <c:v>8671.4889999999996</c:v>
                </c:pt>
                <c:pt idx="7303">
                  <c:v>8671.5370000000003</c:v>
                </c:pt>
                <c:pt idx="7304">
                  <c:v>8673.223</c:v>
                </c:pt>
                <c:pt idx="7305">
                  <c:v>8674.2009999999991</c:v>
                </c:pt>
                <c:pt idx="7306">
                  <c:v>8676.6270000000004</c:v>
                </c:pt>
                <c:pt idx="7307">
                  <c:v>8676.8639999999996</c:v>
                </c:pt>
                <c:pt idx="7308">
                  <c:v>8677.7199999999993</c:v>
                </c:pt>
                <c:pt idx="7309">
                  <c:v>8679.5280000000002</c:v>
                </c:pt>
                <c:pt idx="7310">
                  <c:v>8680.0310000000009</c:v>
                </c:pt>
                <c:pt idx="7311">
                  <c:v>8680.9230000000007</c:v>
                </c:pt>
                <c:pt idx="7312">
                  <c:v>8682.1919999999991</c:v>
                </c:pt>
                <c:pt idx="7313">
                  <c:v>8683.4369999999999</c:v>
                </c:pt>
                <c:pt idx="7314">
                  <c:v>8684.8559999999998</c:v>
                </c:pt>
                <c:pt idx="7315">
                  <c:v>8685.64</c:v>
                </c:pt>
                <c:pt idx="7316">
                  <c:v>8686.8410000000003</c:v>
                </c:pt>
                <c:pt idx="7317">
                  <c:v>8687.52</c:v>
                </c:pt>
                <c:pt idx="7318">
                  <c:v>8689.9590000000007</c:v>
                </c:pt>
                <c:pt idx="7319">
                  <c:v>8692.8469999999998</c:v>
                </c:pt>
                <c:pt idx="7320">
                  <c:v>8693.65</c:v>
                </c:pt>
                <c:pt idx="7321">
                  <c:v>8695.0730000000003</c:v>
                </c:pt>
                <c:pt idx="7322">
                  <c:v>8695.9650000000001</c:v>
                </c:pt>
                <c:pt idx="7323">
                  <c:v>8697.0550000000003</c:v>
                </c:pt>
                <c:pt idx="7324">
                  <c:v>8698.1749999999993</c:v>
                </c:pt>
                <c:pt idx="7325">
                  <c:v>8699.7900000000009</c:v>
                </c:pt>
                <c:pt idx="7326">
                  <c:v>8700.4599999999991</c:v>
                </c:pt>
                <c:pt idx="7327">
                  <c:v>8700.8379999999997</c:v>
                </c:pt>
                <c:pt idx="7328">
                  <c:v>8702.1990000000005</c:v>
                </c:pt>
                <c:pt idx="7329">
                  <c:v>8703.5020000000004</c:v>
                </c:pt>
                <c:pt idx="7330">
                  <c:v>8704.5069999999996</c:v>
                </c:pt>
                <c:pt idx="7331">
                  <c:v>8706.1659999999993</c:v>
                </c:pt>
                <c:pt idx="7332">
                  <c:v>8708.8289999999997</c:v>
                </c:pt>
                <c:pt idx="7333">
                  <c:v>8710.6740000000009</c:v>
                </c:pt>
                <c:pt idx="7334">
                  <c:v>8711.4930000000004</c:v>
                </c:pt>
                <c:pt idx="7335">
                  <c:v>8713.94</c:v>
                </c:pt>
                <c:pt idx="7336">
                  <c:v>8714.0789999999997</c:v>
                </c:pt>
                <c:pt idx="7337">
                  <c:v>8714.1569999999992</c:v>
                </c:pt>
                <c:pt idx="7338">
                  <c:v>8714.4390000000003</c:v>
                </c:pt>
                <c:pt idx="7339">
                  <c:v>8716.82</c:v>
                </c:pt>
                <c:pt idx="7340">
                  <c:v>8717.4830000000002</c:v>
                </c:pt>
                <c:pt idx="7341">
                  <c:v>8718.6560000000009</c:v>
                </c:pt>
                <c:pt idx="7342">
                  <c:v>8720.8880000000008</c:v>
                </c:pt>
                <c:pt idx="7343">
                  <c:v>8722.1479999999992</c:v>
                </c:pt>
                <c:pt idx="7344">
                  <c:v>8723.3729999999996</c:v>
                </c:pt>
                <c:pt idx="7345">
                  <c:v>8724.8119999999999</c:v>
                </c:pt>
                <c:pt idx="7346">
                  <c:v>8726.6790000000001</c:v>
                </c:pt>
                <c:pt idx="7347">
                  <c:v>8727.4760000000006</c:v>
                </c:pt>
                <c:pt idx="7348">
                  <c:v>8728.09</c:v>
                </c:pt>
                <c:pt idx="7349">
                  <c:v>8732.8029999999999</c:v>
                </c:pt>
                <c:pt idx="7350">
                  <c:v>8734.5069999999996</c:v>
                </c:pt>
                <c:pt idx="7351">
                  <c:v>8735.4670000000006</c:v>
                </c:pt>
                <c:pt idx="7352">
                  <c:v>8737.5229999999992</c:v>
                </c:pt>
                <c:pt idx="7353">
                  <c:v>8737.9110000000001</c:v>
                </c:pt>
                <c:pt idx="7354">
                  <c:v>8738.1309999999994</c:v>
                </c:pt>
                <c:pt idx="7355">
                  <c:v>8738.9179999999997</c:v>
                </c:pt>
                <c:pt idx="7356">
                  <c:v>8740.7939999999999</c:v>
                </c:pt>
                <c:pt idx="7357">
                  <c:v>8741.0010000000002</c:v>
                </c:pt>
                <c:pt idx="7358">
                  <c:v>8741.3160000000007</c:v>
                </c:pt>
                <c:pt idx="7359">
                  <c:v>8742.24</c:v>
                </c:pt>
                <c:pt idx="7360">
                  <c:v>8743.4580000000005</c:v>
                </c:pt>
                <c:pt idx="7361">
                  <c:v>8744.7209999999995</c:v>
                </c:pt>
                <c:pt idx="7362">
                  <c:v>8746.9570000000003</c:v>
                </c:pt>
                <c:pt idx="7363">
                  <c:v>8748.1260000000002</c:v>
                </c:pt>
                <c:pt idx="7364">
                  <c:v>8748.7849999999999</c:v>
                </c:pt>
                <c:pt idx="7365">
                  <c:v>8751.1579999999994</c:v>
                </c:pt>
                <c:pt idx="7366">
                  <c:v>8751.4490000000005</c:v>
                </c:pt>
                <c:pt idx="7367">
                  <c:v>8751.5300000000007</c:v>
                </c:pt>
                <c:pt idx="7368">
                  <c:v>8751.6740000000009</c:v>
                </c:pt>
                <c:pt idx="7369">
                  <c:v>8754.1129999999994</c:v>
                </c:pt>
                <c:pt idx="7370">
                  <c:v>8754.9359999999997</c:v>
                </c:pt>
                <c:pt idx="7371">
                  <c:v>8756.3909999999996</c:v>
                </c:pt>
                <c:pt idx="7372">
                  <c:v>8756.7759999999998</c:v>
                </c:pt>
                <c:pt idx="7373">
                  <c:v>8758.34</c:v>
                </c:pt>
                <c:pt idx="7374">
                  <c:v>8758.7019999999993</c:v>
                </c:pt>
                <c:pt idx="7375">
                  <c:v>8759.9189999999999</c:v>
                </c:pt>
                <c:pt idx="7376">
                  <c:v>8760.0959999999995</c:v>
                </c:pt>
                <c:pt idx="7377">
                  <c:v>8761.7119999999995</c:v>
                </c:pt>
                <c:pt idx="7378">
                  <c:v>8762.8269999999993</c:v>
                </c:pt>
                <c:pt idx="7379">
                  <c:v>8765.0789999999997</c:v>
                </c:pt>
                <c:pt idx="7380">
                  <c:v>8765.56</c:v>
                </c:pt>
                <c:pt idx="7381">
                  <c:v>8767.6229999999996</c:v>
                </c:pt>
                <c:pt idx="7382">
                  <c:v>8768.2919999999995</c:v>
                </c:pt>
                <c:pt idx="7383">
                  <c:v>8768.4470000000001</c:v>
                </c:pt>
                <c:pt idx="7384">
                  <c:v>8768.6970000000001</c:v>
                </c:pt>
                <c:pt idx="7385">
                  <c:v>8771.0229999999992</c:v>
                </c:pt>
                <c:pt idx="7386">
                  <c:v>8771.8150000000005</c:v>
                </c:pt>
                <c:pt idx="7387">
                  <c:v>8773.0859999999993</c:v>
                </c:pt>
                <c:pt idx="7388">
                  <c:v>8773.7559999999994</c:v>
                </c:pt>
                <c:pt idx="7389">
                  <c:v>8775.1830000000009</c:v>
                </c:pt>
                <c:pt idx="7390">
                  <c:v>8776.4879999999994</c:v>
                </c:pt>
                <c:pt idx="7391">
                  <c:v>8777.4750000000004</c:v>
                </c:pt>
                <c:pt idx="7392">
                  <c:v>8778.5509999999995</c:v>
                </c:pt>
                <c:pt idx="7393">
                  <c:v>8779.2199999999993</c:v>
                </c:pt>
                <c:pt idx="7394">
                  <c:v>8781.8639999999996</c:v>
                </c:pt>
                <c:pt idx="7395">
                  <c:v>8781.9179999999997</c:v>
                </c:pt>
                <c:pt idx="7396">
                  <c:v>8781.9519999999993</c:v>
                </c:pt>
                <c:pt idx="7397">
                  <c:v>8782.0969999999998</c:v>
                </c:pt>
                <c:pt idx="7398">
                  <c:v>8785.2860000000001</c:v>
                </c:pt>
                <c:pt idx="7399">
                  <c:v>8786.2530000000006</c:v>
                </c:pt>
                <c:pt idx="7400">
                  <c:v>8787.4159999999993</c:v>
                </c:pt>
                <c:pt idx="7401">
                  <c:v>8788.6540000000005</c:v>
                </c:pt>
                <c:pt idx="7402">
                  <c:v>8790.1479999999992</c:v>
                </c:pt>
                <c:pt idx="7403">
                  <c:v>8790.643</c:v>
                </c:pt>
                <c:pt idx="7404">
                  <c:v>8792.8809999999994</c:v>
                </c:pt>
                <c:pt idx="7405">
                  <c:v>8795.0310000000009</c:v>
                </c:pt>
                <c:pt idx="7406">
                  <c:v>8795.39</c:v>
                </c:pt>
                <c:pt idx="7407">
                  <c:v>8795.6119999999992</c:v>
                </c:pt>
                <c:pt idx="7408">
                  <c:v>8798.3449999999993</c:v>
                </c:pt>
                <c:pt idx="7409">
                  <c:v>8798.7569999999996</c:v>
                </c:pt>
                <c:pt idx="7410">
                  <c:v>8799.42</c:v>
                </c:pt>
                <c:pt idx="7411">
                  <c:v>8799.5079999999998</c:v>
                </c:pt>
                <c:pt idx="7412">
                  <c:v>8802.125</c:v>
                </c:pt>
                <c:pt idx="7413">
                  <c:v>8803.8089999999993</c:v>
                </c:pt>
                <c:pt idx="7414">
                  <c:v>8805.4930000000004</c:v>
                </c:pt>
                <c:pt idx="7415">
                  <c:v>8806.5409999999993</c:v>
                </c:pt>
                <c:pt idx="7416">
                  <c:v>8808.1980000000003</c:v>
                </c:pt>
                <c:pt idx="7417">
                  <c:v>8808.86</c:v>
                </c:pt>
                <c:pt idx="7418">
                  <c:v>8809.2729999999992</c:v>
                </c:pt>
                <c:pt idx="7419">
                  <c:v>8811.0450000000001</c:v>
                </c:pt>
                <c:pt idx="7420">
                  <c:v>8812.0049999999992</c:v>
                </c:pt>
                <c:pt idx="7421">
                  <c:v>8812.2289999999994</c:v>
                </c:pt>
                <c:pt idx="7422">
                  <c:v>8812.5869999999995</c:v>
                </c:pt>
                <c:pt idx="7423">
                  <c:v>8814.7369999999992</c:v>
                </c:pt>
                <c:pt idx="7424">
                  <c:v>8816.9770000000008</c:v>
                </c:pt>
                <c:pt idx="7425">
                  <c:v>8817.4689999999991</c:v>
                </c:pt>
                <c:pt idx="7426">
                  <c:v>8818.9639999999999</c:v>
                </c:pt>
                <c:pt idx="7427">
                  <c:v>8820.2009999999991</c:v>
                </c:pt>
                <c:pt idx="7428">
                  <c:v>8821.3649999999998</c:v>
                </c:pt>
                <c:pt idx="7429">
                  <c:v>8822.3320000000003</c:v>
                </c:pt>
                <c:pt idx="7430">
                  <c:v>8822.9339999999993</c:v>
                </c:pt>
                <c:pt idx="7431">
                  <c:v>8825.5190000000002</c:v>
                </c:pt>
                <c:pt idx="7432">
                  <c:v>8825.6650000000009</c:v>
                </c:pt>
                <c:pt idx="7433">
                  <c:v>8825.6990000000005</c:v>
                </c:pt>
                <c:pt idx="7434">
                  <c:v>8825.7540000000008</c:v>
                </c:pt>
                <c:pt idx="7435">
                  <c:v>8828.3979999999992</c:v>
                </c:pt>
                <c:pt idx="7436">
                  <c:v>8830.1440000000002</c:v>
                </c:pt>
                <c:pt idx="7437">
                  <c:v>8831.1299999999992</c:v>
                </c:pt>
                <c:pt idx="7438">
                  <c:v>8832.4359999999997</c:v>
                </c:pt>
                <c:pt idx="7439">
                  <c:v>8833.8610000000008</c:v>
                </c:pt>
                <c:pt idx="7440">
                  <c:v>8834.5319999999992</c:v>
                </c:pt>
                <c:pt idx="7441">
                  <c:v>8835.8029999999999</c:v>
                </c:pt>
                <c:pt idx="7442">
                  <c:v>8836.5939999999991</c:v>
                </c:pt>
                <c:pt idx="7443">
                  <c:v>8838.9220000000005</c:v>
                </c:pt>
                <c:pt idx="7444">
                  <c:v>8839.1710000000003</c:v>
                </c:pt>
                <c:pt idx="7445">
                  <c:v>8839.3259999999991</c:v>
                </c:pt>
                <c:pt idx="7446">
                  <c:v>8839.9920000000002</c:v>
                </c:pt>
                <c:pt idx="7447">
                  <c:v>8842.0580000000009</c:v>
                </c:pt>
                <c:pt idx="7448">
                  <c:v>8842.5380000000005</c:v>
                </c:pt>
                <c:pt idx="7449">
                  <c:v>8843.3109999999997</c:v>
                </c:pt>
                <c:pt idx="7450">
                  <c:v>8844.7900000000009</c:v>
                </c:pt>
                <c:pt idx="7451">
                  <c:v>8845.9060000000009</c:v>
                </c:pt>
                <c:pt idx="7452">
                  <c:v>8847.5229999999992</c:v>
                </c:pt>
                <c:pt idx="7453">
                  <c:v>8847.6990000000005</c:v>
                </c:pt>
                <c:pt idx="7454">
                  <c:v>8850.2540000000008</c:v>
                </c:pt>
                <c:pt idx="7455">
                  <c:v>8852.0889999999999</c:v>
                </c:pt>
                <c:pt idx="7456">
                  <c:v>8852.6419999999998</c:v>
                </c:pt>
                <c:pt idx="7457">
                  <c:v>8852.9860000000008</c:v>
                </c:pt>
                <c:pt idx="7458">
                  <c:v>8853.8979999999992</c:v>
                </c:pt>
                <c:pt idx="7459">
                  <c:v>8854.4670000000006</c:v>
                </c:pt>
                <c:pt idx="7460">
                  <c:v>8855.7189999999991</c:v>
                </c:pt>
                <c:pt idx="7461">
                  <c:v>8856.01</c:v>
                </c:pt>
                <c:pt idx="7462">
                  <c:v>8856.4779999999992</c:v>
                </c:pt>
                <c:pt idx="7463">
                  <c:v>8858.4500000000007</c:v>
                </c:pt>
                <c:pt idx="7464">
                  <c:v>8859.3770000000004</c:v>
                </c:pt>
                <c:pt idx="7465">
                  <c:v>8860.866</c:v>
                </c:pt>
                <c:pt idx="7466">
                  <c:v>8861.1830000000009</c:v>
                </c:pt>
                <c:pt idx="7467">
                  <c:v>8862.7450000000008</c:v>
                </c:pt>
                <c:pt idx="7468">
                  <c:v>8866.6470000000008</c:v>
                </c:pt>
                <c:pt idx="7469">
                  <c:v>8868.94</c:v>
                </c:pt>
                <c:pt idx="7470">
                  <c:v>8869.3790000000008</c:v>
                </c:pt>
                <c:pt idx="7471">
                  <c:v>8869.4809999999998</c:v>
                </c:pt>
                <c:pt idx="7472">
                  <c:v>8869.6450000000004</c:v>
                </c:pt>
                <c:pt idx="7473">
                  <c:v>8874.8430000000008</c:v>
                </c:pt>
                <c:pt idx="7474">
                  <c:v>8876.2170000000006</c:v>
                </c:pt>
                <c:pt idx="7475">
                  <c:v>8877.5750000000007</c:v>
                </c:pt>
                <c:pt idx="7476">
                  <c:v>8879.5840000000007</c:v>
                </c:pt>
                <c:pt idx="7477">
                  <c:v>8880.3080000000009</c:v>
                </c:pt>
                <c:pt idx="7478">
                  <c:v>8882.8119999999999</c:v>
                </c:pt>
                <c:pt idx="7479">
                  <c:v>8882.9519999999993</c:v>
                </c:pt>
                <c:pt idx="7480">
                  <c:v>8883.0390000000007</c:v>
                </c:pt>
                <c:pt idx="7481">
                  <c:v>8883.4140000000007</c:v>
                </c:pt>
                <c:pt idx="7482">
                  <c:v>8886.3189999999995</c:v>
                </c:pt>
                <c:pt idx="7483">
                  <c:v>8887.2009999999991</c:v>
                </c:pt>
                <c:pt idx="7484">
                  <c:v>8888.5030000000006</c:v>
                </c:pt>
                <c:pt idx="7485">
                  <c:v>8889.6880000000001</c:v>
                </c:pt>
                <c:pt idx="7486">
                  <c:v>8890.2260000000006</c:v>
                </c:pt>
                <c:pt idx="7487">
                  <c:v>8891.1810000000005</c:v>
                </c:pt>
                <c:pt idx="7488">
                  <c:v>8893.1389999999992</c:v>
                </c:pt>
                <c:pt idx="7489">
                  <c:v>8895.5849999999991</c:v>
                </c:pt>
                <c:pt idx="7490">
                  <c:v>8896.3459999999995</c:v>
                </c:pt>
                <c:pt idx="7491">
                  <c:v>8896.6059999999998</c:v>
                </c:pt>
                <c:pt idx="7492">
                  <c:v>8897.1389999999992</c:v>
                </c:pt>
                <c:pt idx="7493">
                  <c:v>8898.9279999999999</c:v>
                </c:pt>
                <c:pt idx="7494">
                  <c:v>8900.0730000000003</c:v>
                </c:pt>
                <c:pt idx="7495">
                  <c:v>8901.5110000000004</c:v>
                </c:pt>
                <c:pt idx="7496">
                  <c:v>8902.4120000000003</c:v>
                </c:pt>
                <c:pt idx="7497">
                  <c:v>8903.5409999999993</c:v>
                </c:pt>
                <c:pt idx="7498">
                  <c:v>8904.0939999999991</c:v>
                </c:pt>
                <c:pt idx="7499">
                  <c:v>8905.7070000000003</c:v>
                </c:pt>
                <c:pt idx="7500">
                  <c:v>8906.6759999999995</c:v>
                </c:pt>
                <c:pt idx="7501">
                  <c:v>8907.0079999999998</c:v>
                </c:pt>
                <c:pt idx="7502">
                  <c:v>8907.6859999999997</c:v>
                </c:pt>
                <c:pt idx="7503">
                  <c:v>8909.259</c:v>
                </c:pt>
                <c:pt idx="7504">
                  <c:v>8910.4760000000006</c:v>
                </c:pt>
                <c:pt idx="7505">
                  <c:v>8910.5439999999999</c:v>
                </c:pt>
                <c:pt idx="7506">
                  <c:v>8911.8410000000003</c:v>
                </c:pt>
                <c:pt idx="7507">
                  <c:v>8912.9590000000007</c:v>
                </c:pt>
                <c:pt idx="7508">
                  <c:v>8913.9419999999991</c:v>
                </c:pt>
                <c:pt idx="7509">
                  <c:v>8914.4240000000009</c:v>
                </c:pt>
                <c:pt idx="7510">
                  <c:v>8915.8289999999997</c:v>
                </c:pt>
                <c:pt idx="7511">
                  <c:v>8917.0069999999996</c:v>
                </c:pt>
                <c:pt idx="7512">
                  <c:v>8917.41</c:v>
                </c:pt>
                <c:pt idx="7513">
                  <c:v>8919.5889999999999</c:v>
                </c:pt>
                <c:pt idx="7514">
                  <c:v>8920.8770000000004</c:v>
                </c:pt>
                <c:pt idx="7515">
                  <c:v>8922.1720000000005</c:v>
                </c:pt>
                <c:pt idx="7516">
                  <c:v>8923.5069999999996</c:v>
                </c:pt>
                <c:pt idx="7517">
                  <c:v>8924.3439999999991</c:v>
                </c:pt>
                <c:pt idx="7518">
                  <c:v>8924.7540000000008</c:v>
                </c:pt>
                <c:pt idx="7519">
                  <c:v>8925.9519999999993</c:v>
                </c:pt>
                <c:pt idx="7520">
                  <c:v>8927.3369999999995</c:v>
                </c:pt>
                <c:pt idx="7521">
                  <c:v>8927.8119999999999</c:v>
                </c:pt>
                <c:pt idx="7522">
                  <c:v>8928.7800000000007</c:v>
                </c:pt>
                <c:pt idx="7523">
                  <c:v>8929.92</c:v>
                </c:pt>
                <c:pt idx="7524">
                  <c:v>8931.2780000000002</c:v>
                </c:pt>
                <c:pt idx="7525">
                  <c:v>8932.5020000000004</c:v>
                </c:pt>
                <c:pt idx="7526">
                  <c:v>8934.0540000000001</c:v>
                </c:pt>
                <c:pt idx="7527">
                  <c:v>8934.7459999999992</c:v>
                </c:pt>
                <c:pt idx="7528">
                  <c:v>8935.0849999999991</c:v>
                </c:pt>
                <c:pt idx="7529">
                  <c:v>8936.0740000000005</c:v>
                </c:pt>
                <c:pt idx="7530">
                  <c:v>8938.2129999999997</c:v>
                </c:pt>
                <c:pt idx="7531">
                  <c:v>8939.3279999999995</c:v>
                </c:pt>
                <c:pt idx="7532">
                  <c:v>8940.25</c:v>
                </c:pt>
                <c:pt idx="7533">
                  <c:v>8941.6810000000005</c:v>
                </c:pt>
                <c:pt idx="7534">
                  <c:v>8942.8330000000005</c:v>
                </c:pt>
                <c:pt idx="7535">
                  <c:v>8945.1479999999992</c:v>
                </c:pt>
                <c:pt idx="7536">
                  <c:v>8945.4150000000009</c:v>
                </c:pt>
                <c:pt idx="7537">
                  <c:v>8946.1959999999999</c:v>
                </c:pt>
                <c:pt idx="7538">
                  <c:v>8947.9979999999996</c:v>
                </c:pt>
                <c:pt idx="7539">
                  <c:v>8948.6149999999998</c:v>
                </c:pt>
                <c:pt idx="7540">
                  <c:v>8950.5810000000001</c:v>
                </c:pt>
                <c:pt idx="7541">
                  <c:v>8952.0820000000003</c:v>
                </c:pt>
                <c:pt idx="7542">
                  <c:v>8953.1630000000005</c:v>
                </c:pt>
                <c:pt idx="7543">
                  <c:v>8955.1479999999992</c:v>
                </c:pt>
                <c:pt idx="7544">
                  <c:v>8955.5499999999993</c:v>
                </c:pt>
                <c:pt idx="7545">
                  <c:v>8955.7459999999992</c:v>
                </c:pt>
                <c:pt idx="7546">
                  <c:v>8956.3179999999993</c:v>
                </c:pt>
                <c:pt idx="7547">
                  <c:v>8958.3279999999995</c:v>
                </c:pt>
                <c:pt idx="7548">
                  <c:v>8959.0169999999998</c:v>
                </c:pt>
                <c:pt idx="7549">
                  <c:v>8960.4230000000007</c:v>
                </c:pt>
                <c:pt idx="7550">
                  <c:v>8960.9110000000001</c:v>
                </c:pt>
                <c:pt idx="7551">
                  <c:v>8962.4840000000004</c:v>
                </c:pt>
                <c:pt idx="7552">
                  <c:v>8963.4940000000006</c:v>
                </c:pt>
                <c:pt idx="7553">
                  <c:v>8965.6959999999999</c:v>
                </c:pt>
                <c:pt idx="7554">
                  <c:v>8965.9509999999991</c:v>
                </c:pt>
                <c:pt idx="7555">
                  <c:v>8966.4410000000007</c:v>
                </c:pt>
                <c:pt idx="7556">
                  <c:v>8968.6589999999997</c:v>
                </c:pt>
                <c:pt idx="7557">
                  <c:v>8970.9699999999993</c:v>
                </c:pt>
                <c:pt idx="7558">
                  <c:v>8971.241</c:v>
                </c:pt>
                <c:pt idx="7559">
                  <c:v>8972.4259999999995</c:v>
                </c:pt>
                <c:pt idx="7560">
                  <c:v>8972.8860000000004</c:v>
                </c:pt>
                <c:pt idx="7561">
                  <c:v>8973.8240000000005</c:v>
                </c:pt>
                <c:pt idx="7562">
                  <c:v>8976.2430000000004</c:v>
                </c:pt>
                <c:pt idx="7563">
                  <c:v>8976.3539999999994</c:v>
                </c:pt>
                <c:pt idx="7564">
                  <c:v>8976.4069999999992</c:v>
                </c:pt>
                <c:pt idx="7565">
                  <c:v>8976.5640000000003</c:v>
                </c:pt>
                <c:pt idx="7566">
                  <c:v>8978.9889999999996</c:v>
                </c:pt>
                <c:pt idx="7567">
                  <c:v>8979.82</c:v>
                </c:pt>
                <c:pt idx="7568">
                  <c:v>8981.518</c:v>
                </c:pt>
                <c:pt idx="7569">
                  <c:v>8981.5720000000001</c:v>
                </c:pt>
                <c:pt idx="7570">
                  <c:v>8983.2880000000005</c:v>
                </c:pt>
                <c:pt idx="7571">
                  <c:v>8984.1540000000005</c:v>
                </c:pt>
                <c:pt idx="7572">
                  <c:v>8986.6859999999997</c:v>
                </c:pt>
                <c:pt idx="7573">
                  <c:v>8986.7369999999992</c:v>
                </c:pt>
                <c:pt idx="7574">
                  <c:v>8986.7549999999992</c:v>
                </c:pt>
                <c:pt idx="7575">
                  <c:v>8986.7909999999993</c:v>
                </c:pt>
                <c:pt idx="7576">
                  <c:v>8989.32</c:v>
                </c:pt>
                <c:pt idx="7577">
                  <c:v>8990.2219999999998</c:v>
                </c:pt>
                <c:pt idx="7578">
                  <c:v>8991.902</c:v>
                </c:pt>
                <c:pt idx="7579">
                  <c:v>8992.0650000000005</c:v>
                </c:pt>
                <c:pt idx="7580">
                  <c:v>8993.69</c:v>
                </c:pt>
                <c:pt idx="7581">
                  <c:v>8994.4850000000006</c:v>
                </c:pt>
                <c:pt idx="7582">
                  <c:v>8996.8089999999993</c:v>
                </c:pt>
                <c:pt idx="7583">
                  <c:v>8997.0669999999991</c:v>
                </c:pt>
                <c:pt idx="7584">
                  <c:v>8997.1560000000009</c:v>
                </c:pt>
                <c:pt idx="7585">
                  <c:v>8997.3379999999997</c:v>
                </c:pt>
                <c:pt idx="7586">
                  <c:v>8999.65</c:v>
                </c:pt>
                <c:pt idx="7587">
                  <c:v>9000.6239999999998</c:v>
                </c:pt>
                <c:pt idx="7588">
                  <c:v>9002.2330000000002</c:v>
                </c:pt>
                <c:pt idx="7589">
                  <c:v>9002.6119999999992</c:v>
                </c:pt>
                <c:pt idx="7590">
                  <c:v>9004.0910000000003</c:v>
                </c:pt>
                <c:pt idx="7591">
                  <c:v>9006.9310000000005</c:v>
                </c:pt>
                <c:pt idx="7592">
                  <c:v>9007.3979999999992</c:v>
                </c:pt>
                <c:pt idx="7593">
                  <c:v>9007.5589999999993</c:v>
                </c:pt>
                <c:pt idx="7594">
                  <c:v>9007.8860000000004</c:v>
                </c:pt>
                <c:pt idx="7595">
                  <c:v>9011.0249999999996</c:v>
                </c:pt>
                <c:pt idx="7596">
                  <c:v>9012.5640000000003</c:v>
                </c:pt>
                <c:pt idx="7597">
                  <c:v>9014.4930000000004</c:v>
                </c:pt>
                <c:pt idx="7598">
                  <c:v>9017.0529999999999</c:v>
                </c:pt>
                <c:pt idx="7599">
                  <c:v>9017.7289999999994</c:v>
                </c:pt>
                <c:pt idx="7600">
                  <c:v>9018.4330000000009</c:v>
                </c:pt>
                <c:pt idx="7601">
                  <c:v>9020.3119999999999</c:v>
                </c:pt>
                <c:pt idx="7602">
                  <c:v>9021.4279999999999</c:v>
                </c:pt>
                <c:pt idx="7603">
                  <c:v>9022.8940000000002</c:v>
                </c:pt>
                <c:pt idx="7604">
                  <c:v>9024.8950000000004</c:v>
                </c:pt>
                <c:pt idx="7605">
                  <c:v>9025.4770000000008</c:v>
                </c:pt>
                <c:pt idx="7606">
                  <c:v>9027.1759999999995</c:v>
                </c:pt>
                <c:pt idx="7607">
                  <c:v>9028.06</c:v>
                </c:pt>
                <c:pt idx="7608">
                  <c:v>9028.9809999999998</c:v>
                </c:pt>
                <c:pt idx="7609">
                  <c:v>9030.6419999999998</c:v>
                </c:pt>
                <c:pt idx="7610">
                  <c:v>9031.8289999999997</c:v>
                </c:pt>
                <c:pt idx="7611">
                  <c:v>9034.2540000000008</c:v>
                </c:pt>
                <c:pt idx="7612">
                  <c:v>9035.2579999999998</c:v>
                </c:pt>
                <c:pt idx="7613">
                  <c:v>9035.2970000000005</c:v>
                </c:pt>
                <c:pt idx="7614">
                  <c:v>9037.2980000000007</c:v>
                </c:pt>
                <c:pt idx="7615">
                  <c:v>9038.39</c:v>
                </c:pt>
                <c:pt idx="7616">
                  <c:v>9038.7639999999992</c:v>
                </c:pt>
                <c:pt idx="7617">
                  <c:v>9039.527</c:v>
                </c:pt>
                <c:pt idx="7618">
                  <c:v>9040.973</c:v>
                </c:pt>
                <c:pt idx="7619">
                  <c:v>9042.2309999999998</c:v>
                </c:pt>
                <c:pt idx="7620">
                  <c:v>9044.8009999999995</c:v>
                </c:pt>
                <c:pt idx="7621">
                  <c:v>9045.6980000000003</c:v>
                </c:pt>
                <c:pt idx="7622">
                  <c:v>9046.1380000000008</c:v>
                </c:pt>
                <c:pt idx="7623">
                  <c:v>9047.42</c:v>
                </c:pt>
                <c:pt idx="7624">
                  <c:v>9048.7209999999995</c:v>
                </c:pt>
                <c:pt idx="7625">
                  <c:v>9052.6329999999998</c:v>
                </c:pt>
                <c:pt idx="7626">
                  <c:v>9056.1</c:v>
                </c:pt>
                <c:pt idx="7627">
                  <c:v>9056.4680000000008</c:v>
                </c:pt>
                <c:pt idx="7628">
                  <c:v>9059.5669999999991</c:v>
                </c:pt>
                <c:pt idx="7629">
                  <c:v>9060.6219999999994</c:v>
                </c:pt>
                <c:pt idx="7630">
                  <c:v>9061.634</c:v>
                </c:pt>
                <c:pt idx="7631">
                  <c:v>9063.0339999999997</c:v>
                </c:pt>
                <c:pt idx="7632">
                  <c:v>9064.2160000000003</c:v>
                </c:pt>
                <c:pt idx="7633">
                  <c:v>9066.5020000000004</c:v>
                </c:pt>
                <c:pt idx="7634">
                  <c:v>9066.7990000000009</c:v>
                </c:pt>
                <c:pt idx="7635">
                  <c:v>9069.9689999999991</c:v>
                </c:pt>
                <c:pt idx="7636">
                  <c:v>9071.9639999999999</c:v>
                </c:pt>
                <c:pt idx="7637">
                  <c:v>9074.5470000000005</c:v>
                </c:pt>
                <c:pt idx="7638">
                  <c:v>9076.3719999999994</c:v>
                </c:pt>
                <c:pt idx="7639">
                  <c:v>9076.4320000000007</c:v>
                </c:pt>
                <c:pt idx="7640">
                  <c:v>9076.8889999999992</c:v>
                </c:pt>
                <c:pt idx="7641">
                  <c:v>9078.3619999999992</c:v>
                </c:pt>
                <c:pt idx="7642">
                  <c:v>9079.8970000000008</c:v>
                </c:pt>
                <c:pt idx="7643">
                  <c:v>9080.26</c:v>
                </c:pt>
                <c:pt idx="7644">
                  <c:v>9080.8490000000002</c:v>
                </c:pt>
                <c:pt idx="7645">
                  <c:v>9082.6219999999994</c:v>
                </c:pt>
                <c:pt idx="7646">
                  <c:v>9083.6309999999994</c:v>
                </c:pt>
                <c:pt idx="7647">
                  <c:v>9085.2659999999996</c:v>
                </c:pt>
                <c:pt idx="7648">
                  <c:v>9085.348</c:v>
                </c:pt>
                <c:pt idx="7649">
                  <c:v>9087.0020000000004</c:v>
                </c:pt>
                <c:pt idx="7650">
                  <c:v>9088.0720000000001</c:v>
                </c:pt>
                <c:pt idx="7651">
                  <c:v>9089.6830000000009</c:v>
                </c:pt>
                <c:pt idx="7652">
                  <c:v>9090.3719999999994</c:v>
                </c:pt>
                <c:pt idx="7653">
                  <c:v>9090.7980000000007</c:v>
                </c:pt>
                <c:pt idx="7654">
                  <c:v>9092.5949999999993</c:v>
                </c:pt>
                <c:pt idx="7655">
                  <c:v>9093.5229999999992</c:v>
                </c:pt>
                <c:pt idx="7656">
                  <c:v>9093.7430000000004</c:v>
                </c:pt>
                <c:pt idx="7657">
                  <c:v>9094.1</c:v>
                </c:pt>
                <c:pt idx="7658">
                  <c:v>9094.2729999999992</c:v>
                </c:pt>
                <c:pt idx="7659">
                  <c:v>9096.2489999999998</c:v>
                </c:pt>
                <c:pt idx="7660">
                  <c:v>9097.1139999999996</c:v>
                </c:pt>
                <c:pt idx="7661">
                  <c:v>9098.5169999999998</c:v>
                </c:pt>
                <c:pt idx="7662">
                  <c:v>9100.4850000000006</c:v>
                </c:pt>
                <c:pt idx="7663">
                  <c:v>9101.7000000000007</c:v>
                </c:pt>
                <c:pt idx="7664">
                  <c:v>9102.9339999999993</c:v>
                </c:pt>
                <c:pt idx="7665">
                  <c:v>9104.4249999999993</c:v>
                </c:pt>
                <c:pt idx="7666">
                  <c:v>9106.8279999999995</c:v>
                </c:pt>
                <c:pt idx="7667">
                  <c:v>9107.15</c:v>
                </c:pt>
                <c:pt idx="7668">
                  <c:v>9107.2270000000008</c:v>
                </c:pt>
                <c:pt idx="7669">
                  <c:v>9107.3510000000006</c:v>
                </c:pt>
                <c:pt idx="7670">
                  <c:v>9110.598</c:v>
                </c:pt>
                <c:pt idx="7671">
                  <c:v>9111.768</c:v>
                </c:pt>
                <c:pt idx="7672">
                  <c:v>9112.6020000000008</c:v>
                </c:pt>
                <c:pt idx="7673">
                  <c:v>9113.9689999999991</c:v>
                </c:pt>
                <c:pt idx="7674">
                  <c:v>9115.3269999999993</c:v>
                </c:pt>
                <c:pt idx="7675">
                  <c:v>9117.34</c:v>
                </c:pt>
                <c:pt idx="7676">
                  <c:v>9120.6020000000008</c:v>
                </c:pt>
                <c:pt idx="7677">
                  <c:v>9120.7109999999993</c:v>
                </c:pt>
                <c:pt idx="7678">
                  <c:v>9120.777</c:v>
                </c:pt>
                <c:pt idx="7679">
                  <c:v>9121.0619999999999</c:v>
                </c:pt>
                <c:pt idx="7680">
                  <c:v>9123.5030000000006</c:v>
                </c:pt>
                <c:pt idx="7681">
                  <c:v>9124.0810000000001</c:v>
                </c:pt>
                <c:pt idx="7682">
                  <c:v>9125.0190000000002</c:v>
                </c:pt>
                <c:pt idx="7683">
                  <c:v>9126.2289999999994</c:v>
                </c:pt>
                <c:pt idx="7684">
                  <c:v>9127.4519999999993</c:v>
                </c:pt>
                <c:pt idx="7685">
                  <c:v>9128.9539999999997</c:v>
                </c:pt>
                <c:pt idx="7686">
                  <c:v>9129.4359999999997</c:v>
                </c:pt>
                <c:pt idx="7687">
                  <c:v>9130.8230000000003</c:v>
                </c:pt>
                <c:pt idx="7688">
                  <c:v>9131.68</c:v>
                </c:pt>
                <c:pt idx="7689">
                  <c:v>9133.8529999999992</c:v>
                </c:pt>
                <c:pt idx="7690">
                  <c:v>9134.1939999999995</c:v>
                </c:pt>
                <c:pt idx="7691">
                  <c:v>9134.4050000000007</c:v>
                </c:pt>
                <c:pt idx="7692">
                  <c:v>9137.1299999999992</c:v>
                </c:pt>
                <c:pt idx="7693">
                  <c:v>9137.5650000000005</c:v>
                </c:pt>
                <c:pt idx="7694">
                  <c:v>9138.27</c:v>
                </c:pt>
                <c:pt idx="7695">
                  <c:v>9139.8559999999998</c:v>
                </c:pt>
                <c:pt idx="7696">
                  <c:v>9140.9369999999999</c:v>
                </c:pt>
                <c:pt idx="7697">
                  <c:v>9142.5810000000001</c:v>
                </c:pt>
                <c:pt idx="7698">
                  <c:v>9142.6869999999999</c:v>
                </c:pt>
                <c:pt idx="7699">
                  <c:v>9144.3070000000007</c:v>
                </c:pt>
                <c:pt idx="7700">
                  <c:v>9145.3070000000007</c:v>
                </c:pt>
                <c:pt idx="7701">
                  <c:v>9147.6779999999999</c:v>
                </c:pt>
                <c:pt idx="7702">
                  <c:v>9148.0319999999992</c:v>
                </c:pt>
                <c:pt idx="7703">
                  <c:v>9150.7579999999998</c:v>
                </c:pt>
                <c:pt idx="7704">
                  <c:v>9151.0490000000009</c:v>
                </c:pt>
                <c:pt idx="7705">
                  <c:v>9151.6710000000003</c:v>
                </c:pt>
                <c:pt idx="7706">
                  <c:v>9154.42</c:v>
                </c:pt>
                <c:pt idx="7707">
                  <c:v>9155.9380000000001</c:v>
                </c:pt>
                <c:pt idx="7708">
                  <c:v>9156.2080000000005</c:v>
                </c:pt>
                <c:pt idx="7709">
                  <c:v>9157.7909999999993</c:v>
                </c:pt>
                <c:pt idx="7710">
                  <c:v>9158.9339999999993</c:v>
                </c:pt>
                <c:pt idx="7711">
                  <c:v>9160.3549999999996</c:v>
                </c:pt>
                <c:pt idx="7712">
                  <c:v>9161.1610000000001</c:v>
                </c:pt>
                <c:pt idx="7713">
                  <c:v>9163.7610000000004</c:v>
                </c:pt>
                <c:pt idx="7714">
                  <c:v>9164.3850000000002</c:v>
                </c:pt>
                <c:pt idx="7715">
                  <c:v>9164.5319999999992</c:v>
                </c:pt>
                <c:pt idx="7716">
                  <c:v>9164.7720000000008</c:v>
                </c:pt>
                <c:pt idx="7717">
                  <c:v>9167.11</c:v>
                </c:pt>
                <c:pt idx="7718">
                  <c:v>9167.9030000000002</c:v>
                </c:pt>
                <c:pt idx="7719">
                  <c:v>9169.1890000000003</c:v>
                </c:pt>
                <c:pt idx="7720">
                  <c:v>9169.8349999999991</c:v>
                </c:pt>
                <c:pt idx="7721">
                  <c:v>9171.2739999999994</c:v>
                </c:pt>
                <c:pt idx="7722">
                  <c:v>9172.5609999999997</c:v>
                </c:pt>
                <c:pt idx="7723">
                  <c:v>9173.6059999999998</c:v>
                </c:pt>
                <c:pt idx="7724">
                  <c:v>9175.2860000000001</c:v>
                </c:pt>
                <c:pt idx="7725">
                  <c:v>9177.9930000000004</c:v>
                </c:pt>
                <c:pt idx="7726">
                  <c:v>9178.0120000000006</c:v>
                </c:pt>
                <c:pt idx="7727">
                  <c:v>9180.7369999999992</c:v>
                </c:pt>
                <c:pt idx="7728">
                  <c:v>9181.3870000000006</c:v>
                </c:pt>
                <c:pt idx="7729">
                  <c:v>9182.44</c:v>
                </c:pt>
                <c:pt idx="7730">
                  <c:v>9183.4629999999997</c:v>
                </c:pt>
                <c:pt idx="7731">
                  <c:v>9184.7579999999998</c:v>
                </c:pt>
                <c:pt idx="7732">
                  <c:v>9186.1880000000001</c:v>
                </c:pt>
                <c:pt idx="7733">
                  <c:v>9186.857</c:v>
                </c:pt>
                <c:pt idx="7734">
                  <c:v>9188.1290000000008</c:v>
                </c:pt>
                <c:pt idx="7735">
                  <c:v>9188.9130000000005</c:v>
                </c:pt>
                <c:pt idx="7736">
                  <c:v>9191.2739999999994</c:v>
                </c:pt>
                <c:pt idx="7737">
                  <c:v>9191.5</c:v>
                </c:pt>
                <c:pt idx="7738">
                  <c:v>9191.6389999999992</c:v>
                </c:pt>
                <c:pt idx="7739">
                  <c:v>9192.2270000000008</c:v>
                </c:pt>
                <c:pt idx="7740">
                  <c:v>9194.3639999999996</c:v>
                </c:pt>
                <c:pt idx="7741">
                  <c:v>9194.8700000000008</c:v>
                </c:pt>
                <c:pt idx="7742">
                  <c:v>9195.6910000000007</c:v>
                </c:pt>
                <c:pt idx="7743">
                  <c:v>9198.241</c:v>
                </c:pt>
                <c:pt idx="7744">
                  <c:v>9199.8150000000005</c:v>
                </c:pt>
                <c:pt idx="7745">
                  <c:v>9200.1080000000002</c:v>
                </c:pt>
                <c:pt idx="7746">
                  <c:v>9201.6119999999992</c:v>
                </c:pt>
                <c:pt idx="7747">
                  <c:v>9202.5409999999993</c:v>
                </c:pt>
                <c:pt idx="7748">
                  <c:v>9204.5249999999996</c:v>
                </c:pt>
                <c:pt idx="7749">
                  <c:v>9204.9830000000002</c:v>
                </c:pt>
                <c:pt idx="7750">
                  <c:v>9205.2659999999996</c:v>
                </c:pt>
                <c:pt idx="7751">
                  <c:v>9206.4599999999991</c:v>
                </c:pt>
                <c:pt idx="7752">
                  <c:v>9207.991</c:v>
                </c:pt>
                <c:pt idx="7753">
                  <c:v>9208.9419999999991</c:v>
                </c:pt>
                <c:pt idx="7754">
                  <c:v>9209.598</c:v>
                </c:pt>
                <c:pt idx="7755">
                  <c:v>9210.7170000000006</c:v>
                </c:pt>
                <c:pt idx="7756">
                  <c:v>9211.7250000000004</c:v>
                </c:pt>
                <c:pt idx="7757">
                  <c:v>9213.3590000000004</c:v>
                </c:pt>
                <c:pt idx="7758">
                  <c:v>9213.4419999999991</c:v>
                </c:pt>
                <c:pt idx="7759">
                  <c:v>9215.0959999999995</c:v>
                </c:pt>
                <c:pt idx="7760">
                  <c:v>9218.4670000000006</c:v>
                </c:pt>
                <c:pt idx="7761">
                  <c:v>9218.8940000000002</c:v>
                </c:pt>
                <c:pt idx="7762">
                  <c:v>9221.6180000000004</c:v>
                </c:pt>
                <c:pt idx="7763">
                  <c:v>9221.8379999999997</c:v>
                </c:pt>
                <c:pt idx="7764">
                  <c:v>9224.3439999999991</c:v>
                </c:pt>
                <c:pt idx="7765">
                  <c:v>9225.2090000000007</c:v>
                </c:pt>
                <c:pt idx="7766">
                  <c:v>9226.61</c:v>
                </c:pt>
                <c:pt idx="7767">
                  <c:v>9227.0689999999995</c:v>
                </c:pt>
                <c:pt idx="7768">
                  <c:v>9229.7950000000001</c:v>
                </c:pt>
                <c:pt idx="7769">
                  <c:v>9231.9500000000007</c:v>
                </c:pt>
                <c:pt idx="7770">
                  <c:v>9232.5210000000006</c:v>
                </c:pt>
                <c:pt idx="7771">
                  <c:v>9234.9259999999995</c:v>
                </c:pt>
                <c:pt idx="7772">
                  <c:v>9235.2459999999992</c:v>
                </c:pt>
                <c:pt idx="7773">
                  <c:v>9235.3209999999999</c:v>
                </c:pt>
                <c:pt idx="7774">
                  <c:v>9235.4439999999995</c:v>
                </c:pt>
                <c:pt idx="7775">
                  <c:v>9239.8610000000008</c:v>
                </c:pt>
                <c:pt idx="7776">
                  <c:v>9242.0640000000003</c:v>
                </c:pt>
                <c:pt idx="7777">
                  <c:v>9243.4220000000005</c:v>
                </c:pt>
                <c:pt idx="7778">
                  <c:v>9244.2780000000002</c:v>
                </c:pt>
                <c:pt idx="7779">
                  <c:v>9245.4339999999993</c:v>
                </c:pt>
                <c:pt idx="7780">
                  <c:v>9246.1479999999992</c:v>
                </c:pt>
                <c:pt idx="7781">
                  <c:v>9248.6949999999997</c:v>
                </c:pt>
                <c:pt idx="7782">
                  <c:v>9248.8729999999996</c:v>
                </c:pt>
                <c:pt idx="7783">
                  <c:v>9249.1589999999997</c:v>
                </c:pt>
                <c:pt idx="7784">
                  <c:v>9251.5990000000002</c:v>
                </c:pt>
                <c:pt idx="7785">
                  <c:v>9252.1759999999995</c:v>
                </c:pt>
                <c:pt idx="7786">
                  <c:v>9253.1119999999992</c:v>
                </c:pt>
                <c:pt idx="7787">
                  <c:v>9257.0490000000009</c:v>
                </c:pt>
                <c:pt idx="7788">
                  <c:v>9257.5290000000005</c:v>
                </c:pt>
                <c:pt idx="7789">
                  <c:v>9258.9179999999997</c:v>
                </c:pt>
                <c:pt idx="7790">
                  <c:v>9259.7739999999994</c:v>
                </c:pt>
                <c:pt idx="7791">
                  <c:v>9262.5</c:v>
                </c:pt>
                <c:pt idx="7792">
                  <c:v>9263.393</c:v>
                </c:pt>
                <c:pt idx="7793">
                  <c:v>9265.134</c:v>
                </c:pt>
                <c:pt idx="7794">
                  <c:v>9265.2170000000006</c:v>
                </c:pt>
                <c:pt idx="7795">
                  <c:v>9265.7000000000007</c:v>
                </c:pt>
                <c:pt idx="7796">
                  <c:v>9267.06</c:v>
                </c:pt>
                <c:pt idx="7797">
                  <c:v>9267.6790000000001</c:v>
                </c:pt>
                <c:pt idx="7798">
                  <c:v>9269.3189999999995</c:v>
                </c:pt>
                <c:pt idx="7799">
                  <c:v>9269.3320000000003</c:v>
                </c:pt>
                <c:pt idx="7800">
                  <c:v>9270.1409999999996</c:v>
                </c:pt>
                <c:pt idx="7801">
                  <c:v>9271.8430000000008</c:v>
                </c:pt>
                <c:pt idx="7802">
                  <c:v>9272.6029999999992</c:v>
                </c:pt>
                <c:pt idx="7803">
                  <c:v>9273.9770000000008</c:v>
                </c:pt>
                <c:pt idx="7804">
                  <c:v>9275.0650000000005</c:v>
                </c:pt>
                <c:pt idx="7805">
                  <c:v>9276.5949999999993</c:v>
                </c:pt>
                <c:pt idx="7806">
                  <c:v>9277.5259999999998</c:v>
                </c:pt>
                <c:pt idx="7807">
                  <c:v>9279.9879999999994</c:v>
                </c:pt>
                <c:pt idx="7808">
                  <c:v>9280.2260000000006</c:v>
                </c:pt>
                <c:pt idx="7809">
                  <c:v>9280.8950000000004</c:v>
                </c:pt>
                <c:pt idx="7810">
                  <c:v>9283.857</c:v>
                </c:pt>
                <c:pt idx="7811">
                  <c:v>9284.9120000000003</c:v>
                </c:pt>
                <c:pt idx="7812">
                  <c:v>9287.1319999999996</c:v>
                </c:pt>
                <c:pt idx="7813">
                  <c:v>9287.3739999999998</c:v>
                </c:pt>
                <c:pt idx="7814">
                  <c:v>9287.4889999999996</c:v>
                </c:pt>
                <c:pt idx="7815">
                  <c:v>9289.8359999999993</c:v>
                </c:pt>
                <c:pt idx="7816">
                  <c:v>9291.1200000000008</c:v>
                </c:pt>
                <c:pt idx="7817">
                  <c:v>9292.2980000000007</c:v>
                </c:pt>
                <c:pt idx="7818">
                  <c:v>9294.73</c:v>
                </c:pt>
                <c:pt idx="7819">
                  <c:v>9294.7520000000004</c:v>
                </c:pt>
                <c:pt idx="7820">
                  <c:v>9294.7759999999998</c:v>
                </c:pt>
                <c:pt idx="7821">
                  <c:v>9297.2219999999998</c:v>
                </c:pt>
                <c:pt idx="7822">
                  <c:v>9298.3829999999998</c:v>
                </c:pt>
                <c:pt idx="7823">
                  <c:v>9299.6839999999993</c:v>
                </c:pt>
                <c:pt idx="7824">
                  <c:v>9301.6470000000008</c:v>
                </c:pt>
                <c:pt idx="7825">
                  <c:v>9302.0149999999994</c:v>
                </c:pt>
                <c:pt idx="7826">
                  <c:v>9302.1460000000006</c:v>
                </c:pt>
                <c:pt idx="7827">
                  <c:v>9302.4210000000003</c:v>
                </c:pt>
                <c:pt idx="7828">
                  <c:v>9304.607</c:v>
                </c:pt>
                <c:pt idx="7829">
                  <c:v>9305.6470000000008</c:v>
                </c:pt>
                <c:pt idx="7830">
                  <c:v>9307.0689999999995</c:v>
                </c:pt>
                <c:pt idx="7831">
                  <c:v>9308.5650000000005</c:v>
                </c:pt>
                <c:pt idx="7832">
                  <c:v>9309.5310000000009</c:v>
                </c:pt>
                <c:pt idx="7833">
                  <c:v>9310.0650000000005</c:v>
                </c:pt>
                <c:pt idx="7834">
                  <c:v>9311.9930000000004</c:v>
                </c:pt>
                <c:pt idx="7835">
                  <c:v>9312.9089999999997</c:v>
                </c:pt>
                <c:pt idx="7836">
                  <c:v>9314.4549999999999</c:v>
                </c:pt>
                <c:pt idx="7837">
                  <c:v>9315.4809999999998</c:v>
                </c:pt>
                <c:pt idx="7838">
                  <c:v>9316.5400000000009</c:v>
                </c:pt>
                <c:pt idx="7839">
                  <c:v>9316.9169999999995</c:v>
                </c:pt>
                <c:pt idx="7840">
                  <c:v>9317.7099999999991</c:v>
                </c:pt>
                <c:pt idx="7841">
                  <c:v>9319.3790000000008</c:v>
                </c:pt>
                <c:pt idx="7842">
                  <c:v>9320.1720000000005</c:v>
                </c:pt>
                <c:pt idx="7843">
                  <c:v>9321.8410000000003</c:v>
                </c:pt>
                <c:pt idx="7844">
                  <c:v>9322.3989999999994</c:v>
                </c:pt>
                <c:pt idx="7845">
                  <c:v>9323.8040000000001</c:v>
                </c:pt>
                <c:pt idx="7846">
                  <c:v>9324.3029999999999</c:v>
                </c:pt>
                <c:pt idx="7847">
                  <c:v>9325.3559999999998</c:v>
                </c:pt>
                <c:pt idx="7848">
                  <c:v>9326.7649999999994</c:v>
                </c:pt>
                <c:pt idx="7849">
                  <c:v>9327.4349999999995</c:v>
                </c:pt>
                <c:pt idx="7850">
                  <c:v>9328.5769999999993</c:v>
                </c:pt>
                <c:pt idx="7851">
                  <c:v>9329.2270000000008</c:v>
                </c:pt>
                <c:pt idx="7852">
                  <c:v>9331.0660000000007</c:v>
                </c:pt>
                <c:pt idx="7853">
                  <c:v>9331.6890000000003</c:v>
                </c:pt>
                <c:pt idx="7854">
                  <c:v>9333</c:v>
                </c:pt>
                <c:pt idx="7855">
                  <c:v>9334.15</c:v>
                </c:pt>
                <c:pt idx="7856">
                  <c:v>9334.6970000000001</c:v>
                </c:pt>
                <c:pt idx="7857">
                  <c:v>9336.2340000000004</c:v>
                </c:pt>
                <c:pt idx="7858">
                  <c:v>9336.6129999999994</c:v>
                </c:pt>
                <c:pt idx="7859">
                  <c:v>9339.0750000000007</c:v>
                </c:pt>
                <c:pt idx="7860">
                  <c:v>9340.6450000000004</c:v>
                </c:pt>
                <c:pt idx="7861">
                  <c:v>9341.5370000000003</c:v>
                </c:pt>
                <c:pt idx="7862">
                  <c:v>9341.9609999999993</c:v>
                </c:pt>
                <c:pt idx="7863">
                  <c:v>9343.9989999999998</c:v>
                </c:pt>
                <c:pt idx="7864">
                  <c:v>9345.5920000000006</c:v>
                </c:pt>
                <c:pt idx="7865">
                  <c:v>9346.4609999999993</c:v>
                </c:pt>
                <c:pt idx="7866">
                  <c:v>9348.2890000000007</c:v>
                </c:pt>
                <c:pt idx="7867">
                  <c:v>9348.9230000000007</c:v>
                </c:pt>
                <c:pt idx="7868">
                  <c:v>9349.2240000000002</c:v>
                </c:pt>
                <c:pt idx="7869">
                  <c:v>9351.3850000000002</c:v>
                </c:pt>
                <c:pt idx="7870">
                  <c:v>9352.8559999999998</c:v>
                </c:pt>
                <c:pt idx="7871">
                  <c:v>9353.8469999999998</c:v>
                </c:pt>
                <c:pt idx="7872">
                  <c:v>9355.9339999999993</c:v>
                </c:pt>
                <c:pt idx="7873">
                  <c:v>9356.3089999999993</c:v>
                </c:pt>
                <c:pt idx="7874">
                  <c:v>9356.9869999999992</c:v>
                </c:pt>
                <c:pt idx="7875">
                  <c:v>9358.7710000000006</c:v>
                </c:pt>
                <c:pt idx="7876">
                  <c:v>9360.1180000000004</c:v>
                </c:pt>
                <c:pt idx="7877">
                  <c:v>9363.5779999999995</c:v>
                </c:pt>
                <c:pt idx="7878">
                  <c:v>9363.6939999999995</c:v>
                </c:pt>
                <c:pt idx="7879">
                  <c:v>9363.7489999999998</c:v>
                </c:pt>
                <c:pt idx="7880">
                  <c:v>9363.9040000000005</c:v>
                </c:pt>
                <c:pt idx="7881">
                  <c:v>9366.1560000000009</c:v>
                </c:pt>
                <c:pt idx="7882">
                  <c:v>9368.6180000000004</c:v>
                </c:pt>
                <c:pt idx="7883">
                  <c:v>9370.8220000000001</c:v>
                </c:pt>
                <c:pt idx="7884">
                  <c:v>9371.0130000000008</c:v>
                </c:pt>
                <c:pt idx="7885">
                  <c:v>9371.08</c:v>
                </c:pt>
                <c:pt idx="7886">
                  <c:v>9371.223</c:v>
                </c:pt>
                <c:pt idx="7887">
                  <c:v>9373.5419999999995</c:v>
                </c:pt>
                <c:pt idx="7888">
                  <c:v>9374.6440000000002</c:v>
                </c:pt>
                <c:pt idx="7889">
                  <c:v>9376.0040000000008</c:v>
                </c:pt>
                <c:pt idx="7890">
                  <c:v>9377.7389999999996</c:v>
                </c:pt>
                <c:pt idx="7891">
                  <c:v>9378.2749999999996</c:v>
                </c:pt>
                <c:pt idx="7892">
                  <c:v>9378.4660000000003</c:v>
                </c:pt>
                <c:pt idx="7893">
                  <c:v>9378.8670000000002</c:v>
                </c:pt>
                <c:pt idx="7894">
                  <c:v>9380.9279999999999</c:v>
                </c:pt>
                <c:pt idx="7895">
                  <c:v>9381.9060000000009</c:v>
                </c:pt>
                <c:pt idx="7896">
                  <c:v>9384.6569999999992</c:v>
                </c:pt>
                <c:pt idx="7897">
                  <c:v>9385.5380000000005</c:v>
                </c:pt>
                <c:pt idx="7898">
                  <c:v>9385.8520000000008</c:v>
                </c:pt>
                <c:pt idx="7899">
                  <c:v>9388.3140000000003</c:v>
                </c:pt>
                <c:pt idx="7900">
                  <c:v>9389.17</c:v>
                </c:pt>
                <c:pt idx="7901">
                  <c:v>9390.7749999999996</c:v>
                </c:pt>
                <c:pt idx="7902">
                  <c:v>9392.8009999999995</c:v>
                </c:pt>
                <c:pt idx="7903">
                  <c:v>9393.2369999999992</c:v>
                </c:pt>
                <c:pt idx="7904">
                  <c:v>9395.6990000000005</c:v>
                </c:pt>
                <c:pt idx="7905">
                  <c:v>9398.1610000000001</c:v>
                </c:pt>
                <c:pt idx="7906">
                  <c:v>9398.4920000000002</c:v>
                </c:pt>
                <c:pt idx="7907">
                  <c:v>9400.6229999999996</c:v>
                </c:pt>
                <c:pt idx="7908">
                  <c:v>9405.5470000000005</c:v>
                </c:pt>
                <c:pt idx="7909">
                  <c:v>9407.3269999999993</c:v>
                </c:pt>
                <c:pt idx="7910">
                  <c:v>9408.009</c:v>
                </c:pt>
                <c:pt idx="7911">
                  <c:v>9409.4449999999997</c:v>
                </c:pt>
                <c:pt idx="7912">
                  <c:v>9410.4709999999995</c:v>
                </c:pt>
                <c:pt idx="7913">
                  <c:v>9410.9580000000005</c:v>
                </c:pt>
                <c:pt idx="7914">
                  <c:v>9410.9740000000002</c:v>
                </c:pt>
                <c:pt idx="7915">
                  <c:v>9412.3269999999993</c:v>
                </c:pt>
                <c:pt idx="7916">
                  <c:v>9412.9330000000009</c:v>
                </c:pt>
                <c:pt idx="7917">
                  <c:v>9414.59</c:v>
                </c:pt>
                <c:pt idx="7918">
                  <c:v>9417.09</c:v>
                </c:pt>
                <c:pt idx="7919">
                  <c:v>9417.857</c:v>
                </c:pt>
                <c:pt idx="7920">
                  <c:v>9418.2209999999995</c:v>
                </c:pt>
                <c:pt idx="7921">
                  <c:v>9419.2440000000006</c:v>
                </c:pt>
                <c:pt idx="7922">
                  <c:v>9420.3189999999995</c:v>
                </c:pt>
                <c:pt idx="7923">
                  <c:v>9422.7810000000009</c:v>
                </c:pt>
                <c:pt idx="7924">
                  <c:v>9424.7350000000006</c:v>
                </c:pt>
                <c:pt idx="7925">
                  <c:v>9425.4840000000004</c:v>
                </c:pt>
                <c:pt idx="7926">
                  <c:v>9426.1620000000003</c:v>
                </c:pt>
                <c:pt idx="7927">
                  <c:v>9427.7049999999999</c:v>
                </c:pt>
                <c:pt idx="7928">
                  <c:v>9429.1149999999998</c:v>
                </c:pt>
                <c:pt idx="7929">
                  <c:v>9430.1669999999995</c:v>
                </c:pt>
                <c:pt idx="7930">
                  <c:v>9432.3799999999992</c:v>
                </c:pt>
                <c:pt idx="7931">
                  <c:v>9432.6290000000008</c:v>
                </c:pt>
                <c:pt idx="7932">
                  <c:v>9432.7469999999994</c:v>
                </c:pt>
                <c:pt idx="7933">
                  <c:v>9433.0789999999997</c:v>
                </c:pt>
                <c:pt idx="7934">
                  <c:v>9435.0910000000003</c:v>
                </c:pt>
                <c:pt idx="7935">
                  <c:v>9436.3780000000006</c:v>
                </c:pt>
                <c:pt idx="7936">
                  <c:v>9437.5529999999999</c:v>
                </c:pt>
                <c:pt idx="7937">
                  <c:v>9440.01</c:v>
                </c:pt>
                <c:pt idx="7938">
                  <c:v>9440.0239999999994</c:v>
                </c:pt>
                <c:pt idx="7939">
                  <c:v>9443.6419999999998</c:v>
                </c:pt>
                <c:pt idx="7940">
                  <c:v>9444.9390000000003</c:v>
                </c:pt>
                <c:pt idx="7941">
                  <c:v>9446.9140000000007</c:v>
                </c:pt>
                <c:pt idx="7942">
                  <c:v>9447.2729999999992</c:v>
                </c:pt>
                <c:pt idx="7943">
                  <c:v>9449.8619999999992</c:v>
                </c:pt>
                <c:pt idx="7944">
                  <c:v>9450.9040000000005</c:v>
                </c:pt>
                <c:pt idx="7945">
                  <c:v>9452.3240000000005</c:v>
                </c:pt>
                <c:pt idx="7946">
                  <c:v>9453.8320000000003</c:v>
                </c:pt>
                <c:pt idx="7947">
                  <c:v>9454.5349999999999</c:v>
                </c:pt>
                <c:pt idx="7948">
                  <c:v>9454.7860000000001</c:v>
                </c:pt>
                <c:pt idx="7949">
                  <c:v>9455.3140000000003</c:v>
                </c:pt>
                <c:pt idx="7950">
                  <c:v>9457.2479999999996</c:v>
                </c:pt>
                <c:pt idx="7951">
                  <c:v>9458.1669999999995</c:v>
                </c:pt>
                <c:pt idx="7952">
                  <c:v>9459.7099999999991</c:v>
                </c:pt>
                <c:pt idx="7953">
                  <c:v>9460.7489999999998</c:v>
                </c:pt>
                <c:pt idx="7954">
                  <c:v>9461.7990000000009</c:v>
                </c:pt>
                <c:pt idx="7955">
                  <c:v>9462.1720000000005</c:v>
                </c:pt>
                <c:pt idx="7956">
                  <c:v>9462.9580000000005</c:v>
                </c:pt>
                <c:pt idx="7957">
                  <c:v>9464.634</c:v>
                </c:pt>
                <c:pt idx="7958">
                  <c:v>9465.43</c:v>
                </c:pt>
                <c:pt idx="7959">
                  <c:v>9467.6669999999995</c:v>
                </c:pt>
                <c:pt idx="7960">
                  <c:v>9469.0619999999999</c:v>
                </c:pt>
                <c:pt idx="7961">
                  <c:v>9469.5580000000009</c:v>
                </c:pt>
                <c:pt idx="7962">
                  <c:v>9470.3019999999997</c:v>
                </c:pt>
                <c:pt idx="7963">
                  <c:v>9470.6119999999992</c:v>
                </c:pt>
                <c:pt idx="7964">
                  <c:v>9472.6769999999997</c:v>
                </c:pt>
                <c:pt idx="7965">
                  <c:v>9474.4210000000003</c:v>
                </c:pt>
                <c:pt idx="7966">
                  <c:v>9474.5030000000006</c:v>
                </c:pt>
                <c:pt idx="7967">
                  <c:v>9476.9779999999992</c:v>
                </c:pt>
                <c:pt idx="7968">
                  <c:v>9478.4930000000004</c:v>
                </c:pt>
                <c:pt idx="7969">
                  <c:v>9479.893</c:v>
                </c:pt>
                <c:pt idx="7970">
                  <c:v>9481.0730000000003</c:v>
                </c:pt>
                <c:pt idx="7971">
                  <c:v>9481.9279999999999</c:v>
                </c:pt>
                <c:pt idx="7972">
                  <c:v>9483.5</c:v>
                </c:pt>
                <c:pt idx="7973">
                  <c:v>9484.402</c:v>
                </c:pt>
                <c:pt idx="7974">
                  <c:v>9486.3739999999998</c:v>
                </c:pt>
                <c:pt idx="7975">
                  <c:v>9486.8770000000004</c:v>
                </c:pt>
                <c:pt idx="7976">
                  <c:v>9487.107</c:v>
                </c:pt>
                <c:pt idx="7977">
                  <c:v>9487.7270000000008</c:v>
                </c:pt>
                <c:pt idx="7978">
                  <c:v>9489.3520000000008</c:v>
                </c:pt>
                <c:pt idx="7979">
                  <c:v>9490.7150000000001</c:v>
                </c:pt>
                <c:pt idx="7980">
                  <c:v>9491.8259999999991</c:v>
                </c:pt>
                <c:pt idx="7981">
                  <c:v>9494.2549999999992</c:v>
                </c:pt>
                <c:pt idx="7982">
                  <c:v>9494.3220000000001</c:v>
                </c:pt>
                <c:pt idx="7983">
                  <c:v>9494.3790000000008</c:v>
                </c:pt>
                <c:pt idx="7984">
                  <c:v>9496.7749999999996</c:v>
                </c:pt>
                <c:pt idx="7985">
                  <c:v>9497.93</c:v>
                </c:pt>
                <c:pt idx="7986">
                  <c:v>9499.25</c:v>
                </c:pt>
                <c:pt idx="7987">
                  <c:v>9501.0319999999992</c:v>
                </c:pt>
                <c:pt idx="7988">
                  <c:v>9501.5370000000003</c:v>
                </c:pt>
                <c:pt idx="7989">
                  <c:v>9501.7250000000004</c:v>
                </c:pt>
                <c:pt idx="7990">
                  <c:v>9502.1360000000004</c:v>
                </c:pt>
                <c:pt idx="7991">
                  <c:v>9504.1990000000005</c:v>
                </c:pt>
                <c:pt idx="7992">
                  <c:v>9506.6749999999993</c:v>
                </c:pt>
                <c:pt idx="7993">
                  <c:v>9507.6849999999995</c:v>
                </c:pt>
                <c:pt idx="7994">
                  <c:v>9508.7520000000004</c:v>
                </c:pt>
                <c:pt idx="7995">
                  <c:v>9509.1489999999994</c:v>
                </c:pt>
                <c:pt idx="7996">
                  <c:v>9511.6239999999998</c:v>
                </c:pt>
                <c:pt idx="7997">
                  <c:v>9511.6479999999992</c:v>
                </c:pt>
                <c:pt idx="7998">
                  <c:v>9512.3590000000004</c:v>
                </c:pt>
                <c:pt idx="7999">
                  <c:v>9514.0990000000002</c:v>
                </c:pt>
                <c:pt idx="8000">
                  <c:v>9514.3379999999997</c:v>
                </c:pt>
                <c:pt idx="8001">
                  <c:v>9515.9670000000006</c:v>
                </c:pt>
                <c:pt idx="8002">
                  <c:v>9516.5730000000003</c:v>
                </c:pt>
                <c:pt idx="8003">
                  <c:v>9517.8979999999992</c:v>
                </c:pt>
                <c:pt idx="8004">
                  <c:v>9519.0480000000007</c:v>
                </c:pt>
                <c:pt idx="8005">
                  <c:v>9519.5740000000005</c:v>
                </c:pt>
                <c:pt idx="8006">
                  <c:v>9523.9969999999994</c:v>
                </c:pt>
                <c:pt idx="8007">
                  <c:v>9525.7780000000002</c:v>
                </c:pt>
                <c:pt idx="8008">
                  <c:v>9526.4719999999998</c:v>
                </c:pt>
                <c:pt idx="8009">
                  <c:v>9526.7890000000007</c:v>
                </c:pt>
                <c:pt idx="8010">
                  <c:v>9527.6440000000002</c:v>
                </c:pt>
                <c:pt idx="8011">
                  <c:v>9528.9459999999999</c:v>
                </c:pt>
                <c:pt idx="8012">
                  <c:v>9531.4210000000003</c:v>
                </c:pt>
                <c:pt idx="8013">
                  <c:v>9533.6589999999997</c:v>
                </c:pt>
                <c:pt idx="8014">
                  <c:v>9533.8960000000006</c:v>
                </c:pt>
                <c:pt idx="8015">
                  <c:v>9534.0049999999992</c:v>
                </c:pt>
                <c:pt idx="8016">
                  <c:v>9534.2960000000003</c:v>
                </c:pt>
                <c:pt idx="8017">
                  <c:v>9536.3709999999992</c:v>
                </c:pt>
                <c:pt idx="8018">
                  <c:v>9537.6119999999992</c:v>
                </c:pt>
                <c:pt idx="8019">
                  <c:v>9538.8459999999995</c:v>
                </c:pt>
                <c:pt idx="8020">
                  <c:v>9540.9490000000005</c:v>
                </c:pt>
                <c:pt idx="8021">
                  <c:v>9541.2199999999993</c:v>
                </c:pt>
                <c:pt idx="8022">
                  <c:v>9541.32</c:v>
                </c:pt>
                <c:pt idx="8023">
                  <c:v>9541.5400000000009</c:v>
                </c:pt>
                <c:pt idx="8024">
                  <c:v>9543.7950000000001</c:v>
                </c:pt>
                <c:pt idx="8025">
                  <c:v>9544.8269999999993</c:v>
                </c:pt>
                <c:pt idx="8026">
                  <c:v>9546.27</c:v>
                </c:pt>
                <c:pt idx="8027">
                  <c:v>9548.4349999999995</c:v>
                </c:pt>
                <c:pt idx="8028">
                  <c:v>9548.7440000000006</c:v>
                </c:pt>
                <c:pt idx="8029">
                  <c:v>9549.4210000000003</c:v>
                </c:pt>
                <c:pt idx="8030">
                  <c:v>9551.2189999999991</c:v>
                </c:pt>
                <c:pt idx="8031">
                  <c:v>9555.6489999999994</c:v>
                </c:pt>
                <c:pt idx="8032">
                  <c:v>9557.3019999999997</c:v>
                </c:pt>
                <c:pt idx="8033">
                  <c:v>9558.643</c:v>
                </c:pt>
                <c:pt idx="8034">
                  <c:v>9560.9069999999992</c:v>
                </c:pt>
                <c:pt idx="8035">
                  <c:v>9563.5930000000008</c:v>
                </c:pt>
                <c:pt idx="8036">
                  <c:v>9564.4719999999998</c:v>
                </c:pt>
                <c:pt idx="8037">
                  <c:v>9565.1830000000009</c:v>
                </c:pt>
                <c:pt idx="8038">
                  <c:v>9566.0669999999991</c:v>
                </c:pt>
                <c:pt idx="8039">
                  <c:v>9566.4719999999998</c:v>
                </c:pt>
                <c:pt idx="8040">
                  <c:v>9567.5609999999997</c:v>
                </c:pt>
                <c:pt idx="8041">
                  <c:v>9568.5419999999995</c:v>
                </c:pt>
                <c:pt idx="8042">
                  <c:v>9570.0789999999997</c:v>
                </c:pt>
                <c:pt idx="8043">
                  <c:v>9571.0169999999998</c:v>
                </c:pt>
                <c:pt idx="8044">
                  <c:v>9573.0640000000003</c:v>
                </c:pt>
                <c:pt idx="8045">
                  <c:v>9573.491</c:v>
                </c:pt>
                <c:pt idx="8046">
                  <c:v>9573.6869999999999</c:v>
                </c:pt>
                <c:pt idx="8047">
                  <c:v>9574.2129999999997</c:v>
                </c:pt>
                <c:pt idx="8048">
                  <c:v>9575.9660000000003</c:v>
                </c:pt>
                <c:pt idx="8049">
                  <c:v>9577.2939999999999</c:v>
                </c:pt>
                <c:pt idx="8050">
                  <c:v>9578.44</c:v>
                </c:pt>
                <c:pt idx="8051">
                  <c:v>9580.866</c:v>
                </c:pt>
                <c:pt idx="8052">
                  <c:v>9580.9150000000009</c:v>
                </c:pt>
                <c:pt idx="8053">
                  <c:v>9580.9439999999995</c:v>
                </c:pt>
                <c:pt idx="8054">
                  <c:v>9584.51</c:v>
                </c:pt>
                <c:pt idx="8055">
                  <c:v>9585.8639999999996</c:v>
                </c:pt>
                <c:pt idx="8056">
                  <c:v>9587.5190000000002</c:v>
                </c:pt>
                <c:pt idx="8057">
                  <c:v>9588.1170000000002</c:v>
                </c:pt>
                <c:pt idx="8058">
                  <c:v>9588.3389999999999</c:v>
                </c:pt>
                <c:pt idx="8059">
                  <c:v>9588.8250000000007</c:v>
                </c:pt>
                <c:pt idx="8060">
                  <c:v>9591.7250000000004</c:v>
                </c:pt>
                <c:pt idx="8061">
                  <c:v>9593.2890000000007</c:v>
                </c:pt>
                <c:pt idx="8062">
                  <c:v>9595.3320000000003</c:v>
                </c:pt>
                <c:pt idx="8063">
                  <c:v>9595.7639999999992</c:v>
                </c:pt>
                <c:pt idx="8064">
                  <c:v>9596.7060000000001</c:v>
                </c:pt>
                <c:pt idx="8065">
                  <c:v>9598.2379999999994</c:v>
                </c:pt>
                <c:pt idx="8066">
                  <c:v>9598.94</c:v>
                </c:pt>
                <c:pt idx="8067">
                  <c:v>9600.7129999999997</c:v>
                </c:pt>
                <c:pt idx="8068">
                  <c:v>9600.8240000000005</c:v>
                </c:pt>
                <c:pt idx="8069">
                  <c:v>9602.5470000000005</c:v>
                </c:pt>
                <c:pt idx="8070">
                  <c:v>9603.1880000000001</c:v>
                </c:pt>
                <c:pt idx="8071">
                  <c:v>9604.5869999999995</c:v>
                </c:pt>
                <c:pt idx="8072">
                  <c:v>9605.6620000000003</c:v>
                </c:pt>
                <c:pt idx="8073">
                  <c:v>9606.1540000000005</c:v>
                </c:pt>
                <c:pt idx="8074">
                  <c:v>9608.1370000000006</c:v>
                </c:pt>
                <c:pt idx="8075">
                  <c:v>9609.7620000000006</c:v>
                </c:pt>
                <c:pt idx="8076">
                  <c:v>9610.6110000000008</c:v>
                </c:pt>
                <c:pt idx="8077">
                  <c:v>9612.4680000000008</c:v>
                </c:pt>
                <c:pt idx="8078">
                  <c:v>9613.0859999999993</c:v>
                </c:pt>
                <c:pt idx="8079">
                  <c:v>9613.3690000000006</c:v>
                </c:pt>
                <c:pt idx="8080">
                  <c:v>9614.1309999999994</c:v>
                </c:pt>
                <c:pt idx="8081">
                  <c:v>9615.5609999999997</c:v>
                </c:pt>
                <c:pt idx="8082">
                  <c:v>9616.9770000000008</c:v>
                </c:pt>
                <c:pt idx="8083">
                  <c:v>9620.3490000000002</c:v>
                </c:pt>
                <c:pt idx="8084">
                  <c:v>9620.5110000000004</c:v>
                </c:pt>
                <c:pt idx="8085">
                  <c:v>9620.5840000000007</c:v>
                </c:pt>
                <c:pt idx="8086">
                  <c:v>9620.6610000000001</c:v>
                </c:pt>
                <c:pt idx="8087">
                  <c:v>9620.7829999999994</c:v>
                </c:pt>
                <c:pt idx="8088">
                  <c:v>9622.9850000000006</c:v>
                </c:pt>
                <c:pt idx="8089">
                  <c:v>9624.1910000000007</c:v>
                </c:pt>
                <c:pt idx="8090">
                  <c:v>9625.4599999999991</c:v>
                </c:pt>
                <c:pt idx="8091">
                  <c:v>9627.4369999999999</c:v>
                </c:pt>
                <c:pt idx="8092">
                  <c:v>9627.7990000000009</c:v>
                </c:pt>
                <c:pt idx="8093">
                  <c:v>9627.9349999999995</c:v>
                </c:pt>
                <c:pt idx="8094">
                  <c:v>9628.23</c:v>
                </c:pt>
                <c:pt idx="8095">
                  <c:v>9630.4089999999997</c:v>
                </c:pt>
                <c:pt idx="8096">
                  <c:v>9631.4060000000009</c:v>
                </c:pt>
                <c:pt idx="8097">
                  <c:v>9632.884</c:v>
                </c:pt>
                <c:pt idx="8098">
                  <c:v>9634.0889999999999</c:v>
                </c:pt>
                <c:pt idx="8099">
                  <c:v>9635.0149999999994</c:v>
                </c:pt>
                <c:pt idx="8100">
                  <c:v>9638.6219999999994</c:v>
                </c:pt>
                <c:pt idx="8101">
                  <c:v>9639.7569999999996</c:v>
                </c:pt>
                <c:pt idx="8102">
                  <c:v>9640.2739999999994</c:v>
                </c:pt>
                <c:pt idx="8103">
                  <c:v>9642.4089999999997</c:v>
                </c:pt>
                <c:pt idx="8104">
                  <c:v>9642.598</c:v>
                </c:pt>
                <c:pt idx="8105">
                  <c:v>9642.7649999999994</c:v>
                </c:pt>
                <c:pt idx="8106">
                  <c:v>9644.9210000000003</c:v>
                </c:pt>
                <c:pt idx="8107">
                  <c:v>9647.1530000000002</c:v>
                </c:pt>
                <c:pt idx="8108">
                  <c:v>9647.2440000000006</c:v>
                </c:pt>
                <c:pt idx="8109">
                  <c:v>9647.3469999999998</c:v>
                </c:pt>
                <c:pt idx="8110">
                  <c:v>9649.5669999999991</c:v>
                </c:pt>
                <c:pt idx="8111">
                  <c:v>9651.5429999999997</c:v>
                </c:pt>
                <c:pt idx="8112">
                  <c:v>9651.8919999999998</c:v>
                </c:pt>
                <c:pt idx="8113">
                  <c:v>9652.2829999999994</c:v>
                </c:pt>
                <c:pt idx="8114">
                  <c:v>9654.2150000000001</c:v>
                </c:pt>
                <c:pt idx="8115">
                  <c:v>9657.2209999999995</c:v>
                </c:pt>
                <c:pt idx="8116">
                  <c:v>9658.8610000000008</c:v>
                </c:pt>
                <c:pt idx="8117">
                  <c:v>9660.32</c:v>
                </c:pt>
                <c:pt idx="8118">
                  <c:v>9661.1849999999995</c:v>
                </c:pt>
                <c:pt idx="8119">
                  <c:v>9662.1579999999994</c:v>
                </c:pt>
                <c:pt idx="8120">
                  <c:v>9663.509</c:v>
                </c:pt>
                <c:pt idx="8121">
                  <c:v>9664.7090000000007</c:v>
                </c:pt>
                <c:pt idx="8122">
                  <c:v>9665.8320000000003</c:v>
                </c:pt>
                <c:pt idx="8123">
                  <c:v>9665.8549999999996</c:v>
                </c:pt>
                <c:pt idx="8124">
                  <c:v>9667.0949999999993</c:v>
                </c:pt>
                <c:pt idx="8125">
                  <c:v>9668.1550000000007</c:v>
                </c:pt>
                <c:pt idx="8126">
                  <c:v>9670.4789999999994</c:v>
                </c:pt>
                <c:pt idx="8127">
                  <c:v>9672.0319999999992</c:v>
                </c:pt>
                <c:pt idx="8128">
                  <c:v>9673.4869999999992</c:v>
                </c:pt>
                <c:pt idx="8129">
                  <c:v>9675.1260000000002</c:v>
                </c:pt>
                <c:pt idx="8130">
                  <c:v>9676.9689999999991</c:v>
                </c:pt>
                <c:pt idx="8131">
                  <c:v>9677.4490000000005</c:v>
                </c:pt>
                <c:pt idx="8132">
                  <c:v>9679.7729999999992</c:v>
                </c:pt>
                <c:pt idx="8133">
                  <c:v>9681.9060000000009</c:v>
                </c:pt>
                <c:pt idx="8134">
                  <c:v>9682.2649999999994</c:v>
                </c:pt>
                <c:pt idx="8135">
                  <c:v>9684.4189999999999</c:v>
                </c:pt>
                <c:pt idx="8136">
                  <c:v>9685.1360000000004</c:v>
                </c:pt>
                <c:pt idx="8137">
                  <c:v>9686.6530000000002</c:v>
                </c:pt>
                <c:pt idx="8138">
                  <c:v>9686.8430000000008</c:v>
                </c:pt>
                <c:pt idx="8139">
                  <c:v>9689.0660000000007</c:v>
                </c:pt>
                <c:pt idx="8140">
                  <c:v>9691.0419999999995</c:v>
                </c:pt>
                <c:pt idx="8141">
                  <c:v>9691.39</c:v>
                </c:pt>
                <c:pt idx="8142">
                  <c:v>9691.7800000000007</c:v>
                </c:pt>
                <c:pt idx="8143">
                  <c:v>9693.7129999999997</c:v>
                </c:pt>
                <c:pt idx="8144">
                  <c:v>9695.6550000000007</c:v>
                </c:pt>
                <c:pt idx="8145">
                  <c:v>9696.0360000000001</c:v>
                </c:pt>
                <c:pt idx="8146">
                  <c:v>9696.7170000000006</c:v>
                </c:pt>
                <c:pt idx="8147">
                  <c:v>9698.36</c:v>
                </c:pt>
                <c:pt idx="8148">
                  <c:v>9699.82</c:v>
                </c:pt>
                <c:pt idx="8149">
                  <c:v>9700.6839999999993</c:v>
                </c:pt>
                <c:pt idx="8150">
                  <c:v>9701.6540000000005</c:v>
                </c:pt>
                <c:pt idx="8151">
                  <c:v>9703.0069999999996</c:v>
                </c:pt>
                <c:pt idx="8152">
                  <c:v>9704.2090000000007</c:v>
                </c:pt>
                <c:pt idx="8153">
                  <c:v>9706.5920000000006</c:v>
                </c:pt>
                <c:pt idx="8154">
                  <c:v>9707.6530000000002</c:v>
                </c:pt>
                <c:pt idx="8155">
                  <c:v>9708.598</c:v>
                </c:pt>
                <c:pt idx="8156">
                  <c:v>9709.9770000000008</c:v>
                </c:pt>
                <c:pt idx="8157">
                  <c:v>9711.5280000000002</c:v>
                </c:pt>
                <c:pt idx="8158">
                  <c:v>9712.3009999999995</c:v>
                </c:pt>
                <c:pt idx="8159">
                  <c:v>9712.9860000000008</c:v>
                </c:pt>
                <c:pt idx="8160">
                  <c:v>9714.6239999999998</c:v>
                </c:pt>
                <c:pt idx="8161">
                  <c:v>9716.4660000000003</c:v>
                </c:pt>
                <c:pt idx="8162">
                  <c:v>9716.9470000000001</c:v>
                </c:pt>
                <c:pt idx="8163">
                  <c:v>9717.3760000000002</c:v>
                </c:pt>
                <c:pt idx="8164">
                  <c:v>9719.2710000000006</c:v>
                </c:pt>
                <c:pt idx="8165">
                  <c:v>9721.402</c:v>
                </c:pt>
                <c:pt idx="8166">
                  <c:v>9721.5939999999991</c:v>
                </c:pt>
                <c:pt idx="8167">
                  <c:v>9723.9179999999997</c:v>
                </c:pt>
                <c:pt idx="8168">
                  <c:v>9724.6630000000005</c:v>
                </c:pt>
                <c:pt idx="8169">
                  <c:v>9726.241</c:v>
                </c:pt>
                <c:pt idx="8170">
                  <c:v>9726.34</c:v>
                </c:pt>
                <c:pt idx="8171">
                  <c:v>9728.5650000000005</c:v>
                </c:pt>
                <c:pt idx="8172">
                  <c:v>9730.5419999999995</c:v>
                </c:pt>
                <c:pt idx="8173">
                  <c:v>9730.8880000000008</c:v>
                </c:pt>
                <c:pt idx="8174">
                  <c:v>9733.2109999999993</c:v>
                </c:pt>
                <c:pt idx="8175">
                  <c:v>9734.9320000000007</c:v>
                </c:pt>
                <c:pt idx="8176">
                  <c:v>9735.5349999999999</c:v>
                </c:pt>
                <c:pt idx="8177">
                  <c:v>9736.2139999999999</c:v>
                </c:pt>
                <c:pt idx="8178">
                  <c:v>9738.6910000000007</c:v>
                </c:pt>
                <c:pt idx="8179">
                  <c:v>9739.32</c:v>
                </c:pt>
                <c:pt idx="8180">
                  <c:v>9741.15</c:v>
                </c:pt>
                <c:pt idx="8181">
                  <c:v>9742.5049999999992</c:v>
                </c:pt>
                <c:pt idx="8182">
                  <c:v>9743.7090000000007</c:v>
                </c:pt>
                <c:pt idx="8183">
                  <c:v>9744.8279999999995</c:v>
                </c:pt>
                <c:pt idx="8184">
                  <c:v>9746.0879999999997</c:v>
                </c:pt>
                <c:pt idx="8185">
                  <c:v>9747.152</c:v>
                </c:pt>
                <c:pt idx="8186">
                  <c:v>9748.098</c:v>
                </c:pt>
                <c:pt idx="8187">
                  <c:v>9749.4760000000006</c:v>
                </c:pt>
                <c:pt idx="8188">
                  <c:v>9751.0249999999996</c:v>
                </c:pt>
                <c:pt idx="8189">
                  <c:v>9751.7990000000009</c:v>
                </c:pt>
                <c:pt idx="8190">
                  <c:v>9752.4860000000008</c:v>
                </c:pt>
                <c:pt idx="8191">
                  <c:v>9754.1219999999994</c:v>
                </c:pt>
                <c:pt idx="8192">
                  <c:v>9755.9619999999995</c:v>
                </c:pt>
                <c:pt idx="8193">
                  <c:v>9756.4449999999997</c:v>
                </c:pt>
                <c:pt idx="8194">
                  <c:v>9756.8760000000002</c:v>
                </c:pt>
                <c:pt idx="8195">
                  <c:v>9758.77</c:v>
                </c:pt>
                <c:pt idx="8196">
                  <c:v>9761.2649999999994</c:v>
                </c:pt>
                <c:pt idx="8197">
                  <c:v>9763.4159999999993</c:v>
                </c:pt>
                <c:pt idx="8198">
                  <c:v>9764.19</c:v>
                </c:pt>
                <c:pt idx="8199">
                  <c:v>9765.6530000000002</c:v>
                </c:pt>
                <c:pt idx="8200">
                  <c:v>9765.7389999999996</c:v>
                </c:pt>
                <c:pt idx="8201">
                  <c:v>9765.8359999999993</c:v>
                </c:pt>
                <c:pt idx="8202">
                  <c:v>9768.0630000000001</c:v>
                </c:pt>
                <c:pt idx="8203">
                  <c:v>9770.0419999999995</c:v>
                </c:pt>
                <c:pt idx="8204">
                  <c:v>9770.3860000000004</c:v>
                </c:pt>
                <c:pt idx="8205">
                  <c:v>9770.7729999999992</c:v>
                </c:pt>
                <c:pt idx="8206">
                  <c:v>9772.7099999999991</c:v>
                </c:pt>
                <c:pt idx="8207">
                  <c:v>9774.4310000000005</c:v>
                </c:pt>
                <c:pt idx="8208">
                  <c:v>9775.0329999999994</c:v>
                </c:pt>
                <c:pt idx="8209">
                  <c:v>9775.7099999999991</c:v>
                </c:pt>
                <c:pt idx="8210">
                  <c:v>9777.3559999999998</c:v>
                </c:pt>
                <c:pt idx="8211">
                  <c:v>9778.82</c:v>
                </c:pt>
                <c:pt idx="8212">
                  <c:v>9779.68</c:v>
                </c:pt>
                <c:pt idx="8213">
                  <c:v>9780.6479999999992</c:v>
                </c:pt>
                <c:pt idx="8214">
                  <c:v>9783.2090000000007</c:v>
                </c:pt>
                <c:pt idx="8215">
                  <c:v>9784.3269999999993</c:v>
                </c:pt>
                <c:pt idx="8216">
                  <c:v>9788.9740000000002</c:v>
                </c:pt>
                <c:pt idx="8217">
                  <c:v>9790.5220000000008</c:v>
                </c:pt>
                <c:pt idx="8218">
                  <c:v>9793.6170000000002</c:v>
                </c:pt>
                <c:pt idx="8219">
                  <c:v>9795.4590000000007</c:v>
                </c:pt>
                <c:pt idx="8220">
                  <c:v>9796.375</c:v>
                </c:pt>
                <c:pt idx="8221">
                  <c:v>9798.268</c:v>
                </c:pt>
                <c:pt idx="8222">
                  <c:v>9800.3960000000006</c:v>
                </c:pt>
                <c:pt idx="8223">
                  <c:v>9800.5910000000003</c:v>
                </c:pt>
                <c:pt idx="8224">
                  <c:v>9800.7649999999994</c:v>
                </c:pt>
                <c:pt idx="8225">
                  <c:v>9803.7160000000003</c:v>
                </c:pt>
                <c:pt idx="8226">
                  <c:v>9805.2369999999992</c:v>
                </c:pt>
                <c:pt idx="8227">
                  <c:v>9807.5619999999999</c:v>
                </c:pt>
                <c:pt idx="8228">
                  <c:v>9809.8850000000002</c:v>
                </c:pt>
                <c:pt idx="8229">
                  <c:v>9810.27</c:v>
                </c:pt>
                <c:pt idx="8230">
                  <c:v>9812.2080000000005</c:v>
                </c:pt>
                <c:pt idx="8231">
                  <c:v>9814.5310000000009</c:v>
                </c:pt>
                <c:pt idx="8232">
                  <c:v>9816.8549999999996</c:v>
                </c:pt>
                <c:pt idx="8233">
                  <c:v>9818.32</c:v>
                </c:pt>
                <c:pt idx="8234">
                  <c:v>9819.1790000000001</c:v>
                </c:pt>
                <c:pt idx="8235">
                  <c:v>9820.1440000000002</c:v>
                </c:pt>
                <c:pt idx="8236">
                  <c:v>9821.5020000000004</c:v>
                </c:pt>
                <c:pt idx="8237">
                  <c:v>9821.9920000000002</c:v>
                </c:pt>
                <c:pt idx="8238">
                  <c:v>9822.8649999999998</c:v>
                </c:pt>
                <c:pt idx="8239">
                  <c:v>9823.8369999999995</c:v>
                </c:pt>
                <c:pt idx="8240">
                  <c:v>9824.59</c:v>
                </c:pt>
                <c:pt idx="8241">
                  <c:v>9826.018</c:v>
                </c:pt>
                <c:pt idx="8242">
                  <c:v>9826.1790000000001</c:v>
                </c:pt>
                <c:pt idx="8243">
                  <c:v>9828.1610000000001</c:v>
                </c:pt>
                <c:pt idx="8244">
                  <c:v>9828.4930000000004</c:v>
                </c:pt>
                <c:pt idx="8245">
                  <c:v>9828.5849999999991</c:v>
                </c:pt>
                <c:pt idx="8246">
                  <c:v>9828.7450000000008</c:v>
                </c:pt>
                <c:pt idx="8247">
                  <c:v>9830.99</c:v>
                </c:pt>
                <c:pt idx="8248">
                  <c:v>9832.2659999999996</c:v>
                </c:pt>
                <c:pt idx="8249">
                  <c:v>9835.8019999999997</c:v>
                </c:pt>
                <c:pt idx="8250">
                  <c:v>9836.0380000000005</c:v>
                </c:pt>
                <c:pt idx="8251">
                  <c:v>9836.8970000000008</c:v>
                </c:pt>
                <c:pt idx="8252">
                  <c:v>9838.2080000000005</c:v>
                </c:pt>
                <c:pt idx="8253">
                  <c:v>9839.8109999999997</c:v>
                </c:pt>
                <c:pt idx="8254">
                  <c:v>9840.6129999999994</c:v>
                </c:pt>
                <c:pt idx="8255">
                  <c:v>9842.0259999999998</c:v>
                </c:pt>
                <c:pt idx="8256">
                  <c:v>9843.02</c:v>
                </c:pt>
                <c:pt idx="8257">
                  <c:v>9845.4249999999993</c:v>
                </c:pt>
                <c:pt idx="8258">
                  <c:v>9845.6319999999996</c:v>
                </c:pt>
                <c:pt idx="8259">
                  <c:v>9847.3559999999998</c:v>
                </c:pt>
                <c:pt idx="8260">
                  <c:v>9847.8310000000001</c:v>
                </c:pt>
                <c:pt idx="8261">
                  <c:v>9848.6669999999995</c:v>
                </c:pt>
                <c:pt idx="8262">
                  <c:v>9850.2360000000008</c:v>
                </c:pt>
                <c:pt idx="8263">
                  <c:v>9851.1290000000008</c:v>
                </c:pt>
                <c:pt idx="8264">
                  <c:v>9851.3150000000005</c:v>
                </c:pt>
                <c:pt idx="8265">
                  <c:v>9852.643</c:v>
                </c:pt>
                <c:pt idx="8266">
                  <c:v>9854.3670000000002</c:v>
                </c:pt>
                <c:pt idx="8267">
                  <c:v>9855.0480000000007</c:v>
                </c:pt>
                <c:pt idx="8268">
                  <c:v>9855.3070000000007</c:v>
                </c:pt>
                <c:pt idx="8269">
                  <c:v>9857.4539999999997</c:v>
                </c:pt>
                <c:pt idx="8270">
                  <c:v>9858.6740000000009</c:v>
                </c:pt>
                <c:pt idx="8271">
                  <c:v>9859.8590000000004</c:v>
                </c:pt>
                <c:pt idx="8272">
                  <c:v>9861.9470000000001</c:v>
                </c:pt>
                <c:pt idx="8273">
                  <c:v>9862.2659999999996</c:v>
                </c:pt>
                <c:pt idx="8274">
                  <c:v>9862.4459999999999</c:v>
                </c:pt>
                <c:pt idx="8275">
                  <c:v>9863.1029999999992</c:v>
                </c:pt>
                <c:pt idx="8276">
                  <c:v>9866.2189999999991</c:v>
                </c:pt>
                <c:pt idx="8277">
                  <c:v>9867.0769999999993</c:v>
                </c:pt>
                <c:pt idx="8278">
                  <c:v>9868.5879999999997</c:v>
                </c:pt>
                <c:pt idx="8279">
                  <c:v>9871.8379999999997</c:v>
                </c:pt>
                <c:pt idx="8280">
                  <c:v>9873.7639999999992</c:v>
                </c:pt>
                <c:pt idx="8281">
                  <c:v>9874.2939999999999</c:v>
                </c:pt>
                <c:pt idx="8282">
                  <c:v>9875.2289999999994</c:v>
                </c:pt>
                <c:pt idx="8283">
                  <c:v>9876.7000000000007</c:v>
                </c:pt>
                <c:pt idx="8284">
                  <c:v>9877.5360000000001</c:v>
                </c:pt>
                <c:pt idx="8285">
                  <c:v>9879.1059999999998</c:v>
                </c:pt>
                <c:pt idx="8286">
                  <c:v>9881.31</c:v>
                </c:pt>
                <c:pt idx="8287">
                  <c:v>9881.5120000000006</c:v>
                </c:pt>
                <c:pt idx="8288">
                  <c:v>9883.9179999999997</c:v>
                </c:pt>
                <c:pt idx="8289">
                  <c:v>9888.509</c:v>
                </c:pt>
                <c:pt idx="8290">
                  <c:v>9888.73</c:v>
                </c:pt>
                <c:pt idx="8291">
                  <c:v>9888.8549999999996</c:v>
                </c:pt>
                <c:pt idx="8292">
                  <c:v>9889.3089999999993</c:v>
                </c:pt>
                <c:pt idx="8293">
                  <c:v>9892.6270000000004</c:v>
                </c:pt>
                <c:pt idx="8294">
                  <c:v>9893.5409999999993</c:v>
                </c:pt>
                <c:pt idx="8295">
                  <c:v>9895.1489999999994</c:v>
                </c:pt>
                <c:pt idx="8296">
                  <c:v>9895.9459999999999</c:v>
                </c:pt>
                <c:pt idx="8297">
                  <c:v>9896.3989999999994</c:v>
                </c:pt>
                <c:pt idx="8298">
                  <c:v>9898.0439999999999</c:v>
                </c:pt>
                <c:pt idx="8299">
                  <c:v>9898.3529999999992</c:v>
                </c:pt>
                <c:pt idx="8300">
                  <c:v>9900.1720000000005</c:v>
                </c:pt>
                <c:pt idx="8301">
                  <c:v>9900.7579999999998</c:v>
                </c:pt>
                <c:pt idx="8302">
                  <c:v>9901.7900000000009</c:v>
                </c:pt>
                <c:pt idx="8303">
                  <c:v>9903.1640000000007</c:v>
                </c:pt>
                <c:pt idx="8304">
                  <c:v>9903.9439999999995</c:v>
                </c:pt>
                <c:pt idx="8305">
                  <c:v>9906.7790000000005</c:v>
                </c:pt>
                <c:pt idx="8306">
                  <c:v>9907.616</c:v>
                </c:pt>
                <c:pt idx="8307">
                  <c:v>9907.7170000000006</c:v>
                </c:pt>
                <c:pt idx="8308">
                  <c:v>9907.9760000000006</c:v>
                </c:pt>
                <c:pt idx="8309">
                  <c:v>9908.43</c:v>
                </c:pt>
                <c:pt idx="8310">
                  <c:v>9910.3809999999994</c:v>
                </c:pt>
                <c:pt idx="8311">
                  <c:v>9911.4889999999996</c:v>
                </c:pt>
                <c:pt idx="8312">
                  <c:v>9912.7870000000003</c:v>
                </c:pt>
                <c:pt idx="8313">
                  <c:v>9915.07</c:v>
                </c:pt>
                <c:pt idx="8314">
                  <c:v>9915.1919999999991</c:v>
                </c:pt>
                <c:pt idx="8315">
                  <c:v>9915.2630000000008</c:v>
                </c:pt>
                <c:pt idx="8316">
                  <c:v>9917.5990000000002</c:v>
                </c:pt>
                <c:pt idx="8317">
                  <c:v>9919.0349999999999</c:v>
                </c:pt>
                <c:pt idx="8318">
                  <c:v>9920.5589999999993</c:v>
                </c:pt>
                <c:pt idx="8319">
                  <c:v>9921.9950000000008</c:v>
                </c:pt>
                <c:pt idx="8320">
                  <c:v>9922.48</c:v>
                </c:pt>
                <c:pt idx="8321">
                  <c:v>9922.6890000000003</c:v>
                </c:pt>
                <c:pt idx="8322">
                  <c:v>9923.2150000000001</c:v>
                </c:pt>
                <c:pt idx="8323">
                  <c:v>9924.9750000000004</c:v>
                </c:pt>
                <c:pt idx="8324">
                  <c:v>9926.2610000000004</c:v>
                </c:pt>
                <c:pt idx="8325">
                  <c:v>9927.4699999999993</c:v>
                </c:pt>
                <c:pt idx="8326">
                  <c:v>9929.5010000000002</c:v>
                </c:pt>
                <c:pt idx="8327">
                  <c:v>9929.8340000000007</c:v>
                </c:pt>
                <c:pt idx="8328">
                  <c:v>9929.9660000000003</c:v>
                </c:pt>
                <c:pt idx="8329">
                  <c:v>9930.2720000000008</c:v>
                </c:pt>
                <c:pt idx="8330">
                  <c:v>9932.4609999999993</c:v>
                </c:pt>
                <c:pt idx="8331">
                  <c:v>9933.4060000000009</c:v>
                </c:pt>
                <c:pt idx="8332">
                  <c:v>9934.9570000000003</c:v>
                </c:pt>
                <c:pt idx="8333">
                  <c:v>9936.98</c:v>
                </c:pt>
                <c:pt idx="8334">
                  <c:v>9937.4519999999993</c:v>
                </c:pt>
                <c:pt idx="8335">
                  <c:v>9938.5480000000007</c:v>
                </c:pt>
                <c:pt idx="8336">
                  <c:v>9939.9470000000001</c:v>
                </c:pt>
                <c:pt idx="8337">
                  <c:v>9940.5519999999997</c:v>
                </c:pt>
                <c:pt idx="8338">
                  <c:v>9942.4429999999993</c:v>
                </c:pt>
                <c:pt idx="8339">
                  <c:v>9944.125</c:v>
                </c:pt>
                <c:pt idx="8340">
                  <c:v>9944.9390000000003</c:v>
                </c:pt>
                <c:pt idx="8341">
                  <c:v>9946.8240000000005</c:v>
                </c:pt>
                <c:pt idx="8342">
                  <c:v>9948.36</c:v>
                </c:pt>
                <c:pt idx="8343">
                  <c:v>9949.93</c:v>
                </c:pt>
                <c:pt idx="8344">
                  <c:v>9951.2710000000006</c:v>
                </c:pt>
                <c:pt idx="8345">
                  <c:v>9954.6470000000008</c:v>
                </c:pt>
                <c:pt idx="8346">
                  <c:v>9954.8430000000008</c:v>
                </c:pt>
                <c:pt idx="8347">
                  <c:v>9954.9210000000003</c:v>
                </c:pt>
                <c:pt idx="8348">
                  <c:v>9955.1010000000006</c:v>
                </c:pt>
                <c:pt idx="8349">
                  <c:v>9957.4159999999993</c:v>
                </c:pt>
                <c:pt idx="8350">
                  <c:v>9958.4150000000009</c:v>
                </c:pt>
                <c:pt idx="8351">
                  <c:v>9959.9110000000001</c:v>
                </c:pt>
                <c:pt idx="8352">
                  <c:v>9960.9339999999993</c:v>
                </c:pt>
                <c:pt idx="8353">
                  <c:v>9961.9879999999994</c:v>
                </c:pt>
                <c:pt idx="8354">
                  <c:v>9962.4069999999992</c:v>
                </c:pt>
                <c:pt idx="8355">
                  <c:v>9963.3770000000004</c:v>
                </c:pt>
                <c:pt idx="8356">
                  <c:v>9964.902</c:v>
                </c:pt>
                <c:pt idx="8357">
                  <c:v>9965.5609999999997</c:v>
                </c:pt>
                <c:pt idx="8358">
                  <c:v>9967.2199999999993</c:v>
                </c:pt>
                <c:pt idx="8359">
                  <c:v>9967.3979999999992</c:v>
                </c:pt>
                <c:pt idx="8360">
                  <c:v>9967.6129999999994</c:v>
                </c:pt>
                <c:pt idx="8361">
                  <c:v>9969.134</c:v>
                </c:pt>
                <c:pt idx="8362">
                  <c:v>9969.8940000000002</c:v>
                </c:pt>
                <c:pt idx="8363">
                  <c:v>9971.6540000000005</c:v>
                </c:pt>
                <c:pt idx="8364">
                  <c:v>9972.3889999999992</c:v>
                </c:pt>
                <c:pt idx="8365">
                  <c:v>9972.7060000000001</c:v>
                </c:pt>
                <c:pt idx="8366">
                  <c:v>9973.5059999999994</c:v>
                </c:pt>
                <c:pt idx="8367">
                  <c:v>9974.8850000000002</c:v>
                </c:pt>
                <c:pt idx="8368">
                  <c:v>9976.2790000000005</c:v>
                </c:pt>
                <c:pt idx="8369">
                  <c:v>9977.3799999999992</c:v>
                </c:pt>
                <c:pt idx="8370">
                  <c:v>9979.7919999999995</c:v>
                </c:pt>
                <c:pt idx="8371">
                  <c:v>9979.8520000000008</c:v>
                </c:pt>
                <c:pt idx="8372">
                  <c:v>9979.8760000000002</c:v>
                </c:pt>
                <c:pt idx="8373">
                  <c:v>9982.3709999999992</c:v>
                </c:pt>
                <c:pt idx="8374">
                  <c:v>9984.5669999999991</c:v>
                </c:pt>
                <c:pt idx="8375">
                  <c:v>9984.9030000000002</c:v>
                </c:pt>
                <c:pt idx="8376">
                  <c:v>9985.5589999999993</c:v>
                </c:pt>
                <c:pt idx="8377">
                  <c:v>9986.8379999999997</c:v>
                </c:pt>
                <c:pt idx="8378">
                  <c:v>9987.7099999999991</c:v>
                </c:pt>
                <c:pt idx="8379">
                  <c:v>9990.1769999999997</c:v>
                </c:pt>
                <c:pt idx="8380">
                  <c:v>9990.5159999999996</c:v>
                </c:pt>
                <c:pt idx="8381">
                  <c:v>9992.2990000000009</c:v>
                </c:pt>
                <c:pt idx="8382">
                  <c:v>9993.3209999999999</c:v>
                </c:pt>
                <c:pt idx="8383">
                  <c:v>9996.8549999999996</c:v>
                </c:pt>
                <c:pt idx="8384">
                  <c:v>9997.9230000000007</c:v>
                </c:pt>
                <c:pt idx="8385">
                  <c:v>9998.9339999999993</c:v>
                </c:pt>
                <c:pt idx="8386">
                  <c:v>10000.192999999999</c:v>
                </c:pt>
                <c:pt idx="8387">
                  <c:v>10001.739</c:v>
                </c:pt>
                <c:pt idx="8388">
                  <c:v>10003.531999999999</c:v>
                </c:pt>
                <c:pt idx="8389">
                  <c:v>10004.546</c:v>
                </c:pt>
                <c:pt idx="8390">
                  <c:v>10006.165000000001</c:v>
                </c:pt>
                <c:pt idx="8391">
                  <c:v>10006.870999999999</c:v>
                </c:pt>
                <c:pt idx="8392">
                  <c:v>10007.352000000001</c:v>
                </c:pt>
                <c:pt idx="8393">
                  <c:v>10009.883</c:v>
                </c:pt>
                <c:pt idx="8394">
                  <c:v>10010.156999999999</c:v>
                </c:pt>
                <c:pt idx="8395">
                  <c:v>10010.209999999999</c:v>
                </c:pt>
                <c:pt idx="8396">
                  <c:v>10010.286</c:v>
                </c:pt>
                <c:pt idx="8397">
                  <c:v>10012.964</c:v>
                </c:pt>
                <c:pt idx="8398">
                  <c:v>10013.549000000001</c:v>
                </c:pt>
                <c:pt idx="8399">
                  <c:v>10014.407999999999</c:v>
                </c:pt>
                <c:pt idx="8400">
                  <c:v>10015.77</c:v>
                </c:pt>
                <c:pt idx="8401">
                  <c:v>10016.888000000001</c:v>
                </c:pt>
                <c:pt idx="8402">
                  <c:v>10018.529</c:v>
                </c:pt>
                <c:pt idx="8403">
                  <c:v>10018.575000000001</c:v>
                </c:pt>
                <c:pt idx="8404">
                  <c:v>10020.226000000001</c:v>
                </c:pt>
                <c:pt idx="8405">
                  <c:v>10021.050999999999</c:v>
                </c:pt>
                <c:pt idx="8406">
                  <c:v>10021.380999999999</c:v>
                </c:pt>
                <c:pt idx="8407">
                  <c:v>10022.65</c:v>
                </c:pt>
                <c:pt idx="8408">
                  <c:v>10023.565000000001</c:v>
                </c:pt>
                <c:pt idx="8409">
                  <c:v>10024.188</c:v>
                </c:pt>
                <c:pt idx="8410">
                  <c:v>10026.772000000001</c:v>
                </c:pt>
                <c:pt idx="8411">
                  <c:v>10026.903</c:v>
                </c:pt>
                <c:pt idx="8412">
                  <c:v>10027.466</c:v>
                </c:pt>
                <c:pt idx="8413">
                  <c:v>10029.799000000001</c:v>
                </c:pt>
                <c:pt idx="8414">
                  <c:v>10030.242</c:v>
                </c:pt>
                <c:pt idx="8415">
                  <c:v>10030.894</c:v>
                </c:pt>
                <c:pt idx="8416">
                  <c:v>10033.581</c:v>
                </c:pt>
                <c:pt idx="8417">
                  <c:v>10035.411</c:v>
                </c:pt>
                <c:pt idx="8418">
                  <c:v>10038.217000000001</c:v>
                </c:pt>
                <c:pt idx="8419">
                  <c:v>10039.136</c:v>
                </c:pt>
                <c:pt idx="8420">
                  <c:v>10040.259</c:v>
                </c:pt>
                <c:pt idx="8421">
                  <c:v>10041.022999999999</c:v>
                </c:pt>
                <c:pt idx="8422">
                  <c:v>10043.257</c:v>
                </c:pt>
                <c:pt idx="8423">
                  <c:v>10043.598</c:v>
                </c:pt>
                <c:pt idx="8424">
                  <c:v>10043.829</c:v>
                </c:pt>
                <c:pt idx="8425">
                  <c:v>10045.049000000001</c:v>
                </c:pt>
                <c:pt idx="8426">
                  <c:v>10047.379000000001</c:v>
                </c:pt>
                <c:pt idx="8427">
                  <c:v>10049.441000000001</c:v>
                </c:pt>
                <c:pt idx="8428">
                  <c:v>10051.5</c:v>
                </c:pt>
                <c:pt idx="8429">
                  <c:v>10052.246999999999</c:v>
                </c:pt>
                <c:pt idx="8430">
                  <c:v>10053.612999999999</c:v>
                </c:pt>
                <c:pt idx="8431">
                  <c:v>10055.053</c:v>
                </c:pt>
                <c:pt idx="8432">
                  <c:v>10055.620999999999</c:v>
                </c:pt>
                <c:pt idx="8433">
                  <c:v>10056.951999999999</c:v>
                </c:pt>
                <c:pt idx="8434">
                  <c:v>10057.859</c:v>
                </c:pt>
                <c:pt idx="8435">
                  <c:v>10060.290999999999</c:v>
                </c:pt>
                <c:pt idx="8436">
                  <c:v>10060.665000000001</c:v>
                </c:pt>
                <c:pt idx="8437">
                  <c:v>10062.633</c:v>
                </c:pt>
                <c:pt idx="8438">
                  <c:v>10063.629999999999</c:v>
                </c:pt>
                <c:pt idx="8439">
                  <c:v>10063.864</c:v>
                </c:pt>
                <c:pt idx="8440">
                  <c:v>10066.277</c:v>
                </c:pt>
                <c:pt idx="8441">
                  <c:v>10066.968999999999</c:v>
                </c:pt>
                <c:pt idx="8442">
                  <c:v>10067.985000000001</c:v>
                </c:pt>
                <c:pt idx="8443">
                  <c:v>10070.308000000001</c:v>
                </c:pt>
                <c:pt idx="8444">
                  <c:v>10072.106</c:v>
                </c:pt>
                <c:pt idx="8445">
                  <c:v>10073.647000000001</c:v>
                </c:pt>
                <c:pt idx="8446">
                  <c:v>10074.694</c:v>
                </c:pt>
                <c:pt idx="8447">
                  <c:v>10075.987999999999</c:v>
                </c:pt>
                <c:pt idx="8448">
                  <c:v>10076.258</c:v>
                </c:pt>
                <c:pt idx="8449">
                  <c:v>10077.433000000001</c:v>
                </c:pt>
                <c:pt idx="8450">
                  <c:v>10080.111000000001</c:v>
                </c:pt>
                <c:pt idx="8451">
                  <c:v>10080.892</c:v>
                </c:pt>
                <c:pt idx="8452">
                  <c:v>10082.790999999999</c:v>
                </c:pt>
                <c:pt idx="8453">
                  <c:v>10083.793</c:v>
                </c:pt>
                <c:pt idx="8454">
                  <c:v>10085.469999999999</c:v>
                </c:pt>
                <c:pt idx="8455">
                  <c:v>10085.525</c:v>
                </c:pt>
                <c:pt idx="8456">
                  <c:v>10087.189</c:v>
                </c:pt>
                <c:pt idx="8457">
                  <c:v>10088.148999999999</c:v>
                </c:pt>
                <c:pt idx="8458">
                  <c:v>10088.707</c:v>
                </c:pt>
                <c:pt idx="8459">
                  <c:v>10090.16</c:v>
                </c:pt>
                <c:pt idx="8460">
                  <c:v>10090.583000000001</c:v>
                </c:pt>
                <c:pt idx="8461">
                  <c:v>10090.828</c:v>
                </c:pt>
                <c:pt idx="8462">
                  <c:v>10091.744000000001</c:v>
                </c:pt>
                <c:pt idx="8463">
                  <c:v>10093.508</c:v>
                </c:pt>
                <c:pt idx="8464">
                  <c:v>10093.978999999999</c:v>
                </c:pt>
                <c:pt idx="8465">
                  <c:v>10094.794</c:v>
                </c:pt>
                <c:pt idx="8466">
                  <c:v>10096.187</c:v>
                </c:pt>
                <c:pt idx="8467">
                  <c:v>10097.374</c:v>
                </c:pt>
                <c:pt idx="8468">
                  <c:v>10098.866</c:v>
                </c:pt>
                <c:pt idx="8469">
                  <c:v>10099.428</c:v>
                </c:pt>
                <c:pt idx="8470">
                  <c:v>10100.77</c:v>
                </c:pt>
                <c:pt idx="8471">
                  <c:v>10101.545</c:v>
                </c:pt>
                <c:pt idx="8472">
                  <c:v>10104.062</c:v>
                </c:pt>
                <c:pt idx="8473">
                  <c:v>10104.446</c:v>
                </c:pt>
                <c:pt idx="8474">
                  <c:v>10106.903</c:v>
                </c:pt>
                <c:pt idx="8475">
                  <c:v>10107.561</c:v>
                </c:pt>
                <c:pt idx="8476">
                  <c:v>10108.696</c:v>
                </c:pt>
                <c:pt idx="8477">
                  <c:v>10110.955</c:v>
                </c:pt>
                <c:pt idx="8478">
                  <c:v>10112.262000000001</c:v>
                </c:pt>
                <c:pt idx="8479">
                  <c:v>10113.33</c:v>
                </c:pt>
                <c:pt idx="8480">
                  <c:v>10114.351000000001</c:v>
                </c:pt>
                <c:pt idx="8481">
                  <c:v>10114.94</c:v>
                </c:pt>
                <c:pt idx="8482">
                  <c:v>10117.147999999999</c:v>
                </c:pt>
                <c:pt idx="8483">
                  <c:v>10117.620000000001</c:v>
                </c:pt>
                <c:pt idx="8484">
                  <c:v>10117.745999999999</c:v>
                </c:pt>
                <c:pt idx="8485">
                  <c:v>10117.964</c:v>
                </c:pt>
                <c:pt idx="8486">
                  <c:v>10120.299000000001</c:v>
                </c:pt>
                <c:pt idx="8487">
                  <c:v>10121.142</c:v>
                </c:pt>
                <c:pt idx="8488">
                  <c:v>10122.599</c:v>
                </c:pt>
                <c:pt idx="8489">
                  <c:v>10122.978999999999</c:v>
                </c:pt>
                <c:pt idx="8490">
                  <c:v>10124.537</c:v>
                </c:pt>
                <c:pt idx="8491">
                  <c:v>10125.656999999999</c:v>
                </c:pt>
                <c:pt idx="8492">
                  <c:v>10127.232</c:v>
                </c:pt>
                <c:pt idx="8493">
                  <c:v>10127.932000000001</c:v>
                </c:pt>
                <c:pt idx="8494">
                  <c:v>10128.337</c:v>
                </c:pt>
                <c:pt idx="8495">
                  <c:v>10129.851000000001</c:v>
                </c:pt>
                <c:pt idx="8496">
                  <c:v>10131.016</c:v>
                </c:pt>
                <c:pt idx="8497">
                  <c:v>10131.326999999999</c:v>
                </c:pt>
                <c:pt idx="8498">
                  <c:v>10131.866</c:v>
                </c:pt>
                <c:pt idx="8499">
                  <c:v>10133.695</c:v>
                </c:pt>
                <c:pt idx="8500">
                  <c:v>10134.723</c:v>
                </c:pt>
                <c:pt idx="8501">
                  <c:v>10136.374</c:v>
                </c:pt>
                <c:pt idx="8502">
                  <c:v>10136.5</c:v>
                </c:pt>
                <c:pt idx="8503">
                  <c:v>10138.118</c:v>
                </c:pt>
                <c:pt idx="8504">
                  <c:v>10139.054</c:v>
                </c:pt>
                <c:pt idx="8505">
                  <c:v>10141.135</c:v>
                </c:pt>
                <c:pt idx="8506">
                  <c:v>10141.732</c:v>
                </c:pt>
                <c:pt idx="8507">
                  <c:v>10144.412</c:v>
                </c:pt>
                <c:pt idx="8508">
                  <c:v>10145.769</c:v>
                </c:pt>
                <c:pt idx="8509">
                  <c:v>10147.091</c:v>
                </c:pt>
                <c:pt idx="8510">
                  <c:v>10148.304</c:v>
                </c:pt>
                <c:pt idx="8511">
                  <c:v>10149.419</c:v>
                </c:pt>
                <c:pt idx="8512">
                  <c:v>10149.771000000001</c:v>
                </c:pt>
                <c:pt idx="8513">
                  <c:v>10150.402</c:v>
                </c:pt>
                <c:pt idx="8514">
                  <c:v>10151.699000000001</c:v>
                </c:pt>
                <c:pt idx="8515">
                  <c:v>10152.449000000001</c:v>
                </c:pt>
                <c:pt idx="8516">
                  <c:v>10155.036</c:v>
                </c:pt>
                <c:pt idx="8517">
                  <c:v>10155.094999999999</c:v>
                </c:pt>
                <c:pt idx="8518">
                  <c:v>10155.128000000001</c:v>
                </c:pt>
                <c:pt idx="8519">
                  <c:v>10155.254000000001</c:v>
                </c:pt>
                <c:pt idx="8520">
                  <c:v>10157.808000000001</c:v>
                </c:pt>
                <c:pt idx="8521">
                  <c:v>10158.49</c:v>
                </c:pt>
                <c:pt idx="8522">
                  <c:v>10159.671</c:v>
                </c:pt>
                <c:pt idx="8523">
                  <c:v>10161.886</c:v>
                </c:pt>
                <c:pt idx="8524">
                  <c:v>10163.165999999999</c:v>
                </c:pt>
                <c:pt idx="8525">
                  <c:v>10164.305</c:v>
                </c:pt>
                <c:pt idx="8526">
                  <c:v>10165.280000000001</c:v>
                </c:pt>
                <c:pt idx="8527">
                  <c:v>10165.844999999999</c:v>
                </c:pt>
                <c:pt idx="8528">
                  <c:v>10167.956</c:v>
                </c:pt>
                <c:pt idx="8529">
                  <c:v>10168.523999999999</c:v>
                </c:pt>
                <c:pt idx="8530">
                  <c:v>10168.675999999999</c:v>
                </c:pt>
                <c:pt idx="8531">
                  <c:v>10168.939</c:v>
                </c:pt>
                <c:pt idx="8532">
                  <c:v>10171.203</c:v>
                </c:pt>
                <c:pt idx="8533">
                  <c:v>10172.071</c:v>
                </c:pt>
                <c:pt idx="8534">
                  <c:v>10173.572</c:v>
                </c:pt>
                <c:pt idx="8535">
                  <c:v>10173.883</c:v>
                </c:pt>
                <c:pt idx="8536">
                  <c:v>10176.562</c:v>
                </c:pt>
                <c:pt idx="8537">
                  <c:v>10177.549000000001</c:v>
                </c:pt>
                <c:pt idx="8538">
                  <c:v>10179.254000000001</c:v>
                </c:pt>
                <c:pt idx="8539">
                  <c:v>10180.813</c:v>
                </c:pt>
                <c:pt idx="8540">
                  <c:v>10181.951999999999</c:v>
                </c:pt>
                <c:pt idx="8541">
                  <c:v>10182.242</c:v>
                </c:pt>
                <c:pt idx="8542">
                  <c:v>10182.727999999999</c:v>
                </c:pt>
                <c:pt idx="8543">
                  <c:v>10184.651</c:v>
                </c:pt>
                <c:pt idx="8544">
                  <c:v>10185.626</c:v>
                </c:pt>
                <c:pt idx="8545">
                  <c:v>10187.263000000001</c:v>
                </c:pt>
                <c:pt idx="8546">
                  <c:v>10187.351000000001</c:v>
                </c:pt>
                <c:pt idx="8547">
                  <c:v>10189.01</c:v>
                </c:pt>
                <c:pt idx="8548">
                  <c:v>10190.049999999999</c:v>
                </c:pt>
                <c:pt idx="8549">
                  <c:v>10191.798000000001</c:v>
                </c:pt>
                <c:pt idx="8550">
                  <c:v>10192.395</c:v>
                </c:pt>
                <c:pt idx="8551">
                  <c:v>10192.749</c:v>
                </c:pt>
                <c:pt idx="8552">
                  <c:v>10194.147000000001</c:v>
                </c:pt>
                <c:pt idx="8553">
                  <c:v>10195.448</c:v>
                </c:pt>
                <c:pt idx="8554">
                  <c:v>10195.778</c:v>
                </c:pt>
                <c:pt idx="8555">
                  <c:v>10196.334000000001</c:v>
                </c:pt>
                <c:pt idx="8556">
                  <c:v>10198.147999999999</c:v>
                </c:pt>
                <c:pt idx="8557">
                  <c:v>10199.163</c:v>
                </c:pt>
                <c:pt idx="8558">
                  <c:v>10200.869000000001</c:v>
                </c:pt>
                <c:pt idx="8559">
                  <c:v>10202.547</c:v>
                </c:pt>
                <c:pt idx="8560">
                  <c:v>10203.546</c:v>
                </c:pt>
                <c:pt idx="8561">
                  <c:v>10205.404</c:v>
                </c:pt>
                <c:pt idx="8562">
                  <c:v>10205.931</c:v>
                </c:pt>
                <c:pt idx="8563">
                  <c:v>10206.245000000001</c:v>
                </c:pt>
                <c:pt idx="8564">
                  <c:v>10207.481</c:v>
                </c:pt>
                <c:pt idx="8565">
                  <c:v>10208.942999999999</c:v>
                </c:pt>
                <c:pt idx="8566">
                  <c:v>10209.315000000001</c:v>
                </c:pt>
                <c:pt idx="8567">
                  <c:v>10209.431</c:v>
                </c:pt>
                <c:pt idx="8568">
                  <c:v>10212.699000000001</c:v>
                </c:pt>
                <c:pt idx="8569">
                  <c:v>10214.342000000001</c:v>
                </c:pt>
                <c:pt idx="8570">
                  <c:v>10214.475</c:v>
                </c:pt>
                <c:pt idx="8571">
                  <c:v>10216.084000000001</c:v>
                </c:pt>
                <c:pt idx="8572">
                  <c:v>10217.040999999999</c:v>
                </c:pt>
                <c:pt idx="8573">
                  <c:v>10219.01</c:v>
                </c:pt>
                <c:pt idx="8574">
                  <c:v>10219.468000000001</c:v>
                </c:pt>
                <c:pt idx="8575">
                  <c:v>10219.74</c:v>
                </c:pt>
                <c:pt idx="8576">
                  <c:v>10220.815000000001</c:v>
                </c:pt>
                <c:pt idx="8577">
                  <c:v>10222.44</c:v>
                </c:pt>
                <c:pt idx="8578">
                  <c:v>10222.852000000001</c:v>
                </c:pt>
                <c:pt idx="8579">
                  <c:v>10223.545</c:v>
                </c:pt>
                <c:pt idx="8580">
                  <c:v>10225.138999999999</c:v>
                </c:pt>
                <c:pt idx="8581">
                  <c:v>10226.236000000001</c:v>
                </c:pt>
                <c:pt idx="8582">
                  <c:v>10227.838</c:v>
                </c:pt>
                <c:pt idx="8583">
                  <c:v>10228.08</c:v>
                </c:pt>
                <c:pt idx="8584">
                  <c:v>10233.236000000001</c:v>
                </c:pt>
                <c:pt idx="8585">
                  <c:v>10234.147999999999</c:v>
                </c:pt>
                <c:pt idx="8586">
                  <c:v>10235.934999999999</c:v>
                </c:pt>
                <c:pt idx="8587">
                  <c:v>10236.388999999999</c:v>
                </c:pt>
                <c:pt idx="8588">
                  <c:v>10237.15</c:v>
                </c:pt>
                <c:pt idx="8589">
                  <c:v>10238.634</c:v>
                </c:pt>
                <c:pt idx="8590">
                  <c:v>10239.772999999999</c:v>
                </c:pt>
                <c:pt idx="8591">
                  <c:v>10241.333000000001</c:v>
                </c:pt>
                <c:pt idx="8592">
                  <c:v>10241.686</c:v>
                </c:pt>
                <c:pt idx="8593">
                  <c:v>10243.156999999999</c:v>
                </c:pt>
                <c:pt idx="8594">
                  <c:v>10246.221</c:v>
                </c:pt>
                <c:pt idx="8595">
                  <c:v>10246.540999999999</c:v>
                </c:pt>
                <c:pt idx="8596">
                  <c:v>10246.731</c:v>
                </c:pt>
                <c:pt idx="8597">
                  <c:v>10247.482</c:v>
                </c:pt>
                <c:pt idx="8598">
                  <c:v>10249.431</c:v>
                </c:pt>
                <c:pt idx="8599">
                  <c:v>10249.924999999999</c:v>
                </c:pt>
                <c:pt idx="8600">
                  <c:v>10250.755999999999</c:v>
                </c:pt>
                <c:pt idx="8601">
                  <c:v>10252.129999999999</c:v>
                </c:pt>
                <c:pt idx="8602">
                  <c:v>10253.31</c:v>
                </c:pt>
                <c:pt idx="8603">
                  <c:v>10254.829</c:v>
                </c:pt>
                <c:pt idx="8604">
                  <c:v>10255.290999999999</c:v>
                </c:pt>
                <c:pt idx="8605">
                  <c:v>10256.692999999999</c:v>
                </c:pt>
                <c:pt idx="8606">
                  <c:v>10259.825999999999</c:v>
                </c:pt>
                <c:pt idx="8607">
                  <c:v>10260.076999999999</c:v>
                </c:pt>
                <c:pt idx="8608">
                  <c:v>10260.227999999999</c:v>
                </c:pt>
                <c:pt idx="8609">
                  <c:v>10260.816000000001</c:v>
                </c:pt>
                <c:pt idx="8610">
                  <c:v>10262.925999999999</c:v>
                </c:pt>
                <c:pt idx="8611">
                  <c:v>10264.361000000001</c:v>
                </c:pt>
                <c:pt idx="8612">
                  <c:v>10265.625</c:v>
                </c:pt>
                <c:pt idx="8613">
                  <c:v>10266.101000000001</c:v>
                </c:pt>
                <c:pt idx="8614">
                  <c:v>10267.156999999999</c:v>
                </c:pt>
                <c:pt idx="8615">
                  <c:v>10268.013000000001</c:v>
                </c:pt>
                <c:pt idx="8616">
                  <c:v>10269.645</c:v>
                </c:pt>
                <c:pt idx="8617">
                  <c:v>10270.333000000001</c:v>
                </c:pt>
                <c:pt idx="8618">
                  <c:v>10271.954</c:v>
                </c:pt>
                <c:pt idx="8619">
                  <c:v>10272.654</c:v>
                </c:pt>
                <c:pt idx="8620">
                  <c:v>10273.31</c:v>
                </c:pt>
                <c:pt idx="8621">
                  <c:v>10274.975</c:v>
                </c:pt>
                <c:pt idx="8622">
                  <c:v>10276.752</c:v>
                </c:pt>
                <c:pt idx="8623">
                  <c:v>10277.295</c:v>
                </c:pt>
                <c:pt idx="8624">
                  <c:v>10277.805</c:v>
                </c:pt>
                <c:pt idx="8625">
                  <c:v>10281.937</c:v>
                </c:pt>
                <c:pt idx="8626">
                  <c:v>10282.299999999999</c:v>
                </c:pt>
                <c:pt idx="8627">
                  <c:v>10284.257</c:v>
                </c:pt>
                <c:pt idx="8628">
                  <c:v>10286.347</c:v>
                </c:pt>
                <c:pt idx="8629">
                  <c:v>10286.578</c:v>
                </c:pt>
                <c:pt idx="8630">
                  <c:v>10291.144</c:v>
                </c:pt>
                <c:pt idx="8631">
                  <c:v>10291.218999999999</c:v>
                </c:pt>
                <c:pt idx="8632">
                  <c:v>10291.290000000001</c:v>
                </c:pt>
                <c:pt idx="8633">
                  <c:v>10293.459999999999</c:v>
                </c:pt>
                <c:pt idx="8634">
                  <c:v>10293.540000000001</c:v>
                </c:pt>
                <c:pt idx="8635">
                  <c:v>10295.785</c:v>
                </c:pt>
                <c:pt idx="8636">
                  <c:v>10295.86</c:v>
                </c:pt>
                <c:pt idx="8637">
                  <c:v>10295.941000000001</c:v>
                </c:pt>
                <c:pt idx="8638">
                  <c:v>10298.182000000001</c:v>
                </c:pt>
                <c:pt idx="8639">
                  <c:v>10300.502</c:v>
                </c:pt>
                <c:pt idx="8640">
                  <c:v>10300.737999999999</c:v>
                </c:pt>
                <c:pt idx="8641">
                  <c:v>10302.822</c:v>
                </c:pt>
                <c:pt idx="8642">
                  <c:v>10304.775</c:v>
                </c:pt>
                <c:pt idx="8643">
                  <c:v>10305.144</c:v>
                </c:pt>
                <c:pt idx="8644">
                  <c:v>10305.536</c:v>
                </c:pt>
                <c:pt idx="8645">
                  <c:v>10309.271000000001</c:v>
                </c:pt>
                <c:pt idx="8646">
                  <c:v>10309.784</c:v>
                </c:pt>
                <c:pt idx="8647">
                  <c:v>10310.333000000001</c:v>
                </c:pt>
                <c:pt idx="8648">
                  <c:v>10312.106</c:v>
                </c:pt>
                <c:pt idx="8649">
                  <c:v>10313.766</c:v>
                </c:pt>
                <c:pt idx="8650">
                  <c:v>10314.425999999999</c:v>
                </c:pt>
                <c:pt idx="8651">
                  <c:v>10315.130999999999</c:v>
                </c:pt>
                <c:pt idx="8652">
                  <c:v>10316.745999999999</c:v>
                </c:pt>
                <c:pt idx="8653">
                  <c:v>10318.261</c:v>
                </c:pt>
                <c:pt idx="8654">
                  <c:v>10319.066999999999</c:v>
                </c:pt>
                <c:pt idx="8655">
                  <c:v>10319.528</c:v>
                </c:pt>
                <c:pt idx="8656">
                  <c:v>10319.928</c:v>
                </c:pt>
                <c:pt idx="8657">
                  <c:v>10321.388000000001</c:v>
                </c:pt>
                <c:pt idx="8658">
                  <c:v>10322.754999999999</c:v>
                </c:pt>
                <c:pt idx="8659">
                  <c:v>10323.708000000001</c:v>
                </c:pt>
                <c:pt idx="8660">
                  <c:v>10324.731</c:v>
                </c:pt>
                <c:pt idx="8661">
                  <c:v>10326.093000000001</c:v>
                </c:pt>
                <c:pt idx="8662">
                  <c:v>10326.800999999999</c:v>
                </c:pt>
                <c:pt idx="8663">
                  <c:v>10328.526</c:v>
                </c:pt>
                <c:pt idx="8664">
                  <c:v>10329.031999999999</c:v>
                </c:pt>
                <c:pt idx="8665">
                  <c:v>10330.495000000001</c:v>
                </c:pt>
                <c:pt idx="8666">
                  <c:v>10330.959999999999</c:v>
                </c:pt>
                <c:pt idx="8667">
                  <c:v>10331.857</c:v>
                </c:pt>
                <c:pt idx="8668">
                  <c:v>10333.394</c:v>
                </c:pt>
                <c:pt idx="8669">
                  <c:v>10334.189</c:v>
                </c:pt>
                <c:pt idx="8670">
                  <c:v>10335.826999999999</c:v>
                </c:pt>
                <c:pt idx="8671">
                  <c:v>10336.691999999999</c:v>
                </c:pt>
                <c:pt idx="8672">
                  <c:v>10337.883</c:v>
                </c:pt>
                <c:pt idx="8673">
                  <c:v>10338.261</c:v>
                </c:pt>
                <c:pt idx="8674">
                  <c:v>10338.991</c:v>
                </c:pt>
                <c:pt idx="8675">
                  <c:v>10340.694</c:v>
                </c:pt>
                <c:pt idx="8676">
                  <c:v>10343.128000000001</c:v>
                </c:pt>
                <c:pt idx="8677">
                  <c:v>10344.352999999999</c:v>
                </c:pt>
                <c:pt idx="8678">
                  <c:v>10345.271000000001</c:v>
                </c:pt>
                <c:pt idx="8679">
                  <c:v>10345.562</c:v>
                </c:pt>
                <c:pt idx="8680">
                  <c:v>10346.125</c:v>
                </c:pt>
                <c:pt idx="8681">
                  <c:v>10347.995000000001</c:v>
                </c:pt>
                <c:pt idx="8682">
                  <c:v>10348.964</c:v>
                </c:pt>
                <c:pt idx="8683">
                  <c:v>10350.429</c:v>
                </c:pt>
                <c:pt idx="8684">
                  <c:v>10352.013000000001</c:v>
                </c:pt>
                <c:pt idx="8685">
                  <c:v>10352.656999999999</c:v>
                </c:pt>
                <c:pt idx="8686">
                  <c:v>10352.861999999999</c:v>
                </c:pt>
                <c:pt idx="8687">
                  <c:v>10353.259</c:v>
                </c:pt>
                <c:pt idx="8688">
                  <c:v>10355.297</c:v>
                </c:pt>
                <c:pt idx="8689">
                  <c:v>10356.352000000001</c:v>
                </c:pt>
                <c:pt idx="8690">
                  <c:v>10357.731</c:v>
                </c:pt>
                <c:pt idx="8691">
                  <c:v>10359.673000000001</c:v>
                </c:pt>
                <c:pt idx="8692">
                  <c:v>10360.045</c:v>
                </c:pt>
                <c:pt idx="8693">
                  <c:v>10360.164000000001</c:v>
                </c:pt>
                <c:pt idx="8694">
                  <c:v>10360.393</c:v>
                </c:pt>
                <c:pt idx="8695">
                  <c:v>10362.598</c:v>
                </c:pt>
                <c:pt idx="8696">
                  <c:v>10363.739</c:v>
                </c:pt>
                <c:pt idx="8697">
                  <c:v>10366.371999999999</c:v>
                </c:pt>
                <c:pt idx="8698">
                  <c:v>10367.333000000001</c:v>
                </c:pt>
                <c:pt idx="8699">
                  <c:v>10367.433000000001</c:v>
                </c:pt>
                <c:pt idx="8700">
                  <c:v>10367.465</c:v>
                </c:pt>
                <c:pt idx="8701">
                  <c:v>10367.526</c:v>
                </c:pt>
                <c:pt idx="8702">
                  <c:v>10369.897999999999</c:v>
                </c:pt>
                <c:pt idx="8703">
                  <c:v>10372.332</c:v>
                </c:pt>
                <c:pt idx="8704">
                  <c:v>10374.66</c:v>
                </c:pt>
                <c:pt idx="8705">
                  <c:v>10374.766</c:v>
                </c:pt>
                <c:pt idx="8706">
                  <c:v>10374.82</c:v>
                </c:pt>
                <c:pt idx="8707">
                  <c:v>10374.992</c:v>
                </c:pt>
                <c:pt idx="8708">
                  <c:v>10378.514999999999</c:v>
                </c:pt>
                <c:pt idx="8709">
                  <c:v>10379.633</c:v>
                </c:pt>
                <c:pt idx="8710">
                  <c:v>10381.794</c:v>
                </c:pt>
                <c:pt idx="8711">
                  <c:v>10382.066000000001</c:v>
                </c:pt>
                <c:pt idx="8712">
                  <c:v>10382.652</c:v>
                </c:pt>
                <c:pt idx="8713">
                  <c:v>10384.5</c:v>
                </c:pt>
                <c:pt idx="8714">
                  <c:v>10385.901</c:v>
                </c:pt>
                <c:pt idx="8715">
                  <c:v>10388.86</c:v>
                </c:pt>
                <c:pt idx="8716">
                  <c:v>10389.031000000001</c:v>
                </c:pt>
                <c:pt idx="8717">
                  <c:v>10389.447</c:v>
                </c:pt>
                <c:pt idx="8718">
                  <c:v>10389.636</c:v>
                </c:pt>
                <c:pt idx="8719">
                  <c:v>10392.263999999999</c:v>
                </c:pt>
                <c:pt idx="8720">
                  <c:v>10393.727000000001</c:v>
                </c:pt>
                <c:pt idx="8721">
                  <c:v>10396.195</c:v>
                </c:pt>
                <c:pt idx="8722">
                  <c:v>10397.816000000001</c:v>
                </c:pt>
                <c:pt idx="8723">
                  <c:v>10397.896000000001</c:v>
                </c:pt>
                <c:pt idx="8724">
                  <c:v>10399.531000000001</c:v>
                </c:pt>
                <c:pt idx="8725">
                  <c:v>10400.710999999999</c:v>
                </c:pt>
                <c:pt idx="8726">
                  <c:v>10401.906000000001</c:v>
                </c:pt>
                <c:pt idx="8727">
                  <c:v>10402.866</c:v>
                </c:pt>
                <c:pt idx="8728">
                  <c:v>10403.527</c:v>
                </c:pt>
                <c:pt idx="8729">
                  <c:v>10406.201999999999</c:v>
                </c:pt>
                <c:pt idx="8730">
                  <c:v>10406.343000000001</c:v>
                </c:pt>
                <c:pt idx="8731">
                  <c:v>10407.108</c:v>
                </c:pt>
                <c:pt idx="8732">
                  <c:v>10409.159</c:v>
                </c:pt>
                <c:pt idx="8733">
                  <c:v>10409.537</c:v>
                </c:pt>
                <c:pt idx="8734">
                  <c:v>10410.087</c:v>
                </c:pt>
                <c:pt idx="8735">
                  <c:v>10412.873</c:v>
                </c:pt>
                <c:pt idx="8736">
                  <c:v>10414.178</c:v>
                </c:pt>
                <c:pt idx="8737">
                  <c:v>10414.790999999999</c:v>
                </c:pt>
                <c:pt idx="8738">
                  <c:v>10416.209000000001</c:v>
                </c:pt>
                <c:pt idx="8739">
                  <c:v>10417.607</c:v>
                </c:pt>
                <c:pt idx="8740">
                  <c:v>10418.268</c:v>
                </c:pt>
                <c:pt idx="8741">
                  <c:v>10419.544</c:v>
                </c:pt>
                <c:pt idx="8742">
                  <c:v>10420.423000000001</c:v>
                </c:pt>
                <c:pt idx="8743">
                  <c:v>10421.558000000001</c:v>
                </c:pt>
                <c:pt idx="8744">
                  <c:v>10422.358</c:v>
                </c:pt>
                <c:pt idx="8745">
                  <c:v>10422.879999999999</c:v>
                </c:pt>
                <c:pt idx="8746">
                  <c:v>10423.239</c:v>
                </c:pt>
                <c:pt idx="8747">
                  <c:v>10425.186</c:v>
                </c:pt>
                <c:pt idx="8748">
                  <c:v>10426.055</c:v>
                </c:pt>
                <c:pt idx="8749">
                  <c:v>10426.215</c:v>
                </c:pt>
                <c:pt idx="8750">
                  <c:v>10426.448</c:v>
                </c:pt>
                <c:pt idx="8751">
                  <c:v>10428.870999999999</c:v>
                </c:pt>
                <c:pt idx="8752">
                  <c:v>10429.550999999999</c:v>
                </c:pt>
                <c:pt idx="8753">
                  <c:v>10430.538</c:v>
                </c:pt>
                <c:pt idx="8754">
                  <c:v>10431.687</c:v>
                </c:pt>
                <c:pt idx="8755">
                  <c:v>10432.887000000001</c:v>
                </c:pt>
                <c:pt idx="8756">
                  <c:v>10434.503000000001</c:v>
                </c:pt>
                <c:pt idx="8757">
                  <c:v>10434.629000000001</c:v>
                </c:pt>
                <c:pt idx="8758">
                  <c:v>10436.222</c:v>
                </c:pt>
                <c:pt idx="8759">
                  <c:v>10437.317999999999</c:v>
                </c:pt>
                <c:pt idx="8760">
                  <c:v>10438.718999999999</c:v>
                </c:pt>
                <c:pt idx="8761">
                  <c:v>10439.558000000001</c:v>
                </c:pt>
                <c:pt idx="8762">
                  <c:v>10440.135</c:v>
                </c:pt>
                <c:pt idx="8763">
                  <c:v>10442.81</c:v>
                </c:pt>
                <c:pt idx="8764">
                  <c:v>10442.893</c:v>
                </c:pt>
                <c:pt idx="8765">
                  <c:v>10442.950000000001</c:v>
                </c:pt>
                <c:pt idx="8766">
                  <c:v>10443.263999999999</c:v>
                </c:pt>
                <c:pt idx="8767">
                  <c:v>10445.767</c:v>
                </c:pt>
                <c:pt idx="8768">
                  <c:v>10446.228999999999</c:v>
                </c:pt>
                <c:pt idx="8769">
                  <c:v>10446.898999999999</c:v>
                </c:pt>
                <c:pt idx="8770">
                  <c:v>10448.582</c:v>
                </c:pt>
                <c:pt idx="8771">
                  <c:v>10449.565000000001</c:v>
                </c:pt>
                <c:pt idx="8772">
                  <c:v>10450.989</c:v>
                </c:pt>
                <c:pt idx="8773">
                  <c:v>10451.397999999999</c:v>
                </c:pt>
                <c:pt idx="8774">
                  <c:v>10452.898999999999</c:v>
                </c:pt>
                <c:pt idx="8775">
                  <c:v>10454.215</c:v>
                </c:pt>
                <c:pt idx="8776">
                  <c:v>10455.08</c:v>
                </c:pt>
                <c:pt idx="8777">
                  <c:v>10456.235000000001</c:v>
                </c:pt>
                <c:pt idx="8778">
                  <c:v>10457.030000000001</c:v>
                </c:pt>
                <c:pt idx="8779">
                  <c:v>10459.17</c:v>
                </c:pt>
                <c:pt idx="8780">
                  <c:v>10459.57</c:v>
                </c:pt>
                <c:pt idx="8781">
                  <c:v>10459.847</c:v>
                </c:pt>
                <c:pt idx="8782">
                  <c:v>10461.341</c:v>
                </c:pt>
                <c:pt idx="8783">
                  <c:v>10462.662</c:v>
                </c:pt>
                <c:pt idx="8784">
                  <c:v>10462.906000000001</c:v>
                </c:pt>
                <c:pt idx="8785">
                  <c:v>10463.261</c:v>
                </c:pt>
                <c:pt idx="8786">
                  <c:v>10465.478999999999</c:v>
                </c:pt>
                <c:pt idx="8787">
                  <c:v>10466.241</c:v>
                </c:pt>
                <c:pt idx="8788">
                  <c:v>10467.351000000001</c:v>
                </c:pt>
                <c:pt idx="8789">
                  <c:v>10468.294</c:v>
                </c:pt>
                <c:pt idx="8790">
                  <c:v>10469.576999999999</c:v>
                </c:pt>
                <c:pt idx="8791">
                  <c:v>10471.11</c:v>
                </c:pt>
                <c:pt idx="8792">
                  <c:v>10472.913</c:v>
                </c:pt>
                <c:pt idx="8793">
                  <c:v>10476.248</c:v>
                </c:pt>
                <c:pt idx="8794">
                  <c:v>10476.742</c:v>
                </c:pt>
                <c:pt idx="8795">
                  <c:v>10479.418</c:v>
                </c:pt>
                <c:pt idx="8796">
                  <c:v>10479.558000000001</c:v>
                </c:pt>
                <c:pt idx="8797">
                  <c:v>10479.584000000001</c:v>
                </c:pt>
                <c:pt idx="8798">
                  <c:v>10479.620999999999</c:v>
                </c:pt>
                <c:pt idx="8799">
                  <c:v>10480.891</c:v>
                </c:pt>
                <c:pt idx="8800">
                  <c:v>10482.374</c:v>
                </c:pt>
                <c:pt idx="8801">
                  <c:v>10482.919</c:v>
                </c:pt>
                <c:pt idx="8802">
                  <c:v>10483.712</c:v>
                </c:pt>
                <c:pt idx="8803">
                  <c:v>10485.19</c:v>
                </c:pt>
                <c:pt idx="8804">
                  <c:v>10486.254999999999</c:v>
                </c:pt>
                <c:pt idx="8805">
                  <c:v>10488.043</c:v>
                </c:pt>
                <c:pt idx="8806">
                  <c:v>10489.569</c:v>
                </c:pt>
                <c:pt idx="8807">
                  <c:v>10492.86</c:v>
                </c:pt>
                <c:pt idx="8808">
                  <c:v>10498.564</c:v>
                </c:pt>
                <c:pt idx="8809">
                  <c:v>10499.441000000001</c:v>
                </c:pt>
                <c:pt idx="8810">
                  <c:v>10500.19</c:v>
                </c:pt>
                <c:pt idx="8811">
                  <c:v>10502.732</c:v>
                </c:pt>
                <c:pt idx="8812">
                  <c:v>10503.235000000001</c:v>
                </c:pt>
                <c:pt idx="8813">
                  <c:v>10505.718999999999</c:v>
                </c:pt>
                <c:pt idx="8814">
                  <c:v>10506.022999999999</c:v>
                </c:pt>
                <c:pt idx="8815">
                  <c:v>10506.281999999999</c:v>
                </c:pt>
                <c:pt idx="8816">
                  <c:v>10509.296</c:v>
                </c:pt>
                <c:pt idx="8817">
                  <c:v>10509.314</c:v>
                </c:pt>
                <c:pt idx="8818">
                  <c:v>10509.329</c:v>
                </c:pt>
                <c:pt idx="8819">
                  <c:v>10509.522000000001</c:v>
                </c:pt>
                <c:pt idx="8820">
                  <c:v>10512.376</c:v>
                </c:pt>
                <c:pt idx="8821">
                  <c:v>10512.605</c:v>
                </c:pt>
                <c:pt idx="8822">
                  <c:v>10512.873</c:v>
                </c:pt>
                <c:pt idx="8823">
                  <c:v>10515.895</c:v>
                </c:pt>
                <c:pt idx="8824">
                  <c:v>10518.468999999999</c:v>
                </c:pt>
                <c:pt idx="8825">
                  <c:v>10520.027</c:v>
                </c:pt>
                <c:pt idx="8826">
                  <c:v>10521.516</c:v>
                </c:pt>
                <c:pt idx="8827">
                  <c:v>10522.477000000001</c:v>
                </c:pt>
                <c:pt idx="8828">
                  <c:v>10523.605</c:v>
                </c:pt>
                <c:pt idx="8829">
                  <c:v>10524.563</c:v>
                </c:pt>
                <c:pt idx="8830">
                  <c:v>10525.767</c:v>
                </c:pt>
                <c:pt idx="8831">
                  <c:v>10527.182000000001</c:v>
                </c:pt>
                <c:pt idx="8832">
                  <c:v>10527.608</c:v>
                </c:pt>
                <c:pt idx="8833">
                  <c:v>10529.058000000001</c:v>
                </c:pt>
                <c:pt idx="8834">
                  <c:v>10530.759</c:v>
                </c:pt>
                <c:pt idx="8835">
                  <c:v>10532.349</c:v>
                </c:pt>
                <c:pt idx="8836">
                  <c:v>10533.701999999999</c:v>
                </c:pt>
                <c:pt idx="8837">
                  <c:v>10534.335999999999</c:v>
                </c:pt>
                <c:pt idx="8838">
                  <c:v>10535.638999999999</c:v>
                </c:pt>
                <c:pt idx="8839">
                  <c:v>10536.748</c:v>
                </c:pt>
                <c:pt idx="8840">
                  <c:v>10537.913</c:v>
                </c:pt>
                <c:pt idx="8841">
                  <c:v>10538.93</c:v>
                </c:pt>
                <c:pt idx="8842">
                  <c:v>10539.795</c:v>
                </c:pt>
                <c:pt idx="8843">
                  <c:v>10540.754000000001</c:v>
                </c:pt>
                <c:pt idx="8844">
                  <c:v>10541.491</c:v>
                </c:pt>
                <c:pt idx="8845">
                  <c:v>10542.221</c:v>
                </c:pt>
                <c:pt idx="8846">
                  <c:v>10542.842000000001</c:v>
                </c:pt>
                <c:pt idx="8847">
                  <c:v>10545.888999999999</c:v>
                </c:pt>
                <c:pt idx="8848">
                  <c:v>10548.646000000001</c:v>
                </c:pt>
                <c:pt idx="8849">
                  <c:v>10548.802</c:v>
                </c:pt>
                <c:pt idx="8850">
                  <c:v>10548.934999999999</c:v>
                </c:pt>
                <c:pt idx="8851">
                  <c:v>10550.598</c:v>
                </c:pt>
                <c:pt idx="8852">
                  <c:v>10551.981</c:v>
                </c:pt>
                <c:pt idx="8853">
                  <c:v>10552.093000000001</c:v>
                </c:pt>
                <c:pt idx="8854">
                  <c:v>10552.223</c:v>
                </c:pt>
                <c:pt idx="8855">
                  <c:v>10555.028</c:v>
                </c:pt>
                <c:pt idx="8856">
                  <c:v>10555.383</c:v>
                </c:pt>
                <c:pt idx="8857">
                  <c:v>10555.8</c:v>
                </c:pt>
                <c:pt idx="8858">
                  <c:v>10558.075000000001</c:v>
                </c:pt>
                <c:pt idx="8859">
                  <c:v>10558.674000000001</c:v>
                </c:pt>
                <c:pt idx="8860">
                  <c:v>10559.377</c:v>
                </c:pt>
                <c:pt idx="8861">
                  <c:v>10561.120999999999</c:v>
                </c:pt>
                <c:pt idx="8862">
                  <c:v>10561.965</c:v>
                </c:pt>
                <c:pt idx="8863">
                  <c:v>10562.954</c:v>
                </c:pt>
                <c:pt idx="8864">
                  <c:v>10564.168</c:v>
                </c:pt>
                <c:pt idx="8865">
                  <c:v>10565.254999999999</c:v>
                </c:pt>
                <c:pt idx="8866">
                  <c:v>10566.531000000001</c:v>
                </c:pt>
                <c:pt idx="8867">
                  <c:v>10567.215</c:v>
                </c:pt>
                <c:pt idx="8868">
                  <c:v>10570.108</c:v>
                </c:pt>
                <c:pt idx="8869">
                  <c:v>10570.261</c:v>
                </c:pt>
                <c:pt idx="8870">
                  <c:v>10571.837</c:v>
                </c:pt>
                <c:pt idx="8871">
                  <c:v>10573.308000000001</c:v>
                </c:pt>
                <c:pt idx="8872">
                  <c:v>10573.687</c:v>
                </c:pt>
                <c:pt idx="8873">
                  <c:v>10575.127</c:v>
                </c:pt>
                <c:pt idx="8874">
                  <c:v>10575.18</c:v>
                </c:pt>
                <c:pt idx="8875">
                  <c:v>10576.441000000001</c:v>
                </c:pt>
                <c:pt idx="8876">
                  <c:v>10577.094999999999</c:v>
                </c:pt>
                <c:pt idx="8877">
                  <c:v>10578.406999999999</c:v>
                </c:pt>
                <c:pt idx="8878">
                  <c:v>10579.714</c:v>
                </c:pt>
                <c:pt idx="8879">
                  <c:v>10581.688</c:v>
                </c:pt>
                <c:pt idx="8880">
                  <c:v>10582.986000000001</c:v>
                </c:pt>
                <c:pt idx="8881">
                  <c:v>10584.968000000001</c:v>
                </c:pt>
                <c:pt idx="8882">
                  <c:v>10586.958000000001</c:v>
                </c:pt>
                <c:pt idx="8883">
                  <c:v>10588.248</c:v>
                </c:pt>
                <c:pt idx="8884">
                  <c:v>10589.531999999999</c:v>
                </c:pt>
                <c:pt idx="8885">
                  <c:v>10591.528</c:v>
                </c:pt>
                <c:pt idx="8886">
                  <c:v>10593.534</c:v>
                </c:pt>
                <c:pt idx="8887">
                  <c:v>10594.808999999999</c:v>
                </c:pt>
                <c:pt idx="8888">
                  <c:v>10596.076999999999</c:v>
                </c:pt>
                <c:pt idx="8889">
                  <c:v>10596.821</c:v>
                </c:pt>
                <c:pt idx="8890">
                  <c:v>10598.089</c:v>
                </c:pt>
                <c:pt idx="8891">
                  <c:v>10600.609</c:v>
                </c:pt>
                <c:pt idx="8892">
                  <c:v>10602.621999999999</c:v>
                </c:pt>
                <c:pt idx="8893">
                  <c:v>10603.397999999999</c:v>
                </c:pt>
                <c:pt idx="8894">
                  <c:v>10604.647999999999</c:v>
                </c:pt>
                <c:pt idx="8895">
                  <c:v>10605.895</c:v>
                </c:pt>
                <c:pt idx="8896">
                  <c:v>10606.686</c:v>
                </c:pt>
                <c:pt idx="8897">
                  <c:v>10607.929</c:v>
                </c:pt>
                <c:pt idx="8898">
                  <c:v>10609.166999999999</c:v>
                </c:pt>
                <c:pt idx="8899">
                  <c:v>10609.973</c:v>
                </c:pt>
                <c:pt idx="8900">
                  <c:v>10611.209000000001</c:v>
                </c:pt>
                <c:pt idx="8901">
                  <c:v>10612.44</c:v>
                </c:pt>
                <c:pt idx="8902">
                  <c:v>10613.261</c:v>
                </c:pt>
                <c:pt idx="8903">
                  <c:v>10614.489</c:v>
                </c:pt>
                <c:pt idx="8904">
                  <c:v>10615.712</c:v>
                </c:pt>
                <c:pt idx="8905">
                  <c:v>10616.549000000001</c:v>
                </c:pt>
                <c:pt idx="8906">
                  <c:v>10617.77</c:v>
                </c:pt>
                <c:pt idx="8907">
                  <c:v>10618.984</c:v>
                </c:pt>
                <c:pt idx="8908">
                  <c:v>10619.837</c:v>
                </c:pt>
                <c:pt idx="8909">
                  <c:v>10621.05</c:v>
                </c:pt>
                <c:pt idx="8910">
                  <c:v>10622.257</c:v>
                </c:pt>
                <c:pt idx="8911">
                  <c:v>10623.124</c:v>
                </c:pt>
                <c:pt idx="8912">
                  <c:v>10624.33</c:v>
                </c:pt>
                <c:pt idx="8913">
                  <c:v>10625.53</c:v>
                </c:pt>
                <c:pt idx="8914">
                  <c:v>10626.412</c:v>
                </c:pt>
                <c:pt idx="8915">
                  <c:v>10627.61</c:v>
                </c:pt>
                <c:pt idx="8916">
                  <c:v>10628.803</c:v>
                </c:pt>
                <c:pt idx="8917">
                  <c:v>10629.7</c:v>
                </c:pt>
                <c:pt idx="8918">
                  <c:v>10630.891</c:v>
                </c:pt>
                <c:pt idx="8919">
                  <c:v>10632.075000000001</c:v>
                </c:pt>
                <c:pt idx="8920">
                  <c:v>10632.986999999999</c:v>
                </c:pt>
                <c:pt idx="8921">
                  <c:v>10634.17</c:v>
                </c:pt>
                <c:pt idx="8922">
                  <c:v>10635.348</c:v>
                </c:pt>
                <c:pt idx="8923">
                  <c:v>10636.275</c:v>
                </c:pt>
                <c:pt idx="8924">
                  <c:v>10638.62</c:v>
                </c:pt>
                <c:pt idx="8925">
                  <c:v>10639.564</c:v>
                </c:pt>
                <c:pt idx="8926">
                  <c:v>10640.731</c:v>
                </c:pt>
                <c:pt idx="8927">
                  <c:v>10641.893</c:v>
                </c:pt>
                <c:pt idx="8928">
                  <c:v>10642.852000000001</c:v>
                </c:pt>
                <c:pt idx="8929">
                  <c:v>10644.011</c:v>
                </c:pt>
                <c:pt idx="8930">
                  <c:v>10645.165000000001</c:v>
                </c:pt>
                <c:pt idx="8931">
                  <c:v>10647.290999999999</c:v>
                </c:pt>
                <c:pt idx="8932">
                  <c:v>10648.438</c:v>
                </c:pt>
                <c:pt idx="8933">
                  <c:v>10649.427</c:v>
                </c:pt>
                <c:pt idx="8934">
                  <c:v>10650.571</c:v>
                </c:pt>
                <c:pt idx="8935">
                  <c:v>10652.715</c:v>
                </c:pt>
                <c:pt idx="8936">
                  <c:v>10653.852000000001</c:v>
                </c:pt>
                <c:pt idx="8937">
                  <c:v>10654.982</c:v>
                </c:pt>
                <c:pt idx="8938">
                  <c:v>10656.003000000001</c:v>
                </c:pt>
                <c:pt idx="8939">
                  <c:v>10656.495000000001</c:v>
                </c:pt>
                <c:pt idx="8940">
                  <c:v>10657.132</c:v>
                </c:pt>
                <c:pt idx="8941">
                  <c:v>10658.255999999999</c:v>
                </c:pt>
                <c:pt idx="8942">
                  <c:v>10659.29</c:v>
                </c:pt>
                <c:pt idx="8943">
                  <c:v>10660.412</c:v>
                </c:pt>
                <c:pt idx="8944">
                  <c:v>10662.578</c:v>
                </c:pt>
                <c:pt idx="8945">
                  <c:v>10663.691999999999</c:v>
                </c:pt>
                <c:pt idx="8946">
                  <c:v>10663.71</c:v>
                </c:pt>
                <c:pt idx="8947">
                  <c:v>10664.620999999999</c:v>
                </c:pt>
                <c:pt idx="8948">
                  <c:v>10666.584999999999</c:v>
                </c:pt>
                <c:pt idx="8949">
                  <c:v>10667.058999999999</c:v>
                </c:pt>
                <c:pt idx="8950">
                  <c:v>10667.355</c:v>
                </c:pt>
                <c:pt idx="8951">
                  <c:v>10668.628000000001</c:v>
                </c:pt>
                <c:pt idx="8952">
                  <c:v>10670.087</c:v>
                </c:pt>
                <c:pt idx="8953">
                  <c:v>10670.97</c:v>
                </c:pt>
                <c:pt idx="8954">
                  <c:v>10672.82</c:v>
                </c:pt>
                <c:pt idx="8955">
                  <c:v>10675.353999999999</c:v>
                </c:pt>
                <c:pt idx="8956">
                  <c:v>10675.554</c:v>
                </c:pt>
                <c:pt idx="8957">
                  <c:v>10677.16</c:v>
                </c:pt>
                <c:pt idx="8958">
                  <c:v>10678.287</c:v>
                </c:pt>
                <c:pt idx="8959">
                  <c:v>10679.737999999999</c:v>
                </c:pt>
                <c:pt idx="8960">
                  <c:v>10680.527</c:v>
                </c:pt>
                <c:pt idx="8961">
                  <c:v>10681.021000000001</c:v>
                </c:pt>
                <c:pt idx="8962">
                  <c:v>10681.933999999999</c:v>
                </c:pt>
                <c:pt idx="8963">
                  <c:v>10683.143</c:v>
                </c:pt>
                <c:pt idx="8964">
                  <c:v>10683.754000000001</c:v>
                </c:pt>
                <c:pt idx="8965">
                  <c:v>10683.896000000001</c:v>
                </c:pt>
                <c:pt idx="8966">
                  <c:v>10684.121999999999</c:v>
                </c:pt>
                <c:pt idx="8967">
                  <c:v>10686.486000000001</c:v>
                </c:pt>
                <c:pt idx="8968">
                  <c:v>10687.263000000001</c:v>
                </c:pt>
                <c:pt idx="8969">
                  <c:v>10688.507</c:v>
                </c:pt>
                <c:pt idx="8970">
                  <c:v>10689.22</c:v>
                </c:pt>
                <c:pt idx="8971">
                  <c:v>10691.953</c:v>
                </c:pt>
                <c:pt idx="8972">
                  <c:v>10692.891</c:v>
                </c:pt>
                <c:pt idx="8973">
                  <c:v>10693.996999999999</c:v>
                </c:pt>
                <c:pt idx="8974">
                  <c:v>10694.687</c:v>
                </c:pt>
                <c:pt idx="8975">
                  <c:v>10697.275</c:v>
                </c:pt>
                <c:pt idx="8976">
                  <c:v>10697.364</c:v>
                </c:pt>
                <c:pt idx="8977">
                  <c:v>10697.42</c:v>
                </c:pt>
                <c:pt idx="8978">
                  <c:v>10697.657999999999</c:v>
                </c:pt>
                <c:pt idx="8979">
                  <c:v>10700.152</c:v>
                </c:pt>
                <c:pt idx="8980">
                  <c:v>10700.731</c:v>
                </c:pt>
                <c:pt idx="8981">
                  <c:v>10701.659</c:v>
                </c:pt>
                <c:pt idx="8982">
                  <c:v>10702.886</c:v>
                </c:pt>
                <c:pt idx="8983">
                  <c:v>10704.099</c:v>
                </c:pt>
                <c:pt idx="8984">
                  <c:v>10705.619000000001</c:v>
                </c:pt>
                <c:pt idx="8985">
                  <c:v>10706.044</c:v>
                </c:pt>
                <c:pt idx="8986">
                  <c:v>10707.466</c:v>
                </c:pt>
                <c:pt idx="8987">
                  <c:v>10708.352999999999</c:v>
                </c:pt>
                <c:pt idx="8988">
                  <c:v>10710.428</c:v>
                </c:pt>
                <c:pt idx="8989">
                  <c:v>10710.833000000001</c:v>
                </c:pt>
                <c:pt idx="8990">
                  <c:v>10711.085999999999</c:v>
                </c:pt>
                <c:pt idx="8991">
                  <c:v>10714.2</c:v>
                </c:pt>
                <c:pt idx="8992">
                  <c:v>10714.813</c:v>
                </c:pt>
                <c:pt idx="8993">
                  <c:v>10716.552</c:v>
                </c:pt>
                <c:pt idx="8994">
                  <c:v>10717.566999999999</c:v>
                </c:pt>
                <c:pt idx="8995">
                  <c:v>10719.197</c:v>
                </c:pt>
                <c:pt idx="8996">
                  <c:v>10719.28</c:v>
                </c:pt>
                <c:pt idx="8997">
                  <c:v>10720.934999999999</c:v>
                </c:pt>
                <c:pt idx="8998">
                  <c:v>10722.019</c:v>
                </c:pt>
                <c:pt idx="8999">
                  <c:v>10723.581</c:v>
                </c:pt>
                <c:pt idx="9000">
                  <c:v>10724.303</c:v>
                </c:pt>
                <c:pt idx="9001">
                  <c:v>10727.485000000001</c:v>
                </c:pt>
                <c:pt idx="9002">
                  <c:v>10727.67</c:v>
                </c:pt>
                <c:pt idx="9003">
                  <c:v>10732.35</c:v>
                </c:pt>
                <c:pt idx="9004">
                  <c:v>10732.950999999999</c:v>
                </c:pt>
                <c:pt idx="9005">
                  <c:v>10734.404</c:v>
                </c:pt>
                <c:pt idx="9006">
                  <c:v>10735.169</c:v>
                </c:pt>
                <c:pt idx="9007">
                  <c:v>10735.647999999999</c:v>
                </c:pt>
                <c:pt idx="9008">
                  <c:v>10737.212</c:v>
                </c:pt>
                <c:pt idx="9009">
                  <c:v>10737.886</c:v>
                </c:pt>
                <c:pt idx="9010">
                  <c:v>10738.184999999999</c:v>
                </c:pt>
                <c:pt idx="9011">
                  <c:v>10738.96</c:v>
                </c:pt>
                <c:pt idx="9012">
                  <c:v>10740.722</c:v>
                </c:pt>
                <c:pt idx="9013">
                  <c:v>10741.401</c:v>
                </c:pt>
                <c:pt idx="9014">
                  <c:v>10742.934999999999</c:v>
                </c:pt>
                <c:pt idx="9015">
                  <c:v>10743.259</c:v>
                </c:pt>
                <c:pt idx="9016">
                  <c:v>10744.916999999999</c:v>
                </c:pt>
                <c:pt idx="9017">
                  <c:v>10745.796</c:v>
                </c:pt>
                <c:pt idx="9018">
                  <c:v>10748.334000000001</c:v>
                </c:pt>
                <c:pt idx="9019">
                  <c:v>10748.433000000001</c:v>
                </c:pt>
                <c:pt idx="9020">
                  <c:v>10748.553</c:v>
                </c:pt>
                <c:pt idx="9021">
                  <c:v>10748.656999999999</c:v>
                </c:pt>
                <c:pt idx="9022">
                  <c:v>10750.870999999999</c:v>
                </c:pt>
                <c:pt idx="9023">
                  <c:v>10751.948</c:v>
                </c:pt>
                <c:pt idx="9024">
                  <c:v>10753.407999999999</c:v>
                </c:pt>
                <c:pt idx="9025">
                  <c:v>10754.38</c:v>
                </c:pt>
                <c:pt idx="9026">
                  <c:v>10755.464</c:v>
                </c:pt>
                <c:pt idx="9027">
                  <c:v>10755.945</c:v>
                </c:pt>
                <c:pt idx="9028">
                  <c:v>10757.191000000001</c:v>
                </c:pt>
                <c:pt idx="9029">
                  <c:v>10758.482</c:v>
                </c:pt>
                <c:pt idx="9030">
                  <c:v>10758.98</c:v>
                </c:pt>
                <c:pt idx="9031">
                  <c:v>10760.102999999999</c:v>
                </c:pt>
                <c:pt idx="9032">
                  <c:v>10761.02</c:v>
                </c:pt>
                <c:pt idx="9033">
                  <c:v>10762.495000000001</c:v>
                </c:pt>
                <c:pt idx="9034">
                  <c:v>10763.557000000001</c:v>
                </c:pt>
                <c:pt idx="9035">
                  <c:v>10766.012000000001</c:v>
                </c:pt>
                <c:pt idx="9036">
                  <c:v>10766.308000000001</c:v>
                </c:pt>
                <c:pt idx="9037">
                  <c:v>10768.630999999999</c:v>
                </c:pt>
                <c:pt idx="9038">
                  <c:v>10769.527</c:v>
                </c:pt>
                <c:pt idx="9039">
                  <c:v>10771.548000000001</c:v>
                </c:pt>
                <c:pt idx="9040">
                  <c:v>10773.043</c:v>
                </c:pt>
                <c:pt idx="9041">
                  <c:v>10775.423000000001</c:v>
                </c:pt>
                <c:pt idx="9042">
                  <c:v>10775.927</c:v>
                </c:pt>
                <c:pt idx="9043">
                  <c:v>10777.271000000001</c:v>
                </c:pt>
                <c:pt idx="9044">
                  <c:v>10780.074000000001</c:v>
                </c:pt>
                <c:pt idx="9045">
                  <c:v>10781.316000000001</c:v>
                </c:pt>
                <c:pt idx="9046">
                  <c:v>10783.853999999999</c:v>
                </c:pt>
                <c:pt idx="9047">
                  <c:v>10784.539000000001</c:v>
                </c:pt>
                <c:pt idx="9048">
                  <c:v>10786.391</c:v>
                </c:pt>
                <c:pt idx="9049">
                  <c:v>10787.106</c:v>
                </c:pt>
                <c:pt idx="9050">
                  <c:v>10788.717000000001</c:v>
                </c:pt>
                <c:pt idx="9051">
                  <c:v>10788.928</c:v>
                </c:pt>
                <c:pt idx="9052">
                  <c:v>10790.620999999999</c:v>
                </c:pt>
                <c:pt idx="9053">
                  <c:v>10791.465</c:v>
                </c:pt>
                <c:pt idx="9054">
                  <c:v>10793.654</c:v>
                </c:pt>
                <c:pt idx="9055">
                  <c:v>10794.002</c:v>
                </c:pt>
                <c:pt idx="9056">
                  <c:v>10794.137000000001</c:v>
                </c:pt>
                <c:pt idx="9057">
                  <c:v>10796.539000000001</c:v>
                </c:pt>
                <c:pt idx="9058">
                  <c:v>10797.652</c:v>
                </c:pt>
                <c:pt idx="9059">
                  <c:v>10799.075999999999</c:v>
                </c:pt>
                <c:pt idx="9060">
                  <c:v>10800.162</c:v>
                </c:pt>
                <c:pt idx="9061">
                  <c:v>10801.168</c:v>
                </c:pt>
                <c:pt idx="9062">
                  <c:v>10801.614</c:v>
                </c:pt>
                <c:pt idx="9063">
                  <c:v>10802.771000000001</c:v>
                </c:pt>
                <c:pt idx="9064">
                  <c:v>10804.151</c:v>
                </c:pt>
                <c:pt idx="9065">
                  <c:v>10804.683999999999</c:v>
                </c:pt>
                <c:pt idx="9066">
                  <c:v>10805.885</c:v>
                </c:pt>
                <c:pt idx="9067">
                  <c:v>10806.27</c:v>
                </c:pt>
                <c:pt idx="9068">
                  <c:v>10808.311</c:v>
                </c:pt>
                <c:pt idx="9069">
                  <c:v>10809.093999999999</c:v>
                </c:pt>
                <c:pt idx="9070">
                  <c:v>10810.453</c:v>
                </c:pt>
                <c:pt idx="9071">
                  <c:v>10810.563</c:v>
                </c:pt>
                <c:pt idx="9072">
                  <c:v>10811.519</c:v>
                </c:pt>
                <c:pt idx="9073">
                  <c:v>10812.028</c:v>
                </c:pt>
                <c:pt idx="9074">
                  <c:v>10815.745999999999</c:v>
                </c:pt>
                <c:pt idx="9075">
                  <c:v>10816.367</c:v>
                </c:pt>
                <c:pt idx="9076">
                  <c:v>10817.529</c:v>
                </c:pt>
                <c:pt idx="9077">
                  <c:v>10818.790999999999</c:v>
                </c:pt>
                <c:pt idx="9078">
                  <c:v>10819.464</c:v>
                </c:pt>
                <c:pt idx="9079">
                  <c:v>10821.678</c:v>
                </c:pt>
                <c:pt idx="9080">
                  <c:v>10823.182000000001</c:v>
                </c:pt>
                <c:pt idx="9081">
                  <c:v>10823.64</c:v>
                </c:pt>
                <c:pt idx="9082">
                  <c:v>10824.496999999999</c:v>
                </c:pt>
                <c:pt idx="9083">
                  <c:v>10826.064</c:v>
                </c:pt>
                <c:pt idx="9084">
                  <c:v>10826.9</c:v>
                </c:pt>
                <c:pt idx="9085">
                  <c:v>10828.487999999999</c:v>
                </c:pt>
                <c:pt idx="9086">
                  <c:v>10829.648999999999</c:v>
                </c:pt>
                <c:pt idx="9087">
                  <c:v>10830.618</c:v>
                </c:pt>
                <c:pt idx="9088">
                  <c:v>10830.912</c:v>
                </c:pt>
                <c:pt idx="9089">
                  <c:v>10831.465</c:v>
                </c:pt>
                <c:pt idx="9090">
                  <c:v>10833.337</c:v>
                </c:pt>
                <c:pt idx="9091">
                  <c:v>10834.335999999999</c:v>
                </c:pt>
                <c:pt idx="9092">
                  <c:v>10835.761</c:v>
                </c:pt>
                <c:pt idx="9093">
                  <c:v>10837.620999999999</c:v>
                </c:pt>
                <c:pt idx="9094">
                  <c:v>10838.054</c:v>
                </c:pt>
                <c:pt idx="9095">
                  <c:v>10838.186</c:v>
                </c:pt>
                <c:pt idx="9096">
                  <c:v>10840.609</c:v>
                </c:pt>
                <c:pt idx="9097">
                  <c:v>10841.352000000001</c:v>
                </c:pt>
                <c:pt idx="9098">
                  <c:v>10841.772000000001</c:v>
                </c:pt>
                <c:pt idx="9099">
                  <c:v>10843.034</c:v>
                </c:pt>
                <c:pt idx="9100">
                  <c:v>10845.398999999999</c:v>
                </c:pt>
                <c:pt idx="9101">
                  <c:v>10845.458000000001</c:v>
                </c:pt>
                <c:pt idx="9102">
                  <c:v>10847.883</c:v>
                </c:pt>
                <c:pt idx="9103">
                  <c:v>10850.307000000001</c:v>
                </c:pt>
                <c:pt idx="9104">
                  <c:v>10852.367</c:v>
                </c:pt>
                <c:pt idx="9105">
                  <c:v>10852.731</c:v>
                </c:pt>
                <c:pt idx="9106">
                  <c:v>10852.925999999999</c:v>
                </c:pt>
                <c:pt idx="9107">
                  <c:v>10853.565000000001</c:v>
                </c:pt>
                <c:pt idx="9108">
                  <c:v>10855.155000000001</c:v>
                </c:pt>
                <c:pt idx="9109">
                  <c:v>10857.58</c:v>
                </c:pt>
                <c:pt idx="9110">
                  <c:v>10859.334000000001</c:v>
                </c:pt>
                <c:pt idx="9111">
                  <c:v>10860.004000000001</c:v>
                </c:pt>
                <c:pt idx="9112">
                  <c:v>10860.714</c:v>
                </c:pt>
                <c:pt idx="9113">
                  <c:v>10861.537</c:v>
                </c:pt>
                <c:pt idx="9114">
                  <c:v>10862.429</c:v>
                </c:pt>
                <c:pt idx="9115">
                  <c:v>10864.08</c:v>
                </c:pt>
                <c:pt idx="9116">
                  <c:v>10864.852999999999</c:v>
                </c:pt>
                <c:pt idx="9117">
                  <c:v>10866.302</c:v>
                </c:pt>
                <c:pt idx="9118">
                  <c:v>10867.277</c:v>
                </c:pt>
                <c:pt idx="9119">
                  <c:v>10867.798000000001</c:v>
                </c:pt>
                <c:pt idx="9120">
                  <c:v>10869.509</c:v>
                </c:pt>
                <c:pt idx="9121">
                  <c:v>10869.700999999999</c:v>
                </c:pt>
                <c:pt idx="9122">
                  <c:v>10871.516</c:v>
                </c:pt>
                <c:pt idx="9123">
                  <c:v>10872.126</c:v>
                </c:pt>
                <c:pt idx="9124">
                  <c:v>10873.27</c:v>
                </c:pt>
                <c:pt idx="9125">
                  <c:v>10874.55</c:v>
                </c:pt>
                <c:pt idx="9126">
                  <c:v>10876.975</c:v>
                </c:pt>
                <c:pt idx="9127">
                  <c:v>10877.481</c:v>
                </c:pt>
                <c:pt idx="9128">
                  <c:v>10877.777</c:v>
                </c:pt>
                <c:pt idx="9129">
                  <c:v>10878.814</c:v>
                </c:pt>
                <c:pt idx="9130">
                  <c:v>10879.933999999999</c:v>
                </c:pt>
                <c:pt idx="9131">
                  <c:v>10880.993</c:v>
                </c:pt>
                <c:pt idx="9132">
                  <c:v>10882.093999999999</c:v>
                </c:pt>
                <c:pt idx="9133">
                  <c:v>10883.156999999999</c:v>
                </c:pt>
                <c:pt idx="9134">
                  <c:v>10886.380999999999</c:v>
                </c:pt>
                <c:pt idx="9135">
                  <c:v>10887.672</c:v>
                </c:pt>
                <c:pt idx="9136">
                  <c:v>10888.655000000001</c:v>
                </c:pt>
                <c:pt idx="9137">
                  <c:v>10889.605</c:v>
                </c:pt>
                <c:pt idx="9138">
                  <c:v>10891.012000000001</c:v>
                </c:pt>
                <c:pt idx="9139">
                  <c:v>10891.937</c:v>
                </c:pt>
                <c:pt idx="9140">
                  <c:v>10892.828</c:v>
                </c:pt>
                <c:pt idx="9141">
                  <c:v>10896.052</c:v>
                </c:pt>
                <c:pt idx="9142">
                  <c:v>10897.691000000001</c:v>
                </c:pt>
                <c:pt idx="9143">
                  <c:v>10898.496999999999</c:v>
                </c:pt>
                <c:pt idx="9144">
                  <c:v>10901.03</c:v>
                </c:pt>
                <c:pt idx="9145">
                  <c:v>10901.778</c:v>
                </c:pt>
                <c:pt idx="9146">
                  <c:v>10901.992</c:v>
                </c:pt>
                <c:pt idx="9147">
                  <c:v>10902.5</c:v>
                </c:pt>
                <c:pt idx="9148">
                  <c:v>10904.37</c:v>
                </c:pt>
                <c:pt idx="9149">
                  <c:v>10905.058999999999</c:v>
                </c:pt>
                <c:pt idx="9150">
                  <c:v>10905.724</c:v>
                </c:pt>
                <c:pt idx="9151">
                  <c:v>10908.34</c:v>
                </c:pt>
                <c:pt idx="9152">
                  <c:v>10911.05</c:v>
                </c:pt>
                <c:pt idx="9153">
                  <c:v>10911.62</c:v>
                </c:pt>
                <c:pt idx="9154">
                  <c:v>10912.171</c:v>
                </c:pt>
                <c:pt idx="9155">
                  <c:v>10914.39</c:v>
                </c:pt>
                <c:pt idx="9156">
                  <c:v>10915.395</c:v>
                </c:pt>
                <c:pt idx="9157">
                  <c:v>10917.728999999999</c:v>
                </c:pt>
                <c:pt idx="9158">
                  <c:v>10918.182000000001</c:v>
                </c:pt>
                <c:pt idx="9159">
                  <c:v>10921.067999999999</c:v>
                </c:pt>
                <c:pt idx="9160">
                  <c:v>10921.462</c:v>
                </c:pt>
                <c:pt idx="9161">
                  <c:v>10921.842000000001</c:v>
                </c:pt>
                <c:pt idx="9162">
                  <c:v>10924.407999999999</c:v>
                </c:pt>
                <c:pt idx="9163">
                  <c:v>10924.743</c:v>
                </c:pt>
                <c:pt idx="9164">
                  <c:v>10925.066000000001</c:v>
                </c:pt>
                <c:pt idx="9165">
                  <c:v>10927.748</c:v>
                </c:pt>
                <c:pt idx="9166">
                  <c:v>10928.022999999999</c:v>
                </c:pt>
                <c:pt idx="9167">
                  <c:v>10931.513999999999</c:v>
                </c:pt>
                <c:pt idx="9168">
                  <c:v>10934.427</c:v>
                </c:pt>
                <c:pt idx="9169">
                  <c:v>10934.584999999999</c:v>
                </c:pt>
                <c:pt idx="9170">
                  <c:v>10934.736999999999</c:v>
                </c:pt>
                <c:pt idx="9171">
                  <c:v>10936.790999999999</c:v>
                </c:pt>
                <c:pt idx="9172">
                  <c:v>10941.200999999999</c:v>
                </c:pt>
                <c:pt idx="9173">
                  <c:v>10942.179</c:v>
                </c:pt>
                <c:pt idx="9174">
                  <c:v>10943.356</c:v>
                </c:pt>
                <c:pt idx="9175">
                  <c:v>10944.522999999999</c:v>
                </c:pt>
                <c:pt idx="9176">
                  <c:v>10946.132</c:v>
                </c:pt>
                <c:pt idx="9177">
                  <c:v>10946.221</c:v>
                </c:pt>
                <c:pt idx="9178">
                  <c:v>10949.084999999999</c:v>
                </c:pt>
                <c:pt idx="9179">
                  <c:v>10950.084999999999</c:v>
                </c:pt>
                <c:pt idx="9180">
                  <c:v>10951.165999999999</c:v>
                </c:pt>
                <c:pt idx="9181">
                  <c:v>10951.949000000001</c:v>
                </c:pt>
                <c:pt idx="9182">
                  <c:v>10954.038</c:v>
                </c:pt>
                <c:pt idx="9183">
                  <c:v>10954.486999999999</c:v>
                </c:pt>
                <c:pt idx="9184">
                  <c:v>10954.814</c:v>
                </c:pt>
                <c:pt idx="9185">
                  <c:v>10956.55</c:v>
                </c:pt>
                <c:pt idx="9186">
                  <c:v>10956.852000000001</c:v>
                </c:pt>
                <c:pt idx="9187">
                  <c:v>10957.678</c:v>
                </c:pt>
                <c:pt idx="9188">
                  <c:v>10957.81</c:v>
                </c:pt>
                <c:pt idx="9189">
                  <c:v>10957.991</c:v>
                </c:pt>
                <c:pt idx="9190">
                  <c:v>10960.541999999999</c:v>
                </c:pt>
                <c:pt idx="9191">
                  <c:v>10961.130999999999</c:v>
                </c:pt>
                <c:pt idx="9192">
                  <c:v>10963.406000000001</c:v>
                </c:pt>
                <c:pt idx="9193">
                  <c:v>10964.453</c:v>
                </c:pt>
                <c:pt idx="9194">
                  <c:v>10967.773999999999</c:v>
                </c:pt>
                <c:pt idx="9195">
                  <c:v>10969.852000000001</c:v>
                </c:pt>
                <c:pt idx="9196">
                  <c:v>10971.097</c:v>
                </c:pt>
                <c:pt idx="9197">
                  <c:v>10971.999</c:v>
                </c:pt>
                <c:pt idx="9198">
                  <c:v>10973.805</c:v>
                </c:pt>
                <c:pt idx="9199">
                  <c:v>10974.418</c:v>
                </c:pt>
                <c:pt idx="9200">
                  <c:v>10974.862999999999</c:v>
                </c:pt>
                <c:pt idx="9201">
                  <c:v>10977.192999999999</c:v>
                </c:pt>
                <c:pt idx="9202">
                  <c:v>10977.647999999999</c:v>
                </c:pt>
                <c:pt idx="9203">
                  <c:v>10977.727999999999</c:v>
                </c:pt>
                <c:pt idx="9204">
                  <c:v>10977.74</c:v>
                </c:pt>
                <c:pt idx="9205">
                  <c:v>10977.758</c:v>
                </c:pt>
                <c:pt idx="9206">
                  <c:v>10980.592000000001</c:v>
                </c:pt>
                <c:pt idx="9207">
                  <c:v>10981.062</c:v>
                </c:pt>
                <c:pt idx="9208">
                  <c:v>10981.710999999999</c:v>
                </c:pt>
                <c:pt idx="9209">
                  <c:v>10983.456</c:v>
                </c:pt>
                <c:pt idx="9210">
                  <c:v>10984.384</c:v>
                </c:pt>
                <c:pt idx="9211">
                  <c:v>10985.664000000001</c:v>
                </c:pt>
                <c:pt idx="9212">
                  <c:v>10986.32</c:v>
                </c:pt>
                <c:pt idx="9213">
                  <c:v>10987.705</c:v>
                </c:pt>
                <c:pt idx="9214">
                  <c:v>10989.184999999999</c:v>
                </c:pt>
                <c:pt idx="9215">
                  <c:v>10989.617</c:v>
                </c:pt>
                <c:pt idx="9216">
                  <c:v>10991.027</c:v>
                </c:pt>
                <c:pt idx="9217">
                  <c:v>10992.049000000001</c:v>
                </c:pt>
                <c:pt idx="9218">
                  <c:v>10993.57</c:v>
                </c:pt>
                <c:pt idx="9219">
                  <c:v>10994.349</c:v>
                </c:pt>
                <c:pt idx="9220">
                  <c:v>10994.913</c:v>
                </c:pt>
                <c:pt idx="9221">
                  <c:v>10997.522999999999</c:v>
                </c:pt>
                <c:pt idx="9222">
                  <c:v>10997.67</c:v>
                </c:pt>
                <c:pt idx="9223">
                  <c:v>10997.777</c:v>
                </c:pt>
                <c:pt idx="9224">
                  <c:v>10998.442999999999</c:v>
                </c:pt>
                <c:pt idx="9225">
                  <c:v>11000.642</c:v>
                </c:pt>
                <c:pt idx="9226">
                  <c:v>11000.992</c:v>
                </c:pt>
                <c:pt idx="9227">
                  <c:v>11001.477000000001</c:v>
                </c:pt>
                <c:pt idx="9228">
                  <c:v>11003.505999999999</c:v>
                </c:pt>
                <c:pt idx="9229">
                  <c:v>11004.314</c:v>
                </c:pt>
                <c:pt idx="9230">
                  <c:v>11005.43</c:v>
                </c:pt>
                <c:pt idx="9231">
                  <c:v>11006.37</c:v>
                </c:pt>
                <c:pt idx="9232">
                  <c:v>11007.636</c:v>
                </c:pt>
                <c:pt idx="9233">
                  <c:v>11009.233</c:v>
                </c:pt>
                <c:pt idx="9234">
                  <c:v>11009.383</c:v>
                </c:pt>
                <c:pt idx="9235">
                  <c:v>11012.098</c:v>
                </c:pt>
                <c:pt idx="9236">
                  <c:v>11014.962</c:v>
                </c:pt>
                <c:pt idx="9237">
                  <c:v>11017.267</c:v>
                </c:pt>
                <c:pt idx="9238">
                  <c:v>11017.601000000001</c:v>
                </c:pt>
                <c:pt idx="9239">
                  <c:v>11017.825999999999</c:v>
                </c:pt>
                <c:pt idx="9240">
                  <c:v>11019.24</c:v>
                </c:pt>
                <c:pt idx="9241">
                  <c:v>11020.69</c:v>
                </c:pt>
                <c:pt idx="9242">
                  <c:v>11020.923000000001</c:v>
                </c:pt>
                <c:pt idx="9243">
                  <c:v>11021.242</c:v>
                </c:pt>
                <c:pt idx="9244">
                  <c:v>11021.968999999999</c:v>
                </c:pt>
                <c:pt idx="9245">
                  <c:v>11024.402</c:v>
                </c:pt>
                <c:pt idx="9246">
                  <c:v>11025.867</c:v>
                </c:pt>
                <c:pt idx="9247">
                  <c:v>11026.932000000001</c:v>
                </c:pt>
                <c:pt idx="9248">
                  <c:v>11028.377</c:v>
                </c:pt>
                <c:pt idx="9249">
                  <c:v>11029.393</c:v>
                </c:pt>
                <c:pt idx="9250">
                  <c:v>11030.886</c:v>
                </c:pt>
                <c:pt idx="9251">
                  <c:v>11031.507</c:v>
                </c:pt>
                <c:pt idx="9252">
                  <c:v>11033.012000000001</c:v>
                </c:pt>
                <c:pt idx="9253">
                  <c:v>11033.396000000001</c:v>
                </c:pt>
                <c:pt idx="9254">
                  <c:v>11035.904</c:v>
                </c:pt>
                <c:pt idx="9255">
                  <c:v>11037.937</c:v>
                </c:pt>
                <c:pt idx="9256">
                  <c:v>11038.413</c:v>
                </c:pt>
                <c:pt idx="9257">
                  <c:v>11038.611000000001</c:v>
                </c:pt>
                <c:pt idx="9258">
                  <c:v>11039.092000000001</c:v>
                </c:pt>
                <c:pt idx="9259">
                  <c:v>11040.25</c:v>
                </c:pt>
                <c:pt idx="9260">
                  <c:v>11040.923000000001</c:v>
                </c:pt>
                <c:pt idx="9261">
                  <c:v>11042.164000000001</c:v>
                </c:pt>
                <c:pt idx="9262">
                  <c:v>11043.432000000001</c:v>
                </c:pt>
                <c:pt idx="9263">
                  <c:v>11045.173000000001</c:v>
                </c:pt>
                <c:pt idx="9264">
                  <c:v>11045.717000000001</c:v>
                </c:pt>
                <c:pt idx="9265">
                  <c:v>11045.941000000001</c:v>
                </c:pt>
                <c:pt idx="9266">
                  <c:v>11046.481</c:v>
                </c:pt>
                <c:pt idx="9267">
                  <c:v>11048.45</c:v>
                </c:pt>
                <c:pt idx="9268">
                  <c:v>11049.269</c:v>
                </c:pt>
                <c:pt idx="9269">
                  <c:v>11050.959000000001</c:v>
                </c:pt>
                <c:pt idx="9270">
                  <c:v>11051.253000000001</c:v>
                </c:pt>
                <c:pt idx="9271">
                  <c:v>11052.821</c:v>
                </c:pt>
                <c:pt idx="9272">
                  <c:v>11053.468999999999</c:v>
                </c:pt>
                <c:pt idx="9273">
                  <c:v>11055.025</c:v>
                </c:pt>
                <c:pt idx="9274">
                  <c:v>11055.977999999999</c:v>
                </c:pt>
                <c:pt idx="9275">
                  <c:v>11056.374</c:v>
                </c:pt>
                <c:pt idx="9276">
                  <c:v>11057.333000000001</c:v>
                </c:pt>
                <c:pt idx="9277">
                  <c:v>11058.486000000001</c:v>
                </c:pt>
                <c:pt idx="9278">
                  <c:v>11059.925999999999</c:v>
                </c:pt>
                <c:pt idx="9279">
                  <c:v>11060.995999999999</c:v>
                </c:pt>
                <c:pt idx="9280">
                  <c:v>11063.413</c:v>
                </c:pt>
                <c:pt idx="9281">
                  <c:v>11063.478999999999</c:v>
                </c:pt>
                <c:pt idx="9282">
                  <c:v>11063.504999999999</c:v>
                </c:pt>
                <c:pt idx="9283">
                  <c:v>11066.014999999999</c:v>
                </c:pt>
                <c:pt idx="9284">
                  <c:v>11067.03</c:v>
                </c:pt>
                <c:pt idx="9285">
                  <c:v>11068.522999999999</c:v>
                </c:pt>
                <c:pt idx="9286">
                  <c:v>11069.493</c:v>
                </c:pt>
                <c:pt idx="9287">
                  <c:v>11070.583000000001</c:v>
                </c:pt>
                <c:pt idx="9288">
                  <c:v>11071.031999999999</c:v>
                </c:pt>
                <c:pt idx="9289">
                  <c:v>11073.541999999999</c:v>
                </c:pt>
                <c:pt idx="9290">
                  <c:v>11075.574000000001</c:v>
                </c:pt>
                <c:pt idx="9291">
                  <c:v>11077.688</c:v>
                </c:pt>
                <c:pt idx="9292">
                  <c:v>11078.561</c:v>
                </c:pt>
                <c:pt idx="9293">
                  <c:v>11080.657999999999</c:v>
                </c:pt>
                <c:pt idx="9294">
                  <c:v>11081.24</c:v>
                </c:pt>
                <c:pt idx="9295">
                  <c:v>11081.654</c:v>
                </c:pt>
                <c:pt idx="9296">
                  <c:v>11083.578</c:v>
                </c:pt>
                <c:pt idx="9297">
                  <c:v>11084.791999999999</c:v>
                </c:pt>
                <c:pt idx="9298">
                  <c:v>11086.088</c:v>
                </c:pt>
                <c:pt idx="9299">
                  <c:v>11086.447</c:v>
                </c:pt>
                <c:pt idx="9300">
                  <c:v>11087.734</c:v>
                </c:pt>
                <c:pt idx="9301">
                  <c:v>11088.344999999999</c:v>
                </c:pt>
                <c:pt idx="9302">
                  <c:v>11088.597</c:v>
                </c:pt>
                <c:pt idx="9303">
                  <c:v>11089.203</c:v>
                </c:pt>
                <c:pt idx="9304">
                  <c:v>11091.106</c:v>
                </c:pt>
                <c:pt idx="9305">
                  <c:v>11091.897999999999</c:v>
                </c:pt>
                <c:pt idx="9306">
                  <c:v>11093.815000000001</c:v>
                </c:pt>
                <c:pt idx="9307">
                  <c:v>11095.061</c:v>
                </c:pt>
                <c:pt idx="9308">
                  <c:v>11095.449000000001</c:v>
                </c:pt>
                <c:pt idx="9309">
                  <c:v>11096.124</c:v>
                </c:pt>
                <c:pt idx="9310">
                  <c:v>11096.529</c:v>
                </c:pt>
                <c:pt idx="9311">
                  <c:v>11097.521000000001</c:v>
                </c:pt>
                <c:pt idx="9312">
                  <c:v>11098.562</c:v>
                </c:pt>
                <c:pt idx="9313">
                  <c:v>11099.118</c:v>
                </c:pt>
                <c:pt idx="9314">
                  <c:v>11100.957</c:v>
                </c:pt>
                <c:pt idx="9315">
                  <c:v>11100.985000000001</c:v>
                </c:pt>
                <c:pt idx="9316">
                  <c:v>11102.839</c:v>
                </c:pt>
                <c:pt idx="9317">
                  <c:v>11103.407999999999</c:v>
                </c:pt>
                <c:pt idx="9318">
                  <c:v>11104.474</c:v>
                </c:pt>
                <c:pt idx="9319">
                  <c:v>11105.832</c:v>
                </c:pt>
                <c:pt idx="9320">
                  <c:v>11108.255999999999</c:v>
                </c:pt>
                <c:pt idx="9321">
                  <c:v>11108.957</c:v>
                </c:pt>
                <c:pt idx="9322">
                  <c:v>11110.279</c:v>
                </c:pt>
                <c:pt idx="9323">
                  <c:v>11110.68</c:v>
                </c:pt>
                <c:pt idx="9324">
                  <c:v>11111.428</c:v>
                </c:pt>
                <c:pt idx="9325">
                  <c:v>11113.102999999999</c:v>
                </c:pt>
                <c:pt idx="9326">
                  <c:v>11113.999</c:v>
                </c:pt>
                <c:pt idx="9327">
                  <c:v>11116.957</c:v>
                </c:pt>
                <c:pt idx="9328">
                  <c:v>11117.718999999999</c:v>
                </c:pt>
                <c:pt idx="9329">
                  <c:v>11117.95</c:v>
                </c:pt>
                <c:pt idx="9330">
                  <c:v>11118.382</c:v>
                </c:pt>
                <c:pt idx="9331">
                  <c:v>11120.373</c:v>
                </c:pt>
                <c:pt idx="9332">
                  <c:v>11121.44</c:v>
                </c:pt>
                <c:pt idx="9333">
                  <c:v>11122.797</c:v>
                </c:pt>
                <c:pt idx="9334">
                  <c:v>11124.956</c:v>
                </c:pt>
                <c:pt idx="9335">
                  <c:v>11125.159</c:v>
                </c:pt>
                <c:pt idx="9336">
                  <c:v>11125.221</c:v>
                </c:pt>
                <c:pt idx="9337">
                  <c:v>11130.066999999999</c:v>
                </c:pt>
                <c:pt idx="9338">
                  <c:v>11132.289000000001</c:v>
                </c:pt>
                <c:pt idx="9339">
                  <c:v>11132.491</c:v>
                </c:pt>
                <c:pt idx="9340">
                  <c:v>11132.956</c:v>
                </c:pt>
                <c:pt idx="9341">
                  <c:v>11134.915000000001</c:v>
                </c:pt>
                <c:pt idx="9342">
                  <c:v>11136.319</c:v>
                </c:pt>
                <c:pt idx="9343">
                  <c:v>11139.242</c:v>
                </c:pt>
                <c:pt idx="9344">
                  <c:v>11139.762000000001</c:v>
                </c:pt>
                <c:pt idx="9345">
                  <c:v>11140.039000000001</c:v>
                </c:pt>
                <c:pt idx="9346">
                  <c:v>11140.956</c:v>
                </c:pt>
                <c:pt idx="9347">
                  <c:v>11142.186</c:v>
                </c:pt>
                <c:pt idx="9348">
                  <c:v>11143.76</c:v>
                </c:pt>
                <c:pt idx="9349">
                  <c:v>11144.608</c:v>
                </c:pt>
                <c:pt idx="9350">
                  <c:v>11146.196</c:v>
                </c:pt>
                <c:pt idx="9351">
                  <c:v>11147.031999999999</c:v>
                </c:pt>
                <c:pt idx="9352">
                  <c:v>11147.48</c:v>
                </c:pt>
                <c:pt idx="9353">
                  <c:v>11149.456</c:v>
                </c:pt>
                <c:pt idx="9354">
                  <c:v>11151.879000000001</c:v>
                </c:pt>
                <c:pt idx="9355">
                  <c:v>11153.15</c:v>
                </c:pt>
                <c:pt idx="9356">
                  <c:v>11154.303</c:v>
                </c:pt>
                <c:pt idx="9357">
                  <c:v>11154.92</c:v>
                </c:pt>
                <c:pt idx="9358">
                  <c:v>11156.727000000001</c:v>
                </c:pt>
                <c:pt idx="9359">
                  <c:v>11158.64</c:v>
                </c:pt>
                <c:pt idx="9360">
                  <c:v>11159.148999999999</c:v>
                </c:pt>
                <c:pt idx="9361">
                  <c:v>11160.103999999999</c:v>
                </c:pt>
                <c:pt idx="9362">
                  <c:v>11160.549000000001</c:v>
                </c:pt>
                <c:pt idx="9363">
                  <c:v>11161.54</c:v>
                </c:pt>
                <c:pt idx="9364">
                  <c:v>11162.536</c:v>
                </c:pt>
                <c:pt idx="9365">
                  <c:v>11163.885</c:v>
                </c:pt>
                <c:pt idx="9366">
                  <c:v>11165.707</c:v>
                </c:pt>
                <c:pt idx="9367">
                  <c:v>11166.231</c:v>
                </c:pt>
                <c:pt idx="9368">
                  <c:v>11166.617</c:v>
                </c:pt>
                <c:pt idx="9369">
                  <c:v>11168.575000000001</c:v>
                </c:pt>
                <c:pt idx="9370">
                  <c:v>11169.217000000001</c:v>
                </c:pt>
                <c:pt idx="9371">
                  <c:v>11170.699000000001</c:v>
                </c:pt>
                <c:pt idx="9372">
                  <c:v>11170.92</c:v>
                </c:pt>
                <c:pt idx="9373">
                  <c:v>11171.218999999999</c:v>
                </c:pt>
                <c:pt idx="9374">
                  <c:v>11173.266</c:v>
                </c:pt>
                <c:pt idx="9375">
                  <c:v>11174.781000000001</c:v>
                </c:pt>
                <c:pt idx="9376">
                  <c:v>11175.61</c:v>
                </c:pt>
                <c:pt idx="9377">
                  <c:v>11177.955</c:v>
                </c:pt>
                <c:pt idx="9378">
                  <c:v>11178.862999999999</c:v>
                </c:pt>
                <c:pt idx="9379">
                  <c:v>11180.300999999999</c:v>
                </c:pt>
                <c:pt idx="9380">
                  <c:v>11182.646000000001</c:v>
                </c:pt>
                <c:pt idx="9381">
                  <c:v>11182.945</c:v>
                </c:pt>
                <c:pt idx="9382">
                  <c:v>11187.026</c:v>
                </c:pt>
                <c:pt idx="9383">
                  <c:v>11191.108</c:v>
                </c:pt>
                <c:pt idx="9384">
                  <c:v>11192.025</c:v>
                </c:pt>
                <c:pt idx="9385">
                  <c:v>11193.263999999999</c:v>
                </c:pt>
                <c:pt idx="9386">
                  <c:v>11194.370999999999</c:v>
                </c:pt>
                <c:pt idx="9387">
                  <c:v>11195.19</c:v>
                </c:pt>
                <c:pt idx="9388">
                  <c:v>11196.716</c:v>
                </c:pt>
                <c:pt idx="9389">
                  <c:v>11198.775</c:v>
                </c:pt>
                <c:pt idx="9390">
                  <c:v>11199.061</c:v>
                </c:pt>
                <c:pt idx="9391">
                  <c:v>11199.272999999999</c:v>
                </c:pt>
                <c:pt idx="9392">
                  <c:v>11200.691999999999</c:v>
                </c:pt>
                <c:pt idx="9393">
                  <c:v>11201.406000000001</c:v>
                </c:pt>
                <c:pt idx="9394">
                  <c:v>11203.355</c:v>
                </c:pt>
                <c:pt idx="9395">
                  <c:v>11203.751</c:v>
                </c:pt>
                <c:pt idx="9396">
                  <c:v>11204.286</c:v>
                </c:pt>
                <c:pt idx="9397">
                  <c:v>11206.096</c:v>
                </c:pt>
                <c:pt idx="9398">
                  <c:v>11207.436</c:v>
                </c:pt>
                <c:pt idx="9399">
                  <c:v>11208.44</c:v>
                </c:pt>
                <c:pt idx="9400">
                  <c:v>11209.798000000001</c:v>
                </c:pt>
                <c:pt idx="9401">
                  <c:v>11210.786</c:v>
                </c:pt>
                <c:pt idx="9402">
                  <c:v>11211.518</c:v>
                </c:pt>
                <c:pt idx="9403">
                  <c:v>11213.130999999999</c:v>
                </c:pt>
                <c:pt idx="9404">
                  <c:v>11215.308999999999</c:v>
                </c:pt>
                <c:pt idx="9405">
                  <c:v>11215.476000000001</c:v>
                </c:pt>
                <c:pt idx="9406">
                  <c:v>11215.578</c:v>
                </c:pt>
                <c:pt idx="9407">
                  <c:v>11215.6</c:v>
                </c:pt>
                <c:pt idx="9408">
                  <c:v>11216.43</c:v>
                </c:pt>
                <c:pt idx="9409">
                  <c:v>11217.821</c:v>
                </c:pt>
                <c:pt idx="9410">
                  <c:v>11219.682000000001</c:v>
                </c:pt>
                <c:pt idx="9411">
                  <c:v>11220.165999999999</c:v>
                </c:pt>
                <c:pt idx="9412">
                  <c:v>11220.82</c:v>
                </c:pt>
                <c:pt idx="9413">
                  <c:v>11222.511</c:v>
                </c:pt>
                <c:pt idx="9414">
                  <c:v>11223.763999999999</c:v>
                </c:pt>
                <c:pt idx="9415">
                  <c:v>11224.856</c:v>
                </c:pt>
                <c:pt idx="9416">
                  <c:v>11226.332</c:v>
                </c:pt>
                <c:pt idx="9417">
                  <c:v>11227.200999999999</c:v>
                </c:pt>
                <c:pt idx="9418">
                  <c:v>11227.846</c:v>
                </c:pt>
                <c:pt idx="9419">
                  <c:v>11229.546</c:v>
                </c:pt>
                <c:pt idx="9420">
                  <c:v>11231.843000000001</c:v>
                </c:pt>
                <c:pt idx="9421">
                  <c:v>11231.892</c:v>
                </c:pt>
                <c:pt idx="9422">
                  <c:v>11231.927</c:v>
                </c:pt>
                <c:pt idx="9423">
                  <c:v>11232.168</c:v>
                </c:pt>
                <c:pt idx="9424">
                  <c:v>11234.236000000001</c:v>
                </c:pt>
                <c:pt idx="9425">
                  <c:v>11236.009</c:v>
                </c:pt>
                <c:pt idx="9426">
                  <c:v>11236.581</c:v>
                </c:pt>
                <c:pt idx="9427">
                  <c:v>11237.355</c:v>
                </c:pt>
                <c:pt idx="9428">
                  <c:v>11238.927</c:v>
                </c:pt>
                <c:pt idx="9429">
                  <c:v>11240.091</c:v>
                </c:pt>
                <c:pt idx="9430">
                  <c:v>11241.272000000001</c:v>
                </c:pt>
                <c:pt idx="9431">
                  <c:v>11242.865</c:v>
                </c:pt>
                <c:pt idx="9432">
                  <c:v>11243.616</c:v>
                </c:pt>
                <c:pt idx="9433">
                  <c:v>11244.173000000001</c:v>
                </c:pt>
                <c:pt idx="9434">
                  <c:v>11245.962</c:v>
                </c:pt>
                <c:pt idx="9435">
                  <c:v>11247.905000000001</c:v>
                </c:pt>
                <c:pt idx="9436">
                  <c:v>11248.254999999999</c:v>
                </c:pt>
                <c:pt idx="9437">
                  <c:v>11248.307000000001</c:v>
                </c:pt>
                <c:pt idx="9438">
                  <c:v>11248.377</c:v>
                </c:pt>
                <c:pt idx="9439">
                  <c:v>11250.651</c:v>
                </c:pt>
                <c:pt idx="9440">
                  <c:v>11252.335999999999</c:v>
                </c:pt>
                <c:pt idx="9441">
                  <c:v>11252.995999999999</c:v>
                </c:pt>
                <c:pt idx="9442">
                  <c:v>11253.888000000001</c:v>
                </c:pt>
                <c:pt idx="9443">
                  <c:v>11256.418</c:v>
                </c:pt>
                <c:pt idx="9444">
                  <c:v>11257.687</c:v>
                </c:pt>
                <c:pt idx="9445">
                  <c:v>11259.398999999999</c:v>
                </c:pt>
                <c:pt idx="9446">
                  <c:v>11260.031000000001</c:v>
                </c:pt>
                <c:pt idx="9447">
                  <c:v>11260.5</c:v>
                </c:pt>
                <c:pt idx="9448">
                  <c:v>11263.643</c:v>
                </c:pt>
                <c:pt idx="9449">
                  <c:v>11264.582</c:v>
                </c:pt>
                <c:pt idx="9450">
                  <c:v>11264.722</c:v>
                </c:pt>
                <c:pt idx="9451">
                  <c:v>11264.91</c:v>
                </c:pt>
                <c:pt idx="9452">
                  <c:v>11267.066000000001</c:v>
                </c:pt>
                <c:pt idx="9453">
                  <c:v>11268.664000000001</c:v>
                </c:pt>
                <c:pt idx="9454">
                  <c:v>11269.412</c:v>
                </c:pt>
                <c:pt idx="9455">
                  <c:v>11270.422</c:v>
                </c:pt>
                <c:pt idx="9456">
                  <c:v>11271.757</c:v>
                </c:pt>
                <c:pt idx="9457">
                  <c:v>11272.745000000001</c:v>
                </c:pt>
                <c:pt idx="9458">
                  <c:v>11274.102000000001</c:v>
                </c:pt>
                <c:pt idx="9459">
                  <c:v>11275.933999999999</c:v>
                </c:pt>
                <c:pt idx="9460">
                  <c:v>11276.447</c:v>
                </c:pt>
                <c:pt idx="9461">
                  <c:v>11276.826999999999</c:v>
                </c:pt>
                <c:pt idx="9462">
                  <c:v>11278.791999999999</c:v>
                </c:pt>
                <c:pt idx="9463">
                  <c:v>11279.311</c:v>
                </c:pt>
                <c:pt idx="9464">
                  <c:v>11279.380999999999</c:v>
                </c:pt>
                <c:pt idx="9465">
                  <c:v>11280.648999999999</c:v>
                </c:pt>
                <c:pt idx="9466">
                  <c:v>11281.022999999999</c:v>
                </c:pt>
                <c:pt idx="9467">
                  <c:v>11281.22</c:v>
                </c:pt>
                <c:pt idx="9468">
                  <c:v>11281.623</c:v>
                </c:pt>
                <c:pt idx="9469">
                  <c:v>11283.504000000001</c:v>
                </c:pt>
                <c:pt idx="9470">
                  <c:v>11285.173000000001</c:v>
                </c:pt>
                <c:pt idx="9471">
                  <c:v>11285.868</c:v>
                </c:pt>
                <c:pt idx="9472">
                  <c:v>11286.9</c:v>
                </c:pt>
                <c:pt idx="9473">
                  <c:v>11288.231</c:v>
                </c:pt>
                <c:pt idx="9474">
                  <c:v>11289.126</c:v>
                </c:pt>
                <c:pt idx="9475">
                  <c:v>11290.594999999999</c:v>
                </c:pt>
                <c:pt idx="9476">
                  <c:v>11292.778</c:v>
                </c:pt>
                <c:pt idx="9477">
                  <c:v>11292.958000000001</c:v>
                </c:pt>
                <c:pt idx="9478">
                  <c:v>11293.697</c:v>
                </c:pt>
                <c:pt idx="9479">
                  <c:v>11295.321</c:v>
                </c:pt>
                <c:pt idx="9480">
                  <c:v>11298.655000000001</c:v>
                </c:pt>
                <c:pt idx="9481">
                  <c:v>11300.049000000001</c:v>
                </c:pt>
                <c:pt idx="9482">
                  <c:v>11300.985000000001</c:v>
                </c:pt>
                <c:pt idx="9483">
                  <c:v>11302.412</c:v>
                </c:pt>
                <c:pt idx="9484">
                  <c:v>11304.532999999999</c:v>
                </c:pt>
                <c:pt idx="9485">
                  <c:v>11304.775</c:v>
                </c:pt>
                <c:pt idx="9486">
                  <c:v>11304.939</c:v>
                </c:pt>
                <c:pt idx="9487">
                  <c:v>11305.771000000001</c:v>
                </c:pt>
                <c:pt idx="9488">
                  <c:v>11308.892</c:v>
                </c:pt>
                <c:pt idx="9489">
                  <c:v>11309.502</c:v>
                </c:pt>
                <c:pt idx="9490">
                  <c:v>11310.41</c:v>
                </c:pt>
                <c:pt idx="9491">
                  <c:v>11311.865</c:v>
                </c:pt>
                <c:pt idx="9492">
                  <c:v>11312.844999999999</c:v>
                </c:pt>
                <c:pt idx="9493">
                  <c:v>11314.23</c:v>
                </c:pt>
                <c:pt idx="9494">
                  <c:v>11316.287</c:v>
                </c:pt>
                <c:pt idx="9495">
                  <c:v>11316.593000000001</c:v>
                </c:pt>
                <c:pt idx="9496">
                  <c:v>11316.798000000001</c:v>
                </c:pt>
                <c:pt idx="9497">
                  <c:v>11318.956</c:v>
                </c:pt>
                <c:pt idx="9498">
                  <c:v>11320.751</c:v>
                </c:pt>
                <c:pt idx="9499">
                  <c:v>11321.319</c:v>
                </c:pt>
                <c:pt idx="9500">
                  <c:v>11323.683000000001</c:v>
                </c:pt>
                <c:pt idx="9501">
                  <c:v>11324.704</c:v>
                </c:pt>
                <c:pt idx="9502">
                  <c:v>11326.046</c:v>
                </c:pt>
                <c:pt idx="9503">
                  <c:v>11328.041999999999</c:v>
                </c:pt>
                <c:pt idx="9504">
                  <c:v>11328.41</c:v>
                </c:pt>
                <c:pt idx="9505">
                  <c:v>11328.656999999999</c:v>
                </c:pt>
                <c:pt idx="9506">
                  <c:v>11330.772999999999</c:v>
                </c:pt>
                <c:pt idx="9507">
                  <c:v>11332.61</c:v>
                </c:pt>
                <c:pt idx="9508">
                  <c:v>11333.137000000001</c:v>
                </c:pt>
                <c:pt idx="9509">
                  <c:v>11333.92</c:v>
                </c:pt>
                <c:pt idx="9510">
                  <c:v>11335.5</c:v>
                </c:pt>
                <c:pt idx="9511">
                  <c:v>11336.564</c:v>
                </c:pt>
                <c:pt idx="9512">
                  <c:v>11337.862999999999</c:v>
                </c:pt>
                <c:pt idx="9513">
                  <c:v>11339.797</c:v>
                </c:pt>
                <c:pt idx="9514">
                  <c:v>11340.227000000001</c:v>
                </c:pt>
                <c:pt idx="9515">
                  <c:v>11340.516</c:v>
                </c:pt>
                <c:pt idx="9516">
                  <c:v>11341.993</c:v>
                </c:pt>
                <c:pt idx="9517">
                  <c:v>11342.094999999999</c:v>
                </c:pt>
                <c:pt idx="9518">
                  <c:v>11342.591</c:v>
                </c:pt>
                <c:pt idx="9519">
                  <c:v>11344.468999999999</c:v>
                </c:pt>
                <c:pt idx="9520">
                  <c:v>11344.954</c:v>
                </c:pt>
                <c:pt idx="9521">
                  <c:v>11347.316999999999</c:v>
                </c:pt>
                <c:pt idx="9522">
                  <c:v>11348.422</c:v>
                </c:pt>
                <c:pt idx="9523">
                  <c:v>11351.552</c:v>
                </c:pt>
                <c:pt idx="9524">
                  <c:v>11352.044</c:v>
                </c:pt>
                <c:pt idx="9525">
                  <c:v>11352.375</c:v>
                </c:pt>
                <c:pt idx="9526">
                  <c:v>11354.066999999999</c:v>
                </c:pt>
                <c:pt idx="9527">
                  <c:v>11354.406999999999</c:v>
                </c:pt>
                <c:pt idx="9528">
                  <c:v>11356.328</c:v>
                </c:pt>
                <c:pt idx="9529">
                  <c:v>11356.772000000001</c:v>
                </c:pt>
                <c:pt idx="9530">
                  <c:v>11357.429</c:v>
                </c:pt>
                <c:pt idx="9531">
                  <c:v>11359.135</c:v>
                </c:pt>
                <c:pt idx="9532">
                  <c:v>11360.281000000001</c:v>
                </c:pt>
                <c:pt idx="9533">
                  <c:v>11361.498</c:v>
                </c:pt>
                <c:pt idx="9534">
                  <c:v>11363.307000000001</c:v>
                </c:pt>
                <c:pt idx="9535">
                  <c:v>11363.861000000001</c:v>
                </c:pt>
                <c:pt idx="9536">
                  <c:v>11364.234</c:v>
                </c:pt>
                <c:pt idx="9537">
                  <c:v>11366.142</c:v>
                </c:pt>
                <c:pt idx="9538">
                  <c:v>11366.225</c:v>
                </c:pt>
                <c:pt idx="9539">
                  <c:v>11368.588</c:v>
                </c:pt>
                <c:pt idx="9540">
                  <c:v>11369.183999999999</c:v>
                </c:pt>
                <c:pt idx="9541">
                  <c:v>11370.951999999999</c:v>
                </c:pt>
                <c:pt idx="9542">
                  <c:v>11371.358</c:v>
                </c:pt>
                <c:pt idx="9543">
                  <c:v>11373.326999999999</c:v>
                </c:pt>
                <c:pt idx="9544">
                  <c:v>11373.800999999999</c:v>
                </c:pt>
                <c:pt idx="9545">
                  <c:v>11375.706</c:v>
                </c:pt>
                <c:pt idx="9546">
                  <c:v>11375.885</c:v>
                </c:pt>
                <c:pt idx="9547">
                  <c:v>11377.678</c:v>
                </c:pt>
                <c:pt idx="9548">
                  <c:v>11378.084000000001</c:v>
                </c:pt>
                <c:pt idx="9549">
                  <c:v>11378.731</c:v>
                </c:pt>
                <c:pt idx="9550">
                  <c:v>11380.463</c:v>
                </c:pt>
                <c:pt idx="9551">
                  <c:v>11381.555</c:v>
                </c:pt>
                <c:pt idx="9552">
                  <c:v>11382.841</c:v>
                </c:pt>
                <c:pt idx="9553">
                  <c:v>11384.884</c:v>
                </c:pt>
                <c:pt idx="9554">
                  <c:v>11385.431</c:v>
                </c:pt>
                <c:pt idx="9555">
                  <c:v>11386.361999999999</c:v>
                </c:pt>
                <c:pt idx="9556">
                  <c:v>11387.598</c:v>
                </c:pt>
                <c:pt idx="9557">
                  <c:v>11389.308000000001</c:v>
                </c:pt>
                <c:pt idx="9558">
                  <c:v>11389.977000000001</c:v>
                </c:pt>
                <c:pt idx="9559">
                  <c:v>11393.184999999999</c:v>
                </c:pt>
                <c:pt idx="9560">
                  <c:v>11394.733</c:v>
                </c:pt>
                <c:pt idx="9561">
                  <c:v>11396.841</c:v>
                </c:pt>
                <c:pt idx="9562">
                  <c:v>11397.062</c:v>
                </c:pt>
                <c:pt idx="9563">
                  <c:v>11397.111999999999</c:v>
                </c:pt>
                <c:pt idx="9564">
                  <c:v>11397.191000000001</c:v>
                </c:pt>
                <c:pt idx="9565">
                  <c:v>11399.429</c:v>
                </c:pt>
                <c:pt idx="9566">
                  <c:v>11399.49</c:v>
                </c:pt>
                <c:pt idx="9567">
                  <c:v>11400.939</c:v>
                </c:pt>
                <c:pt idx="9568">
                  <c:v>11401.869000000001</c:v>
                </c:pt>
                <c:pt idx="9569">
                  <c:v>11403.346</c:v>
                </c:pt>
                <c:pt idx="9570">
                  <c:v>11404.246999999999</c:v>
                </c:pt>
                <c:pt idx="9571">
                  <c:v>11404.815000000001</c:v>
                </c:pt>
                <c:pt idx="9572">
                  <c:v>11406.626</c:v>
                </c:pt>
                <c:pt idx="9573">
                  <c:v>11408.691999999999</c:v>
                </c:pt>
                <c:pt idx="9574">
                  <c:v>11409.004000000001</c:v>
                </c:pt>
                <c:pt idx="9575">
                  <c:v>11409.499</c:v>
                </c:pt>
                <c:pt idx="9576">
                  <c:v>11411.383</c:v>
                </c:pt>
                <c:pt idx="9577">
                  <c:v>11412.569</c:v>
                </c:pt>
                <c:pt idx="9578">
                  <c:v>11413.761</c:v>
                </c:pt>
                <c:pt idx="9579">
                  <c:v>11415.653</c:v>
                </c:pt>
                <c:pt idx="9580">
                  <c:v>11416.14</c:v>
                </c:pt>
                <c:pt idx="9581">
                  <c:v>11416.446</c:v>
                </c:pt>
                <c:pt idx="9582">
                  <c:v>11417.796</c:v>
                </c:pt>
                <c:pt idx="9583">
                  <c:v>11418.518</c:v>
                </c:pt>
                <c:pt idx="9584">
                  <c:v>11420.322</c:v>
                </c:pt>
                <c:pt idx="9585">
                  <c:v>11420.897000000001</c:v>
                </c:pt>
                <c:pt idx="9586">
                  <c:v>11421.807000000001</c:v>
                </c:pt>
                <c:pt idx="9587">
                  <c:v>11423.273999999999</c:v>
                </c:pt>
                <c:pt idx="9588">
                  <c:v>11424.199000000001</c:v>
                </c:pt>
                <c:pt idx="9589">
                  <c:v>11425.653</c:v>
                </c:pt>
                <c:pt idx="9590">
                  <c:v>11427.96</c:v>
                </c:pt>
                <c:pt idx="9591">
                  <c:v>11428.031000000001</c:v>
                </c:pt>
                <c:pt idx="9592">
                  <c:v>11428.075999999999</c:v>
                </c:pt>
                <c:pt idx="9593">
                  <c:v>11428.272999999999</c:v>
                </c:pt>
                <c:pt idx="9594">
                  <c:v>11430.41</c:v>
                </c:pt>
                <c:pt idx="9595">
                  <c:v>11431.953</c:v>
                </c:pt>
                <c:pt idx="9596">
                  <c:v>11432.788</c:v>
                </c:pt>
                <c:pt idx="9597">
                  <c:v>11434.114</c:v>
                </c:pt>
                <c:pt idx="9598">
                  <c:v>11435.166999999999</c:v>
                </c:pt>
                <c:pt idx="9599">
                  <c:v>11435.83</c:v>
                </c:pt>
                <c:pt idx="9600">
                  <c:v>11437.545</c:v>
                </c:pt>
                <c:pt idx="9601">
                  <c:v>11443.584000000001</c:v>
                </c:pt>
                <c:pt idx="9602">
                  <c:v>11443.874</c:v>
                </c:pt>
                <c:pt idx="9603">
                  <c:v>11444.826999999999</c:v>
                </c:pt>
                <c:pt idx="9604">
                  <c:v>11445.973</c:v>
                </c:pt>
                <c:pt idx="9605">
                  <c:v>11446.960999999999</c:v>
                </c:pt>
                <c:pt idx="9606">
                  <c:v>11450.078</c:v>
                </c:pt>
                <c:pt idx="9607">
                  <c:v>11450.449000000001</c:v>
                </c:pt>
                <c:pt idx="9608">
                  <c:v>11451.255999999999</c:v>
                </c:pt>
                <c:pt idx="9609">
                  <c:v>11453.261</c:v>
                </c:pt>
                <c:pt idx="9610">
                  <c:v>11454.183999999999</c:v>
                </c:pt>
                <c:pt idx="9611">
                  <c:v>11454.815000000001</c:v>
                </c:pt>
                <c:pt idx="9612">
                  <c:v>11456.071</c:v>
                </c:pt>
                <c:pt idx="9613">
                  <c:v>11456.973</c:v>
                </c:pt>
                <c:pt idx="9614">
                  <c:v>11458.289000000001</c:v>
                </c:pt>
                <c:pt idx="9615">
                  <c:v>11458.883</c:v>
                </c:pt>
                <c:pt idx="9616">
                  <c:v>11460.31</c:v>
                </c:pt>
                <c:pt idx="9617">
                  <c:v>11461.692999999999</c:v>
                </c:pt>
                <c:pt idx="9618">
                  <c:v>11462.394</c:v>
                </c:pt>
                <c:pt idx="9619">
                  <c:v>11463.647000000001</c:v>
                </c:pt>
                <c:pt idx="9620">
                  <c:v>11464.504999999999</c:v>
                </c:pt>
                <c:pt idx="9621">
                  <c:v>11466.983</c:v>
                </c:pt>
                <c:pt idx="9622">
                  <c:v>11467.315000000001</c:v>
                </c:pt>
                <c:pt idx="9623">
                  <c:v>11470.127</c:v>
                </c:pt>
                <c:pt idx="9624">
                  <c:v>11470.321</c:v>
                </c:pt>
                <c:pt idx="9625">
                  <c:v>11470.605</c:v>
                </c:pt>
                <c:pt idx="9626">
                  <c:v>11472.938</c:v>
                </c:pt>
                <c:pt idx="9627">
                  <c:v>11473.657999999999</c:v>
                </c:pt>
                <c:pt idx="9628">
                  <c:v>11474.71</c:v>
                </c:pt>
                <c:pt idx="9629">
                  <c:v>11476.995000000001</c:v>
                </c:pt>
                <c:pt idx="9630">
                  <c:v>11478.56</c:v>
                </c:pt>
                <c:pt idx="9631">
                  <c:v>11478.815000000001</c:v>
                </c:pt>
                <c:pt idx="9632">
                  <c:v>11480.332</c:v>
                </c:pt>
                <c:pt idx="9633">
                  <c:v>11481.370999999999</c:v>
                </c:pt>
                <c:pt idx="9634">
                  <c:v>11482.921</c:v>
                </c:pt>
                <c:pt idx="9635">
                  <c:v>11483.67</c:v>
                </c:pt>
                <c:pt idx="9636">
                  <c:v>11484.182000000001</c:v>
                </c:pt>
                <c:pt idx="9637">
                  <c:v>11486.92</c:v>
                </c:pt>
                <c:pt idx="9638">
                  <c:v>11486.993</c:v>
                </c:pt>
                <c:pt idx="9639">
                  <c:v>11487.007</c:v>
                </c:pt>
                <c:pt idx="9640">
                  <c:v>11487.026</c:v>
                </c:pt>
                <c:pt idx="9641">
                  <c:v>11489.804</c:v>
                </c:pt>
                <c:pt idx="9642">
                  <c:v>11490.343999999999</c:v>
                </c:pt>
                <c:pt idx="9643">
                  <c:v>11491.132</c:v>
                </c:pt>
                <c:pt idx="9644">
                  <c:v>11492.615</c:v>
                </c:pt>
                <c:pt idx="9645">
                  <c:v>11493.681</c:v>
                </c:pt>
                <c:pt idx="9646">
                  <c:v>11495.425999999999</c:v>
                </c:pt>
                <c:pt idx="9647">
                  <c:v>11497.018</c:v>
                </c:pt>
                <c:pt idx="9648">
                  <c:v>11498.236999999999</c:v>
                </c:pt>
                <c:pt idx="9649">
                  <c:v>11499.343000000001</c:v>
                </c:pt>
                <c:pt idx="9650">
                  <c:v>11500.356</c:v>
                </c:pt>
                <c:pt idx="9651">
                  <c:v>11501.048000000001</c:v>
                </c:pt>
                <c:pt idx="9652">
                  <c:v>11503.448</c:v>
                </c:pt>
                <c:pt idx="9653">
                  <c:v>11503.691999999999</c:v>
                </c:pt>
                <c:pt idx="9654">
                  <c:v>11504.751</c:v>
                </c:pt>
                <c:pt idx="9655">
                  <c:v>11506.67</c:v>
                </c:pt>
                <c:pt idx="9656">
                  <c:v>11507.029</c:v>
                </c:pt>
                <c:pt idx="9657">
                  <c:v>11507.554</c:v>
                </c:pt>
                <c:pt idx="9658">
                  <c:v>11509.481</c:v>
                </c:pt>
                <c:pt idx="9659">
                  <c:v>11510.366</c:v>
                </c:pt>
                <c:pt idx="9660">
                  <c:v>11511.659</c:v>
                </c:pt>
                <c:pt idx="9661">
                  <c:v>11512.291999999999</c:v>
                </c:pt>
                <c:pt idx="9662">
                  <c:v>11513.259</c:v>
                </c:pt>
                <c:pt idx="9663">
                  <c:v>11513.703</c:v>
                </c:pt>
                <c:pt idx="9664">
                  <c:v>11515.103999999999</c:v>
                </c:pt>
                <c:pt idx="9665">
                  <c:v>11515.764999999999</c:v>
                </c:pt>
                <c:pt idx="9666">
                  <c:v>11517.040999999999</c:v>
                </c:pt>
                <c:pt idx="9667">
                  <c:v>11517.914000000001</c:v>
                </c:pt>
                <c:pt idx="9668">
                  <c:v>11519.87</c:v>
                </c:pt>
                <c:pt idx="9669">
                  <c:v>11520.726000000001</c:v>
                </c:pt>
                <c:pt idx="9670">
                  <c:v>11522.583000000001</c:v>
                </c:pt>
                <c:pt idx="9671">
                  <c:v>11523.536</c:v>
                </c:pt>
                <c:pt idx="9672">
                  <c:v>11523.715</c:v>
                </c:pt>
                <c:pt idx="9673">
                  <c:v>11526.348</c:v>
                </c:pt>
                <c:pt idx="9674">
                  <c:v>11528.081</c:v>
                </c:pt>
                <c:pt idx="9675">
                  <c:v>11530.388999999999</c:v>
                </c:pt>
                <c:pt idx="9676">
                  <c:v>11531.97</c:v>
                </c:pt>
                <c:pt idx="9677">
                  <c:v>11532.187</c:v>
                </c:pt>
                <c:pt idx="9678">
                  <c:v>11533.727000000001</c:v>
                </c:pt>
                <c:pt idx="9679">
                  <c:v>11534.78</c:v>
                </c:pt>
                <c:pt idx="9680">
                  <c:v>11536.291999999999</c:v>
                </c:pt>
                <c:pt idx="9681">
                  <c:v>11537.592000000001</c:v>
                </c:pt>
                <c:pt idx="9682">
                  <c:v>11540.397999999999</c:v>
                </c:pt>
                <c:pt idx="9683">
                  <c:v>11540.415000000001</c:v>
                </c:pt>
                <c:pt idx="9684">
                  <c:v>11543.214</c:v>
                </c:pt>
                <c:pt idx="9685">
                  <c:v>11543.736999999999</c:v>
                </c:pt>
                <c:pt idx="9686">
                  <c:v>11544.503000000001</c:v>
                </c:pt>
                <c:pt idx="9687">
                  <c:v>11546.023999999999</c:v>
                </c:pt>
                <c:pt idx="9688">
                  <c:v>11547.074000000001</c:v>
                </c:pt>
                <c:pt idx="9689">
                  <c:v>11548.607</c:v>
                </c:pt>
                <c:pt idx="9690">
                  <c:v>11548.835999999999</c:v>
                </c:pt>
                <c:pt idx="9691">
                  <c:v>11550.412</c:v>
                </c:pt>
                <c:pt idx="9692">
                  <c:v>11552.713</c:v>
                </c:pt>
                <c:pt idx="9693">
                  <c:v>11557.269</c:v>
                </c:pt>
                <c:pt idx="9694">
                  <c:v>11560.08</c:v>
                </c:pt>
                <c:pt idx="9695">
                  <c:v>11560.423000000001</c:v>
                </c:pt>
                <c:pt idx="9696">
                  <c:v>11560.924000000001</c:v>
                </c:pt>
                <c:pt idx="9697">
                  <c:v>11562.891</c:v>
                </c:pt>
                <c:pt idx="9698">
                  <c:v>11563.76</c:v>
                </c:pt>
                <c:pt idx="9699">
                  <c:v>11565.701999999999</c:v>
                </c:pt>
                <c:pt idx="9700">
                  <c:v>11567.098</c:v>
                </c:pt>
                <c:pt idx="9701">
                  <c:v>11568.513000000001</c:v>
                </c:pt>
                <c:pt idx="9702">
                  <c:v>11569.135</c:v>
                </c:pt>
                <c:pt idx="9703">
                  <c:v>11569.291999999999</c:v>
                </c:pt>
                <c:pt idx="9704">
                  <c:v>11571.324000000001</c:v>
                </c:pt>
                <c:pt idx="9705">
                  <c:v>11572.132</c:v>
                </c:pt>
                <c:pt idx="9706">
                  <c:v>11573.772000000001</c:v>
                </c:pt>
                <c:pt idx="9707">
                  <c:v>11574.135</c:v>
                </c:pt>
                <c:pt idx="9708">
                  <c:v>11575.477999999999</c:v>
                </c:pt>
                <c:pt idx="9709">
                  <c:v>11576.062</c:v>
                </c:pt>
                <c:pt idx="9710">
                  <c:v>11576.941000000001</c:v>
                </c:pt>
                <c:pt idx="9711">
                  <c:v>11577.36</c:v>
                </c:pt>
                <c:pt idx="9712">
                  <c:v>11579.742</c:v>
                </c:pt>
                <c:pt idx="9713">
                  <c:v>11581.495999999999</c:v>
                </c:pt>
                <c:pt idx="9714">
                  <c:v>11582.544</c:v>
                </c:pt>
                <c:pt idx="9715">
                  <c:v>11583.790999999999</c:v>
                </c:pt>
                <c:pt idx="9716">
                  <c:v>11585.344999999999</c:v>
                </c:pt>
                <c:pt idx="9717">
                  <c:v>11585.633</c:v>
                </c:pt>
                <c:pt idx="9718">
                  <c:v>11587.130999999999</c:v>
                </c:pt>
                <c:pt idx="9719">
                  <c:v>11588.147000000001</c:v>
                </c:pt>
                <c:pt idx="9720">
                  <c:v>11589.769</c:v>
                </c:pt>
                <c:pt idx="9721">
                  <c:v>11590.472</c:v>
                </c:pt>
                <c:pt idx="9722">
                  <c:v>11590.947</c:v>
                </c:pt>
                <c:pt idx="9723">
                  <c:v>11593.421</c:v>
                </c:pt>
                <c:pt idx="9724">
                  <c:v>11593.812</c:v>
                </c:pt>
                <c:pt idx="9725">
                  <c:v>11593.905000000001</c:v>
                </c:pt>
                <c:pt idx="9726">
                  <c:v>11597.152</c:v>
                </c:pt>
                <c:pt idx="9727">
                  <c:v>11598.040999999999</c:v>
                </c:pt>
                <c:pt idx="9728">
                  <c:v>11599.352000000001</c:v>
                </c:pt>
                <c:pt idx="9729">
                  <c:v>11600.492</c:v>
                </c:pt>
                <c:pt idx="9730">
                  <c:v>11602.152</c:v>
                </c:pt>
                <c:pt idx="9731">
                  <c:v>11602.178</c:v>
                </c:pt>
                <c:pt idx="9732">
                  <c:v>11603.833000000001</c:v>
                </c:pt>
                <c:pt idx="9733">
                  <c:v>11604.954</c:v>
                </c:pt>
                <c:pt idx="9734">
                  <c:v>11607.173000000001</c:v>
                </c:pt>
                <c:pt idx="9735">
                  <c:v>11607.754999999999</c:v>
                </c:pt>
                <c:pt idx="9736">
                  <c:v>11610.45</c:v>
                </c:pt>
                <c:pt idx="9737">
                  <c:v>11610.513999999999</c:v>
                </c:pt>
                <c:pt idx="9738">
                  <c:v>11610.557000000001</c:v>
                </c:pt>
                <c:pt idx="9739">
                  <c:v>11610.78</c:v>
                </c:pt>
                <c:pt idx="9740">
                  <c:v>11613.358</c:v>
                </c:pt>
                <c:pt idx="9741">
                  <c:v>11613.853999999999</c:v>
                </c:pt>
                <c:pt idx="9742">
                  <c:v>11614.585999999999</c:v>
                </c:pt>
                <c:pt idx="9743">
                  <c:v>11616.159</c:v>
                </c:pt>
                <c:pt idx="9744">
                  <c:v>11617.194</c:v>
                </c:pt>
                <c:pt idx="9745">
                  <c:v>11618.723</c:v>
                </c:pt>
                <c:pt idx="9746">
                  <c:v>11618.960999999999</c:v>
                </c:pt>
                <c:pt idx="9747">
                  <c:v>11620.534</c:v>
                </c:pt>
                <c:pt idx="9748">
                  <c:v>11621.762000000001</c:v>
                </c:pt>
                <c:pt idx="9749">
                  <c:v>11624.564</c:v>
                </c:pt>
                <c:pt idx="9750">
                  <c:v>11626.751</c:v>
                </c:pt>
                <c:pt idx="9751">
                  <c:v>11626.995000000001</c:v>
                </c:pt>
                <c:pt idx="9752">
                  <c:v>11627.215</c:v>
                </c:pt>
                <c:pt idx="9753">
                  <c:v>11628.14</c:v>
                </c:pt>
                <c:pt idx="9754">
                  <c:v>11630.165999999999</c:v>
                </c:pt>
                <c:pt idx="9755">
                  <c:v>11630.556</c:v>
                </c:pt>
                <c:pt idx="9756">
                  <c:v>11631.130999999999</c:v>
                </c:pt>
                <c:pt idx="9757">
                  <c:v>11632.967000000001</c:v>
                </c:pt>
                <c:pt idx="9758">
                  <c:v>11633.896000000001</c:v>
                </c:pt>
                <c:pt idx="9759">
                  <c:v>11635.268</c:v>
                </c:pt>
                <c:pt idx="9760">
                  <c:v>11635.769</c:v>
                </c:pt>
                <c:pt idx="9761">
                  <c:v>11637.236000000001</c:v>
                </c:pt>
                <c:pt idx="9762">
                  <c:v>11638.569</c:v>
                </c:pt>
                <c:pt idx="9763">
                  <c:v>11639.403</c:v>
                </c:pt>
                <c:pt idx="9764">
                  <c:v>11640.575999999999</c:v>
                </c:pt>
                <c:pt idx="9765">
                  <c:v>11641.370999999999</c:v>
                </c:pt>
                <c:pt idx="9766">
                  <c:v>11643.54</c:v>
                </c:pt>
                <c:pt idx="9767">
                  <c:v>11643.916999999999</c:v>
                </c:pt>
                <c:pt idx="9768">
                  <c:v>11644.172</c:v>
                </c:pt>
                <c:pt idx="9769">
                  <c:v>11645.499</c:v>
                </c:pt>
                <c:pt idx="9770">
                  <c:v>11646.974</c:v>
                </c:pt>
                <c:pt idx="9771">
                  <c:v>11647.257</c:v>
                </c:pt>
                <c:pt idx="9772">
                  <c:v>11647.675999999999</c:v>
                </c:pt>
                <c:pt idx="9773">
                  <c:v>11649.773999999999</c:v>
                </c:pt>
                <c:pt idx="9774">
                  <c:v>11650.598</c:v>
                </c:pt>
                <c:pt idx="9775">
                  <c:v>11651.813</c:v>
                </c:pt>
                <c:pt idx="9776">
                  <c:v>11652.575999999999</c:v>
                </c:pt>
                <c:pt idx="9777">
                  <c:v>11653.938</c:v>
                </c:pt>
                <c:pt idx="9778">
                  <c:v>11655.378000000001</c:v>
                </c:pt>
                <c:pt idx="9779">
                  <c:v>11655.948</c:v>
                </c:pt>
                <c:pt idx="9780">
                  <c:v>11657.278</c:v>
                </c:pt>
                <c:pt idx="9781">
                  <c:v>11658.179</c:v>
                </c:pt>
                <c:pt idx="9782">
                  <c:v>11660.084999999999</c:v>
                </c:pt>
                <c:pt idx="9783">
                  <c:v>11660.618</c:v>
                </c:pt>
                <c:pt idx="9784">
                  <c:v>11663.959000000001</c:v>
                </c:pt>
                <c:pt idx="9785">
                  <c:v>11664.221</c:v>
                </c:pt>
                <c:pt idx="9786">
                  <c:v>11666.583000000001</c:v>
                </c:pt>
                <c:pt idx="9787">
                  <c:v>11667.3</c:v>
                </c:pt>
                <c:pt idx="9788">
                  <c:v>11668.357</c:v>
                </c:pt>
                <c:pt idx="9789">
                  <c:v>11670.64</c:v>
                </c:pt>
                <c:pt idx="9790">
                  <c:v>11672.494000000001</c:v>
                </c:pt>
                <c:pt idx="9791">
                  <c:v>11674.986000000001</c:v>
                </c:pt>
                <c:pt idx="9792">
                  <c:v>11677.32</c:v>
                </c:pt>
                <c:pt idx="9793">
                  <c:v>11680.218000000001</c:v>
                </c:pt>
                <c:pt idx="9794">
                  <c:v>11680.589</c:v>
                </c:pt>
                <c:pt idx="9795">
                  <c:v>11680.661</c:v>
                </c:pt>
                <c:pt idx="9796">
                  <c:v>11680.767</c:v>
                </c:pt>
                <c:pt idx="9797">
                  <c:v>11681.385</c:v>
                </c:pt>
                <c:pt idx="9798">
                  <c:v>11683.391</c:v>
                </c:pt>
                <c:pt idx="9799">
                  <c:v>11684.001</c:v>
                </c:pt>
                <c:pt idx="9800">
                  <c:v>11684.902</c:v>
                </c:pt>
                <c:pt idx="9801">
                  <c:v>11686.191000000001</c:v>
                </c:pt>
                <c:pt idx="9802">
                  <c:v>11687.342000000001</c:v>
                </c:pt>
                <c:pt idx="9803">
                  <c:v>11687.846</c:v>
                </c:pt>
                <c:pt idx="9804">
                  <c:v>11688.556</c:v>
                </c:pt>
                <c:pt idx="9805">
                  <c:v>11690.682000000001</c:v>
                </c:pt>
                <c:pt idx="9806">
                  <c:v>11690.93</c:v>
                </c:pt>
                <c:pt idx="9807">
                  <c:v>11691.018</c:v>
                </c:pt>
                <c:pt idx="9808">
                  <c:v>11693.478999999999</c:v>
                </c:pt>
                <c:pt idx="9809">
                  <c:v>11694.562</c:v>
                </c:pt>
                <c:pt idx="9810">
                  <c:v>11695.94</c:v>
                </c:pt>
                <c:pt idx="9811">
                  <c:v>11697.607</c:v>
                </c:pt>
                <c:pt idx="9812">
                  <c:v>11698.192999999999</c:v>
                </c:pt>
                <c:pt idx="9813">
                  <c:v>11698.402</c:v>
                </c:pt>
                <c:pt idx="9814">
                  <c:v>11698.841</c:v>
                </c:pt>
                <c:pt idx="9815">
                  <c:v>11700.862999999999</c:v>
                </c:pt>
                <c:pt idx="9816">
                  <c:v>11701.825999999999</c:v>
                </c:pt>
                <c:pt idx="9817">
                  <c:v>11703.325000000001</c:v>
                </c:pt>
                <c:pt idx="9818">
                  <c:v>11704.532999999999</c:v>
                </c:pt>
                <c:pt idx="9819">
                  <c:v>11705.458000000001</c:v>
                </c:pt>
                <c:pt idx="9820">
                  <c:v>11706.478999999999</c:v>
                </c:pt>
                <c:pt idx="9821">
                  <c:v>11709.09</c:v>
                </c:pt>
                <c:pt idx="9822">
                  <c:v>11712.723</c:v>
                </c:pt>
                <c:pt idx="9823">
                  <c:v>11713.172</c:v>
                </c:pt>
                <c:pt idx="9824">
                  <c:v>11714.116</c:v>
                </c:pt>
                <c:pt idx="9825">
                  <c:v>11715.633</c:v>
                </c:pt>
                <c:pt idx="9826">
                  <c:v>11716.355</c:v>
                </c:pt>
                <c:pt idx="9827">
                  <c:v>11718.094999999999</c:v>
                </c:pt>
                <c:pt idx="9828">
                  <c:v>11718.384</c:v>
                </c:pt>
                <c:pt idx="9829">
                  <c:v>11719.986000000001</c:v>
                </c:pt>
                <c:pt idx="9830">
                  <c:v>11720.557000000001</c:v>
                </c:pt>
                <c:pt idx="9831">
                  <c:v>11721.754999999999</c:v>
                </c:pt>
                <c:pt idx="9832">
                  <c:v>11723.018</c:v>
                </c:pt>
                <c:pt idx="9833">
                  <c:v>11725.31</c:v>
                </c:pt>
                <c:pt idx="9834">
                  <c:v>11725.48</c:v>
                </c:pt>
                <c:pt idx="9835">
                  <c:v>11727.251</c:v>
                </c:pt>
                <c:pt idx="9836">
                  <c:v>11727.941000000001</c:v>
                </c:pt>
                <c:pt idx="9837">
                  <c:v>11729.393</c:v>
                </c:pt>
                <c:pt idx="9838">
                  <c:v>11730.402</c:v>
                </c:pt>
                <c:pt idx="9839">
                  <c:v>11730.883</c:v>
                </c:pt>
                <c:pt idx="9840">
                  <c:v>11732.234</c:v>
                </c:pt>
                <c:pt idx="9841">
                  <c:v>11732.864</c:v>
                </c:pt>
                <c:pt idx="9842">
                  <c:v>11734.516</c:v>
                </c:pt>
                <c:pt idx="9843">
                  <c:v>11735.325999999999</c:v>
                </c:pt>
                <c:pt idx="9844">
                  <c:v>11736.808999999999</c:v>
                </c:pt>
                <c:pt idx="9845">
                  <c:v>11737.03</c:v>
                </c:pt>
                <c:pt idx="9846">
                  <c:v>11737.787</c:v>
                </c:pt>
                <c:pt idx="9847">
                  <c:v>11739.16</c:v>
                </c:pt>
                <c:pt idx="9848">
                  <c:v>11741.779</c:v>
                </c:pt>
                <c:pt idx="9849">
                  <c:v>11742.710999999999</c:v>
                </c:pt>
                <c:pt idx="9850">
                  <c:v>11745.172</c:v>
                </c:pt>
                <c:pt idx="9851">
                  <c:v>11746.085999999999</c:v>
                </c:pt>
                <c:pt idx="9852">
                  <c:v>11747.634</c:v>
                </c:pt>
                <c:pt idx="9853">
                  <c:v>11749.044</c:v>
                </c:pt>
                <c:pt idx="9854">
                  <c:v>11750.096</c:v>
                </c:pt>
                <c:pt idx="9855">
                  <c:v>11752.307000000001</c:v>
                </c:pt>
                <c:pt idx="9856">
                  <c:v>11752.557000000001</c:v>
                </c:pt>
                <c:pt idx="9857">
                  <c:v>11752.675999999999</c:v>
                </c:pt>
                <c:pt idx="9858">
                  <c:v>11753.012000000001</c:v>
                </c:pt>
                <c:pt idx="9859">
                  <c:v>11755.019</c:v>
                </c:pt>
                <c:pt idx="9860">
                  <c:v>11756.308999999999</c:v>
                </c:pt>
                <c:pt idx="9861">
                  <c:v>11757.481</c:v>
                </c:pt>
                <c:pt idx="9862">
                  <c:v>11759.937</c:v>
                </c:pt>
                <c:pt idx="9863">
                  <c:v>11762.403</c:v>
                </c:pt>
                <c:pt idx="9864">
                  <c:v>11763.572</c:v>
                </c:pt>
                <c:pt idx="9865">
                  <c:v>11764.865</c:v>
                </c:pt>
                <c:pt idx="9866">
                  <c:v>11766.861999999999</c:v>
                </c:pt>
                <c:pt idx="9867">
                  <c:v>11767.205</c:v>
                </c:pt>
                <c:pt idx="9868">
                  <c:v>11770.837</c:v>
                </c:pt>
                <c:pt idx="9869">
                  <c:v>11772.25</c:v>
                </c:pt>
                <c:pt idx="9870">
                  <c:v>11773.788</c:v>
                </c:pt>
                <c:pt idx="9871">
                  <c:v>11774.468999999999</c:v>
                </c:pt>
                <c:pt idx="9872">
                  <c:v>11774.710999999999</c:v>
                </c:pt>
                <c:pt idx="9873">
                  <c:v>11775.221</c:v>
                </c:pt>
                <c:pt idx="9874">
                  <c:v>11777.173000000001</c:v>
                </c:pt>
                <c:pt idx="9875">
                  <c:v>11779.635</c:v>
                </c:pt>
                <c:pt idx="9876">
                  <c:v>11780.713</c:v>
                </c:pt>
                <c:pt idx="9877">
                  <c:v>11781.733</c:v>
                </c:pt>
                <c:pt idx="9878">
                  <c:v>11782.096</c:v>
                </c:pt>
                <c:pt idx="9879">
                  <c:v>11782.858</c:v>
                </c:pt>
                <c:pt idx="9880">
                  <c:v>11785.365</c:v>
                </c:pt>
                <c:pt idx="9881">
                  <c:v>11787.02</c:v>
                </c:pt>
                <c:pt idx="9882">
                  <c:v>11787.638999999999</c:v>
                </c:pt>
                <c:pt idx="9883">
                  <c:v>11788.998</c:v>
                </c:pt>
                <c:pt idx="9884">
                  <c:v>11789.481</c:v>
                </c:pt>
                <c:pt idx="9885">
                  <c:v>11789.855</c:v>
                </c:pt>
                <c:pt idx="9886">
                  <c:v>11790.496999999999</c:v>
                </c:pt>
                <c:pt idx="9887">
                  <c:v>11791.941999999999</c:v>
                </c:pt>
                <c:pt idx="9888">
                  <c:v>11793.355</c:v>
                </c:pt>
                <c:pt idx="9889">
                  <c:v>11794.396000000001</c:v>
                </c:pt>
                <c:pt idx="9890">
                  <c:v>11794.902</c:v>
                </c:pt>
                <c:pt idx="9891">
                  <c:v>11796.849</c:v>
                </c:pt>
                <c:pt idx="9892">
                  <c:v>11798.55</c:v>
                </c:pt>
                <c:pt idx="9893">
                  <c:v>11799.303</c:v>
                </c:pt>
                <c:pt idx="9894">
                  <c:v>11800.847</c:v>
                </c:pt>
                <c:pt idx="9895">
                  <c:v>11801.755999999999</c:v>
                </c:pt>
                <c:pt idx="9896">
                  <c:v>11802.198</c:v>
                </c:pt>
                <c:pt idx="9897">
                  <c:v>11804.21</c:v>
                </c:pt>
                <c:pt idx="9898">
                  <c:v>11805.847</c:v>
                </c:pt>
                <c:pt idx="9899">
                  <c:v>11806.663</c:v>
                </c:pt>
                <c:pt idx="9900">
                  <c:v>11808.339</c:v>
                </c:pt>
                <c:pt idx="9901">
                  <c:v>11809.117</c:v>
                </c:pt>
                <c:pt idx="9902">
                  <c:v>11809.495000000001</c:v>
                </c:pt>
                <c:pt idx="9903">
                  <c:v>11810.593000000001</c:v>
                </c:pt>
                <c:pt idx="9904">
                  <c:v>11811.57</c:v>
                </c:pt>
                <c:pt idx="9905">
                  <c:v>11813.144</c:v>
                </c:pt>
                <c:pt idx="9906">
                  <c:v>11814.023999999999</c:v>
                </c:pt>
                <c:pt idx="9907">
                  <c:v>11815.831</c:v>
                </c:pt>
                <c:pt idx="9908">
                  <c:v>11816.477999999999</c:v>
                </c:pt>
                <c:pt idx="9909">
                  <c:v>11817.704</c:v>
                </c:pt>
                <c:pt idx="9910">
                  <c:v>11818.932000000001</c:v>
                </c:pt>
                <c:pt idx="9911">
                  <c:v>11820.44</c:v>
                </c:pt>
                <c:pt idx="9912">
                  <c:v>11821.385</c:v>
                </c:pt>
                <c:pt idx="9913">
                  <c:v>11824.089</c:v>
                </c:pt>
                <c:pt idx="9914">
                  <c:v>11824.815000000001</c:v>
                </c:pt>
                <c:pt idx="9915">
                  <c:v>11826.291999999999</c:v>
                </c:pt>
                <c:pt idx="9916">
                  <c:v>11827.736999999999</c:v>
                </c:pt>
                <c:pt idx="9917">
                  <c:v>11828.745999999999</c:v>
                </c:pt>
                <c:pt idx="9918">
                  <c:v>11830.816000000001</c:v>
                </c:pt>
                <c:pt idx="9919">
                  <c:v>11831.199000000001</c:v>
                </c:pt>
                <c:pt idx="9920">
                  <c:v>11831.386</c:v>
                </c:pt>
                <c:pt idx="9921">
                  <c:v>11831.925999999999</c:v>
                </c:pt>
                <c:pt idx="9922">
                  <c:v>11833.653</c:v>
                </c:pt>
                <c:pt idx="9923">
                  <c:v>11835.034</c:v>
                </c:pt>
                <c:pt idx="9924">
                  <c:v>11836.106</c:v>
                </c:pt>
                <c:pt idx="9925">
                  <c:v>11838.561</c:v>
                </c:pt>
                <c:pt idx="9926">
                  <c:v>11838.683000000001</c:v>
                </c:pt>
                <c:pt idx="9927">
                  <c:v>11839.037</c:v>
                </c:pt>
                <c:pt idx="9928">
                  <c:v>11841.013999999999</c:v>
                </c:pt>
                <c:pt idx="9929">
                  <c:v>11842.331</c:v>
                </c:pt>
                <c:pt idx="9930">
                  <c:v>11843.481</c:v>
                </c:pt>
                <c:pt idx="9931">
                  <c:v>11845.800999999999</c:v>
                </c:pt>
                <c:pt idx="9932">
                  <c:v>11845.921</c:v>
                </c:pt>
                <c:pt idx="9933">
                  <c:v>11846.147999999999</c:v>
                </c:pt>
                <c:pt idx="9934">
                  <c:v>11848.375</c:v>
                </c:pt>
                <c:pt idx="9935">
                  <c:v>11849.628000000001</c:v>
                </c:pt>
                <c:pt idx="9936">
                  <c:v>11850.828</c:v>
                </c:pt>
                <c:pt idx="9937">
                  <c:v>11853.26</c:v>
                </c:pt>
                <c:pt idx="9938">
                  <c:v>11853.276</c:v>
                </c:pt>
                <c:pt idx="9939">
                  <c:v>11853.294</c:v>
                </c:pt>
                <c:pt idx="9940">
                  <c:v>11855.735000000001</c:v>
                </c:pt>
                <c:pt idx="9941">
                  <c:v>11856.924999999999</c:v>
                </c:pt>
                <c:pt idx="9942">
                  <c:v>11858.19</c:v>
                </c:pt>
                <c:pt idx="9943">
                  <c:v>11860.37</c:v>
                </c:pt>
                <c:pt idx="9944">
                  <c:v>11860.573</c:v>
                </c:pt>
                <c:pt idx="9945">
                  <c:v>11860.643</c:v>
                </c:pt>
                <c:pt idx="9946">
                  <c:v>11860.786</c:v>
                </c:pt>
                <c:pt idx="9947">
                  <c:v>11864.221</c:v>
                </c:pt>
                <c:pt idx="9948">
                  <c:v>11867.869000000001</c:v>
                </c:pt>
                <c:pt idx="9949">
                  <c:v>11868.004000000001</c:v>
                </c:pt>
                <c:pt idx="9950">
                  <c:v>11870.457</c:v>
                </c:pt>
                <c:pt idx="9951">
                  <c:v>11871.518</c:v>
                </c:pt>
                <c:pt idx="9952">
                  <c:v>11872.911</c:v>
                </c:pt>
                <c:pt idx="9953">
                  <c:v>11874.593000000001</c:v>
                </c:pt>
                <c:pt idx="9954">
                  <c:v>11875.165999999999</c:v>
                </c:pt>
                <c:pt idx="9955">
                  <c:v>11875.771000000001</c:v>
                </c:pt>
                <c:pt idx="9956">
                  <c:v>11877.817999999999</c:v>
                </c:pt>
                <c:pt idx="9957">
                  <c:v>11878.815000000001</c:v>
                </c:pt>
                <c:pt idx="9958">
                  <c:v>11880.272000000001</c:v>
                </c:pt>
                <c:pt idx="9959">
                  <c:v>11881.703</c:v>
                </c:pt>
                <c:pt idx="9960">
                  <c:v>11882.463</c:v>
                </c:pt>
                <c:pt idx="9961">
                  <c:v>11882.726000000001</c:v>
                </c:pt>
                <c:pt idx="9962">
                  <c:v>11885.179</c:v>
                </c:pt>
                <c:pt idx="9963">
                  <c:v>11886.111000000001</c:v>
                </c:pt>
                <c:pt idx="9964">
                  <c:v>11888.138000000001</c:v>
                </c:pt>
                <c:pt idx="9965">
                  <c:v>11889.76</c:v>
                </c:pt>
                <c:pt idx="9966">
                  <c:v>11890.085999999999</c:v>
                </c:pt>
                <c:pt idx="9967">
                  <c:v>11890.755999999999</c:v>
                </c:pt>
                <c:pt idx="9968">
                  <c:v>11892.54</c:v>
                </c:pt>
                <c:pt idx="9969">
                  <c:v>11893.407999999999</c:v>
                </c:pt>
                <c:pt idx="9970">
                  <c:v>11894.993</c:v>
                </c:pt>
                <c:pt idx="9971">
                  <c:v>11895.925999999999</c:v>
                </c:pt>
                <c:pt idx="9972">
                  <c:v>11898.248</c:v>
                </c:pt>
                <c:pt idx="9973">
                  <c:v>11899.9</c:v>
                </c:pt>
                <c:pt idx="9974">
                  <c:v>11900.705</c:v>
                </c:pt>
                <c:pt idx="9975">
                  <c:v>11902.355</c:v>
                </c:pt>
                <c:pt idx="9976">
                  <c:v>11903.037</c:v>
                </c:pt>
                <c:pt idx="9977">
                  <c:v>11904.353999999999</c:v>
                </c:pt>
                <c:pt idx="9978">
                  <c:v>11904.808000000001</c:v>
                </c:pt>
                <c:pt idx="9979">
                  <c:v>11905.74</c:v>
                </c:pt>
                <c:pt idx="9980">
                  <c:v>11907.262000000001</c:v>
                </c:pt>
                <c:pt idx="9981">
                  <c:v>11908.002</c:v>
                </c:pt>
                <c:pt idx="9982">
                  <c:v>11909.715</c:v>
                </c:pt>
                <c:pt idx="9983">
                  <c:v>11910.147999999999</c:v>
                </c:pt>
                <c:pt idx="9984">
                  <c:v>11911.65</c:v>
                </c:pt>
                <c:pt idx="9985">
                  <c:v>11912.169</c:v>
                </c:pt>
                <c:pt idx="9986">
                  <c:v>11912.808000000001</c:v>
                </c:pt>
                <c:pt idx="9987">
                  <c:v>11913.233</c:v>
                </c:pt>
                <c:pt idx="9988">
                  <c:v>11914.621999999999</c:v>
                </c:pt>
                <c:pt idx="9989">
                  <c:v>11915.299000000001</c:v>
                </c:pt>
                <c:pt idx="9990">
                  <c:v>11917.075999999999</c:v>
                </c:pt>
                <c:pt idx="9991">
                  <c:v>11917.259</c:v>
                </c:pt>
                <c:pt idx="9992">
                  <c:v>11918.947</c:v>
                </c:pt>
                <c:pt idx="9993">
                  <c:v>11919.529</c:v>
                </c:pt>
                <c:pt idx="9994">
                  <c:v>11921.983</c:v>
                </c:pt>
                <c:pt idx="9995">
                  <c:v>11922.596</c:v>
                </c:pt>
                <c:pt idx="9996">
                  <c:v>11924.37</c:v>
                </c:pt>
                <c:pt idx="9997">
                  <c:v>11924.437</c:v>
                </c:pt>
                <c:pt idx="9998">
                  <c:v>11925.688</c:v>
                </c:pt>
                <c:pt idx="9999">
                  <c:v>11926.191999999999</c:v>
                </c:pt>
                <c:pt idx="10000">
                  <c:v>11927.106</c:v>
                </c:pt>
                <c:pt idx="10001">
                  <c:v>11928.848</c:v>
                </c:pt>
                <c:pt idx="10002">
                  <c:v>11929.508</c:v>
                </c:pt>
                <c:pt idx="10003">
                  <c:v>11929.999</c:v>
                </c:pt>
                <c:pt idx="10004">
                  <c:v>11932.727999999999</c:v>
                </c:pt>
                <c:pt idx="10005">
                  <c:v>11932.822</c:v>
                </c:pt>
                <c:pt idx="10006">
                  <c:v>11932.894</c:v>
                </c:pt>
                <c:pt idx="10007">
                  <c:v>11933.38</c:v>
                </c:pt>
                <c:pt idx="10008">
                  <c:v>11935.787</c:v>
                </c:pt>
                <c:pt idx="10009">
                  <c:v>11936.137000000001</c:v>
                </c:pt>
                <c:pt idx="10010">
                  <c:v>11936.606</c:v>
                </c:pt>
                <c:pt idx="10011">
                  <c:v>11938.681</c:v>
                </c:pt>
                <c:pt idx="10012">
                  <c:v>11939.450999999999</c:v>
                </c:pt>
                <c:pt idx="10013">
                  <c:v>11940.485000000001</c:v>
                </c:pt>
                <c:pt idx="10014">
                  <c:v>11941.574000000001</c:v>
                </c:pt>
                <c:pt idx="10015">
                  <c:v>11942.767</c:v>
                </c:pt>
                <c:pt idx="10016">
                  <c:v>11944.468000000001</c:v>
                </c:pt>
                <c:pt idx="10017">
                  <c:v>11946.081</c:v>
                </c:pt>
                <c:pt idx="10018">
                  <c:v>11947.361000000001</c:v>
                </c:pt>
                <c:pt idx="10019">
                  <c:v>11948.244000000001</c:v>
                </c:pt>
                <c:pt idx="10020">
                  <c:v>11949.396000000001</c:v>
                </c:pt>
                <c:pt idx="10021">
                  <c:v>11950.254999999999</c:v>
                </c:pt>
                <c:pt idx="10022">
                  <c:v>11952.710999999999</c:v>
                </c:pt>
                <c:pt idx="10023">
                  <c:v>11953.147999999999</c:v>
                </c:pt>
                <c:pt idx="10024">
                  <c:v>11953.897000000001</c:v>
                </c:pt>
                <c:pt idx="10025">
                  <c:v>11956.003000000001</c:v>
                </c:pt>
                <c:pt idx="10026">
                  <c:v>11956.025</c:v>
                </c:pt>
                <c:pt idx="10027">
                  <c:v>11956.041999999999</c:v>
                </c:pt>
                <c:pt idx="10028">
                  <c:v>11956.157999999999</c:v>
                </c:pt>
                <c:pt idx="10029">
                  <c:v>11958.936</c:v>
                </c:pt>
                <c:pt idx="10030">
                  <c:v>11959.882</c:v>
                </c:pt>
                <c:pt idx="10031">
                  <c:v>11961.829</c:v>
                </c:pt>
                <c:pt idx="10032">
                  <c:v>11963.761</c:v>
                </c:pt>
                <c:pt idx="10033">
                  <c:v>11964.723</c:v>
                </c:pt>
                <c:pt idx="10034">
                  <c:v>11965.97</c:v>
                </c:pt>
                <c:pt idx="10035">
                  <c:v>11967.616</c:v>
                </c:pt>
                <c:pt idx="10036">
                  <c:v>11967.641</c:v>
                </c:pt>
                <c:pt idx="10037">
                  <c:v>11969.284</c:v>
                </c:pt>
                <c:pt idx="10038">
                  <c:v>11970.51</c:v>
                </c:pt>
                <c:pt idx="10039">
                  <c:v>11971.52</c:v>
                </c:pt>
                <c:pt idx="10040">
                  <c:v>11972.599</c:v>
                </c:pt>
                <c:pt idx="10041">
                  <c:v>11973.404</c:v>
                </c:pt>
                <c:pt idx="10042">
                  <c:v>11975.913</c:v>
                </c:pt>
                <c:pt idx="10043">
                  <c:v>11978.936</c:v>
                </c:pt>
                <c:pt idx="10044">
                  <c:v>11979.191000000001</c:v>
                </c:pt>
                <c:pt idx="10045">
                  <c:v>11979.228999999999</c:v>
                </c:pt>
                <c:pt idx="10046">
                  <c:v>11979.278</c:v>
                </c:pt>
                <c:pt idx="10047">
                  <c:v>11982.543</c:v>
                </c:pt>
                <c:pt idx="10048">
                  <c:v>11983.156999999999</c:v>
                </c:pt>
                <c:pt idx="10049">
                  <c:v>11984.978999999999</c:v>
                </c:pt>
                <c:pt idx="10050">
                  <c:v>11985.857</c:v>
                </c:pt>
                <c:pt idx="10051">
                  <c:v>11987.036</c:v>
                </c:pt>
                <c:pt idx="10052">
                  <c:v>11987.871999999999</c:v>
                </c:pt>
                <c:pt idx="10053">
                  <c:v>11989.172</c:v>
                </c:pt>
                <c:pt idx="10054">
                  <c:v>11990.766</c:v>
                </c:pt>
                <c:pt idx="10055">
                  <c:v>11990.915999999999</c:v>
                </c:pt>
                <c:pt idx="10056">
                  <c:v>11992.486999999999</c:v>
                </c:pt>
                <c:pt idx="10057">
                  <c:v>11996.14</c:v>
                </c:pt>
                <c:pt idx="10058">
                  <c:v>11996.781000000001</c:v>
                </c:pt>
                <c:pt idx="10059">
                  <c:v>11997.909</c:v>
                </c:pt>
                <c:pt idx="10060">
                  <c:v>11999.174999999999</c:v>
                </c:pt>
                <c:pt idx="10061">
                  <c:v>12000.618</c:v>
                </c:pt>
                <c:pt idx="10062">
                  <c:v>12001.272999999999</c:v>
                </c:pt>
                <c:pt idx="10063">
                  <c:v>12002.554</c:v>
                </c:pt>
                <c:pt idx="10064">
                  <c:v>12003.325999999999</c:v>
                </c:pt>
                <c:pt idx="10065">
                  <c:v>12005.852000000001</c:v>
                </c:pt>
                <c:pt idx="10066">
                  <c:v>12005.933000000001</c:v>
                </c:pt>
                <c:pt idx="10067">
                  <c:v>12006.034</c:v>
                </c:pt>
                <c:pt idx="10068">
                  <c:v>12006.444</c:v>
                </c:pt>
                <c:pt idx="10069">
                  <c:v>12008.743</c:v>
                </c:pt>
                <c:pt idx="10070">
                  <c:v>12009.313</c:v>
                </c:pt>
                <c:pt idx="10071">
                  <c:v>12010.257</c:v>
                </c:pt>
                <c:pt idx="10072">
                  <c:v>12011.450999999999</c:v>
                </c:pt>
                <c:pt idx="10073">
                  <c:v>12012.691000000001</c:v>
                </c:pt>
                <c:pt idx="10074">
                  <c:v>12014.16</c:v>
                </c:pt>
                <c:pt idx="10075">
                  <c:v>12014.748</c:v>
                </c:pt>
                <c:pt idx="10076">
                  <c:v>12016.071</c:v>
                </c:pt>
                <c:pt idx="10077">
                  <c:v>12019.24</c:v>
                </c:pt>
                <c:pt idx="10078">
                  <c:v>12019.45</c:v>
                </c:pt>
                <c:pt idx="10079">
                  <c:v>12019.576999999999</c:v>
                </c:pt>
                <c:pt idx="10080">
                  <c:v>12020.088</c:v>
                </c:pt>
                <c:pt idx="10081">
                  <c:v>12022.285</c:v>
                </c:pt>
                <c:pt idx="10082">
                  <c:v>12022.829</c:v>
                </c:pt>
                <c:pt idx="10083">
                  <c:v>12024.994000000001</c:v>
                </c:pt>
                <c:pt idx="10084">
                  <c:v>12026.209000000001</c:v>
                </c:pt>
                <c:pt idx="10085">
                  <c:v>12028.224</c:v>
                </c:pt>
                <c:pt idx="10086">
                  <c:v>12030.41</c:v>
                </c:pt>
                <c:pt idx="10087">
                  <c:v>12032.716</c:v>
                </c:pt>
                <c:pt idx="10088">
                  <c:v>12032.968000000001</c:v>
                </c:pt>
                <c:pt idx="10089">
                  <c:v>12033.119000000001</c:v>
                </c:pt>
                <c:pt idx="10090">
                  <c:v>12033.732</c:v>
                </c:pt>
                <c:pt idx="10091">
                  <c:v>12035.826999999999</c:v>
                </c:pt>
                <c:pt idx="10092">
                  <c:v>12036.347</c:v>
                </c:pt>
                <c:pt idx="10093">
                  <c:v>12037.207</c:v>
                </c:pt>
                <c:pt idx="10094">
                  <c:v>12038.536</c:v>
                </c:pt>
                <c:pt idx="10095">
                  <c:v>12039.726000000001</c:v>
                </c:pt>
                <c:pt idx="10096">
                  <c:v>12041.244000000001</c:v>
                </c:pt>
                <c:pt idx="10097">
                  <c:v>12041.699000000001</c:v>
                </c:pt>
                <c:pt idx="10098">
                  <c:v>12043.106</c:v>
                </c:pt>
                <c:pt idx="10099">
                  <c:v>12043.953</c:v>
                </c:pt>
                <c:pt idx="10100">
                  <c:v>12046.191000000001</c:v>
                </c:pt>
                <c:pt idx="10101">
                  <c:v>12046.484</c:v>
                </c:pt>
                <c:pt idx="10102">
                  <c:v>12046.661</c:v>
                </c:pt>
                <c:pt idx="10103">
                  <c:v>12049.37</c:v>
                </c:pt>
                <c:pt idx="10104">
                  <c:v>12049.862999999999</c:v>
                </c:pt>
                <c:pt idx="10105">
                  <c:v>12050.683000000001</c:v>
                </c:pt>
                <c:pt idx="10106">
                  <c:v>12053.243</c:v>
                </c:pt>
                <c:pt idx="10107">
                  <c:v>12055.174999999999</c:v>
                </c:pt>
                <c:pt idx="10108">
                  <c:v>12056.621999999999</c:v>
                </c:pt>
                <c:pt idx="10109">
                  <c:v>12057.495000000001</c:v>
                </c:pt>
                <c:pt idx="10110">
                  <c:v>12057.564</c:v>
                </c:pt>
                <c:pt idx="10111">
                  <c:v>12059.665999999999</c:v>
                </c:pt>
                <c:pt idx="10112">
                  <c:v>12060.002</c:v>
                </c:pt>
                <c:pt idx="10113">
                  <c:v>12060.203</c:v>
                </c:pt>
                <c:pt idx="10114">
                  <c:v>12061.02</c:v>
                </c:pt>
                <c:pt idx="10115">
                  <c:v>12062.912</c:v>
                </c:pt>
                <c:pt idx="10116">
                  <c:v>12063.380999999999</c:v>
                </c:pt>
                <c:pt idx="10117">
                  <c:v>12064.157999999999</c:v>
                </c:pt>
                <c:pt idx="10118">
                  <c:v>12065.62</c:v>
                </c:pt>
                <c:pt idx="10119">
                  <c:v>12066.76</c:v>
                </c:pt>
                <c:pt idx="10120">
                  <c:v>12068.329</c:v>
                </c:pt>
                <c:pt idx="10121">
                  <c:v>12068.65</c:v>
                </c:pt>
                <c:pt idx="10122">
                  <c:v>12070.14</c:v>
                </c:pt>
                <c:pt idx="10123">
                  <c:v>12071.037</c:v>
                </c:pt>
                <c:pt idx="10124">
                  <c:v>12073.142</c:v>
                </c:pt>
                <c:pt idx="10125">
                  <c:v>12073.519</c:v>
                </c:pt>
                <c:pt idx="10126">
                  <c:v>12073.745999999999</c:v>
                </c:pt>
                <c:pt idx="10127">
                  <c:v>12074.663</c:v>
                </c:pt>
                <c:pt idx="10128">
                  <c:v>12076.454</c:v>
                </c:pt>
                <c:pt idx="10129">
                  <c:v>12076.897999999999</c:v>
                </c:pt>
                <c:pt idx="10130">
                  <c:v>12077.634</c:v>
                </c:pt>
                <c:pt idx="10131">
                  <c:v>12079.163</c:v>
                </c:pt>
                <c:pt idx="10132">
                  <c:v>12080.277</c:v>
                </c:pt>
                <c:pt idx="10133">
                  <c:v>12081.055</c:v>
                </c:pt>
                <c:pt idx="10134">
                  <c:v>12083.037</c:v>
                </c:pt>
                <c:pt idx="10135">
                  <c:v>12083.941999999999</c:v>
                </c:pt>
                <c:pt idx="10136">
                  <c:v>12086.272999999999</c:v>
                </c:pt>
                <c:pt idx="10137">
                  <c:v>12087.269</c:v>
                </c:pt>
                <c:pt idx="10138">
                  <c:v>12088.605</c:v>
                </c:pt>
                <c:pt idx="10139">
                  <c:v>12090.245000000001</c:v>
                </c:pt>
                <c:pt idx="10140">
                  <c:v>12090.937</c:v>
                </c:pt>
                <c:pt idx="10141">
                  <c:v>12091.5</c:v>
                </c:pt>
                <c:pt idx="10142">
                  <c:v>12093.268</c:v>
                </c:pt>
                <c:pt idx="10143">
                  <c:v>12095.438</c:v>
                </c:pt>
                <c:pt idx="10144">
                  <c:v>12095.6</c:v>
                </c:pt>
                <c:pt idx="10145">
                  <c:v>12097.021000000001</c:v>
                </c:pt>
                <c:pt idx="10146">
                  <c:v>12097.931</c:v>
                </c:pt>
                <c:pt idx="10147">
                  <c:v>12100.263000000001</c:v>
                </c:pt>
                <c:pt idx="10148">
                  <c:v>12100.630999999999</c:v>
                </c:pt>
                <c:pt idx="10149">
                  <c:v>12102.593999999999</c:v>
                </c:pt>
                <c:pt idx="10150">
                  <c:v>12104.192999999999</c:v>
                </c:pt>
                <c:pt idx="10151">
                  <c:v>12104.924999999999</c:v>
                </c:pt>
                <c:pt idx="10152">
                  <c:v>12105.823</c:v>
                </c:pt>
                <c:pt idx="10153">
                  <c:v>12107.257</c:v>
                </c:pt>
                <c:pt idx="10154">
                  <c:v>12108.424999999999</c:v>
                </c:pt>
                <c:pt idx="10155">
                  <c:v>12109.588</c:v>
                </c:pt>
                <c:pt idx="10156">
                  <c:v>12110.415000000001</c:v>
                </c:pt>
                <c:pt idx="10157">
                  <c:v>12111.016</c:v>
                </c:pt>
                <c:pt idx="10158">
                  <c:v>12111.92</c:v>
                </c:pt>
                <c:pt idx="10159">
                  <c:v>12112.656000000001</c:v>
                </c:pt>
                <c:pt idx="10160">
                  <c:v>12114.251</c:v>
                </c:pt>
                <c:pt idx="10161">
                  <c:v>12116.208000000001</c:v>
                </c:pt>
                <c:pt idx="10162">
                  <c:v>12116.888000000001</c:v>
                </c:pt>
                <c:pt idx="10163">
                  <c:v>12118.914000000001</c:v>
                </c:pt>
                <c:pt idx="10164">
                  <c:v>12121.245000000001</c:v>
                </c:pt>
                <c:pt idx="10165">
                  <c:v>12121.4</c:v>
                </c:pt>
                <c:pt idx="10166">
                  <c:v>12123.576999999999</c:v>
                </c:pt>
                <c:pt idx="10167">
                  <c:v>12125.35</c:v>
                </c:pt>
                <c:pt idx="10168">
                  <c:v>12125.907999999999</c:v>
                </c:pt>
                <c:pt idx="10169">
                  <c:v>12126.593999999999</c:v>
                </c:pt>
                <c:pt idx="10170">
                  <c:v>12128.24</c:v>
                </c:pt>
                <c:pt idx="10171">
                  <c:v>12129.581</c:v>
                </c:pt>
                <c:pt idx="10172">
                  <c:v>12130.571</c:v>
                </c:pt>
                <c:pt idx="10173">
                  <c:v>12131.786</c:v>
                </c:pt>
                <c:pt idx="10174">
                  <c:v>12132.902</c:v>
                </c:pt>
                <c:pt idx="10175">
                  <c:v>12133.813</c:v>
                </c:pt>
                <c:pt idx="10176">
                  <c:v>12135.234</c:v>
                </c:pt>
                <c:pt idx="10177">
                  <c:v>12136.978999999999</c:v>
                </c:pt>
                <c:pt idx="10178">
                  <c:v>12137.565000000001</c:v>
                </c:pt>
                <c:pt idx="10179">
                  <c:v>12138.044</c:v>
                </c:pt>
                <c:pt idx="10180">
                  <c:v>12139.897999999999</c:v>
                </c:pt>
                <c:pt idx="10181">
                  <c:v>12142.171</c:v>
                </c:pt>
                <c:pt idx="10182">
                  <c:v>12142.228999999999</c:v>
                </c:pt>
                <c:pt idx="10183">
                  <c:v>12142.275</c:v>
                </c:pt>
                <c:pt idx="10184">
                  <c:v>12142.733</c:v>
                </c:pt>
                <c:pt idx="10185">
                  <c:v>12144.56</c:v>
                </c:pt>
                <c:pt idx="10186">
                  <c:v>12146.507</c:v>
                </c:pt>
                <c:pt idx="10187">
                  <c:v>12146.892</c:v>
                </c:pt>
                <c:pt idx="10188">
                  <c:v>12147.364</c:v>
                </c:pt>
                <c:pt idx="10189">
                  <c:v>12149.223</c:v>
                </c:pt>
                <c:pt idx="10190">
                  <c:v>12150.737999999999</c:v>
                </c:pt>
                <c:pt idx="10191">
                  <c:v>12151.555</c:v>
                </c:pt>
                <c:pt idx="10192">
                  <c:v>12152.557000000001</c:v>
                </c:pt>
                <c:pt idx="10193">
                  <c:v>12153.886</c:v>
                </c:pt>
                <c:pt idx="10194">
                  <c:v>12154.968999999999</c:v>
                </c:pt>
                <c:pt idx="10195">
                  <c:v>12156.218000000001</c:v>
                </c:pt>
                <c:pt idx="10196">
                  <c:v>12157.749</c:v>
                </c:pt>
                <c:pt idx="10197">
                  <c:v>12158.549000000001</c:v>
                </c:pt>
                <c:pt idx="10198">
                  <c:v>12159.2</c:v>
                </c:pt>
                <c:pt idx="10199">
                  <c:v>12160.88</c:v>
                </c:pt>
                <c:pt idx="10200">
                  <c:v>12162.941000000001</c:v>
                </c:pt>
                <c:pt idx="10201">
                  <c:v>12163.155000000001</c:v>
                </c:pt>
                <c:pt idx="10202">
                  <c:v>12163.212</c:v>
                </c:pt>
                <c:pt idx="10203">
                  <c:v>12163.432000000001</c:v>
                </c:pt>
                <c:pt idx="10204">
                  <c:v>12165.543</c:v>
                </c:pt>
                <c:pt idx="10205">
                  <c:v>12167.663</c:v>
                </c:pt>
                <c:pt idx="10206">
                  <c:v>12168.134</c:v>
                </c:pt>
                <c:pt idx="10207">
                  <c:v>12170.206</c:v>
                </c:pt>
                <c:pt idx="10208">
                  <c:v>12171.895</c:v>
                </c:pt>
                <c:pt idx="10209">
                  <c:v>12172.537</c:v>
                </c:pt>
                <c:pt idx="10210">
                  <c:v>12173.326999999999</c:v>
                </c:pt>
                <c:pt idx="10211">
                  <c:v>12174.869000000001</c:v>
                </c:pt>
                <c:pt idx="10212">
                  <c:v>12177.2</c:v>
                </c:pt>
                <c:pt idx="10213">
                  <c:v>12177.5</c:v>
                </c:pt>
                <c:pt idx="10214">
                  <c:v>12178.812</c:v>
                </c:pt>
                <c:pt idx="10215">
                  <c:v>12180.041999999999</c:v>
                </c:pt>
                <c:pt idx="10216">
                  <c:v>12181.633</c:v>
                </c:pt>
                <c:pt idx="10217">
                  <c:v>12182.007</c:v>
                </c:pt>
                <c:pt idx="10218">
                  <c:v>12183.808000000001</c:v>
                </c:pt>
                <c:pt idx="10219">
                  <c:v>12184.415000000001</c:v>
                </c:pt>
                <c:pt idx="10220">
                  <c:v>12185.492</c:v>
                </c:pt>
                <c:pt idx="10221">
                  <c:v>12186.823</c:v>
                </c:pt>
                <c:pt idx="10222">
                  <c:v>12187.573</c:v>
                </c:pt>
                <c:pt idx="10223">
                  <c:v>12189.231</c:v>
                </c:pt>
                <c:pt idx="10224">
                  <c:v>12190.261</c:v>
                </c:pt>
                <c:pt idx="10225">
                  <c:v>12191.338</c:v>
                </c:pt>
                <c:pt idx="10226">
                  <c:v>12191.638999999999</c:v>
                </c:pt>
                <c:pt idx="10227">
                  <c:v>12192.173000000001</c:v>
                </c:pt>
                <c:pt idx="10228">
                  <c:v>12194.047</c:v>
                </c:pt>
                <c:pt idx="10229">
                  <c:v>12196.455</c:v>
                </c:pt>
                <c:pt idx="10230">
                  <c:v>12198.853999999999</c:v>
                </c:pt>
                <c:pt idx="10231">
                  <c:v>12198.888999999999</c:v>
                </c:pt>
                <c:pt idx="10232">
                  <c:v>12201.272000000001</c:v>
                </c:pt>
                <c:pt idx="10233">
                  <c:v>12205.534</c:v>
                </c:pt>
                <c:pt idx="10234">
                  <c:v>12207.518</c:v>
                </c:pt>
                <c:pt idx="10235">
                  <c:v>12208.495000000001</c:v>
                </c:pt>
                <c:pt idx="10236">
                  <c:v>12210.165000000001</c:v>
                </c:pt>
                <c:pt idx="10237">
                  <c:v>12210.903</c:v>
                </c:pt>
                <c:pt idx="10238">
                  <c:v>12212.215</c:v>
                </c:pt>
                <c:pt idx="10239">
                  <c:v>12213.312</c:v>
                </c:pt>
                <c:pt idx="10240">
                  <c:v>12213.93</c:v>
                </c:pt>
                <c:pt idx="10241">
                  <c:v>12215.72</c:v>
                </c:pt>
                <c:pt idx="10242">
                  <c:v>12216.146000000001</c:v>
                </c:pt>
                <c:pt idx="10243">
                  <c:v>12217.695</c:v>
                </c:pt>
                <c:pt idx="10244">
                  <c:v>12220.536</c:v>
                </c:pt>
                <c:pt idx="10245">
                  <c:v>12221.460999999999</c:v>
                </c:pt>
                <c:pt idx="10246">
                  <c:v>12222.944</c:v>
                </c:pt>
                <c:pt idx="10247">
                  <c:v>12224.772999999999</c:v>
                </c:pt>
                <c:pt idx="10248">
                  <c:v>12225.226000000001</c:v>
                </c:pt>
                <c:pt idx="10249">
                  <c:v>12225.352000000001</c:v>
                </c:pt>
                <c:pt idx="10250">
                  <c:v>12225.575999999999</c:v>
                </c:pt>
                <c:pt idx="10251">
                  <c:v>12226.22</c:v>
                </c:pt>
                <c:pt idx="10252">
                  <c:v>12227.76</c:v>
                </c:pt>
                <c:pt idx="10253">
                  <c:v>12228.991</c:v>
                </c:pt>
                <c:pt idx="10254">
                  <c:v>12230.168</c:v>
                </c:pt>
                <c:pt idx="10255">
                  <c:v>12232.755999999999</c:v>
                </c:pt>
                <c:pt idx="10256">
                  <c:v>12234.984</c:v>
                </c:pt>
                <c:pt idx="10257">
                  <c:v>12237.393</c:v>
                </c:pt>
                <c:pt idx="10258">
                  <c:v>12238.937</c:v>
                </c:pt>
                <c:pt idx="10259">
                  <c:v>12239.800999999999</c:v>
                </c:pt>
                <c:pt idx="10260">
                  <c:v>12240.287</c:v>
                </c:pt>
                <c:pt idx="10261">
                  <c:v>12242.03</c:v>
                </c:pt>
                <c:pt idx="10262">
                  <c:v>12242.208000000001</c:v>
                </c:pt>
                <c:pt idx="10263">
                  <c:v>12244.052</c:v>
                </c:pt>
                <c:pt idx="10264">
                  <c:v>12245.617</c:v>
                </c:pt>
                <c:pt idx="10265">
                  <c:v>12247.816999999999</c:v>
                </c:pt>
                <c:pt idx="10266">
                  <c:v>12249.433000000001</c:v>
                </c:pt>
                <c:pt idx="10267">
                  <c:v>12250.657999999999</c:v>
                </c:pt>
                <c:pt idx="10268">
                  <c:v>12252.298000000001</c:v>
                </c:pt>
                <c:pt idx="10269">
                  <c:v>12254.249</c:v>
                </c:pt>
                <c:pt idx="10270">
                  <c:v>12255.348</c:v>
                </c:pt>
                <c:pt idx="10271">
                  <c:v>12256.656999999999</c:v>
                </c:pt>
                <c:pt idx="10272">
                  <c:v>12258.978999999999</c:v>
                </c:pt>
                <c:pt idx="10273">
                  <c:v>12259.065000000001</c:v>
                </c:pt>
                <c:pt idx="10274">
                  <c:v>12259.112999999999</c:v>
                </c:pt>
                <c:pt idx="10275">
                  <c:v>12259.287</c:v>
                </c:pt>
                <c:pt idx="10276">
                  <c:v>12261.473</c:v>
                </c:pt>
                <c:pt idx="10277">
                  <c:v>12262.879000000001</c:v>
                </c:pt>
                <c:pt idx="10278">
                  <c:v>12263.880999999999</c:v>
                </c:pt>
                <c:pt idx="10279">
                  <c:v>12265.659</c:v>
                </c:pt>
                <c:pt idx="10280">
                  <c:v>12266.289000000001</c:v>
                </c:pt>
                <c:pt idx="10281">
                  <c:v>12266.644</c:v>
                </c:pt>
                <c:pt idx="10282">
                  <c:v>12267.915000000001</c:v>
                </c:pt>
                <c:pt idx="10283">
                  <c:v>12268.011</c:v>
                </c:pt>
                <c:pt idx="10284">
                  <c:v>12270.992</c:v>
                </c:pt>
                <c:pt idx="10285">
                  <c:v>12271.089</c:v>
                </c:pt>
                <c:pt idx="10286">
                  <c:v>12275.436</c:v>
                </c:pt>
                <c:pt idx="10287">
                  <c:v>12275.838</c:v>
                </c:pt>
                <c:pt idx="10288">
                  <c:v>12277.951999999999</c:v>
                </c:pt>
                <c:pt idx="10289">
                  <c:v>12279.971</c:v>
                </c:pt>
                <c:pt idx="10290">
                  <c:v>12280.272999999999</c:v>
                </c:pt>
                <c:pt idx="10291">
                  <c:v>12280.588</c:v>
                </c:pt>
                <c:pt idx="10292">
                  <c:v>12282.592000000001</c:v>
                </c:pt>
                <c:pt idx="10293">
                  <c:v>12284.161</c:v>
                </c:pt>
                <c:pt idx="10294">
                  <c:v>12284.507</c:v>
                </c:pt>
                <c:pt idx="10295">
                  <c:v>12284.912</c:v>
                </c:pt>
                <c:pt idx="10296">
                  <c:v>12285.337</c:v>
                </c:pt>
                <c:pt idx="10297">
                  <c:v>12287.232</c:v>
                </c:pt>
                <c:pt idx="10298">
                  <c:v>12289.041999999999</c:v>
                </c:pt>
                <c:pt idx="10299">
                  <c:v>12289.553</c:v>
                </c:pt>
                <c:pt idx="10300">
                  <c:v>12290.087</c:v>
                </c:pt>
                <c:pt idx="10301">
                  <c:v>12291.871999999999</c:v>
                </c:pt>
                <c:pt idx="10302">
                  <c:v>12293.578</c:v>
                </c:pt>
                <c:pt idx="10303">
                  <c:v>12294.835999999999</c:v>
                </c:pt>
                <c:pt idx="10304">
                  <c:v>12298.112999999999</c:v>
                </c:pt>
                <c:pt idx="10305">
                  <c:v>12298.833000000001</c:v>
                </c:pt>
                <c:pt idx="10306">
                  <c:v>12301.152</c:v>
                </c:pt>
                <c:pt idx="10307">
                  <c:v>12302.647999999999</c:v>
                </c:pt>
                <c:pt idx="10308">
                  <c:v>12303.473</c:v>
                </c:pt>
                <c:pt idx="10309">
                  <c:v>12305.793</c:v>
                </c:pt>
                <c:pt idx="10310">
                  <c:v>12307.184999999999</c:v>
                </c:pt>
                <c:pt idx="10311">
                  <c:v>12308.111999999999</c:v>
                </c:pt>
                <c:pt idx="10312">
                  <c:v>12309.084999999999</c:v>
                </c:pt>
                <c:pt idx="10313">
                  <c:v>12310.433000000001</c:v>
                </c:pt>
                <c:pt idx="10314">
                  <c:v>12311.72</c:v>
                </c:pt>
                <c:pt idx="10315">
                  <c:v>12312.753000000001</c:v>
                </c:pt>
                <c:pt idx="10316">
                  <c:v>12313.834000000001</c:v>
                </c:pt>
                <c:pt idx="10317">
                  <c:v>12315.073</c:v>
                </c:pt>
                <c:pt idx="10318">
                  <c:v>12316.255999999999</c:v>
                </c:pt>
                <c:pt idx="10319">
                  <c:v>12317.393</c:v>
                </c:pt>
                <c:pt idx="10320">
                  <c:v>12318.584000000001</c:v>
                </c:pt>
                <c:pt idx="10321">
                  <c:v>12319.713</c:v>
                </c:pt>
                <c:pt idx="10322">
                  <c:v>12320.790999999999</c:v>
                </c:pt>
                <c:pt idx="10323">
                  <c:v>12322.032999999999</c:v>
                </c:pt>
                <c:pt idx="10324">
                  <c:v>12323.333000000001</c:v>
                </c:pt>
                <c:pt idx="10325">
                  <c:v>12324.352999999999</c:v>
                </c:pt>
                <c:pt idx="10326">
                  <c:v>12325.325999999999</c:v>
                </c:pt>
                <c:pt idx="10327">
                  <c:v>12326.673000000001</c:v>
                </c:pt>
                <c:pt idx="10328">
                  <c:v>12329.861999999999</c:v>
                </c:pt>
                <c:pt idx="10329">
                  <c:v>12331.314</c:v>
                </c:pt>
                <c:pt idx="10330">
                  <c:v>12332.832</c:v>
                </c:pt>
                <c:pt idx="10331">
                  <c:v>12334.397999999999</c:v>
                </c:pt>
                <c:pt idx="10332">
                  <c:v>12335.953</c:v>
                </c:pt>
                <c:pt idx="10333">
                  <c:v>12337.582</c:v>
                </c:pt>
                <c:pt idx="10334">
                  <c:v>12337.643</c:v>
                </c:pt>
                <c:pt idx="10335">
                  <c:v>12338.272999999999</c:v>
                </c:pt>
                <c:pt idx="10336">
                  <c:v>12338.933999999999</c:v>
                </c:pt>
                <c:pt idx="10337">
                  <c:v>12342.332</c:v>
                </c:pt>
                <c:pt idx="10338">
                  <c:v>12342.913</c:v>
                </c:pt>
                <c:pt idx="10339">
                  <c:v>12345.233</c:v>
                </c:pt>
                <c:pt idx="10340">
                  <c:v>12347.081</c:v>
                </c:pt>
                <c:pt idx="10341">
                  <c:v>12347.554</c:v>
                </c:pt>
                <c:pt idx="10342">
                  <c:v>12348.004999999999</c:v>
                </c:pt>
                <c:pt idx="10343">
                  <c:v>12349.873</c:v>
                </c:pt>
                <c:pt idx="10344">
                  <c:v>12351.831</c:v>
                </c:pt>
                <c:pt idx="10345">
                  <c:v>12352.192999999999</c:v>
                </c:pt>
                <c:pt idx="10346">
                  <c:v>12352.54</c:v>
                </c:pt>
                <c:pt idx="10347">
                  <c:v>12354.513999999999</c:v>
                </c:pt>
                <c:pt idx="10348">
                  <c:v>12356.58</c:v>
                </c:pt>
                <c:pt idx="10349">
                  <c:v>12356.834000000001</c:v>
                </c:pt>
                <c:pt idx="10350">
                  <c:v>12357.075000000001</c:v>
                </c:pt>
                <c:pt idx="10351">
                  <c:v>12359.153</c:v>
                </c:pt>
                <c:pt idx="10352">
                  <c:v>12360.826999999999</c:v>
                </c:pt>
                <c:pt idx="10353">
                  <c:v>12363.299000000001</c:v>
                </c:pt>
                <c:pt idx="10354">
                  <c:v>12364.602999999999</c:v>
                </c:pt>
                <c:pt idx="10355">
                  <c:v>12365.948</c:v>
                </c:pt>
                <c:pt idx="10356">
                  <c:v>12366.963</c:v>
                </c:pt>
                <c:pt idx="10357">
                  <c:v>12368.598</c:v>
                </c:pt>
                <c:pt idx="10358">
                  <c:v>12371.246999999999</c:v>
                </c:pt>
                <c:pt idx="10359">
                  <c:v>12371.43</c:v>
                </c:pt>
                <c:pt idx="10360">
                  <c:v>12371.761</c:v>
                </c:pt>
                <c:pt idx="10361">
                  <c:v>12374.843999999999</c:v>
                </c:pt>
                <c:pt idx="10362">
                  <c:v>12376.547</c:v>
                </c:pt>
                <c:pt idx="10363">
                  <c:v>12376.558999999999</c:v>
                </c:pt>
                <c:pt idx="10364">
                  <c:v>12378.258</c:v>
                </c:pt>
                <c:pt idx="10365">
                  <c:v>12379.196</c:v>
                </c:pt>
                <c:pt idx="10366">
                  <c:v>12381.356</c:v>
                </c:pt>
                <c:pt idx="10367">
                  <c:v>12381.672</c:v>
                </c:pt>
                <c:pt idx="10368">
                  <c:v>12381.846</c:v>
                </c:pt>
                <c:pt idx="10369">
                  <c:v>12386.155000000001</c:v>
                </c:pt>
                <c:pt idx="10370">
                  <c:v>12387.145</c:v>
                </c:pt>
                <c:pt idx="10371">
                  <c:v>12388.5</c:v>
                </c:pt>
                <c:pt idx="10372">
                  <c:v>12390.953</c:v>
                </c:pt>
                <c:pt idx="10373">
                  <c:v>12391.598</c:v>
                </c:pt>
                <c:pt idx="10374">
                  <c:v>12391.913</c:v>
                </c:pt>
                <c:pt idx="10375">
                  <c:v>12392.444</c:v>
                </c:pt>
                <c:pt idx="10376">
                  <c:v>12394.282999999999</c:v>
                </c:pt>
                <c:pt idx="10377">
                  <c:v>12395.093999999999</c:v>
                </c:pt>
                <c:pt idx="10378">
                  <c:v>12395.326999999999</c:v>
                </c:pt>
                <c:pt idx="10379">
                  <c:v>12395.751</c:v>
                </c:pt>
                <c:pt idx="10380">
                  <c:v>12397.743</c:v>
                </c:pt>
                <c:pt idx="10381">
                  <c:v>12398.741</c:v>
                </c:pt>
                <c:pt idx="10382">
                  <c:v>12400.393</c:v>
                </c:pt>
                <c:pt idx="10383">
                  <c:v>12400.549000000001</c:v>
                </c:pt>
                <c:pt idx="10384">
                  <c:v>12402.155000000001</c:v>
                </c:pt>
                <c:pt idx="10385">
                  <c:v>12403.041999999999</c:v>
                </c:pt>
                <c:pt idx="10386">
                  <c:v>12405.347</c:v>
                </c:pt>
                <c:pt idx="10387">
                  <c:v>12405.569</c:v>
                </c:pt>
                <c:pt idx="10388">
                  <c:v>12405.691999999999</c:v>
                </c:pt>
                <c:pt idx="10389">
                  <c:v>12406.117</c:v>
                </c:pt>
                <c:pt idx="10390">
                  <c:v>12408.342000000001</c:v>
                </c:pt>
                <c:pt idx="10391">
                  <c:v>12408.983</c:v>
                </c:pt>
                <c:pt idx="10392">
                  <c:v>12410.146000000001</c:v>
                </c:pt>
                <c:pt idx="10393">
                  <c:v>12410.991</c:v>
                </c:pt>
                <c:pt idx="10394">
                  <c:v>12413.641</c:v>
                </c:pt>
                <c:pt idx="10395">
                  <c:v>12414.942999999999</c:v>
                </c:pt>
                <c:pt idx="10396">
                  <c:v>12416.29</c:v>
                </c:pt>
                <c:pt idx="10397">
                  <c:v>12417.950999999999</c:v>
                </c:pt>
                <c:pt idx="10398">
                  <c:v>12418.94</c:v>
                </c:pt>
                <c:pt idx="10399">
                  <c:v>12419.119000000001</c:v>
                </c:pt>
                <c:pt idx="10400">
                  <c:v>12419.264999999999</c:v>
                </c:pt>
                <c:pt idx="10401">
                  <c:v>12421.281999999999</c:v>
                </c:pt>
                <c:pt idx="10402">
                  <c:v>12423.236999999999</c:v>
                </c:pt>
                <c:pt idx="10403">
                  <c:v>12423.602000000001</c:v>
                </c:pt>
                <c:pt idx="10404">
                  <c:v>12423.977999999999</c:v>
                </c:pt>
                <c:pt idx="10405">
                  <c:v>12425.921</c:v>
                </c:pt>
                <c:pt idx="10406">
                  <c:v>12427.290999999999</c:v>
                </c:pt>
                <c:pt idx="10407">
                  <c:v>12427.806</c:v>
                </c:pt>
                <c:pt idx="10408">
                  <c:v>12428.241</c:v>
                </c:pt>
                <c:pt idx="10409">
                  <c:v>12428.69</c:v>
                </c:pt>
                <c:pt idx="10410">
                  <c:v>12430.561</c:v>
                </c:pt>
                <c:pt idx="10411">
                  <c:v>12432.374</c:v>
                </c:pt>
                <c:pt idx="10412">
                  <c:v>12432.880999999999</c:v>
                </c:pt>
                <c:pt idx="10413">
                  <c:v>12433.403</c:v>
                </c:pt>
                <c:pt idx="10414">
                  <c:v>12435.2</c:v>
                </c:pt>
                <c:pt idx="10415">
                  <c:v>12436.941999999999</c:v>
                </c:pt>
                <c:pt idx="10416">
                  <c:v>12437.52</c:v>
                </c:pt>
                <c:pt idx="10417">
                  <c:v>12441.511</c:v>
                </c:pt>
                <c:pt idx="10418">
                  <c:v>12442.828</c:v>
                </c:pt>
                <c:pt idx="10419">
                  <c:v>12444.478999999999</c:v>
                </c:pt>
                <c:pt idx="10420">
                  <c:v>12446.079</c:v>
                </c:pt>
                <c:pt idx="10421">
                  <c:v>12446.799000000001</c:v>
                </c:pt>
                <c:pt idx="10422">
                  <c:v>12447.540999999999</c:v>
                </c:pt>
                <c:pt idx="10423">
                  <c:v>12449.118</c:v>
                </c:pt>
                <c:pt idx="10424">
                  <c:v>12451.439</c:v>
                </c:pt>
                <c:pt idx="10425">
                  <c:v>12453.758</c:v>
                </c:pt>
                <c:pt idx="10426">
                  <c:v>12455.216</c:v>
                </c:pt>
                <c:pt idx="10427">
                  <c:v>12456.076999999999</c:v>
                </c:pt>
                <c:pt idx="10428">
                  <c:v>12456.967000000001</c:v>
                </c:pt>
                <c:pt idx="10429">
                  <c:v>12458.397999999999</c:v>
                </c:pt>
                <c:pt idx="10430">
                  <c:v>12459.484</c:v>
                </c:pt>
                <c:pt idx="10431">
                  <c:v>12459.784</c:v>
                </c:pt>
                <c:pt idx="10432">
                  <c:v>12460.717000000001</c:v>
                </c:pt>
                <c:pt idx="10433">
                  <c:v>12461.68</c:v>
                </c:pt>
                <c:pt idx="10434">
                  <c:v>12463.036</c:v>
                </c:pt>
                <c:pt idx="10435">
                  <c:v>12464.352999999999</c:v>
                </c:pt>
                <c:pt idx="10436">
                  <c:v>12465.356</c:v>
                </c:pt>
                <c:pt idx="10437">
                  <c:v>12466.392</c:v>
                </c:pt>
                <c:pt idx="10438">
                  <c:v>12467.675999999999</c:v>
                </c:pt>
                <c:pt idx="10439">
                  <c:v>12468.921</c:v>
                </c:pt>
                <c:pt idx="10440">
                  <c:v>12469.995999999999</c:v>
                </c:pt>
                <c:pt idx="10441">
                  <c:v>12471.105</c:v>
                </c:pt>
                <c:pt idx="10442">
                  <c:v>12472.315000000001</c:v>
                </c:pt>
                <c:pt idx="10443">
                  <c:v>12473.489</c:v>
                </c:pt>
                <c:pt idx="10444">
                  <c:v>12474.635</c:v>
                </c:pt>
                <c:pt idx="10445">
                  <c:v>12475.816999999999</c:v>
                </c:pt>
                <c:pt idx="10446">
                  <c:v>12476.955</c:v>
                </c:pt>
                <c:pt idx="10447">
                  <c:v>12479.273999999999</c:v>
                </c:pt>
                <c:pt idx="10448">
                  <c:v>12480.53</c:v>
                </c:pt>
                <c:pt idx="10449">
                  <c:v>12482.626</c:v>
                </c:pt>
                <c:pt idx="10450">
                  <c:v>12483.914000000001</c:v>
                </c:pt>
                <c:pt idx="10451">
                  <c:v>12486.233</c:v>
                </c:pt>
                <c:pt idx="10452">
                  <c:v>12487.194</c:v>
                </c:pt>
                <c:pt idx="10453">
                  <c:v>12488.554</c:v>
                </c:pt>
                <c:pt idx="10454">
                  <c:v>12489.955</c:v>
                </c:pt>
                <c:pt idx="10455">
                  <c:v>12490.873</c:v>
                </c:pt>
                <c:pt idx="10456">
                  <c:v>12491.763000000001</c:v>
                </c:pt>
                <c:pt idx="10457">
                  <c:v>12493.191999999999</c:v>
                </c:pt>
                <c:pt idx="10458">
                  <c:v>12494.668</c:v>
                </c:pt>
                <c:pt idx="10459">
                  <c:v>12495.513000000001</c:v>
                </c:pt>
                <c:pt idx="10460">
                  <c:v>12496.331</c:v>
                </c:pt>
                <c:pt idx="10461">
                  <c:v>12497.832</c:v>
                </c:pt>
                <c:pt idx="10462">
                  <c:v>12499.380999999999</c:v>
                </c:pt>
                <c:pt idx="10463">
                  <c:v>12500.152</c:v>
                </c:pt>
                <c:pt idx="10464">
                  <c:v>12500.898999999999</c:v>
                </c:pt>
                <c:pt idx="10465">
                  <c:v>12502.472</c:v>
                </c:pt>
                <c:pt idx="10466">
                  <c:v>12504.790999999999</c:v>
                </c:pt>
                <c:pt idx="10467">
                  <c:v>12505.468000000001</c:v>
                </c:pt>
                <c:pt idx="10468">
                  <c:v>12507.111000000001</c:v>
                </c:pt>
                <c:pt idx="10469">
                  <c:v>12508.806</c:v>
                </c:pt>
                <c:pt idx="10470">
                  <c:v>12509.431</c:v>
                </c:pt>
                <c:pt idx="10471">
                  <c:v>12510.036</c:v>
                </c:pt>
                <c:pt idx="10472">
                  <c:v>12510.998</c:v>
                </c:pt>
                <c:pt idx="10473">
                  <c:v>12511.75</c:v>
                </c:pt>
                <c:pt idx="10474">
                  <c:v>12513.519</c:v>
                </c:pt>
                <c:pt idx="10475">
                  <c:v>12514.07</c:v>
                </c:pt>
                <c:pt idx="10476">
                  <c:v>12516.39</c:v>
                </c:pt>
                <c:pt idx="10477">
                  <c:v>12518.231</c:v>
                </c:pt>
                <c:pt idx="10478">
                  <c:v>12518.71</c:v>
                </c:pt>
                <c:pt idx="10479">
                  <c:v>12519.173000000001</c:v>
                </c:pt>
                <c:pt idx="10480">
                  <c:v>12521.029</c:v>
                </c:pt>
                <c:pt idx="10481">
                  <c:v>12522.944</c:v>
                </c:pt>
                <c:pt idx="10482">
                  <c:v>12523.349</c:v>
                </c:pt>
                <c:pt idx="10483">
                  <c:v>12525.669</c:v>
                </c:pt>
                <c:pt idx="10484">
                  <c:v>12526.585999999999</c:v>
                </c:pt>
                <c:pt idx="10485">
                  <c:v>12527.612999999999</c:v>
                </c:pt>
                <c:pt idx="10486">
                  <c:v>12527.987999999999</c:v>
                </c:pt>
                <c:pt idx="10487">
                  <c:v>12528.384</c:v>
                </c:pt>
                <c:pt idx="10488">
                  <c:v>12530.308999999999</c:v>
                </c:pt>
                <c:pt idx="10489">
                  <c:v>12532.136</c:v>
                </c:pt>
                <c:pt idx="10490">
                  <c:v>12532.629000000001</c:v>
                </c:pt>
                <c:pt idx="10491">
                  <c:v>12533.147999999999</c:v>
                </c:pt>
                <c:pt idx="10492">
                  <c:v>12536.657999999999</c:v>
                </c:pt>
                <c:pt idx="10493">
                  <c:v>12537.913</c:v>
                </c:pt>
                <c:pt idx="10494">
                  <c:v>12539.59</c:v>
                </c:pt>
                <c:pt idx="10495">
                  <c:v>12541.181</c:v>
                </c:pt>
                <c:pt idx="10496">
                  <c:v>12541.91</c:v>
                </c:pt>
                <c:pt idx="10497">
                  <c:v>12542.679</c:v>
                </c:pt>
                <c:pt idx="10498">
                  <c:v>12544.231</c:v>
                </c:pt>
                <c:pt idx="10499">
                  <c:v>12545.703</c:v>
                </c:pt>
                <c:pt idx="10500">
                  <c:v>12546.550999999999</c:v>
                </c:pt>
                <c:pt idx="10501">
                  <c:v>12548.870999999999</c:v>
                </c:pt>
                <c:pt idx="10502">
                  <c:v>12550.226000000001</c:v>
                </c:pt>
                <c:pt idx="10503">
                  <c:v>12551.19</c:v>
                </c:pt>
                <c:pt idx="10504">
                  <c:v>12552.208000000001</c:v>
                </c:pt>
                <c:pt idx="10505">
                  <c:v>12553.511</c:v>
                </c:pt>
                <c:pt idx="10506">
                  <c:v>12554.748</c:v>
                </c:pt>
                <c:pt idx="10507">
                  <c:v>12555.831</c:v>
                </c:pt>
                <c:pt idx="10508">
                  <c:v>12556.973</c:v>
                </c:pt>
                <c:pt idx="10509">
                  <c:v>12558.151</c:v>
                </c:pt>
                <c:pt idx="10510">
                  <c:v>12559.271000000001</c:v>
                </c:pt>
                <c:pt idx="10511">
                  <c:v>12560.472</c:v>
                </c:pt>
                <c:pt idx="10512">
                  <c:v>12561.736999999999</c:v>
                </c:pt>
                <c:pt idx="10513">
                  <c:v>12563.793</c:v>
                </c:pt>
                <c:pt idx="10514">
                  <c:v>12565.111999999999</c:v>
                </c:pt>
                <c:pt idx="10515">
                  <c:v>12566.502</c:v>
                </c:pt>
                <c:pt idx="10516">
                  <c:v>12567.433000000001</c:v>
                </c:pt>
                <c:pt idx="10517">
                  <c:v>12568.315000000001</c:v>
                </c:pt>
                <c:pt idx="10518">
                  <c:v>12569.753000000001</c:v>
                </c:pt>
                <c:pt idx="10519">
                  <c:v>12571.267</c:v>
                </c:pt>
                <c:pt idx="10520">
                  <c:v>12572.073</c:v>
                </c:pt>
                <c:pt idx="10521">
                  <c:v>12572.838</c:v>
                </c:pt>
                <c:pt idx="10522">
                  <c:v>12574.393</c:v>
                </c:pt>
                <c:pt idx="10523">
                  <c:v>12576.031000000001</c:v>
                </c:pt>
                <c:pt idx="10524">
                  <c:v>12576.713</c:v>
                </c:pt>
                <c:pt idx="10525">
                  <c:v>12577.16</c:v>
                </c:pt>
                <c:pt idx="10526">
                  <c:v>12577.36</c:v>
                </c:pt>
                <c:pt idx="10527">
                  <c:v>12579.032999999999</c:v>
                </c:pt>
                <c:pt idx="10528">
                  <c:v>12580.796</c:v>
                </c:pt>
                <c:pt idx="10529">
                  <c:v>12581.353999999999</c:v>
                </c:pt>
                <c:pt idx="10530">
                  <c:v>12581.883</c:v>
                </c:pt>
                <c:pt idx="10531">
                  <c:v>12583.674000000001</c:v>
                </c:pt>
                <c:pt idx="10532">
                  <c:v>12585.562</c:v>
                </c:pt>
                <c:pt idx="10533">
                  <c:v>12585.994000000001</c:v>
                </c:pt>
                <c:pt idx="10534">
                  <c:v>12586.405000000001</c:v>
                </c:pt>
                <c:pt idx="10535">
                  <c:v>12588.315000000001</c:v>
                </c:pt>
                <c:pt idx="10536">
                  <c:v>12590.325999999999</c:v>
                </c:pt>
                <c:pt idx="10537">
                  <c:v>12590.635</c:v>
                </c:pt>
                <c:pt idx="10538">
                  <c:v>12595.091</c:v>
                </c:pt>
                <c:pt idx="10539">
                  <c:v>12595.45</c:v>
                </c:pt>
                <c:pt idx="10540">
                  <c:v>12597.594999999999</c:v>
                </c:pt>
                <c:pt idx="10541">
                  <c:v>12599.856</c:v>
                </c:pt>
                <c:pt idx="10542">
                  <c:v>12599.915000000001</c:v>
                </c:pt>
                <c:pt idx="10543">
                  <c:v>12602.16</c:v>
                </c:pt>
                <c:pt idx="10544">
                  <c:v>12602.235000000001</c:v>
                </c:pt>
                <c:pt idx="10545">
                  <c:v>12604.495000000001</c:v>
                </c:pt>
                <c:pt idx="10546">
                  <c:v>12604.556</c:v>
                </c:pt>
                <c:pt idx="10547">
                  <c:v>12604.62</c:v>
                </c:pt>
                <c:pt idx="10548">
                  <c:v>12606.876</c:v>
                </c:pt>
                <c:pt idx="10549">
                  <c:v>12609.018</c:v>
                </c:pt>
                <c:pt idx="10550">
                  <c:v>12609.196</c:v>
                </c:pt>
                <c:pt idx="10551">
                  <c:v>12609.385</c:v>
                </c:pt>
                <c:pt idx="10552">
                  <c:v>12613.54</c:v>
                </c:pt>
                <c:pt idx="10553">
                  <c:v>12613.837</c:v>
                </c:pt>
                <c:pt idx="10554">
                  <c:v>12618.063</c:v>
                </c:pt>
                <c:pt idx="10555">
                  <c:v>12618.477999999999</c:v>
                </c:pt>
                <c:pt idx="10556">
                  <c:v>12620.798000000001</c:v>
                </c:pt>
                <c:pt idx="10557">
                  <c:v>12622.584999999999</c:v>
                </c:pt>
                <c:pt idx="10558">
                  <c:v>12623.117</c:v>
                </c:pt>
                <c:pt idx="10559">
                  <c:v>12625.438</c:v>
                </c:pt>
                <c:pt idx="10560">
                  <c:v>12627.107</c:v>
                </c:pt>
                <c:pt idx="10561">
                  <c:v>12627.758</c:v>
                </c:pt>
                <c:pt idx="10562">
                  <c:v>12628.442999999999</c:v>
                </c:pt>
                <c:pt idx="10563">
                  <c:v>12630.078</c:v>
                </c:pt>
                <c:pt idx="10564">
                  <c:v>12631.63</c:v>
                </c:pt>
                <c:pt idx="10565">
                  <c:v>12632.397999999999</c:v>
                </c:pt>
                <c:pt idx="10566">
                  <c:v>12633.209000000001</c:v>
                </c:pt>
                <c:pt idx="10567">
                  <c:v>12634.718999999999</c:v>
                </c:pt>
                <c:pt idx="10568">
                  <c:v>12636.152</c:v>
                </c:pt>
                <c:pt idx="10569">
                  <c:v>12637.039000000001</c:v>
                </c:pt>
                <c:pt idx="10570">
                  <c:v>12637.974</c:v>
                </c:pt>
                <c:pt idx="10571">
                  <c:v>12640.856</c:v>
                </c:pt>
                <c:pt idx="10572">
                  <c:v>12641.68</c:v>
                </c:pt>
                <c:pt idx="10573">
                  <c:v>12642.737999999999</c:v>
                </c:pt>
                <c:pt idx="10574">
                  <c:v>12644</c:v>
                </c:pt>
                <c:pt idx="10575">
                  <c:v>12645.197</c:v>
                </c:pt>
                <c:pt idx="10576">
                  <c:v>12646.319</c:v>
                </c:pt>
                <c:pt idx="10577">
                  <c:v>12648.64</c:v>
                </c:pt>
                <c:pt idx="10578">
                  <c:v>12649.72</c:v>
                </c:pt>
                <c:pt idx="10579">
                  <c:v>12650.96</c:v>
                </c:pt>
                <c:pt idx="10580">
                  <c:v>12653.28</c:v>
                </c:pt>
                <c:pt idx="10581">
                  <c:v>12654.242</c:v>
                </c:pt>
                <c:pt idx="10582">
                  <c:v>12657.031999999999</c:v>
                </c:pt>
                <c:pt idx="10583">
                  <c:v>12657.921</c:v>
                </c:pt>
                <c:pt idx="10584">
                  <c:v>12658.764999999999</c:v>
                </c:pt>
                <c:pt idx="10585">
                  <c:v>12660.241</c:v>
                </c:pt>
                <c:pt idx="10586">
                  <c:v>12661.797</c:v>
                </c:pt>
                <c:pt idx="10587">
                  <c:v>12662.562</c:v>
                </c:pt>
                <c:pt idx="10588">
                  <c:v>12663.286</c:v>
                </c:pt>
                <c:pt idx="10589">
                  <c:v>12664.882</c:v>
                </c:pt>
                <c:pt idx="10590">
                  <c:v>12666.562</c:v>
                </c:pt>
                <c:pt idx="10591">
                  <c:v>12667.201999999999</c:v>
                </c:pt>
                <c:pt idx="10592">
                  <c:v>12667.808999999999</c:v>
                </c:pt>
                <c:pt idx="10593">
                  <c:v>12669.522000000001</c:v>
                </c:pt>
                <c:pt idx="10594">
                  <c:v>12671.325999999999</c:v>
                </c:pt>
                <c:pt idx="10595">
                  <c:v>12671.842000000001</c:v>
                </c:pt>
                <c:pt idx="10596">
                  <c:v>12672.331</c:v>
                </c:pt>
                <c:pt idx="10597">
                  <c:v>12674.162</c:v>
                </c:pt>
                <c:pt idx="10598">
                  <c:v>12676.091</c:v>
                </c:pt>
                <c:pt idx="10599">
                  <c:v>12676.853999999999</c:v>
                </c:pt>
                <c:pt idx="10600">
                  <c:v>12678.803</c:v>
                </c:pt>
                <c:pt idx="10601">
                  <c:v>12680.856</c:v>
                </c:pt>
                <c:pt idx="10602">
                  <c:v>12681.123</c:v>
                </c:pt>
                <c:pt idx="10603">
                  <c:v>12681.376</c:v>
                </c:pt>
                <c:pt idx="10604">
                  <c:v>12683.442999999999</c:v>
                </c:pt>
                <c:pt idx="10605">
                  <c:v>12683.743</c:v>
                </c:pt>
                <c:pt idx="10606">
                  <c:v>12684.304</c:v>
                </c:pt>
                <c:pt idx="10607">
                  <c:v>12686.8</c:v>
                </c:pt>
                <c:pt idx="10608">
                  <c:v>12688.36</c:v>
                </c:pt>
                <c:pt idx="10609">
                  <c:v>12689.088</c:v>
                </c:pt>
                <c:pt idx="10610">
                  <c:v>12691.091</c:v>
                </c:pt>
                <c:pt idx="10611">
                  <c:v>12692.46</c:v>
                </c:pt>
                <c:pt idx="10612">
                  <c:v>12692.708000000001</c:v>
                </c:pt>
                <c:pt idx="10613">
                  <c:v>12694.557000000001</c:v>
                </c:pt>
                <c:pt idx="10614">
                  <c:v>12695.763999999999</c:v>
                </c:pt>
                <c:pt idx="10615">
                  <c:v>12697.878000000001</c:v>
                </c:pt>
                <c:pt idx="10616">
                  <c:v>12698.232</c:v>
                </c:pt>
                <c:pt idx="10617">
                  <c:v>12699.947</c:v>
                </c:pt>
                <c:pt idx="10618">
                  <c:v>12700.7</c:v>
                </c:pt>
                <c:pt idx="10619">
                  <c:v>12702.313</c:v>
                </c:pt>
                <c:pt idx="10620">
                  <c:v>12703.168</c:v>
                </c:pt>
                <c:pt idx="10621">
                  <c:v>12703.566999999999</c:v>
                </c:pt>
                <c:pt idx="10622">
                  <c:v>12704.665000000001</c:v>
                </c:pt>
                <c:pt idx="10623">
                  <c:v>12705.636</c:v>
                </c:pt>
                <c:pt idx="10624">
                  <c:v>12707.188</c:v>
                </c:pt>
                <c:pt idx="10625">
                  <c:v>12708.105</c:v>
                </c:pt>
                <c:pt idx="10626">
                  <c:v>12710.069</c:v>
                </c:pt>
                <c:pt idx="10627">
                  <c:v>12710.572</c:v>
                </c:pt>
                <c:pt idx="10628">
                  <c:v>12710.807000000001</c:v>
                </c:pt>
                <c:pt idx="10629">
                  <c:v>12711.451999999999</c:v>
                </c:pt>
                <c:pt idx="10630">
                  <c:v>12713.04</c:v>
                </c:pt>
                <c:pt idx="10631">
                  <c:v>12714.427</c:v>
                </c:pt>
                <c:pt idx="10632">
                  <c:v>12717.825999999999</c:v>
                </c:pt>
                <c:pt idx="10633">
                  <c:v>12718.047</c:v>
                </c:pt>
                <c:pt idx="10634">
                  <c:v>12718.239</c:v>
                </c:pt>
                <c:pt idx="10635">
                  <c:v>12720.444</c:v>
                </c:pt>
                <c:pt idx="10636">
                  <c:v>12721.665999999999</c:v>
                </c:pt>
                <c:pt idx="10637">
                  <c:v>12722.912</c:v>
                </c:pt>
                <c:pt idx="10638">
                  <c:v>12723.088</c:v>
                </c:pt>
                <c:pt idx="10639">
                  <c:v>12725.026</c:v>
                </c:pt>
                <c:pt idx="10640">
                  <c:v>12725.286</c:v>
                </c:pt>
                <c:pt idx="10641">
                  <c:v>12725.38</c:v>
                </c:pt>
                <c:pt idx="10642">
                  <c:v>12725.582</c:v>
                </c:pt>
                <c:pt idx="10643">
                  <c:v>12730.316000000001</c:v>
                </c:pt>
                <c:pt idx="10644">
                  <c:v>12732.525</c:v>
                </c:pt>
                <c:pt idx="10645">
                  <c:v>12732.784</c:v>
                </c:pt>
                <c:pt idx="10646">
                  <c:v>12733.339</c:v>
                </c:pt>
                <c:pt idx="10647">
                  <c:v>12736.146000000001</c:v>
                </c:pt>
                <c:pt idx="10648">
                  <c:v>12737.721</c:v>
                </c:pt>
                <c:pt idx="10649">
                  <c:v>12738.601000000001</c:v>
                </c:pt>
                <c:pt idx="10650">
                  <c:v>12739.764999999999</c:v>
                </c:pt>
                <c:pt idx="10651">
                  <c:v>12740.189</c:v>
                </c:pt>
                <c:pt idx="10652">
                  <c:v>12741.096</c:v>
                </c:pt>
                <c:pt idx="10653">
                  <c:v>12742.656000000001</c:v>
                </c:pt>
                <c:pt idx="10654">
                  <c:v>12743.385</c:v>
                </c:pt>
                <c:pt idx="10655">
                  <c:v>12745.124</c:v>
                </c:pt>
                <c:pt idx="10656">
                  <c:v>12747.004999999999</c:v>
                </c:pt>
                <c:pt idx="10657">
                  <c:v>12747.593000000001</c:v>
                </c:pt>
                <c:pt idx="10658">
                  <c:v>12748.852999999999</c:v>
                </c:pt>
                <c:pt idx="10659">
                  <c:v>12748.981</c:v>
                </c:pt>
                <c:pt idx="10660">
                  <c:v>12750.477999999999</c:v>
                </c:pt>
                <c:pt idx="10661">
                  <c:v>12750.698</c:v>
                </c:pt>
                <c:pt idx="10662">
                  <c:v>12753.772999999999</c:v>
                </c:pt>
                <c:pt idx="10663">
                  <c:v>12756.305</c:v>
                </c:pt>
                <c:pt idx="10664">
                  <c:v>12757.067999999999</c:v>
                </c:pt>
                <c:pt idx="10665">
                  <c:v>12757.995000000001</c:v>
                </c:pt>
                <c:pt idx="10666">
                  <c:v>12759.31</c:v>
                </c:pt>
                <c:pt idx="10667">
                  <c:v>12760.362999999999</c:v>
                </c:pt>
                <c:pt idx="10668">
                  <c:v>12761.645</c:v>
                </c:pt>
                <c:pt idx="10669">
                  <c:v>12763.659</c:v>
                </c:pt>
                <c:pt idx="10670">
                  <c:v>12765.293</c:v>
                </c:pt>
                <c:pt idx="10671">
                  <c:v>12765.317999999999</c:v>
                </c:pt>
                <c:pt idx="10672">
                  <c:v>12766.955</c:v>
                </c:pt>
                <c:pt idx="10673">
                  <c:v>12768.323</c:v>
                </c:pt>
                <c:pt idx="10674">
                  <c:v>12768.941000000001</c:v>
                </c:pt>
                <c:pt idx="10675">
                  <c:v>12770.25</c:v>
                </c:pt>
                <c:pt idx="10676">
                  <c:v>12771.328</c:v>
                </c:pt>
                <c:pt idx="10677">
                  <c:v>12772.59</c:v>
                </c:pt>
                <c:pt idx="10678">
                  <c:v>12773.124</c:v>
                </c:pt>
                <c:pt idx="10679">
                  <c:v>12773.546</c:v>
                </c:pt>
                <c:pt idx="10680">
                  <c:v>12774.333000000001</c:v>
                </c:pt>
                <c:pt idx="10681">
                  <c:v>12776.237999999999</c:v>
                </c:pt>
                <c:pt idx="10682">
                  <c:v>12776.841</c:v>
                </c:pt>
                <c:pt idx="10683">
                  <c:v>12777.338</c:v>
                </c:pt>
                <c:pt idx="10684">
                  <c:v>12779.887000000001</c:v>
                </c:pt>
                <c:pt idx="10685">
                  <c:v>12780.137000000001</c:v>
                </c:pt>
                <c:pt idx="10686">
                  <c:v>12780.342000000001</c:v>
                </c:pt>
                <c:pt idx="10687">
                  <c:v>12782.466</c:v>
                </c:pt>
                <c:pt idx="10688">
                  <c:v>12783.347</c:v>
                </c:pt>
                <c:pt idx="10689">
                  <c:v>12783.432000000001</c:v>
                </c:pt>
                <c:pt idx="10690">
                  <c:v>12783.535</c:v>
                </c:pt>
                <c:pt idx="10691">
                  <c:v>12786.352000000001</c:v>
                </c:pt>
                <c:pt idx="10692">
                  <c:v>12786.727999999999</c:v>
                </c:pt>
                <c:pt idx="10693">
                  <c:v>12786.77</c:v>
                </c:pt>
                <c:pt idx="10694">
                  <c:v>12787.184999999999</c:v>
                </c:pt>
                <c:pt idx="10695">
                  <c:v>12789.356</c:v>
                </c:pt>
                <c:pt idx="10696">
                  <c:v>12790.022999999999</c:v>
                </c:pt>
                <c:pt idx="10697">
                  <c:v>12790.833000000001</c:v>
                </c:pt>
                <c:pt idx="10698">
                  <c:v>12792.361000000001</c:v>
                </c:pt>
                <c:pt idx="10699">
                  <c:v>12793.317999999999</c:v>
                </c:pt>
                <c:pt idx="10700">
                  <c:v>12794.481</c:v>
                </c:pt>
                <c:pt idx="10701">
                  <c:v>12795.365</c:v>
                </c:pt>
                <c:pt idx="10702">
                  <c:v>12796.614</c:v>
                </c:pt>
                <c:pt idx="10703">
                  <c:v>12798.13</c:v>
                </c:pt>
                <c:pt idx="10704">
                  <c:v>12799.909</c:v>
                </c:pt>
                <c:pt idx="10705">
                  <c:v>12801.375</c:v>
                </c:pt>
                <c:pt idx="10706">
                  <c:v>12803.205</c:v>
                </c:pt>
                <c:pt idx="10707">
                  <c:v>12805.427</c:v>
                </c:pt>
                <c:pt idx="10708">
                  <c:v>12806.501</c:v>
                </c:pt>
                <c:pt idx="10709">
                  <c:v>12807.385</c:v>
                </c:pt>
                <c:pt idx="10710">
                  <c:v>12809.075999999999</c:v>
                </c:pt>
                <c:pt idx="10711">
                  <c:v>12809.796</c:v>
                </c:pt>
                <c:pt idx="10712">
                  <c:v>12810.39</c:v>
                </c:pt>
                <c:pt idx="10713">
                  <c:v>12812.725</c:v>
                </c:pt>
                <c:pt idx="10714">
                  <c:v>12813.092000000001</c:v>
                </c:pt>
                <c:pt idx="10715">
                  <c:v>12813.394</c:v>
                </c:pt>
                <c:pt idx="10716">
                  <c:v>12816.373</c:v>
                </c:pt>
                <c:pt idx="10717">
                  <c:v>12816.387000000001</c:v>
                </c:pt>
                <c:pt idx="10718">
                  <c:v>12816.397999999999</c:v>
                </c:pt>
                <c:pt idx="10719">
                  <c:v>12816.519</c:v>
                </c:pt>
                <c:pt idx="10720">
                  <c:v>12819.403</c:v>
                </c:pt>
                <c:pt idx="10721">
                  <c:v>12820.022000000001</c:v>
                </c:pt>
                <c:pt idx="10722">
                  <c:v>12822.407999999999</c:v>
                </c:pt>
                <c:pt idx="10723">
                  <c:v>12822.977999999999</c:v>
                </c:pt>
                <c:pt idx="10724">
                  <c:v>12823.67</c:v>
                </c:pt>
                <c:pt idx="10725">
                  <c:v>12825.413</c:v>
                </c:pt>
                <c:pt idx="10726">
                  <c:v>12826.272999999999</c:v>
                </c:pt>
                <c:pt idx="10727">
                  <c:v>12827.317999999999</c:v>
                </c:pt>
                <c:pt idx="10728">
                  <c:v>12828.416999999999</c:v>
                </c:pt>
                <c:pt idx="10729">
                  <c:v>12830.967000000001</c:v>
                </c:pt>
                <c:pt idx="10730">
                  <c:v>12831.422</c:v>
                </c:pt>
                <c:pt idx="10731">
                  <c:v>12832.864</c:v>
                </c:pt>
                <c:pt idx="10732">
                  <c:v>12834.248</c:v>
                </c:pt>
                <c:pt idx="10733">
                  <c:v>12834.427</c:v>
                </c:pt>
                <c:pt idx="10734">
                  <c:v>12834.616</c:v>
                </c:pt>
                <c:pt idx="10735">
                  <c:v>12836.16</c:v>
                </c:pt>
                <c:pt idx="10736">
                  <c:v>12837.432000000001</c:v>
                </c:pt>
                <c:pt idx="10737">
                  <c:v>12838.264999999999</c:v>
                </c:pt>
                <c:pt idx="10738">
                  <c:v>12839.455</c:v>
                </c:pt>
                <c:pt idx="10739">
                  <c:v>12840.437</c:v>
                </c:pt>
                <c:pt idx="10740">
                  <c:v>12841.913</c:v>
                </c:pt>
                <c:pt idx="10741">
                  <c:v>12842.751</c:v>
                </c:pt>
                <c:pt idx="10742">
                  <c:v>12843.441000000001</c:v>
                </c:pt>
                <c:pt idx="10743">
                  <c:v>12845.296</c:v>
                </c:pt>
                <c:pt idx="10744">
                  <c:v>12845.473</c:v>
                </c:pt>
                <c:pt idx="10745">
                  <c:v>12846.14</c:v>
                </c:pt>
                <c:pt idx="10746">
                  <c:v>12848.28</c:v>
                </c:pt>
                <c:pt idx="10747">
                  <c:v>12849.843999999999</c:v>
                </c:pt>
                <c:pt idx="10748">
                  <c:v>12850.331</c:v>
                </c:pt>
                <c:pt idx="10749">
                  <c:v>12851.26</c:v>
                </c:pt>
                <c:pt idx="10750">
                  <c:v>12852.761</c:v>
                </c:pt>
                <c:pt idx="10751">
                  <c:v>12856.078</c:v>
                </c:pt>
                <c:pt idx="10752">
                  <c:v>12857.254000000001</c:v>
                </c:pt>
                <c:pt idx="10753">
                  <c:v>12857.619000000001</c:v>
                </c:pt>
                <c:pt idx="10754">
                  <c:v>12858.316999999999</c:v>
                </c:pt>
                <c:pt idx="10755">
                  <c:v>12860.049000000001</c:v>
                </c:pt>
                <c:pt idx="10756">
                  <c:v>12860.958000000001</c:v>
                </c:pt>
                <c:pt idx="10757">
                  <c:v>12862.478999999999</c:v>
                </c:pt>
                <c:pt idx="10758">
                  <c:v>12863.877</c:v>
                </c:pt>
                <c:pt idx="10759">
                  <c:v>12865.374</c:v>
                </c:pt>
                <c:pt idx="10760">
                  <c:v>12865.772999999999</c:v>
                </c:pt>
                <c:pt idx="10761">
                  <c:v>12868.367</c:v>
                </c:pt>
                <c:pt idx="10762">
                  <c:v>12869.767</c:v>
                </c:pt>
                <c:pt idx="10763">
                  <c:v>12872.072</c:v>
                </c:pt>
                <c:pt idx="10764">
                  <c:v>12872.196</c:v>
                </c:pt>
                <c:pt idx="10765">
                  <c:v>12872.432000000001</c:v>
                </c:pt>
                <c:pt idx="10766">
                  <c:v>12874.625</c:v>
                </c:pt>
                <c:pt idx="10767">
                  <c:v>12875.776</c:v>
                </c:pt>
                <c:pt idx="10768">
                  <c:v>12877.055</c:v>
                </c:pt>
                <c:pt idx="10769">
                  <c:v>12879.481</c:v>
                </c:pt>
                <c:pt idx="10770">
                  <c:v>12881.913</c:v>
                </c:pt>
                <c:pt idx="10771">
                  <c:v>12883.186</c:v>
                </c:pt>
                <c:pt idx="10772">
                  <c:v>12884.343000000001</c:v>
                </c:pt>
                <c:pt idx="10773">
                  <c:v>12886.546</c:v>
                </c:pt>
                <c:pt idx="10774">
                  <c:v>12886.772999999999</c:v>
                </c:pt>
                <c:pt idx="10775">
                  <c:v>12886.891</c:v>
                </c:pt>
                <c:pt idx="10776">
                  <c:v>12887.272000000001</c:v>
                </c:pt>
                <c:pt idx="10777">
                  <c:v>12889.200999999999</c:v>
                </c:pt>
                <c:pt idx="10778">
                  <c:v>12890.596</c:v>
                </c:pt>
                <c:pt idx="10779">
                  <c:v>12891.630999999999</c:v>
                </c:pt>
                <c:pt idx="10780">
                  <c:v>12893.603999999999</c:v>
                </c:pt>
                <c:pt idx="10781">
                  <c:v>12894.061</c:v>
                </c:pt>
                <c:pt idx="10782">
                  <c:v>12894.3</c:v>
                </c:pt>
                <c:pt idx="10783">
                  <c:v>12898.004999999999</c:v>
                </c:pt>
                <c:pt idx="10784">
                  <c:v>12898.919</c:v>
                </c:pt>
                <c:pt idx="10785">
                  <c:v>12900.661</c:v>
                </c:pt>
                <c:pt idx="10786">
                  <c:v>12901.349</c:v>
                </c:pt>
                <c:pt idx="10787">
                  <c:v>12901.709000000001</c:v>
                </c:pt>
                <c:pt idx="10788">
                  <c:v>12902.868</c:v>
                </c:pt>
                <c:pt idx="10789">
                  <c:v>12903.777</c:v>
                </c:pt>
                <c:pt idx="10790">
                  <c:v>12905.414000000001</c:v>
                </c:pt>
                <c:pt idx="10791">
                  <c:v>12906.207</c:v>
                </c:pt>
                <c:pt idx="10792">
                  <c:v>12907.718000000001</c:v>
                </c:pt>
                <c:pt idx="10793">
                  <c:v>12909.118</c:v>
                </c:pt>
                <c:pt idx="10794">
                  <c:v>12909.281000000001</c:v>
                </c:pt>
                <c:pt idx="10795">
                  <c:v>12910.665999999999</c:v>
                </c:pt>
                <c:pt idx="10796">
                  <c:v>12911.065000000001</c:v>
                </c:pt>
                <c:pt idx="10797">
                  <c:v>12912.823</c:v>
                </c:pt>
                <c:pt idx="10798">
                  <c:v>12913.885</c:v>
                </c:pt>
                <c:pt idx="10799">
                  <c:v>12916.527</c:v>
                </c:pt>
                <c:pt idx="10800">
                  <c:v>12918.353999999999</c:v>
                </c:pt>
                <c:pt idx="10801">
                  <c:v>12918.464</c:v>
                </c:pt>
                <c:pt idx="10802">
                  <c:v>12920.232</c:v>
                </c:pt>
                <c:pt idx="10803">
                  <c:v>12920.782999999999</c:v>
                </c:pt>
                <c:pt idx="10804">
                  <c:v>12921.833000000001</c:v>
                </c:pt>
                <c:pt idx="10805">
                  <c:v>12923.213</c:v>
                </c:pt>
                <c:pt idx="10806">
                  <c:v>12923.938</c:v>
                </c:pt>
                <c:pt idx="10807">
                  <c:v>12925.642</c:v>
                </c:pt>
                <c:pt idx="10808">
                  <c:v>12926.263000000001</c:v>
                </c:pt>
                <c:pt idx="10809">
                  <c:v>12927.642</c:v>
                </c:pt>
                <c:pt idx="10810">
                  <c:v>12928.071</c:v>
                </c:pt>
                <c:pt idx="10811">
                  <c:v>12930.501</c:v>
                </c:pt>
                <c:pt idx="10812">
                  <c:v>12931.347</c:v>
                </c:pt>
                <c:pt idx="10813">
                  <c:v>12932.119000000001</c:v>
                </c:pt>
                <c:pt idx="10814">
                  <c:v>12932.922</c:v>
                </c:pt>
                <c:pt idx="10815">
                  <c:v>12933.234</c:v>
                </c:pt>
                <c:pt idx="10816">
                  <c:v>12934.716</c:v>
                </c:pt>
                <c:pt idx="10817">
                  <c:v>12936.146000000001</c:v>
                </c:pt>
                <c:pt idx="10818">
                  <c:v>12937.995999999999</c:v>
                </c:pt>
                <c:pt idx="10819">
                  <c:v>12939.369000000001</c:v>
                </c:pt>
                <c:pt idx="10820">
                  <c:v>12939.913</c:v>
                </c:pt>
                <c:pt idx="10821">
                  <c:v>12942.593000000001</c:v>
                </c:pt>
                <c:pt idx="10822">
                  <c:v>12943.253000000001</c:v>
                </c:pt>
                <c:pt idx="10823">
                  <c:v>12944.558000000001</c:v>
                </c:pt>
                <c:pt idx="10824">
                  <c:v>12945.816000000001</c:v>
                </c:pt>
                <c:pt idx="10825">
                  <c:v>12946.593000000001</c:v>
                </c:pt>
                <c:pt idx="10826">
                  <c:v>12947.838</c:v>
                </c:pt>
                <c:pt idx="10827">
                  <c:v>12949.04</c:v>
                </c:pt>
                <c:pt idx="10828">
                  <c:v>12949.933000000001</c:v>
                </c:pt>
                <c:pt idx="10829">
                  <c:v>12951.119000000001</c:v>
                </c:pt>
                <c:pt idx="10830">
                  <c:v>12952.263999999999</c:v>
                </c:pt>
                <c:pt idx="10831">
                  <c:v>12953.272999999999</c:v>
                </c:pt>
                <c:pt idx="10832">
                  <c:v>12954.398999999999</c:v>
                </c:pt>
                <c:pt idx="10833">
                  <c:v>12955.486999999999</c:v>
                </c:pt>
                <c:pt idx="10834">
                  <c:v>12956.611999999999</c:v>
                </c:pt>
                <c:pt idx="10835">
                  <c:v>12957.68</c:v>
                </c:pt>
                <c:pt idx="10836">
                  <c:v>12958.710999999999</c:v>
                </c:pt>
                <c:pt idx="10837">
                  <c:v>12959.478999999999</c:v>
                </c:pt>
                <c:pt idx="10838">
                  <c:v>12959.950999999999</c:v>
                </c:pt>
                <c:pt idx="10839">
                  <c:v>12960.960999999999</c:v>
                </c:pt>
                <c:pt idx="10840">
                  <c:v>12961.934999999999</c:v>
                </c:pt>
                <c:pt idx="10841">
                  <c:v>12963.290999999999</c:v>
                </c:pt>
                <c:pt idx="10842">
                  <c:v>12964.241</c:v>
                </c:pt>
                <c:pt idx="10843">
                  <c:v>12965.159</c:v>
                </c:pt>
                <c:pt idx="10844">
                  <c:v>12967.522999999999</c:v>
                </c:pt>
                <c:pt idx="10845">
                  <c:v>12968.383</c:v>
                </c:pt>
                <c:pt idx="10846">
                  <c:v>12969.971</c:v>
                </c:pt>
                <c:pt idx="10847">
                  <c:v>12970.803</c:v>
                </c:pt>
                <c:pt idx="10848">
                  <c:v>12971.606</c:v>
                </c:pt>
                <c:pt idx="10849">
                  <c:v>12973.311</c:v>
                </c:pt>
                <c:pt idx="10850">
                  <c:v>12974.084000000001</c:v>
                </c:pt>
                <c:pt idx="10851">
                  <c:v>12974.83</c:v>
                </c:pt>
                <c:pt idx="10852">
                  <c:v>12978.054</c:v>
                </c:pt>
                <c:pt idx="10853">
                  <c:v>12979.989</c:v>
                </c:pt>
                <c:pt idx="10854">
                  <c:v>12980.645</c:v>
                </c:pt>
                <c:pt idx="10855">
                  <c:v>12981.277</c:v>
                </c:pt>
                <c:pt idx="10856">
                  <c:v>12983.329</c:v>
                </c:pt>
                <c:pt idx="10857">
                  <c:v>12983.925999999999</c:v>
                </c:pt>
                <c:pt idx="10858">
                  <c:v>12984.501</c:v>
                </c:pt>
                <c:pt idx="10859">
                  <c:v>12986.669</c:v>
                </c:pt>
                <c:pt idx="10860">
                  <c:v>12987.206</c:v>
                </c:pt>
                <c:pt idx="10861">
                  <c:v>12987.725</c:v>
                </c:pt>
                <c:pt idx="10862">
                  <c:v>12990.009</c:v>
                </c:pt>
                <c:pt idx="10863">
                  <c:v>12990.486999999999</c:v>
                </c:pt>
                <c:pt idx="10864">
                  <c:v>12990.948</c:v>
                </c:pt>
                <c:pt idx="10865">
                  <c:v>12993.349</c:v>
                </c:pt>
                <c:pt idx="10866">
                  <c:v>12993.768</c:v>
                </c:pt>
                <c:pt idx="10867">
                  <c:v>12994.172</c:v>
                </c:pt>
                <c:pt idx="10868">
                  <c:v>12996.689</c:v>
                </c:pt>
                <c:pt idx="10869">
                  <c:v>12997.048000000001</c:v>
                </c:pt>
                <c:pt idx="10870">
                  <c:v>12997.396000000001</c:v>
                </c:pt>
                <c:pt idx="10871">
                  <c:v>13000.027</c:v>
                </c:pt>
                <c:pt idx="10872">
                  <c:v>13000.329</c:v>
                </c:pt>
                <c:pt idx="10873">
                  <c:v>13000.62</c:v>
                </c:pt>
                <c:pt idx="10874">
                  <c:v>13003.367</c:v>
                </c:pt>
                <c:pt idx="10875">
                  <c:v>13003.609</c:v>
                </c:pt>
                <c:pt idx="10876">
                  <c:v>13003.843999999999</c:v>
                </c:pt>
                <c:pt idx="10877">
                  <c:v>13004.958000000001</c:v>
                </c:pt>
                <c:pt idx="10878">
                  <c:v>13005.325999999999</c:v>
                </c:pt>
                <c:pt idx="10879">
                  <c:v>13005.963</c:v>
                </c:pt>
                <c:pt idx="10880">
                  <c:v>13007.331</c:v>
                </c:pt>
                <c:pt idx="10881">
                  <c:v>13008.849</c:v>
                </c:pt>
                <c:pt idx="10882">
                  <c:v>13010.975</c:v>
                </c:pt>
                <c:pt idx="10883">
                  <c:v>13013.552</c:v>
                </c:pt>
                <c:pt idx="10884">
                  <c:v>13015.39</c:v>
                </c:pt>
                <c:pt idx="10885">
                  <c:v>13015.903</c:v>
                </c:pt>
                <c:pt idx="10886">
                  <c:v>13016.621999999999</c:v>
                </c:pt>
                <c:pt idx="10887">
                  <c:v>13019.419</c:v>
                </c:pt>
                <c:pt idx="10888">
                  <c:v>13020.606</c:v>
                </c:pt>
                <c:pt idx="10889">
                  <c:v>13022.271000000001</c:v>
                </c:pt>
                <c:pt idx="10890">
                  <c:v>13022.958000000001</c:v>
                </c:pt>
                <c:pt idx="10891">
                  <c:v>13023.449000000001</c:v>
                </c:pt>
                <c:pt idx="10892">
                  <c:v>13025.31</c:v>
                </c:pt>
                <c:pt idx="10893">
                  <c:v>13026.383</c:v>
                </c:pt>
                <c:pt idx="10894">
                  <c:v>13027.661</c:v>
                </c:pt>
                <c:pt idx="10895">
                  <c:v>13027.918</c:v>
                </c:pt>
                <c:pt idx="10896">
                  <c:v>13030.013000000001</c:v>
                </c:pt>
                <c:pt idx="10897">
                  <c:v>13031.508</c:v>
                </c:pt>
                <c:pt idx="10898">
                  <c:v>13032.364</c:v>
                </c:pt>
                <c:pt idx="10899">
                  <c:v>13033.566000000001</c:v>
                </c:pt>
                <c:pt idx="10900">
                  <c:v>13034.716</c:v>
                </c:pt>
                <c:pt idx="10901">
                  <c:v>13035.537</c:v>
                </c:pt>
                <c:pt idx="10902">
                  <c:v>13037.067999999999</c:v>
                </c:pt>
                <c:pt idx="10903">
                  <c:v>13039.214</c:v>
                </c:pt>
                <c:pt idx="10904">
                  <c:v>13039.42</c:v>
                </c:pt>
                <c:pt idx="10905">
                  <c:v>13039.566000000001</c:v>
                </c:pt>
                <c:pt idx="10906">
                  <c:v>13041.772000000001</c:v>
                </c:pt>
                <c:pt idx="10907">
                  <c:v>13043.596</c:v>
                </c:pt>
                <c:pt idx="10908">
                  <c:v>13044.123</c:v>
                </c:pt>
                <c:pt idx="10909">
                  <c:v>13044.861999999999</c:v>
                </c:pt>
                <c:pt idx="10910">
                  <c:v>13046.475</c:v>
                </c:pt>
                <c:pt idx="10911">
                  <c:v>13047.625</c:v>
                </c:pt>
                <c:pt idx="10912">
                  <c:v>13048.825999999999</c:v>
                </c:pt>
                <c:pt idx="10913">
                  <c:v>13050.51</c:v>
                </c:pt>
                <c:pt idx="10914">
                  <c:v>13051.178</c:v>
                </c:pt>
                <c:pt idx="10915">
                  <c:v>13051.654</c:v>
                </c:pt>
                <c:pt idx="10916">
                  <c:v>13053.529</c:v>
                </c:pt>
                <c:pt idx="10917">
                  <c:v>13054.504000000001</c:v>
                </c:pt>
                <c:pt idx="10918">
                  <c:v>13055.683999999999</c:v>
                </c:pt>
                <c:pt idx="10919">
                  <c:v>13055.880999999999</c:v>
                </c:pt>
                <c:pt idx="10920">
                  <c:v>13056.156999999999</c:v>
                </c:pt>
                <c:pt idx="10921">
                  <c:v>13058.232</c:v>
                </c:pt>
                <c:pt idx="10922">
                  <c:v>13059.713</c:v>
                </c:pt>
                <c:pt idx="10923">
                  <c:v>13060.272999999999</c:v>
                </c:pt>
                <c:pt idx="10924">
                  <c:v>13061.806</c:v>
                </c:pt>
                <c:pt idx="10925">
                  <c:v>13062.936</c:v>
                </c:pt>
                <c:pt idx="10926">
                  <c:v>13063.742</c:v>
                </c:pt>
                <c:pt idx="10927">
                  <c:v>13065.288</c:v>
                </c:pt>
                <c:pt idx="10928">
                  <c:v>13067.453</c:v>
                </c:pt>
                <c:pt idx="10929">
                  <c:v>13067.64</c:v>
                </c:pt>
                <c:pt idx="10930">
                  <c:v>13067.772000000001</c:v>
                </c:pt>
                <c:pt idx="10931">
                  <c:v>13068.565000000001</c:v>
                </c:pt>
                <c:pt idx="10932">
                  <c:v>13069.991</c:v>
                </c:pt>
                <c:pt idx="10933">
                  <c:v>13071.802</c:v>
                </c:pt>
                <c:pt idx="10934">
                  <c:v>13072.343000000001</c:v>
                </c:pt>
                <c:pt idx="10935">
                  <c:v>13073.102000000001</c:v>
                </c:pt>
                <c:pt idx="10936">
                  <c:v>13074.694</c:v>
                </c:pt>
                <c:pt idx="10937">
                  <c:v>13075.831</c:v>
                </c:pt>
                <c:pt idx="10938">
                  <c:v>13077.046</c:v>
                </c:pt>
                <c:pt idx="10939">
                  <c:v>13078.749</c:v>
                </c:pt>
                <c:pt idx="10940">
                  <c:v>13079.397999999999</c:v>
                </c:pt>
                <c:pt idx="10941">
                  <c:v>13079.86</c:v>
                </c:pt>
                <c:pt idx="10942">
                  <c:v>13081.749</c:v>
                </c:pt>
                <c:pt idx="10943">
                  <c:v>13082.626</c:v>
                </c:pt>
                <c:pt idx="10944">
                  <c:v>13083.89</c:v>
                </c:pt>
                <c:pt idx="10945">
                  <c:v>13084.101000000001</c:v>
                </c:pt>
                <c:pt idx="10946">
                  <c:v>13084.397999999999</c:v>
                </c:pt>
                <c:pt idx="10947">
                  <c:v>13086.451999999999</c:v>
                </c:pt>
                <c:pt idx="10948">
                  <c:v>13087.919</c:v>
                </c:pt>
                <c:pt idx="10949">
                  <c:v>13088.804</c:v>
                </c:pt>
                <c:pt idx="10950">
                  <c:v>13091.155000000001</c:v>
                </c:pt>
                <c:pt idx="10951">
                  <c:v>13091.948</c:v>
                </c:pt>
                <c:pt idx="10952">
                  <c:v>13093.508</c:v>
                </c:pt>
                <c:pt idx="10953">
                  <c:v>13095.977999999999</c:v>
                </c:pt>
                <c:pt idx="10954">
                  <c:v>13096.687</c:v>
                </c:pt>
                <c:pt idx="10955">
                  <c:v>13098.210999999999</c:v>
                </c:pt>
                <c:pt idx="10956">
                  <c:v>13100.007</c:v>
                </c:pt>
                <c:pt idx="10957">
                  <c:v>13100.563</c:v>
                </c:pt>
                <c:pt idx="10958">
                  <c:v>13101.341</c:v>
                </c:pt>
                <c:pt idx="10959">
                  <c:v>13102.914000000001</c:v>
                </c:pt>
                <c:pt idx="10960">
                  <c:v>13104.036</c:v>
                </c:pt>
                <c:pt idx="10961">
                  <c:v>13105.266</c:v>
                </c:pt>
                <c:pt idx="10962">
                  <c:v>13106.987999999999</c:v>
                </c:pt>
                <c:pt idx="10963">
                  <c:v>13107.617</c:v>
                </c:pt>
                <c:pt idx="10964">
                  <c:v>13108.065000000001</c:v>
                </c:pt>
                <c:pt idx="10965">
                  <c:v>13109.968999999999</c:v>
                </c:pt>
                <c:pt idx="10966">
                  <c:v>13110.581</c:v>
                </c:pt>
                <c:pt idx="10967">
                  <c:v>13110.746999999999</c:v>
                </c:pt>
                <c:pt idx="10968">
                  <c:v>13112.094999999999</c:v>
                </c:pt>
                <c:pt idx="10969">
                  <c:v>13112.32</c:v>
                </c:pt>
                <c:pt idx="10970">
                  <c:v>13112.637000000001</c:v>
                </c:pt>
                <c:pt idx="10971">
                  <c:v>13114.672</c:v>
                </c:pt>
                <c:pt idx="10972">
                  <c:v>13116.124</c:v>
                </c:pt>
                <c:pt idx="10973">
                  <c:v>13117.022999999999</c:v>
                </c:pt>
                <c:pt idx="10974">
                  <c:v>13118.284</c:v>
                </c:pt>
                <c:pt idx="10975">
                  <c:v>13119.375</c:v>
                </c:pt>
                <c:pt idx="10976">
                  <c:v>13120.153</c:v>
                </c:pt>
                <c:pt idx="10977">
                  <c:v>13121.727999999999</c:v>
                </c:pt>
                <c:pt idx="10978">
                  <c:v>13124.183999999999</c:v>
                </c:pt>
                <c:pt idx="10979">
                  <c:v>13126.431</c:v>
                </c:pt>
                <c:pt idx="10980">
                  <c:v>13128.213</c:v>
                </c:pt>
                <c:pt idx="10981">
                  <c:v>13128.781999999999</c:v>
                </c:pt>
                <c:pt idx="10982">
                  <c:v>13129.58</c:v>
                </c:pt>
                <c:pt idx="10983">
                  <c:v>13131.134</c:v>
                </c:pt>
                <c:pt idx="10984">
                  <c:v>13132.242</c:v>
                </c:pt>
                <c:pt idx="10985">
                  <c:v>13133.485000000001</c:v>
                </c:pt>
                <c:pt idx="10986">
                  <c:v>13135.228999999999</c:v>
                </c:pt>
                <c:pt idx="10987">
                  <c:v>13136.272000000001</c:v>
                </c:pt>
                <c:pt idx="10988">
                  <c:v>13138.189</c:v>
                </c:pt>
                <c:pt idx="10989">
                  <c:v>13138.868</c:v>
                </c:pt>
                <c:pt idx="10990">
                  <c:v>13140.300999999999</c:v>
                </c:pt>
                <c:pt idx="10991">
                  <c:v>13141.299000000001</c:v>
                </c:pt>
                <c:pt idx="10992">
                  <c:v>13142.892</c:v>
                </c:pt>
                <c:pt idx="10993">
                  <c:v>13145.243</c:v>
                </c:pt>
                <c:pt idx="10994">
                  <c:v>13145.556</c:v>
                </c:pt>
                <c:pt idx="10995">
                  <c:v>13147.255999999999</c:v>
                </c:pt>
                <c:pt idx="10996">
                  <c:v>13147.838</c:v>
                </c:pt>
                <c:pt idx="10997">
                  <c:v>13148.434999999999</c:v>
                </c:pt>
                <c:pt idx="10998">
                  <c:v>13150.499</c:v>
                </c:pt>
                <c:pt idx="10999">
                  <c:v>13151.119000000001</c:v>
                </c:pt>
                <c:pt idx="11000">
                  <c:v>13151.753000000001</c:v>
                </c:pt>
                <c:pt idx="11001">
                  <c:v>13153.741</c:v>
                </c:pt>
                <c:pt idx="11002">
                  <c:v>13156.983</c:v>
                </c:pt>
                <c:pt idx="11003">
                  <c:v>13157.68</c:v>
                </c:pt>
                <c:pt idx="11004">
                  <c:v>13158.392</c:v>
                </c:pt>
                <c:pt idx="11005">
                  <c:v>13160.227000000001</c:v>
                </c:pt>
                <c:pt idx="11006">
                  <c:v>13160.96</c:v>
                </c:pt>
                <c:pt idx="11007">
                  <c:v>13164.24</c:v>
                </c:pt>
                <c:pt idx="11008">
                  <c:v>13166.710999999999</c:v>
                </c:pt>
                <c:pt idx="11009">
                  <c:v>13167.521000000001</c:v>
                </c:pt>
                <c:pt idx="11010">
                  <c:v>13168.349</c:v>
                </c:pt>
                <c:pt idx="11011">
                  <c:v>13169.954</c:v>
                </c:pt>
                <c:pt idx="11012">
                  <c:v>13170.800999999999</c:v>
                </c:pt>
                <c:pt idx="11013">
                  <c:v>13171.668</c:v>
                </c:pt>
                <c:pt idx="11014">
                  <c:v>13173.196</c:v>
                </c:pt>
                <c:pt idx="11015">
                  <c:v>13174.081</c:v>
                </c:pt>
                <c:pt idx="11016">
                  <c:v>13174.986999999999</c:v>
                </c:pt>
                <c:pt idx="11017">
                  <c:v>13176.439</c:v>
                </c:pt>
                <c:pt idx="11018">
                  <c:v>13177.361999999999</c:v>
                </c:pt>
                <c:pt idx="11019">
                  <c:v>13178.307000000001</c:v>
                </c:pt>
                <c:pt idx="11020">
                  <c:v>13180.643</c:v>
                </c:pt>
                <c:pt idx="11021">
                  <c:v>13181.626</c:v>
                </c:pt>
                <c:pt idx="11022">
                  <c:v>13182.924000000001</c:v>
                </c:pt>
                <c:pt idx="11023">
                  <c:v>13183.923000000001</c:v>
                </c:pt>
                <c:pt idx="11024">
                  <c:v>13184.945</c:v>
                </c:pt>
                <c:pt idx="11025">
                  <c:v>13186.165999999999</c:v>
                </c:pt>
                <c:pt idx="11026">
                  <c:v>13187.203</c:v>
                </c:pt>
                <c:pt idx="11027">
                  <c:v>13188.263999999999</c:v>
                </c:pt>
                <c:pt idx="11028">
                  <c:v>13189.409</c:v>
                </c:pt>
                <c:pt idx="11029">
                  <c:v>13190.483</c:v>
                </c:pt>
                <c:pt idx="11030">
                  <c:v>13191.583000000001</c:v>
                </c:pt>
                <c:pt idx="11031">
                  <c:v>13192.651</c:v>
                </c:pt>
                <c:pt idx="11032">
                  <c:v>13193</c:v>
                </c:pt>
                <c:pt idx="11033">
                  <c:v>13193.763999999999</c:v>
                </c:pt>
                <c:pt idx="11034">
                  <c:v>13194.902</c:v>
                </c:pt>
                <c:pt idx="11035">
                  <c:v>13195.894</c:v>
                </c:pt>
                <c:pt idx="11036">
                  <c:v>13197.044</c:v>
                </c:pt>
                <c:pt idx="11037">
                  <c:v>13198.222</c:v>
                </c:pt>
                <c:pt idx="11038">
                  <c:v>13199.137000000001</c:v>
                </c:pt>
                <c:pt idx="11039">
                  <c:v>13200.324000000001</c:v>
                </c:pt>
                <c:pt idx="11040">
                  <c:v>13201.540999999999</c:v>
                </c:pt>
                <c:pt idx="11041">
                  <c:v>13202.379000000001</c:v>
                </c:pt>
                <c:pt idx="11042">
                  <c:v>13203.605</c:v>
                </c:pt>
                <c:pt idx="11043">
                  <c:v>13204.859</c:v>
                </c:pt>
                <c:pt idx="11044">
                  <c:v>13205.620999999999</c:v>
                </c:pt>
                <c:pt idx="11045">
                  <c:v>13206.886</c:v>
                </c:pt>
                <c:pt idx="11046">
                  <c:v>13208.179</c:v>
                </c:pt>
                <c:pt idx="11047">
                  <c:v>13208.864</c:v>
                </c:pt>
                <c:pt idx="11048">
                  <c:v>13211.498</c:v>
                </c:pt>
                <c:pt idx="11049">
                  <c:v>13212.106</c:v>
                </c:pt>
                <c:pt idx="11050">
                  <c:v>13213.446</c:v>
                </c:pt>
                <c:pt idx="11051">
                  <c:v>13214.816999999999</c:v>
                </c:pt>
                <c:pt idx="11052">
                  <c:v>13215.349</c:v>
                </c:pt>
                <c:pt idx="11053">
                  <c:v>13216.727000000001</c:v>
                </c:pt>
                <c:pt idx="11054">
                  <c:v>13218.137000000001</c:v>
                </c:pt>
                <c:pt idx="11055">
                  <c:v>13218.592000000001</c:v>
                </c:pt>
                <c:pt idx="11056">
                  <c:v>13220.007</c:v>
                </c:pt>
                <c:pt idx="11057">
                  <c:v>13221.456</c:v>
                </c:pt>
                <c:pt idx="11058">
                  <c:v>13221.834000000001</c:v>
                </c:pt>
                <c:pt idx="11059">
                  <c:v>13223.287</c:v>
                </c:pt>
                <c:pt idx="11060">
                  <c:v>13224.773999999999</c:v>
                </c:pt>
                <c:pt idx="11061">
                  <c:v>13225.075999999999</c:v>
                </c:pt>
                <c:pt idx="11062">
                  <c:v>13226.566999999999</c:v>
                </c:pt>
                <c:pt idx="11063">
                  <c:v>13228.093999999999</c:v>
                </c:pt>
                <c:pt idx="11064">
                  <c:v>13229.848</c:v>
                </c:pt>
                <c:pt idx="11065">
                  <c:v>13231.413</c:v>
                </c:pt>
                <c:pt idx="11066">
                  <c:v>13231.562</c:v>
                </c:pt>
                <c:pt idx="11067">
                  <c:v>13233.129000000001</c:v>
                </c:pt>
                <c:pt idx="11068">
                  <c:v>13234.732</c:v>
                </c:pt>
                <c:pt idx="11069">
                  <c:v>13234.804</c:v>
                </c:pt>
                <c:pt idx="11070">
                  <c:v>13236.409</c:v>
                </c:pt>
                <c:pt idx="11071">
                  <c:v>13238.047</c:v>
                </c:pt>
                <c:pt idx="11072">
                  <c:v>13239.69</c:v>
                </c:pt>
                <c:pt idx="11073">
                  <c:v>13241.289000000001</c:v>
                </c:pt>
                <c:pt idx="11074">
                  <c:v>13241.370999999999</c:v>
                </c:pt>
                <c:pt idx="11075">
                  <c:v>13242.97</c:v>
                </c:pt>
                <c:pt idx="11076">
                  <c:v>13244.531000000001</c:v>
                </c:pt>
                <c:pt idx="11077">
                  <c:v>13244.69</c:v>
                </c:pt>
                <c:pt idx="11078">
                  <c:v>13246.25</c:v>
                </c:pt>
                <c:pt idx="11079">
                  <c:v>13247.773999999999</c:v>
                </c:pt>
                <c:pt idx="11080">
                  <c:v>13249.53</c:v>
                </c:pt>
                <c:pt idx="11081">
                  <c:v>13251.017</c:v>
                </c:pt>
                <c:pt idx="11082">
                  <c:v>13251.328</c:v>
                </c:pt>
                <c:pt idx="11083">
                  <c:v>13252.811</c:v>
                </c:pt>
                <c:pt idx="11084">
                  <c:v>13254.259</c:v>
                </c:pt>
                <c:pt idx="11085">
                  <c:v>13254.647999999999</c:v>
                </c:pt>
                <c:pt idx="11086">
                  <c:v>13256.091</c:v>
                </c:pt>
                <c:pt idx="11087">
                  <c:v>13256.815000000001</c:v>
                </c:pt>
                <c:pt idx="11088">
                  <c:v>13257.502</c:v>
                </c:pt>
                <c:pt idx="11089">
                  <c:v>13257.967000000001</c:v>
                </c:pt>
                <c:pt idx="11090">
                  <c:v>13259.370999999999</c:v>
                </c:pt>
                <c:pt idx="11091">
                  <c:v>13260.744000000001</c:v>
                </c:pt>
                <c:pt idx="11092">
                  <c:v>13261.285</c:v>
                </c:pt>
                <c:pt idx="11093">
                  <c:v>13262.652</c:v>
                </c:pt>
                <c:pt idx="11094">
                  <c:v>13263.986000000001</c:v>
                </c:pt>
                <c:pt idx="11095">
                  <c:v>13265.933000000001</c:v>
                </c:pt>
                <c:pt idx="11096">
                  <c:v>13269.213</c:v>
                </c:pt>
                <c:pt idx="11097">
                  <c:v>13270.472</c:v>
                </c:pt>
                <c:pt idx="11098">
                  <c:v>13271.243</c:v>
                </c:pt>
                <c:pt idx="11099">
                  <c:v>13272.493</c:v>
                </c:pt>
                <c:pt idx="11100">
                  <c:v>13274.563</c:v>
                </c:pt>
                <c:pt idx="11101">
                  <c:v>13274.735000000001</c:v>
                </c:pt>
                <c:pt idx="11102">
                  <c:v>13276.64</c:v>
                </c:pt>
                <c:pt idx="11103">
                  <c:v>13278.723</c:v>
                </c:pt>
                <c:pt idx="11104">
                  <c:v>13279.143</c:v>
                </c:pt>
                <c:pt idx="11105">
                  <c:v>13279.42</c:v>
                </c:pt>
                <c:pt idx="11106">
                  <c:v>13280.779</c:v>
                </c:pt>
                <c:pt idx="11107">
                  <c:v>13282.93</c:v>
                </c:pt>
                <c:pt idx="11108">
                  <c:v>13285.838</c:v>
                </c:pt>
                <c:pt idx="11109">
                  <c:v>13289.187</c:v>
                </c:pt>
                <c:pt idx="11110">
                  <c:v>13290.540999999999</c:v>
                </c:pt>
                <c:pt idx="11111">
                  <c:v>13291.343000000001</c:v>
                </c:pt>
                <c:pt idx="11112">
                  <c:v>13292.534</c:v>
                </c:pt>
                <c:pt idx="11113">
                  <c:v>13293.321</c:v>
                </c:pt>
                <c:pt idx="11114">
                  <c:v>13295.55</c:v>
                </c:pt>
                <c:pt idx="11115">
                  <c:v>13295.882</c:v>
                </c:pt>
                <c:pt idx="11116">
                  <c:v>13296.102000000001</c:v>
                </c:pt>
                <c:pt idx="11117">
                  <c:v>13297.175999999999</c:v>
                </c:pt>
                <c:pt idx="11118">
                  <c:v>13298.882</c:v>
                </c:pt>
                <c:pt idx="11119">
                  <c:v>13299.23</c:v>
                </c:pt>
                <c:pt idx="11120">
                  <c:v>13299.757</c:v>
                </c:pt>
                <c:pt idx="11121">
                  <c:v>13301.661</c:v>
                </c:pt>
                <c:pt idx="11122">
                  <c:v>13302.576999999999</c:v>
                </c:pt>
                <c:pt idx="11123">
                  <c:v>13303.964</c:v>
                </c:pt>
                <c:pt idx="11124">
                  <c:v>13304.441000000001</c:v>
                </c:pt>
                <c:pt idx="11125">
                  <c:v>13305.925999999999</c:v>
                </c:pt>
                <c:pt idx="11126">
                  <c:v>13307.222</c:v>
                </c:pt>
                <c:pt idx="11127">
                  <c:v>13308.171</c:v>
                </c:pt>
                <c:pt idx="11128">
                  <c:v>13309.272999999999</c:v>
                </c:pt>
                <c:pt idx="11129">
                  <c:v>13310.002</c:v>
                </c:pt>
                <c:pt idx="11130">
                  <c:v>13312.377</c:v>
                </c:pt>
                <c:pt idx="11131">
                  <c:v>13312.620999999999</c:v>
                </c:pt>
                <c:pt idx="11132">
                  <c:v>13312.781999999999</c:v>
                </c:pt>
                <c:pt idx="11133">
                  <c:v>13313.571</c:v>
                </c:pt>
                <c:pt idx="11134">
                  <c:v>13315.563</c:v>
                </c:pt>
                <c:pt idx="11135">
                  <c:v>13315.968999999999</c:v>
                </c:pt>
                <c:pt idx="11136">
                  <c:v>13317.232</c:v>
                </c:pt>
                <c:pt idx="11137">
                  <c:v>13318.343000000001</c:v>
                </c:pt>
                <c:pt idx="11138">
                  <c:v>13319.316000000001</c:v>
                </c:pt>
                <c:pt idx="11139">
                  <c:v>13320.790999999999</c:v>
                </c:pt>
                <c:pt idx="11140">
                  <c:v>13321.123</c:v>
                </c:pt>
                <c:pt idx="11141">
                  <c:v>13322.665000000001</c:v>
                </c:pt>
                <c:pt idx="11142">
                  <c:v>13323.903</c:v>
                </c:pt>
                <c:pt idx="11143">
                  <c:v>13324.998</c:v>
                </c:pt>
                <c:pt idx="11144">
                  <c:v>13326.683000000001</c:v>
                </c:pt>
                <c:pt idx="11145">
                  <c:v>13329.205</c:v>
                </c:pt>
                <c:pt idx="11146">
                  <c:v>13329.36</c:v>
                </c:pt>
                <c:pt idx="11147">
                  <c:v>13329.463</c:v>
                </c:pt>
                <c:pt idx="11148">
                  <c:v>13329.967000000001</c:v>
                </c:pt>
                <c:pt idx="11149">
                  <c:v>13332.243</c:v>
                </c:pt>
                <c:pt idx="11150">
                  <c:v>13332.708000000001</c:v>
                </c:pt>
                <c:pt idx="11151">
                  <c:v>13335.022999999999</c:v>
                </c:pt>
                <c:pt idx="11152">
                  <c:v>13336.056</c:v>
                </c:pt>
                <c:pt idx="11153">
                  <c:v>13337.804</c:v>
                </c:pt>
                <c:pt idx="11154">
                  <c:v>13339.404</c:v>
                </c:pt>
                <c:pt idx="11155">
                  <c:v>13341.825000000001</c:v>
                </c:pt>
                <c:pt idx="11156">
                  <c:v>13342.752</c:v>
                </c:pt>
                <c:pt idx="11157">
                  <c:v>13343.364</c:v>
                </c:pt>
                <c:pt idx="11158">
                  <c:v>13346.031999999999</c:v>
                </c:pt>
                <c:pt idx="11159">
                  <c:v>13346.1</c:v>
                </c:pt>
                <c:pt idx="11160">
                  <c:v>13346.145</c:v>
                </c:pt>
                <c:pt idx="11161">
                  <c:v>13346.362999999999</c:v>
                </c:pt>
                <c:pt idx="11162">
                  <c:v>13348.924999999999</c:v>
                </c:pt>
                <c:pt idx="11163">
                  <c:v>13349.447</c:v>
                </c:pt>
                <c:pt idx="11164">
                  <c:v>13350.239</c:v>
                </c:pt>
                <c:pt idx="11165">
                  <c:v>13351.705</c:v>
                </c:pt>
                <c:pt idx="11166">
                  <c:v>13352.795</c:v>
                </c:pt>
                <c:pt idx="11167">
                  <c:v>13354.445</c:v>
                </c:pt>
                <c:pt idx="11168">
                  <c:v>13354.484</c:v>
                </c:pt>
                <c:pt idx="11169">
                  <c:v>13357.264999999999</c:v>
                </c:pt>
                <c:pt idx="11170">
                  <c:v>13358.652</c:v>
                </c:pt>
                <c:pt idx="11171">
                  <c:v>13359.491</c:v>
                </c:pt>
                <c:pt idx="11172">
                  <c:v>13360.045</c:v>
                </c:pt>
                <c:pt idx="11173">
                  <c:v>13362.759</c:v>
                </c:pt>
                <c:pt idx="11174">
                  <c:v>13362.825000000001</c:v>
                </c:pt>
                <c:pt idx="11175">
                  <c:v>13362.839</c:v>
                </c:pt>
                <c:pt idx="11176">
                  <c:v>13362.859</c:v>
                </c:pt>
                <c:pt idx="11177">
                  <c:v>13365.606</c:v>
                </c:pt>
                <c:pt idx="11178">
                  <c:v>13366.187</c:v>
                </c:pt>
                <c:pt idx="11179">
                  <c:v>13367.066000000001</c:v>
                </c:pt>
                <c:pt idx="11180">
                  <c:v>13369.534</c:v>
                </c:pt>
                <c:pt idx="11181">
                  <c:v>13371.165999999999</c:v>
                </c:pt>
                <c:pt idx="11182">
                  <c:v>13371.272999999999</c:v>
                </c:pt>
                <c:pt idx="11183">
                  <c:v>13372.883</c:v>
                </c:pt>
                <c:pt idx="11184">
                  <c:v>13373.946</c:v>
                </c:pt>
                <c:pt idx="11185">
                  <c:v>13375.48</c:v>
                </c:pt>
                <c:pt idx="11186">
                  <c:v>13376.231</c:v>
                </c:pt>
                <c:pt idx="11187">
                  <c:v>13376.727000000001</c:v>
                </c:pt>
                <c:pt idx="11188">
                  <c:v>13377.392</c:v>
                </c:pt>
                <c:pt idx="11189">
                  <c:v>13379.155000000001</c:v>
                </c:pt>
                <c:pt idx="11190">
                  <c:v>13379.505999999999</c:v>
                </c:pt>
                <c:pt idx="11191">
                  <c:v>13379.578</c:v>
                </c:pt>
                <c:pt idx="11192">
                  <c:v>13379.687</c:v>
                </c:pt>
                <c:pt idx="11193">
                  <c:v>13382.286</c:v>
                </c:pt>
                <c:pt idx="11194">
                  <c:v>13382.925999999999</c:v>
                </c:pt>
                <c:pt idx="11195">
                  <c:v>13385.066000000001</c:v>
                </c:pt>
                <c:pt idx="11196">
                  <c:v>13386.272999999999</c:v>
                </c:pt>
                <c:pt idx="11197">
                  <c:v>13387.847</c:v>
                </c:pt>
                <c:pt idx="11198">
                  <c:v>13388.101000000001</c:v>
                </c:pt>
                <c:pt idx="11199">
                  <c:v>13389.621999999999</c:v>
                </c:pt>
                <c:pt idx="11200">
                  <c:v>13390.627</c:v>
                </c:pt>
                <c:pt idx="11201">
                  <c:v>13392.307000000001</c:v>
                </c:pt>
                <c:pt idx="11202">
                  <c:v>13392.97</c:v>
                </c:pt>
                <c:pt idx="11203">
                  <c:v>13395.550999999999</c:v>
                </c:pt>
                <c:pt idx="11204">
                  <c:v>13396.316999999999</c:v>
                </c:pt>
                <c:pt idx="11205">
                  <c:v>13396.513999999999</c:v>
                </c:pt>
                <c:pt idx="11206">
                  <c:v>13396.846</c:v>
                </c:pt>
                <c:pt idx="11207">
                  <c:v>13398.927</c:v>
                </c:pt>
                <c:pt idx="11208">
                  <c:v>13399.683999999999</c:v>
                </c:pt>
                <c:pt idx="11209">
                  <c:v>13400.906999999999</c:v>
                </c:pt>
                <c:pt idx="11210">
                  <c:v>13401.654</c:v>
                </c:pt>
                <c:pt idx="11211">
                  <c:v>13403.054</c:v>
                </c:pt>
                <c:pt idx="11212">
                  <c:v>13405.316999999999</c:v>
                </c:pt>
                <c:pt idx="11213">
                  <c:v>13406.424000000001</c:v>
                </c:pt>
                <c:pt idx="11214">
                  <c:v>13407.108</c:v>
                </c:pt>
                <c:pt idx="11215">
                  <c:v>13409.727000000001</c:v>
                </c:pt>
                <c:pt idx="11216">
                  <c:v>13409.794</c:v>
                </c:pt>
                <c:pt idx="11217">
                  <c:v>13410.013000000001</c:v>
                </c:pt>
                <c:pt idx="11218">
                  <c:v>13413.164000000001</c:v>
                </c:pt>
                <c:pt idx="11219">
                  <c:v>13414.137000000001</c:v>
                </c:pt>
                <c:pt idx="11220">
                  <c:v>13415.29</c:v>
                </c:pt>
                <c:pt idx="11221">
                  <c:v>13416.534</c:v>
                </c:pt>
                <c:pt idx="11222">
                  <c:v>13418.018</c:v>
                </c:pt>
                <c:pt idx="11223">
                  <c:v>13418.546</c:v>
                </c:pt>
                <c:pt idx="11224">
                  <c:v>13419.904</c:v>
                </c:pt>
                <c:pt idx="11225">
                  <c:v>13420.744000000001</c:v>
                </c:pt>
                <c:pt idx="11226">
                  <c:v>13422.955</c:v>
                </c:pt>
                <c:pt idx="11227">
                  <c:v>13423.273999999999</c:v>
                </c:pt>
                <c:pt idx="11228">
                  <c:v>13423.472</c:v>
                </c:pt>
                <c:pt idx="11229">
                  <c:v>13424.308999999999</c:v>
                </c:pt>
                <c:pt idx="11230">
                  <c:v>13426.199000000001</c:v>
                </c:pt>
                <c:pt idx="11231">
                  <c:v>13426.645</c:v>
                </c:pt>
                <c:pt idx="11232">
                  <c:v>13427.365</c:v>
                </c:pt>
                <c:pt idx="11233">
                  <c:v>13428.7</c:v>
                </c:pt>
                <c:pt idx="11234">
                  <c:v>13428.925999999999</c:v>
                </c:pt>
                <c:pt idx="11235">
                  <c:v>13430.014999999999</c:v>
                </c:pt>
                <c:pt idx="11236">
                  <c:v>13431.653</c:v>
                </c:pt>
                <c:pt idx="11237">
                  <c:v>13431.773999999999</c:v>
                </c:pt>
                <c:pt idx="11238">
                  <c:v>13433.385</c:v>
                </c:pt>
                <c:pt idx="11239">
                  <c:v>13434.38</c:v>
                </c:pt>
                <c:pt idx="11240">
                  <c:v>13436.184999999999</c:v>
                </c:pt>
                <c:pt idx="11241">
                  <c:v>13436.754999999999</c:v>
                </c:pt>
                <c:pt idx="11242">
                  <c:v>13437.107</c:v>
                </c:pt>
                <c:pt idx="11243">
                  <c:v>13438.605</c:v>
                </c:pt>
                <c:pt idx="11244">
                  <c:v>13439.834999999999</c:v>
                </c:pt>
                <c:pt idx="11245">
                  <c:v>13440.125</c:v>
                </c:pt>
                <c:pt idx="11246">
                  <c:v>13440.593999999999</c:v>
                </c:pt>
                <c:pt idx="11247">
                  <c:v>13442.562</c:v>
                </c:pt>
                <c:pt idx="11248">
                  <c:v>13443.495000000001</c:v>
                </c:pt>
                <c:pt idx="11249">
                  <c:v>13445.003000000001</c:v>
                </c:pt>
                <c:pt idx="11250">
                  <c:v>13445.289000000001</c:v>
                </c:pt>
                <c:pt idx="11251">
                  <c:v>13446.865</c:v>
                </c:pt>
                <c:pt idx="11252">
                  <c:v>13448.017</c:v>
                </c:pt>
                <c:pt idx="11253">
                  <c:v>13449.413</c:v>
                </c:pt>
                <c:pt idx="11254">
                  <c:v>13450.235000000001</c:v>
                </c:pt>
                <c:pt idx="11255">
                  <c:v>13450.743</c:v>
                </c:pt>
                <c:pt idx="11256">
                  <c:v>13452.9</c:v>
                </c:pt>
                <c:pt idx="11257">
                  <c:v>13453.471</c:v>
                </c:pt>
                <c:pt idx="11258">
                  <c:v>13453.606</c:v>
                </c:pt>
                <c:pt idx="11259">
                  <c:v>13453.822</c:v>
                </c:pt>
                <c:pt idx="11260">
                  <c:v>13456.197</c:v>
                </c:pt>
                <c:pt idx="11261">
                  <c:v>13456.976000000001</c:v>
                </c:pt>
                <c:pt idx="11262">
                  <c:v>13458.232</c:v>
                </c:pt>
                <c:pt idx="11263">
                  <c:v>13458.924999999999</c:v>
                </c:pt>
                <c:pt idx="11264">
                  <c:v>13460.346</c:v>
                </c:pt>
                <c:pt idx="11265">
                  <c:v>13461.591</c:v>
                </c:pt>
                <c:pt idx="11266">
                  <c:v>13461.652</c:v>
                </c:pt>
                <c:pt idx="11267">
                  <c:v>13462.642</c:v>
                </c:pt>
                <c:pt idx="11268">
                  <c:v>13463.715</c:v>
                </c:pt>
                <c:pt idx="11269">
                  <c:v>13464.379000000001</c:v>
                </c:pt>
                <c:pt idx="11270">
                  <c:v>13467.052</c:v>
                </c:pt>
                <c:pt idx="11271">
                  <c:v>13467.084999999999</c:v>
                </c:pt>
                <c:pt idx="11272">
                  <c:v>13467.106</c:v>
                </c:pt>
                <c:pt idx="11273">
                  <c:v>13467.195</c:v>
                </c:pt>
                <c:pt idx="11274">
                  <c:v>13469.834000000001</c:v>
                </c:pt>
                <c:pt idx="11275">
                  <c:v>13470.455</c:v>
                </c:pt>
                <c:pt idx="11276">
                  <c:v>13471.460999999999</c:v>
                </c:pt>
                <c:pt idx="11277">
                  <c:v>13472.561</c:v>
                </c:pt>
                <c:pt idx="11278">
                  <c:v>13473.825000000001</c:v>
                </c:pt>
                <c:pt idx="11279">
                  <c:v>13475.288</c:v>
                </c:pt>
                <c:pt idx="11280">
                  <c:v>13475.87</c:v>
                </c:pt>
                <c:pt idx="11281">
                  <c:v>13477.195</c:v>
                </c:pt>
                <c:pt idx="11282">
                  <c:v>13480.28</c:v>
                </c:pt>
                <c:pt idx="11283">
                  <c:v>13480.742</c:v>
                </c:pt>
                <c:pt idx="11284">
                  <c:v>13481.491</c:v>
                </c:pt>
                <c:pt idx="11285">
                  <c:v>13483.47</c:v>
                </c:pt>
                <c:pt idx="11286">
                  <c:v>13484.69</c:v>
                </c:pt>
                <c:pt idx="11287">
                  <c:v>13486.196</c:v>
                </c:pt>
                <c:pt idx="11288">
                  <c:v>13487.306</c:v>
                </c:pt>
                <c:pt idx="11289">
                  <c:v>13489.089</c:v>
                </c:pt>
                <c:pt idx="11290">
                  <c:v>13490.834000000001</c:v>
                </c:pt>
                <c:pt idx="11291">
                  <c:v>13491.364</c:v>
                </c:pt>
                <c:pt idx="11292">
                  <c:v>13493.785</c:v>
                </c:pt>
                <c:pt idx="11293">
                  <c:v>13494.56</c:v>
                </c:pt>
                <c:pt idx="11294">
                  <c:v>13496.207</c:v>
                </c:pt>
                <c:pt idx="11295">
                  <c:v>13498.286</c:v>
                </c:pt>
                <c:pt idx="11296">
                  <c:v>13498.628000000001</c:v>
                </c:pt>
                <c:pt idx="11297">
                  <c:v>13501.05</c:v>
                </c:pt>
                <c:pt idx="11298">
                  <c:v>13502.012000000001</c:v>
                </c:pt>
                <c:pt idx="11299">
                  <c:v>13503.471</c:v>
                </c:pt>
                <c:pt idx="11300">
                  <c:v>13505.736999999999</c:v>
                </c:pt>
                <c:pt idx="11301">
                  <c:v>13505.893</c:v>
                </c:pt>
                <c:pt idx="11302">
                  <c:v>13506.182000000001</c:v>
                </c:pt>
                <c:pt idx="11303">
                  <c:v>13509.463</c:v>
                </c:pt>
                <c:pt idx="11304">
                  <c:v>13510.735000000001</c:v>
                </c:pt>
                <c:pt idx="11305">
                  <c:v>13513.099</c:v>
                </c:pt>
                <c:pt idx="11306">
                  <c:v>13513.189</c:v>
                </c:pt>
                <c:pt idx="11307">
                  <c:v>13513.293</c:v>
                </c:pt>
                <c:pt idx="11308">
                  <c:v>13513.922</c:v>
                </c:pt>
                <c:pt idx="11309">
                  <c:v>13515.578</c:v>
                </c:pt>
                <c:pt idx="11310">
                  <c:v>13516.914000000001</c:v>
                </c:pt>
                <c:pt idx="11311">
                  <c:v>13518</c:v>
                </c:pt>
                <c:pt idx="11312">
                  <c:v>13520.016</c:v>
                </c:pt>
                <c:pt idx="11313">
                  <c:v>13520.422</c:v>
                </c:pt>
                <c:pt idx="11314">
                  <c:v>13520.64</c:v>
                </c:pt>
                <c:pt idx="11315">
                  <c:v>13521.368</c:v>
                </c:pt>
                <c:pt idx="11316">
                  <c:v>13522.843000000001</c:v>
                </c:pt>
                <c:pt idx="11317">
                  <c:v>13524.365</c:v>
                </c:pt>
                <c:pt idx="11318">
                  <c:v>13525.264999999999</c:v>
                </c:pt>
                <c:pt idx="11319">
                  <c:v>13526.933999999999</c:v>
                </c:pt>
                <c:pt idx="11320">
                  <c:v>13527.686</c:v>
                </c:pt>
                <c:pt idx="11321">
                  <c:v>13528.091</c:v>
                </c:pt>
                <c:pt idx="11322">
                  <c:v>13529.442999999999</c:v>
                </c:pt>
                <c:pt idx="11323">
                  <c:v>13530.107</c:v>
                </c:pt>
                <c:pt idx="11324">
                  <c:v>13531.816000000001</c:v>
                </c:pt>
                <c:pt idx="11325">
                  <c:v>13532.529</c:v>
                </c:pt>
                <c:pt idx="11326">
                  <c:v>13533.851000000001</c:v>
                </c:pt>
                <c:pt idx="11327">
                  <c:v>13534.95</c:v>
                </c:pt>
                <c:pt idx="11328">
                  <c:v>13535.543</c:v>
                </c:pt>
                <c:pt idx="11329">
                  <c:v>13537.371999999999</c:v>
                </c:pt>
                <c:pt idx="11330">
                  <c:v>13537.518</c:v>
                </c:pt>
                <c:pt idx="11331">
                  <c:v>13539.269</c:v>
                </c:pt>
                <c:pt idx="11332">
                  <c:v>13539.793</c:v>
                </c:pt>
                <c:pt idx="11333">
                  <c:v>13540.768</c:v>
                </c:pt>
                <c:pt idx="11334">
                  <c:v>13542.994000000001</c:v>
                </c:pt>
                <c:pt idx="11335">
                  <c:v>13544.636</c:v>
                </c:pt>
                <c:pt idx="11336">
                  <c:v>13545.593000000001</c:v>
                </c:pt>
                <c:pt idx="11337">
                  <c:v>13546.72</c:v>
                </c:pt>
                <c:pt idx="11338">
                  <c:v>13547.058000000001</c:v>
                </c:pt>
                <c:pt idx="11339">
                  <c:v>13547.686</c:v>
                </c:pt>
                <c:pt idx="11340">
                  <c:v>13549.48</c:v>
                </c:pt>
                <c:pt idx="11341">
                  <c:v>13550.445</c:v>
                </c:pt>
                <c:pt idx="11342">
                  <c:v>13551.9</c:v>
                </c:pt>
                <c:pt idx="11343">
                  <c:v>13553.666999999999</c:v>
                </c:pt>
                <c:pt idx="11344">
                  <c:v>13554.171</c:v>
                </c:pt>
                <c:pt idx="11345">
                  <c:v>13554.322</c:v>
                </c:pt>
                <c:pt idx="11346">
                  <c:v>13554.602999999999</c:v>
                </c:pt>
                <c:pt idx="11347">
                  <c:v>13556.743</c:v>
                </c:pt>
                <c:pt idx="11348">
                  <c:v>13557.897000000001</c:v>
                </c:pt>
                <c:pt idx="11349">
                  <c:v>13559.165000000001</c:v>
                </c:pt>
                <c:pt idx="11350">
                  <c:v>13561.52</c:v>
                </c:pt>
                <c:pt idx="11351">
                  <c:v>13561.621999999999</c:v>
                </c:pt>
                <c:pt idx="11352">
                  <c:v>13561.742</c:v>
                </c:pt>
                <c:pt idx="11353">
                  <c:v>13564.008</c:v>
                </c:pt>
                <c:pt idx="11354">
                  <c:v>13565.348</c:v>
                </c:pt>
                <c:pt idx="11355">
                  <c:v>13566.43</c:v>
                </c:pt>
                <c:pt idx="11356">
                  <c:v>13568.438</c:v>
                </c:pt>
                <c:pt idx="11357">
                  <c:v>13568.851000000001</c:v>
                </c:pt>
                <c:pt idx="11358">
                  <c:v>13569.074000000001</c:v>
                </c:pt>
                <c:pt idx="11359">
                  <c:v>13569.816000000001</c:v>
                </c:pt>
                <c:pt idx="11360">
                  <c:v>13572.8</c:v>
                </c:pt>
                <c:pt idx="11361">
                  <c:v>13575.355</c:v>
                </c:pt>
                <c:pt idx="11362">
                  <c:v>13576.115</c:v>
                </c:pt>
                <c:pt idx="11363">
                  <c:v>13576.525</c:v>
                </c:pt>
                <c:pt idx="11364">
                  <c:v>13577.892</c:v>
                </c:pt>
                <c:pt idx="11365">
                  <c:v>13578.537</c:v>
                </c:pt>
                <c:pt idx="11366">
                  <c:v>13580.958000000001</c:v>
                </c:pt>
                <c:pt idx="11367">
                  <c:v>13582.143</c:v>
                </c:pt>
                <c:pt idx="11368">
                  <c:v>13582.950999999999</c:v>
                </c:pt>
                <c:pt idx="11369">
                  <c:v>13583.407999999999</c:v>
                </c:pt>
                <c:pt idx="11370">
                  <c:v>13583.906000000001</c:v>
                </c:pt>
                <c:pt idx="11371">
                  <c:v>13584.925999999999</c:v>
                </c:pt>
                <c:pt idx="11372">
                  <c:v>13585.989</c:v>
                </c:pt>
                <c:pt idx="11373">
                  <c:v>13587.375</c:v>
                </c:pt>
                <c:pt idx="11374">
                  <c:v>13588.57</c:v>
                </c:pt>
                <c:pt idx="11375">
                  <c:v>13590.214</c:v>
                </c:pt>
                <c:pt idx="11376">
                  <c:v>13590.843999999999</c:v>
                </c:pt>
                <c:pt idx="11377">
                  <c:v>13591.15</c:v>
                </c:pt>
                <c:pt idx="11378">
                  <c:v>13592.044</c:v>
                </c:pt>
                <c:pt idx="11379">
                  <c:v>13593.731</c:v>
                </c:pt>
                <c:pt idx="11380">
                  <c:v>13596.313</c:v>
                </c:pt>
                <c:pt idx="11381">
                  <c:v>13597.781000000001</c:v>
                </c:pt>
                <c:pt idx="11382">
                  <c:v>13598.894</c:v>
                </c:pt>
                <c:pt idx="11383">
                  <c:v>13600.789000000001</c:v>
                </c:pt>
                <c:pt idx="11384">
                  <c:v>13601.25</c:v>
                </c:pt>
                <c:pt idx="11385">
                  <c:v>13601.475</c:v>
                </c:pt>
                <c:pt idx="11386">
                  <c:v>13602.128000000001</c:v>
                </c:pt>
                <c:pt idx="11387">
                  <c:v>13604.056</c:v>
                </c:pt>
                <c:pt idx="11388">
                  <c:v>13604.718999999999</c:v>
                </c:pt>
                <c:pt idx="11389">
                  <c:v>13606.076999999999</c:v>
                </c:pt>
                <c:pt idx="11390">
                  <c:v>13606.637000000001</c:v>
                </c:pt>
                <c:pt idx="11391">
                  <c:v>13608.188</c:v>
                </c:pt>
                <c:pt idx="11392">
                  <c:v>13609.218000000001</c:v>
                </c:pt>
                <c:pt idx="11393">
                  <c:v>13611.656000000001</c:v>
                </c:pt>
                <c:pt idx="11394">
                  <c:v>13611.799000000001</c:v>
                </c:pt>
                <c:pt idx="11395">
                  <c:v>13612.212</c:v>
                </c:pt>
                <c:pt idx="11396">
                  <c:v>13614.38</c:v>
                </c:pt>
                <c:pt idx="11397">
                  <c:v>13615.125</c:v>
                </c:pt>
                <c:pt idx="11398">
                  <c:v>13616.653</c:v>
                </c:pt>
                <c:pt idx="11399">
                  <c:v>13616.960999999999</c:v>
                </c:pt>
                <c:pt idx="11400">
                  <c:v>13618.593999999999</c:v>
                </c:pt>
                <c:pt idx="11401">
                  <c:v>13619.540999999999</c:v>
                </c:pt>
                <c:pt idx="11402">
                  <c:v>13622.295</c:v>
                </c:pt>
                <c:pt idx="11403">
                  <c:v>13624.703</c:v>
                </c:pt>
                <c:pt idx="11404">
                  <c:v>13625.531999999999</c:v>
                </c:pt>
                <c:pt idx="11405">
                  <c:v>13627.228999999999</c:v>
                </c:pt>
                <c:pt idx="11406">
                  <c:v>13627.284</c:v>
                </c:pt>
                <c:pt idx="11407">
                  <c:v>13629.001</c:v>
                </c:pt>
                <c:pt idx="11408">
                  <c:v>13629.865</c:v>
                </c:pt>
                <c:pt idx="11409">
                  <c:v>13629.977999999999</c:v>
                </c:pt>
                <c:pt idx="11410">
                  <c:v>13632.379000000001</c:v>
                </c:pt>
                <c:pt idx="11411">
                  <c:v>13632.446</c:v>
                </c:pt>
                <c:pt idx="11412">
                  <c:v>13632.47</c:v>
                </c:pt>
                <c:pt idx="11413">
                  <c:v>13632.517</c:v>
                </c:pt>
                <c:pt idx="11414">
                  <c:v>13635.027</c:v>
                </c:pt>
                <c:pt idx="11415">
                  <c:v>13637.805</c:v>
                </c:pt>
                <c:pt idx="11416">
                  <c:v>13639.406999999999</c:v>
                </c:pt>
                <c:pt idx="11417">
                  <c:v>13640.19</c:v>
                </c:pt>
                <c:pt idx="11418">
                  <c:v>13642.771000000001</c:v>
                </c:pt>
                <c:pt idx="11419">
                  <c:v>13642.876</c:v>
                </c:pt>
                <c:pt idx="11420">
                  <c:v>13643.093000000001</c:v>
                </c:pt>
                <c:pt idx="11421">
                  <c:v>13645.351000000001</c:v>
                </c:pt>
                <c:pt idx="11422">
                  <c:v>13646.344999999999</c:v>
                </c:pt>
                <c:pt idx="11423">
                  <c:v>13647.932000000001</c:v>
                </c:pt>
                <c:pt idx="11424">
                  <c:v>13648.380999999999</c:v>
                </c:pt>
                <c:pt idx="11425">
                  <c:v>13649.814</c:v>
                </c:pt>
                <c:pt idx="11426">
                  <c:v>13650.513000000001</c:v>
                </c:pt>
                <c:pt idx="11427">
                  <c:v>13652.546</c:v>
                </c:pt>
                <c:pt idx="11428">
                  <c:v>13653.093999999999</c:v>
                </c:pt>
                <c:pt idx="11429">
                  <c:v>13653.281999999999</c:v>
                </c:pt>
                <c:pt idx="11430">
                  <c:v>13653.668</c:v>
                </c:pt>
                <c:pt idx="11431">
                  <c:v>13655.674999999999</c:v>
                </c:pt>
                <c:pt idx="11432">
                  <c:v>13656.751</c:v>
                </c:pt>
                <c:pt idx="11433">
                  <c:v>13658.255999999999</c:v>
                </c:pt>
                <c:pt idx="11434">
                  <c:v>13658.956</c:v>
                </c:pt>
                <c:pt idx="11435">
                  <c:v>13663.418</c:v>
                </c:pt>
                <c:pt idx="11436">
                  <c:v>13663.689</c:v>
                </c:pt>
                <c:pt idx="11437">
                  <c:v>13664.244000000001</c:v>
                </c:pt>
                <c:pt idx="11438">
                  <c:v>13665.999</c:v>
                </c:pt>
                <c:pt idx="11439">
                  <c:v>13667.156999999999</c:v>
                </c:pt>
                <c:pt idx="11440">
                  <c:v>13668.58</c:v>
                </c:pt>
                <c:pt idx="11441">
                  <c:v>13670.627</c:v>
                </c:pt>
                <c:pt idx="11442">
                  <c:v>13671.16</c:v>
                </c:pt>
                <c:pt idx="11443">
                  <c:v>13672.713</c:v>
                </c:pt>
                <c:pt idx="11444">
                  <c:v>13673.741</c:v>
                </c:pt>
                <c:pt idx="11445">
                  <c:v>13674.096</c:v>
                </c:pt>
                <c:pt idx="11446">
                  <c:v>13674.82</c:v>
                </c:pt>
                <c:pt idx="11447">
                  <c:v>13676.322</c:v>
                </c:pt>
                <c:pt idx="11448">
                  <c:v>13677.565000000001</c:v>
                </c:pt>
                <c:pt idx="11449">
                  <c:v>13678.903</c:v>
                </c:pt>
                <c:pt idx="11450">
                  <c:v>13680.107</c:v>
                </c:pt>
                <c:pt idx="11451">
                  <c:v>13681.032999999999</c:v>
                </c:pt>
                <c:pt idx="11452">
                  <c:v>13681.484</c:v>
                </c:pt>
                <c:pt idx="11453">
                  <c:v>13682.797</c:v>
                </c:pt>
                <c:pt idx="11454">
                  <c:v>13684.502</c:v>
                </c:pt>
                <c:pt idx="11455">
                  <c:v>13685.396000000001</c:v>
                </c:pt>
                <c:pt idx="11456">
                  <c:v>13686.647000000001</c:v>
                </c:pt>
                <c:pt idx="11457">
                  <c:v>13687.971</c:v>
                </c:pt>
                <c:pt idx="11458">
                  <c:v>13688.447</c:v>
                </c:pt>
                <c:pt idx="11459">
                  <c:v>13689.227999999999</c:v>
                </c:pt>
                <c:pt idx="11460">
                  <c:v>13690.683999999999</c:v>
                </c:pt>
                <c:pt idx="11461">
                  <c:v>13691.44</c:v>
                </c:pt>
                <c:pt idx="11462">
                  <c:v>13691.808999999999</c:v>
                </c:pt>
                <c:pt idx="11463">
                  <c:v>13692.880999999999</c:v>
                </c:pt>
                <c:pt idx="11464">
                  <c:v>13694.39</c:v>
                </c:pt>
                <c:pt idx="11465">
                  <c:v>13695.972</c:v>
                </c:pt>
                <c:pt idx="11466">
                  <c:v>13696.971</c:v>
                </c:pt>
                <c:pt idx="11467">
                  <c:v>13699.550999999999</c:v>
                </c:pt>
                <c:pt idx="11468">
                  <c:v>13701.26</c:v>
                </c:pt>
                <c:pt idx="11469">
                  <c:v>13701.846</c:v>
                </c:pt>
                <c:pt idx="11470">
                  <c:v>13702.132</c:v>
                </c:pt>
                <c:pt idx="11471">
                  <c:v>13704.713</c:v>
                </c:pt>
                <c:pt idx="11472">
                  <c:v>13705.315000000001</c:v>
                </c:pt>
                <c:pt idx="11473">
                  <c:v>13706.548000000001</c:v>
                </c:pt>
                <c:pt idx="11474">
                  <c:v>13707.294</c:v>
                </c:pt>
                <c:pt idx="11475">
                  <c:v>13708.782999999999</c:v>
                </c:pt>
                <c:pt idx="11476">
                  <c:v>13709.875</c:v>
                </c:pt>
                <c:pt idx="11477">
                  <c:v>13711.834999999999</c:v>
                </c:pt>
                <c:pt idx="11478">
                  <c:v>13712.252</c:v>
                </c:pt>
                <c:pt idx="11479">
                  <c:v>13712.456</c:v>
                </c:pt>
                <c:pt idx="11480">
                  <c:v>13713.048000000001</c:v>
                </c:pt>
                <c:pt idx="11481">
                  <c:v>13715.037</c:v>
                </c:pt>
                <c:pt idx="11482">
                  <c:v>13715.722</c:v>
                </c:pt>
                <c:pt idx="11483">
                  <c:v>13717.123</c:v>
                </c:pt>
                <c:pt idx="11484">
                  <c:v>13719.19</c:v>
                </c:pt>
                <c:pt idx="11485">
                  <c:v>13720.199000000001</c:v>
                </c:pt>
                <c:pt idx="11486">
                  <c:v>13722.411</c:v>
                </c:pt>
                <c:pt idx="11487">
                  <c:v>13722.459000000001</c:v>
                </c:pt>
                <c:pt idx="11488">
                  <c:v>13722.731</c:v>
                </c:pt>
                <c:pt idx="11489">
                  <c:v>13722.746999999999</c:v>
                </c:pt>
                <c:pt idx="11490">
                  <c:v>13722.763999999999</c:v>
                </c:pt>
                <c:pt idx="11491">
                  <c:v>13723.964</c:v>
                </c:pt>
                <c:pt idx="11492">
                  <c:v>13725.066999999999</c:v>
                </c:pt>
                <c:pt idx="11493">
                  <c:v>13727.34</c:v>
                </c:pt>
                <c:pt idx="11494">
                  <c:v>13727.387000000001</c:v>
                </c:pt>
                <c:pt idx="11495">
                  <c:v>13727.434999999999</c:v>
                </c:pt>
                <c:pt idx="11496">
                  <c:v>13729.706</c:v>
                </c:pt>
                <c:pt idx="11497">
                  <c:v>13732.026</c:v>
                </c:pt>
                <c:pt idx="11498">
                  <c:v>13732.138999999999</c:v>
                </c:pt>
                <c:pt idx="11499">
                  <c:v>13734.346</c:v>
                </c:pt>
                <c:pt idx="11500">
                  <c:v>13736.492</c:v>
                </c:pt>
                <c:pt idx="11501">
                  <c:v>13736.665000000001</c:v>
                </c:pt>
                <c:pt idx="11502">
                  <c:v>13736.843999999999</c:v>
                </c:pt>
                <c:pt idx="11503">
                  <c:v>13738.984</c:v>
                </c:pt>
                <c:pt idx="11504">
                  <c:v>13741.067999999999</c:v>
                </c:pt>
                <c:pt idx="11505">
                  <c:v>13741.548000000001</c:v>
                </c:pt>
                <c:pt idx="11506">
                  <c:v>13743.624</c:v>
                </c:pt>
                <c:pt idx="11507">
                  <c:v>13745.942999999999</c:v>
                </c:pt>
                <c:pt idx="11508">
                  <c:v>13746.252</c:v>
                </c:pt>
                <c:pt idx="11509">
                  <c:v>13748.263999999999</c:v>
                </c:pt>
                <c:pt idx="11510">
                  <c:v>13750.22</c:v>
                </c:pt>
                <c:pt idx="11511">
                  <c:v>13750.499</c:v>
                </c:pt>
                <c:pt idx="11512">
                  <c:v>13750.583000000001</c:v>
                </c:pt>
                <c:pt idx="11513">
                  <c:v>13750.956</c:v>
                </c:pt>
                <c:pt idx="11514">
                  <c:v>13752.902</c:v>
                </c:pt>
                <c:pt idx="11515">
                  <c:v>13754.796</c:v>
                </c:pt>
                <c:pt idx="11516">
                  <c:v>13755.223</c:v>
                </c:pt>
                <c:pt idx="11517">
                  <c:v>13755.661</c:v>
                </c:pt>
                <c:pt idx="11518">
                  <c:v>13757.541999999999</c:v>
                </c:pt>
                <c:pt idx="11519">
                  <c:v>13759.371999999999</c:v>
                </c:pt>
                <c:pt idx="11520">
                  <c:v>13759.861000000001</c:v>
                </c:pt>
                <c:pt idx="11521">
                  <c:v>13762.182000000001</c:v>
                </c:pt>
                <c:pt idx="11522">
                  <c:v>13763.948</c:v>
                </c:pt>
                <c:pt idx="11523">
                  <c:v>13764.501</c:v>
                </c:pt>
                <c:pt idx="11524">
                  <c:v>13765.069</c:v>
                </c:pt>
                <c:pt idx="11525">
                  <c:v>13768.523999999999</c:v>
                </c:pt>
                <c:pt idx="11526">
                  <c:v>13769.141</c:v>
                </c:pt>
                <c:pt idx="11527">
                  <c:v>13769.772999999999</c:v>
                </c:pt>
                <c:pt idx="11528">
                  <c:v>13771.46</c:v>
                </c:pt>
                <c:pt idx="11529">
                  <c:v>13773.1</c:v>
                </c:pt>
                <c:pt idx="11530">
                  <c:v>13774.478999999999</c:v>
                </c:pt>
                <c:pt idx="11531">
                  <c:v>13776.1</c:v>
                </c:pt>
                <c:pt idx="11532">
                  <c:v>13777.675999999999</c:v>
                </c:pt>
                <c:pt idx="11533">
                  <c:v>13778.419</c:v>
                </c:pt>
                <c:pt idx="11534">
                  <c:v>13779.183000000001</c:v>
                </c:pt>
                <c:pt idx="11535">
                  <c:v>13780.737999999999</c:v>
                </c:pt>
                <c:pt idx="11536">
                  <c:v>13782.252</c:v>
                </c:pt>
                <c:pt idx="11537">
                  <c:v>13783.058999999999</c:v>
                </c:pt>
                <c:pt idx="11538">
                  <c:v>13783.887000000001</c:v>
                </c:pt>
                <c:pt idx="11539">
                  <c:v>13785.378000000001</c:v>
                </c:pt>
                <c:pt idx="11540">
                  <c:v>13786.828</c:v>
                </c:pt>
                <c:pt idx="11541">
                  <c:v>13787.697</c:v>
                </c:pt>
                <c:pt idx="11542">
                  <c:v>13788.592000000001</c:v>
                </c:pt>
                <c:pt idx="11543">
                  <c:v>13790.018</c:v>
                </c:pt>
                <c:pt idx="11544">
                  <c:v>13791.404</c:v>
                </c:pt>
                <c:pt idx="11545">
                  <c:v>13792.337</c:v>
                </c:pt>
                <c:pt idx="11546">
                  <c:v>13793.296</c:v>
                </c:pt>
                <c:pt idx="11547">
                  <c:v>13794.656000000001</c:v>
                </c:pt>
                <c:pt idx="11548">
                  <c:v>13795.981</c:v>
                </c:pt>
                <c:pt idx="11549">
                  <c:v>13796.977000000001</c:v>
                </c:pt>
                <c:pt idx="11550">
                  <c:v>13798</c:v>
                </c:pt>
                <c:pt idx="11551">
                  <c:v>13799.296</c:v>
                </c:pt>
                <c:pt idx="11552">
                  <c:v>13800.556</c:v>
                </c:pt>
                <c:pt idx="11553">
                  <c:v>13801.615</c:v>
                </c:pt>
                <c:pt idx="11554">
                  <c:v>13803.934999999999</c:v>
                </c:pt>
                <c:pt idx="11555">
                  <c:v>13805.132</c:v>
                </c:pt>
                <c:pt idx="11556">
                  <c:v>13806.254999999999</c:v>
                </c:pt>
                <c:pt idx="11557">
                  <c:v>13808.574000000001</c:v>
                </c:pt>
                <c:pt idx="11558">
                  <c:v>13809.708000000001</c:v>
                </c:pt>
                <c:pt idx="11559">
                  <c:v>13810.094999999999</c:v>
                </c:pt>
                <c:pt idx="11560">
                  <c:v>13810.894</c:v>
                </c:pt>
                <c:pt idx="11561">
                  <c:v>13812.112999999999</c:v>
                </c:pt>
                <c:pt idx="11562">
                  <c:v>13813.214</c:v>
                </c:pt>
                <c:pt idx="11563">
                  <c:v>13814.284</c:v>
                </c:pt>
                <c:pt idx="11564">
                  <c:v>13815.532999999999</c:v>
                </c:pt>
                <c:pt idx="11565">
                  <c:v>13816.816999999999</c:v>
                </c:pt>
                <c:pt idx="11566">
                  <c:v>13817.852999999999</c:v>
                </c:pt>
                <c:pt idx="11567">
                  <c:v>13818.86</c:v>
                </c:pt>
                <c:pt idx="11568">
                  <c:v>13820.173000000001</c:v>
                </c:pt>
                <c:pt idx="11569">
                  <c:v>13821.522000000001</c:v>
                </c:pt>
                <c:pt idx="11570">
                  <c:v>13823.437</c:v>
                </c:pt>
                <c:pt idx="11571">
                  <c:v>13824.812</c:v>
                </c:pt>
                <c:pt idx="11572">
                  <c:v>13826.227000000001</c:v>
                </c:pt>
                <c:pt idx="11573">
                  <c:v>13827.132</c:v>
                </c:pt>
                <c:pt idx="11574">
                  <c:v>13828.012000000001</c:v>
                </c:pt>
                <c:pt idx="11575">
                  <c:v>13829.450999999999</c:v>
                </c:pt>
                <c:pt idx="11576">
                  <c:v>13830.931</c:v>
                </c:pt>
                <c:pt idx="11577">
                  <c:v>13831.771000000001</c:v>
                </c:pt>
                <c:pt idx="11578">
                  <c:v>13832.588</c:v>
                </c:pt>
                <c:pt idx="11579">
                  <c:v>13834.091</c:v>
                </c:pt>
                <c:pt idx="11580">
                  <c:v>13835.635</c:v>
                </c:pt>
                <c:pt idx="11581">
                  <c:v>13838.73</c:v>
                </c:pt>
                <c:pt idx="11582">
                  <c:v>13839.97</c:v>
                </c:pt>
                <c:pt idx="11583">
                  <c:v>13840.523999999999</c:v>
                </c:pt>
                <c:pt idx="11584">
                  <c:v>13841.101000000001</c:v>
                </c:pt>
                <c:pt idx="11585">
                  <c:v>13841.403</c:v>
                </c:pt>
                <c:pt idx="11586">
                  <c:v>13842.374</c:v>
                </c:pt>
                <c:pt idx="11587">
                  <c:v>13843.53</c:v>
                </c:pt>
                <c:pt idx="11588">
                  <c:v>13845.107</c:v>
                </c:pt>
                <c:pt idx="11589">
                  <c:v>13845.959000000001</c:v>
                </c:pt>
                <c:pt idx="11590">
                  <c:v>13847.582</c:v>
                </c:pt>
                <c:pt idx="11591">
                  <c:v>13848.813</c:v>
                </c:pt>
                <c:pt idx="11592">
                  <c:v>13850.172</c:v>
                </c:pt>
                <c:pt idx="11593">
                  <c:v>13852.517</c:v>
                </c:pt>
                <c:pt idx="11594">
                  <c:v>13853.246999999999</c:v>
                </c:pt>
                <c:pt idx="11595">
                  <c:v>13854.64</c:v>
                </c:pt>
                <c:pt idx="11596">
                  <c:v>13855.677</c:v>
                </c:pt>
                <c:pt idx="11597">
                  <c:v>13856.222</c:v>
                </c:pt>
                <c:pt idx="11598">
                  <c:v>13857.968999999999</c:v>
                </c:pt>
                <c:pt idx="11599">
                  <c:v>13858.106</c:v>
                </c:pt>
                <c:pt idx="11600">
                  <c:v>13858.43</c:v>
                </c:pt>
                <c:pt idx="11601">
                  <c:v>13859.925999999999</c:v>
                </c:pt>
                <c:pt idx="11602">
                  <c:v>13863.630999999999</c:v>
                </c:pt>
                <c:pt idx="11603">
                  <c:v>13865.395</c:v>
                </c:pt>
                <c:pt idx="11604">
                  <c:v>13865.767</c:v>
                </c:pt>
                <c:pt idx="11605">
                  <c:v>13867.334999999999</c:v>
                </c:pt>
                <c:pt idx="11606">
                  <c:v>13867.824000000001</c:v>
                </c:pt>
                <c:pt idx="11607">
                  <c:v>13868.754999999999</c:v>
                </c:pt>
                <c:pt idx="11608">
                  <c:v>13870.253000000001</c:v>
                </c:pt>
                <c:pt idx="11609">
                  <c:v>13871.04</c:v>
                </c:pt>
                <c:pt idx="11610">
                  <c:v>13874.744000000001</c:v>
                </c:pt>
                <c:pt idx="11611">
                  <c:v>13875.111999999999</c:v>
                </c:pt>
                <c:pt idx="11612">
                  <c:v>13875.813</c:v>
                </c:pt>
                <c:pt idx="11613">
                  <c:v>13877.540999999999</c:v>
                </c:pt>
                <c:pt idx="11614">
                  <c:v>13878.449000000001</c:v>
                </c:pt>
                <c:pt idx="11615">
                  <c:v>13879.971</c:v>
                </c:pt>
                <c:pt idx="11616">
                  <c:v>13881.361999999999</c:v>
                </c:pt>
                <c:pt idx="11617">
                  <c:v>13882.153</c:v>
                </c:pt>
                <c:pt idx="11618">
                  <c:v>13882.4</c:v>
                </c:pt>
                <c:pt idx="11619">
                  <c:v>13882.87</c:v>
                </c:pt>
                <c:pt idx="11620">
                  <c:v>13884.829</c:v>
                </c:pt>
                <c:pt idx="11621">
                  <c:v>13885.858</c:v>
                </c:pt>
                <c:pt idx="11622">
                  <c:v>13887.259</c:v>
                </c:pt>
                <c:pt idx="11623">
                  <c:v>13889.159</c:v>
                </c:pt>
                <c:pt idx="11624">
                  <c:v>13889.563</c:v>
                </c:pt>
                <c:pt idx="11625">
                  <c:v>13889.689</c:v>
                </c:pt>
                <c:pt idx="11626">
                  <c:v>13889.928</c:v>
                </c:pt>
                <c:pt idx="11627">
                  <c:v>13892.118</c:v>
                </c:pt>
                <c:pt idx="11628">
                  <c:v>13894.547</c:v>
                </c:pt>
                <c:pt idx="11629">
                  <c:v>13896.957</c:v>
                </c:pt>
                <c:pt idx="11630">
                  <c:v>13896.972</c:v>
                </c:pt>
                <c:pt idx="11631">
                  <c:v>13896.985000000001</c:v>
                </c:pt>
                <c:pt idx="11632">
                  <c:v>13897.781000000001</c:v>
                </c:pt>
                <c:pt idx="11633">
                  <c:v>13899.406000000001</c:v>
                </c:pt>
                <c:pt idx="11634">
                  <c:v>13900.677</c:v>
                </c:pt>
                <c:pt idx="11635">
                  <c:v>13904.043</c:v>
                </c:pt>
                <c:pt idx="11636">
                  <c:v>13904.264999999999</c:v>
                </c:pt>
                <c:pt idx="11637">
                  <c:v>13904.380999999999</c:v>
                </c:pt>
                <c:pt idx="11638">
                  <c:v>13904.754999999999</c:v>
                </c:pt>
                <c:pt idx="11639">
                  <c:v>13906.694</c:v>
                </c:pt>
                <c:pt idx="11640">
                  <c:v>13908.085999999999</c:v>
                </c:pt>
                <c:pt idx="11641">
                  <c:v>13909.123</c:v>
                </c:pt>
                <c:pt idx="11642">
                  <c:v>13911.101000000001</c:v>
                </c:pt>
                <c:pt idx="11643">
                  <c:v>13911.553</c:v>
                </c:pt>
                <c:pt idx="11644">
                  <c:v>13911.79</c:v>
                </c:pt>
                <c:pt idx="11645">
                  <c:v>13912.553</c:v>
                </c:pt>
                <c:pt idx="11646">
                  <c:v>13913.982</c:v>
                </c:pt>
                <c:pt idx="11647">
                  <c:v>13915.495000000001</c:v>
                </c:pt>
                <c:pt idx="11648">
                  <c:v>13916.411</c:v>
                </c:pt>
                <c:pt idx="11649">
                  <c:v>13918.157999999999</c:v>
                </c:pt>
                <c:pt idx="11650">
                  <c:v>13918.841</c:v>
                </c:pt>
                <c:pt idx="11651">
                  <c:v>13919.199000000001</c:v>
                </c:pt>
                <c:pt idx="11652">
                  <c:v>13920.35</c:v>
                </c:pt>
                <c:pt idx="11653">
                  <c:v>13921.271000000001</c:v>
                </c:pt>
                <c:pt idx="11654">
                  <c:v>13922.904</c:v>
                </c:pt>
                <c:pt idx="11655">
                  <c:v>13923.7</c:v>
                </c:pt>
                <c:pt idx="11656">
                  <c:v>13925.216</c:v>
                </c:pt>
                <c:pt idx="11657">
                  <c:v>13926.129000000001</c:v>
                </c:pt>
                <c:pt idx="11658">
                  <c:v>13926.608</c:v>
                </c:pt>
                <c:pt idx="11659">
                  <c:v>13928.147999999999</c:v>
                </c:pt>
                <c:pt idx="11660">
                  <c:v>13928.558999999999</c:v>
                </c:pt>
                <c:pt idx="11661">
                  <c:v>13929.022999999999</c:v>
                </c:pt>
                <c:pt idx="11662">
                  <c:v>13930.314</c:v>
                </c:pt>
                <c:pt idx="11663">
                  <c:v>13930.987999999999</c:v>
                </c:pt>
                <c:pt idx="11664">
                  <c:v>13933.416999999999</c:v>
                </c:pt>
                <c:pt idx="11665">
                  <c:v>13934.018</c:v>
                </c:pt>
                <c:pt idx="11666">
                  <c:v>13935.847</c:v>
                </c:pt>
                <c:pt idx="11667">
                  <c:v>13935.945</c:v>
                </c:pt>
                <c:pt idx="11668">
                  <c:v>13937.723</c:v>
                </c:pt>
                <c:pt idx="11669">
                  <c:v>13938.276</c:v>
                </c:pt>
                <c:pt idx="11670">
                  <c:v>13940.705</c:v>
                </c:pt>
                <c:pt idx="11671">
                  <c:v>13941.427</c:v>
                </c:pt>
                <c:pt idx="11672">
                  <c:v>13943.743</c:v>
                </c:pt>
                <c:pt idx="11673">
                  <c:v>13945.132</c:v>
                </c:pt>
                <c:pt idx="11674">
                  <c:v>13946.388999999999</c:v>
                </c:pt>
                <c:pt idx="11675">
                  <c:v>13947.994000000001</c:v>
                </c:pt>
                <c:pt idx="11676">
                  <c:v>13948.835999999999</c:v>
                </c:pt>
                <c:pt idx="11677">
                  <c:v>13950.423000000001</c:v>
                </c:pt>
                <c:pt idx="11678">
                  <c:v>13951.54</c:v>
                </c:pt>
                <c:pt idx="11679">
                  <c:v>13952.540999999999</c:v>
                </c:pt>
                <c:pt idx="11680">
                  <c:v>13952.852999999999</c:v>
                </c:pt>
                <c:pt idx="11681">
                  <c:v>13953.446</c:v>
                </c:pt>
                <c:pt idx="11682">
                  <c:v>13954.267</c:v>
                </c:pt>
                <c:pt idx="11683">
                  <c:v>13955.281999999999</c:v>
                </c:pt>
                <c:pt idx="11684">
                  <c:v>13956.245000000001</c:v>
                </c:pt>
                <c:pt idx="11685">
                  <c:v>13957.710999999999</c:v>
                </c:pt>
                <c:pt idx="11686">
                  <c:v>13959.338</c:v>
                </c:pt>
                <c:pt idx="11687">
                  <c:v>13959.95</c:v>
                </c:pt>
                <c:pt idx="11688">
                  <c:v>13960.141</c:v>
                </c:pt>
                <c:pt idx="11689">
                  <c:v>13960.504000000001</c:v>
                </c:pt>
                <c:pt idx="11690">
                  <c:v>13962.57</c:v>
                </c:pt>
                <c:pt idx="11691">
                  <c:v>13963.654</c:v>
                </c:pt>
                <c:pt idx="11692">
                  <c:v>13964.999</c:v>
                </c:pt>
                <c:pt idx="11693">
                  <c:v>13967.136</c:v>
                </c:pt>
                <c:pt idx="11694">
                  <c:v>13967.359</c:v>
                </c:pt>
                <c:pt idx="11695">
                  <c:v>13967.429</c:v>
                </c:pt>
                <c:pt idx="11696">
                  <c:v>13967.562</c:v>
                </c:pt>
                <c:pt idx="11697">
                  <c:v>13969.858</c:v>
                </c:pt>
                <c:pt idx="11698">
                  <c:v>13971.064</c:v>
                </c:pt>
                <c:pt idx="11699">
                  <c:v>13972.287</c:v>
                </c:pt>
                <c:pt idx="11700">
                  <c:v>13974.619000000001</c:v>
                </c:pt>
                <c:pt idx="11701">
                  <c:v>13974.717000000001</c:v>
                </c:pt>
                <c:pt idx="11702">
                  <c:v>13974.769</c:v>
                </c:pt>
                <c:pt idx="11703">
                  <c:v>13974.933000000001</c:v>
                </c:pt>
                <c:pt idx="11704">
                  <c:v>13977.147000000001</c:v>
                </c:pt>
                <c:pt idx="11705">
                  <c:v>13978.473</c:v>
                </c:pt>
                <c:pt idx="11706">
                  <c:v>13979.575999999999</c:v>
                </c:pt>
                <c:pt idx="11707">
                  <c:v>13981.677</c:v>
                </c:pt>
                <c:pt idx="11708">
                  <c:v>13982.004999999999</c:v>
                </c:pt>
                <c:pt idx="11709">
                  <c:v>13982.178</c:v>
                </c:pt>
                <c:pt idx="11710">
                  <c:v>13982.731</c:v>
                </c:pt>
                <c:pt idx="11711">
                  <c:v>13984.434999999999</c:v>
                </c:pt>
                <c:pt idx="11712">
                  <c:v>13985.882</c:v>
                </c:pt>
                <c:pt idx="11713">
                  <c:v>13986.864</c:v>
                </c:pt>
                <c:pt idx="11714">
                  <c:v>13988.734</c:v>
                </c:pt>
                <c:pt idx="11715">
                  <c:v>13989.293</c:v>
                </c:pt>
                <c:pt idx="11716">
                  <c:v>13989.587</c:v>
                </c:pt>
                <c:pt idx="11717">
                  <c:v>13990.528</c:v>
                </c:pt>
                <c:pt idx="11718">
                  <c:v>13991.723</c:v>
                </c:pt>
                <c:pt idx="11719">
                  <c:v>13993.290999999999</c:v>
                </c:pt>
                <c:pt idx="11720">
                  <c:v>13994.152</c:v>
                </c:pt>
                <c:pt idx="11721">
                  <c:v>13996.995999999999</c:v>
                </c:pt>
                <c:pt idx="11722">
                  <c:v>13998.325999999999</c:v>
                </c:pt>
                <c:pt idx="11723">
                  <c:v>13999.011</c:v>
                </c:pt>
                <c:pt idx="11724">
                  <c:v>14000.7</c:v>
                </c:pt>
                <c:pt idx="11725">
                  <c:v>14001.44</c:v>
                </c:pt>
                <c:pt idx="11726">
                  <c:v>14002.85</c:v>
                </c:pt>
                <c:pt idx="11727">
                  <c:v>14003.87</c:v>
                </c:pt>
                <c:pt idx="11728">
                  <c:v>14006.123</c:v>
                </c:pt>
                <c:pt idx="11729">
                  <c:v>14006.299000000001</c:v>
                </c:pt>
                <c:pt idx="11730">
                  <c:v>14008.109</c:v>
                </c:pt>
                <c:pt idx="11731">
                  <c:v>14008.728999999999</c:v>
                </c:pt>
                <c:pt idx="11732">
                  <c:v>14008.959000000001</c:v>
                </c:pt>
                <c:pt idx="11733">
                  <c:v>14009.906999999999</c:v>
                </c:pt>
                <c:pt idx="11734">
                  <c:v>14011.815000000001</c:v>
                </c:pt>
                <c:pt idx="11735">
                  <c:v>14013.587</c:v>
                </c:pt>
                <c:pt idx="11736">
                  <c:v>14013.617</c:v>
                </c:pt>
                <c:pt idx="11737">
                  <c:v>14013.853999999999</c:v>
                </c:pt>
                <c:pt idx="11738">
                  <c:v>14015.44</c:v>
                </c:pt>
                <c:pt idx="11739">
                  <c:v>14017.674000000001</c:v>
                </c:pt>
                <c:pt idx="11740">
                  <c:v>14018.606</c:v>
                </c:pt>
                <c:pt idx="11741">
                  <c:v>14018.992</c:v>
                </c:pt>
                <c:pt idx="11742">
                  <c:v>14021.115</c:v>
                </c:pt>
                <c:pt idx="11743">
                  <c:v>14022.544</c:v>
                </c:pt>
                <c:pt idx="11744">
                  <c:v>14023.624</c:v>
                </c:pt>
                <c:pt idx="11745">
                  <c:v>14026.004000000001</c:v>
                </c:pt>
                <c:pt idx="11746">
                  <c:v>14026.096</c:v>
                </c:pt>
                <c:pt idx="11747">
                  <c:v>14026.225</c:v>
                </c:pt>
                <c:pt idx="11748">
                  <c:v>14026.683999999999</c:v>
                </c:pt>
                <c:pt idx="11749">
                  <c:v>14028.644</c:v>
                </c:pt>
                <c:pt idx="11750">
                  <c:v>14029.647999999999</c:v>
                </c:pt>
                <c:pt idx="11751">
                  <c:v>14033.662</c:v>
                </c:pt>
                <c:pt idx="11752">
                  <c:v>14034.776</c:v>
                </c:pt>
                <c:pt idx="11753">
                  <c:v>14036.172</c:v>
                </c:pt>
                <c:pt idx="11754">
                  <c:v>14036.752</c:v>
                </c:pt>
                <c:pt idx="11755">
                  <c:v>14038.154</c:v>
                </c:pt>
                <c:pt idx="11756">
                  <c:v>14038.682000000001</c:v>
                </c:pt>
                <c:pt idx="11757">
                  <c:v>14040.304</c:v>
                </c:pt>
                <c:pt idx="11758">
                  <c:v>14041.191000000001</c:v>
                </c:pt>
                <c:pt idx="11759">
                  <c:v>14043.328</c:v>
                </c:pt>
                <c:pt idx="11760">
                  <c:v>14043.7</c:v>
                </c:pt>
                <c:pt idx="11761">
                  <c:v>14043.856</c:v>
                </c:pt>
                <c:pt idx="11762">
                  <c:v>14044.23</c:v>
                </c:pt>
                <c:pt idx="11763">
                  <c:v>14046.21</c:v>
                </c:pt>
                <c:pt idx="11764">
                  <c:v>14047.406999999999</c:v>
                </c:pt>
                <c:pt idx="11765">
                  <c:v>14048.72</c:v>
                </c:pt>
                <c:pt idx="11766">
                  <c:v>14050.305</c:v>
                </c:pt>
                <c:pt idx="11767">
                  <c:v>14050.959000000001</c:v>
                </c:pt>
                <c:pt idx="11768">
                  <c:v>14051.23</c:v>
                </c:pt>
                <c:pt idx="11769">
                  <c:v>14051.88</c:v>
                </c:pt>
                <c:pt idx="11770">
                  <c:v>14054.511</c:v>
                </c:pt>
                <c:pt idx="11771">
                  <c:v>14056.38</c:v>
                </c:pt>
                <c:pt idx="11772">
                  <c:v>14058.758</c:v>
                </c:pt>
                <c:pt idx="11773">
                  <c:v>14061.268</c:v>
                </c:pt>
                <c:pt idx="11774">
                  <c:v>14061.614</c:v>
                </c:pt>
                <c:pt idx="11775">
                  <c:v>14062.455</c:v>
                </c:pt>
                <c:pt idx="11776">
                  <c:v>14063.776</c:v>
                </c:pt>
                <c:pt idx="11777">
                  <c:v>14065.165999999999</c:v>
                </c:pt>
                <c:pt idx="11778">
                  <c:v>14066.286</c:v>
                </c:pt>
                <c:pt idx="11779">
                  <c:v>14068.53</c:v>
                </c:pt>
                <c:pt idx="11780">
                  <c:v>14068.718000000001</c:v>
                </c:pt>
                <c:pt idx="11781">
                  <c:v>14068.796</c:v>
                </c:pt>
                <c:pt idx="11782">
                  <c:v>14068.982</c:v>
                </c:pt>
                <c:pt idx="11783">
                  <c:v>14071.306</c:v>
                </c:pt>
                <c:pt idx="11784">
                  <c:v>14072.27</c:v>
                </c:pt>
                <c:pt idx="11785">
                  <c:v>14073.815000000001</c:v>
                </c:pt>
                <c:pt idx="11786">
                  <c:v>14075.822</c:v>
                </c:pt>
                <c:pt idx="11787">
                  <c:v>14076.324000000001</c:v>
                </c:pt>
                <c:pt idx="11788">
                  <c:v>14077.534</c:v>
                </c:pt>
                <c:pt idx="11789">
                  <c:v>14078.834000000001</c:v>
                </c:pt>
                <c:pt idx="11790">
                  <c:v>14079.374</c:v>
                </c:pt>
                <c:pt idx="11791">
                  <c:v>14080.681</c:v>
                </c:pt>
                <c:pt idx="11792">
                  <c:v>14081.343999999999</c:v>
                </c:pt>
                <c:pt idx="11793">
                  <c:v>14083.852999999999</c:v>
                </c:pt>
                <c:pt idx="11794">
                  <c:v>14086.085999999999</c:v>
                </c:pt>
                <c:pt idx="11795">
                  <c:v>14086.361999999999</c:v>
                </c:pt>
                <c:pt idx="11796">
                  <c:v>14086.477999999999</c:v>
                </c:pt>
                <c:pt idx="11797">
                  <c:v>14086.755999999999</c:v>
                </c:pt>
                <c:pt idx="11798">
                  <c:v>14086.803</c:v>
                </c:pt>
                <c:pt idx="11799">
                  <c:v>14088.871999999999</c:v>
                </c:pt>
                <c:pt idx="11800">
                  <c:v>14090.029</c:v>
                </c:pt>
                <c:pt idx="11801">
                  <c:v>14091.382</c:v>
                </c:pt>
                <c:pt idx="11802">
                  <c:v>14093.581</c:v>
                </c:pt>
                <c:pt idx="11803">
                  <c:v>14093.891</c:v>
                </c:pt>
                <c:pt idx="11804">
                  <c:v>14094.638000000001</c:v>
                </c:pt>
                <c:pt idx="11805">
                  <c:v>14097.133</c:v>
                </c:pt>
                <c:pt idx="11806">
                  <c:v>14098.906000000001</c:v>
                </c:pt>
                <c:pt idx="11807">
                  <c:v>14100.684999999999</c:v>
                </c:pt>
                <c:pt idx="11808">
                  <c:v>14101.42</c:v>
                </c:pt>
                <c:pt idx="11809">
                  <c:v>14103.929</c:v>
                </c:pt>
                <c:pt idx="11810">
                  <c:v>14104.236000000001</c:v>
                </c:pt>
                <c:pt idx="11811">
                  <c:v>14106.439</c:v>
                </c:pt>
                <c:pt idx="11812">
                  <c:v>14107.788</c:v>
                </c:pt>
                <c:pt idx="11813">
                  <c:v>14108.948</c:v>
                </c:pt>
                <c:pt idx="11814">
                  <c:v>14111.057000000001</c:v>
                </c:pt>
                <c:pt idx="11815">
                  <c:v>14111.458000000001</c:v>
                </c:pt>
                <c:pt idx="11816">
                  <c:v>14111.74</c:v>
                </c:pt>
                <c:pt idx="11817">
                  <c:v>14113.967000000001</c:v>
                </c:pt>
                <c:pt idx="11818">
                  <c:v>14116.477000000001</c:v>
                </c:pt>
                <c:pt idx="11819">
                  <c:v>14120.291999999999</c:v>
                </c:pt>
                <c:pt idx="11820">
                  <c:v>14121.495999999999</c:v>
                </c:pt>
                <c:pt idx="11821">
                  <c:v>14121.995999999999</c:v>
                </c:pt>
                <c:pt idx="11822">
                  <c:v>14123.206</c:v>
                </c:pt>
                <c:pt idx="11823">
                  <c:v>14124.004999999999</c:v>
                </c:pt>
                <c:pt idx="11824">
                  <c:v>14125.548000000001</c:v>
                </c:pt>
                <c:pt idx="11825">
                  <c:v>14129.023999999999</c:v>
                </c:pt>
                <c:pt idx="11826">
                  <c:v>14129.1</c:v>
                </c:pt>
                <c:pt idx="11827">
                  <c:v>14131.534</c:v>
                </c:pt>
                <c:pt idx="11828">
                  <c:v>14132.651</c:v>
                </c:pt>
                <c:pt idx="11829">
                  <c:v>14134.043</c:v>
                </c:pt>
                <c:pt idx="11830">
                  <c:v>14136.203</c:v>
                </c:pt>
                <c:pt idx="11831">
                  <c:v>14136.553</c:v>
                </c:pt>
                <c:pt idx="11832">
                  <c:v>14139.063</c:v>
                </c:pt>
                <c:pt idx="11833">
                  <c:v>14139.754999999999</c:v>
                </c:pt>
                <c:pt idx="11834">
                  <c:v>14141.432000000001</c:v>
                </c:pt>
                <c:pt idx="11835">
                  <c:v>14141.572</c:v>
                </c:pt>
                <c:pt idx="11836">
                  <c:v>14143.307000000001</c:v>
                </c:pt>
                <c:pt idx="11837">
                  <c:v>14144.081</c:v>
                </c:pt>
                <c:pt idx="11838">
                  <c:v>14145.898999999999</c:v>
                </c:pt>
                <c:pt idx="11839">
                  <c:v>14145.946</c:v>
                </c:pt>
                <c:pt idx="11840">
                  <c:v>14146.591</c:v>
                </c:pt>
                <c:pt idx="11841">
                  <c:v>14146.858</c:v>
                </c:pt>
                <c:pt idx="11842">
                  <c:v>14147.507</c:v>
                </c:pt>
                <c:pt idx="11843">
                  <c:v>14149.101000000001</c:v>
                </c:pt>
                <c:pt idx="11844">
                  <c:v>14150.411</c:v>
                </c:pt>
                <c:pt idx="11845">
                  <c:v>14151.61</c:v>
                </c:pt>
                <c:pt idx="11846">
                  <c:v>14153.582</c:v>
                </c:pt>
                <c:pt idx="11847">
                  <c:v>14154.498</c:v>
                </c:pt>
                <c:pt idx="11848">
                  <c:v>14156.629000000001</c:v>
                </c:pt>
                <c:pt idx="11849">
                  <c:v>14159.138999999999</c:v>
                </c:pt>
                <c:pt idx="11850">
                  <c:v>14159.656999999999</c:v>
                </c:pt>
                <c:pt idx="11851">
                  <c:v>14161.647999999999</c:v>
                </c:pt>
                <c:pt idx="11852">
                  <c:v>14163.05</c:v>
                </c:pt>
                <c:pt idx="11853">
                  <c:v>14164.157999999999</c:v>
                </c:pt>
                <c:pt idx="11854">
                  <c:v>14164.618</c:v>
                </c:pt>
                <c:pt idx="11855">
                  <c:v>14165.331</c:v>
                </c:pt>
                <c:pt idx="11856">
                  <c:v>14168.165999999999</c:v>
                </c:pt>
                <c:pt idx="11857">
                  <c:v>14169.182000000001</c:v>
                </c:pt>
                <c:pt idx="11858">
                  <c:v>14171.647999999999</c:v>
                </c:pt>
                <c:pt idx="11859">
                  <c:v>14171.694</c:v>
                </c:pt>
                <c:pt idx="11860">
                  <c:v>14171.714</c:v>
                </c:pt>
                <c:pt idx="11861">
                  <c:v>14171.76</c:v>
                </c:pt>
                <c:pt idx="11862">
                  <c:v>14174.207</c:v>
                </c:pt>
                <c:pt idx="11863">
                  <c:v>14175.261</c:v>
                </c:pt>
                <c:pt idx="11864">
                  <c:v>14176.72</c:v>
                </c:pt>
                <c:pt idx="11865">
                  <c:v>14177.79</c:v>
                </c:pt>
                <c:pt idx="11866">
                  <c:v>14178.808999999999</c:v>
                </c:pt>
                <c:pt idx="11867">
                  <c:v>14179.232</c:v>
                </c:pt>
                <c:pt idx="11868">
                  <c:v>14180.263000000001</c:v>
                </c:pt>
                <c:pt idx="11869">
                  <c:v>14181.745000000001</c:v>
                </c:pt>
                <c:pt idx="11870">
                  <c:v>14182.356</c:v>
                </c:pt>
                <c:pt idx="11871">
                  <c:v>14183.821</c:v>
                </c:pt>
                <c:pt idx="11872">
                  <c:v>14184.258</c:v>
                </c:pt>
                <c:pt idx="11873">
                  <c:v>14185.903</c:v>
                </c:pt>
                <c:pt idx="11874">
                  <c:v>14186.771000000001</c:v>
                </c:pt>
                <c:pt idx="11875">
                  <c:v>14188.878000000001</c:v>
                </c:pt>
                <c:pt idx="11876">
                  <c:v>14189.45</c:v>
                </c:pt>
                <c:pt idx="11877">
                  <c:v>14191.796</c:v>
                </c:pt>
                <c:pt idx="11878">
                  <c:v>14192.998</c:v>
                </c:pt>
                <c:pt idx="11879">
                  <c:v>14194.308999999999</c:v>
                </c:pt>
                <c:pt idx="11880">
                  <c:v>14195.882</c:v>
                </c:pt>
                <c:pt idx="11881">
                  <c:v>14196.545</c:v>
                </c:pt>
                <c:pt idx="11882">
                  <c:v>14197.493</c:v>
                </c:pt>
                <c:pt idx="11883">
                  <c:v>14199.334000000001</c:v>
                </c:pt>
                <c:pt idx="11884">
                  <c:v>14200.093000000001</c:v>
                </c:pt>
                <c:pt idx="11885">
                  <c:v>14201.847</c:v>
                </c:pt>
                <c:pt idx="11886">
                  <c:v>14201.912</c:v>
                </c:pt>
                <c:pt idx="11887">
                  <c:v>14203.64</c:v>
                </c:pt>
                <c:pt idx="11888">
                  <c:v>14204.359</c:v>
                </c:pt>
                <c:pt idx="11889">
                  <c:v>14205.317999999999</c:v>
                </c:pt>
                <c:pt idx="11890">
                  <c:v>14206.107</c:v>
                </c:pt>
                <c:pt idx="11891">
                  <c:v>14206.871999999999</c:v>
                </c:pt>
                <c:pt idx="11892">
                  <c:v>14207.188</c:v>
                </c:pt>
                <c:pt idx="11893">
                  <c:v>14207.941999999999</c:v>
                </c:pt>
                <c:pt idx="11894">
                  <c:v>14209.385</c:v>
                </c:pt>
                <c:pt idx="11895">
                  <c:v>14210.734</c:v>
                </c:pt>
                <c:pt idx="11896">
                  <c:v>14211.897999999999</c:v>
                </c:pt>
                <c:pt idx="11897">
                  <c:v>14213.974</c:v>
                </c:pt>
                <c:pt idx="11898">
                  <c:v>14214.281999999999</c:v>
                </c:pt>
                <c:pt idx="11899">
                  <c:v>14214.41</c:v>
                </c:pt>
                <c:pt idx="11900">
                  <c:v>14214.723</c:v>
                </c:pt>
                <c:pt idx="11901">
                  <c:v>14216.923000000001</c:v>
                </c:pt>
                <c:pt idx="11902">
                  <c:v>14217.829</c:v>
                </c:pt>
                <c:pt idx="11903">
                  <c:v>14219.436</c:v>
                </c:pt>
                <c:pt idx="11904">
                  <c:v>14220.004000000001</c:v>
                </c:pt>
                <c:pt idx="11905">
                  <c:v>14221.377</c:v>
                </c:pt>
                <c:pt idx="11906">
                  <c:v>14221.948</c:v>
                </c:pt>
                <c:pt idx="11907">
                  <c:v>14223.338</c:v>
                </c:pt>
                <c:pt idx="11908">
                  <c:v>14224.460999999999</c:v>
                </c:pt>
                <c:pt idx="11909">
                  <c:v>14224.924000000001</c:v>
                </c:pt>
                <c:pt idx="11910">
                  <c:v>14226.034</c:v>
                </c:pt>
                <c:pt idx="11911">
                  <c:v>14226.975</c:v>
                </c:pt>
                <c:pt idx="11912">
                  <c:v>14228.472</c:v>
                </c:pt>
                <c:pt idx="11913">
                  <c:v>14229.486999999999</c:v>
                </c:pt>
                <c:pt idx="11914">
                  <c:v>14231.953</c:v>
                </c:pt>
                <c:pt idx="11915">
                  <c:v>14232</c:v>
                </c:pt>
                <c:pt idx="11916">
                  <c:v>14232.019</c:v>
                </c:pt>
                <c:pt idx="11917">
                  <c:v>14232.065000000001</c:v>
                </c:pt>
                <c:pt idx="11918">
                  <c:v>14234.513000000001</c:v>
                </c:pt>
                <c:pt idx="11919">
                  <c:v>14235.566000000001</c:v>
                </c:pt>
                <c:pt idx="11920">
                  <c:v>14237.025</c:v>
                </c:pt>
                <c:pt idx="11921">
                  <c:v>14238.094999999999</c:v>
                </c:pt>
                <c:pt idx="11922">
                  <c:v>14239.112999999999</c:v>
                </c:pt>
                <c:pt idx="11923">
                  <c:v>14239.538</c:v>
                </c:pt>
                <c:pt idx="11924">
                  <c:v>14240.567999999999</c:v>
                </c:pt>
                <c:pt idx="11925">
                  <c:v>14242.050999999999</c:v>
                </c:pt>
                <c:pt idx="11926">
                  <c:v>14242.661</c:v>
                </c:pt>
                <c:pt idx="11927">
                  <c:v>14244.126</c:v>
                </c:pt>
                <c:pt idx="11928">
                  <c:v>14244.564</c:v>
                </c:pt>
                <c:pt idx="11929">
                  <c:v>14246.208000000001</c:v>
                </c:pt>
                <c:pt idx="11930">
                  <c:v>14247.075999999999</c:v>
                </c:pt>
                <c:pt idx="11931">
                  <c:v>14248.282999999999</c:v>
                </c:pt>
                <c:pt idx="11932">
                  <c:v>14249.183999999999</c:v>
                </c:pt>
                <c:pt idx="11933">
                  <c:v>14249.589</c:v>
                </c:pt>
                <c:pt idx="11934">
                  <c:v>14249.755999999999</c:v>
                </c:pt>
                <c:pt idx="11935">
                  <c:v>14250.156000000001</c:v>
                </c:pt>
                <c:pt idx="11936">
                  <c:v>14252.102000000001</c:v>
                </c:pt>
                <c:pt idx="11937">
                  <c:v>14253.303</c:v>
                </c:pt>
                <c:pt idx="11938">
                  <c:v>14254.614</c:v>
                </c:pt>
                <c:pt idx="11939">
                  <c:v>14256.187</c:v>
                </c:pt>
                <c:pt idx="11940">
                  <c:v>14256.851000000001</c:v>
                </c:pt>
                <c:pt idx="11941">
                  <c:v>14257.127</c:v>
                </c:pt>
                <c:pt idx="11942">
                  <c:v>14257.799000000001</c:v>
                </c:pt>
                <c:pt idx="11943">
                  <c:v>14262.152</c:v>
                </c:pt>
                <c:pt idx="11944">
                  <c:v>14262.217000000001</c:v>
                </c:pt>
                <c:pt idx="11945">
                  <c:v>14263.945</c:v>
                </c:pt>
                <c:pt idx="11946">
                  <c:v>14266.413</c:v>
                </c:pt>
                <c:pt idx="11947">
                  <c:v>14267.492</c:v>
                </c:pt>
                <c:pt idx="11948">
                  <c:v>14268.246999999999</c:v>
                </c:pt>
                <c:pt idx="11949">
                  <c:v>14269.69</c:v>
                </c:pt>
                <c:pt idx="11950">
                  <c:v>14271.04</c:v>
                </c:pt>
                <c:pt idx="11951">
                  <c:v>14272.203</c:v>
                </c:pt>
                <c:pt idx="11952">
                  <c:v>14274.587</c:v>
                </c:pt>
                <c:pt idx="11953">
                  <c:v>14274.716</c:v>
                </c:pt>
                <c:pt idx="11954">
                  <c:v>14275.028</c:v>
                </c:pt>
                <c:pt idx="11955">
                  <c:v>14278.135</c:v>
                </c:pt>
                <c:pt idx="11956">
                  <c:v>14280.308999999999</c:v>
                </c:pt>
                <c:pt idx="11957">
                  <c:v>14282.254000000001</c:v>
                </c:pt>
                <c:pt idx="11958">
                  <c:v>14283.644</c:v>
                </c:pt>
                <c:pt idx="11959">
                  <c:v>14284.767</c:v>
                </c:pt>
                <c:pt idx="11960">
                  <c:v>14285.228999999999</c:v>
                </c:pt>
                <c:pt idx="11961">
                  <c:v>14286.339</c:v>
                </c:pt>
                <c:pt idx="11962">
                  <c:v>14287.279</c:v>
                </c:pt>
                <c:pt idx="11963">
                  <c:v>14288.776</c:v>
                </c:pt>
                <c:pt idx="11964">
                  <c:v>14289.791999999999</c:v>
                </c:pt>
                <c:pt idx="11965">
                  <c:v>14292.259</c:v>
                </c:pt>
                <c:pt idx="11966">
                  <c:v>14292.305</c:v>
                </c:pt>
                <c:pt idx="11967">
                  <c:v>14292.323</c:v>
                </c:pt>
                <c:pt idx="11968">
                  <c:v>14292.369000000001</c:v>
                </c:pt>
                <c:pt idx="11969">
                  <c:v>14294.816999999999</c:v>
                </c:pt>
                <c:pt idx="11970">
                  <c:v>14295.870999999999</c:v>
                </c:pt>
                <c:pt idx="11971">
                  <c:v>14297.33</c:v>
                </c:pt>
                <c:pt idx="11972">
                  <c:v>14298.398999999999</c:v>
                </c:pt>
                <c:pt idx="11973">
                  <c:v>14299.418</c:v>
                </c:pt>
                <c:pt idx="11974">
                  <c:v>14299.843000000001</c:v>
                </c:pt>
                <c:pt idx="11975">
                  <c:v>14300.874</c:v>
                </c:pt>
                <c:pt idx="11976">
                  <c:v>14302.356</c:v>
                </c:pt>
                <c:pt idx="11977">
                  <c:v>14302.966</c:v>
                </c:pt>
                <c:pt idx="11978">
                  <c:v>14304.43</c:v>
                </c:pt>
                <c:pt idx="11979">
                  <c:v>14304.868</c:v>
                </c:pt>
                <c:pt idx="11980">
                  <c:v>14306.513000000001</c:v>
                </c:pt>
                <c:pt idx="11981">
                  <c:v>14307.380999999999</c:v>
                </c:pt>
                <c:pt idx="11982">
                  <c:v>14308.361000000001</c:v>
                </c:pt>
                <c:pt idx="11983">
                  <c:v>14309.489</c:v>
                </c:pt>
                <c:pt idx="11984">
                  <c:v>14310.061</c:v>
                </c:pt>
                <c:pt idx="11985">
                  <c:v>14310.460999999999</c:v>
                </c:pt>
                <c:pt idx="11986">
                  <c:v>14312.406000000001</c:v>
                </c:pt>
                <c:pt idx="11987">
                  <c:v>14313.607</c:v>
                </c:pt>
                <c:pt idx="11988">
                  <c:v>14314.919</c:v>
                </c:pt>
                <c:pt idx="11989">
                  <c:v>14316.491</c:v>
                </c:pt>
                <c:pt idx="11990">
                  <c:v>14317.155000000001</c:v>
                </c:pt>
                <c:pt idx="11991">
                  <c:v>14317.432000000001</c:v>
                </c:pt>
                <c:pt idx="11992">
                  <c:v>14318.103999999999</c:v>
                </c:pt>
                <c:pt idx="11993">
                  <c:v>14319.944</c:v>
                </c:pt>
                <c:pt idx="11994">
                  <c:v>14320.701999999999</c:v>
                </c:pt>
                <c:pt idx="11995">
                  <c:v>14322.457</c:v>
                </c:pt>
                <c:pt idx="11996">
                  <c:v>14322.522000000001</c:v>
                </c:pt>
                <c:pt idx="11997">
                  <c:v>14324.25</c:v>
                </c:pt>
                <c:pt idx="11998">
                  <c:v>14326.575000000001</c:v>
                </c:pt>
                <c:pt idx="11999">
                  <c:v>14327.665999999999</c:v>
                </c:pt>
                <c:pt idx="12000">
                  <c:v>14327.794</c:v>
                </c:pt>
                <c:pt idx="12001">
                  <c:v>14328.447</c:v>
                </c:pt>
                <c:pt idx="12002">
                  <c:v>14330.055</c:v>
                </c:pt>
                <c:pt idx="12003">
                  <c:v>14331.266</c:v>
                </c:pt>
                <c:pt idx="12004">
                  <c:v>14332.632</c:v>
                </c:pt>
                <c:pt idx="12005">
                  <c:v>14333.768</c:v>
                </c:pt>
                <c:pt idx="12006">
                  <c:v>14334.737999999999</c:v>
                </c:pt>
                <c:pt idx="12007">
                  <c:v>14336.563</c:v>
                </c:pt>
                <c:pt idx="12008">
                  <c:v>14337.786</c:v>
                </c:pt>
                <c:pt idx="12009">
                  <c:v>14338.210999999999</c:v>
                </c:pt>
                <c:pt idx="12010">
                  <c:v>14339.088</c:v>
                </c:pt>
                <c:pt idx="12011">
                  <c:v>14341.683999999999</c:v>
                </c:pt>
                <c:pt idx="12012">
                  <c:v>14342.94</c:v>
                </c:pt>
                <c:pt idx="12013">
                  <c:v>14344.407999999999</c:v>
                </c:pt>
                <c:pt idx="12014">
                  <c:v>14345.155000000001</c:v>
                </c:pt>
                <c:pt idx="12015">
                  <c:v>14345.518</c:v>
                </c:pt>
                <c:pt idx="12016">
                  <c:v>14346.56</c:v>
                </c:pt>
                <c:pt idx="12017">
                  <c:v>14348.094999999999</c:v>
                </c:pt>
                <c:pt idx="12018">
                  <c:v>14348.628000000001</c:v>
                </c:pt>
                <c:pt idx="12019">
                  <c:v>14349.728999999999</c:v>
                </c:pt>
                <c:pt idx="12020">
                  <c:v>14350.672</c:v>
                </c:pt>
                <c:pt idx="12021">
                  <c:v>14352.101000000001</c:v>
                </c:pt>
                <c:pt idx="12022">
                  <c:v>14353.249</c:v>
                </c:pt>
                <c:pt idx="12023">
                  <c:v>14355.049000000001</c:v>
                </c:pt>
                <c:pt idx="12024">
                  <c:v>14355.573</c:v>
                </c:pt>
                <c:pt idx="12025">
                  <c:v>14355.825999999999</c:v>
                </c:pt>
                <c:pt idx="12026">
                  <c:v>14356.557000000001</c:v>
                </c:pt>
                <c:pt idx="12027">
                  <c:v>14360.37</c:v>
                </c:pt>
                <c:pt idx="12028">
                  <c:v>14360.981</c:v>
                </c:pt>
                <c:pt idx="12029">
                  <c:v>14362.518</c:v>
                </c:pt>
                <c:pt idx="12030">
                  <c:v>14363.558000000001</c:v>
                </c:pt>
                <c:pt idx="12031">
                  <c:v>14365.075999999999</c:v>
                </c:pt>
                <c:pt idx="12032">
                  <c:v>14365.69</c:v>
                </c:pt>
                <c:pt idx="12033">
                  <c:v>14366.136</c:v>
                </c:pt>
                <c:pt idx="12034">
                  <c:v>14368.713</c:v>
                </c:pt>
                <c:pt idx="12035">
                  <c:v>14369.463</c:v>
                </c:pt>
                <c:pt idx="12036">
                  <c:v>14371.011</c:v>
                </c:pt>
                <c:pt idx="12037">
                  <c:v>14371.29</c:v>
                </c:pt>
                <c:pt idx="12038">
                  <c:v>14372.934999999999</c:v>
                </c:pt>
                <c:pt idx="12039">
                  <c:v>14373.867</c:v>
                </c:pt>
                <c:pt idx="12040">
                  <c:v>14376.331</c:v>
                </c:pt>
                <c:pt idx="12041">
                  <c:v>14376.406999999999</c:v>
                </c:pt>
                <c:pt idx="12042">
                  <c:v>14376.444</c:v>
                </c:pt>
                <c:pt idx="12043">
                  <c:v>14379.022000000001</c:v>
                </c:pt>
                <c:pt idx="12044">
                  <c:v>14379.88</c:v>
                </c:pt>
                <c:pt idx="12045">
                  <c:v>14381.599</c:v>
                </c:pt>
                <c:pt idx="12046">
                  <c:v>14381.651</c:v>
                </c:pt>
                <c:pt idx="12047">
                  <c:v>14383.352999999999</c:v>
                </c:pt>
                <c:pt idx="12048">
                  <c:v>14386.547</c:v>
                </c:pt>
                <c:pt idx="12049">
                  <c:v>14389.33</c:v>
                </c:pt>
                <c:pt idx="12050">
                  <c:v>14390.297</c:v>
                </c:pt>
                <c:pt idx="12051">
                  <c:v>14391.906999999999</c:v>
                </c:pt>
                <c:pt idx="12052">
                  <c:v>14392.293</c:v>
                </c:pt>
                <c:pt idx="12053">
                  <c:v>14393.77</c:v>
                </c:pt>
                <c:pt idx="12054">
                  <c:v>14394.484</c:v>
                </c:pt>
                <c:pt idx="12055">
                  <c:v>14396.544</c:v>
                </c:pt>
                <c:pt idx="12056">
                  <c:v>14397.062</c:v>
                </c:pt>
                <c:pt idx="12057">
                  <c:v>14397.242</c:v>
                </c:pt>
                <c:pt idx="12058">
                  <c:v>14397.612999999999</c:v>
                </c:pt>
                <c:pt idx="12059">
                  <c:v>14399.638999999999</c:v>
                </c:pt>
                <c:pt idx="12060">
                  <c:v>14400.714</c:v>
                </c:pt>
                <c:pt idx="12061">
                  <c:v>14401.768</c:v>
                </c:pt>
                <c:pt idx="12062">
                  <c:v>14402.216</c:v>
                </c:pt>
                <c:pt idx="12063">
                  <c:v>14402.933999999999</c:v>
                </c:pt>
                <c:pt idx="12064">
                  <c:v>14404.187</c:v>
                </c:pt>
                <c:pt idx="12065">
                  <c:v>14404.794</c:v>
                </c:pt>
                <c:pt idx="12066">
                  <c:v>14406.540999999999</c:v>
                </c:pt>
                <c:pt idx="12067">
                  <c:v>14407.370999999999</c:v>
                </c:pt>
                <c:pt idx="12068">
                  <c:v>14407.659</c:v>
                </c:pt>
                <c:pt idx="12069">
                  <c:v>14408.254000000001</c:v>
                </c:pt>
                <c:pt idx="12070">
                  <c:v>14409.948</c:v>
                </c:pt>
                <c:pt idx="12071">
                  <c:v>14411.132</c:v>
                </c:pt>
                <c:pt idx="12072">
                  <c:v>14412.525</c:v>
                </c:pt>
                <c:pt idx="12073">
                  <c:v>14413.574000000001</c:v>
                </c:pt>
                <c:pt idx="12074">
                  <c:v>14414.603999999999</c:v>
                </c:pt>
                <c:pt idx="12075">
                  <c:v>14415.102999999999</c:v>
                </c:pt>
                <c:pt idx="12076">
                  <c:v>14416.538</c:v>
                </c:pt>
                <c:pt idx="12077">
                  <c:v>14417.68</c:v>
                </c:pt>
                <c:pt idx="12078">
                  <c:v>14418.896000000001</c:v>
                </c:pt>
                <c:pt idx="12079">
                  <c:v>14420.257</c:v>
                </c:pt>
                <c:pt idx="12080">
                  <c:v>14421.549000000001</c:v>
                </c:pt>
                <c:pt idx="12081">
                  <c:v>14422.834000000001</c:v>
                </c:pt>
                <c:pt idx="12082">
                  <c:v>14424.216</c:v>
                </c:pt>
                <c:pt idx="12083">
                  <c:v>14425.022000000001</c:v>
                </c:pt>
                <c:pt idx="12084">
                  <c:v>14425.411</c:v>
                </c:pt>
                <c:pt idx="12085">
                  <c:v>14426.534</c:v>
                </c:pt>
                <c:pt idx="12086">
                  <c:v>14427.987999999999</c:v>
                </c:pt>
                <c:pt idx="12087">
                  <c:v>14428.493</c:v>
                </c:pt>
                <c:pt idx="12088">
                  <c:v>14429.536</c:v>
                </c:pt>
                <c:pt idx="12089">
                  <c:v>14430.565000000001</c:v>
                </c:pt>
                <c:pt idx="12090">
                  <c:v>14431.966</c:v>
                </c:pt>
                <c:pt idx="12091">
                  <c:v>14433.143</c:v>
                </c:pt>
                <c:pt idx="12092">
                  <c:v>14434.856</c:v>
                </c:pt>
                <c:pt idx="12093">
                  <c:v>14435.439</c:v>
                </c:pt>
                <c:pt idx="12094">
                  <c:v>14436.531000000001</c:v>
                </c:pt>
                <c:pt idx="12095">
                  <c:v>14438.297</c:v>
                </c:pt>
                <c:pt idx="12096">
                  <c:v>14438.911</c:v>
                </c:pt>
                <c:pt idx="12097">
                  <c:v>14439.694</c:v>
                </c:pt>
                <c:pt idx="12098">
                  <c:v>14440.177</c:v>
                </c:pt>
                <c:pt idx="12099">
                  <c:v>14440.874</c:v>
                </c:pt>
                <c:pt idx="12100">
                  <c:v>14442.383</c:v>
                </c:pt>
                <c:pt idx="12101">
                  <c:v>14443.451999999999</c:v>
                </c:pt>
                <c:pt idx="12102">
                  <c:v>14445.496999999999</c:v>
                </c:pt>
                <c:pt idx="12103">
                  <c:v>14445.856</c:v>
                </c:pt>
                <c:pt idx="12104">
                  <c:v>14446.029</c:v>
                </c:pt>
                <c:pt idx="12105">
                  <c:v>14448.606</c:v>
                </c:pt>
                <c:pt idx="12106">
                  <c:v>14449.328</c:v>
                </c:pt>
                <c:pt idx="12107">
                  <c:v>14450.817999999999</c:v>
                </c:pt>
                <c:pt idx="12108">
                  <c:v>14452.800999999999</c:v>
                </c:pt>
                <c:pt idx="12109">
                  <c:v>14453.761</c:v>
                </c:pt>
                <c:pt idx="12110">
                  <c:v>14456.138999999999</c:v>
                </c:pt>
                <c:pt idx="12111">
                  <c:v>14456.272999999999</c:v>
                </c:pt>
                <c:pt idx="12112">
                  <c:v>14456.338</c:v>
                </c:pt>
                <c:pt idx="12113">
                  <c:v>14456.525</c:v>
                </c:pt>
                <c:pt idx="12114">
                  <c:v>14457.661</c:v>
                </c:pt>
                <c:pt idx="12115">
                  <c:v>14458.915000000001</c:v>
                </c:pt>
                <c:pt idx="12116">
                  <c:v>14459.745000000001</c:v>
                </c:pt>
                <c:pt idx="12117">
                  <c:v>14461.492</c:v>
                </c:pt>
                <c:pt idx="12118">
                  <c:v>14463.218000000001</c:v>
                </c:pt>
                <c:pt idx="12119">
                  <c:v>14464.069</c:v>
                </c:pt>
                <c:pt idx="12120">
                  <c:v>14466.522000000001</c:v>
                </c:pt>
                <c:pt idx="12121">
                  <c:v>14466.647000000001</c:v>
                </c:pt>
                <c:pt idx="12122">
                  <c:v>14466.69</c:v>
                </c:pt>
                <c:pt idx="12123">
                  <c:v>14466.779</c:v>
                </c:pt>
                <c:pt idx="12124">
                  <c:v>14469.224</c:v>
                </c:pt>
                <c:pt idx="12125">
                  <c:v>14470.162</c:v>
                </c:pt>
                <c:pt idx="12126">
                  <c:v>14471.800999999999</c:v>
                </c:pt>
                <c:pt idx="12127">
                  <c:v>14472.1</c:v>
                </c:pt>
                <c:pt idx="12128">
                  <c:v>14473.635</c:v>
                </c:pt>
                <c:pt idx="12129">
                  <c:v>14474.378000000001</c:v>
                </c:pt>
                <c:pt idx="12130">
                  <c:v>14476.519</c:v>
                </c:pt>
                <c:pt idx="12131">
                  <c:v>14476.955</c:v>
                </c:pt>
                <c:pt idx="12132">
                  <c:v>14477.107</c:v>
                </c:pt>
                <c:pt idx="12133">
                  <c:v>14477.421</c:v>
                </c:pt>
                <c:pt idx="12134">
                  <c:v>14479.531999999999</c:v>
                </c:pt>
                <c:pt idx="12135">
                  <c:v>14480.58</c:v>
                </c:pt>
                <c:pt idx="12136">
                  <c:v>14482.11</c:v>
                </c:pt>
                <c:pt idx="12137">
                  <c:v>14482.741</c:v>
                </c:pt>
                <c:pt idx="12138">
                  <c:v>14484.052</c:v>
                </c:pt>
                <c:pt idx="12139">
                  <c:v>14484.688</c:v>
                </c:pt>
                <c:pt idx="12140">
                  <c:v>14486.516</c:v>
                </c:pt>
                <c:pt idx="12141">
                  <c:v>14487.264999999999</c:v>
                </c:pt>
                <c:pt idx="12142">
                  <c:v>14487.523999999999</c:v>
                </c:pt>
                <c:pt idx="12143">
                  <c:v>14488.062</c:v>
                </c:pt>
                <c:pt idx="12144">
                  <c:v>14489.842000000001</c:v>
                </c:pt>
                <c:pt idx="12145">
                  <c:v>14490.996999999999</c:v>
                </c:pt>
                <c:pt idx="12146">
                  <c:v>14492.419</c:v>
                </c:pt>
                <c:pt idx="12147">
                  <c:v>14493.382</c:v>
                </c:pt>
                <c:pt idx="12148">
                  <c:v>14494.47</c:v>
                </c:pt>
                <c:pt idx="12149">
                  <c:v>14496.513000000001</c:v>
                </c:pt>
                <c:pt idx="12150">
                  <c:v>14497.573</c:v>
                </c:pt>
                <c:pt idx="12151">
                  <c:v>14497.941000000001</c:v>
                </c:pt>
                <c:pt idx="12152">
                  <c:v>14498.701999999999</c:v>
                </c:pt>
                <c:pt idx="12153">
                  <c:v>14500.15</c:v>
                </c:pt>
                <c:pt idx="12154">
                  <c:v>14501.414000000001</c:v>
                </c:pt>
                <c:pt idx="12155">
                  <c:v>14502.127</c:v>
                </c:pt>
                <c:pt idx="12156">
                  <c:v>14502.727999999999</c:v>
                </c:pt>
                <c:pt idx="12157">
                  <c:v>14504.022999999999</c:v>
                </c:pt>
                <c:pt idx="12158">
                  <c:v>14504.887000000001</c:v>
                </c:pt>
                <c:pt idx="12159">
                  <c:v>14505.305</c:v>
                </c:pt>
                <c:pt idx="12160">
                  <c:v>14506.509</c:v>
                </c:pt>
                <c:pt idx="12161">
                  <c:v>14507.882</c:v>
                </c:pt>
                <c:pt idx="12162">
                  <c:v>14508.359</c:v>
                </c:pt>
                <c:pt idx="12163">
                  <c:v>14509.343999999999</c:v>
                </c:pt>
                <c:pt idx="12164">
                  <c:v>14510.459000000001</c:v>
                </c:pt>
                <c:pt idx="12165">
                  <c:v>14511.831</c:v>
                </c:pt>
                <c:pt idx="12166">
                  <c:v>14513.036</c:v>
                </c:pt>
                <c:pt idx="12167">
                  <c:v>14514.607</c:v>
                </c:pt>
                <c:pt idx="12168">
                  <c:v>14514.65</c:v>
                </c:pt>
                <c:pt idx="12169">
                  <c:v>14515.275</c:v>
                </c:pt>
                <c:pt idx="12170">
                  <c:v>14515.716</c:v>
                </c:pt>
                <c:pt idx="12171">
                  <c:v>14518.271000000001</c:v>
                </c:pt>
                <c:pt idx="12172">
                  <c:v>14518.555</c:v>
                </c:pt>
                <c:pt idx="12173">
                  <c:v>14518.603999999999</c:v>
                </c:pt>
                <c:pt idx="12174">
                  <c:v>14518.673000000001</c:v>
                </c:pt>
                <c:pt idx="12175">
                  <c:v>14521.933000000001</c:v>
                </c:pt>
                <c:pt idx="12176">
                  <c:v>14522.696</c:v>
                </c:pt>
                <c:pt idx="12177">
                  <c:v>14524.232</c:v>
                </c:pt>
                <c:pt idx="12178">
                  <c:v>14525.261</c:v>
                </c:pt>
                <c:pt idx="12179">
                  <c:v>14526.718999999999</c:v>
                </c:pt>
                <c:pt idx="12180">
                  <c:v>14527.071</c:v>
                </c:pt>
                <c:pt idx="12181">
                  <c:v>14528.59</c:v>
                </c:pt>
                <c:pt idx="12182">
                  <c:v>14529.909</c:v>
                </c:pt>
                <c:pt idx="12183">
                  <c:v>14530.741</c:v>
                </c:pt>
                <c:pt idx="12184">
                  <c:v>14531.918</c:v>
                </c:pt>
                <c:pt idx="12185">
                  <c:v>14532.748</c:v>
                </c:pt>
                <c:pt idx="12186">
                  <c:v>14534.764999999999</c:v>
                </c:pt>
                <c:pt idx="12187">
                  <c:v>14535.246999999999</c:v>
                </c:pt>
                <c:pt idx="12188">
                  <c:v>14535.587</c:v>
                </c:pt>
                <c:pt idx="12189">
                  <c:v>14537.56</c:v>
                </c:pt>
                <c:pt idx="12190">
                  <c:v>14538.425999999999</c:v>
                </c:pt>
                <c:pt idx="12191">
                  <c:v>14538.575000000001</c:v>
                </c:pt>
                <c:pt idx="12192">
                  <c:v>14538.787</c:v>
                </c:pt>
                <c:pt idx="12193">
                  <c:v>14541.264999999999</c:v>
                </c:pt>
                <c:pt idx="12194">
                  <c:v>14541.904</c:v>
                </c:pt>
                <c:pt idx="12195">
                  <c:v>14542.811</c:v>
                </c:pt>
                <c:pt idx="12196">
                  <c:v>14544.103999999999</c:v>
                </c:pt>
                <c:pt idx="12197">
                  <c:v>14545.232</c:v>
                </c:pt>
                <c:pt idx="12198">
                  <c:v>14546.833000000001</c:v>
                </c:pt>
                <c:pt idx="12199">
                  <c:v>14546.941999999999</c:v>
                </c:pt>
                <c:pt idx="12200">
                  <c:v>14548.562</c:v>
                </c:pt>
                <c:pt idx="12201">
                  <c:v>14549.781000000001</c:v>
                </c:pt>
                <c:pt idx="12202">
                  <c:v>14551.89</c:v>
                </c:pt>
                <c:pt idx="12203">
                  <c:v>14552.62</c:v>
                </c:pt>
                <c:pt idx="12204">
                  <c:v>14556.849</c:v>
                </c:pt>
                <c:pt idx="12205">
                  <c:v>14558.297</c:v>
                </c:pt>
                <c:pt idx="12206">
                  <c:v>14558.547</c:v>
                </c:pt>
                <c:pt idx="12207">
                  <c:v>14558.901</c:v>
                </c:pt>
                <c:pt idx="12208">
                  <c:v>14561.876</c:v>
                </c:pt>
                <c:pt idx="12209">
                  <c:v>14562.924999999999</c:v>
                </c:pt>
                <c:pt idx="12210">
                  <c:v>14563.975</c:v>
                </c:pt>
                <c:pt idx="12211">
                  <c:v>14565.205</c:v>
                </c:pt>
                <c:pt idx="12212">
                  <c:v>14566.814</c:v>
                </c:pt>
                <c:pt idx="12213">
                  <c:v>14566.947</c:v>
                </c:pt>
                <c:pt idx="12214">
                  <c:v>14568.532999999999</c:v>
                </c:pt>
                <c:pt idx="12215">
                  <c:v>14569.652</c:v>
                </c:pt>
                <c:pt idx="12216">
                  <c:v>14570.97</c:v>
                </c:pt>
                <c:pt idx="12217">
                  <c:v>14572.491</c:v>
                </c:pt>
                <c:pt idx="12218">
                  <c:v>14574.993</c:v>
                </c:pt>
                <c:pt idx="12219">
                  <c:v>14575.19</c:v>
                </c:pt>
                <c:pt idx="12220">
                  <c:v>14575.33</c:v>
                </c:pt>
                <c:pt idx="12221">
                  <c:v>14576.138000000001</c:v>
                </c:pt>
                <c:pt idx="12222">
                  <c:v>14578.169</c:v>
                </c:pt>
                <c:pt idx="12223">
                  <c:v>14578.52</c:v>
                </c:pt>
                <c:pt idx="12224">
                  <c:v>14579.016</c:v>
                </c:pt>
                <c:pt idx="12225">
                  <c:v>14581.008</c:v>
                </c:pt>
                <c:pt idx="12226">
                  <c:v>14581.848</c:v>
                </c:pt>
                <c:pt idx="12227">
                  <c:v>14583.039000000001</c:v>
                </c:pt>
                <c:pt idx="12228">
                  <c:v>14583.847</c:v>
                </c:pt>
                <c:pt idx="12229">
                  <c:v>14586.684999999999</c:v>
                </c:pt>
                <c:pt idx="12230">
                  <c:v>14587.062</c:v>
                </c:pt>
                <c:pt idx="12231">
                  <c:v>14588.504999999999</c:v>
                </c:pt>
                <c:pt idx="12232">
                  <c:v>14589.522999999999</c:v>
                </c:pt>
                <c:pt idx="12233">
                  <c:v>14591.084999999999</c:v>
                </c:pt>
                <c:pt idx="12234">
                  <c:v>14591.834000000001</c:v>
                </c:pt>
                <c:pt idx="12235">
                  <c:v>14592.361999999999</c:v>
                </c:pt>
                <c:pt idx="12236">
                  <c:v>14595.107</c:v>
                </c:pt>
                <c:pt idx="12237">
                  <c:v>14595.162</c:v>
                </c:pt>
                <c:pt idx="12238">
                  <c:v>14595.200999999999</c:v>
                </c:pt>
                <c:pt idx="12239">
                  <c:v>14595.427</c:v>
                </c:pt>
                <c:pt idx="12240">
                  <c:v>14598.04</c:v>
                </c:pt>
                <c:pt idx="12241">
                  <c:v>14598.491</c:v>
                </c:pt>
                <c:pt idx="12242">
                  <c:v>14599.13</c:v>
                </c:pt>
                <c:pt idx="12243">
                  <c:v>14600.879000000001</c:v>
                </c:pt>
                <c:pt idx="12244">
                  <c:v>14601.819</c:v>
                </c:pt>
                <c:pt idx="12245">
                  <c:v>14603.153</c:v>
                </c:pt>
                <c:pt idx="12246">
                  <c:v>14603.718000000001</c:v>
                </c:pt>
                <c:pt idx="12247">
                  <c:v>14605.147999999999</c:v>
                </c:pt>
                <c:pt idx="12248">
                  <c:v>14606.557000000001</c:v>
                </c:pt>
                <c:pt idx="12249">
                  <c:v>14607.175999999999</c:v>
                </c:pt>
                <c:pt idx="12250">
                  <c:v>14608.477000000001</c:v>
                </c:pt>
                <c:pt idx="12251">
                  <c:v>14609.396000000001</c:v>
                </c:pt>
                <c:pt idx="12252">
                  <c:v>14611.199000000001</c:v>
                </c:pt>
                <c:pt idx="12253">
                  <c:v>14611.806</c:v>
                </c:pt>
                <c:pt idx="12254">
                  <c:v>14612.234</c:v>
                </c:pt>
                <c:pt idx="12255">
                  <c:v>14614.716</c:v>
                </c:pt>
                <c:pt idx="12256">
                  <c:v>14615.072</c:v>
                </c:pt>
                <c:pt idx="12257">
                  <c:v>14615.135</c:v>
                </c:pt>
                <c:pt idx="12258">
                  <c:v>14615.222</c:v>
                </c:pt>
                <c:pt idx="12259">
                  <c:v>14615.481</c:v>
                </c:pt>
                <c:pt idx="12260">
                  <c:v>14617.911</c:v>
                </c:pt>
                <c:pt idx="12261">
                  <c:v>14618.463</c:v>
                </c:pt>
                <c:pt idx="12262">
                  <c:v>14619.244000000001</c:v>
                </c:pt>
                <c:pt idx="12263">
                  <c:v>14620.75</c:v>
                </c:pt>
                <c:pt idx="12264">
                  <c:v>14621.791999999999</c:v>
                </c:pt>
                <c:pt idx="12265">
                  <c:v>14623.268</c:v>
                </c:pt>
                <c:pt idx="12266">
                  <c:v>14623.589</c:v>
                </c:pt>
                <c:pt idx="12267">
                  <c:v>14625.12</c:v>
                </c:pt>
                <c:pt idx="12268">
                  <c:v>14626.428</c:v>
                </c:pt>
                <c:pt idx="12269">
                  <c:v>14627.29</c:v>
                </c:pt>
                <c:pt idx="12270">
                  <c:v>14628.449000000001</c:v>
                </c:pt>
                <c:pt idx="12271">
                  <c:v>14629.267</c:v>
                </c:pt>
                <c:pt idx="12272">
                  <c:v>14631.314</c:v>
                </c:pt>
                <c:pt idx="12273">
                  <c:v>14631.777</c:v>
                </c:pt>
                <c:pt idx="12274">
                  <c:v>14632.106</c:v>
                </c:pt>
                <c:pt idx="12275">
                  <c:v>14634.004000000001</c:v>
                </c:pt>
                <c:pt idx="12276">
                  <c:v>14634.944</c:v>
                </c:pt>
                <c:pt idx="12277">
                  <c:v>14635.106</c:v>
                </c:pt>
                <c:pt idx="12278">
                  <c:v>14635.335999999999</c:v>
                </c:pt>
                <c:pt idx="12279">
                  <c:v>14637.782999999999</c:v>
                </c:pt>
                <c:pt idx="12280">
                  <c:v>14638.434999999999</c:v>
                </c:pt>
                <c:pt idx="12281">
                  <c:v>14639.358</c:v>
                </c:pt>
                <c:pt idx="12282">
                  <c:v>14640.621999999999</c:v>
                </c:pt>
                <c:pt idx="12283">
                  <c:v>14641.763999999999</c:v>
                </c:pt>
                <c:pt idx="12284">
                  <c:v>14643.46</c:v>
                </c:pt>
                <c:pt idx="12285">
                  <c:v>14645.092000000001</c:v>
                </c:pt>
                <c:pt idx="12286">
                  <c:v>14646.299000000001</c:v>
                </c:pt>
                <c:pt idx="12287">
                  <c:v>14647.404</c:v>
                </c:pt>
                <c:pt idx="12288">
                  <c:v>14648.421</c:v>
                </c:pt>
                <c:pt idx="12289">
                  <c:v>14649.138000000001</c:v>
                </c:pt>
                <c:pt idx="12290">
                  <c:v>14651.428</c:v>
                </c:pt>
                <c:pt idx="12291">
                  <c:v>14651.749</c:v>
                </c:pt>
                <c:pt idx="12292">
                  <c:v>14651.977000000001</c:v>
                </c:pt>
                <c:pt idx="12293">
                  <c:v>14653.293</c:v>
                </c:pt>
                <c:pt idx="12294">
                  <c:v>14654.815000000001</c:v>
                </c:pt>
                <c:pt idx="12295">
                  <c:v>14655.078</c:v>
                </c:pt>
                <c:pt idx="12296">
                  <c:v>14655.45</c:v>
                </c:pt>
                <c:pt idx="12297">
                  <c:v>14657.654</c:v>
                </c:pt>
                <c:pt idx="12298">
                  <c:v>14658.406999999999</c:v>
                </c:pt>
                <c:pt idx="12299">
                  <c:v>14659.474</c:v>
                </c:pt>
                <c:pt idx="12300">
                  <c:v>14663.332</c:v>
                </c:pt>
                <c:pt idx="12301">
                  <c:v>14665.065000000001</c:v>
                </c:pt>
                <c:pt idx="12302">
                  <c:v>14666.171</c:v>
                </c:pt>
                <c:pt idx="12303">
                  <c:v>14666.793</c:v>
                </c:pt>
                <c:pt idx="12304">
                  <c:v>14667.519</c:v>
                </c:pt>
                <c:pt idx="12305">
                  <c:v>14668.393</c:v>
                </c:pt>
                <c:pt idx="12306">
                  <c:v>14669.009</c:v>
                </c:pt>
                <c:pt idx="12307">
                  <c:v>14671.541999999999</c:v>
                </c:pt>
                <c:pt idx="12308">
                  <c:v>14671.722</c:v>
                </c:pt>
                <c:pt idx="12309">
                  <c:v>14671.848</c:v>
                </c:pt>
                <c:pt idx="12310">
                  <c:v>14672.582</c:v>
                </c:pt>
                <c:pt idx="12311">
                  <c:v>14674.687</c:v>
                </c:pt>
                <c:pt idx="12312">
                  <c:v>14675.05</c:v>
                </c:pt>
                <c:pt idx="12313">
                  <c:v>14675.565000000001</c:v>
                </c:pt>
                <c:pt idx="12314">
                  <c:v>14677.525</c:v>
                </c:pt>
                <c:pt idx="12315">
                  <c:v>14678.379000000001</c:v>
                </c:pt>
                <c:pt idx="12316">
                  <c:v>14679.588</c:v>
                </c:pt>
                <c:pt idx="12317">
                  <c:v>14680.364</c:v>
                </c:pt>
                <c:pt idx="12318">
                  <c:v>14681.707</c:v>
                </c:pt>
                <c:pt idx="12319">
                  <c:v>14683.203</c:v>
                </c:pt>
                <c:pt idx="12320">
                  <c:v>14683.61</c:v>
                </c:pt>
                <c:pt idx="12321">
                  <c:v>14685.036</c:v>
                </c:pt>
                <c:pt idx="12322">
                  <c:v>14686.041999999999</c:v>
                </c:pt>
                <c:pt idx="12323">
                  <c:v>14687.633</c:v>
                </c:pt>
                <c:pt idx="12324">
                  <c:v>14688.364</c:v>
                </c:pt>
                <c:pt idx="12325">
                  <c:v>14688.880999999999</c:v>
                </c:pt>
                <c:pt idx="12326">
                  <c:v>14691.656000000001</c:v>
                </c:pt>
                <c:pt idx="12327">
                  <c:v>14691.692999999999</c:v>
                </c:pt>
                <c:pt idx="12328">
                  <c:v>14691.72</c:v>
                </c:pt>
                <c:pt idx="12329">
                  <c:v>14691.870999999999</c:v>
                </c:pt>
                <c:pt idx="12330">
                  <c:v>14694.558999999999</c:v>
                </c:pt>
                <c:pt idx="12331">
                  <c:v>14695.022000000001</c:v>
                </c:pt>
                <c:pt idx="12332">
                  <c:v>14695.679</c:v>
                </c:pt>
                <c:pt idx="12333">
                  <c:v>14696.625</c:v>
                </c:pt>
                <c:pt idx="12334">
                  <c:v>14697.437</c:v>
                </c:pt>
                <c:pt idx="12335">
                  <c:v>14698.334999999999</c:v>
                </c:pt>
                <c:pt idx="12336">
                  <c:v>14699.441999999999</c:v>
                </c:pt>
                <c:pt idx="12337">
                  <c:v>14700.422</c:v>
                </c:pt>
                <c:pt idx="12338">
                  <c:v>14701.633</c:v>
                </c:pt>
                <c:pt idx="12339">
                  <c:v>14703.127</c:v>
                </c:pt>
                <c:pt idx="12340">
                  <c:v>14703.406999999999</c:v>
                </c:pt>
                <c:pt idx="12341">
                  <c:v>14704.931</c:v>
                </c:pt>
                <c:pt idx="12342">
                  <c:v>14706.393</c:v>
                </c:pt>
                <c:pt idx="12343">
                  <c:v>14706.811</c:v>
                </c:pt>
                <c:pt idx="12344">
                  <c:v>14708.23</c:v>
                </c:pt>
                <c:pt idx="12345">
                  <c:v>14709.378000000001</c:v>
                </c:pt>
                <c:pt idx="12346">
                  <c:v>14710.495000000001</c:v>
                </c:pt>
                <c:pt idx="12347">
                  <c:v>14711.527</c:v>
                </c:pt>
                <c:pt idx="12348">
                  <c:v>14712.362999999999</c:v>
                </c:pt>
                <c:pt idx="12349">
                  <c:v>14714.179</c:v>
                </c:pt>
                <c:pt idx="12350">
                  <c:v>14714.825000000001</c:v>
                </c:pt>
                <c:pt idx="12351">
                  <c:v>14715.349</c:v>
                </c:pt>
                <c:pt idx="12352">
                  <c:v>14717.862999999999</c:v>
                </c:pt>
                <c:pt idx="12353">
                  <c:v>14721.32</c:v>
                </c:pt>
                <c:pt idx="12354">
                  <c:v>14724.72</c:v>
                </c:pt>
                <c:pt idx="12355">
                  <c:v>14725.231</c:v>
                </c:pt>
                <c:pt idx="12356">
                  <c:v>14727.290999999999</c:v>
                </c:pt>
                <c:pt idx="12357">
                  <c:v>14727.335999999999</c:v>
                </c:pt>
                <c:pt idx="12358">
                  <c:v>14728.018</c:v>
                </c:pt>
                <c:pt idx="12359">
                  <c:v>14728.915000000001</c:v>
                </c:pt>
                <c:pt idx="12360">
                  <c:v>14730.276</c:v>
                </c:pt>
                <c:pt idx="12361">
                  <c:v>14731.315000000001</c:v>
                </c:pt>
                <c:pt idx="12362">
                  <c:v>14732.599</c:v>
                </c:pt>
                <c:pt idx="12363">
                  <c:v>14733.262000000001</c:v>
                </c:pt>
                <c:pt idx="12364">
                  <c:v>14736.246999999999</c:v>
                </c:pt>
                <c:pt idx="12365">
                  <c:v>14736.282999999999</c:v>
                </c:pt>
                <c:pt idx="12366">
                  <c:v>14739.232</c:v>
                </c:pt>
                <c:pt idx="12367">
                  <c:v>14739.967000000001</c:v>
                </c:pt>
                <c:pt idx="12368">
                  <c:v>14741.21</c:v>
                </c:pt>
                <c:pt idx="12369">
                  <c:v>14742.218000000001</c:v>
                </c:pt>
                <c:pt idx="12370">
                  <c:v>14743.651</c:v>
                </c:pt>
                <c:pt idx="12371">
                  <c:v>14744.508</c:v>
                </c:pt>
                <c:pt idx="12372">
                  <c:v>14745.203</c:v>
                </c:pt>
                <c:pt idx="12373">
                  <c:v>14747.334999999999</c:v>
                </c:pt>
                <c:pt idx="12374">
                  <c:v>14747.807000000001</c:v>
                </c:pt>
                <c:pt idx="12375">
                  <c:v>14748.189</c:v>
                </c:pt>
                <c:pt idx="12376">
                  <c:v>14751.02</c:v>
                </c:pt>
                <c:pt idx="12377">
                  <c:v>14751.105</c:v>
                </c:pt>
                <c:pt idx="12378">
                  <c:v>14751.174000000001</c:v>
                </c:pt>
                <c:pt idx="12379">
                  <c:v>14751.834000000001</c:v>
                </c:pt>
                <c:pt idx="12380">
                  <c:v>14754.159</c:v>
                </c:pt>
                <c:pt idx="12381">
                  <c:v>14754.402</c:v>
                </c:pt>
                <c:pt idx="12382">
                  <c:v>14754.703</c:v>
                </c:pt>
                <c:pt idx="12383">
                  <c:v>14757.145</c:v>
                </c:pt>
                <c:pt idx="12384">
                  <c:v>14757.700999999999</c:v>
                </c:pt>
                <c:pt idx="12385">
                  <c:v>14758.388000000001</c:v>
                </c:pt>
                <c:pt idx="12386">
                  <c:v>14760.13</c:v>
                </c:pt>
                <c:pt idx="12387">
                  <c:v>14760.999</c:v>
                </c:pt>
                <c:pt idx="12388">
                  <c:v>14762.071</c:v>
                </c:pt>
                <c:pt idx="12389">
                  <c:v>14763.115</c:v>
                </c:pt>
                <c:pt idx="12390">
                  <c:v>14765.754999999999</c:v>
                </c:pt>
                <c:pt idx="12391">
                  <c:v>14766.101000000001</c:v>
                </c:pt>
                <c:pt idx="12392">
                  <c:v>14767.594999999999</c:v>
                </c:pt>
                <c:pt idx="12393">
                  <c:v>14769.085999999999</c:v>
                </c:pt>
                <c:pt idx="12394">
                  <c:v>14769.44</c:v>
                </c:pt>
                <c:pt idx="12395">
                  <c:v>14772.071</c:v>
                </c:pt>
                <c:pt idx="12396">
                  <c:v>14773.123</c:v>
                </c:pt>
                <c:pt idx="12397">
                  <c:v>14774.191000000001</c:v>
                </c:pt>
                <c:pt idx="12398">
                  <c:v>14775.057000000001</c:v>
                </c:pt>
                <c:pt idx="12399">
                  <c:v>14776.808000000001</c:v>
                </c:pt>
                <c:pt idx="12400">
                  <c:v>14778.041999999999</c:v>
                </c:pt>
                <c:pt idx="12401">
                  <c:v>14780.491</c:v>
                </c:pt>
                <c:pt idx="12402">
                  <c:v>14780.787</c:v>
                </c:pt>
                <c:pt idx="12403">
                  <c:v>14781.027</c:v>
                </c:pt>
                <c:pt idx="12404">
                  <c:v>14784.013000000001</c:v>
                </c:pt>
                <c:pt idx="12405">
                  <c:v>14784.175999999999</c:v>
                </c:pt>
                <c:pt idx="12406">
                  <c:v>14786.998</c:v>
                </c:pt>
                <c:pt idx="12407">
                  <c:v>14787.384</c:v>
                </c:pt>
                <c:pt idx="12408">
                  <c:v>14787.859</c:v>
                </c:pt>
                <c:pt idx="12409">
                  <c:v>14787.986000000001</c:v>
                </c:pt>
                <c:pt idx="12410">
                  <c:v>14789.983</c:v>
                </c:pt>
                <c:pt idx="12411">
                  <c:v>14790.682000000001</c:v>
                </c:pt>
                <c:pt idx="12412">
                  <c:v>14791.544</c:v>
                </c:pt>
                <c:pt idx="12413">
                  <c:v>14793.981</c:v>
                </c:pt>
                <c:pt idx="12414">
                  <c:v>14795.227999999999</c:v>
                </c:pt>
                <c:pt idx="12415">
                  <c:v>14795.954</c:v>
                </c:pt>
                <c:pt idx="12416">
                  <c:v>14797.278</c:v>
                </c:pt>
                <c:pt idx="12417">
                  <c:v>14798.912</c:v>
                </c:pt>
                <c:pt idx="12418">
                  <c:v>14798.94</c:v>
                </c:pt>
                <c:pt idx="12419">
                  <c:v>14800.575999999999</c:v>
                </c:pt>
                <c:pt idx="12420">
                  <c:v>14801.924999999999</c:v>
                </c:pt>
                <c:pt idx="12421">
                  <c:v>14802.596</c:v>
                </c:pt>
                <c:pt idx="12422">
                  <c:v>14803.874</c:v>
                </c:pt>
                <c:pt idx="12423">
                  <c:v>14804.91</c:v>
                </c:pt>
                <c:pt idx="12424">
                  <c:v>14807.173000000001</c:v>
                </c:pt>
                <c:pt idx="12425">
                  <c:v>14807.896000000001</c:v>
                </c:pt>
                <c:pt idx="12426">
                  <c:v>14809.964</c:v>
                </c:pt>
                <c:pt idx="12427">
                  <c:v>14810.471</c:v>
                </c:pt>
                <c:pt idx="12428">
                  <c:v>14810.880999999999</c:v>
                </c:pt>
                <c:pt idx="12429">
                  <c:v>14813.647999999999</c:v>
                </c:pt>
                <c:pt idx="12430">
                  <c:v>14813.769</c:v>
                </c:pt>
                <c:pt idx="12431">
                  <c:v>14813.866</c:v>
                </c:pt>
                <c:pt idx="12432">
                  <c:v>14814.800999999999</c:v>
                </c:pt>
                <c:pt idx="12433">
                  <c:v>14817.066000000001</c:v>
                </c:pt>
                <c:pt idx="12434">
                  <c:v>14817.332</c:v>
                </c:pt>
                <c:pt idx="12435">
                  <c:v>14819.837</c:v>
                </c:pt>
                <c:pt idx="12436">
                  <c:v>14820.365</c:v>
                </c:pt>
                <c:pt idx="12437">
                  <c:v>14821.016</c:v>
                </c:pt>
                <c:pt idx="12438">
                  <c:v>14822.822</c:v>
                </c:pt>
                <c:pt idx="12439">
                  <c:v>14823.663</c:v>
                </c:pt>
                <c:pt idx="12440">
                  <c:v>14824.7</c:v>
                </c:pt>
                <c:pt idx="12441">
                  <c:v>14825.808000000001</c:v>
                </c:pt>
                <c:pt idx="12442">
                  <c:v>14826.960999999999</c:v>
                </c:pt>
                <c:pt idx="12443">
                  <c:v>14828.384</c:v>
                </c:pt>
                <c:pt idx="12444">
                  <c:v>14828.793</c:v>
                </c:pt>
                <c:pt idx="12445">
                  <c:v>14830.259</c:v>
                </c:pt>
                <c:pt idx="12446">
                  <c:v>14831.778</c:v>
                </c:pt>
                <c:pt idx="12447">
                  <c:v>14832.067999999999</c:v>
                </c:pt>
                <c:pt idx="12448">
                  <c:v>14833.558000000001</c:v>
                </c:pt>
                <c:pt idx="12449">
                  <c:v>14834.764999999999</c:v>
                </c:pt>
                <c:pt idx="12450">
                  <c:v>14836.856</c:v>
                </c:pt>
                <c:pt idx="12451">
                  <c:v>14837.75</c:v>
                </c:pt>
                <c:pt idx="12452">
                  <c:v>14840.153</c:v>
                </c:pt>
                <c:pt idx="12453">
                  <c:v>14840.735000000001</c:v>
                </c:pt>
                <c:pt idx="12454">
                  <c:v>14843.12</c:v>
                </c:pt>
                <c:pt idx="12455">
                  <c:v>14843.451999999999</c:v>
                </c:pt>
                <c:pt idx="12456">
                  <c:v>14843.721</c:v>
                </c:pt>
                <c:pt idx="12457">
                  <c:v>14846.284</c:v>
                </c:pt>
                <c:pt idx="12458">
                  <c:v>14846.805</c:v>
                </c:pt>
                <c:pt idx="12459">
                  <c:v>14849.691000000001</c:v>
                </c:pt>
                <c:pt idx="12460">
                  <c:v>14850.048000000001</c:v>
                </c:pt>
                <c:pt idx="12461">
                  <c:v>14850.487999999999</c:v>
                </c:pt>
                <c:pt idx="12462">
                  <c:v>14852.195</c:v>
                </c:pt>
                <c:pt idx="12463">
                  <c:v>14852.677</c:v>
                </c:pt>
                <c:pt idx="12464">
                  <c:v>14853.346</c:v>
                </c:pt>
                <c:pt idx="12465">
                  <c:v>14854.172</c:v>
                </c:pt>
                <c:pt idx="12466">
                  <c:v>14855.662</c:v>
                </c:pt>
                <c:pt idx="12467">
                  <c:v>14856.645</c:v>
                </c:pt>
                <c:pt idx="12468">
                  <c:v>14857.856</c:v>
                </c:pt>
                <c:pt idx="12469">
                  <c:v>14858.647999999999</c:v>
                </c:pt>
                <c:pt idx="12470">
                  <c:v>14859.941999999999</c:v>
                </c:pt>
                <c:pt idx="12471">
                  <c:v>14861.54</c:v>
                </c:pt>
                <c:pt idx="12472">
                  <c:v>14861.633</c:v>
                </c:pt>
                <c:pt idx="12473">
                  <c:v>14863.24</c:v>
                </c:pt>
                <c:pt idx="12474">
                  <c:v>14864.618</c:v>
                </c:pt>
                <c:pt idx="12475">
                  <c:v>14865.225</c:v>
                </c:pt>
                <c:pt idx="12476">
                  <c:v>14866.538</c:v>
                </c:pt>
                <c:pt idx="12477">
                  <c:v>14867.603999999999</c:v>
                </c:pt>
                <c:pt idx="12478">
                  <c:v>14868.907999999999</c:v>
                </c:pt>
                <c:pt idx="12479">
                  <c:v>14869.837</c:v>
                </c:pt>
                <c:pt idx="12480">
                  <c:v>14870.589</c:v>
                </c:pt>
                <c:pt idx="12481">
                  <c:v>14872.593000000001</c:v>
                </c:pt>
                <c:pt idx="12482">
                  <c:v>14873.135</c:v>
                </c:pt>
                <c:pt idx="12483">
                  <c:v>14873.574000000001</c:v>
                </c:pt>
                <c:pt idx="12484">
                  <c:v>14876.276</c:v>
                </c:pt>
                <c:pt idx="12485">
                  <c:v>14876.433000000001</c:v>
                </c:pt>
                <c:pt idx="12486">
                  <c:v>14876.56</c:v>
                </c:pt>
                <c:pt idx="12487">
                  <c:v>14877.769</c:v>
                </c:pt>
                <c:pt idx="12488">
                  <c:v>14879.545</c:v>
                </c:pt>
                <c:pt idx="12489">
                  <c:v>14879.731</c:v>
                </c:pt>
                <c:pt idx="12490">
                  <c:v>14879.960999999999</c:v>
                </c:pt>
                <c:pt idx="12491">
                  <c:v>14882.53</c:v>
                </c:pt>
                <c:pt idx="12492">
                  <c:v>14883.427</c:v>
                </c:pt>
                <c:pt idx="12493">
                  <c:v>14883.651</c:v>
                </c:pt>
                <c:pt idx="12494">
                  <c:v>14886.334999999999</c:v>
                </c:pt>
                <c:pt idx="12495">
                  <c:v>14887.441000000001</c:v>
                </c:pt>
                <c:pt idx="12496">
                  <c:v>14888.411</c:v>
                </c:pt>
                <c:pt idx="12497">
                  <c:v>14889.642</c:v>
                </c:pt>
                <c:pt idx="12498">
                  <c:v>14891.343000000001</c:v>
                </c:pt>
                <c:pt idx="12499">
                  <c:v>14892.948</c:v>
                </c:pt>
                <c:pt idx="12500">
                  <c:v>14894.275</c:v>
                </c:pt>
                <c:pt idx="12501">
                  <c:v>14895.022999999999</c:v>
                </c:pt>
                <c:pt idx="12502">
                  <c:v>14896.254999999999</c:v>
                </c:pt>
                <c:pt idx="12503">
                  <c:v>14897.208000000001</c:v>
                </c:pt>
                <c:pt idx="12504">
                  <c:v>14899.563</c:v>
                </c:pt>
                <c:pt idx="12505">
                  <c:v>14900.141</c:v>
                </c:pt>
                <c:pt idx="12506">
                  <c:v>14902.606</c:v>
                </c:pt>
                <c:pt idx="12507">
                  <c:v>14902.869000000001</c:v>
                </c:pt>
                <c:pt idx="12508">
                  <c:v>14903.072</c:v>
                </c:pt>
                <c:pt idx="12509">
                  <c:v>14904.668</c:v>
                </c:pt>
                <c:pt idx="12510">
                  <c:v>14906.175999999999</c:v>
                </c:pt>
                <c:pt idx="12511">
                  <c:v>14906.397000000001</c:v>
                </c:pt>
                <c:pt idx="12512">
                  <c:v>14908.938</c:v>
                </c:pt>
                <c:pt idx="12513">
                  <c:v>14909.482</c:v>
                </c:pt>
                <c:pt idx="12514">
                  <c:v>14910.188</c:v>
                </c:pt>
                <c:pt idx="12515">
                  <c:v>14911.869000000001</c:v>
                </c:pt>
                <c:pt idx="12516">
                  <c:v>14912.789000000001</c:v>
                </c:pt>
                <c:pt idx="12517">
                  <c:v>14913.978999999999</c:v>
                </c:pt>
                <c:pt idx="12518">
                  <c:v>14914.304</c:v>
                </c:pt>
                <c:pt idx="12519">
                  <c:v>14914.802</c:v>
                </c:pt>
                <c:pt idx="12520">
                  <c:v>14916.096</c:v>
                </c:pt>
                <c:pt idx="12521">
                  <c:v>14917.734</c:v>
                </c:pt>
                <c:pt idx="12522">
                  <c:v>14917.77</c:v>
                </c:pt>
                <c:pt idx="12523">
                  <c:v>14919.402</c:v>
                </c:pt>
                <c:pt idx="12524">
                  <c:v>14920.666999999999</c:v>
                </c:pt>
                <c:pt idx="12525">
                  <c:v>14921.56</c:v>
                </c:pt>
                <c:pt idx="12526">
                  <c:v>14922.71</c:v>
                </c:pt>
                <c:pt idx="12527">
                  <c:v>14925.351000000001</c:v>
                </c:pt>
                <c:pt idx="12528">
                  <c:v>14926.017</c:v>
                </c:pt>
                <c:pt idx="12529">
                  <c:v>14929.142</c:v>
                </c:pt>
                <c:pt idx="12530">
                  <c:v>14929.323</c:v>
                </c:pt>
                <c:pt idx="12531">
                  <c:v>14929.464</c:v>
                </c:pt>
                <c:pt idx="12532">
                  <c:v>14930.563</c:v>
                </c:pt>
                <c:pt idx="12533">
                  <c:v>14932.396000000001</c:v>
                </c:pt>
                <c:pt idx="12534">
                  <c:v>14932.63</c:v>
                </c:pt>
                <c:pt idx="12535">
                  <c:v>14932.933000000001</c:v>
                </c:pt>
                <c:pt idx="12536">
                  <c:v>14935.328</c:v>
                </c:pt>
                <c:pt idx="12537">
                  <c:v>14935.937</c:v>
                </c:pt>
                <c:pt idx="12538">
                  <c:v>14936.724</c:v>
                </c:pt>
                <c:pt idx="12539">
                  <c:v>14938.261</c:v>
                </c:pt>
                <c:pt idx="12540">
                  <c:v>14939.243</c:v>
                </c:pt>
                <c:pt idx="12541">
                  <c:v>14940.514999999999</c:v>
                </c:pt>
                <c:pt idx="12542">
                  <c:v>14944.125</c:v>
                </c:pt>
                <c:pt idx="12543">
                  <c:v>14944.306</c:v>
                </c:pt>
                <c:pt idx="12544">
                  <c:v>14945.857</c:v>
                </c:pt>
                <c:pt idx="12545">
                  <c:v>14948.097</c:v>
                </c:pt>
                <c:pt idx="12546">
                  <c:v>14949.164000000001</c:v>
                </c:pt>
                <c:pt idx="12547">
                  <c:v>14949.99</c:v>
                </c:pt>
                <c:pt idx="12548">
                  <c:v>14951.887000000001</c:v>
                </c:pt>
                <c:pt idx="12549">
                  <c:v>14952.471</c:v>
                </c:pt>
                <c:pt idx="12550">
                  <c:v>14952.922</c:v>
                </c:pt>
                <c:pt idx="12551">
                  <c:v>14955.678</c:v>
                </c:pt>
                <c:pt idx="12552">
                  <c:v>14955.777</c:v>
                </c:pt>
                <c:pt idx="12553">
                  <c:v>14955.855</c:v>
                </c:pt>
                <c:pt idx="12554">
                  <c:v>14958.787</c:v>
                </c:pt>
                <c:pt idx="12555">
                  <c:v>14959.084000000001</c:v>
                </c:pt>
                <c:pt idx="12556">
                  <c:v>14959.468999999999</c:v>
                </c:pt>
                <c:pt idx="12557">
                  <c:v>14961.72</c:v>
                </c:pt>
                <c:pt idx="12558">
                  <c:v>14962.392</c:v>
                </c:pt>
                <c:pt idx="12559">
                  <c:v>14963.26</c:v>
                </c:pt>
                <c:pt idx="12560">
                  <c:v>14964.651</c:v>
                </c:pt>
                <c:pt idx="12561">
                  <c:v>14965.698</c:v>
                </c:pt>
                <c:pt idx="12562">
                  <c:v>14967.050999999999</c:v>
                </c:pt>
                <c:pt idx="12563">
                  <c:v>14967.584000000001</c:v>
                </c:pt>
                <c:pt idx="12564">
                  <c:v>14969.004999999999</c:v>
                </c:pt>
                <c:pt idx="12565">
                  <c:v>14970.517</c:v>
                </c:pt>
                <c:pt idx="12566">
                  <c:v>14972.312</c:v>
                </c:pt>
                <c:pt idx="12567">
                  <c:v>14973.449000000001</c:v>
                </c:pt>
                <c:pt idx="12568">
                  <c:v>14974.633</c:v>
                </c:pt>
                <c:pt idx="12569">
                  <c:v>14974.911</c:v>
                </c:pt>
                <c:pt idx="12570">
                  <c:v>14975.618</c:v>
                </c:pt>
                <c:pt idx="12571">
                  <c:v>14976.380999999999</c:v>
                </c:pt>
                <c:pt idx="12572">
                  <c:v>14978.424000000001</c:v>
                </c:pt>
                <c:pt idx="12573">
                  <c:v>14978.924999999999</c:v>
                </c:pt>
                <c:pt idx="12574">
                  <c:v>14979.314</c:v>
                </c:pt>
                <c:pt idx="12575">
                  <c:v>14982.214</c:v>
                </c:pt>
                <c:pt idx="12576">
                  <c:v>14982.353999999999</c:v>
                </c:pt>
                <c:pt idx="12577">
                  <c:v>14985.178</c:v>
                </c:pt>
                <c:pt idx="12578">
                  <c:v>14985.539000000001</c:v>
                </c:pt>
                <c:pt idx="12579">
                  <c:v>14986.004999999999</c:v>
                </c:pt>
                <c:pt idx="12580">
                  <c:v>14988.11</c:v>
                </c:pt>
                <c:pt idx="12581">
                  <c:v>14988.846</c:v>
                </c:pt>
                <c:pt idx="12582">
                  <c:v>14989.796</c:v>
                </c:pt>
                <c:pt idx="12583">
                  <c:v>14991.043</c:v>
                </c:pt>
                <c:pt idx="12584">
                  <c:v>14992.152</c:v>
                </c:pt>
                <c:pt idx="12585">
                  <c:v>14993.587</c:v>
                </c:pt>
                <c:pt idx="12586">
                  <c:v>14993.976000000001</c:v>
                </c:pt>
                <c:pt idx="12587">
                  <c:v>14995.459000000001</c:v>
                </c:pt>
                <c:pt idx="12588">
                  <c:v>14996.906999999999</c:v>
                </c:pt>
                <c:pt idx="12589">
                  <c:v>14997.378000000001</c:v>
                </c:pt>
                <c:pt idx="12590">
                  <c:v>14998.766</c:v>
                </c:pt>
                <c:pt idx="12591">
                  <c:v>14999.84</c:v>
                </c:pt>
                <c:pt idx="12592">
                  <c:v>15001.169</c:v>
                </c:pt>
                <c:pt idx="12593">
                  <c:v>15002.073</c:v>
                </c:pt>
                <c:pt idx="12594">
                  <c:v>15002.772999999999</c:v>
                </c:pt>
                <c:pt idx="12595">
                  <c:v>15004.96</c:v>
                </c:pt>
                <c:pt idx="12596">
                  <c:v>15005.38</c:v>
                </c:pt>
                <c:pt idx="12597">
                  <c:v>15005.704</c:v>
                </c:pt>
                <c:pt idx="12598">
                  <c:v>15008.248</c:v>
                </c:pt>
                <c:pt idx="12599">
                  <c:v>15008.637000000001</c:v>
                </c:pt>
                <c:pt idx="12600">
                  <c:v>15008.687</c:v>
                </c:pt>
                <c:pt idx="12601">
                  <c:v>15008.751</c:v>
                </c:pt>
                <c:pt idx="12602">
                  <c:v>15011.569</c:v>
                </c:pt>
                <c:pt idx="12603">
                  <c:v>15011.993</c:v>
                </c:pt>
                <c:pt idx="12604">
                  <c:v>15014.502</c:v>
                </c:pt>
                <c:pt idx="12605">
                  <c:v>15015.3</c:v>
                </c:pt>
                <c:pt idx="12606">
                  <c:v>15016.332</c:v>
                </c:pt>
                <c:pt idx="12607">
                  <c:v>15017.433999999999</c:v>
                </c:pt>
                <c:pt idx="12608">
                  <c:v>15018.606</c:v>
                </c:pt>
                <c:pt idx="12609">
                  <c:v>15020.366</c:v>
                </c:pt>
                <c:pt idx="12610">
                  <c:v>15021.914000000001</c:v>
                </c:pt>
                <c:pt idx="12611">
                  <c:v>15023.299000000001</c:v>
                </c:pt>
                <c:pt idx="12612">
                  <c:v>15023.914000000001</c:v>
                </c:pt>
                <c:pt idx="12613">
                  <c:v>15025.221</c:v>
                </c:pt>
                <c:pt idx="12614">
                  <c:v>15026.231</c:v>
                </c:pt>
                <c:pt idx="12615">
                  <c:v>15027.705</c:v>
                </c:pt>
                <c:pt idx="12616">
                  <c:v>15028.527</c:v>
                </c:pt>
                <c:pt idx="12617">
                  <c:v>15029.163</c:v>
                </c:pt>
                <c:pt idx="12618">
                  <c:v>15031.495999999999</c:v>
                </c:pt>
                <c:pt idx="12619">
                  <c:v>15032.096</c:v>
                </c:pt>
                <c:pt idx="12620">
                  <c:v>15034.144</c:v>
                </c:pt>
                <c:pt idx="12621">
                  <c:v>15035.028</c:v>
                </c:pt>
                <c:pt idx="12622">
                  <c:v>15035.141</c:v>
                </c:pt>
                <c:pt idx="12623">
                  <c:v>15035.287</c:v>
                </c:pt>
                <c:pt idx="12624">
                  <c:v>15036.833000000001</c:v>
                </c:pt>
                <c:pt idx="12625">
                  <c:v>15037.96</c:v>
                </c:pt>
                <c:pt idx="12626">
                  <c:v>15038.447</c:v>
                </c:pt>
                <c:pt idx="12627">
                  <c:v>15039.078</c:v>
                </c:pt>
                <c:pt idx="12628">
                  <c:v>15040.893</c:v>
                </c:pt>
                <c:pt idx="12629">
                  <c:v>15041.754999999999</c:v>
                </c:pt>
                <c:pt idx="12630">
                  <c:v>15042.869000000001</c:v>
                </c:pt>
                <c:pt idx="12631">
                  <c:v>15043.825000000001</c:v>
                </c:pt>
                <c:pt idx="12632">
                  <c:v>15045.062</c:v>
                </c:pt>
                <c:pt idx="12633">
                  <c:v>15046.659</c:v>
                </c:pt>
                <c:pt idx="12634">
                  <c:v>15050.45</c:v>
                </c:pt>
                <c:pt idx="12635">
                  <c:v>15051.674999999999</c:v>
                </c:pt>
                <c:pt idx="12636">
                  <c:v>15054.241</c:v>
                </c:pt>
                <c:pt idx="12637">
                  <c:v>15054.981</c:v>
                </c:pt>
                <c:pt idx="12638">
                  <c:v>15055.555</c:v>
                </c:pt>
                <c:pt idx="12639">
                  <c:v>15058.031999999999</c:v>
                </c:pt>
                <c:pt idx="12640">
                  <c:v>15058.288</c:v>
                </c:pt>
                <c:pt idx="12641">
                  <c:v>15058.486000000001</c:v>
                </c:pt>
                <c:pt idx="12642">
                  <c:v>15060.038</c:v>
                </c:pt>
                <c:pt idx="12643">
                  <c:v>15061.419</c:v>
                </c:pt>
                <c:pt idx="12644">
                  <c:v>15061.596</c:v>
                </c:pt>
                <c:pt idx="12645">
                  <c:v>15061.823</c:v>
                </c:pt>
                <c:pt idx="12646">
                  <c:v>15064.352000000001</c:v>
                </c:pt>
                <c:pt idx="12647">
                  <c:v>15064.902</c:v>
                </c:pt>
                <c:pt idx="12648">
                  <c:v>15065.614</c:v>
                </c:pt>
                <c:pt idx="12649">
                  <c:v>15067.284</c:v>
                </c:pt>
                <c:pt idx="12650">
                  <c:v>15067.451999999999</c:v>
                </c:pt>
                <c:pt idx="12651">
                  <c:v>15068.25</c:v>
                </c:pt>
                <c:pt idx="12652">
                  <c:v>15069.867</c:v>
                </c:pt>
                <c:pt idx="12653">
                  <c:v>15070.267</c:v>
                </c:pt>
                <c:pt idx="12654">
                  <c:v>15072.429</c:v>
                </c:pt>
                <c:pt idx="12655">
                  <c:v>15074.337</c:v>
                </c:pt>
                <c:pt idx="12656">
                  <c:v>15074.99</c:v>
                </c:pt>
                <c:pt idx="12657">
                  <c:v>15075.227000000001</c:v>
                </c:pt>
                <c:pt idx="12658">
                  <c:v>15075.73</c:v>
                </c:pt>
                <c:pt idx="12659">
                  <c:v>15077.552</c:v>
                </c:pt>
                <c:pt idx="12660">
                  <c:v>15078.714</c:v>
                </c:pt>
                <c:pt idx="12661">
                  <c:v>15081.191999999999</c:v>
                </c:pt>
                <c:pt idx="12662">
                  <c:v>15082.201999999999</c:v>
                </c:pt>
                <c:pt idx="12663">
                  <c:v>15082.675999999999</c:v>
                </c:pt>
                <c:pt idx="12664">
                  <c:v>15083.984</c:v>
                </c:pt>
                <c:pt idx="12665">
                  <c:v>15085.236999999999</c:v>
                </c:pt>
                <c:pt idx="12666">
                  <c:v>15085.69</c:v>
                </c:pt>
                <c:pt idx="12667">
                  <c:v>15086.656000000001</c:v>
                </c:pt>
                <c:pt idx="12668">
                  <c:v>15087.799000000001</c:v>
                </c:pt>
                <c:pt idx="12669">
                  <c:v>15089.178</c:v>
                </c:pt>
                <c:pt idx="12670">
                  <c:v>15090.361000000001</c:v>
                </c:pt>
                <c:pt idx="12671">
                  <c:v>15092.119000000001</c:v>
                </c:pt>
                <c:pt idx="12672">
                  <c:v>15092.923000000001</c:v>
                </c:pt>
                <c:pt idx="12673">
                  <c:v>15093.632</c:v>
                </c:pt>
                <c:pt idx="12674">
                  <c:v>15095.484</c:v>
                </c:pt>
                <c:pt idx="12675">
                  <c:v>15097.35</c:v>
                </c:pt>
                <c:pt idx="12676">
                  <c:v>15097.582</c:v>
                </c:pt>
                <c:pt idx="12677">
                  <c:v>15098.046</c:v>
                </c:pt>
                <c:pt idx="12678">
                  <c:v>15099.642</c:v>
                </c:pt>
                <c:pt idx="12679">
                  <c:v>15100.608</c:v>
                </c:pt>
                <c:pt idx="12680">
                  <c:v>15103.045</c:v>
                </c:pt>
                <c:pt idx="12681">
                  <c:v>15103.13</c:v>
                </c:pt>
                <c:pt idx="12682">
                  <c:v>15103.17</c:v>
                </c:pt>
                <c:pt idx="12683">
                  <c:v>15103.279</c:v>
                </c:pt>
                <c:pt idx="12684">
                  <c:v>15106.618</c:v>
                </c:pt>
                <c:pt idx="12685">
                  <c:v>15108.293</c:v>
                </c:pt>
                <c:pt idx="12686">
                  <c:v>15110.106</c:v>
                </c:pt>
                <c:pt idx="12687">
                  <c:v>15110.856</c:v>
                </c:pt>
                <c:pt idx="12688">
                  <c:v>15112.927</c:v>
                </c:pt>
                <c:pt idx="12689">
                  <c:v>15113.416999999999</c:v>
                </c:pt>
                <c:pt idx="12690">
                  <c:v>15113.593999999999</c:v>
                </c:pt>
                <c:pt idx="12691">
                  <c:v>15113.972</c:v>
                </c:pt>
                <c:pt idx="12692">
                  <c:v>15115.978999999999</c:v>
                </c:pt>
                <c:pt idx="12693">
                  <c:v>15117.082</c:v>
                </c:pt>
                <c:pt idx="12694">
                  <c:v>15118.54</c:v>
                </c:pt>
                <c:pt idx="12695">
                  <c:v>15119.434999999999</c:v>
                </c:pt>
                <c:pt idx="12696">
                  <c:v>15120.57</c:v>
                </c:pt>
                <c:pt idx="12697">
                  <c:v>15121.102999999999</c:v>
                </c:pt>
                <c:pt idx="12698">
                  <c:v>15122.574000000001</c:v>
                </c:pt>
                <c:pt idx="12699">
                  <c:v>15123.664000000001</c:v>
                </c:pt>
                <c:pt idx="12700">
                  <c:v>15124.058000000001</c:v>
                </c:pt>
                <c:pt idx="12701">
                  <c:v>15124.897999999999</c:v>
                </c:pt>
                <c:pt idx="12702">
                  <c:v>15126.226000000001</c:v>
                </c:pt>
                <c:pt idx="12703">
                  <c:v>15127.546</c:v>
                </c:pt>
                <c:pt idx="12704">
                  <c:v>15128.787</c:v>
                </c:pt>
                <c:pt idx="12705">
                  <c:v>15130.361000000001</c:v>
                </c:pt>
                <c:pt idx="12706">
                  <c:v>15131.35</c:v>
                </c:pt>
                <c:pt idx="12707">
                  <c:v>15132.222</c:v>
                </c:pt>
                <c:pt idx="12708">
                  <c:v>15133.911</c:v>
                </c:pt>
                <c:pt idx="12709">
                  <c:v>15134.522000000001</c:v>
                </c:pt>
                <c:pt idx="12710">
                  <c:v>15135.824000000001</c:v>
                </c:pt>
                <c:pt idx="12711">
                  <c:v>15138.01</c:v>
                </c:pt>
                <c:pt idx="12712">
                  <c:v>15139.034</c:v>
                </c:pt>
                <c:pt idx="12713">
                  <c:v>15141.287</c:v>
                </c:pt>
                <c:pt idx="12714">
                  <c:v>15141.869000000001</c:v>
                </c:pt>
                <c:pt idx="12715">
                  <c:v>15144.157999999999</c:v>
                </c:pt>
                <c:pt idx="12716">
                  <c:v>15146.72</c:v>
                </c:pt>
                <c:pt idx="12717">
                  <c:v>15148.474</c:v>
                </c:pt>
                <c:pt idx="12718">
                  <c:v>15149.281000000001</c:v>
                </c:pt>
                <c:pt idx="12719">
                  <c:v>15151.517</c:v>
                </c:pt>
                <c:pt idx="12720">
                  <c:v>15151.843999999999</c:v>
                </c:pt>
                <c:pt idx="12721">
                  <c:v>15152.214</c:v>
                </c:pt>
                <c:pt idx="12722">
                  <c:v>15154.405000000001</c:v>
                </c:pt>
                <c:pt idx="12723">
                  <c:v>15155.449000000001</c:v>
                </c:pt>
                <c:pt idx="12724">
                  <c:v>15156.967000000001</c:v>
                </c:pt>
                <c:pt idx="12725">
                  <c:v>15157.677</c:v>
                </c:pt>
                <c:pt idx="12726">
                  <c:v>15158.938</c:v>
                </c:pt>
                <c:pt idx="12727">
                  <c:v>15159.507</c:v>
                </c:pt>
                <c:pt idx="12728">
                  <c:v>15159.528</c:v>
                </c:pt>
                <c:pt idx="12729">
                  <c:v>15161.164000000001</c:v>
                </c:pt>
                <c:pt idx="12730">
                  <c:v>15162.091</c:v>
                </c:pt>
                <c:pt idx="12731">
                  <c:v>15162.425999999999</c:v>
                </c:pt>
                <c:pt idx="12732">
                  <c:v>15163.14</c:v>
                </c:pt>
                <c:pt idx="12733">
                  <c:v>15164.652</c:v>
                </c:pt>
                <c:pt idx="12734">
                  <c:v>15165.913</c:v>
                </c:pt>
                <c:pt idx="12735">
                  <c:v>15167.214</c:v>
                </c:pt>
                <c:pt idx="12736">
                  <c:v>15168.602999999999</c:v>
                </c:pt>
                <c:pt idx="12737">
                  <c:v>15169.401</c:v>
                </c:pt>
                <c:pt idx="12738">
                  <c:v>15169.775</c:v>
                </c:pt>
                <c:pt idx="12739">
                  <c:v>15170.812</c:v>
                </c:pt>
                <c:pt idx="12740">
                  <c:v>15172.89</c:v>
                </c:pt>
                <c:pt idx="12741">
                  <c:v>15174.066000000001</c:v>
                </c:pt>
                <c:pt idx="12742">
                  <c:v>15174.898999999999</c:v>
                </c:pt>
                <c:pt idx="12743">
                  <c:v>15176.377</c:v>
                </c:pt>
                <c:pt idx="12744">
                  <c:v>15177.460999999999</c:v>
                </c:pt>
                <c:pt idx="12745">
                  <c:v>15179.529</c:v>
                </c:pt>
                <c:pt idx="12746">
                  <c:v>15179.865</c:v>
                </c:pt>
                <c:pt idx="12747">
                  <c:v>15180.022999999999</c:v>
                </c:pt>
                <c:pt idx="12748">
                  <c:v>15180.459000000001</c:v>
                </c:pt>
                <c:pt idx="12749">
                  <c:v>15182.584999999999</c:v>
                </c:pt>
                <c:pt idx="12750">
                  <c:v>15185.147000000001</c:v>
                </c:pt>
                <c:pt idx="12751">
                  <c:v>15186.841</c:v>
                </c:pt>
                <c:pt idx="12752">
                  <c:v>15187.708000000001</c:v>
                </c:pt>
                <c:pt idx="12753">
                  <c:v>15190.106</c:v>
                </c:pt>
                <c:pt idx="12754">
                  <c:v>15190.329</c:v>
                </c:pt>
                <c:pt idx="12755">
                  <c:v>15190.455</c:v>
                </c:pt>
                <c:pt idx="12756">
                  <c:v>15192.832</c:v>
                </c:pt>
                <c:pt idx="12757">
                  <c:v>15193.816999999999</c:v>
                </c:pt>
                <c:pt idx="12758">
                  <c:v>15195.394</c:v>
                </c:pt>
                <c:pt idx="12759">
                  <c:v>15195.919</c:v>
                </c:pt>
                <c:pt idx="12760">
                  <c:v>15197.305</c:v>
                </c:pt>
                <c:pt idx="12761">
                  <c:v>15199.754000000001</c:v>
                </c:pt>
                <c:pt idx="12762">
                  <c:v>15200.199000000001</c:v>
                </c:pt>
                <c:pt idx="12763">
                  <c:v>15200.517</c:v>
                </c:pt>
                <c:pt idx="12764">
                  <c:v>15200.793</c:v>
                </c:pt>
                <c:pt idx="12765">
                  <c:v>15201.382</c:v>
                </c:pt>
                <c:pt idx="12766">
                  <c:v>15203.079</c:v>
                </c:pt>
                <c:pt idx="12767">
                  <c:v>15204.281000000001</c:v>
                </c:pt>
                <c:pt idx="12768">
                  <c:v>15205.641</c:v>
                </c:pt>
                <c:pt idx="12769">
                  <c:v>15206.844999999999</c:v>
                </c:pt>
                <c:pt idx="12770">
                  <c:v>15207.769</c:v>
                </c:pt>
                <c:pt idx="12771">
                  <c:v>15208.201999999999</c:v>
                </c:pt>
                <c:pt idx="12772">
                  <c:v>15209.4</c:v>
                </c:pt>
                <c:pt idx="12773">
                  <c:v>15210.763999999999</c:v>
                </c:pt>
                <c:pt idx="12774">
                  <c:v>15211.257</c:v>
                </c:pt>
                <c:pt idx="12775">
                  <c:v>15212.308000000001</c:v>
                </c:pt>
                <c:pt idx="12776">
                  <c:v>15213.325999999999</c:v>
                </c:pt>
                <c:pt idx="12777">
                  <c:v>15214.745000000001</c:v>
                </c:pt>
                <c:pt idx="12778">
                  <c:v>15215.888000000001</c:v>
                </c:pt>
                <c:pt idx="12779">
                  <c:v>15217.772000000001</c:v>
                </c:pt>
                <c:pt idx="12780">
                  <c:v>15218.233</c:v>
                </c:pt>
                <c:pt idx="12781">
                  <c:v>15218.449000000001</c:v>
                </c:pt>
                <c:pt idx="12782">
                  <c:v>15221.011</c:v>
                </c:pt>
                <c:pt idx="12783">
                  <c:v>15221.721</c:v>
                </c:pt>
                <c:pt idx="12784">
                  <c:v>15223.234</c:v>
                </c:pt>
                <c:pt idx="12785">
                  <c:v>15223.573</c:v>
                </c:pt>
                <c:pt idx="12786">
                  <c:v>15226.135</c:v>
                </c:pt>
                <c:pt idx="12787">
                  <c:v>15228.695</c:v>
                </c:pt>
                <c:pt idx="12788">
                  <c:v>15231.258</c:v>
                </c:pt>
                <c:pt idx="12789">
                  <c:v>15232.184999999999</c:v>
                </c:pt>
                <c:pt idx="12790">
                  <c:v>15234.16</c:v>
                </c:pt>
                <c:pt idx="12791">
                  <c:v>15236.382</c:v>
                </c:pt>
                <c:pt idx="12792">
                  <c:v>15238.343000000001</c:v>
                </c:pt>
                <c:pt idx="12793">
                  <c:v>15238.942999999999</c:v>
                </c:pt>
                <c:pt idx="12794">
                  <c:v>15239.161</c:v>
                </c:pt>
                <c:pt idx="12795">
                  <c:v>15239.624</c:v>
                </c:pt>
                <c:pt idx="12796">
                  <c:v>15240.118</c:v>
                </c:pt>
                <c:pt idx="12797">
                  <c:v>15241.504999999999</c:v>
                </c:pt>
                <c:pt idx="12798">
                  <c:v>15242.647999999999</c:v>
                </c:pt>
                <c:pt idx="12799">
                  <c:v>15244.066999999999</c:v>
                </c:pt>
                <c:pt idx="12800">
                  <c:v>15245.087</c:v>
                </c:pt>
                <c:pt idx="12801">
                  <c:v>15246.137000000001</c:v>
                </c:pt>
                <c:pt idx="12802">
                  <c:v>15246.629000000001</c:v>
                </c:pt>
                <c:pt idx="12803">
                  <c:v>15249.19</c:v>
                </c:pt>
                <c:pt idx="12804">
                  <c:v>15249.625</c:v>
                </c:pt>
                <c:pt idx="12805">
                  <c:v>15251.752</c:v>
                </c:pt>
                <c:pt idx="12806">
                  <c:v>15253.111999999999</c:v>
                </c:pt>
                <c:pt idx="12807">
                  <c:v>15254.315000000001</c:v>
                </c:pt>
                <c:pt idx="12808">
                  <c:v>15256.013000000001</c:v>
                </c:pt>
                <c:pt idx="12809">
                  <c:v>15256.601000000001</c:v>
                </c:pt>
                <c:pt idx="12810">
                  <c:v>15257.638000000001</c:v>
                </c:pt>
                <c:pt idx="12811">
                  <c:v>15258.824000000001</c:v>
                </c:pt>
                <c:pt idx="12812">
                  <c:v>15260.236999999999</c:v>
                </c:pt>
                <c:pt idx="12813">
                  <c:v>15261.767</c:v>
                </c:pt>
                <c:pt idx="12814">
                  <c:v>15264.120999999999</c:v>
                </c:pt>
                <c:pt idx="12815">
                  <c:v>15264.137000000001</c:v>
                </c:pt>
                <c:pt idx="12816">
                  <c:v>15266.513999999999</c:v>
                </c:pt>
                <c:pt idx="12817">
                  <c:v>15268.036</c:v>
                </c:pt>
                <c:pt idx="12818">
                  <c:v>15268.888000000001</c:v>
                </c:pt>
                <c:pt idx="12819">
                  <c:v>15269.26</c:v>
                </c:pt>
                <c:pt idx="12820">
                  <c:v>15270.213</c:v>
                </c:pt>
                <c:pt idx="12821">
                  <c:v>15271.261</c:v>
                </c:pt>
                <c:pt idx="12822">
                  <c:v>15271.934999999999</c:v>
                </c:pt>
                <c:pt idx="12823">
                  <c:v>15275.032999999999</c:v>
                </c:pt>
                <c:pt idx="12824">
                  <c:v>15275.834000000001</c:v>
                </c:pt>
                <c:pt idx="12825">
                  <c:v>15276.009</c:v>
                </c:pt>
                <c:pt idx="12826">
                  <c:v>15276.279</c:v>
                </c:pt>
                <c:pt idx="12827">
                  <c:v>15278.382</c:v>
                </c:pt>
                <c:pt idx="12828">
                  <c:v>15279.733</c:v>
                </c:pt>
                <c:pt idx="12829">
                  <c:v>15280.755999999999</c:v>
                </c:pt>
                <c:pt idx="12830">
                  <c:v>15282.347</c:v>
                </c:pt>
                <c:pt idx="12831">
                  <c:v>15283.13</c:v>
                </c:pt>
                <c:pt idx="12832">
                  <c:v>15283.633</c:v>
                </c:pt>
                <c:pt idx="12833">
                  <c:v>15285.503000000001</c:v>
                </c:pt>
                <c:pt idx="12834">
                  <c:v>15285.944</c:v>
                </c:pt>
                <c:pt idx="12835">
                  <c:v>15287.531000000001</c:v>
                </c:pt>
                <c:pt idx="12836">
                  <c:v>15287.877</c:v>
                </c:pt>
                <c:pt idx="12837">
                  <c:v>15288.414000000001</c:v>
                </c:pt>
                <c:pt idx="12838">
                  <c:v>15290.25</c:v>
                </c:pt>
                <c:pt idx="12839">
                  <c:v>15292.624</c:v>
                </c:pt>
                <c:pt idx="12840">
                  <c:v>15294.998</c:v>
                </c:pt>
                <c:pt idx="12841">
                  <c:v>15295.33</c:v>
                </c:pt>
                <c:pt idx="12842">
                  <c:v>15296.856</c:v>
                </c:pt>
                <c:pt idx="12843">
                  <c:v>15297.370999999999</c:v>
                </c:pt>
                <c:pt idx="12844">
                  <c:v>15299.228999999999</c:v>
                </c:pt>
                <c:pt idx="12845">
                  <c:v>15299.745000000001</c:v>
                </c:pt>
                <c:pt idx="12846">
                  <c:v>15300.548000000001</c:v>
                </c:pt>
                <c:pt idx="12847">
                  <c:v>15302.119000000001</c:v>
                </c:pt>
                <c:pt idx="12848">
                  <c:v>15304.492</c:v>
                </c:pt>
                <c:pt idx="12849">
                  <c:v>15306.615</c:v>
                </c:pt>
                <c:pt idx="12850">
                  <c:v>15307.027</c:v>
                </c:pt>
                <c:pt idx="12851">
                  <c:v>15307.768</c:v>
                </c:pt>
                <c:pt idx="12852">
                  <c:v>15309.181</c:v>
                </c:pt>
                <c:pt idx="12853">
                  <c:v>15309.24</c:v>
                </c:pt>
                <c:pt idx="12854">
                  <c:v>15310.927</c:v>
                </c:pt>
                <c:pt idx="12855">
                  <c:v>15311.612999999999</c:v>
                </c:pt>
                <c:pt idx="12856">
                  <c:v>15312.683000000001</c:v>
                </c:pt>
                <c:pt idx="12857">
                  <c:v>15314.825000000001</c:v>
                </c:pt>
                <c:pt idx="12858">
                  <c:v>15316.36</c:v>
                </c:pt>
                <c:pt idx="12859">
                  <c:v>15318.68</c:v>
                </c:pt>
                <c:pt idx="12860">
                  <c:v>15318.725</c:v>
                </c:pt>
                <c:pt idx="12861">
                  <c:v>15318.75</c:v>
                </c:pt>
                <c:pt idx="12862">
                  <c:v>15321.108</c:v>
                </c:pt>
                <c:pt idx="12863">
                  <c:v>15322.624</c:v>
                </c:pt>
                <c:pt idx="12864">
                  <c:v>15323.481</c:v>
                </c:pt>
                <c:pt idx="12865">
                  <c:v>15324.816000000001</c:v>
                </c:pt>
                <c:pt idx="12866">
                  <c:v>15325.856</c:v>
                </c:pt>
                <c:pt idx="12867">
                  <c:v>15326.522999999999</c:v>
                </c:pt>
                <c:pt idx="12868">
                  <c:v>15328.23</c:v>
                </c:pt>
                <c:pt idx="12869">
                  <c:v>15329.592000000001</c:v>
                </c:pt>
                <c:pt idx="12870">
                  <c:v>15330.422</c:v>
                </c:pt>
                <c:pt idx="12871">
                  <c:v>15330.602999999999</c:v>
                </c:pt>
                <c:pt idx="12872">
                  <c:v>15330.884</c:v>
                </c:pt>
                <c:pt idx="12873">
                  <c:v>15332.977000000001</c:v>
                </c:pt>
                <c:pt idx="12874">
                  <c:v>15334.321</c:v>
                </c:pt>
                <c:pt idx="12875">
                  <c:v>15335.351000000001</c:v>
                </c:pt>
                <c:pt idx="12876">
                  <c:v>15336.950999999999</c:v>
                </c:pt>
                <c:pt idx="12877">
                  <c:v>15337.724</c:v>
                </c:pt>
                <c:pt idx="12878">
                  <c:v>15338.221</c:v>
                </c:pt>
                <c:pt idx="12879">
                  <c:v>15340.503000000001</c:v>
                </c:pt>
                <c:pt idx="12880">
                  <c:v>15342.119000000001</c:v>
                </c:pt>
                <c:pt idx="12881">
                  <c:v>15342.472</c:v>
                </c:pt>
                <c:pt idx="12882">
                  <c:v>15343.019</c:v>
                </c:pt>
                <c:pt idx="12883">
                  <c:v>15344.844999999999</c:v>
                </c:pt>
                <c:pt idx="12884">
                  <c:v>15346.019</c:v>
                </c:pt>
                <c:pt idx="12885">
                  <c:v>15347.218999999999</c:v>
                </c:pt>
                <c:pt idx="12886">
                  <c:v>15349.084999999999</c:v>
                </c:pt>
                <c:pt idx="12887">
                  <c:v>15349.592000000001</c:v>
                </c:pt>
                <c:pt idx="12888">
                  <c:v>15349.918</c:v>
                </c:pt>
                <c:pt idx="12889">
                  <c:v>15351.415000000001</c:v>
                </c:pt>
                <c:pt idx="12890">
                  <c:v>15351.966</c:v>
                </c:pt>
                <c:pt idx="12891">
                  <c:v>15353.816999999999</c:v>
                </c:pt>
                <c:pt idx="12892">
                  <c:v>15354.386</c:v>
                </c:pt>
              </c:numCache>
            </c:numRef>
          </c:xVal>
          <c:yVal>
            <c:numRef>
              <c:f>Sheet2!$K$2:$K$12894</c:f>
              <c:numCache>
                <c:formatCode>General</c:formatCode>
                <c:ptCount val="12893"/>
                <c:pt idx="0">
                  <c:v>20.605</c:v>
                </c:pt>
                <c:pt idx="1">
                  <c:v>20.597999999999999</c:v>
                </c:pt>
                <c:pt idx="2">
                  <c:v>20.588000000000001</c:v>
                </c:pt>
                <c:pt idx="3">
                  <c:v>20.523</c:v>
                </c:pt>
                <c:pt idx="4">
                  <c:v>20.518999999999998</c:v>
                </c:pt>
                <c:pt idx="5">
                  <c:v>20.358000000000001</c:v>
                </c:pt>
                <c:pt idx="6">
                  <c:v>20.132999999999999</c:v>
                </c:pt>
                <c:pt idx="7">
                  <c:v>20.143999999999998</c:v>
                </c:pt>
                <c:pt idx="8">
                  <c:v>20.291</c:v>
                </c:pt>
                <c:pt idx="9">
                  <c:v>20.308</c:v>
                </c:pt>
                <c:pt idx="10">
                  <c:v>20.341000000000001</c:v>
                </c:pt>
                <c:pt idx="11">
                  <c:v>20.495000000000001</c:v>
                </c:pt>
                <c:pt idx="12">
                  <c:v>20.818999999999999</c:v>
                </c:pt>
                <c:pt idx="13">
                  <c:v>20.911999999999999</c:v>
                </c:pt>
                <c:pt idx="14">
                  <c:v>20.902999999999999</c:v>
                </c:pt>
                <c:pt idx="15">
                  <c:v>20.867999999999999</c:v>
                </c:pt>
                <c:pt idx="16">
                  <c:v>20.788</c:v>
                </c:pt>
                <c:pt idx="17">
                  <c:v>20.765000000000001</c:v>
                </c:pt>
                <c:pt idx="18">
                  <c:v>20.753</c:v>
                </c:pt>
                <c:pt idx="19">
                  <c:v>20.701000000000001</c:v>
                </c:pt>
                <c:pt idx="20">
                  <c:v>20.693999999999999</c:v>
                </c:pt>
                <c:pt idx="21">
                  <c:v>20.599</c:v>
                </c:pt>
                <c:pt idx="22">
                  <c:v>20.634</c:v>
                </c:pt>
                <c:pt idx="23">
                  <c:v>20.638000000000002</c:v>
                </c:pt>
                <c:pt idx="24">
                  <c:v>20.672000000000001</c:v>
                </c:pt>
                <c:pt idx="25">
                  <c:v>20.696999999999999</c:v>
                </c:pt>
                <c:pt idx="26">
                  <c:v>20.707999999999998</c:v>
                </c:pt>
                <c:pt idx="27">
                  <c:v>20.756</c:v>
                </c:pt>
                <c:pt idx="28">
                  <c:v>20.765999999999998</c:v>
                </c:pt>
                <c:pt idx="29">
                  <c:v>20.808</c:v>
                </c:pt>
                <c:pt idx="30">
                  <c:v>20.834</c:v>
                </c:pt>
                <c:pt idx="31">
                  <c:v>20.853000000000002</c:v>
                </c:pt>
                <c:pt idx="32">
                  <c:v>20.861999999999998</c:v>
                </c:pt>
                <c:pt idx="33">
                  <c:v>20.882000000000001</c:v>
                </c:pt>
                <c:pt idx="34">
                  <c:v>20.890999999999998</c:v>
                </c:pt>
                <c:pt idx="35">
                  <c:v>20.8</c:v>
                </c:pt>
                <c:pt idx="36">
                  <c:v>20.791</c:v>
                </c:pt>
                <c:pt idx="37">
                  <c:v>20.76</c:v>
                </c:pt>
                <c:pt idx="38">
                  <c:v>20.753</c:v>
                </c:pt>
                <c:pt idx="39">
                  <c:v>20.774000000000001</c:v>
                </c:pt>
                <c:pt idx="40">
                  <c:v>20.780999999999999</c:v>
                </c:pt>
                <c:pt idx="41">
                  <c:v>20.858000000000001</c:v>
                </c:pt>
                <c:pt idx="42">
                  <c:v>20.858000000000001</c:v>
                </c:pt>
                <c:pt idx="43">
                  <c:v>20.843</c:v>
                </c:pt>
                <c:pt idx="44">
                  <c:v>20.815000000000001</c:v>
                </c:pt>
                <c:pt idx="45">
                  <c:v>20.814</c:v>
                </c:pt>
                <c:pt idx="46">
                  <c:v>20.800999999999998</c:v>
                </c:pt>
                <c:pt idx="47">
                  <c:v>20.792999999999999</c:v>
                </c:pt>
                <c:pt idx="48">
                  <c:v>20.780999999999999</c:v>
                </c:pt>
                <c:pt idx="49">
                  <c:v>20.773</c:v>
                </c:pt>
                <c:pt idx="50">
                  <c:v>20.768000000000001</c:v>
                </c:pt>
                <c:pt idx="51">
                  <c:v>20.745999999999999</c:v>
                </c:pt>
                <c:pt idx="52">
                  <c:v>20.733000000000001</c:v>
                </c:pt>
                <c:pt idx="53">
                  <c:v>20.727</c:v>
                </c:pt>
                <c:pt idx="54">
                  <c:v>20.722999999999999</c:v>
                </c:pt>
                <c:pt idx="55">
                  <c:v>20.675999999999998</c:v>
                </c:pt>
                <c:pt idx="56">
                  <c:v>20.673999999999999</c:v>
                </c:pt>
                <c:pt idx="57">
                  <c:v>20.675000000000001</c:v>
                </c:pt>
                <c:pt idx="58">
                  <c:v>20.684000000000001</c:v>
                </c:pt>
                <c:pt idx="59">
                  <c:v>20.684999999999999</c:v>
                </c:pt>
                <c:pt idx="60">
                  <c:v>20.672999999999998</c:v>
                </c:pt>
                <c:pt idx="61">
                  <c:v>20.66</c:v>
                </c:pt>
                <c:pt idx="62">
                  <c:v>20.638999999999999</c:v>
                </c:pt>
                <c:pt idx="63">
                  <c:v>20.643000000000001</c:v>
                </c:pt>
                <c:pt idx="64">
                  <c:v>20.631</c:v>
                </c:pt>
                <c:pt idx="65">
                  <c:v>20.61</c:v>
                </c:pt>
                <c:pt idx="66">
                  <c:v>20.605</c:v>
                </c:pt>
                <c:pt idx="67">
                  <c:v>20.584</c:v>
                </c:pt>
                <c:pt idx="68">
                  <c:v>20.568999999999999</c:v>
                </c:pt>
                <c:pt idx="69">
                  <c:v>20.568000000000001</c:v>
                </c:pt>
                <c:pt idx="70">
                  <c:v>20.553999999999998</c:v>
                </c:pt>
                <c:pt idx="71">
                  <c:v>20.541</c:v>
                </c:pt>
                <c:pt idx="72">
                  <c:v>20.54</c:v>
                </c:pt>
                <c:pt idx="73">
                  <c:v>20.527999999999999</c:v>
                </c:pt>
                <c:pt idx="74">
                  <c:v>20.556000000000001</c:v>
                </c:pt>
                <c:pt idx="75">
                  <c:v>20.571000000000002</c:v>
                </c:pt>
                <c:pt idx="76">
                  <c:v>20.599</c:v>
                </c:pt>
                <c:pt idx="77">
                  <c:v>20.603000000000002</c:v>
                </c:pt>
                <c:pt idx="78">
                  <c:v>20.605</c:v>
                </c:pt>
                <c:pt idx="79">
                  <c:v>20.613</c:v>
                </c:pt>
                <c:pt idx="80">
                  <c:v>20.617999999999999</c:v>
                </c:pt>
                <c:pt idx="81">
                  <c:v>20.587</c:v>
                </c:pt>
                <c:pt idx="82">
                  <c:v>20.582000000000001</c:v>
                </c:pt>
                <c:pt idx="83">
                  <c:v>20.567</c:v>
                </c:pt>
                <c:pt idx="84">
                  <c:v>20.555</c:v>
                </c:pt>
                <c:pt idx="85">
                  <c:v>20.556000000000001</c:v>
                </c:pt>
                <c:pt idx="86">
                  <c:v>20.567</c:v>
                </c:pt>
                <c:pt idx="87">
                  <c:v>20.585000000000001</c:v>
                </c:pt>
                <c:pt idx="88">
                  <c:v>20.605</c:v>
                </c:pt>
                <c:pt idx="89">
                  <c:v>20.641999999999999</c:v>
                </c:pt>
                <c:pt idx="90">
                  <c:v>20.693999999999999</c:v>
                </c:pt>
                <c:pt idx="91">
                  <c:v>20.681000000000001</c:v>
                </c:pt>
                <c:pt idx="92">
                  <c:v>20.672999999999998</c:v>
                </c:pt>
                <c:pt idx="93">
                  <c:v>20.628</c:v>
                </c:pt>
                <c:pt idx="94">
                  <c:v>20.617999999999999</c:v>
                </c:pt>
                <c:pt idx="95">
                  <c:v>20.591000000000001</c:v>
                </c:pt>
                <c:pt idx="96">
                  <c:v>20.587</c:v>
                </c:pt>
                <c:pt idx="97">
                  <c:v>20.588000000000001</c:v>
                </c:pt>
                <c:pt idx="98">
                  <c:v>20.536999999999999</c:v>
                </c:pt>
                <c:pt idx="99">
                  <c:v>20.466000000000001</c:v>
                </c:pt>
                <c:pt idx="100">
                  <c:v>20.446000000000002</c:v>
                </c:pt>
                <c:pt idx="101">
                  <c:v>20.382000000000001</c:v>
                </c:pt>
                <c:pt idx="102">
                  <c:v>20.327000000000002</c:v>
                </c:pt>
                <c:pt idx="103">
                  <c:v>20.212</c:v>
                </c:pt>
                <c:pt idx="104">
                  <c:v>20.077999999999999</c:v>
                </c:pt>
                <c:pt idx="105">
                  <c:v>20.077000000000002</c:v>
                </c:pt>
                <c:pt idx="106">
                  <c:v>20.071999999999999</c:v>
                </c:pt>
                <c:pt idx="107">
                  <c:v>19.931999999999999</c:v>
                </c:pt>
                <c:pt idx="108">
                  <c:v>19.920000000000002</c:v>
                </c:pt>
                <c:pt idx="109">
                  <c:v>19.818000000000001</c:v>
                </c:pt>
                <c:pt idx="110">
                  <c:v>19.79</c:v>
                </c:pt>
                <c:pt idx="111">
                  <c:v>19.75</c:v>
                </c:pt>
                <c:pt idx="112">
                  <c:v>19.712</c:v>
                </c:pt>
                <c:pt idx="113">
                  <c:v>19.678000000000001</c:v>
                </c:pt>
                <c:pt idx="114">
                  <c:v>19.646999999999998</c:v>
                </c:pt>
                <c:pt idx="115">
                  <c:v>19.577000000000002</c:v>
                </c:pt>
                <c:pt idx="116">
                  <c:v>19.567</c:v>
                </c:pt>
                <c:pt idx="117">
                  <c:v>19.556000000000001</c:v>
                </c:pt>
                <c:pt idx="118">
                  <c:v>19.538</c:v>
                </c:pt>
                <c:pt idx="119">
                  <c:v>19.533999999999999</c:v>
                </c:pt>
                <c:pt idx="120">
                  <c:v>19.501999999999999</c:v>
                </c:pt>
                <c:pt idx="121">
                  <c:v>19.498999999999999</c:v>
                </c:pt>
                <c:pt idx="122">
                  <c:v>19.489999999999998</c:v>
                </c:pt>
                <c:pt idx="123">
                  <c:v>19.483000000000001</c:v>
                </c:pt>
                <c:pt idx="124">
                  <c:v>19.452999999999999</c:v>
                </c:pt>
                <c:pt idx="125">
                  <c:v>19.440000000000001</c:v>
                </c:pt>
                <c:pt idx="126">
                  <c:v>19.399999999999999</c:v>
                </c:pt>
                <c:pt idx="127">
                  <c:v>19.407</c:v>
                </c:pt>
                <c:pt idx="128">
                  <c:v>19.404</c:v>
                </c:pt>
                <c:pt idx="129">
                  <c:v>19.428999999999998</c:v>
                </c:pt>
                <c:pt idx="130">
                  <c:v>19.402000000000001</c:v>
                </c:pt>
                <c:pt idx="131">
                  <c:v>19.391999999999999</c:v>
                </c:pt>
                <c:pt idx="132">
                  <c:v>19.395</c:v>
                </c:pt>
                <c:pt idx="133">
                  <c:v>19.399000000000001</c:v>
                </c:pt>
                <c:pt idx="134">
                  <c:v>19.494</c:v>
                </c:pt>
                <c:pt idx="135">
                  <c:v>19.513000000000002</c:v>
                </c:pt>
                <c:pt idx="136">
                  <c:v>19.516999999999999</c:v>
                </c:pt>
                <c:pt idx="137">
                  <c:v>19.559000000000001</c:v>
                </c:pt>
                <c:pt idx="138">
                  <c:v>19.61</c:v>
                </c:pt>
                <c:pt idx="139">
                  <c:v>19.667999999999999</c:v>
                </c:pt>
                <c:pt idx="140">
                  <c:v>19.681000000000001</c:v>
                </c:pt>
                <c:pt idx="141">
                  <c:v>19.728999999999999</c:v>
                </c:pt>
                <c:pt idx="142">
                  <c:v>19.812000000000001</c:v>
                </c:pt>
                <c:pt idx="143">
                  <c:v>19.823</c:v>
                </c:pt>
                <c:pt idx="144">
                  <c:v>19.829000000000001</c:v>
                </c:pt>
                <c:pt idx="145">
                  <c:v>19.934000000000001</c:v>
                </c:pt>
                <c:pt idx="146">
                  <c:v>20.030999999999999</c:v>
                </c:pt>
                <c:pt idx="147">
                  <c:v>20.042000000000002</c:v>
                </c:pt>
                <c:pt idx="148">
                  <c:v>20.077999999999999</c:v>
                </c:pt>
                <c:pt idx="149">
                  <c:v>20.14</c:v>
                </c:pt>
                <c:pt idx="150">
                  <c:v>20.199000000000002</c:v>
                </c:pt>
                <c:pt idx="151">
                  <c:v>20.231999999999999</c:v>
                </c:pt>
                <c:pt idx="152">
                  <c:v>20.312999999999999</c:v>
                </c:pt>
                <c:pt idx="153">
                  <c:v>20.34</c:v>
                </c:pt>
                <c:pt idx="154">
                  <c:v>20.361999999999998</c:v>
                </c:pt>
                <c:pt idx="155">
                  <c:v>20.396999999999998</c:v>
                </c:pt>
                <c:pt idx="156">
                  <c:v>20.414999999999999</c:v>
                </c:pt>
                <c:pt idx="157">
                  <c:v>20.481000000000002</c:v>
                </c:pt>
                <c:pt idx="158">
                  <c:v>20.484000000000002</c:v>
                </c:pt>
                <c:pt idx="159">
                  <c:v>20.498000000000001</c:v>
                </c:pt>
                <c:pt idx="160">
                  <c:v>20.550999999999998</c:v>
                </c:pt>
                <c:pt idx="161">
                  <c:v>20.616</c:v>
                </c:pt>
                <c:pt idx="162">
                  <c:v>20.617000000000001</c:v>
                </c:pt>
                <c:pt idx="163">
                  <c:v>20.646000000000001</c:v>
                </c:pt>
                <c:pt idx="164">
                  <c:v>20.658000000000001</c:v>
                </c:pt>
                <c:pt idx="165">
                  <c:v>20.684000000000001</c:v>
                </c:pt>
                <c:pt idx="166">
                  <c:v>20.698</c:v>
                </c:pt>
                <c:pt idx="167">
                  <c:v>20.777000000000001</c:v>
                </c:pt>
                <c:pt idx="168">
                  <c:v>20.779</c:v>
                </c:pt>
                <c:pt idx="169">
                  <c:v>20.779</c:v>
                </c:pt>
                <c:pt idx="170">
                  <c:v>20.78</c:v>
                </c:pt>
                <c:pt idx="171">
                  <c:v>20.805</c:v>
                </c:pt>
                <c:pt idx="172">
                  <c:v>20.808</c:v>
                </c:pt>
                <c:pt idx="173">
                  <c:v>20.821000000000002</c:v>
                </c:pt>
                <c:pt idx="174">
                  <c:v>20.834</c:v>
                </c:pt>
                <c:pt idx="175">
                  <c:v>20.835000000000001</c:v>
                </c:pt>
                <c:pt idx="176">
                  <c:v>20.838999999999999</c:v>
                </c:pt>
                <c:pt idx="177">
                  <c:v>20.834</c:v>
                </c:pt>
                <c:pt idx="178">
                  <c:v>20.831</c:v>
                </c:pt>
                <c:pt idx="179">
                  <c:v>20.837</c:v>
                </c:pt>
                <c:pt idx="180">
                  <c:v>20.872</c:v>
                </c:pt>
                <c:pt idx="181">
                  <c:v>20.872</c:v>
                </c:pt>
                <c:pt idx="182">
                  <c:v>20.875</c:v>
                </c:pt>
                <c:pt idx="183">
                  <c:v>20.855</c:v>
                </c:pt>
                <c:pt idx="184">
                  <c:v>20.867999999999999</c:v>
                </c:pt>
                <c:pt idx="185">
                  <c:v>20.869</c:v>
                </c:pt>
                <c:pt idx="186">
                  <c:v>20.872</c:v>
                </c:pt>
                <c:pt idx="187">
                  <c:v>20.856000000000002</c:v>
                </c:pt>
                <c:pt idx="188">
                  <c:v>20.859000000000002</c:v>
                </c:pt>
                <c:pt idx="189">
                  <c:v>20.824000000000002</c:v>
                </c:pt>
                <c:pt idx="190">
                  <c:v>20.77</c:v>
                </c:pt>
                <c:pt idx="191">
                  <c:v>20.754000000000001</c:v>
                </c:pt>
                <c:pt idx="192">
                  <c:v>20.753</c:v>
                </c:pt>
                <c:pt idx="193">
                  <c:v>20.751999999999999</c:v>
                </c:pt>
                <c:pt idx="194">
                  <c:v>20.751000000000001</c:v>
                </c:pt>
                <c:pt idx="195">
                  <c:v>20.736999999999998</c:v>
                </c:pt>
                <c:pt idx="196">
                  <c:v>20.707000000000001</c:v>
                </c:pt>
                <c:pt idx="197">
                  <c:v>20.707999999999998</c:v>
                </c:pt>
                <c:pt idx="198">
                  <c:v>20.716999999999999</c:v>
                </c:pt>
                <c:pt idx="199">
                  <c:v>20.741</c:v>
                </c:pt>
                <c:pt idx="200">
                  <c:v>20.748999999999999</c:v>
                </c:pt>
                <c:pt idx="201">
                  <c:v>20.782</c:v>
                </c:pt>
                <c:pt idx="202">
                  <c:v>20.788</c:v>
                </c:pt>
                <c:pt idx="203">
                  <c:v>20.798999999999999</c:v>
                </c:pt>
                <c:pt idx="204">
                  <c:v>20.792000000000002</c:v>
                </c:pt>
                <c:pt idx="205">
                  <c:v>20.794</c:v>
                </c:pt>
                <c:pt idx="206">
                  <c:v>20.803999999999998</c:v>
                </c:pt>
                <c:pt idx="207">
                  <c:v>20.803000000000001</c:v>
                </c:pt>
                <c:pt idx="208">
                  <c:v>20.777999999999999</c:v>
                </c:pt>
                <c:pt idx="209">
                  <c:v>20.760999999999999</c:v>
                </c:pt>
                <c:pt idx="210">
                  <c:v>20.754000000000001</c:v>
                </c:pt>
                <c:pt idx="211">
                  <c:v>20.748999999999999</c:v>
                </c:pt>
                <c:pt idx="212">
                  <c:v>20.713000000000001</c:v>
                </c:pt>
                <c:pt idx="213">
                  <c:v>20.693999999999999</c:v>
                </c:pt>
                <c:pt idx="214">
                  <c:v>20.655000000000001</c:v>
                </c:pt>
                <c:pt idx="215">
                  <c:v>20.626999999999999</c:v>
                </c:pt>
                <c:pt idx="216">
                  <c:v>20.617999999999999</c:v>
                </c:pt>
                <c:pt idx="217">
                  <c:v>20.599</c:v>
                </c:pt>
                <c:pt idx="218">
                  <c:v>20.605</c:v>
                </c:pt>
                <c:pt idx="219">
                  <c:v>20.544</c:v>
                </c:pt>
                <c:pt idx="220">
                  <c:v>20.462</c:v>
                </c:pt>
                <c:pt idx="221">
                  <c:v>20.460999999999999</c:v>
                </c:pt>
                <c:pt idx="222">
                  <c:v>20.460999999999999</c:v>
                </c:pt>
                <c:pt idx="223">
                  <c:v>20.457000000000001</c:v>
                </c:pt>
                <c:pt idx="224">
                  <c:v>20.338999999999999</c:v>
                </c:pt>
                <c:pt idx="225">
                  <c:v>20.260999999999999</c:v>
                </c:pt>
                <c:pt idx="226">
                  <c:v>20.22</c:v>
                </c:pt>
                <c:pt idx="227">
                  <c:v>20.125</c:v>
                </c:pt>
                <c:pt idx="228">
                  <c:v>20.081</c:v>
                </c:pt>
                <c:pt idx="229">
                  <c:v>20.053999999999998</c:v>
                </c:pt>
                <c:pt idx="230">
                  <c:v>20.026</c:v>
                </c:pt>
                <c:pt idx="231">
                  <c:v>19.972000000000001</c:v>
                </c:pt>
                <c:pt idx="232">
                  <c:v>19.908999999999999</c:v>
                </c:pt>
                <c:pt idx="233">
                  <c:v>19.879000000000001</c:v>
                </c:pt>
                <c:pt idx="234">
                  <c:v>19.832999999999998</c:v>
                </c:pt>
                <c:pt idx="235">
                  <c:v>19.756</c:v>
                </c:pt>
                <c:pt idx="236">
                  <c:v>19.728999999999999</c:v>
                </c:pt>
                <c:pt idx="237">
                  <c:v>19.684999999999999</c:v>
                </c:pt>
                <c:pt idx="238">
                  <c:v>19.692</c:v>
                </c:pt>
                <c:pt idx="239">
                  <c:v>19.683</c:v>
                </c:pt>
                <c:pt idx="240">
                  <c:v>19.640999999999998</c:v>
                </c:pt>
                <c:pt idx="241">
                  <c:v>19.609000000000002</c:v>
                </c:pt>
                <c:pt idx="242">
                  <c:v>19.616</c:v>
                </c:pt>
                <c:pt idx="243">
                  <c:v>19.611000000000001</c:v>
                </c:pt>
                <c:pt idx="244">
                  <c:v>19.614999999999998</c:v>
                </c:pt>
                <c:pt idx="245">
                  <c:v>19.622</c:v>
                </c:pt>
                <c:pt idx="246">
                  <c:v>19.638000000000002</c:v>
                </c:pt>
                <c:pt idx="247">
                  <c:v>19.652000000000001</c:v>
                </c:pt>
                <c:pt idx="248">
                  <c:v>19.684000000000001</c:v>
                </c:pt>
                <c:pt idx="249">
                  <c:v>19.742999999999999</c:v>
                </c:pt>
                <c:pt idx="250">
                  <c:v>19.744</c:v>
                </c:pt>
                <c:pt idx="251">
                  <c:v>19.824000000000002</c:v>
                </c:pt>
                <c:pt idx="252">
                  <c:v>19.902999999999999</c:v>
                </c:pt>
                <c:pt idx="253">
                  <c:v>19.975000000000001</c:v>
                </c:pt>
                <c:pt idx="254">
                  <c:v>19.959</c:v>
                </c:pt>
                <c:pt idx="255">
                  <c:v>19.925999999999998</c:v>
                </c:pt>
                <c:pt idx="256">
                  <c:v>19.869</c:v>
                </c:pt>
                <c:pt idx="257">
                  <c:v>19.835000000000001</c:v>
                </c:pt>
                <c:pt idx="258">
                  <c:v>19.782</c:v>
                </c:pt>
                <c:pt idx="259">
                  <c:v>19.774999999999999</c:v>
                </c:pt>
                <c:pt idx="260">
                  <c:v>19.774999999999999</c:v>
                </c:pt>
                <c:pt idx="261">
                  <c:v>19.779</c:v>
                </c:pt>
                <c:pt idx="262">
                  <c:v>19.923999999999999</c:v>
                </c:pt>
                <c:pt idx="263">
                  <c:v>19.988</c:v>
                </c:pt>
                <c:pt idx="264">
                  <c:v>20.117000000000001</c:v>
                </c:pt>
                <c:pt idx="265">
                  <c:v>20.178000000000001</c:v>
                </c:pt>
                <c:pt idx="266">
                  <c:v>20.216999999999999</c:v>
                </c:pt>
                <c:pt idx="267">
                  <c:v>20.395</c:v>
                </c:pt>
                <c:pt idx="268">
                  <c:v>20.513000000000002</c:v>
                </c:pt>
                <c:pt idx="269">
                  <c:v>20.765000000000001</c:v>
                </c:pt>
                <c:pt idx="270">
                  <c:v>20.835999999999999</c:v>
                </c:pt>
                <c:pt idx="271">
                  <c:v>20.949000000000002</c:v>
                </c:pt>
                <c:pt idx="272">
                  <c:v>20.959</c:v>
                </c:pt>
                <c:pt idx="273">
                  <c:v>20.965</c:v>
                </c:pt>
                <c:pt idx="274">
                  <c:v>20.992000000000001</c:v>
                </c:pt>
                <c:pt idx="275">
                  <c:v>20.992000000000001</c:v>
                </c:pt>
                <c:pt idx="276">
                  <c:v>20.992000000000001</c:v>
                </c:pt>
                <c:pt idx="277">
                  <c:v>20.992000000000001</c:v>
                </c:pt>
                <c:pt idx="278">
                  <c:v>20.984000000000002</c:v>
                </c:pt>
                <c:pt idx="279">
                  <c:v>20.981999999999999</c:v>
                </c:pt>
                <c:pt idx="280">
                  <c:v>20.971</c:v>
                </c:pt>
                <c:pt idx="281">
                  <c:v>20.972999999999999</c:v>
                </c:pt>
                <c:pt idx="282">
                  <c:v>20.971</c:v>
                </c:pt>
                <c:pt idx="283">
                  <c:v>20.972999999999999</c:v>
                </c:pt>
                <c:pt idx="284">
                  <c:v>20.978999999999999</c:v>
                </c:pt>
                <c:pt idx="285">
                  <c:v>20.992999999999999</c:v>
                </c:pt>
                <c:pt idx="286">
                  <c:v>20.998999999999999</c:v>
                </c:pt>
                <c:pt idx="287">
                  <c:v>20.99</c:v>
                </c:pt>
                <c:pt idx="288">
                  <c:v>20.972999999999999</c:v>
                </c:pt>
                <c:pt idx="289">
                  <c:v>20.963000000000001</c:v>
                </c:pt>
                <c:pt idx="290">
                  <c:v>20.92</c:v>
                </c:pt>
                <c:pt idx="291">
                  <c:v>20.905000000000001</c:v>
                </c:pt>
                <c:pt idx="292">
                  <c:v>20.893000000000001</c:v>
                </c:pt>
                <c:pt idx="293">
                  <c:v>20.88</c:v>
                </c:pt>
                <c:pt idx="294">
                  <c:v>20.867000000000001</c:v>
                </c:pt>
                <c:pt idx="295">
                  <c:v>20.864000000000001</c:v>
                </c:pt>
                <c:pt idx="296">
                  <c:v>20.861999999999998</c:v>
                </c:pt>
                <c:pt idx="297">
                  <c:v>20.859000000000002</c:v>
                </c:pt>
                <c:pt idx="298">
                  <c:v>20.856000000000002</c:v>
                </c:pt>
                <c:pt idx="299">
                  <c:v>20.850999999999999</c:v>
                </c:pt>
                <c:pt idx="300">
                  <c:v>20.847999999999999</c:v>
                </c:pt>
                <c:pt idx="301">
                  <c:v>20.846</c:v>
                </c:pt>
                <c:pt idx="302">
                  <c:v>20.843</c:v>
                </c:pt>
                <c:pt idx="303">
                  <c:v>20.806000000000001</c:v>
                </c:pt>
                <c:pt idx="304">
                  <c:v>20.792999999999999</c:v>
                </c:pt>
                <c:pt idx="305">
                  <c:v>20.756</c:v>
                </c:pt>
                <c:pt idx="306">
                  <c:v>20.753</c:v>
                </c:pt>
                <c:pt idx="307">
                  <c:v>20.75</c:v>
                </c:pt>
                <c:pt idx="308">
                  <c:v>20.783999999999999</c:v>
                </c:pt>
                <c:pt idx="309">
                  <c:v>20.786000000000001</c:v>
                </c:pt>
                <c:pt idx="310">
                  <c:v>20.821000000000002</c:v>
                </c:pt>
                <c:pt idx="311">
                  <c:v>20.85</c:v>
                </c:pt>
                <c:pt idx="312">
                  <c:v>20.876000000000001</c:v>
                </c:pt>
                <c:pt idx="313">
                  <c:v>20.901</c:v>
                </c:pt>
                <c:pt idx="314">
                  <c:v>20.905000000000001</c:v>
                </c:pt>
                <c:pt idx="315">
                  <c:v>20.919</c:v>
                </c:pt>
                <c:pt idx="316">
                  <c:v>20.934000000000001</c:v>
                </c:pt>
                <c:pt idx="317">
                  <c:v>20.902000000000001</c:v>
                </c:pt>
                <c:pt idx="318">
                  <c:v>20.908999999999999</c:v>
                </c:pt>
                <c:pt idx="319">
                  <c:v>20.914000000000001</c:v>
                </c:pt>
                <c:pt idx="320">
                  <c:v>20.92</c:v>
                </c:pt>
                <c:pt idx="321">
                  <c:v>20.927</c:v>
                </c:pt>
                <c:pt idx="322">
                  <c:v>20.933</c:v>
                </c:pt>
                <c:pt idx="323">
                  <c:v>20.933</c:v>
                </c:pt>
                <c:pt idx="324">
                  <c:v>20.933</c:v>
                </c:pt>
                <c:pt idx="325">
                  <c:v>20.931999999999999</c:v>
                </c:pt>
                <c:pt idx="326">
                  <c:v>20.917000000000002</c:v>
                </c:pt>
                <c:pt idx="327">
                  <c:v>20.905999999999999</c:v>
                </c:pt>
                <c:pt idx="328">
                  <c:v>20.89</c:v>
                </c:pt>
                <c:pt idx="329">
                  <c:v>20.843</c:v>
                </c:pt>
                <c:pt idx="330">
                  <c:v>20.728999999999999</c:v>
                </c:pt>
                <c:pt idx="331">
                  <c:v>20.681000000000001</c:v>
                </c:pt>
                <c:pt idx="332">
                  <c:v>20.617999999999999</c:v>
                </c:pt>
                <c:pt idx="333">
                  <c:v>20.413</c:v>
                </c:pt>
                <c:pt idx="334">
                  <c:v>20.350000000000001</c:v>
                </c:pt>
                <c:pt idx="335">
                  <c:v>20.305</c:v>
                </c:pt>
                <c:pt idx="336">
                  <c:v>20.2</c:v>
                </c:pt>
                <c:pt idx="337">
                  <c:v>20.157</c:v>
                </c:pt>
                <c:pt idx="338">
                  <c:v>20.163</c:v>
                </c:pt>
                <c:pt idx="339">
                  <c:v>20.239000000000001</c:v>
                </c:pt>
                <c:pt idx="340">
                  <c:v>20.245999999999999</c:v>
                </c:pt>
                <c:pt idx="341">
                  <c:v>20.239000000000001</c:v>
                </c:pt>
                <c:pt idx="342">
                  <c:v>20.189</c:v>
                </c:pt>
                <c:pt idx="343">
                  <c:v>20.181999999999999</c:v>
                </c:pt>
                <c:pt idx="344">
                  <c:v>20.236000000000001</c:v>
                </c:pt>
                <c:pt idx="345">
                  <c:v>20.538</c:v>
                </c:pt>
                <c:pt idx="346">
                  <c:v>20.588000000000001</c:v>
                </c:pt>
                <c:pt idx="347">
                  <c:v>20.620999999999999</c:v>
                </c:pt>
                <c:pt idx="348">
                  <c:v>20.885000000000002</c:v>
                </c:pt>
                <c:pt idx="349">
                  <c:v>20.914000000000001</c:v>
                </c:pt>
                <c:pt idx="350">
                  <c:v>20.914000000000001</c:v>
                </c:pt>
                <c:pt idx="351">
                  <c:v>20.91</c:v>
                </c:pt>
                <c:pt idx="352">
                  <c:v>20.908999999999999</c:v>
                </c:pt>
                <c:pt idx="353">
                  <c:v>20.91</c:v>
                </c:pt>
                <c:pt idx="354">
                  <c:v>20.931999999999999</c:v>
                </c:pt>
                <c:pt idx="355">
                  <c:v>20.931999999999999</c:v>
                </c:pt>
                <c:pt idx="356">
                  <c:v>20.931000000000001</c:v>
                </c:pt>
                <c:pt idx="357">
                  <c:v>20.899000000000001</c:v>
                </c:pt>
                <c:pt idx="358">
                  <c:v>20.898</c:v>
                </c:pt>
                <c:pt idx="359">
                  <c:v>20.891999999999999</c:v>
                </c:pt>
                <c:pt idx="360">
                  <c:v>20.891999999999999</c:v>
                </c:pt>
                <c:pt idx="361">
                  <c:v>20.891999999999999</c:v>
                </c:pt>
                <c:pt idx="362">
                  <c:v>20.908999999999999</c:v>
                </c:pt>
                <c:pt idx="363">
                  <c:v>20.917000000000002</c:v>
                </c:pt>
                <c:pt idx="364">
                  <c:v>20.917000000000002</c:v>
                </c:pt>
                <c:pt idx="365">
                  <c:v>20.917000000000002</c:v>
                </c:pt>
                <c:pt idx="366">
                  <c:v>20.916</c:v>
                </c:pt>
                <c:pt idx="367">
                  <c:v>20.904</c:v>
                </c:pt>
                <c:pt idx="368">
                  <c:v>20.902999999999999</c:v>
                </c:pt>
                <c:pt idx="369">
                  <c:v>20.902000000000001</c:v>
                </c:pt>
                <c:pt idx="370">
                  <c:v>20.917999999999999</c:v>
                </c:pt>
                <c:pt idx="371">
                  <c:v>20.917000000000002</c:v>
                </c:pt>
                <c:pt idx="372">
                  <c:v>20.914999999999999</c:v>
                </c:pt>
                <c:pt idx="373">
                  <c:v>20.9</c:v>
                </c:pt>
                <c:pt idx="374">
                  <c:v>20.893000000000001</c:v>
                </c:pt>
                <c:pt idx="375">
                  <c:v>20.832000000000001</c:v>
                </c:pt>
                <c:pt idx="376">
                  <c:v>20.814</c:v>
                </c:pt>
                <c:pt idx="377">
                  <c:v>20.777000000000001</c:v>
                </c:pt>
                <c:pt idx="378">
                  <c:v>20.754999999999999</c:v>
                </c:pt>
                <c:pt idx="379">
                  <c:v>20.648</c:v>
                </c:pt>
                <c:pt idx="380">
                  <c:v>20.645</c:v>
                </c:pt>
                <c:pt idx="381">
                  <c:v>20.518000000000001</c:v>
                </c:pt>
                <c:pt idx="382">
                  <c:v>20.481999999999999</c:v>
                </c:pt>
                <c:pt idx="383">
                  <c:v>20.417000000000002</c:v>
                </c:pt>
                <c:pt idx="384">
                  <c:v>20.3</c:v>
                </c:pt>
                <c:pt idx="385">
                  <c:v>20.242999999999999</c:v>
                </c:pt>
                <c:pt idx="386">
                  <c:v>20.157</c:v>
                </c:pt>
                <c:pt idx="387">
                  <c:v>20.02</c:v>
                </c:pt>
                <c:pt idx="388">
                  <c:v>20.006</c:v>
                </c:pt>
                <c:pt idx="389">
                  <c:v>20.003</c:v>
                </c:pt>
                <c:pt idx="390">
                  <c:v>19.995999999999999</c:v>
                </c:pt>
                <c:pt idx="391">
                  <c:v>19.898</c:v>
                </c:pt>
                <c:pt idx="392">
                  <c:v>19.84</c:v>
                </c:pt>
                <c:pt idx="393">
                  <c:v>19.818000000000001</c:v>
                </c:pt>
                <c:pt idx="394">
                  <c:v>19.745000000000001</c:v>
                </c:pt>
                <c:pt idx="395">
                  <c:v>19.727</c:v>
                </c:pt>
                <c:pt idx="396">
                  <c:v>19.716000000000001</c:v>
                </c:pt>
                <c:pt idx="397">
                  <c:v>19.613</c:v>
                </c:pt>
                <c:pt idx="398">
                  <c:v>19.573</c:v>
                </c:pt>
                <c:pt idx="399">
                  <c:v>19.542000000000002</c:v>
                </c:pt>
                <c:pt idx="400">
                  <c:v>19.518000000000001</c:v>
                </c:pt>
                <c:pt idx="401">
                  <c:v>19.498000000000001</c:v>
                </c:pt>
                <c:pt idx="402">
                  <c:v>19.445</c:v>
                </c:pt>
                <c:pt idx="403">
                  <c:v>19.428999999999998</c:v>
                </c:pt>
                <c:pt idx="404">
                  <c:v>19.43</c:v>
                </c:pt>
                <c:pt idx="405">
                  <c:v>19.422999999999998</c:v>
                </c:pt>
                <c:pt idx="406">
                  <c:v>19.417000000000002</c:v>
                </c:pt>
                <c:pt idx="407">
                  <c:v>19.388999999999999</c:v>
                </c:pt>
                <c:pt idx="408">
                  <c:v>19.414999999999999</c:v>
                </c:pt>
                <c:pt idx="409">
                  <c:v>19.384</c:v>
                </c:pt>
                <c:pt idx="410">
                  <c:v>19.390999999999998</c:v>
                </c:pt>
                <c:pt idx="411">
                  <c:v>19.39</c:v>
                </c:pt>
                <c:pt idx="412">
                  <c:v>19.39</c:v>
                </c:pt>
                <c:pt idx="413">
                  <c:v>19.581</c:v>
                </c:pt>
                <c:pt idx="414">
                  <c:v>19.638000000000002</c:v>
                </c:pt>
                <c:pt idx="415">
                  <c:v>19.704000000000001</c:v>
                </c:pt>
                <c:pt idx="416">
                  <c:v>19.867999999999999</c:v>
                </c:pt>
                <c:pt idx="417">
                  <c:v>20.074999999999999</c:v>
                </c:pt>
                <c:pt idx="418">
                  <c:v>20.173999999999999</c:v>
                </c:pt>
                <c:pt idx="419">
                  <c:v>20.332999999999998</c:v>
                </c:pt>
                <c:pt idx="420">
                  <c:v>20.481000000000002</c:v>
                </c:pt>
                <c:pt idx="421">
                  <c:v>20.597000000000001</c:v>
                </c:pt>
                <c:pt idx="422">
                  <c:v>20.602</c:v>
                </c:pt>
                <c:pt idx="423">
                  <c:v>20.623999999999999</c:v>
                </c:pt>
                <c:pt idx="424">
                  <c:v>20.678000000000001</c:v>
                </c:pt>
                <c:pt idx="425">
                  <c:v>20.748000000000001</c:v>
                </c:pt>
                <c:pt idx="426">
                  <c:v>20.747</c:v>
                </c:pt>
                <c:pt idx="427">
                  <c:v>20.798999999999999</c:v>
                </c:pt>
                <c:pt idx="428">
                  <c:v>20.8</c:v>
                </c:pt>
                <c:pt idx="429">
                  <c:v>20.805</c:v>
                </c:pt>
                <c:pt idx="430">
                  <c:v>20.791</c:v>
                </c:pt>
                <c:pt idx="431">
                  <c:v>20.757000000000001</c:v>
                </c:pt>
                <c:pt idx="432">
                  <c:v>20.751999999999999</c:v>
                </c:pt>
                <c:pt idx="433">
                  <c:v>20.736000000000001</c:v>
                </c:pt>
                <c:pt idx="434">
                  <c:v>20.736000000000001</c:v>
                </c:pt>
                <c:pt idx="435">
                  <c:v>20.725999999999999</c:v>
                </c:pt>
                <c:pt idx="436">
                  <c:v>20.731999999999999</c:v>
                </c:pt>
                <c:pt idx="437">
                  <c:v>20.712</c:v>
                </c:pt>
                <c:pt idx="438">
                  <c:v>20.713999999999999</c:v>
                </c:pt>
                <c:pt idx="439">
                  <c:v>20.709</c:v>
                </c:pt>
                <c:pt idx="440">
                  <c:v>20.702999999999999</c:v>
                </c:pt>
                <c:pt idx="441">
                  <c:v>20.672999999999998</c:v>
                </c:pt>
                <c:pt idx="442">
                  <c:v>20.652999999999999</c:v>
                </c:pt>
                <c:pt idx="443">
                  <c:v>20.667999999999999</c:v>
                </c:pt>
                <c:pt idx="444">
                  <c:v>20.678000000000001</c:v>
                </c:pt>
                <c:pt idx="445">
                  <c:v>20.722000000000001</c:v>
                </c:pt>
                <c:pt idx="446">
                  <c:v>20.765999999999998</c:v>
                </c:pt>
                <c:pt idx="447">
                  <c:v>20.766999999999999</c:v>
                </c:pt>
                <c:pt idx="448">
                  <c:v>20.77</c:v>
                </c:pt>
                <c:pt idx="449">
                  <c:v>20.768000000000001</c:v>
                </c:pt>
                <c:pt idx="450">
                  <c:v>20.760999999999999</c:v>
                </c:pt>
                <c:pt idx="451">
                  <c:v>20.763000000000002</c:v>
                </c:pt>
                <c:pt idx="452">
                  <c:v>20.756</c:v>
                </c:pt>
                <c:pt idx="453">
                  <c:v>20.757999999999999</c:v>
                </c:pt>
                <c:pt idx="454">
                  <c:v>20.768000000000001</c:v>
                </c:pt>
                <c:pt idx="455">
                  <c:v>20.77</c:v>
                </c:pt>
                <c:pt idx="456">
                  <c:v>20.774000000000001</c:v>
                </c:pt>
                <c:pt idx="457">
                  <c:v>20.76</c:v>
                </c:pt>
                <c:pt idx="458">
                  <c:v>20.763999999999999</c:v>
                </c:pt>
                <c:pt idx="459">
                  <c:v>20.763000000000002</c:v>
                </c:pt>
                <c:pt idx="460">
                  <c:v>20.748000000000001</c:v>
                </c:pt>
                <c:pt idx="461">
                  <c:v>20.748000000000001</c:v>
                </c:pt>
                <c:pt idx="462">
                  <c:v>20.748000000000001</c:v>
                </c:pt>
                <c:pt idx="463">
                  <c:v>20.754000000000001</c:v>
                </c:pt>
                <c:pt idx="464">
                  <c:v>20.757999999999999</c:v>
                </c:pt>
                <c:pt idx="465">
                  <c:v>20.751999999999999</c:v>
                </c:pt>
                <c:pt idx="466">
                  <c:v>20.742999999999999</c:v>
                </c:pt>
                <c:pt idx="467">
                  <c:v>20.738</c:v>
                </c:pt>
                <c:pt idx="468">
                  <c:v>20.736000000000001</c:v>
                </c:pt>
                <c:pt idx="469">
                  <c:v>20.747</c:v>
                </c:pt>
                <c:pt idx="470">
                  <c:v>20.748000000000001</c:v>
                </c:pt>
                <c:pt idx="471">
                  <c:v>20.763999999999999</c:v>
                </c:pt>
                <c:pt idx="472">
                  <c:v>20.768999999999998</c:v>
                </c:pt>
                <c:pt idx="473">
                  <c:v>20.782</c:v>
                </c:pt>
                <c:pt idx="474">
                  <c:v>20.805</c:v>
                </c:pt>
                <c:pt idx="475">
                  <c:v>20.827000000000002</c:v>
                </c:pt>
                <c:pt idx="476">
                  <c:v>20.829000000000001</c:v>
                </c:pt>
                <c:pt idx="477">
                  <c:v>20.821000000000002</c:v>
                </c:pt>
                <c:pt idx="478">
                  <c:v>20.834</c:v>
                </c:pt>
                <c:pt idx="479">
                  <c:v>20.835000000000001</c:v>
                </c:pt>
                <c:pt idx="480">
                  <c:v>20.837</c:v>
                </c:pt>
                <c:pt idx="481">
                  <c:v>20.843</c:v>
                </c:pt>
                <c:pt idx="482">
                  <c:v>20.882999999999999</c:v>
                </c:pt>
                <c:pt idx="483">
                  <c:v>20.89</c:v>
                </c:pt>
                <c:pt idx="484">
                  <c:v>20.873999999999999</c:v>
                </c:pt>
                <c:pt idx="485">
                  <c:v>20.856999999999999</c:v>
                </c:pt>
                <c:pt idx="486">
                  <c:v>20.858000000000001</c:v>
                </c:pt>
                <c:pt idx="487">
                  <c:v>20.86</c:v>
                </c:pt>
                <c:pt idx="488">
                  <c:v>20.858000000000001</c:v>
                </c:pt>
                <c:pt idx="489">
                  <c:v>20.853999999999999</c:v>
                </c:pt>
                <c:pt idx="490">
                  <c:v>20.850999999999999</c:v>
                </c:pt>
                <c:pt idx="491">
                  <c:v>20.841999999999999</c:v>
                </c:pt>
                <c:pt idx="492">
                  <c:v>20.835999999999999</c:v>
                </c:pt>
                <c:pt idx="493">
                  <c:v>20.794</c:v>
                </c:pt>
                <c:pt idx="494">
                  <c:v>20.780999999999999</c:v>
                </c:pt>
                <c:pt idx="495">
                  <c:v>20.773</c:v>
                </c:pt>
                <c:pt idx="496">
                  <c:v>20.774999999999999</c:v>
                </c:pt>
                <c:pt idx="497">
                  <c:v>20.771999999999998</c:v>
                </c:pt>
                <c:pt idx="498">
                  <c:v>20.765999999999998</c:v>
                </c:pt>
                <c:pt idx="499">
                  <c:v>20.75</c:v>
                </c:pt>
                <c:pt idx="500">
                  <c:v>20.766999999999999</c:v>
                </c:pt>
                <c:pt idx="501">
                  <c:v>20.765999999999998</c:v>
                </c:pt>
                <c:pt idx="502">
                  <c:v>20.745999999999999</c:v>
                </c:pt>
                <c:pt idx="503">
                  <c:v>20.751999999999999</c:v>
                </c:pt>
                <c:pt idx="504">
                  <c:v>20.75</c:v>
                </c:pt>
                <c:pt idx="505">
                  <c:v>20.76</c:v>
                </c:pt>
                <c:pt idx="506">
                  <c:v>20.760999999999999</c:v>
                </c:pt>
                <c:pt idx="507">
                  <c:v>20.76</c:v>
                </c:pt>
                <c:pt idx="508">
                  <c:v>20.67</c:v>
                </c:pt>
                <c:pt idx="509">
                  <c:v>20.655000000000001</c:v>
                </c:pt>
                <c:pt idx="510">
                  <c:v>20.651</c:v>
                </c:pt>
                <c:pt idx="511">
                  <c:v>20.66</c:v>
                </c:pt>
                <c:pt idx="512">
                  <c:v>20.661999999999999</c:v>
                </c:pt>
                <c:pt idx="513">
                  <c:v>20.661000000000001</c:v>
                </c:pt>
                <c:pt idx="514">
                  <c:v>20.66</c:v>
                </c:pt>
                <c:pt idx="515">
                  <c:v>20.66</c:v>
                </c:pt>
                <c:pt idx="516">
                  <c:v>20.663</c:v>
                </c:pt>
                <c:pt idx="517">
                  <c:v>20.675000000000001</c:v>
                </c:pt>
                <c:pt idx="518">
                  <c:v>20.742000000000001</c:v>
                </c:pt>
                <c:pt idx="519">
                  <c:v>20.783999999999999</c:v>
                </c:pt>
                <c:pt idx="520">
                  <c:v>20.808</c:v>
                </c:pt>
                <c:pt idx="521">
                  <c:v>20.834</c:v>
                </c:pt>
                <c:pt idx="522">
                  <c:v>20.837</c:v>
                </c:pt>
                <c:pt idx="523">
                  <c:v>20.818000000000001</c:v>
                </c:pt>
                <c:pt idx="524">
                  <c:v>20.817</c:v>
                </c:pt>
                <c:pt idx="525">
                  <c:v>20.827999999999999</c:v>
                </c:pt>
                <c:pt idx="526">
                  <c:v>20.824999999999999</c:v>
                </c:pt>
                <c:pt idx="527">
                  <c:v>20.827000000000002</c:v>
                </c:pt>
                <c:pt idx="528">
                  <c:v>20.83</c:v>
                </c:pt>
                <c:pt idx="529">
                  <c:v>20.834</c:v>
                </c:pt>
                <c:pt idx="530">
                  <c:v>20.835999999999999</c:v>
                </c:pt>
                <c:pt idx="531">
                  <c:v>20.818000000000001</c:v>
                </c:pt>
                <c:pt idx="532">
                  <c:v>20.789000000000001</c:v>
                </c:pt>
                <c:pt idx="533">
                  <c:v>20.777999999999999</c:v>
                </c:pt>
                <c:pt idx="534">
                  <c:v>20.776</c:v>
                </c:pt>
                <c:pt idx="535">
                  <c:v>20.771000000000001</c:v>
                </c:pt>
                <c:pt idx="536">
                  <c:v>20.765999999999998</c:v>
                </c:pt>
                <c:pt idx="537">
                  <c:v>20.754000000000001</c:v>
                </c:pt>
                <c:pt idx="538">
                  <c:v>20.748000000000001</c:v>
                </c:pt>
                <c:pt idx="539">
                  <c:v>20.725999999999999</c:v>
                </c:pt>
                <c:pt idx="540">
                  <c:v>20.7</c:v>
                </c:pt>
                <c:pt idx="541">
                  <c:v>20.704000000000001</c:v>
                </c:pt>
                <c:pt idx="542">
                  <c:v>20.741</c:v>
                </c:pt>
                <c:pt idx="543">
                  <c:v>20.742000000000001</c:v>
                </c:pt>
                <c:pt idx="544">
                  <c:v>20.742000000000001</c:v>
                </c:pt>
                <c:pt idx="545">
                  <c:v>20.742999999999999</c:v>
                </c:pt>
                <c:pt idx="546">
                  <c:v>20.754999999999999</c:v>
                </c:pt>
                <c:pt idx="547">
                  <c:v>20.774000000000001</c:v>
                </c:pt>
                <c:pt idx="548">
                  <c:v>20.763999999999999</c:v>
                </c:pt>
                <c:pt idx="549">
                  <c:v>20.757000000000001</c:v>
                </c:pt>
                <c:pt idx="550">
                  <c:v>20.742999999999999</c:v>
                </c:pt>
                <c:pt idx="551">
                  <c:v>20.742999999999999</c:v>
                </c:pt>
                <c:pt idx="552">
                  <c:v>20.742999999999999</c:v>
                </c:pt>
                <c:pt idx="553">
                  <c:v>20.744</c:v>
                </c:pt>
                <c:pt idx="554">
                  <c:v>20.742999999999999</c:v>
                </c:pt>
                <c:pt idx="555">
                  <c:v>20.742999999999999</c:v>
                </c:pt>
                <c:pt idx="556">
                  <c:v>20.741</c:v>
                </c:pt>
                <c:pt idx="557">
                  <c:v>20.736000000000001</c:v>
                </c:pt>
                <c:pt idx="558">
                  <c:v>20.673999999999999</c:v>
                </c:pt>
                <c:pt idx="559">
                  <c:v>20.643000000000001</c:v>
                </c:pt>
                <c:pt idx="560">
                  <c:v>20.616</c:v>
                </c:pt>
                <c:pt idx="561">
                  <c:v>20.614000000000001</c:v>
                </c:pt>
                <c:pt idx="562">
                  <c:v>20.616</c:v>
                </c:pt>
                <c:pt idx="563">
                  <c:v>20.638000000000002</c:v>
                </c:pt>
                <c:pt idx="564">
                  <c:v>20.646999999999998</c:v>
                </c:pt>
                <c:pt idx="565">
                  <c:v>20.673999999999999</c:v>
                </c:pt>
                <c:pt idx="566">
                  <c:v>20.677</c:v>
                </c:pt>
                <c:pt idx="567">
                  <c:v>20.678000000000001</c:v>
                </c:pt>
                <c:pt idx="568">
                  <c:v>20.687999999999999</c:v>
                </c:pt>
                <c:pt idx="569">
                  <c:v>20.693999999999999</c:v>
                </c:pt>
                <c:pt idx="570">
                  <c:v>20.681000000000001</c:v>
                </c:pt>
                <c:pt idx="571">
                  <c:v>20.611000000000001</c:v>
                </c:pt>
                <c:pt idx="572">
                  <c:v>20.451000000000001</c:v>
                </c:pt>
                <c:pt idx="573">
                  <c:v>20.405000000000001</c:v>
                </c:pt>
                <c:pt idx="574">
                  <c:v>20.326000000000001</c:v>
                </c:pt>
                <c:pt idx="575">
                  <c:v>20.370999999999999</c:v>
                </c:pt>
                <c:pt idx="576">
                  <c:v>20.454000000000001</c:v>
                </c:pt>
                <c:pt idx="577">
                  <c:v>20.518999999999998</c:v>
                </c:pt>
                <c:pt idx="578">
                  <c:v>20.594000000000001</c:v>
                </c:pt>
                <c:pt idx="579">
                  <c:v>20.635000000000002</c:v>
                </c:pt>
                <c:pt idx="580">
                  <c:v>20.661999999999999</c:v>
                </c:pt>
                <c:pt idx="581">
                  <c:v>20.669</c:v>
                </c:pt>
                <c:pt idx="582">
                  <c:v>20.672000000000001</c:v>
                </c:pt>
                <c:pt idx="583">
                  <c:v>20.677</c:v>
                </c:pt>
                <c:pt idx="584">
                  <c:v>20.687999999999999</c:v>
                </c:pt>
                <c:pt idx="585">
                  <c:v>20.710999999999999</c:v>
                </c:pt>
                <c:pt idx="586">
                  <c:v>20.718</c:v>
                </c:pt>
                <c:pt idx="587">
                  <c:v>20.725000000000001</c:v>
                </c:pt>
                <c:pt idx="588">
                  <c:v>20.73</c:v>
                </c:pt>
                <c:pt idx="589">
                  <c:v>20.739000000000001</c:v>
                </c:pt>
                <c:pt idx="590">
                  <c:v>20.739000000000001</c:v>
                </c:pt>
                <c:pt idx="591">
                  <c:v>20.734000000000002</c:v>
                </c:pt>
                <c:pt idx="592">
                  <c:v>20.727</c:v>
                </c:pt>
                <c:pt idx="593">
                  <c:v>20.704999999999998</c:v>
                </c:pt>
                <c:pt idx="594">
                  <c:v>20.666</c:v>
                </c:pt>
                <c:pt idx="595">
                  <c:v>20.588000000000001</c:v>
                </c:pt>
                <c:pt idx="596">
                  <c:v>20.550999999999998</c:v>
                </c:pt>
                <c:pt idx="597">
                  <c:v>20.535</c:v>
                </c:pt>
                <c:pt idx="598">
                  <c:v>20.538</c:v>
                </c:pt>
                <c:pt idx="599">
                  <c:v>20.541</c:v>
                </c:pt>
                <c:pt idx="600">
                  <c:v>20.56</c:v>
                </c:pt>
                <c:pt idx="601">
                  <c:v>20.562000000000001</c:v>
                </c:pt>
                <c:pt idx="602">
                  <c:v>20.562999999999999</c:v>
                </c:pt>
                <c:pt idx="603">
                  <c:v>20.550999999999998</c:v>
                </c:pt>
                <c:pt idx="604">
                  <c:v>20.548999999999999</c:v>
                </c:pt>
                <c:pt idx="605">
                  <c:v>20.547999999999998</c:v>
                </c:pt>
                <c:pt idx="606">
                  <c:v>20.542000000000002</c:v>
                </c:pt>
                <c:pt idx="607">
                  <c:v>20.521999999999998</c:v>
                </c:pt>
                <c:pt idx="608">
                  <c:v>20.489000000000001</c:v>
                </c:pt>
                <c:pt idx="609">
                  <c:v>20.402999999999999</c:v>
                </c:pt>
                <c:pt idx="610">
                  <c:v>20.379000000000001</c:v>
                </c:pt>
                <c:pt idx="611">
                  <c:v>20.338999999999999</c:v>
                </c:pt>
                <c:pt idx="612">
                  <c:v>20.318000000000001</c:v>
                </c:pt>
                <c:pt idx="613">
                  <c:v>20.248999999999999</c:v>
                </c:pt>
                <c:pt idx="614">
                  <c:v>20.215</c:v>
                </c:pt>
                <c:pt idx="615">
                  <c:v>20.152000000000001</c:v>
                </c:pt>
                <c:pt idx="616">
                  <c:v>20.091999999999999</c:v>
                </c:pt>
                <c:pt idx="617">
                  <c:v>20.05</c:v>
                </c:pt>
                <c:pt idx="618">
                  <c:v>20.027999999999999</c:v>
                </c:pt>
                <c:pt idx="619">
                  <c:v>20.036000000000001</c:v>
                </c:pt>
                <c:pt idx="620">
                  <c:v>20.053999999999998</c:v>
                </c:pt>
                <c:pt idx="621">
                  <c:v>20.07</c:v>
                </c:pt>
                <c:pt idx="622">
                  <c:v>20.094000000000001</c:v>
                </c:pt>
                <c:pt idx="623">
                  <c:v>20.152999999999999</c:v>
                </c:pt>
                <c:pt idx="624">
                  <c:v>20.173999999999999</c:v>
                </c:pt>
                <c:pt idx="625">
                  <c:v>20.178000000000001</c:v>
                </c:pt>
                <c:pt idx="626">
                  <c:v>20.198</c:v>
                </c:pt>
                <c:pt idx="627">
                  <c:v>20.259</c:v>
                </c:pt>
                <c:pt idx="628">
                  <c:v>20.286999999999999</c:v>
                </c:pt>
                <c:pt idx="629">
                  <c:v>20.344000000000001</c:v>
                </c:pt>
                <c:pt idx="630">
                  <c:v>20.434000000000001</c:v>
                </c:pt>
                <c:pt idx="631">
                  <c:v>20.437999999999999</c:v>
                </c:pt>
                <c:pt idx="632">
                  <c:v>20.440000000000001</c:v>
                </c:pt>
                <c:pt idx="633">
                  <c:v>20.446000000000002</c:v>
                </c:pt>
                <c:pt idx="634">
                  <c:v>20.484000000000002</c:v>
                </c:pt>
                <c:pt idx="635">
                  <c:v>20.5</c:v>
                </c:pt>
                <c:pt idx="636">
                  <c:v>20.536000000000001</c:v>
                </c:pt>
                <c:pt idx="637">
                  <c:v>20.558</c:v>
                </c:pt>
                <c:pt idx="638">
                  <c:v>20.608000000000001</c:v>
                </c:pt>
                <c:pt idx="639">
                  <c:v>20.625</c:v>
                </c:pt>
                <c:pt idx="640">
                  <c:v>20.632000000000001</c:v>
                </c:pt>
                <c:pt idx="641">
                  <c:v>20.646000000000001</c:v>
                </c:pt>
                <c:pt idx="642">
                  <c:v>20.66</c:v>
                </c:pt>
                <c:pt idx="643">
                  <c:v>20.673999999999999</c:v>
                </c:pt>
                <c:pt idx="644">
                  <c:v>20.677</c:v>
                </c:pt>
                <c:pt idx="645">
                  <c:v>20.681999999999999</c:v>
                </c:pt>
                <c:pt idx="646">
                  <c:v>20.677</c:v>
                </c:pt>
                <c:pt idx="647">
                  <c:v>20.672999999999998</c:v>
                </c:pt>
                <c:pt idx="648">
                  <c:v>20.670999999999999</c:v>
                </c:pt>
                <c:pt idx="649">
                  <c:v>20.675000000000001</c:v>
                </c:pt>
                <c:pt idx="650">
                  <c:v>20.696999999999999</c:v>
                </c:pt>
                <c:pt idx="651">
                  <c:v>20.695</c:v>
                </c:pt>
                <c:pt idx="652">
                  <c:v>20.686</c:v>
                </c:pt>
                <c:pt idx="653">
                  <c:v>20.658999999999999</c:v>
                </c:pt>
                <c:pt idx="654">
                  <c:v>20.643999999999998</c:v>
                </c:pt>
                <c:pt idx="655">
                  <c:v>20.584</c:v>
                </c:pt>
                <c:pt idx="656">
                  <c:v>20.54</c:v>
                </c:pt>
                <c:pt idx="657">
                  <c:v>20.513000000000002</c:v>
                </c:pt>
                <c:pt idx="658">
                  <c:v>20.498999999999999</c:v>
                </c:pt>
                <c:pt idx="659">
                  <c:v>20.446000000000002</c:v>
                </c:pt>
                <c:pt idx="660">
                  <c:v>20.396999999999998</c:v>
                </c:pt>
                <c:pt idx="661">
                  <c:v>20.366</c:v>
                </c:pt>
                <c:pt idx="662">
                  <c:v>20.347000000000001</c:v>
                </c:pt>
                <c:pt idx="663">
                  <c:v>20.327000000000002</c:v>
                </c:pt>
                <c:pt idx="664">
                  <c:v>20.326000000000001</c:v>
                </c:pt>
                <c:pt idx="665">
                  <c:v>20.326000000000001</c:v>
                </c:pt>
                <c:pt idx="666">
                  <c:v>20.324000000000002</c:v>
                </c:pt>
                <c:pt idx="667">
                  <c:v>20.254000000000001</c:v>
                </c:pt>
                <c:pt idx="668">
                  <c:v>20.256</c:v>
                </c:pt>
                <c:pt idx="669">
                  <c:v>20.245999999999999</c:v>
                </c:pt>
                <c:pt idx="670">
                  <c:v>20.241</c:v>
                </c:pt>
                <c:pt idx="671">
                  <c:v>20.236999999999998</c:v>
                </c:pt>
                <c:pt idx="672">
                  <c:v>20.238</c:v>
                </c:pt>
                <c:pt idx="673">
                  <c:v>20.241</c:v>
                </c:pt>
                <c:pt idx="674">
                  <c:v>20.234000000000002</c:v>
                </c:pt>
                <c:pt idx="675">
                  <c:v>20.238</c:v>
                </c:pt>
                <c:pt idx="676">
                  <c:v>20.254000000000001</c:v>
                </c:pt>
                <c:pt idx="677">
                  <c:v>20.262</c:v>
                </c:pt>
                <c:pt idx="678">
                  <c:v>20.260000000000002</c:v>
                </c:pt>
                <c:pt idx="679">
                  <c:v>20.263999999999999</c:v>
                </c:pt>
                <c:pt idx="680">
                  <c:v>20.274999999999999</c:v>
                </c:pt>
                <c:pt idx="681">
                  <c:v>20.300999999999998</c:v>
                </c:pt>
                <c:pt idx="682">
                  <c:v>20.303999999999998</c:v>
                </c:pt>
                <c:pt idx="683">
                  <c:v>20.312000000000001</c:v>
                </c:pt>
                <c:pt idx="684">
                  <c:v>20.327000000000002</c:v>
                </c:pt>
                <c:pt idx="685">
                  <c:v>20.335999999999999</c:v>
                </c:pt>
                <c:pt idx="686">
                  <c:v>20.326000000000001</c:v>
                </c:pt>
                <c:pt idx="687">
                  <c:v>20.369</c:v>
                </c:pt>
                <c:pt idx="688">
                  <c:v>20.372</c:v>
                </c:pt>
                <c:pt idx="689">
                  <c:v>20.372</c:v>
                </c:pt>
                <c:pt idx="690">
                  <c:v>20.370999999999999</c:v>
                </c:pt>
                <c:pt idx="691">
                  <c:v>20.370999999999999</c:v>
                </c:pt>
                <c:pt idx="692">
                  <c:v>20.39</c:v>
                </c:pt>
                <c:pt idx="693">
                  <c:v>20.39</c:v>
                </c:pt>
                <c:pt idx="694">
                  <c:v>20.381</c:v>
                </c:pt>
                <c:pt idx="695">
                  <c:v>20.373999999999999</c:v>
                </c:pt>
                <c:pt idx="696">
                  <c:v>20.376000000000001</c:v>
                </c:pt>
                <c:pt idx="697">
                  <c:v>20.391999999999999</c:v>
                </c:pt>
                <c:pt idx="698">
                  <c:v>20.393000000000001</c:v>
                </c:pt>
                <c:pt idx="699">
                  <c:v>20.399000000000001</c:v>
                </c:pt>
                <c:pt idx="700">
                  <c:v>20.402999999999999</c:v>
                </c:pt>
                <c:pt idx="701">
                  <c:v>20.408999999999999</c:v>
                </c:pt>
                <c:pt idx="702">
                  <c:v>20.41</c:v>
                </c:pt>
                <c:pt idx="703">
                  <c:v>20.428999999999998</c:v>
                </c:pt>
                <c:pt idx="704">
                  <c:v>20.469000000000001</c:v>
                </c:pt>
                <c:pt idx="705">
                  <c:v>20.552</c:v>
                </c:pt>
                <c:pt idx="706">
                  <c:v>20.550999999999998</c:v>
                </c:pt>
                <c:pt idx="707">
                  <c:v>20.550999999999998</c:v>
                </c:pt>
                <c:pt idx="708">
                  <c:v>20.555</c:v>
                </c:pt>
                <c:pt idx="709">
                  <c:v>20.556999999999999</c:v>
                </c:pt>
                <c:pt idx="710">
                  <c:v>20.558</c:v>
                </c:pt>
                <c:pt idx="711">
                  <c:v>20.581</c:v>
                </c:pt>
                <c:pt idx="712">
                  <c:v>20.582999999999998</c:v>
                </c:pt>
                <c:pt idx="713">
                  <c:v>20.568999999999999</c:v>
                </c:pt>
                <c:pt idx="714">
                  <c:v>20.568000000000001</c:v>
                </c:pt>
                <c:pt idx="715">
                  <c:v>20.574000000000002</c:v>
                </c:pt>
                <c:pt idx="716">
                  <c:v>20.574999999999999</c:v>
                </c:pt>
                <c:pt idx="717">
                  <c:v>20.577999999999999</c:v>
                </c:pt>
                <c:pt idx="718">
                  <c:v>20.559000000000001</c:v>
                </c:pt>
                <c:pt idx="719">
                  <c:v>20.547999999999998</c:v>
                </c:pt>
                <c:pt idx="720">
                  <c:v>20.536999999999999</c:v>
                </c:pt>
                <c:pt idx="721">
                  <c:v>20.533999999999999</c:v>
                </c:pt>
                <c:pt idx="722">
                  <c:v>20.533999999999999</c:v>
                </c:pt>
                <c:pt idx="723">
                  <c:v>20.533999999999999</c:v>
                </c:pt>
                <c:pt idx="724">
                  <c:v>20.533999999999999</c:v>
                </c:pt>
                <c:pt idx="725">
                  <c:v>20.509</c:v>
                </c:pt>
                <c:pt idx="726">
                  <c:v>20.484000000000002</c:v>
                </c:pt>
                <c:pt idx="727">
                  <c:v>20.451000000000001</c:v>
                </c:pt>
                <c:pt idx="728">
                  <c:v>20.405999999999999</c:v>
                </c:pt>
                <c:pt idx="729">
                  <c:v>20.384</c:v>
                </c:pt>
                <c:pt idx="730">
                  <c:v>20.364999999999998</c:v>
                </c:pt>
                <c:pt idx="731">
                  <c:v>20.305</c:v>
                </c:pt>
                <c:pt idx="732">
                  <c:v>20.257999999999999</c:v>
                </c:pt>
                <c:pt idx="733">
                  <c:v>20.285</c:v>
                </c:pt>
                <c:pt idx="734">
                  <c:v>20.341000000000001</c:v>
                </c:pt>
                <c:pt idx="735">
                  <c:v>20.391999999999999</c:v>
                </c:pt>
                <c:pt idx="736">
                  <c:v>20.433</c:v>
                </c:pt>
                <c:pt idx="737">
                  <c:v>20.457000000000001</c:v>
                </c:pt>
                <c:pt idx="738">
                  <c:v>20.463000000000001</c:v>
                </c:pt>
                <c:pt idx="739">
                  <c:v>20.466999999999999</c:v>
                </c:pt>
                <c:pt idx="740">
                  <c:v>20.468</c:v>
                </c:pt>
                <c:pt idx="741">
                  <c:v>20.513000000000002</c:v>
                </c:pt>
                <c:pt idx="742">
                  <c:v>20.53</c:v>
                </c:pt>
                <c:pt idx="743">
                  <c:v>20.535</c:v>
                </c:pt>
                <c:pt idx="744">
                  <c:v>20.553000000000001</c:v>
                </c:pt>
                <c:pt idx="745">
                  <c:v>20.561</c:v>
                </c:pt>
                <c:pt idx="746">
                  <c:v>20.568000000000001</c:v>
                </c:pt>
                <c:pt idx="747">
                  <c:v>20.591000000000001</c:v>
                </c:pt>
                <c:pt idx="748">
                  <c:v>20.594000000000001</c:v>
                </c:pt>
                <c:pt idx="749">
                  <c:v>20.619</c:v>
                </c:pt>
                <c:pt idx="750">
                  <c:v>20.623999999999999</c:v>
                </c:pt>
                <c:pt idx="751">
                  <c:v>20.65</c:v>
                </c:pt>
                <c:pt idx="752">
                  <c:v>20.724</c:v>
                </c:pt>
                <c:pt idx="753">
                  <c:v>20.728000000000002</c:v>
                </c:pt>
                <c:pt idx="754">
                  <c:v>20.745999999999999</c:v>
                </c:pt>
                <c:pt idx="755">
                  <c:v>20.748000000000001</c:v>
                </c:pt>
                <c:pt idx="756">
                  <c:v>20.747</c:v>
                </c:pt>
                <c:pt idx="757">
                  <c:v>20.745000000000001</c:v>
                </c:pt>
                <c:pt idx="758">
                  <c:v>20.661000000000001</c:v>
                </c:pt>
                <c:pt idx="759">
                  <c:v>20.645</c:v>
                </c:pt>
                <c:pt idx="760">
                  <c:v>20.606000000000002</c:v>
                </c:pt>
                <c:pt idx="761">
                  <c:v>20.596</c:v>
                </c:pt>
                <c:pt idx="762">
                  <c:v>20.577000000000002</c:v>
                </c:pt>
                <c:pt idx="763">
                  <c:v>20.574999999999999</c:v>
                </c:pt>
                <c:pt idx="764">
                  <c:v>20.571000000000002</c:v>
                </c:pt>
                <c:pt idx="765">
                  <c:v>20.568999999999999</c:v>
                </c:pt>
                <c:pt idx="766">
                  <c:v>20.571999999999999</c:v>
                </c:pt>
                <c:pt idx="767">
                  <c:v>20.577999999999999</c:v>
                </c:pt>
                <c:pt idx="768">
                  <c:v>20.591000000000001</c:v>
                </c:pt>
                <c:pt idx="769">
                  <c:v>20.605</c:v>
                </c:pt>
                <c:pt idx="770">
                  <c:v>20.584</c:v>
                </c:pt>
                <c:pt idx="771">
                  <c:v>20.559000000000001</c:v>
                </c:pt>
                <c:pt idx="772">
                  <c:v>20.550999999999998</c:v>
                </c:pt>
                <c:pt idx="773">
                  <c:v>20.527999999999999</c:v>
                </c:pt>
                <c:pt idx="774">
                  <c:v>20.527000000000001</c:v>
                </c:pt>
                <c:pt idx="775">
                  <c:v>20.547000000000001</c:v>
                </c:pt>
                <c:pt idx="776">
                  <c:v>20.562999999999999</c:v>
                </c:pt>
                <c:pt idx="777">
                  <c:v>20.576000000000001</c:v>
                </c:pt>
                <c:pt idx="778">
                  <c:v>20.561</c:v>
                </c:pt>
                <c:pt idx="779">
                  <c:v>20.556000000000001</c:v>
                </c:pt>
                <c:pt idx="780">
                  <c:v>20.571999999999999</c:v>
                </c:pt>
                <c:pt idx="781">
                  <c:v>20.626999999999999</c:v>
                </c:pt>
                <c:pt idx="782">
                  <c:v>20.619</c:v>
                </c:pt>
                <c:pt idx="783">
                  <c:v>20.611999999999998</c:v>
                </c:pt>
                <c:pt idx="784">
                  <c:v>20.582999999999998</c:v>
                </c:pt>
                <c:pt idx="785">
                  <c:v>20.584</c:v>
                </c:pt>
                <c:pt idx="786">
                  <c:v>20.548999999999999</c:v>
                </c:pt>
                <c:pt idx="787">
                  <c:v>20.529</c:v>
                </c:pt>
                <c:pt idx="788">
                  <c:v>20.407</c:v>
                </c:pt>
                <c:pt idx="789">
                  <c:v>20.350999999999999</c:v>
                </c:pt>
                <c:pt idx="790">
                  <c:v>20.346</c:v>
                </c:pt>
                <c:pt idx="791">
                  <c:v>20.341000000000001</c:v>
                </c:pt>
                <c:pt idx="792">
                  <c:v>20.265999999999998</c:v>
                </c:pt>
                <c:pt idx="793">
                  <c:v>20.248000000000001</c:v>
                </c:pt>
                <c:pt idx="794">
                  <c:v>20.178000000000001</c:v>
                </c:pt>
                <c:pt idx="795">
                  <c:v>20.170999999999999</c:v>
                </c:pt>
                <c:pt idx="796">
                  <c:v>20.164000000000001</c:v>
                </c:pt>
                <c:pt idx="797">
                  <c:v>20.157</c:v>
                </c:pt>
                <c:pt idx="798">
                  <c:v>20.097000000000001</c:v>
                </c:pt>
                <c:pt idx="799">
                  <c:v>20.033999999999999</c:v>
                </c:pt>
                <c:pt idx="800">
                  <c:v>20.026</c:v>
                </c:pt>
                <c:pt idx="801">
                  <c:v>20.030999999999999</c:v>
                </c:pt>
                <c:pt idx="802">
                  <c:v>20.056999999999999</c:v>
                </c:pt>
                <c:pt idx="803">
                  <c:v>20.041</c:v>
                </c:pt>
                <c:pt idx="804">
                  <c:v>20.036999999999999</c:v>
                </c:pt>
                <c:pt idx="805">
                  <c:v>20.074999999999999</c:v>
                </c:pt>
                <c:pt idx="806">
                  <c:v>20.07</c:v>
                </c:pt>
                <c:pt idx="807">
                  <c:v>20.059000000000001</c:v>
                </c:pt>
                <c:pt idx="808">
                  <c:v>20.056000000000001</c:v>
                </c:pt>
                <c:pt idx="809">
                  <c:v>20.062999999999999</c:v>
                </c:pt>
                <c:pt idx="810">
                  <c:v>20.059000000000001</c:v>
                </c:pt>
                <c:pt idx="811">
                  <c:v>20.067</c:v>
                </c:pt>
                <c:pt idx="812">
                  <c:v>20.088999999999999</c:v>
                </c:pt>
                <c:pt idx="813">
                  <c:v>20.097000000000001</c:v>
                </c:pt>
                <c:pt idx="814">
                  <c:v>20.123999999999999</c:v>
                </c:pt>
                <c:pt idx="815">
                  <c:v>20.134</c:v>
                </c:pt>
                <c:pt idx="816">
                  <c:v>20.166</c:v>
                </c:pt>
                <c:pt idx="817">
                  <c:v>20.167000000000002</c:v>
                </c:pt>
                <c:pt idx="818">
                  <c:v>20.167999999999999</c:v>
                </c:pt>
                <c:pt idx="819">
                  <c:v>20.177</c:v>
                </c:pt>
                <c:pt idx="820">
                  <c:v>20.202000000000002</c:v>
                </c:pt>
                <c:pt idx="821">
                  <c:v>20.257999999999999</c:v>
                </c:pt>
                <c:pt idx="822">
                  <c:v>20.28</c:v>
                </c:pt>
                <c:pt idx="823">
                  <c:v>20.306000000000001</c:v>
                </c:pt>
                <c:pt idx="824">
                  <c:v>20.3</c:v>
                </c:pt>
                <c:pt idx="825">
                  <c:v>20.303000000000001</c:v>
                </c:pt>
                <c:pt idx="826">
                  <c:v>20.332999999999998</c:v>
                </c:pt>
                <c:pt idx="827">
                  <c:v>20.385999999999999</c:v>
                </c:pt>
                <c:pt idx="828">
                  <c:v>20.407</c:v>
                </c:pt>
                <c:pt idx="829">
                  <c:v>20.431000000000001</c:v>
                </c:pt>
                <c:pt idx="830">
                  <c:v>20.452999999999999</c:v>
                </c:pt>
                <c:pt idx="831">
                  <c:v>20.477</c:v>
                </c:pt>
                <c:pt idx="832">
                  <c:v>20.495999999999999</c:v>
                </c:pt>
                <c:pt idx="833">
                  <c:v>20.497</c:v>
                </c:pt>
                <c:pt idx="834">
                  <c:v>20.491</c:v>
                </c:pt>
                <c:pt idx="835">
                  <c:v>20.49</c:v>
                </c:pt>
                <c:pt idx="836">
                  <c:v>20.523</c:v>
                </c:pt>
                <c:pt idx="837">
                  <c:v>20.526</c:v>
                </c:pt>
                <c:pt idx="838">
                  <c:v>20.527999999999999</c:v>
                </c:pt>
                <c:pt idx="839">
                  <c:v>20.518000000000001</c:v>
                </c:pt>
                <c:pt idx="840">
                  <c:v>20.484999999999999</c:v>
                </c:pt>
                <c:pt idx="841">
                  <c:v>20.475000000000001</c:v>
                </c:pt>
                <c:pt idx="842">
                  <c:v>20.474</c:v>
                </c:pt>
                <c:pt idx="843">
                  <c:v>20.395</c:v>
                </c:pt>
                <c:pt idx="844">
                  <c:v>20.341999999999999</c:v>
                </c:pt>
                <c:pt idx="845">
                  <c:v>20.335000000000001</c:v>
                </c:pt>
                <c:pt idx="846">
                  <c:v>20.332999999999998</c:v>
                </c:pt>
                <c:pt idx="847">
                  <c:v>20.367000000000001</c:v>
                </c:pt>
                <c:pt idx="848">
                  <c:v>20.405999999999999</c:v>
                </c:pt>
                <c:pt idx="849">
                  <c:v>20.425999999999998</c:v>
                </c:pt>
                <c:pt idx="850">
                  <c:v>20.45</c:v>
                </c:pt>
                <c:pt idx="851">
                  <c:v>20.492000000000001</c:v>
                </c:pt>
                <c:pt idx="852">
                  <c:v>20.527000000000001</c:v>
                </c:pt>
                <c:pt idx="853">
                  <c:v>20.548999999999999</c:v>
                </c:pt>
                <c:pt idx="854">
                  <c:v>20.558</c:v>
                </c:pt>
                <c:pt idx="855">
                  <c:v>20.556000000000001</c:v>
                </c:pt>
                <c:pt idx="856">
                  <c:v>20.547999999999998</c:v>
                </c:pt>
                <c:pt idx="857">
                  <c:v>20.550999999999998</c:v>
                </c:pt>
                <c:pt idx="858">
                  <c:v>20.577000000000002</c:v>
                </c:pt>
                <c:pt idx="859">
                  <c:v>20.591000000000001</c:v>
                </c:pt>
                <c:pt idx="860">
                  <c:v>20.602</c:v>
                </c:pt>
                <c:pt idx="861">
                  <c:v>20.613</c:v>
                </c:pt>
                <c:pt idx="862">
                  <c:v>20.622</c:v>
                </c:pt>
                <c:pt idx="863">
                  <c:v>20.632999999999999</c:v>
                </c:pt>
                <c:pt idx="864">
                  <c:v>20.638000000000002</c:v>
                </c:pt>
                <c:pt idx="865">
                  <c:v>20.638000000000002</c:v>
                </c:pt>
                <c:pt idx="866">
                  <c:v>20.638000000000002</c:v>
                </c:pt>
                <c:pt idx="867">
                  <c:v>20.623000000000001</c:v>
                </c:pt>
                <c:pt idx="868">
                  <c:v>20.619</c:v>
                </c:pt>
                <c:pt idx="869">
                  <c:v>20.608000000000001</c:v>
                </c:pt>
                <c:pt idx="870">
                  <c:v>20.606000000000002</c:v>
                </c:pt>
                <c:pt idx="871">
                  <c:v>20.606000000000002</c:v>
                </c:pt>
                <c:pt idx="872">
                  <c:v>20.614000000000001</c:v>
                </c:pt>
                <c:pt idx="873">
                  <c:v>20.623999999999999</c:v>
                </c:pt>
                <c:pt idx="874">
                  <c:v>20.631</c:v>
                </c:pt>
                <c:pt idx="875">
                  <c:v>20.632000000000001</c:v>
                </c:pt>
                <c:pt idx="876">
                  <c:v>20.626000000000001</c:v>
                </c:pt>
                <c:pt idx="877">
                  <c:v>20.623000000000001</c:v>
                </c:pt>
                <c:pt idx="878">
                  <c:v>20.623999999999999</c:v>
                </c:pt>
                <c:pt idx="879">
                  <c:v>20.622</c:v>
                </c:pt>
                <c:pt idx="880">
                  <c:v>20.617999999999999</c:v>
                </c:pt>
                <c:pt idx="881">
                  <c:v>20.613</c:v>
                </c:pt>
                <c:pt idx="882">
                  <c:v>20.606000000000002</c:v>
                </c:pt>
                <c:pt idx="883">
                  <c:v>20.606000000000002</c:v>
                </c:pt>
                <c:pt idx="884">
                  <c:v>20.585000000000001</c:v>
                </c:pt>
                <c:pt idx="885">
                  <c:v>20.574000000000002</c:v>
                </c:pt>
                <c:pt idx="886">
                  <c:v>20.558</c:v>
                </c:pt>
                <c:pt idx="887">
                  <c:v>20.547000000000001</c:v>
                </c:pt>
                <c:pt idx="888">
                  <c:v>20.539000000000001</c:v>
                </c:pt>
                <c:pt idx="889">
                  <c:v>20.5</c:v>
                </c:pt>
                <c:pt idx="890">
                  <c:v>20.492000000000001</c:v>
                </c:pt>
                <c:pt idx="891">
                  <c:v>20.456</c:v>
                </c:pt>
                <c:pt idx="892">
                  <c:v>20.425999999999998</c:v>
                </c:pt>
                <c:pt idx="893">
                  <c:v>20.425000000000001</c:v>
                </c:pt>
                <c:pt idx="894">
                  <c:v>20.422999999999998</c:v>
                </c:pt>
                <c:pt idx="895">
                  <c:v>20.398</c:v>
                </c:pt>
                <c:pt idx="896">
                  <c:v>20.419</c:v>
                </c:pt>
                <c:pt idx="897">
                  <c:v>20.395</c:v>
                </c:pt>
                <c:pt idx="898">
                  <c:v>20.390999999999998</c:v>
                </c:pt>
                <c:pt idx="899">
                  <c:v>20.376999999999999</c:v>
                </c:pt>
                <c:pt idx="900">
                  <c:v>20.375</c:v>
                </c:pt>
                <c:pt idx="901">
                  <c:v>20.282</c:v>
                </c:pt>
                <c:pt idx="902">
                  <c:v>20.231000000000002</c:v>
                </c:pt>
                <c:pt idx="903">
                  <c:v>20.231000000000002</c:v>
                </c:pt>
                <c:pt idx="904">
                  <c:v>20.202999999999999</c:v>
                </c:pt>
                <c:pt idx="905">
                  <c:v>20.202999999999999</c:v>
                </c:pt>
                <c:pt idx="906">
                  <c:v>20.218</c:v>
                </c:pt>
                <c:pt idx="907">
                  <c:v>20.234000000000002</c:v>
                </c:pt>
                <c:pt idx="908">
                  <c:v>20.254000000000001</c:v>
                </c:pt>
                <c:pt idx="909">
                  <c:v>20.242000000000001</c:v>
                </c:pt>
                <c:pt idx="910">
                  <c:v>20.236000000000001</c:v>
                </c:pt>
                <c:pt idx="911">
                  <c:v>20.212</c:v>
                </c:pt>
                <c:pt idx="912">
                  <c:v>20.209</c:v>
                </c:pt>
                <c:pt idx="913">
                  <c:v>20.209</c:v>
                </c:pt>
                <c:pt idx="914">
                  <c:v>20.207000000000001</c:v>
                </c:pt>
                <c:pt idx="915">
                  <c:v>20.177</c:v>
                </c:pt>
                <c:pt idx="916">
                  <c:v>20.167999999999999</c:v>
                </c:pt>
                <c:pt idx="917">
                  <c:v>20.184000000000001</c:v>
                </c:pt>
                <c:pt idx="918">
                  <c:v>20.184999999999999</c:v>
                </c:pt>
                <c:pt idx="919">
                  <c:v>20.189</c:v>
                </c:pt>
                <c:pt idx="920">
                  <c:v>20.190000000000001</c:v>
                </c:pt>
                <c:pt idx="921">
                  <c:v>20.193999999999999</c:v>
                </c:pt>
                <c:pt idx="922">
                  <c:v>20.210999999999999</c:v>
                </c:pt>
                <c:pt idx="923">
                  <c:v>20.198</c:v>
                </c:pt>
                <c:pt idx="924">
                  <c:v>20.227</c:v>
                </c:pt>
                <c:pt idx="925">
                  <c:v>20.3</c:v>
                </c:pt>
                <c:pt idx="926">
                  <c:v>20.309000000000001</c:v>
                </c:pt>
                <c:pt idx="927">
                  <c:v>20.385999999999999</c:v>
                </c:pt>
                <c:pt idx="928">
                  <c:v>20.388999999999999</c:v>
                </c:pt>
                <c:pt idx="929">
                  <c:v>20.459</c:v>
                </c:pt>
                <c:pt idx="930">
                  <c:v>20.459</c:v>
                </c:pt>
                <c:pt idx="931">
                  <c:v>20.484000000000002</c:v>
                </c:pt>
                <c:pt idx="932">
                  <c:v>20.512</c:v>
                </c:pt>
                <c:pt idx="933">
                  <c:v>20.523</c:v>
                </c:pt>
                <c:pt idx="934">
                  <c:v>20.518000000000001</c:v>
                </c:pt>
                <c:pt idx="935">
                  <c:v>20.504000000000001</c:v>
                </c:pt>
                <c:pt idx="936">
                  <c:v>20.512</c:v>
                </c:pt>
                <c:pt idx="937">
                  <c:v>20.513000000000002</c:v>
                </c:pt>
                <c:pt idx="938">
                  <c:v>20.51</c:v>
                </c:pt>
                <c:pt idx="939">
                  <c:v>20.513999999999999</c:v>
                </c:pt>
                <c:pt idx="940">
                  <c:v>20.507000000000001</c:v>
                </c:pt>
                <c:pt idx="941">
                  <c:v>20.503</c:v>
                </c:pt>
                <c:pt idx="942">
                  <c:v>20.513999999999999</c:v>
                </c:pt>
                <c:pt idx="943">
                  <c:v>20.484999999999999</c:v>
                </c:pt>
                <c:pt idx="944">
                  <c:v>20.484999999999999</c:v>
                </c:pt>
                <c:pt idx="945">
                  <c:v>20.489000000000001</c:v>
                </c:pt>
                <c:pt idx="946">
                  <c:v>20.521999999999998</c:v>
                </c:pt>
                <c:pt idx="947">
                  <c:v>20.518000000000001</c:v>
                </c:pt>
                <c:pt idx="948">
                  <c:v>20.510999999999999</c:v>
                </c:pt>
                <c:pt idx="949">
                  <c:v>20.498999999999999</c:v>
                </c:pt>
                <c:pt idx="950">
                  <c:v>20.506</c:v>
                </c:pt>
                <c:pt idx="951">
                  <c:v>20.518000000000001</c:v>
                </c:pt>
                <c:pt idx="952">
                  <c:v>20.52</c:v>
                </c:pt>
                <c:pt idx="953">
                  <c:v>20.529</c:v>
                </c:pt>
                <c:pt idx="954">
                  <c:v>20.545000000000002</c:v>
                </c:pt>
                <c:pt idx="955">
                  <c:v>20.571999999999999</c:v>
                </c:pt>
                <c:pt idx="956">
                  <c:v>20.582999999999998</c:v>
                </c:pt>
                <c:pt idx="957">
                  <c:v>20.573</c:v>
                </c:pt>
                <c:pt idx="958">
                  <c:v>20.58</c:v>
                </c:pt>
                <c:pt idx="959">
                  <c:v>20.584</c:v>
                </c:pt>
                <c:pt idx="960">
                  <c:v>20.58</c:v>
                </c:pt>
                <c:pt idx="961">
                  <c:v>20.58</c:v>
                </c:pt>
                <c:pt idx="962">
                  <c:v>20.558</c:v>
                </c:pt>
                <c:pt idx="963">
                  <c:v>20.553000000000001</c:v>
                </c:pt>
                <c:pt idx="964">
                  <c:v>20.547999999999998</c:v>
                </c:pt>
                <c:pt idx="965">
                  <c:v>20.547999999999998</c:v>
                </c:pt>
                <c:pt idx="966">
                  <c:v>20.547999999999998</c:v>
                </c:pt>
                <c:pt idx="967">
                  <c:v>20.547999999999998</c:v>
                </c:pt>
                <c:pt idx="968">
                  <c:v>20.53</c:v>
                </c:pt>
                <c:pt idx="969">
                  <c:v>20.52</c:v>
                </c:pt>
                <c:pt idx="970">
                  <c:v>20.498000000000001</c:v>
                </c:pt>
                <c:pt idx="971">
                  <c:v>20.49</c:v>
                </c:pt>
                <c:pt idx="972">
                  <c:v>20.48</c:v>
                </c:pt>
                <c:pt idx="973">
                  <c:v>20.475000000000001</c:v>
                </c:pt>
                <c:pt idx="974">
                  <c:v>20.468</c:v>
                </c:pt>
                <c:pt idx="975">
                  <c:v>20.471</c:v>
                </c:pt>
                <c:pt idx="976">
                  <c:v>20.474</c:v>
                </c:pt>
                <c:pt idx="977">
                  <c:v>20.478000000000002</c:v>
                </c:pt>
                <c:pt idx="978">
                  <c:v>20.468</c:v>
                </c:pt>
                <c:pt idx="979">
                  <c:v>20.477</c:v>
                </c:pt>
                <c:pt idx="980">
                  <c:v>20.504000000000001</c:v>
                </c:pt>
                <c:pt idx="981">
                  <c:v>20.524000000000001</c:v>
                </c:pt>
                <c:pt idx="982">
                  <c:v>20.577000000000002</c:v>
                </c:pt>
                <c:pt idx="983">
                  <c:v>20.582000000000001</c:v>
                </c:pt>
                <c:pt idx="984">
                  <c:v>20.594999999999999</c:v>
                </c:pt>
                <c:pt idx="985">
                  <c:v>20.619</c:v>
                </c:pt>
                <c:pt idx="986">
                  <c:v>20.623999999999999</c:v>
                </c:pt>
                <c:pt idx="987">
                  <c:v>20.622</c:v>
                </c:pt>
                <c:pt idx="988">
                  <c:v>20.62</c:v>
                </c:pt>
                <c:pt idx="989">
                  <c:v>20.568999999999999</c:v>
                </c:pt>
                <c:pt idx="990">
                  <c:v>20.501999999999999</c:v>
                </c:pt>
                <c:pt idx="991">
                  <c:v>20.501000000000001</c:v>
                </c:pt>
                <c:pt idx="992">
                  <c:v>20.498999999999999</c:v>
                </c:pt>
                <c:pt idx="993">
                  <c:v>20.497</c:v>
                </c:pt>
                <c:pt idx="994">
                  <c:v>20.422000000000001</c:v>
                </c:pt>
                <c:pt idx="995">
                  <c:v>20.395</c:v>
                </c:pt>
                <c:pt idx="996">
                  <c:v>20.382999999999999</c:v>
                </c:pt>
                <c:pt idx="997">
                  <c:v>20.385999999999999</c:v>
                </c:pt>
                <c:pt idx="998">
                  <c:v>20.393999999999998</c:v>
                </c:pt>
                <c:pt idx="999">
                  <c:v>20.399000000000001</c:v>
                </c:pt>
                <c:pt idx="1000">
                  <c:v>20.405000000000001</c:v>
                </c:pt>
                <c:pt idx="1001">
                  <c:v>20.422000000000001</c:v>
                </c:pt>
                <c:pt idx="1002">
                  <c:v>20.420999999999999</c:v>
                </c:pt>
                <c:pt idx="1003">
                  <c:v>20.417999999999999</c:v>
                </c:pt>
                <c:pt idx="1004">
                  <c:v>20.417000000000002</c:v>
                </c:pt>
                <c:pt idx="1005">
                  <c:v>20.416</c:v>
                </c:pt>
                <c:pt idx="1006">
                  <c:v>20.414000000000001</c:v>
                </c:pt>
                <c:pt idx="1007">
                  <c:v>20.408999999999999</c:v>
                </c:pt>
                <c:pt idx="1008">
                  <c:v>20.402999999999999</c:v>
                </c:pt>
                <c:pt idx="1009">
                  <c:v>20.39</c:v>
                </c:pt>
                <c:pt idx="1010">
                  <c:v>20.372</c:v>
                </c:pt>
                <c:pt idx="1011">
                  <c:v>20.361999999999998</c:v>
                </c:pt>
                <c:pt idx="1012">
                  <c:v>20.32</c:v>
                </c:pt>
                <c:pt idx="1013">
                  <c:v>20.309000000000001</c:v>
                </c:pt>
                <c:pt idx="1014">
                  <c:v>20.271999999999998</c:v>
                </c:pt>
                <c:pt idx="1015">
                  <c:v>20.260999999999999</c:v>
                </c:pt>
                <c:pt idx="1016">
                  <c:v>20.253</c:v>
                </c:pt>
                <c:pt idx="1017">
                  <c:v>20.231000000000002</c:v>
                </c:pt>
                <c:pt idx="1018">
                  <c:v>20.25</c:v>
                </c:pt>
                <c:pt idx="1019">
                  <c:v>20.25</c:v>
                </c:pt>
                <c:pt idx="1020">
                  <c:v>20.276</c:v>
                </c:pt>
                <c:pt idx="1021">
                  <c:v>20.29</c:v>
                </c:pt>
                <c:pt idx="1022">
                  <c:v>20.298999999999999</c:v>
                </c:pt>
                <c:pt idx="1023">
                  <c:v>20.303999999999998</c:v>
                </c:pt>
                <c:pt idx="1024">
                  <c:v>20.327999999999999</c:v>
                </c:pt>
                <c:pt idx="1025">
                  <c:v>20.341000000000001</c:v>
                </c:pt>
                <c:pt idx="1026">
                  <c:v>20.367999999999999</c:v>
                </c:pt>
                <c:pt idx="1027">
                  <c:v>20.385000000000002</c:v>
                </c:pt>
                <c:pt idx="1028">
                  <c:v>20.385999999999999</c:v>
                </c:pt>
                <c:pt idx="1029">
                  <c:v>20.385000000000002</c:v>
                </c:pt>
                <c:pt idx="1030">
                  <c:v>20.388000000000002</c:v>
                </c:pt>
                <c:pt idx="1031">
                  <c:v>20.381</c:v>
                </c:pt>
                <c:pt idx="1032">
                  <c:v>20.364999999999998</c:v>
                </c:pt>
                <c:pt idx="1033">
                  <c:v>20.350000000000001</c:v>
                </c:pt>
                <c:pt idx="1034">
                  <c:v>20.347000000000001</c:v>
                </c:pt>
                <c:pt idx="1035">
                  <c:v>20.384</c:v>
                </c:pt>
                <c:pt idx="1036">
                  <c:v>20.382000000000001</c:v>
                </c:pt>
                <c:pt idx="1037">
                  <c:v>20.385999999999999</c:v>
                </c:pt>
                <c:pt idx="1038">
                  <c:v>20.390999999999998</c:v>
                </c:pt>
                <c:pt idx="1039">
                  <c:v>20.396000000000001</c:v>
                </c:pt>
                <c:pt idx="1040">
                  <c:v>20.399000000000001</c:v>
                </c:pt>
                <c:pt idx="1041">
                  <c:v>20.408999999999999</c:v>
                </c:pt>
                <c:pt idx="1042">
                  <c:v>20.414999999999999</c:v>
                </c:pt>
                <c:pt idx="1043">
                  <c:v>20.43</c:v>
                </c:pt>
                <c:pt idx="1044">
                  <c:v>20.43</c:v>
                </c:pt>
                <c:pt idx="1045">
                  <c:v>20.448</c:v>
                </c:pt>
                <c:pt idx="1046">
                  <c:v>20.47</c:v>
                </c:pt>
                <c:pt idx="1047">
                  <c:v>20.478999999999999</c:v>
                </c:pt>
                <c:pt idx="1048">
                  <c:v>20.457999999999998</c:v>
                </c:pt>
                <c:pt idx="1049">
                  <c:v>20.457000000000001</c:v>
                </c:pt>
                <c:pt idx="1050">
                  <c:v>20.445</c:v>
                </c:pt>
                <c:pt idx="1051">
                  <c:v>20.431000000000001</c:v>
                </c:pt>
                <c:pt idx="1052">
                  <c:v>20.428999999999998</c:v>
                </c:pt>
                <c:pt idx="1053">
                  <c:v>20.398</c:v>
                </c:pt>
                <c:pt idx="1054">
                  <c:v>20.370999999999999</c:v>
                </c:pt>
                <c:pt idx="1055">
                  <c:v>20.303999999999998</c:v>
                </c:pt>
                <c:pt idx="1056">
                  <c:v>20.263000000000002</c:v>
                </c:pt>
                <c:pt idx="1057">
                  <c:v>20.228999999999999</c:v>
                </c:pt>
                <c:pt idx="1058">
                  <c:v>20.222999999999999</c:v>
                </c:pt>
                <c:pt idx="1059">
                  <c:v>20.097999999999999</c:v>
                </c:pt>
                <c:pt idx="1060">
                  <c:v>20.056000000000001</c:v>
                </c:pt>
                <c:pt idx="1061">
                  <c:v>19.998999999999999</c:v>
                </c:pt>
                <c:pt idx="1062">
                  <c:v>20.077999999999999</c:v>
                </c:pt>
                <c:pt idx="1063">
                  <c:v>20.082999999999998</c:v>
                </c:pt>
                <c:pt idx="1064">
                  <c:v>20.102</c:v>
                </c:pt>
                <c:pt idx="1065">
                  <c:v>20.21</c:v>
                </c:pt>
                <c:pt idx="1066">
                  <c:v>20.251999999999999</c:v>
                </c:pt>
                <c:pt idx="1067">
                  <c:v>20.239000000000001</c:v>
                </c:pt>
                <c:pt idx="1068">
                  <c:v>20.311</c:v>
                </c:pt>
                <c:pt idx="1069">
                  <c:v>20.315000000000001</c:v>
                </c:pt>
                <c:pt idx="1070">
                  <c:v>20.315999999999999</c:v>
                </c:pt>
                <c:pt idx="1071">
                  <c:v>20.323</c:v>
                </c:pt>
                <c:pt idx="1072">
                  <c:v>20.326000000000001</c:v>
                </c:pt>
                <c:pt idx="1073">
                  <c:v>20.331</c:v>
                </c:pt>
                <c:pt idx="1074">
                  <c:v>20.302</c:v>
                </c:pt>
                <c:pt idx="1075">
                  <c:v>20.164999999999999</c:v>
                </c:pt>
                <c:pt idx="1076">
                  <c:v>20.146000000000001</c:v>
                </c:pt>
                <c:pt idx="1077">
                  <c:v>20.111000000000001</c:v>
                </c:pt>
                <c:pt idx="1078">
                  <c:v>20.097999999999999</c:v>
                </c:pt>
                <c:pt idx="1079">
                  <c:v>20.076000000000001</c:v>
                </c:pt>
                <c:pt idx="1080">
                  <c:v>20.047000000000001</c:v>
                </c:pt>
                <c:pt idx="1081">
                  <c:v>20.059000000000001</c:v>
                </c:pt>
                <c:pt idx="1082">
                  <c:v>20.059999999999999</c:v>
                </c:pt>
                <c:pt idx="1083">
                  <c:v>20.061</c:v>
                </c:pt>
                <c:pt idx="1084">
                  <c:v>20.065999999999999</c:v>
                </c:pt>
                <c:pt idx="1085">
                  <c:v>20.16</c:v>
                </c:pt>
                <c:pt idx="1086">
                  <c:v>20.184999999999999</c:v>
                </c:pt>
                <c:pt idx="1087">
                  <c:v>20.146999999999998</c:v>
                </c:pt>
                <c:pt idx="1088">
                  <c:v>20.132999999999999</c:v>
                </c:pt>
                <c:pt idx="1089">
                  <c:v>20.138000000000002</c:v>
                </c:pt>
                <c:pt idx="1090">
                  <c:v>20.157</c:v>
                </c:pt>
                <c:pt idx="1091">
                  <c:v>20.195</c:v>
                </c:pt>
                <c:pt idx="1092">
                  <c:v>20.210999999999999</c:v>
                </c:pt>
                <c:pt idx="1093">
                  <c:v>20.207999999999998</c:v>
                </c:pt>
                <c:pt idx="1094">
                  <c:v>20.231000000000002</c:v>
                </c:pt>
                <c:pt idx="1095">
                  <c:v>20.234000000000002</c:v>
                </c:pt>
                <c:pt idx="1096">
                  <c:v>20.257000000000001</c:v>
                </c:pt>
                <c:pt idx="1097">
                  <c:v>20.239000000000001</c:v>
                </c:pt>
                <c:pt idx="1098">
                  <c:v>20.193999999999999</c:v>
                </c:pt>
                <c:pt idx="1099">
                  <c:v>20.18</c:v>
                </c:pt>
                <c:pt idx="1100">
                  <c:v>20.175999999999998</c:v>
                </c:pt>
                <c:pt idx="1101">
                  <c:v>20.173999999999999</c:v>
                </c:pt>
                <c:pt idx="1102">
                  <c:v>20.170000000000002</c:v>
                </c:pt>
                <c:pt idx="1103">
                  <c:v>20.166</c:v>
                </c:pt>
                <c:pt idx="1104">
                  <c:v>20.184000000000001</c:v>
                </c:pt>
                <c:pt idx="1105">
                  <c:v>20.213000000000001</c:v>
                </c:pt>
                <c:pt idx="1106">
                  <c:v>20.224</c:v>
                </c:pt>
                <c:pt idx="1107">
                  <c:v>20.236999999999998</c:v>
                </c:pt>
                <c:pt idx="1108">
                  <c:v>20.314</c:v>
                </c:pt>
                <c:pt idx="1109">
                  <c:v>20.346</c:v>
                </c:pt>
                <c:pt idx="1110">
                  <c:v>20.369</c:v>
                </c:pt>
                <c:pt idx="1111">
                  <c:v>20.373000000000001</c:v>
                </c:pt>
                <c:pt idx="1112">
                  <c:v>20.388000000000002</c:v>
                </c:pt>
                <c:pt idx="1113">
                  <c:v>20.393999999999998</c:v>
                </c:pt>
                <c:pt idx="1114">
                  <c:v>20.417999999999999</c:v>
                </c:pt>
                <c:pt idx="1115">
                  <c:v>20.440999999999999</c:v>
                </c:pt>
                <c:pt idx="1116">
                  <c:v>20.45</c:v>
                </c:pt>
                <c:pt idx="1117">
                  <c:v>20.425000000000001</c:v>
                </c:pt>
                <c:pt idx="1118">
                  <c:v>20.393000000000001</c:v>
                </c:pt>
                <c:pt idx="1119">
                  <c:v>20.390999999999998</c:v>
                </c:pt>
                <c:pt idx="1120">
                  <c:v>20.390999999999998</c:v>
                </c:pt>
                <c:pt idx="1121">
                  <c:v>20.385000000000002</c:v>
                </c:pt>
                <c:pt idx="1122">
                  <c:v>20.231000000000002</c:v>
                </c:pt>
                <c:pt idx="1123">
                  <c:v>20.175000000000001</c:v>
                </c:pt>
                <c:pt idx="1124">
                  <c:v>20.195</c:v>
                </c:pt>
                <c:pt idx="1125">
                  <c:v>20.236000000000001</c:v>
                </c:pt>
                <c:pt idx="1126">
                  <c:v>20.260000000000002</c:v>
                </c:pt>
                <c:pt idx="1127">
                  <c:v>20.311</c:v>
                </c:pt>
                <c:pt idx="1128">
                  <c:v>20.431999999999999</c:v>
                </c:pt>
                <c:pt idx="1129">
                  <c:v>20.451000000000001</c:v>
                </c:pt>
                <c:pt idx="1130">
                  <c:v>20.454999999999998</c:v>
                </c:pt>
                <c:pt idx="1131">
                  <c:v>20.486000000000001</c:v>
                </c:pt>
                <c:pt idx="1132">
                  <c:v>20.503</c:v>
                </c:pt>
                <c:pt idx="1133">
                  <c:v>20.507000000000001</c:v>
                </c:pt>
                <c:pt idx="1134">
                  <c:v>20.509</c:v>
                </c:pt>
                <c:pt idx="1135">
                  <c:v>20.506</c:v>
                </c:pt>
                <c:pt idx="1136">
                  <c:v>20.491</c:v>
                </c:pt>
                <c:pt idx="1137">
                  <c:v>20.489000000000001</c:v>
                </c:pt>
                <c:pt idx="1138">
                  <c:v>20.49</c:v>
                </c:pt>
                <c:pt idx="1139">
                  <c:v>20.45</c:v>
                </c:pt>
                <c:pt idx="1140">
                  <c:v>20.411000000000001</c:v>
                </c:pt>
                <c:pt idx="1141">
                  <c:v>20.399999999999999</c:v>
                </c:pt>
                <c:pt idx="1142">
                  <c:v>20.398</c:v>
                </c:pt>
                <c:pt idx="1143">
                  <c:v>20.395</c:v>
                </c:pt>
                <c:pt idx="1144">
                  <c:v>20.378</c:v>
                </c:pt>
                <c:pt idx="1145">
                  <c:v>20.381</c:v>
                </c:pt>
                <c:pt idx="1146">
                  <c:v>20.388000000000002</c:v>
                </c:pt>
                <c:pt idx="1147">
                  <c:v>20.385000000000002</c:v>
                </c:pt>
                <c:pt idx="1148">
                  <c:v>20.38</c:v>
                </c:pt>
                <c:pt idx="1149">
                  <c:v>20.393999999999998</c:v>
                </c:pt>
                <c:pt idx="1150">
                  <c:v>20.390999999999998</c:v>
                </c:pt>
                <c:pt idx="1151">
                  <c:v>20.375</c:v>
                </c:pt>
                <c:pt idx="1152">
                  <c:v>20.366</c:v>
                </c:pt>
                <c:pt idx="1153">
                  <c:v>20.367000000000001</c:v>
                </c:pt>
                <c:pt idx="1154">
                  <c:v>20.358000000000001</c:v>
                </c:pt>
                <c:pt idx="1155">
                  <c:v>20.381</c:v>
                </c:pt>
                <c:pt idx="1156">
                  <c:v>20.405999999999999</c:v>
                </c:pt>
                <c:pt idx="1157">
                  <c:v>20.466000000000001</c:v>
                </c:pt>
                <c:pt idx="1158">
                  <c:v>20.466999999999999</c:v>
                </c:pt>
                <c:pt idx="1159">
                  <c:v>20.466999999999999</c:v>
                </c:pt>
                <c:pt idx="1160">
                  <c:v>20.468</c:v>
                </c:pt>
                <c:pt idx="1161">
                  <c:v>20.497</c:v>
                </c:pt>
                <c:pt idx="1162">
                  <c:v>20.51</c:v>
                </c:pt>
                <c:pt idx="1163">
                  <c:v>20.483000000000001</c:v>
                </c:pt>
                <c:pt idx="1164">
                  <c:v>20.468</c:v>
                </c:pt>
                <c:pt idx="1165">
                  <c:v>20.454000000000001</c:v>
                </c:pt>
                <c:pt idx="1166">
                  <c:v>20.422999999999998</c:v>
                </c:pt>
                <c:pt idx="1167">
                  <c:v>20.355</c:v>
                </c:pt>
                <c:pt idx="1168">
                  <c:v>20.248999999999999</c:v>
                </c:pt>
                <c:pt idx="1169">
                  <c:v>20.228999999999999</c:v>
                </c:pt>
                <c:pt idx="1170">
                  <c:v>20.193999999999999</c:v>
                </c:pt>
                <c:pt idx="1171">
                  <c:v>20.16</c:v>
                </c:pt>
                <c:pt idx="1172">
                  <c:v>20.044</c:v>
                </c:pt>
                <c:pt idx="1173">
                  <c:v>20.016999999999999</c:v>
                </c:pt>
                <c:pt idx="1174">
                  <c:v>20.015000000000001</c:v>
                </c:pt>
                <c:pt idx="1175">
                  <c:v>20.004000000000001</c:v>
                </c:pt>
                <c:pt idx="1176">
                  <c:v>19.951000000000001</c:v>
                </c:pt>
                <c:pt idx="1177">
                  <c:v>19.943999999999999</c:v>
                </c:pt>
                <c:pt idx="1178">
                  <c:v>19.986000000000001</c:v>
                </c:pt>
                <c:pt idx="1179">
                  <c:v>20.059000000000001</c:v>
                </c:pt>
                <c:pt idx="1180">
                  <c:v>20.077000000000002</c:v>
                </c:pt>
                <c:pt idx="1181">
                  <c:v>20.093</c:v>
                </c:pt>
                <c:pt idx="1182">
                  <c:v>20.123000000000001</c:v>
                </c:pt>
                <c:pt idx="1183">
                  <c:v>20.213999999999999</c:v>
                </c:pt>
                <c:pt idx="1184">
                  <c:v>20.236000000000001</c:v>
                </c:pt>
                <c:pt idx="1185">
                  <c:v>20.204999999999998</c:v>
                </c:pt>
                <c:pt idx="1186">
                  <c:v>20.163</c:v>
                </c:pt>
                <c:pt idx="1187">
                  <c:v>20.111000000000001</c:v>
                </c:pt>
                <c:pt idx="1188">
                  <c:v>20.097999999999999</c:v>
                </c:pt>
                <c:pt idx="1189">
                  <c:v>19.994</c:v>
                </c:pt>
                <c:pt idx="1190">
                  <c:v>19.923999999999999</c:v>
                </c:pt>
                <c:pt idx="1191">
                  <c:v>19.905000000000001</c:v>
                </c:pt>
                <c:pt idx="1192">
                  <c:v>19.887</c:v>
                </c:pt>
                <c:pt idx="1193">
                  <c:v>19.858000000000001</c:v>
                </c:pt>
                <c:pt idx="1194">
                  <c:v>19.853999999999999</c:v>
                </c:pt>
                <c:pt idx="1195">
                  <c:v>19.878</c:v>
                </c:pt>
                <c:pt idx="1196">
                  <c:v>19.907</c:v>
                </c:pt>
                <c:pt idx="1197">
                  <c:v>19.905999999999999</c:v>
                </c:pt>
                <c:pt idx="1198">
                  <c:v>19.831</c:v>
                </c:pt>
                <c:pt idx="1199">
                  <c:v>19.792999999999999</c:v>
                </c:pt>
                <c:pt idx="1200">
                  <c:v>19.753</c:v>
                </c:pt>
                <c:pt idx="1201">
                  <c:v>19.742999999999999</c:v>
                </c:pt>
                <c:pt idx="1202">
                  <c:v>19.742999999999999</c:v>
                </c:pt>
                <c:pt idx="1203">
                  <c:v>19.753</c:v>
                </c:pt>
                <c:pt idx="1204">
                  <c:v>19.760000000000002</c:v>
                </c:pt>
                <c:pt idx="1205">
                  <c:v>19.771999999999998</c:v>
                </c:pt>
                <c:pt idx="1206">
                  <c:v>19.885999999999999</c:v>
                </c:pt>
                <c:pt idx="1207">
                  <c:v>19.96</c:v>
                </c:pt>
                <c:pt idx="1208">
                  <c:v>19.960999999999999</c:v>
                </c:pt>
                <c:pt idx="1209">
                  <c:v>19.928000000000001</c:v>
                </c:pt>
                <c:pt idx="1210">
                  <c:v>19.876999999999999</c:v>
                </c:pt>
                <c:pt idx="1211">
                  <c:v>19.846</c:v>
                </c:pt>
                <c:pt idx="1212">
                  <c:v>19.818999999999999</c:v>
                </c:pt>
                <c:pt idx="1213">
                  <c:v>19.879000000000001</c:v>
                </c:pt>
                <c:pt idx="1214">
                  <c:v>19.893000000000001</c:v>
                </c:pt>
                <c:pt idx="1215">
                  <c:v>19.905999999999999</c:v>
                </c:pt>
                <c:pt idx="1216">
                  <c:v>20.021000000000001</c:v>
                </c:pt>
                <c:pt idx="1217">
                  <c:v>20.056999999999999</c:v>
                </c:pt>
                <c:pt idx="1218">
                  <c:v>20.053999999999998</c:v>
                </c:pt>
                <c:pt idx="1219">
                  <c:v>20.042999999999999</c:v>
                </c:pt>
                <c:pt idx="1220">
                  <c:v>19.798999999999999</c:v>
                </c:pt>
                <c:pt idx="1221">
                  <c:v>19.725000000000001</c:v>
                </c:pt>
                <c:pt idx="1222">
                  <c:v>19.66</c:v>
                </c:pt>
                <c:pt idx="1223">
                  <c:v>19.582000000000001</c:v>
                </c:pt>
                <c:pt idx="1224">
                  <c:v>19.550999999999998</c:v>
                </c:pt>
                <c:pt idx="1225">
                  <c:v>19.541</c:v>
                </c:pt>
                <c:pt idx="1226">
                  <c:v>19.527000000000001</c:v>
                </c:pt>
                <c:pt idx="1227">
                  <c:v>19.526</c:v>
                </c:pt>
                <c:pt idx="1228">
                  <c:v>19.53</c:v>
                </c:pt>
                <c:pt idx="1229">
                  <c:v>19.588000000000001</c:v>
                </c:pt>
                <c:pt idx="1230">
                  <c:v>19.614000000000001</c:v>
                </c:pt>
                <c:pt idx="1231">
                  <c:v>19.64</c:v>
                </c:pt>
                <c:pt idx="1232">
                  <c:v>19.637</c:v>
                </c:pt>
                <c:pt idx="1233">
                  <c:v>19.625</c:v>
                </c:pt>
                <c:pt idx="1234">
                  <c:v>19.484000000000002</c:v>
                </c:pt>
                <c:pt idx="1235">
                  <c:v>19.344999999999999</c:v>
                </c:pt>
                <c:pt idx="1236">
                  <c:v>19.239000000000001</c:v>
                </c:pt>
                <c:pt idx="1237">
                  <c:v>19.123999999999999</c:v>
                </c:pt>
                <c:pt idx="1238">
                  <c:v>19.004000000000001</c:v>
                </c:pt>
                <c:pt idx="1239">
                  <c:v>18.968</c:v>
                </c:pt>
                <c:pt idx="1240">
                  <c:v>19.012</c:v>
                </c:pt>
                <c:pt idx="1241">
                  <c:v>19.041</c:v>
                </c:pt>
                <c:pt idx="1242">
                  <c:v>19.117000000000001</c:v>
                </c:pt>
                <c:pt idx="1243">
                  <c:v>19.155000000000001</c:v>
                </c:pt>
                <c:pt idx="1244">
                  <c:v>19.204000000000001</c:v>
                </c:pt>
                <c:pt idx="1245">
                  <c:v>19.225000000000001</c:v>
                </c:pt>
                <c:pt idx="1246">
                  <c:v>19.245999999999999</c:v>
                </c:pt>
                <c:pt idx="1247">
                  <c:v>19.251000000000001</c:v>
                </c:pt>
                <c:pt idx="1248">
                  <c:v>19.257000000000001</c:v>
                </c:pt>
                <c:pt idx="1249">
                  <c:v>19.396999999999998</c:v>
                </c:pt>
                <c:pt idx="1250">
                  <c:v>19.423999999999999</c:v>
                </c:pt>
                <c:pt idx="1251">
                  <c:v>19.446999999999999</c:v>
                </c:pt>
                <c:pt idx="1252">
                  <c:v>19.463999999999999</c:v>
                </c:pt>
                <c:pt idx="1253">
                  <c:v>19.477</c:v>
                </c:pt>
                <c:pt idx="1254">
                  <c:v>19.504000000000001</c:v>
                </c:pt>
                <c:pt idx="1255">
                  <c:v>19.539000000000001</c:v>
                </c:pt>
                <c:pt idx="1256">
                  <c:v>19.559000000000001</c:v>
                </c:pt>
                <c:pt idx="1257">
                  <c:v>19.626999999999999</c:v>
                </c:pt>
                <c:pt idx="1258">
                  <c:v>19.667999999999999</c:v>
                </c:pt>
                <c:pt idx="1259">
                  <c:v>19.704999999999998</c:v>
                </c:pt>
                <c:pt idx="1260">
                  <c:v>19.709</c:v>
                </c:pt>
                <c:pt idx="1261">
                  <c:v>19.713999999999999</c:v>
                </c:pt>
                <c:pt idx="1262">
                  <c:v>19.786000000000001</c:v>
                </c:pt>
                <c:pt idx="1263">
                  <c:v>19.861999999999998</c:v>
                </c:pt>
                <c:pt idx="1264">
                  <c:v>19.907</c:v>
                </c:pt>
                <c:pt idx="1265">
                  <c:v>20.068999999999999</c:v>
                </c:pt>
                <c:pt idx="1266">
                  <c:v>20.135000000000002</c:v>
                </c:pt>
                <c:pt idx="1267">
                  <c:v>20.224</c:v>
                </c:pt>
                <c:pt idx="1268">
                  <c:v>20.285</c:v>
                </c:pt>
                <c:pt idx="1269">
                  <c:v>20.295000000000002</c:v>
                </c:pt>
                <c:pt idx="1270">
                  <c:v>20.294</c:v>
                </c:pt>
                <c:pt idx="1271">
                  <c:v>20.253</c:v>
                </c:pt>
                <c:pt idx="1272">
                  <c:v>20.210999999999999</c:v>
                </c:pt>
                <c:pt idx="1273">
                  <c:v>20.178999999999998</c:v>
                </c:pt>
                <c:pt idx="1274">
                  <c:v>20.173999999999999</c:v>
                </c:pt>
                <c:pt idx="1275">
                  <c:v>20.172999999999998</c:v>
                </c:pt>
                <c:pt idx="1276">
                  <c:v>20.184999999999999</c:v>
                </c:pt>
                <c:pt idx="1277">
                  <c:v>20.215</c:v>
                </c:pt>
                <c:pt idx="1278">
                  <c:v>20.239999999999998</c:v>
                </c:pt>
                <c:pt idx="1279">
                  <c:v>20.273</c:v>
                </c:pt>
                <c:pt idx="1280">
                  <c:v>20.353999999999999</c:v>
                </c:pt>
                <c:pt idx="1281">
                  <c:v>20.384</c:v>
                </c:pt>
                <c:pt idx="1282">
                  <c:v>20.434000000000001</c:v>
                </c:pt>
                <c:pt idx="1283">
                  <c:v>20.446999999999999</c:v>
                </c:pt>
                <c:pt idx="1284">
                  <c:v>20.456</c:v>
                </c:pt>
                <c:pt idx="1285">
                  <c:v>20.501999999999999</c:v>
                </c:pt>
                <c:pt idx="1286">
                  <c:v>20.524000000000001</c:v>
                </c:pt>
                <c:pt idx="1287">
                  <c:v>20.542000000000002</c:v>
                </c:pt>
                <c:pt idx="1288">
                  <c:v>20.544</c:v>
                </c:pt>
                <c:pt idx="1289">
                  <c:v>20.545999999999999</c:v>
                </c:pt>
                <c:pt idx="1290">
                  <c:v>20.535</c:v>
                </c:pt>
                <c:pt idx="1291">
                  <c:v>20.529</c:v>
                </c:pt>
                <c:pt idx="1292">
                  <c:v>20.518999999999998</c:v>
                </c:pt>
                <c:pt idx="1293">
                  <c:v>20.515999999999998</c:v>
                </c:pt>
                <c:pt idx="1294">
                  <c:v>20.518999999999998</c:v>
                </c:pt>
                <c:pt idx="1295">
                  <c:v>20.559000000000001</c:v>
                </c:pt>
                <c:pt idx="1296">
                  <c:v>20.568999999999999</c:v>
                </c:pt>
                <c:pt idx="1297">
                  <c:v>20.58</c:v>
                </c:pt>
                <c:pt idx="1298">
                  <c:v>20.579000000000001</c:v>
                </c:pt>
                <c:pt idx="1299">
                  <c:v>20.57</c:v>
                </c:pt>
                <c:pt idx="1300">
                  <c:v>20.57</c:v>
                </c:pt>
                <c:pt idx="1301">
                  <c:v>20.571000000000002</c:v>
                </c:pt>
                <c:pt idx="1302">
                  <c:v>20.568999999999999</c:v>
                </c:pt>
                <c:pt idx="1303">
                  <c:v>20.561</c:v>
                </c:pt>
                <c:pt idx="1304">
                  <c:v>20.558</c:v>
                </c:pt>
                <c:pt idx="1305">
                  <c:v>20.564</c:v>
                </c:pt>
                <c:pt idx="1306">
                  <c:v>20.565999999999999</c:v>
                </c:pt>
                <c:pt idx="1307">
                  <c:v>20.571999999999999</c:v>
                </c:pt>
                <c:pt idx="1308">
                  <c:v>20.581</c:v>
                </c:pt>
                <c:pt idx="1309">
                  <c:v>20.623999999999999</c:v>
                </c:pt>
                <c:pt idx="1310">
                  <c:v>20.649000000000001</c:v>
                </c:pt>
                <c:pt idx="1311">
                  <c:v>20.664000000000001</c:v>
                </c:pt>
                <c:pt idx="1312">
                  <c:v>20.645</c:v>
                </c:pt>
                <c:pt idx="1313">
                  <c:v>20.65</c:v>
                </c:pt>
                <c:pt idx="1314">
                  <c:v>20.603999999999999</c:v>
                </c:pt>
                <c:pt idx="1315">
                  <c:v>20.584</c:v>
                </c:pt>
                <c:pt idx="1316">
                  <c:v>20.582000000000001</c:v>
                </c:pt>
                <c:pt idx="1317">
                  <c:v>20.571999999999999</c:v>
                </c:pt>
                <c:pt idx="1318">
                  <c:v>20.56</c:v>
                </c:pt>
                <c:pt idx="1319">
                  <c:v>20.545000000000002</c:v>
                </c:pt>
                <c:pt idx="1320">
                  <c:v>20.535</c:v>
                </c:pt>
                <c:pt idx="1321">
                  <c:v>20.513000000000002</c:v>
                </c:pt>
                <c:pt idx="1322">
                  <c:v>20.507999999999999</c:v>
                </c:pt>
                <c:pt idx="1323">
                  <c:v>20.506</c:v>
                </c:pt>
                <c:pt idx="1324">
                  <c:v>20.504000000000001</c:v>
                </c:pt>
                <c:pt idx="1325">
                  <c:v>20.492999999999999</c:v>
                </c:pt>
                <c:pt idx="1326">
                  <c:v>20.486000000000001</c:v>
                </c:pt>
                <c:pt idx="1327">
                  <c:v>20.48</c:v>
                </c:pt>
                <c:pt idx="1328">
                  <c:v>20.497</c:v>
                </c:pt>
                <c:pt idx="1329">
                  <c:v>20.497</c:v>
                </c:pt>
                <c:pt idx="1330">
                  <c:v>20.489000000000001</c:v>
                </c:pt>
                <c:pt idx="1331">
                  <c:v>20.478000000000002</c:v>
                </c:pt>
                <c:pt idx="1332">
                  <c:v>20.465</c:v>
                </c:pt>
                <c:pt idx="1333">
                  <c:v>20.46</c:v>
                </c:pt>
                <c:pt idx="1334">
                  <c:v>20.456</c:v>
                </c:pt>
                <c:pt idx="1335">
                  <c:v>20.452999999999999</c:v>
                </c:pt>
                <c:pt idx="1336">
                  <c:v>20.448</c:v>
                </c:pt>
                <c:pt idx="1337">
                  <c:v>20.417000000000002</c:v>
                </c:pt>
                <c:pt idx="1338">
                  <c:v>20.419</c:v>
                </c:pt>
                <c:pt idx="1339">
                  <c:v>20.423999999999999</c:v>
                </c:pt>
                <c:pt idx="1340">
                  <c:v>20.46</c:v>
                </c:pt>
                <c:pt idx="1341">
                  <c:v>20.452000000000002</c:v>
                </c:pt>
                <c:pt idx="1342">
                  <c:v>20.423999999999999</c:v>
                </c:pt>
                <c:pt idx="1343">
                  <c:v>20.38</c:v>
                </c:pt>
                <c:pt idx="1344">
                  <c:v>20.373000000000001</c:v>
                </c:pt>
                <c:pt idx="1345">
                  <c:v>20.361000000000001</c:v>
                </c:pt>
                <c:pt idx="1346">
                  <c:v>20.36</c:v>
                </c:pt>
                <c:pt idx="1347">
                  <c:v>20.347999999999999</c:v>
                </c:pt>
                <c:pt idx="1348">
                  <c:v>20.337</c:v>
                </c:pt>
                <c:pt idx="1349">
                  <c:v>20.334</c:v>
                </c:pt>
                <c:pt idx="1350">
                  <c:v>20.314</c:v>
                </c:pt>
                <c:pt idx="1351">
                  <c:v>20.308</c:v>
                </c:pt>
                <c:pt idx="1352">
                  <c:v>20.306999999999999</c:v>
                </c:pt>
                <c:pt idx="1353">
                  <c:v>20.303000000000001</c:v>
                </c:pt>
                <c:pt idx="1354">
                  <c:v>20.315000000000001</c:v>
                </c:pt>
                <c:pt idx="1355">
                  <c:v>20.318000000000001</c:v>
                </c:pt>
                <c:pt idx="1356">
                  <c:v>20.359000000000002</c:v>
                </c:pt>
                <c:pt idx="1357">
                  <c:v>20.364999999999998</c:v>
                </c:pt>
                <c:pt idx="1358">
                  <c:v>20.367999999999999</c:v>
                </c:pt>
                <c:pt idx="1359">
                  <c:v>20.369</c:v>
                </c:pt>
                <c:pt idx="1360">
                  <c:v>20.382000000000001</c:v>
                </c:pt>
                <c:pt idx="1361">
                  <c:v>20.419</c:v>
                </c:pt>
                <c:pt idx="1362">
                  <c:v>20.417000000000002</c:v>
                </c:pt>
                <c:pt idx="1363">
                  <c:v>20.417000000000002</c:v>
                </c:pt>
                <c:pt idx="1364">
                  <c:v>20.417000000000002</c:v>
                </c:pt>
                <c:pt idx="1365">
                  <c:v>20.390999999999998</c:v>
                </c:pt>
                <c:pt idx="1366">
                  <c:v>20.399999999999999</c:v>
                </c:pt>
                <c:pt idx="1367">
                  <c:v>20.381</c:v>
                </c:pt>
                <c:pt idx="1368">
                  <c:v>20.402000000000001</c:v>
                </c:pt>
                <c:pt idx="1369">
                  <c:v>20.402999999999999</c:v>
                </c:pt>
                <c:pt idx="1370">
                  <c:v>20.404</c:v>
                </c:pt>
                <c:pt idx="1371">
                  <c:v>20.411999999999999</c:v>
                </c:pt>
                <c:pt idx="1372">
                  <c:v>20.427</c:v>
                </c:pt>
                <c:pt idx="1373">
                  <c:v>20.434000000000001</c:v>
                </c:pt>
                <c:pt idx="1374">
                  <c:v>20.425000000000001</c:v>
                </c:pt>
                <c:pt idx="1375">
                  <c:v>20.439</c:v>
                </c:pt>
                <c:pt idx="1376">
                  <c:v>20.445</c:v>
                </c:pt>
                <c:pt idx="1377">
                  <c:v>20.457000000000001</c:v>
                </c:pt>
                <c:pt idx="1378">
                  <c:v>20.452999999999999</c:v>
                </c:pt>
                <c:pt idx="1379">
                  <c:v>20.427</c:v>
                </c:pt>
                <c:pt idx="1380">
                  <c:v>20.423999999999999</c:v>
                </c:pt>
                <c:pt idx="1381">
                  <c:v>20.408000000000001</c:v>
                </c:pt>
                <c:pt idx="1382">
                  <c:v>20.408999999999999</c:v>
                </c:pt>
                <c:pt idx="1383">
                  <c:v>20.428000000000001</c:v>
                </c:pt>
                <c:pt idx="1384">
                  <c:v>20.425999999999998</c:v>
                </c:pt>
                <c:pt idx="1385">
                  <c:v>20.417999999999999</c:v>
                </c:pt>
                <c:pt idx="1386">
                  <c:v>20.414999999999999</c:v>
                </c:pt>
                <c:pt idx="1387">
                  <c:v>20.414000000000001</c:v>
                </c:pt>
                <c:pt idx="1388">
                  <c:v>20.41</c:v>
                </c:pt>
                <c:pt idx="1389">
                  <c:v>20.440999999999999</c:v>
                </c:pt>
                <c:pt idx="1390">
                  <c:v>20.440999999999999</c:v>
                </c:pt>
                <c:pt idx="1391">
                  <c:v>20.452000000000002</c:v>
                </c:pt>
                <c:pt idx="1392">
                  <c:v>20.451000000000001</c:v>
                </c:pt>
                <c:pt idx="1393">
                  <c:v>20.446999999999999</c:v>
                </c:pt>
                <c:pt idx="1394">
                  <c:v>20.459</c:v>
                </c:pt>
                <c:pt idx="1395">
                  <c:v>20.459</c:v>
                </c:pt>
                <c:pt idx="1396">
                  <c:v>20.478999999999999</c:v>
                </c:pt>
                <c:pt idx="1397">
                  <c:v>20.466999999999999</c:v>
                </c:pt>
                <c:pt idx="1398">
                  <c:v>20.466000000000001</c:v>
                </c:pt>
                <c:pt idx="1399">
                  <c:v>20.449000000000002</c:v>
                </c:pt>
                <c:pt idx="1400">
                  <c:v>20.422000000000001</c:v>
                </c:pt>
                <c:pt idx="1401">
                  <c:v>20.414999999999999</c:v>
                </c:pt>
                <c:pt idx="1402">
                  <c:v>20.411000000000001</c:v>
                </c:pt>
                <c:pt idx="1403">
                  <c:v>20.413</c:v>
                </c:pt>
                <c:pt idx="1404">
                  <c:v>20.442</c:v>
                </c:pt>
                <c:pt idx="1405">
                  <c:v>20.437000000000001</c:v>
                </c:pt>
                <c:pt idx="1406">
                  <c:v>20.442</c:v>
                </c:pt>
                <c:pt idx="1407">
                  <c:v>20.442</c:v>
                </c:pt>
                <c:pt idx="1408">
                  <c:v>20.466000000000001</c:v>
                </c:pt>
                <c:pt idx="1409">
                  <c:v>20.457000000000001</c:v>
                </c:pt>
                <c:pt idx="1410">
                  <c:v>20.452000000000002</c:v>
                </c:pt>
                <c:pt idx="1411">
                  <c:v>20.443999999999999</c:v>
                </c:pt>
                <c:pt idx="1412">
                  <c:v>20.437999999999999</c:v>
                </c:pt>
                <c:pt idx="1413">
                  <c:v>20.41</c:v>
                </c:pt>
                <c:pt idx="1414">
                  <c:v>20.399000000000001</c:v>
                </c:pt>
                <c:pt idx="1415">
                  <c:v>20.408999999999999</c:v>
                </c:pt>
                <c:pt idx="1416">
                  <c:v>20.472999999999999</c:v>
                </c:pt>
                <c:pt idx="1417">
                  <c:v>20.478999999999999</c:v>
                </c:pt>
                <c:pt idx="1418">
                  <c:v>20.481999999999999</c:v>
                </c:pt>
                <c:pt idx="1419">
                  <c:v>20.51</c:v>
                </c:pt>
                <c:pt idx="1420">
                  <c:v>20.526</c:v>
                </c:pt>
                <c:pt idx="1421">
                  <c:v>20.541</c:v>
                </c:pt>
                <c:pt idx="1422">
                  <c:v>20.54</c:v>
                </c:pt>
                <c:pt idx="1423">
                  <c:v>20.492999999999999</c:v>
                </c:pt>
                <c:pt idx="1424">
                  <c:v>20.478000000000002</c:v>
                </c:pt>
                <c:pt idx="1425">
                  <c:v>20.45</c:v>
                </c:pt>
                <c:pt idx="1426">
                  <c:v>20.420000000000002</c:v>
                </c:pt>
                <c:pt idx="1427">
                  <c:v>20.414000000000001</c:v>
                </c:pt>
                <c:pt idx="1428">
                  <c:v>20.411999999999999</c:v>
                </c:pt>
                <c:pt idx="1429">
                  <c:v>20.405999999999999</c:v>
                </c:pt>
                <c:pt idx="1430">
                  <c:v>20.34</c:v>
                </c:pt>
                <c:pt idx="1431">
                  <c:v>20.308</c:v>
                </c:pt>
                <c:pt idx="1432">
                  <c:v>20.265999999999998</c:v>
                </c:pt>
                <c:pt idx="1433">
                  <c:v>20.216999999999999</c:v>
                </c:pt>
                <c:pt idx="1434">
                  <c:v>20.199000000000002</c:v>
                </c:pt>
                <c:pt idx="1435">
                  <c:v>20.193000000000001</c:v>
                </c:pt>
                <c:pt idx="1436">
                  <c:v>20.178999999999998</c:v>
                </c:pt>
                <c:pt idx="1437">
                  <c:v>20.123000000000001</c:v>
                </c:pt>
                <c:pt idx="1438">
                  <c:v>20.102</c:v>
                </c:pt>
                <c:pt idx="1439">
                  <c:v>20.062999999999999</c:v>
                </c:pt>
                <c:pt idx="1440">
                  <c:v>20.03</c:v>
                </c:pt>
                <c:pt idx="1441">
                  <c:v>20.001999999999999</c:v>
                </c:pt>
                <c:pt idx="1442">
                  <c:v>19.998999999999999</c:v>
                </c:pt>
                <c:pt idx="1443">
                  <c:v>19.994</c:v>
                </c:pt>
                <c:pt idx="1444">
                  <c:v>19.998000000000001</c:v>
                </c:pt>
                <c:pt idx="1445">
                  <c:v>19.975999999999999</c:v>
                </c:pt>
                <c:pt idx="1446">
                  <c:v>19.934000000000001</c:v>
                </c:pt>
                <c:pt idx="1447">
                  <c:v>19.895</c:v>
                </c:pt>
                <c:pt idx="1448">
                  <c:v>19.87</c:v>
                </c:pt>
                <c:pt idx="1449">
                  <c:v>19.817</c:v>
                </c:pt>
                <c:pt idx="1450">
                  <c:v>19.715</c:v>
                </c:pt>
                <c:pt idx="1451">
                  <c:v>19.690999999999999</c:v>
                </c:pt>
                <c:pt idx="1452">
                  <c:v>19.78</c:v>
                </c:pt>
                <c:pt idx="1453">
                  <c:v>19.782</c:v>
                </c:pt>
                <c:pt idx="1454">
                  <c:v>19.824999999999999</c:v>
                </c:pt>
                <c:pt idx="1455">
                  <c:v>19.919</c:v>
                </c:pt>
                <c:pt idx="1456">
                  <c:v>19.940999999999999</c:v>
                </c:pt>
                <c:pt idx="1457">
                  <c:v>20.001000000000001</c:v>
                </c:pt>
                <c:pt idx="1458">
                  <c:v>20.079999999999998</c:v>
                </c:pt>
                <c:pt idx="1459">
                  <c:v>20.117999999999999</c:v>
                </c:pt>
                <c:pt idx="1460">
                  <c:v>20.146000000000001</c:v>
                </c:pt>
                <c:pt idx="1461">
                  <c:v>20.151</c:v>
                </c:pt>
                <c:pt idx="1462">
                  <c:v>20.184000000000001</c:v>
                </c:pt>
                <c:pt idx="1463">
                  <c:v>20.193999999999999</c:v>
                </c:pt>
                <c:pt idx="1464">
                  <c:v>20.196999999999999</c:v>
                </c:pt>
                <c:pt idx="1465">
                  <c:v>20.201000000000001</c:v>
                </c:pt>
                <c:pt idx="1466">
                  <c:v>20.216999999999999</c:v>
                </c:pt>
                <c:pt idx="1467">
                  <c:v>20.222999999999999</c:v>
                </c:pt>
                <c:pt idx="1468">
                  <c:v>20.22</c:v>
                </c:pt>
                <c:pt idx="1469">
                  <c:v>20.218</c:v>
                </c:pt>
                <c:pt idx="1470">
                  <c:v>20.213999999999999</c:v>
                </c:pt>
                <c:pt idx="1471">
                  <c:v>20.161000000000001</c:v>
                </c:pt>
                <c:pt idx="1472">
                  <c:v>20.123000000000001</c:v>
                </c:pt>
                <c:pt idx="1473">
                  <c:v>20.113</c:v>
                </c:pt>
                <c:pt idx="1474">
                  <c:v>20.081</c:v>
                </c:pt>
                <c:pt idx="1475">
                  <c:v>20.065000000000001</c:v>
                </c:pt>
                <c:pt idx="1476">
                  <c:v>20.058</c:v>
                </c:pt>
                <c:pt idx="1477">
                  <c:v>20.047000000000001</c:v>
                </c:pt>
                <c:pt idx="1478">
                  <c:v>20.039000000000001</c:v>
                </c:pt>
                <c:pt idx="1479">
                  <c:v>20.012</c:v>
                </c:pt>
                <c:pt idx="1480">
                  <c:v>19.975999999999999</c:v>
                </c:pt>
                <c:pt idx="1481">
                  <c:v>19.959</c:v>
                </c:pt>
                <c:pt idx="1482">
                  <c:v>19.95</c:v>
                </c:pt>
                <c:pt idx="1483">
                  <c:v>19.934000000000001</c:v>
                </c:pt>
                <c:pt idx="1484">
                  <c:v>19.913</c:v>
                </c:pt>
                <c:pt idx="1485">
                  <c:v>19.885999999999999</c:v>
                </c:pt>
                <c:pt idx="1486">
                  <c:v>19.844999999999999</c:v>
                </c:pt>
                <c:pt idx="1487">
                  <c:v>19.734000000000002</c:v>
                </c:pt>
                <c:pt idx="1488">
                  <c:v>19.704999999999998</c:v>
                </c:pt>
                <c:pt idx="1489">
                  <c:v>19.690999999999999</c:v>
                </c:pt>
                <c:pt idx="1490">
                  <c:v>19.655000000000001</c:v>
                </c:pt>
                <c:pt idx="1491">
                  <c:v>19.556000000000001</c:v>
                </c:pt>
                <c:pt idx="1492">
                  <c:v>19.495000000000001</c:v>
                </c:pt>
                <c:pt idx="1493">
                  <c:v>19.515999999999998</c:v>
                </c:pt>
                <c:pt idx="1494">
                  <c:v>19.617000000000001</c:v>
                </c:pt>
                <c:pt idx="1495">
                  <c:v>19.632999999999999</c:v>
                </c:pt>
                <c:pt idx="1496">
                  <c:v>19.641999999999999</c:v>
                </c:pt>
                <c:pt idx="1497">
                  <c:v>19.663</c:v>
                </c:pt>
                <c:pt idx="1498">
                  <c:v>19.789000000000001</c:v>
                </c:pt>
                <c:pt idx="1499">
                  <c:v>19.834</c:v>
                </c:pt>
                <c:pt idx="1500">
                  <c:v>19.760000000000002</c:v>
                </c:pt>
                <c:pt idx="1501">
                  <c:v>19.515000000000001</c:v>
                </c:pt>
                <c:pt idx="1502">
                  <c:v>19.504999999999999</c:v>
                </c:pt>
                <c:pt idx="1503">
                  <c:v>19.5</c:v>
                </c:pt>
                <c:pt idx="1504">
                  <c:v>19.216000000000001</c:v>
                </c:pt>
                <c:pt idx="1505">
                  <c:v>19.094000000000001</c:v>
                </c:pt>
                <c:pt idx="1506">
                  <c:v>19.091999999999999</c:v>
                </c:pt>
                <c:pt idx="1507">
                  <c:v>19.071000000000002</c:v>
                </c:pt>
                <c:pt idx="1508">
                  <c:v>19.12</c:v>
                </c:pt>
                <c:pt idx="1509">
                  <c:v>19.123999999999999</c:v>
                </c:pt>
                <c:pt idx="1510">
                  <c:v>19.135999999999999</c:v>
                </c:pt>
                <c:pt idx="1511">
                  <c:v>19.431000000000001</c:v>
                </c:pt>
                <c:pt idx="1512">
                  <c:v>19.581</c:v>
                </c:pt>
                <c:pt idx="1513">
                  <c:v>19.742999999999999</c:v>
                </c:pt>
                <c:pt idx="1514">
                  <c:v>19.942</c:v>
                </c:pt>
                <c:pt idx="1515">
                  <c:v>19.986000000000001</c:v>
                </c:pt>
                <c:pt idx="1516">
                  <c:v>19.995999999999999</c:v>
                </c:pt>
                <c:pt idx="1517">
                  <c:v>20.132999999999999</c:v>
                </c:pt>
                <c:pt idx="1518">
                  <c:v>20.177</c:v>
                </c:pt>
                <c:pt idx="1519">
                  <c:v>20.2</c:v>
                </c:pt>
                <c:pt idx="1520">
                  <c:v>20.225999999999999</c:v>
                </c:pt>
                <c:pt idx="1521">
                  <c:v>20.236999999999998</c:v>
                </c:pt>
                <c:pt idx="1522">
                  <c:v>20.241</c:v>
                </c:pt>
                <c:pt idx="1523">
                  <c:v>20.248999999999999</c:v>
                </c:pt>
                <c:pt idx="1524">
                  <c:v>20.277000000000001</c:v>
                </c:pt>
                <c:pt idx="1525">
                  <c:v>20.285</c:v>
                </c:pt>
                <c:pt idx="1526">
                  <c:v>20.315999999999999</c:v>
                </c:pt>
                <c:pt idx="1527">
                  <c:v>20.341000000000001</c:v>
                </c:pt>
                <c:pt idx="1528">
                  <c:v>20.361000000000001</c:v>
                </c:pt>
                <c:pt idx="1529">
                  <c:v>20.369</c:v>
                </c:pt>
                <c:pt idx="1530">
                  <c:v>20.378</c:v>
                </c:pt>
                <c:pt idx="1531">
                  <c:v>20.402000000000001</c:v>
                </c:pt>
                <c:pt idx="1532">
                  <c:v>20.472999999999999</c:v>
                </c:pt>
                <c:pt idx="1533">
                  <c:v>20.497</c:v>
                </c:pt>
                <c:pt idx="1534">
                  <c:v>20.495000000000001</c:v>
                </c:pt>
                <c:pt idx="1535">
                  <c:v>20.495000000000001</c:v>
                </c:pt>
                <c:pt idx="1536">
                  <c:v>20.486000000000001</c:v>
                </c:pt>
                <c:pt idx="1537">
                  <c:v>20.469000000000001</c:v>
                </c:pt>
                <c:pt idx="1538">
                  <c:v>20.460999999999999</c:v>
                </c:pt>
                <c:pt idx="1539">
                  <c:v>20.451000000000001</c:v>
                </c:pt>
                <c:pt idx="1540">
                  <c:v>20.446999999999999</c:v>
                </c:pt>
                <c:pt idx="1541">
                  <c:v>20.405999999999999</c:v>
                </c:pt>
                <c:pt idx="1542">
                  <c:v>20.404</c:v>
                </c:pt>
                <c:pt idx="1543">
                  <c:v>20.396999999999998</c:v>
                </c:pt>
                <c:pt idx="1544">
                  <c:v>20.408000000000001</c:v>
                </c:pt>
                <c:pt idx="1545">
                  <c:v>20.408999999999999</c:v>
                </c:pt>
                <c:pt idx="1546">
                  <c:v>20.405999999999999</c:v>
                </c:pt>
                <c:pt idx="1547">
                  <c:v>20.396000000000001</c:v>
                </c:pt>
                <c:pt idx="1548">
                  <c:v>20.364000000000001</c:v>
                </c:pt>
                <c:pt idx="1549">
                  <c:v>20.361000000000001</c:v>
                </c:pt>
                <c:pt idx="1550">
                  <c:v>20.376000000000001</c:v>
                </c:pt>
                <c:pt idx="1551">
                  <c:v>20.379000000000001</c:v>
                </c:pt>
                <c:pt idx="1552">
                  <c:v>20.399999999999999</c:v>
                </c:pt>
                <c:pt idx="1553">
                  <c:v>20.408999999999999</c:v>
                </c:pt>
                <c:pt idx="1554">
                  <c:v>20.420000000000002</c:v>
                </c:pt>
                <c:pt idx="1555">
                  <c:v>20.417999999999999</c:v>
                </c:pt>
                <c:pt idx="1556">
                  <c:v>20.417000000000002</c:v>
                </c:pt>
                <c:pt idx="1557">
                  <c:v>20.414999999999999</c:v>
                </c:pt>
                <c:pt idx="1558">
                  <c:v>20.411999999999999</c:v>
                </c:pt>
                <c:pt idx="1559">
                  <c:v>20.411000000000001</c:v>
                </c:pt>
                <c:pt idx="1560">
                  <c:v>20.428000000000001</c:v>
                </c:pt>
                <c:pt idx="1561">
                  <c:v>20.43</c:v>
                </c:pt>
                <c:pt idx="1562">
                  <c:v>20.431000000000001</c:v>
                </c:pt>
                <c:pt idx="1563">
                  <c:v>20.434000000000001</c:v>
                </c:pt>
                <c:pt idx="1564">
                  <c:v>20.437999999999999</c:v>
                </c:pt>
                <c:pt idx="1565">
                  <c:v>20.446999999999999</c:v>
                </c:pt>
                <c:pt idx="1566">
                  <c:v>20.457000000000001</c:v>
                </c:pt>
                <c:pt idx="1567">
                  <c:v>20.462</c:v>
                </c:pt>
                <c:pt idx="1568">
                  <c:v>20.466999999999999</c:v>
                </c:pt>
                <c:pt idx="1569">
                  <c:v>20.48</c:v>
                </c:pt>
                <c:pt idx="1570">
                  <c:v>20.481000000000002</c:v>
                </c:pt>
                <c:pt idx="1571">
                  <c:v>20.478000000000002</c:v>
                </c:pt>
                <c:pt idx="1572">
                  <c:v>20.478999999999999</c:v>
                </c:pt>
                <c:pt idx="1573">
                  <c:v>20.477</c:v>
                </c:pt>
                <c:pt idx="1574">
                  <c:v>20.481000000000002</c:v>
                </c:pt>
                <c:pt idx="1575">
                  <c:v>20.469000000000001</c:v>
                </c:pt>
                <c:pt idx="1576">
                  <c:v>20.478000000000002</c:v>
                </c:pt>
                <c:pt idx="1577">
                  <c:v>20.5</c:v>
                </c:pt>
                <c:pt idx="1578">
                  <c:v>20.501000000000001</c:v>
                </c:pt>
                <c:pt idx="1579">
                  <c:v>20.501000000000001</c:v>
                </c:pt>
                <c:pt idx="1580">
                  <c:v>20.501000000000001</c:v>
                </c:pt>
                <c:pt idx="1581">
                  <c:v>20.478999999999999</c:v>
                </c:pt>
                <c:pt idx="1582">
                  <c:v>20.463999999999999</c:v>
                </c:pt>
                <c:pt idx="1583">
                  <c:v>20.468</c:v>
                </c:pt>
                <c:pt idx="1584">
                  <c:v>20.488</c:v>
                </c:pt>
                <c:pt idx="1585">
                  <c:v>20.530999999999999</c:v>
                </c:pt>
                <c:pt idx="1586">
                  <c:v>20.588000000000001</c:v>
                </c:pt>
                <c:pt idx="1587">
                  <c:v>20.594000000000001</c:v>
                </c:pt>
                <c:pt idx="1588">
                  <c:v>20.597999999999999</c:v>
                </c:pt>
                <c:pt idx="1589">
                  <c:v>20.606000000000002</c:v>
                </c:pt>
                <c:pt idx="1590">
                  <c:v>20.597999999999999</c:v>
                </c:pt>
                <c:pt idx="1591">
                  <c:v>20.593</c:v>
                </c:pt>
                <c:pt idx="1592">
                  <c:v>20.571000000000002</c:v>
                </c:pt>
                <c:pt idx="1593">
                  <c:v>20.573</c:v>
                </c:pt>
                <c:pt idx="1594">
                  <c:v>20.564</c:v>
                </c:pt>
                <c:pt idx="1595">
                  <c:v>20.56</c:v>
                </c:pt>
                <c:pt idx="1596">
                  <c:v>20.552</c:v>
                </c:pt>
                <c:pt idx="1597">
                  <c:v>20.547000000000001</c:v>
                </c:pt>
                <c:pt idx="1598">
                  <c:v>20.533000000000001</c:v>
                </c:pt>
                <c:pt idx="1599">
                  <c:v>20.527000000000001</c:v>
                </c:pt>
                <c:pt idx="1600">
                  <c:v>20.533000000000001</c:v>
                </c:pt>
                <c:pt idx="1601">
                  <c:v>20.545999999999999</c:v>
                </c:pt>
                <c:pt idx="1602">
                  <c:v>20.553000000000001</c:v>
                </c:pt>
                <c:pt idx="1603">
                  <c:v>20.587</c:v>
                </c:pt>
                <c:pt idx="1604">
                  <c:v>20.59</c:v>
                </c:pt>
                <c:pt idx="1605">
                  <c:v>20.594000000000001</c:v>
                </c:pt>
                <c:pt idx="1606">
                  <c:v>20.622</c:v>
                </c:pt>
                <c:pt idx="1607">
                  <c:v>20.631</c:v>
                </c:pt>
                <c:pt idx="1608">
                  <c:v>20.635000000000002</c:v>
                </c:pt>
                <c:pt idx="1609">
                  <c:v>20.64</c:v>
                </c:pt>
                <c:pt idx="1610">
                  <c:v>20.641999999999999</c:v>
                </c:pt>
                <c:pt idx="1611">
                  <c:v>20.641999999999999</c:v>
                </c:pt>
                <c:pt idx="1612">
                  <c:v>20.635999999999999</c:v>
                </c:pt>
                <c:pt idx="1613">
                  <c:v>20.620999999999999</c:v>
                </c:pt>
                <c:pt idx="1614">
                  <c:v>20.606000000000002</c:v>
                </c:pt>
                <c:pt idx="1615">
                  <c:v>20.547999999999998</c:v>
                </c:pt>
                <c:pt idx="1616">
                  <c:v>20.542999999999999</c:v>
                </c:pt>
                <c:pt idx="1617">
                  <c:v>20.489000000000001</c:v>
                </c:pt>
                <c:pt idx="1618">
                  <c:v>20.448</c:v>
                </c:pt>
                <c:pt idx="1619">
                  <c:v>20.369</c:v>
                </c:pt>
                <c:pt idx="1620">
                  <c:v>20.344999999999999</c:v>
                </c:pt>
                <c:pt idx="1621">
                  <c:v>20.335999999999999</c:v>
                </c:pt>
                <c:pt idx="1622">
                  <c:v>20.292999999999999</c:v>
                </c:pt>
                <c:pt idx="1623">
                  <c:v>20.154</c:v>
                </c:pt>
                <c:pt idx="1624">
                  <c:v>20.068000000000001</c:v>
                </c:pt>
                <c:pt idx="1625">
                  <c:v>20.001000000000001</c:v>
                </c:pt>
                <c:pt idx="1626">
                  <c:v>20.007999999999999</c:v>
                </c:pt>
                <c:pt idx="1627">
                  <c:v>20.027999999999999</c:v>
                </c:pt>
                <c:pt idx="1628">
                  <c:v>20.097999999999999</c:v>
                </c:pt>
                <c:pt idx="1629">
                  <c:v>20.120999999999999</c:v>
                </c:pt>
                <c:pt idx="1630">
                  <c:v>20.140999999999998</c:v>
                </c:pt>
                <c:pt idx="1631">
                  <c:v>20.14</c:v>
                </c:pt>
                <c:pt idx="1632">
                  <c:v>20.141999999999999</c:v>
                </c:pt>
                <c:pt idx="1633">
                  <c:v>20.109000000000002</c:v>
                </c:pt>
                <c:pt idx="1634">
                  <c:v>20.006</c:v>
                </c:pt>
                <c:pt idx="1635">
                  <c:v>19.963999999999999</c:v>
                </c:pt>
                <c:pt idx="1636">
                  <c:v>19.951000000000001</c:v>
                </c:pt>
                <c:pt idx="1637">
                  <c:v>19.943000000000001</c:v>
                </c:pt>
                <c:pt idx="1638">
                  <c:v>19.919</c:v>
                </c:pt>
                <c:pt idx="1639">
                  <c:v>19.920000000000002</c:v>
                </c:pt>
                <c:pt idx="1640">
                  <c:v>19.998999999999999</c:v>
                </c:pt>
                <c:pt idx="1641">
                  <c:v>20.158999999999999</c:v>
                </c:pt>
                <c:pt idx="1642">
                  <c:v>20.167000000000002</c:v>
                </c:pt>
                <c:pt idx="1643">
                  <c:v>20.183</c:v>
                </c:pt>
                <c:pt idx="1644">
                  <c:v>20.266999999999999</c:v>
                </c:pt>
                <c:pt idx="1645">
                  <c:v>20.29</c:v>
                </c:pt>
                <c:pt idx="1646">
                  <c:v>20.276</c:v>
                </c:pt>
                <c:pt idx="1647">
                  <c:v>20.265999999999998</c:v>
                </c:pt>
                <c:pt idx="1648">
                  <c:v>20.242999999999999</c:v>
                </c:pt>
                <c:pt idx="1649">
                  <c:v>20.209</c:v>
                </c:pt>
                <c:pt idx="1650">
                  <c:v>20.135000000000002</c:v>
                </c:pt>
                <c:pt idx="1651">
                  <c:v>20.085999999999999</c:v>
                </c:pt>
                <c:pt idx="1652">
                  <c:v>20.076000000000001</c:v>
                </c:pt>
                <c:pt idx="1653">
                  <c:v>20.062000000000001</c:v>
                </c:pt>
                <c:pt idx="1654">
                  <c:v>20.045999999999999</c:v>
                </c:pt>
                <c:pt idx="1655">
                  <c:v>20.024999999999999</c:v>
                </c:pt>
                <c:pt idx="1656">
                  <c:v>19.986000000000001</c:v>
                </c:pt>
                <c:pt idx="1657">
                  <c:v>19.885999999999999</c:v>
                </c:pt>
                <c:pt idx="1658">
                  <c:v>19.881</c:v>
                </c:pt>
                <c:pt idx="1659">
                  <c:v>19.879000000000001</c:v>
                </c:pt>
                <c:pt idx="1660">
                  <c:v>19.873999999999999</c:v>
                </c:pt>
                <c:pt idx="1661">
                  <c:v>19.792999999999999</c:v>
                </c:pt>
                <c:pt idx="1662">
                  <c:v>19.771999999999998</c:v>
                </c:pt>
                <c:pt idx="1663">
                  <c:v>19.773</c:v>
                </c:pt>
                <c:pt idx="1664">
                  <c:v>19.773</c:v>
                </c:pt>
                <c:pt idx="1665">
                  <c:v>19.779</c:v>
                </c:pt>
                <c:pt idx="1666">
                  <c:v>19.783999999999999</c:v>
                </c:pt>
                <c:pt idx="1667">
                  <c:v>19.78</c:v>
                </c:pt>
                <c:pt idx="1668">
                  <c:v>19.815999999999999</c:v>
                </c:pt>
                <c:pt idx="1669">
                  <c:v>19.831</c:v>
                </c:pt>
                <c:pt idx="1670">
                  <c:v>19.827999999999999</c:v>
                </c:pt>
                <c:pt idx="1671">
                  <c:v>19.777000000000001</c:v>
                </c:pt>
                <c:pt idx="1672">
                  <c:v>19.738</c:v>
                </c:pt>
                <c:pt idx="1673">
                  <c:v>19.690999999999999</c:v>
                </c:pt>
                <c:pt idx="1674">
                  <c:v>19.622</c:v>
                </c:pt>
                <c:pt idx="1675">
                  <c:v>19.631</c:v>
                </c:pt>
                <c:pt idx="1676">
                  <c:v>19.629000000000001</c:v>
                </c:pt>
                <c:pt idx="1677">
                  <c:v>19.628</c:v>
                </c:pt>
                <c:pt idx="1678">
                  <c:v>19.625</c:v>
                </c:pt>
                <c:pt idx="1679">
                  <c:v>19.536999999999999</c:v>
                </c:pt>
                <c:pt idx="1680">
                  <c:v>19.516999999999999</c:v>
                </c:pt>
                <c:pt idx="1681">
                  <c:v>19.497</c:v>
                </c:pt>
                <c:pt idx="1682">
                  <c:v>19.59</c:v>
                </c:pt>
                <c:pt idx="1683">
                  <c:v>19.617000000000001</c:v>
                </c:pt>
                <c:pt idx="1684">
                  <c:v>19.736000000000001</c:v>
                </c:pt>
                <c:pt idx="1685">
                  <c:v>19.765000000000001</c:v>
                </c:pt>
                <c:pt idx="1686">
                  <c:v>19.77</c:v>
                </c:pt>
                <c:pt idx="1687">
                  <c:v>19.535</c:v>
                </c:pt>
                <c:pt idx="1688">
                  <c:v>19.437000000000001</c:v>
                </c:pt>
                <c:pt idx="1689">
                  <c:v>19.245000000000001</c:v>
                </c:pt>
                <c:pt idx="1690">
                  <c:v>19.085000000000001</c:v>
                </c:pt>
                <c:pt idx="1691">
                  <c:v>19.004000000000001</c:v>
                </c:pt>
                <c:pt idx="1692">
                  <c:v>18.951000000000001</c:v>
                </c:pt>
                <c:pt idx="1693">
                  <c:v>18.779</c:v>
                </c:pt>
                <c:pt idx="1694">
                  <c:v>18.841000000000001</c:v>
                </c:pt>
                <c:pt idx="1695">
                  <c:v>18.774999999999999</c:v>
                </c:pt>
                <c:pt idx="1696">
                  <c:v>18.907</c:v>
                </c:pt>
                <c:pt idx="1697">
                  <c:v>18.934000000000001</c:v>
                </c:pt>
                <c:pt idx="1698">
                  <c:v>18.893999999999998</c:v>
                </c:pt>
                <c:pt idx="1699">
                  <c:v>18.908000000000001</c:v>
                </c:pt>
                <c:pt idx="1700">
                  <c:v>19.027999999999999</c:v>
                </c:pt>
                <c:pt idx="1701">
                  <c:v>19.027999999999999</c:v>
                </c:pt>
                <c:pt idx="1702">
                  <c:v>19.248999999999999</c:v>
                </c:pt>
                <c:pt idx="1703">
                  <c:v>19.318000000000001</c:v>
                </c:pt>
                <c:pt idx="1704">
                  <c:v>19.59</c:v>
                </c:pt>
                <c:pt idx="1705">
                  <c:v>19.559000000000001</c:v>
                </c:pt>
                <c:pt idx="1706">
                  <c:v>19.608000000000001</c:v>
                </c:pt>
                <c:pt idx="1707">
                  <c:v>19.603999999999999</c:v>
                </c:pt>
                <c:pt idx="1708">
                  <c:v>19.827000000000002</c:v>
                </c:pt>
                <c:pt idx="1709">
                  <c:v>19.887</c:v>
                </c:pt>
                <c:pt idx="1710">
                  <c:v>19.948</c:v>
                </c:pt>
                <c:pt idx="1711">
                  <c:v>20.047999999999998</c:v>
                </c:pt>
                <c:pt idx="1712">
                  <c:v>20.061</c:v>
                </c:pt>
                <c:pt idx="1713">
                  <c:v>20.071999999999999</c:v>
                </c:pt>
                <c:pt idx="1714">
                  <c:v>20.117000000000001</c:v>
                </c:pt>
                <c:pt idx="1715">
                  <c:v>20.140999999999998</c:v>
                </c:pt>
                <c:pt idx="1716">
                  <c:v>20.145</c:v>
                </c:pt>
                <c:pt idx="1717">
                  <c:v>20.152999999999999</c:v>
                </c:pt>
                <c:pt idx="1718">
                  <c:v>20.146000000000001</c:v>
                </c:pt>
                <c:pt idx="1719">
                  <c:v>20.143999999999998</c:v>
                </c:pt>
                <c:pt idx="1720">
                  <c:v>20.015000000000001</c:v>
                </c:pt>
                <c:pt idx="1721">
                  <c:v>19.995000000000001</c:v>
                </c:pt>
                <c:pt idx="1722">
                  <c:v>19.949000000000002</c:v>
                </c:pt>
                <c:pt idx="1723">
                  <c:v>19.966000000000001</c:v>
                </c:pt>
                <c:pt idx="1724">
                  <c:v>19.914999999999999</c:v>
                </c:pt>
                <c:pt idx="1725">
                  <c:v>19.972000000000001</c:v>
                </c:pt>
                <c:pt idx="1726">
                  <c:v>19.957999999999998</c:v>
                </c:pt>
                <c:pt idx="1727">
                  <c:v>20.07</c:v>
                </c:pt>
                <c:pt idx="1728">
                  <c:v>20.088000000000001</c:v>
                </c:pt>
                <c:pt idx="1729">
                  <c:v>20.138999999999999</c:v>
                </c:pt>
                <c:pt idx="1730">
                  <c:v>20.265000000000001</c:v>
                </c:pt>
                <c:pt idx="1731">
                  <c:v>20.308</c:v>
                </c:pt>
                <c:pt idx="1732">
                  <c:v>20.257999999999999</c:v>
                </c:pt>
                <c:pt idx="1733">
                  <c:v>20.146000000000001</c:v>
                </c:pt>
                <c:pt idx="1734">
                  <c:v>20.122</c:v>
                </c:pt>
                <c:pt idx="1735">
                  <c:v>20.100000000000001</c:v>
                </c:pt>
                <c:pt idx="1736">
                  <c:v>19.986999999999998</c:v>
                </c:pt>
                <c:pt idx="1737">
                  <c:v>19.940000000000001</c:v>
                </c:pt>
                <c:pt idx="1738">
                  <c:v>19.917999999999999</c:v>
                </c:pt>
                <c:pt idx="1739">
                  <c:v>19.916</c:v>
                </c:pt>
                <c:pt idx="1740">
                  <c:v>19.98</c:v>
                </c:pt>
                <c:pt idx="1741">
                  <c:v>20.062000000000001</c:v>
                </c:pt>
                <c:pt idx="1742">
                  <c:v>20.088000000000001</c:v>
                </c:pt>
                <c:pt idx="1743">
                  <c:v>20.157</c:v>
                </c:pt>
                <c:pt idx="1744">
                  <c:v>20.195</c:v>
                </c:pt>
                <c:pt idx="1745">
                  <c:v>20.172999999999998</c:v>
                </c:pt>
                <c:pt idx="1746">
                  <c:v>20.106000000000002</c:v>
                </c:pt>
                <c:pt idx="1747">
                  <c:v>19.887</c:v>
                </c:pt>
                <c:pt idx="1748">
                  <c:v>19.776</c:v>
                </c:pt>
                <c:pt idx="1749">
                  <c:v>19.702000000000002</c:v>
                </c:pt>
                <c:pt idx="1750">
                  <c:v>19.678000000000001</c:v>
                </c:pt>
                <c:pt idx="1751">
                  <c:v>19.690999999999999</c:v>
                </c:pt>
                <c:pt idx="1752">
                  <c:v>19.873000000000001</c:v>
                </c:pt>
                <c:pt idx="1753">
                  <c:v>19.887</c:v>
                </c:pt>
                <c:pt idx="1754">
                  <c:v>19.891999999999999</c:v>
                </c:pt>
                <c:pt idx="1755">
                  <c:v>19.827999999999999</c:v>
                </c:pt>
                <c:pt idx="1756">
                  <c:v>19.736000000000001</c:v>
                </c:pt>
                <c:pt idx="1757">
                  <c:v>19.696000000000002</c:v>
                </c:pt>
                <c:pt idx="1758">
                  <c:v>19.689</c:v>
                </c:pt>
                <c:pt idx="1759">
                  <c:v>19.681000000000001</c:v>
                </c:pt>
                <c:pt idx="1760">
                  <c:v>19.478999999999999</c:v>
                </c:pt>
                <c:pt idx="1761">
                  <c:v>19.387</c:v>
                </c:pt>
                <c:pt idx="1762">
                  <c:v>19.381</c:v>
                </c:pt>
                <c:pt idx="1763">
                  <c:v>19.494</c:v>
                </c:pt>
                <c:pt idx="1764">
                  <c:v>19.568000000000001</c:v>
                </c:pt>
                <c:pt idx="1765">
                  <c:v>19.584</c:v>
                </c:pt>
                <c:pt idx="1766">
                  <c:v>19.649999999999999</c:v>
                </c:pt>
                <c:pt idx="1767">
                  <c:v>19.716000000000001</c:v>
                </c:pt>
                <c:pt idx="1768">
                  <c:v>19.745999999999999</c:v>
                </c:pt>
                <c:pt idx="1769">
                  <c:v>19.757000000000001</c:v>
                </c:pt>
                <c:pt idx="1770">
                  <c:v>19.777999999999999</c:v>
                </c:pt>
                <c:pt idx="1771">
                  <c:v>19.802</c:v>
                </c:pt>
                <c:pt idx="1772">
                  <c:v>19.821999999999999</c:v>
                </c:pt>
                <c:pt idx="1773">
                  <c:v>19.920000000000002</c:v>
                </c:pt>
                <c:pt idx="1774">
                  <c:v>20.073</c:v>
                </c:pt>
                <c:pt idx="1775">
                  <c:v>20.100000000000001</c:v>
                </c:pt>
                <c:pt idx="1776">
                  <c:v>20.100999999999999</c:v>
                </c:pt>
                <c:pt idx="1777">
                  <c:v>20.132999999999999</c:v>
                </c:pt>
                <c:pt idx="1778">
                  <c:v>20.146999999999998</c:v>
                </c:pt>
                <c:pt idx="1779">
                  <c:v>20.149999999999999</c:v>
                </c:pt>
                <c:pt idx="1780">
                  <c:v>20.151</c:v>
                </c:pt>
                <c:pt idx="1781">
                  <c:v>20.158000000000001</c:v>
                </c:pt>
                <c:pt idx="1782">
                  <c:v>20.184999999999999</c:v>
                </c:pt>
                <c:pt idx="1783">
                  <c:v>20.2</c:v>
                </c:pt>
                <c:pt idx="1784">
                  <c:v>20.198</c:v>
                </c:pt>
                <c:pt idx="1785">
                  <c:v>20.149999999999999</c:v>
                </c:pt>
                <c:pt idx="1786">
                  <c:v>20.093</c:v>
                </c:pt>
                <c:pt idx="1787">
                  <c:v>20.071000000000002</c:v>
                </c:pt>
                <c:pt idx="1788">
                  <c:v>20.062000000000001</c:v>
                </c:pt>
                <c:pt idx="1789">
                  <c:v>20.065000000000001</c:v>
                </c:pt>
                <c:pt idx="1790">
                  <c:v>20.068999999999999</c:v>
                </c:pt>
                <c:pt idx="1791">
                  <c:v>20.061</c:v>
                </c:pt>
                <c:pt idx="1792">
                  <c:v>20.047999999999998</c:v>
                </c:pt>
                <c:pt idx="1793">
                  <c:v>19.954999999999998</c:v>
                </c:pt>
                <c:pt idx="1794">
                  <c:v>19.893000000000001</c:v>
                </c:pt>
                <c:pt idx="1795">
                  <c:v>19.864000000000001</c:v>
                </c:pt>
                <c:pt idx="1796">
                  <c:v>19.861999999999998</c:v>
                </c:pt>
                <c:pt idx="1797">
                  <c:v>19.861000000000001</c:v>
                </c:pt>
                <c:pt idx="1798">
                  <c:v>19.873000000000001</c:v>
                </c:pt>
                <c:pt idx="1799">
                  <c:v>19.920000000000002</c:v>
                </c:pt>
                <c:pt idx="1800">
                  <c:v>19.942</c:v>
                </c:pt>
                <c:pt idx="1801">
                  <c:v>19.957000000000001</c:v>
                </c:pt>
                <c:pt idx="1802">
                  <c:v>19.960999999999999</c:v>
                </c:pt>
                <c:pt idx="1803">
                  <c:v>19.934999999999999</c:v>
                </c:pt>
                <c:pt idx="1804">
                  <c:v>19.911000000000001</c:v>
                </c:pt>
                <c:pt idx="1805">
                  <c:v>19.867999999999999</c:v>
                </c:pt>
                <c:pt idx="1806">
                  <c:v>19.765999999999998</c:v>
                </c:pt>
                <c:pt idx="1807">
                  <c:v>19.728000000000002</c:v>
                </c:pt>
                <c:pt idx="1808">
                  <c:v>19.692</c:v>
                </c:pt>
                <c:pt idx="1809">
                  <c:v>19.678000000000001</c:v>
                </c:pt>
                <c:pt idx="1810">
                  <c:v>19.687000000000001</c:v>
                </c:pt>
                <c:pt idx="1811">
                  <c:v>19.783000000000001</c:v>
                </c:pt>
                <c:pt idx="1812">
                  <c:v>19.963000000000001</c:v>
                </c:pt>
                <c:pt idx="1813">
                  <c:v>20.001999999999999</c:v>
                </c:pt>
                <c:pt idx="1814">
                  <c:v>20.035</c:v>
                </c:pt>
                <c:pt idx="1815">
                  <c:v>20.202999999999999</c:v>
                </c:pt>
                <c:pt idx="1816">
                  <c:v>20.3</c:v>
                </c:pt>
                <c:pt idx="1817">
                  <c:v>20.347000000000001</c:v>
                </c:pt>
                <c:pt idx="1818">
                  <c:v>20.350000000000001</c:v>
                </c:pt>
                <c:pt idx="1819">
                  <c:v>20.350999999999999</c:v>
                </c:pt>
                <c:pt idx="1820">
                  <c:v>20.352</c:v>
                </c:pt>
                <c:pt idx="1821">
                  <c:v>20.327999999999999</c:v>
                </c:pt>
                <c:pt idx="1822">
                  <c:v>20.323</c:v>
                </c:pt>
                <c:pt idx="1823">
                  <c:v>20.324999999999999</c:v>
                </c:pt>
                <c:pt idx="1824">
                  <c:v>20.331</c:v>
                </c:pt>
                <c:pt idx="1825">
                  <c:v>20.338999999999999</c:v>
                </c:pt>
                <c:pt idx="1826">
                  <c:v>20.353000000000002</c:v>
                </c:pt>
                <c:pt idx="1827">
                  <c:v>20.373000000000001</c:v>
                </c:pt>
                <c:pt idx="1828">
                  <c:v>20.39</c:v>
                </c:pt>
                <c:pt idx="1829">
                  <c:v>20.411000000000001</c:v>
                </c:pt>
                <c:pt idx="1830">
                  <c:v>20.379000000000001</c:v>
                </c:pt>
                <c:pt idx="1831">
                  <c:v>20.36</c:v>
                </c:pt>
                <c:pt idx="1832">
                  <c:v>20.359000000000002</c:v>
                </c:pt>
                <c:pt idx="1833">
                  <c:v>20.363</c:v>
                </c:pt>
                <c:pt idx="1834">
                  <c:v>20.385999999999999</c:v>
                </c:pt>
                <c:pt idx="1835">
                  <c:v>20.396999999999998</c:v>
                </c:pt>
                <c:pt idx="1836">
                  <c:v>20.395</c:v>
                </c:pt>
                <c:pt idx="1837">
                  <c:v>20.393999999999998</c:v>
                </c:pt>
                <c:pt idx="1838">
                  <c:v>20.388999999999999</c:v>
                </c:pt>
                <c:pt idx="1839">
                  <c:v>20.387</c:v>
                </c:pt>
                <c:pt idx="1840">
                  <c:v>20.361999999999998</c:v>
                </c:pt>
                <c:pt idx="1841">
                  <c:v>20.361000000000001</c:v>
                </c:pt>
                <c:pt idx="1842">
                  <c:v>20.358000000000001</c:v>
                </c:pt>
                <c:pt idx="1843">
                  <c:v>20.350999999999999</c:v>
                </c:pt>
                <c:pt idx="1844">
                  <c:v>20.359000000000002</c:v>
                </c:pt>
                <c:pt idx="1845">
                  <c:v>20.370999999999999</c:v>
                </c:pt>
                <c:pt idx="1846">
                  <c:v>20.391999999999999</c:v>
                </c:pt>
                <c:pt idx="1847">
                  <c:v>20.399999999999999</c:v>
                </c:pt>
                <c:pt idx="1848">
                  <c:v>20.408000000000001</c:v>
                </c:pt>
                <c:pt idx="1849">
                  <c:v>20.408000000000001</c:v>
                </c:pt>
                <c:pt idx="1850">
                  <c:v>20.440999999999999</c:v>
                </c:pt>
                <c:pt idx="1851">
                  <c:v>20.45</c:v>
                </c:pt>
                <c:pt idx="1852">
                  <c:v>20.45</c:v>
                </c:pt>
                <c:pt idx="1853">
                  <c:v>20.454999999999998</c:v>
                </c:pt>
                <c:pt idx="1854">
                  <c:v>20.454999999999998</c:v>
                </c:pt>
                <c:pt idx="1855">
                  <c:v>20.456</c:v>
                </c:pt>
                <c:pt idx="1856">
                  <c:v>20.459</c:v>
                </c:pt>
                <c:pt idx="1857">
                  <c:v>20.486000000000001</c:v>
                </c:pt>
                <c:pt idx="1858">
                  <c:v>20.516999999999999</c:v>
                </c:pt>
                <c:pt idx="1859">
                  <c:v>20.516999999999999</c:v>
                </c:pt>
                <c:pt idx="1860">
                  <c:v>20.524999999999999</c:v>
                </c:pt>
                <c:pt idx="1861">
                  <c:v>20.533000000000001</c:v>
                </c:pt>
                <c:pt idx="1862">
                  <c:v>20.547999999999998</c:v>
                </c:pt>
                <c:pt idx="1863">
                  <c:v>20.547999999999998</c:v>
                </c:pt>
                <c:pt idx="1864">
                  <c:v>20.541</c:v>
                </c:pt>
                <c:pt idx="1865">
                  <c:v>20.523</c:v>
                </c:pt>
                <c:pt idx="1866">
                  <c:v>20.52</c:v>
                </c:pt>
                <c:pt idx="1867">
                  <c:v>20.515999999999998</c:v>
                </c:pt>
                <c:pt idx="1868">
                  <c:v>20.488</c:v>
                </c:pt>
                <c:pt idx="1869">
                  <c:v>20.475000000000001</c:v>
                </c:pt>
                <c:pt idx="1870">
                  <c:v>20.47</c:v>
                </c:pt>
                <c:pt idx="1871">
                  <c:v>20.477</c:v>
                </c:pt>
                <c:pt idx="1872">
                  <c:v>20.443999999999999</c:v>
                </c:pt>
                <c:pt idx="1873">
                  <c:v>20.414000000000001</c:v>
                </c:pt>
                <c:pt idx="1874">
                  <c:v>20.388999999999999</c:v>
                </c:pt>
                <c:pt idx="1875">
                  <c:v>20.393000000000001</c:v>
                </c:pt>
                <c:pt idx="1876">
                  <c:v>20.382999999999999</c:v>
                </c:pt>
                <c:pt idx="1877">
                  <c:v>20.373999999999999</c:v>
                </c:pt>
                <c:pt idx="1878">
                  <c:v>20.356999999999999</c:v>
                </c:pt>
                <c:pt idx="1879">
                  <c:v>20.367999999999999</c:v>
                </c:pt>
                <c:pt idx="1880">
                  <c:v>20.356999999999999</c:v>
                </c:pt>
                <c:pt idx="1881">
                  <c:v>20.338000000000001</c:v>
                </c:pt>
                <c:pt idx="1882">
                  <c:v>20.321000000000002</c:v>
                </c:pt>
                <c:pt idx="1883">
                  <c:v>20.34</c:v>
                </c:pt>
                <c:pt idx="1884">
                  <c:v>20.349</c:v>
                </c:pt>
                <c:pt idx="1885">
                  <c:v>20.346</c:v>
                </c:pt>
                <c:pt idx="1886">
                  <c:v>20.312000000000001</c:v>
                </c:pt>
                <c:pt idx="1887">
                  <c:v>20.286999999999999</c:v>
                </c:pt>
                <c:pt idx="1888">
                  <c:v>20.29</c:v>
                </c:pt>
                <c:pt idx="1889">
                  <c:v>20.29</c:v>
                </c:pt>
                <c:pt idx="1890">
                  <c:v>20.308</c:v>
                </c:pt>
                <c:pt idx="1891">
                  <c:v>20.312999999999999</c:v>
                </c:pt>
                <c:pt idx="1892">
                  <c:v>20.337</c:v>
                </c:pt>
                <c:pt idx="1893">
                  <c:v>20.335000000000001</c:v>
                </c:pt>
                <c:pt idx="1894">
                  <c:v>20.338000000000001</c:v>
                </c:pt>
                <c:pt idx="1895">
                  <c:v>20.373000000000001</c:v>
                </c:pt>
                <c:pt idx="1896">
                  <c:v>20.404</c:v>
                </c:pt>
                <c:pt idx="1897">
                  <c:v>20.402000000000001</c:v>
                </c:pt>
                <c:pt idx="1898">
                  <c:v>20.405999999999999</c:v>
                </c:pt>
                <c:pt idx="1899">
                  <c:v>20.420000000000002</c:v>
                </c:pt>
                <c:pt idx="1900">
                  <c:v>20.431999999999999</c:v>
                </c:pt>
                <c:pt idx="1901">
                  <c:v>20.419</c:v>
                </c:pt>
                <c:pt idx="1902">
                  <c:v>20.41</c:v>
                </c:pt>
                <c:pt idx="1903">
                  <c:v>20.404</c:v>
                </c:pt>
                <c:pt idx="1904">
                  <c:v>20.395</c:v>
                </c:pt>
                <c:pt idx="1905">
                  <c:v>20.396000000000001</c:v>
                </c:pt>
                <c:pt idx="1906">
                  <c:v>20.391999999999999</c:v>
                </c:pt>
                <c:pt idx="1907">
                  <c:v>20.411000000000001</c:v>
                </c:pt>
                <c:pt idx="1908">
                  <c:v>20.427</c:v>
                </c:pt>
                <c:pt idx="1909">
                  <c:v>20.434999999999999</c:v>
                </c:pt>
                <c:pt idx="1910">
                  <c:v>20.445</c:v>
                </c:pt>
                <c:pt idx="1911">
                  <c:v>20.440999999999999</c:v>
                </c:pt>
                <c:pt idx="1912">
                  <c:v>20.382999999999999</c:v>
                </c:pt>
                <c:pt idx="1913">
                  <c:v>20.369</c:v>
                </c:pt>
                <c:pt idx="1914">
                  <c:v>20.356000000000002</c:v>
                </c:pt>
                <c:pt idx="1915">
                  <c:v>20.294</c:v>
                </c:pt>
                <c:pt idx="1916">
                  <c:v>20.207999999999998</c:v>
                </c:pt>
                <c:pt idx="1917">
                  <c:v>20.202000000000002</c:v>
                </c:pt>
                <c:pt idx="1918">
                  <c:v>20.196999999999999</c:v>
                </c:pt>
                <c:pt idx="1919">
                  <c:v>20.125</c:v>
                </c:pt>
                <c:pt idx="1920">
                  <c:v>20.123999999999999</c:v>
                </c:pt>
                <c:pt idx="1921">
                  <c:v>20.094999999999999</c:v>
                </c:pt>
                <c:pt idx="1922">
                  <c:v>20.094999999999999</c:v>
                </c:pt>
                <c:pt idx="1923">
                  <c:v>20.096</c:v>
                </c:pt>
                <c:pt idx="1924">
                  <c:v>20.138999999999999</c:v>
                </c:pt>
                <c:pt idx="1925">
                  <c:v>20.190000000000001</c:v>
                </c:pt>
                <c:pt idx="1926">
                  <c:v>20.212</c:v>
                </c:pt>
                <c:pt idx="1927">
                  <c:v>20.184999999999999</c:v>
                </c:pt>
                <c:pt idx="1928">
                  <c:v>20.177</c:v>
                </c:pt>
                <c:pt idx="1929">
                  <c:v>20.161999999999999</c:v>
                </c:pt>
                <c:pt idx="1930">
                  <c:v>20.135000000000002</c:v>
                </c:pt>
                <c:pt idx="1931">
                  <c:v>20.102</c:v>
                </c:pt>
                <c:pt idx="1932">
                  <c:v>20.074000000000002</c:v>
                </c:pt>
                <c:pt idx="1933">
                  <c:v>20.042000000000002</c:v>
                </c:pt>
                <c:pt idx="1934">
                  <c:v>20.018999999999998</c:v>
                </c:pt>
                <c:pt idx="1935">
                  <c:v>20.041</c:v>
                </c:pt>
                <c:pt idx="1936">
                  <c:v>20.119</c:v>
                </c:pt>
                <c:pt idx="1937">
                  <c:v>20.126000000000001</c:v>
                </c:pt>
                <c:pt idx="1938">
                  <c:v>20.123999999999999</c:v>
                </c:pt>
                <c:pt idx="1939">
                  <c:v>20.097999999999999</c:v>
                </c:pt>
                <c:pt idx="1940">
                  <c:v>20.085999999999999</c:v>
                </c:pt>
                <c:pt idx="1941">
                  <c:v>20.077999999999999</c:v>
                </c:pt>
                <c:pt idx="1942">
                  <c:v>20.073</c:v>
                </c:pt>
                <c:pt idx="1943">
                  <c:v>20.082000000000001</c:v>
                </c:pt>
                <c:pt idx="1944">
                  <c:v>20.085000000000001</c:v>
                </c:pt>
                <c:pt idx="1945">
                  <c:v>20.087</c:v>
                </c:pt>
                <c:pt idx="1946">
                  <c:v>20.114999999999998</c:v>
                </c:pt>
                <c:pt idx="1947">
                  <c:v>20.123000000000001</c:v>
                </c:pt>
                <c:pt idx="1948">
                  <c:v>20.143000000000001</c:v>
                </c:pt>
                <c:pt idx="1949">
                  <c:v>20.143999999999998</c:v>
                </c:pt>
                <c:pt idx="1950">
                  <c:v>20.146999999999998</c:v>
                </c:pt>
                <c:pt idx="1951">
                  <c:v>20.196999999999999</c:v>
                </c:pt>
                <c:pt idx="1952">
                  <c:v>20.207999999999998</c:v>
                </c:pt>
                <c:pt idx="1953">
                  <c:v>20.231000000000002</c:v>
                </c:pt>
                <c:pt idx="1954">
                  <c:v>20.236999999999998</c:v>
                </c:pt>
                <c:pt idx="1955">
                  <c:v>20.241</c:v>
                </c:pt>
                <c:pt idx="1956">
                  <c:v>20.253</c:v>
                </c:pt>
                <c:pt idx="1957">
                  <c:v>20.263000000000002</c:v>
                </c:pt>
                <c:pt idx="1958">
                  <c:v>20.262</c:v>
                </c:pt>
                <c:pt idx="1959">
                  <c:v>20.241</c:v>
                </c:pt>
                <c:pt idx="1960">
                  <c:v>20.204000000000001</c:v>
                </c:pt>
                <c:pt idx="1961">
                  <c:v>20.164000000000001</c:v>
                </c:pt>
                <c:pt idx="1962">
                  <c:v>20.119</c:v>
                </c:pt>
                <c:pt idx="1963">
                  <c:v>20.064</c:v>
                </c:pt>
                <c:pt idx="1964">
                  <c:v>20.009</c:v>
                </c:pt>
                <c:pt idx="1965">
                  <c:v>19.806000000000001</c:v>
                </c:pt>
                <c:pt idx="1966">
                  <c:v>19.698</c:v>
                </c:pt>
                <c:pt idx="1967">
                  <c:v>19.628</c:v>
                </c:pt>
                <c:pt idx="1968">
                  <c:v>19.582999999999998</c:v>
                </c:pt>
                <c:pt idx="1969">
                  <c:v>19.571999999999999</c:v>
                </c:pt>
                <c:pt idx="1970">
                  <c:v>19.559000000000001</c:v>
                </c:pt>
                <c:pt idx="1971">
                  <c:v>19.518999999999998</c:v>
                </c:pt>
                <c:pt idx="1972">
                  <c:v>19.472999999999999</c:v>
                </c:pt>
                <c:pt idx="1973">
                  <c:v>19.466000000000001</c:v>
                </c:pt>
                <c:pt idx="1974">
                  <c:v>19.462</c:v>
                </c:pt>
                <c:pt idx="1975">
                  <c:v>19.416</c:v>
                </c:pt>
                <c:pt idx="1976">
                  <c:v>19.388999999999999</c:v>
                </c:pt>
                <c:pt idx="1977">
                  <c:v>19.385000000000002</c:v>
                </c:pt>
                <c:pt idx="1978">
                  <c:v>19.38</c:v>
                </c:pt>
                <c:pt idx="1979">
                  <c:v>19.367000000000001</c:v>
                </c:pt>
                <c:pt idx="1980">
                  <c:v>19.367000000000001</c:v>
                </c:pt>
                <c:pt idx="1981">
                  <c:v>19.366</c:v>
                </c:pt>
                <c:pt idx="1982">
                  <c:v>19.315999999999999</c:v>
                </c:pt>
                <c:pt idx="1983">
                  <c:v>19.256</c:v>
                </c:pt>
                <c:pt idx="1984">
                  <c:v>19.248999999999999</c:v>
                </c:pt>
                <c:pt idx="1985">
                  <c:v>19.234999999999999</c:v>
                </c:pt>
                <c:pt idx="1986">
                  <c:v>19.076000000000001</c:v>
                </c:pt>
                <c:pt idx="1987">
                  <c:v>18.933</c:v>
                </c:pt>
                <c:pt idx="1988">
                  <c:v>18.904</c:v>
                </c:pt>
                <c:pt idx="1989">
                  <c:v>18.89</c:v>
                </c:pt>
                <c:pt idx="1990">
                  <c:v>18.975000000000001</c:v>
                </c:pt>
                <c:pt idx="1991">
                  <c:v>19.117000000000001</c:v>
                </c:pt>
                <c:pt idx="1992">
                  <c:v>19.170999999999999</c:v>
                </c:pt>
                <c:pt idx="1993">
                  <c:v>19.204000000000001</c:v>
                </c:pt>
                <c:pt idx="1994">
                  <c:v>19.242000000000001</c:v>
                </c:pt>
                <c:pt idx="1995">
                  <c:v>19.228999999999999</c:v>
                </c:pt>
                <c:pt idx="1996">
                  <c:v>19.201000000000001</c:v>
                </c:pt>
                <c:pt idx="1997">
                  <c:v>19.163</c:v>
                </c:pt>
                <c:pt idx="1998">
                  <c:v>19.143000000000001</c:v>
                </c:pt>
                <c:pt idx="1999">
                  <c:v>19.157</c:v>
                </c:pt>
                <c:pt idx="2000">
                  <c:v>19.199000000000002</c:v>
                </c:pt>
                <c:pt idx="2001">
                  <c:v>19.253</c:v>
                </c:pt>
                <c:pt idx="2002">
                  <c:v>19.254000000000001</c:v>
                </c:pt>
                <c:pt idx="2003">
                  <c:v>19.236000000000001</c:v>
                </c:pt>
                <c:pt idx="2004">
                  <c:v>19.222999999999999</c:v>
                </c:pt>
                <c:pt idx="2005">
                  <c:v>19.201000000000001</c:v>
                </c:pt>
                <c:pt idx="2006">
                  <c:v>19.209</c:v>
                </c:pt>
                <c:pt idx="2007">
                  <c:v>19.233000000000001</c:v>
                </c:pt>
                <c:pt idx="2008">
                  <c:v>19.387</c:v>
                </c:pt>
                <c:pt idx="2009">
                  <c:v>19.457999999999998</c:v>
                </c:pt>
                <c:pt idx="2010">
                  <c:v>19.469000000000001</c:v>
                </c:pt>
                <c:pt idx="2011">
                  <c:v>19.369</c:v>
                </c:pt>
                <c:pt idx="2012">
                  <c:v>19.341999999999999</c:v>
                </c:pt>
                <c:pt idx="2013">
                  <c:v>19.245000000000001</c:v>
                </c:pt>
                <c:pt idx="2014">
                  <c:v>19.239999999999998</c:v>
                </c:pt>
                <c:pt idx="2015">
                  <c:v>19.21</c:v>
                </c:pt>
                <c:pt idx="2016">
                  <c:v>19.236999999999998</c:v>
                </c:pt>
                <c:pt idx="2017">
                  <c:v>19.244</c:v>
                </c:pt>
                <c:pt idx="2018">
                  <c:v>19.355</c:v>
                </c:pt>
                <c:pt idx="2019">
                  <c:v>19.422000000000001</c:v>
                </c:pt>
                <c:pt idx="2020">
                  <c:v>19.573</c:v>
                </c:pt>
                <c:pt idx="2021">
                  <c:v>19.483000000000001</c:v>
                </c:pt>
                <c:pt idx="2022">
                  <c:v>19.376999999999999</c:v>
                </c:pt>
                <c:pt idx="2023">
                  <c:v>19.36</c:v>
                </c:pt>
                <c:pt idx="2024">
                  <c:v>19.358000000000001</c:v>
                </c:pt>
                <c:pt idx="2025">
                  <c:v>19.431000000000001</c:v>
                </c:pt>
                <c:pt idx="2026">
                  <c:v>19.545000000000002</c:v>
                </c:pt>
                <c:pt idx="2027">
                  <c:v>19.591999999999999</c:v>
                </c:pt>
                <c:pt idx="2028">
                  <c:v>19.643999999999998</c:v>
                </c:pt>
                <c:pt idx="2029">
                  <c:v>19.771999999999998</c:v>
                </c:pt>
                <c:pt idx="2030">
                  <c:v>19.876999999999999</c:v>
                </c:pt>
                <c:pt idx="2031">
                  <c:v>19.931000000000001</c:v>
                </c:pt>
                <c:pt idx="2032">
                  <c:v>19.978999999999999</c:v>
                </c:pt>
                <c:pt idx="2033">
                  <c:v>20.013000000000002</c:v>
                </c:pt>
                <c:pt idx="2034">
                  <c:v>19.972000000000001</c:v>
                </c:pt>
                <c:pt idx="2035">
                  <c:v>19.91</c:v>
                </c:pt>
                <c:pt idx="2036">
                  <c:v>19.838999999999999</c:v>
                </c:pt>
                <c:pt idx="2037">
                  <c:v>19.826000000000001</c:v>
                </c:pt>
                <c:pt idx="2038">
                  <c:v>19.748999999999999</c:v>
                </c:pt>
                <c:pt idx="2039">
                  <c:v>19.768000000000001</c:v>
                </c:pt>
                <c:pt idx="2040">
                  <c:v>19.905999999999999</c:v>
                </c:pt>
                <c:pt idx="2041">
                  <c:v>19.977</c:v>
                </c:pt>
                <c:pt idx="2042">
                  <c:v>20.030999999999999</c:v>
                </c:pt>
                <c:pt idx="2043">
                  <c:v>20.055</c:v>
                </c:pt>
                <c:pt idx="2044">
                  <c:v>20.062000000000001</c:v>
                </c:pt>
                <c:pt idx="2045">
                  <c:v>20.065000000000001</c:v>
                </c:pt>
                <c:pt idx="2046">
                  <c:v>20.065000000000001</c:v>
                </c:pt>
                <c:pt idx="2047">
                  <c:v>20.062000000000001</c:v>
                </c:pt>
                <c:pt idx="2048">
                  <c:v>20.041</c:v>
                </c:pt>
                <c:pt idx="2049">
                  <c:v>20.012</c:v>
                </c:pt>
                <c:pt idx="2050">
                  <c:v>19.978999999999999</c:v>
                </c:pt>
                <c:pt idx="2051">
                  <c:v>19.939</c:v>
                </c:pt>
                <c:pt idx="2052">
                  <c:v>19.884</c:v>
                </c:pt>
                <c:pt idx="2053">
                  <c:v>19.818999999999999</c:v>
                </c:pt>
                <c:pt idx="2054">
                  <c:v>19.707999999999998</c:v>
                </c:pt>
                <c:pt idx="2055">
                  <c:v>19.655000000000001</c:v>
                </c:pt>
                <c:pt idx="2056">
                  <c:v>19.616</c:v>
                </c:pt>
                <c:pt idx="2057">
                  <c:v>19.658999999999999</c:v>
                </c:pt>
                <c:pt idx="2058">
                  <c:v>19.753</c:v>
                </c:pt>
                <c:pt idx="2059">
                  <c:v>19.876999999999999</c:v>
                </c:pt>
                <c:pt idx="2060">
                  <c:v>19.974</c:v>
                </c:pt>
                <c:pt idx="2061">
                  <c:v>20.068000000000001</c:v>
                </c:pt>
                <c:pt idx="2062">
                  <c:v>20.170000000000002</c:v>
                </c:pt>
                <c:pt idx="2063">
                  <c:v>20.216999999999999</c:v>
                </c:pt>
                <c:pt idx="2064">
                  <c:v>20.228999999999999</c:v>
                </c:pt>
                <c:pt idx="2065">
                  <c:v>20.216999999999999</c:v>
                </c:pt>
                <c:pt idx="2066">
                  <c:v>20.154</c:v>
                </c:pt>
                <c:pt idx="2067">
                  <c:v>20.079999999999998</c:v>
                </c:pt>
                <c:pt idx="2068">
                  <c:v>20.038</c:v>
                </c:pt>
                <c:pt idx="2069">
                  <c:v>20.009</c:v>
                </c:pt>
                <c:pt idx="2070">
                  <c:v>19.948</c:v>
                </c:pt>
                <c:pt idx="2071">
                  <c:v>19.888999999999999</c:v>
                </c:pt>
                <c:pt idx="2072">
                  <c:v>19.803999999999998</c:v>
                </c:pt>
                <c:pt idx="2073">
                  <c:v>19.657</c:v>
                </c:pt>
                <c:pt idx="2074">
                  <c:v>19.538</c:v>
                </c:pt>
                <c:pt idx="2075">
                  <c:v>19.516999999999999</c:v>
                </c:pt>
                <c:pt idx="2076">
                  <c:v>19.558</c:v>
                </c:pt>
                <c:pt idx="2077">
                  <c:v>19.655999999999999</c:v>
                </c:pt>
                <c:pt idx="2078">
                  <c:v>19.725000000000001</c:v>
                </c:pt>
                <c:pt idx="2079">
                  <c:v>19.731999999999999</c:v>
                </c:pt>
                <c:pt idx="2080">
                  <c:v>19.716999999999999</c:v>
                </c:pt>
                <c:pt idx="2081">
                  <c:v>19.718</c:v>
                </c:pt>
                <c:pt idx="2082">
                  <c:v>19.675000000000001</c:v>
                </c:pt>
                <c:pt idx="2083">
                  <c:v>19.675000000000001</c:v>
                </c:pt>
                <c:pt idx="2084">
                  <c:v>19.690000000000001</c:v>
                </c:pt>
                <c:pt idx="2085">
                  <c:v>19.722000000000001</c:v>
                </c:pt>
                <c:pt idx="2086">
                  <c:v>19.821000000000002</c:v>
                </c:pt>
                <c:pt idx="2087">
                  <c:v>19.943999999999999</c:v>
                </c:pt>
                <c:pt idx="2088">
                  <c:v>19.995000000000001</c:v>
                </c:pt>
                <c:pt idx="2089">
                  <c:v>20.041</c:v>
                </c:pt>
                <c:pt idx="2090">
                  <c:v>20.154</c:v>
                </c:pt>
                <c:pt idx="2091">
                  <c:v>20.268999999999998</c:v>
                </c:pt>
                <c:pt idx="2092">
                  <c:v>20.294</c:v>
                </c:pt>
                <c:pt idx="2093">
                  <c:v>20.385999999999999</c:v>
                </c:pt>
                <c:pt idx="2094">
                  <c:v>20.416</c:v>
                </c:pt>
                <c:pt idx="2095">
                  <c:v>20.423999999999999</c:v>
                </c:pt>
                <c:pt idx="2096">
                  <c:v>20.391999999999999</c:v>
                </c:pt>
                <c:pt idx="2097">
                  <c:v>20.38</c:v>
                </c:pt>
                <c:pt idx="2098">
                  <c:v>20.321999999999999</c:v>
                </c:pt>
                <c:pt idx="2099">
                  <c:v>20.359000000000002</c:v>
                </c:pt>
                <c:pt idx="2100">
                  <c:v>20.375</c:v>
                </c:pt>
                <c:pt idx="2101">
                  <c:v>20.408000000000001</c:v>
                </c:pt>
                <c:pt idx="2102">
                  <c:v>20.481000000000002</c:v>
                </c:pt>
                <c:pt idx="2103">
                  <c:v>20.484000000000002</c:v>
                </c:pt>
                <c:pt idx="2104">
                  <c:v>20.481000000000002</c:v>
                </c:pt>
                <c:pt idx="2105">
                  <c:v>20.443000000000001</c:v>
                </c:pt>
                <c:pt idx="2106">
                  <c:v>20.43</c:v>
                </c:pt>
                <c:pt idx="2107">
                  <c:v>20.43</c:v>
                </c:pt>
                <c:pt idx="2108">
                  <c:v>20.422999999999998</c:v>
                </c:pt>
                <c:pt idx="2109">
                  <c:v>20.43</c:v>
                </c:pt>
                <c:pt idx="2110">
                  <c:v>20.431000000000001</c:v>
                </c:pt>
                <c:pt idx="2111">
                  <c:v>20.428999999999998</c:v>
                </c:pt>
                <c:pt idx="2112">
                  <c:v>20.428999999999998</c:v>
                </c:pt>
                <c:pt idx="2113">
                  <c:v>20.423999999999999</c:v>
                </c:pt>
                <c:pt idx="2114">
                  <c:v>20.41</c:v>
                </c:pt>
                <c:pt idx="2115">
                  <c:v>20.422999999999998</c:v>
                </c:pt>
                <c:pt idx="2116">
                  <c:v>20.427</c:v>
                </c:pt>
                <c:pt idx="2117">
                  <c:v>20.431000000000001</c:v>
                </c:pt>
                <c:pt idx="2118">
                  <c:v>20.437999999999999</c:v>
                </c:pt>
                <c:pt idx="2119">
                  <c:v>20.457000000000001</c:v>
                </c:pt>
                <c:pt idx="2120">
                  <c:v>20.457000000000001</c:v>
                </c:pt>
                <c:pt idx="2121">
                  <c:v>20.428999999999998</c:v>
                </c:pt>
                <c:pt idx="2122">
                  <c:v>20.428000000000001</c:v>
                </c:pt>
                <c:pt idx="2123">
                  <c:v>20.427</c:v>
                </c:pt>
                <c:pt idx="2124">
                  <c:v>20.427</c:v>
                </c:pt>
                <c:pt idx="2125">
                  <c:v>20.425999999999998</c:v>
                </c:pt>
                <c:pt idx="2126">
                  <c:v>20.454000000000001</c:v>
                </c:pt>
                <c:pt idx="2127">
                  <c:v>20.454999999999998</c:v>
                </c:pt>
                <c:pt idx="2128">
                  <c:v>20.440999999999999</c:v>
                </c:pt>
                <c:pt idx="2129">
                  <c:v>20.454999999999998</c:v>
                </c:pt>
                <c:pt idx="2130">
                  <c:v>20.452999999999999</c:v>
                </c:pt>
                <c:pt idx="2131">
                  <c:v>20.452999999999999</c:v>
                </c:pt>
                <c:pt idx="2132">
                  <c:v>20.408000000000001</c:v>
                </c:pt>
                <c:pt idx="2133">
                  <c:v>20.391999999999999</c:v>
                </c:pt>
                <c:pt idx="2134">
                  <c:v>20.385000000000002</c:v>
                </c:pt>
                <c:pt idx="2135">
                  <c:v>20.38</c:v>
                </c:pt>
                <c:pt idx="2136">
                  <c:v>20.274999999999999</c:v>
                </c:pt>
                <c:pt idx="2137">
                  <c:v>20.260000000000002</c:v>
                </c:pt>
                <c:pt idx="2138">
                  <c:v>20.259</c:v>
                </c:pt>
                <c:pt idx="2139">
                  <c:v>20.260000000000002</c:v>
                </c:pt>
                <c:pt idx="2140">
                  <c:v>20.260000000000002</c:v>
                </c:pt>
                <c:pt idx="2141">
                  <c:v>20.271000000000001</c:v>
                </c:pt>
                <c:pt idx="2142">
                  <c:v>20.358000000000001</c:v>
                </c:pt>
                <c:pt idx="2143">
                  <c:v>20.358000000000001</c:v>
                </c:pt>
                <c:pt idx="2144">
                  <c:v>20.359000000000002</c:v>
                </c:pt>
                <c:pt idx="2145">
                  <c:v>20.356000000000002</c:v>
                </c:pt>
                <c:pt idx="2146">
                  <c:v>20.353000000000002</c:v>
                </c:pt>
                <c:pt idx="2147">
                  <c:v>20.390999999999998</c:v>
                </c:pt>
                <c:pt idx="2148">
                  <c:v>20.390999999999998</c:v>
                </c:pt>
                <c:pt idx="2149">
                  <c:v>20.390999999999998</c:v>
                </c:pt>
                <c:pt idx="2150">
                  <c:v>20.367999999999999</c:v>
                </c:pt>
                <c:pt idx="2151">
                  <c:v>20.420000000000002</c:v>
                </c:pt>
                <c:pt idx="2152">
                  <c:v>20.419</c:v>
                </c:pt>
                <c:pt idx="2153">
                  <c:v>20.420000000000002</c:v>
                </c:pt>
                <c:pt idx="2154">
                  <c:v>20.381</c:v>
                </c:pt>
                <c:pt idx="2155">
                  <c:v>20.388000000000002</c:v>
                </c:pt>
                <c:pt idx="2156">
                  <c:v>20.388000000000002</c:v>
                </c:pt>
                <c:pt idx="2157">
                  <c:v>20.39</c:v>
                </c:pt>
                <c:pt idx="2158">
                  <c:v>20.388999999999999</c:v>
                </c:pt>
                <c:pt idx="2159">
                  <c:v>20.446999999999999</c:v>
                </c:pt>
                <c:pt idx="2160">
                  <c:v>20.449000000000002</c:v>
                </c:pt>
                <c:pt idx="2161">
                  <c:v>20.451000000000001</c:v>
                </c:pt>
                <c:pt idx="2162">
                  <c:v>20.393000000000001</c:v>
                </c:pt>
                <c:pt idx="2163">
                  <c:v>20.451000000000001</c:v>
                </c:pt>
                <c:pt idx="2164">
                  <c:v>20.449000000000002</c:v>
                </c:pt>
                <c:pt idx="2165">
                  <c:v>20.451000000000001</c:v>
                </c:pt>
                <c:pt idx="2166">
                  <c:v>20.443000000000001</c:v>
                </c:pt>
                <c:pt idx="2167">
                  <c:v>20.533999999999999</c:v>
                </c:pt>
                <c:pt idx="2168">
                  <c:v>20.533999999999999</c:v>
                </c:pt>
                <c:pt idx="2169">
                  <c:v>20.536999999999999</c:v>
                </c:pt>
                <c:pt idx="2170">
                  <c:v>20.536000000000001</c:v>
                </c:pt>
                <c:pt idx="2171">
                  <c:v>20.562999999999999</c:v>
                </c:pt>
                <c:pt idx="2172">
                  <c:v>20.562000000000001</c:v>
                </c:pt>
                <c:pt idx="2173">
                  <c:v>20.565999999999999</c:v>
                </c:pt>
                <c:pt idx="2174">
                  <c:v>20.559000000000001</c:v>
                </c:pt>
                <c:pt idx="2175">
                  <c:v>20.591000000000001</c:v>
                </c:pt>
                <c:pt idx="2176">
                  <c:v>20.510999999999999</c:v>
                </c:pt>
                <c:pt idx="2177">
                  <c:v>20.501999999999999</c:v>
                </c:pt>
                <c:pt idx="2178">
                  <c:v>20.495999999999999</c:v>
                </c:pt>
                <c:pt idx="2179">
                  <c:v>20.507999999999999</c:v>
                </c:pt>
                <c:pt idx="2180">
                  <c:v>20.545000000000002</c:v>
                </c:pt>
                <c:pt idx="2181">
                  <c:v>20.548999999999999</c:v>
                </c:pt>
                <c:pt idx="2182">
                  <c:v>20.55</c:v>
                </c:pt>
                <c:pt idx="2183">
                  <c:v>20.53</c:v>
                </c:pt>
                <c:pt idx="2184">
                  <c:v>20.547999999999998</c:v>
                </c:pt>
                <c:pt idx="2185">
                  <c:v>20.54</c:v>
                </c:pt>
                <c:pt idx="2186">
                  <c:v>20.523</c:v>
                </c:pt>
                <c:pt idx="2187">
                  <c:v>20.459</c:v>
                </c:pt>
                <c:pt idx="2188">
                  <c:v>20.420999999999999</c:v>
                </c:pt>
                <c:pt idx="2189">
                  <c:v>20.420999999999999</c:v>
                </c:pt>
                <c:pt idx="2190">
                  <c:v>20.420000000000002</c:v>
                </c:pt>
                <c:pt idx="2191">
                  <c:v>20.442</c:v>
                </c:pt>
                <c:pt idx="2192">
                  <c:v>20.445</c:v>
                </c:pt>
                <c:pt idx="2193">
                  <c:v>20.472000000000001</c:v>
                </c:pt>
                <c:pt idx="2194">
                  <c:v>20.475000000000001</c:v>
                </c:pt>
                <c:pt idx="2195">
                  <c:v>20.472000000000001</c:v>
                </c:pt>
                <c:pt idx="2196">
                  <c:v>20.459</c:v>
                </c:pt>
                <c:pt idx="2197">
                  <c:v>20.469000000000001</c:v>
                </c:pt>
                <c:pt idx="2198">
                  <c:v>20.472000000000001</c:v>
                </c:pt>
                <c:pt idx="2199">
                  <c:v>20.466999999999999</c:v>
                </c:pt>
                <c:pt idx="2200">
                  <c:v>20.448</c:v>
                </c:pt>
                <c:pt idx="2201">
                  <c:v>20.440999999999999</c:v>
                </c:pt>
                <c:pt idx="2202">
                  <c:v>20.443000000000001</c:v>
                </c:pt>
                <c:pt idx="2203">
                  <c:v>20.440000000000001</c:v>
                </c:pt>
                <c:pt idx="2204">
                  <c:v>20.439</c:v>
                </c:pt>
                <c:pt idx="2205">
                  <c:v>20.443999999999999</c:v>
                </c:pt>
                <c:pt idx="2206">
                  <c:v>20.445</c:v>
                </c:pt>
                <c:pt idx="2207">
                  <c:v>20.428000000000001</c:v>
                </c:pt>
                <c:pt idx="2208">
                  <c:v>20.465</c:v>
                </c:pt>
                <c:pt idx="2209">
                  <c:v>20.475999999999999</c:v>
                </c:pt>
                <c:pt idx="2210">
                  <c:v>20.483000000000001</c:v>
                </c:pt>
                <c:pt idx="2211">
                  <c:v>20.477</c:v>
                </c:pt>
                <c:pt idx="2212">
                  <c:v>20.475999999999999</c:v>
                </c:pt>
                <c:pt idx="2213">
                  <c:v>20.47</c:v>
                </c:pt>
                <c:pt idx="2214">
                  <c:v>20.443000000000001</c:v>
                </c:pt>
                <c:pt idx="2215">
                  <c:v>20.425999999999998</c:v>
                </c:pt>
                <c:pt idx="2216">
                  <c:v>20.413</c:v>
                </c:pt>
                <c:pt idx="2217">
                  <c:v>20.404</c:v>
                </c:pt>
                <c:pt idx="2218">
                  <c:v>20.378</c:v>
                </c:pt>
                <c:pt idx="2219">
                  <c:v>20.382000000000001</c:v>
                </c:pt>
                <c:pt idx="2220">
                  <c:v>20.379000000000001</c:v>
                </c:pt>
                <c:pt idx="2221">
                  <c:v>20.393000000000001</c:v>
                </c:pt>
                <c:pt idx="2222">
                  <c:v>20.411999999999999</c:v>
                </c:pt>
                <c:pt idx="2223">
                  <c:v>20.451000000000001</c:v>
                </c:pt>
                <c:pt idx="2224">
                  <c:v>20.45</c:v>
                </c:pt>
                <c:pt idx="2225">
                  <c:v>20.460999999999999</c:v>
                </c:pt>
                <c:pt idx="2226">
                  <c:v>20.478999999999999</c:v>
                </c:pt>
                <c:pt idx="2227">
                  <c:v>20.466000000000001</c:v>
                </c:pt>
                <c:pt idx="2228">
                  <c:v>20.465</c:v>
                </c:pt>
                <c:pt idx="2229">
                  <c:v>20.404</c:v>
                </c:pt>
                <c:pt idx="2230">
                  <c:v>20.39</c:v>
                </c:pt>
                <c:pt idx="2231">
                  <c:v>20.37</c:v>
                </c:pt>
                <c:pt idx="2232">
                  <c:v>20.376000000000001</c:v>
                </c:pt>
                <c:pt idx="2233">
                  <c:v>20.361999999999998</c:v>
                </c:pt>
                <c:pt idx="2234">
                  <c:v>20.393000000000001</c:v>
                </c:pt>
                <c:pt idx="2235">
                  <c:v>20.388999999999999</c:v>
                </c:pt>
                <c:pt idx="2236">
                  <c:v>20.405000000000001</c:v>
                </c:pt>
                <c:pt idx="2237">
                  <c:v>20.401</c:v>
                </c:pt>
                <c:pt idx="2238">
                  <c:v>20.437999999999999</c:v>
                </c:pt>
                <c:pt idx="2239">
                  <c:v>20.452000000000002</c:v>
                </c:pt>
                <c:pt idx="2240">
                  <c:v>20.443999999999999</c:v>
                </c:pt>
                <c:pt idx="2241">
                  <c:v>20.440999999999999</c:v>
                </c:pt>
                <c:pt idx="2242">
                  <c:v>20.456</c:v>
                </c:pt>
                <c:pt idx="2243">
                  <c:v>20.437000000000001</c:v>
                </c:pt>
                <c:pt idx="2244">
                  <c:v>20.423999999999999</c:v>
                </c:pt>
                <c:pt idx="2245">
                  <c:v>20.402000000000001</c:v>
                </c:pt>
                <c:pt idx="2246">
                  <c:v>20.404</c:v>
                </c:pt>
                <c:pt idx="2247">
                  <c:v>20.385999999999999</c:v>
                </c:pt>
                <c:pt idx="2248">
                  <c:v>20.338000000000001</c:v>
                </c:pt>
                <c:pt idx="2249">
                  <c:v>20.337</c:v>
                </c:pt>
                <c:pt idx="2250">
                  <c:v>20.335999999999999</c:v>
                </c:pt>
                <c:pt idx="2251">
                  <c:v>20.335000000000001</c:v>
                </c:pt>
                <c:pt idx="2252">
                  <c:v>20.349</c:v>
                </c:pt>
                <c:pt idx="2253">
                  <c:v>20.378</c:v>
                </c:pt>
                <c:pt idx="2254">
                  <c:v>20.393000000000001</c:v>
                </c:pt>
                <c:pt idx="2255">
                  <c:v>20.390999999999998</c:v>
                </c:pt>
                <c:pt idx="2256">
                  <c:v>20.382999999999999</c:v>
                </c:pt>
                <c:pt idx="2257">
                  <c:v>20.388999999999999</c:v>
                </c:pt>
                <c:pt idx="2258">
                  <c:v>20.396000000000001</c:v>
                </c:pt>
                <c:pt idx="2259">
                  <c:v>20.402999999999999</c:v>
                </c:pt>
                <c:pt idx="2260">
                  <c:v>20.381</c:v>
                </c:pt>
                <c:pt idx="2261">
                  <c:v>20.373999999999999</c:v>
                </c:pt>
                <c:pt idx="2262">
                  <c:v>20.364000000000001</c:v>
                </c:pt>
                <c:pt idx="2263">
                  <c:v>20.353999999999999</c:v>
                </c:pt>
                <c:pt idx="2264">
                  <c:v>20.347000000000001</c:v>
                </c:pt>
                <c:pt idx="2265">
                  <c:v>20.353000000000002</c:v>
                </c:pt>
                <c:pt idx="2266">
                  <c:v>20.343</c:v>
                </c:pt>
                <c:pt idx="2267">
                  <c:v>20.315000000000001</c:v>
                </c:pt>
                <c:pt idx="2268">
                  <c:v>20.302</c:v>
                </c:pt>
                <c:pt idx="2269">
                  <c:v>20.289000000000001</c:v>
                </c:pt>
                <c:pt idx="2270">
                  <c:v>20.274000000000001</c:v>
                </c:pt>
                <c:pt idx="2271">
                  <c:v>20.251000000000001</c:v>
                </c:pt>
                <c:pt idx="2272">
                  <c:v>20.25</c:v>
                </c:pt>
                <c:pt idx="2273">
                  <c:v>20.25</c:v>
                </c:pt>
                <c:pt idx="2274">
                  <c:v>20.277999999999999</c:v>
                </c:pt>
                <c:pt idx="2275">
                  <c:v>20.268000000000001</c:v>
                </c:pt>
                <c:pt idx="2276">
                  <c:v>20.256</c:v>
                </c:pt>
                <c:pt idx="2277">
                  <c:v>20.291</c:v>
                </c:pt>
                <c:pt idx="2278">
                  <c:v>20.295999999999999</c:v>
                </c:pt>
                <c:pt idx="2279">
                  <c:v>20.306999999999999</c:v>
                </c:pt>
                <c:pt idx="2280">
                  <c:v>20.343</c:v>
                </c:pt>
                <c:pt idx="2281">
                  <c:v>20.356999999999999</c:v>
                </c:pt>
                <c:pt idx="2282">
                  <c:v>20.373000000000001</c:v>
                </c:pt>
                <c:pt idx="2283">
                  <c:v>20.396999999999998</c:v>
                </c:pt>
                <c:pt idx="2284">
                  <c:v>20.395</c:v>
                </c:pt>
                <c:pt idx="2285">
                  <c:v>20.405999999999999</c:v>
                </c:pt>
                <c:pt idx="2286">
                  <c:v>20.417000000000002</c:v>
                </c:pt>
                <c:pt idx="2287">
                  <c:v>20.434999999999999</c:v>
                </c:pt>
                <c:pt idx="2288">
                  <c:v>20.448</c:v>
                </c:pt>
                <c:pt idx="2289">
                  <c:v>20.491</c:v>
                </c:pt>
                <c:pt idx="2290">
                  <c:v>20.513000000000002</c:v>
                </c:pt>
                <c:pt idx="2291">
                  <c:v>20.536000000000001</c:v>
                </c:pt>
                <c:pt idx="2292">
                  <c:v>20.558</c:v>
                </c:pt>
                <c:pt idx="2293">
                  <c:v>20.576000000000001</c:v>
                </c:pt>
                <c:pt idx="2294">
                  <c:v>20.6</c:v>
                </c:pt>
                <c:pt idx="2295">
                  <c:v>20.623999999999999</c:v>
                </c:pt>
                <c:pt idx="2296">
                  <c:v>20.625</c:v>
                </c:pt>
                <c:pt idx="2297">
                  <c:v>20.626000000000001</c:v>
                </c:pt>
                <c:pt idx="2298">
                  <c:v>20.622</c:v>
                </c:pt>
                <c:pt idx="2299">
                  <c:v>20.63</c:v>
                </c:pt>
                <c:pt idx="2300">
                  <c:v>20.632999999999999</c:v>
                </c:pt>
                <c:pt idx="2301">
                  <c:v>20.631</c:v>
                </c:pt>
                <c:pt idx="2302">
                  <c:v>20.620999999999999</c:v>
                </c:pt>
                <c:pt idx="2303">
                  <c:v>20.614999999999998</c:v>
                </c:pt>
                <c:pt idx="2304">
                  <c:v>20.611999999999998</c:v>
                </c:pt>
                <c:pt idx="2305">
                  <c:v>20.613</c:v>
                </c:pt>
                <c:pt idx="2306">
                  <c:v>20.617000000000001</c:v>
                </c:pt>
                <c:pt idx="2307">
                  <c:v>20.638000000000002</c:v>
                </c:pt>
                <c:pt idx="2308">
                  <c:v>20.646999999999998</c:v>
                </c:pt>
                <c:pt idx="2309">
                  <c:v>20.646000000000001</c:v>
                </c:pt>
                <c:pt idx="2310">
                  <c:v>20.648</c:v>
                </c:pt>
                <c:pt idx="2311">
                  <c:v>20.65</c:v>
                </c:pt>
                <c:pt idx="2312">
                  <c:v>20.632999999999999</c:v>
                </c:pt>
                <c:pt idx="2313">
                  <c:v>20.614000000000001</c:v>
                </c:pt>
                <c:pt idx="2314">
                  <c:v>20.605</c:v>
                </c:pt>
                <c:pt idx="2315">
                  <c:v>20.603999999999999</c:v>
                </c:pt>
                <c:pt idx="2316">
                  <c:v>20.605</c:v>
                </c:pt>
                <c:pt idx="2317">
                  <c:v>20.603999999999999</c:v>
                </c:pt>
                <c:pt idx="2318">
                  <c:v>20.582999999999998</c:v>
                </c:pt>
                <c:pt idx="2319">
                  <c:v>20.567</c:v>
                </c:pt>
                <c:pt idx="2320">
                  <c:v>20.565999999999999</c:v>
                </c:pt>
                <c:pt idx="2321">
                  <c:v>20.565999999999999</c:v>
                </c:pt>
                <c:pt idx="2322">
                  <c:v>20.553999999999998</c:v>
                </c:pt>
                <c:pt idx="2323">
                  <c:v>20.518000000000001</c:v>
                </c:pt>
                <c:pt idx="2324">
                  <c:v>20.501999999999999</c:v>
                </c:pt>
                <c:pt idx="2325">
                  <c:v>20.492999999999999</c:v>
                </c:pt>
                <c:pt idx="2326">
                  <c:v>20.47</c:v>
                </c:pt>
                <c:pt idx="2327">
                  <c:v>20.427</c:v>
                </c:pt>
                <c:pt idx="2328">
                  <c:v>20.404</c:v>
                </c:pt>
                <c:pt idx="2329">
                  <c:v>20.398</c:v>
                </c:pt>
                <c:pt idx="2330">
                  <c:v>20.356999999999999</c:v>
                </c:pt>
                <c:pt idx="2331">
                  <c:v>20.346</c:v>
                </c:pt>
                <c:pt idx="2332">
                  <c:v>20.331</c:v>
                </c:pt>
                <c:pt idx="2333">
                  <c:v>20.332999999999998</c:v>
                </c:pt>
                <c:pt idx="2334">
                  <c:v>20.280999999999999</c:v>
                </c:pt>
                <c:pt idx="2335">
                  <c:v>20.282</c:v>
                </c:pt>
                <c:pt idx="2336">
                  <c:v>20.279</c:v>
                </c:pt>
                <c:pt idx="2337">
                  <c:v>20.291</c:v>
                </c:pt>
                <c:pt idx="2338">
                  <c:v>20.259</c:v>
                </c:pt>
                <c:pt idx="2339">
                  <c:v>20.251000000000001</c:v>
                </c:pt>
                <c:pt idx="2340">
                  <c:v>20.234000000000002</c:v>
                </c:pt>
                <c:pt idx="2341">
                  <c:v>20.238</c:v>
                </c:pt>
                <c:pt idx="2342">
                  <c:v>20.23</c:v>
                </c:pt>
                <c:pt idx="2343">
                  <c:v>20.260999999999999</c:v>
                </c:pt>
                <c:pt idx="2344">
                  <c:v>20.277000000000001</c:v>
                </c:pt>
                <c:pt idx="2345">
                  <c:v>20.280999999999999</c:v>
                </c:pt>
                <c:pt idx="2346">
                  <c:v>20.279</c:v>
                </c:pt>
                <c:pt idx="2347">
                  <c:v>20.326000000000001</c:v>
                </c:pt>
                <c:pt idx="2348">
                  <c:v>20.341000000000001</c:v>
                </c:pt>
                <c:pt idx="2349">
                  <c:v>20.381</c:v>
                </c:pt>
                <c:pt idx="2350">
                  <c:v>20.363</c:v>
                </c:pt>
                <c:pt idx="2351">
                  <c:v>20.384</c:v>
                </c:pt>
                <c:pt idx="2352">
                  <c:v>20.408999999999999</c:v>
                </c:pt>
                <c:pt idx="2353">
                  <c:v>20.462</c:v>
                </c:pt>
                <c:pt idx="2354">
                  <c:v>20.431999999999999</c:v>
                </c:pt>
                <c:pt idx="2355">
                  <c:v>20.555</c:v>
                </c:pt>
                <c:pt idx="2356">
                  <c:v>20.577000000000002</c:v>
                </c:pt>
                <c:pt idx="2357">
                  <c:v>20.542000000000002</c:v>
                </c:pt>
                <c:pt idx="2358">
                  <c:v>20.632000000000001</c:v>
                </c:pt>
                <c:pt idx="2359">
                  <c:v>20.632999999999999</c:v>
                </c:pt>
                <c:pt idx="2360">
                  <c:v>20.632999999999999</c:v>
                </c:pt>
                <c:pt idx="2361">
                  <c:v>20.631</c:v>
                </c:pt>
                <c:pt idx="2362">
                  <c:v>20.605</c:v>
                </c:pt>
                <c:pt idx="2363">
                  <c:v>20.547999999999998</c:v>
                </c:pt>
                <c:pt idx="2364">
                  <c:v>20.553000000000001</c:v>
                </c:pt>
                <c:pt idx="2365">
                  <c:v>20.507000000000001</c:v>
                </c:pt>
                <c:pt idx="2366">
                  <c:v>20.51</c:v>
                </c:pt>
                <c:pt idx="2367">
                  <c:v>20.434999999999999</c:v>
                </c:pt>
                <c:pt idx="2368">
                  <c:v>20.437999999999999</c:v>
                </c:pt>
                <c:pt idx="2369">
                  <c:v>20.396999999999998</c:v>
                </c:pt>
                <c:pt idx="2370">
                  <c:v>20.47</c:v>
                </c:pt>
                <c:pt idx="2371">
                  <c:v>20.462</c:v>
                </c:pt>
                <c:pt idx="2372">
                  <c:v>20.492000000000001</c:v>
                </c:pt>
                <c:pt idx="2373">
                  <c:v>20.527999999999999</c:v>
                </c:pt>
                <c:pt idx="2374">
                  <c:v>20.6</c:v>
                </c:pt>
                <c:pt idx="2375">
                  <c:v>20.588999999999999</c:v>
                </c:pt>
                <c:pt idx="2376">
                  <c:v>20.611999999999998</c:v>
                </c:pt>
                <c:pt idx="2377">
                  <c:v>20.532</c:v>
                </c:pt>
                <c:pt idx="2378">
                  <c:v>20.532</c:v>
                </c:pt>
                <c:pt idx="2379">
                  <c:v>20.440000000000001</c:v>
                </c:pt>
                <c:pt idx="2380">
                  <c:v>20.466999999999999</c:v>
                </c:pt>
                <c:pt idx="2381">
                  <c:v>20.407</c:v>
                </c:pt>
                <c:pt idx="2382">
                  <c:v>20.396000000000001</c:v>
                </c:pt>
                <c:pt idx="2383">
                  <c:v>20.317</c:v>
                </c:pt>
                <c:pt idx="2384">
                  <c:v>20.405000000000001</c:v>
                </c:pt>
                <c:pt idx="2385">
                  <c:v>20.402000000000001</c:v>
                </c:pt>
                <c:pt idx="2386">
                  <c:v>20.405999999999999</c:v>
                </c:pt>
                <c:pt idx="2387">
                  <c:v>20.404</c:v>
                </c:pt>
                <c:pt idx="2388">
                  <c:v>20.393999999999998</c:v>
                </c:pt>
                <c:pt idx="2389">
                  <c:v>20.463999999999999</c:v>
                </c:pt>
                <c:pt idx="2390">
                  <c:v>20.457999999999998</c:v>
                </c:pt>
                <c:pt idx="2391">
                  <c:v>20.521000000000001</c:v>
                </c:pt>
                <c:pt idx="2392">
                  <c:v>20.513999999999999</c:v>
                </c:pt>
                <c:pt idx="2393">
                  <c:v>20.533999999999999</c:v>
                </c:pt>
                <c:pt idx="2394">
                  <c:v>20.434999999999999</c:v>
                </c:pt>
                <c:pt idx="2395">
                  <c:v>20.381</c:v>
                </c:pt>
                <c:pt idx="2396">
                  <c:v>20.324999999999999</c:v>
                </c:pt>
                <c:pt idx="2397">
                  <c:v>20.311</c:v>
                </c:pt>
                <c:pt idx="2398">
                  <c:v>20.062000000000001</c:v>
                </c:pt>
                <c:pt idx="2399">
                  <c:v>19.943999999999999</c:v>
                </c:pt>
                <c:pt idx="2400">
                  <c:v>19.905000000000001</c:v>
                </c:pt>
                <c:pt idx="2401">
                  <c:v>19.898</c:v>
                </c:pt>
                <c:pt idx="2402">
                  <c:v>19.834</c:v>
                </c:pt>
                <c:pt idx="2403">
                  <c:v>19.861000000000001</c:v>
                </c:pt>
                <c:pt idx="2404">
                  <c:v>19.861999999999998</c:v>
                </c:pt>
                <c:pt idx="2405">
                  <c:v>19.893999999999998</c:v>
                </c:pt>
                <c:pt idx="2406">
                  <c:v>19.952999999999999</c:v>
                </c:pt>
                <c:pt idx="2407">
                  <c:v>19.963999999999999</c:v>
                </c:pt>
                <c:pt idx="2408">
                  <c:v>19.984999999999999</c:v>
                </c:pt>
                <c:pt idx="2409">
                  <c:v>19.998999999999999</c:v>
                </c:pt>
                <c:pt idx="2410">
                  <c:v>20.081</c:v>
                </c:pt>
                <c:pt idx="2411">
                  <c:v>20.082999999999998</c:v>
                </c:pt>
                <c:pt idx="2412">
                  <c:v>20.100000000000001</c:v>
                </c:pt>
                <c:pt idx="2413">
                  <c:v>20.100000000000001</c:v>
                </c:pt>
                <c:pt idx="2414">
                  <c:v>20.18</c:v>
                </c:pt>
                <c:pt idx="2415">
                  <c:v>20.266999999999999</c:v>
                </c:pt>
                <c:pt idx="2416">
                  <c:v>20.251999999999999</c:v>
                </c:pt>
                <c:pt idx="2417">
                  <c:v>20.312000000000001</c:v>
                </c:pt>
                <c:pt idx="2418">
                  <c:v>20.241</c:v>
                </c:pt>
                <c:pt idx="2419">
                  <c:v>20.263000000000002</c:v>
                </c:pt>
                <c:pt idx="2420">
                  <c:v>20.195</c:v>
                </c:pt>
                <c:pt idx="2421">
                  <c:v>20.317</c:v>
                </c:pt>
                <c:pt idx="2422">
                  <c:v>20.309999999999999</c:v>
                </c:pt>
                <c:pt idx="2423">
                  <c:v>20.349</c:v>
                </c:pt>
                <c:pt idx="2424">
                  <c:v>20.396999999999998</c:v>
                </c:pt>
                <c:pt idx="2425">
                  <c:v>20.597999999999999</c:v>
                </c:pt>
                <c:pt idx="2426">
                  <c:v>20.597000000000001</c:v>
                </c:pt>
                <c:pt idx="2427">
                  <c:v>20.596</c:v>
                </c:pt>
                <c:pt idx="2428">
                  <c:v>20.565999999999999</c:v>
                </c:pt>
                <c:pt idx="2429">
                  <c:v>20.422000000000001</c:v>
                </c:pt>
                <c:pt idx="2430">
                  <c:v>20.457999999999998</c:v>
                </c:pt>
                <c:pt idx="2431">
                  <c:v>20.391999999999999</c:v>
                </c:pt>
                <c:pt idx="2432">
                  <c:v>20.47</c:v>
                </c:pt>
                <c:pt idx="2433">
                  <c:v>20.405000000000001</c:v>
                </c:pt>
                <c:pt idx="2434">
                  <c:v>20.433</c:v>
                </c:pt>
                <c:pt idx="2435">
                  <c:v>20.326000000000001</c:v>
                </c:pt>
                <c:pt idx="2436">
                  <c:v>20.481999999999999</c:v>
                </c:pt>
                <c:pt idx="2437">
                  <c:v>20.475000000000001</c:v>
                </c:pt>
                <c:pt idx="2438">
                  <c:v>20.483000000000001</c:v>
                </c:pt>
                <c:pt idx="2439">
                  <c:v>20.396999999999998</c:v>
                </c:pt>
                <c:pt idx="2440">
                  <c:v>20.434000000000001</c:v>
                </c:pt>
                <c:pt idx="2441">
                  <c:v>20.457000000000001</c:v>
                </c:pt>
                <c:pt idx="2442">
                  <c:v>20.45</c:v>
                </c:pt>
                <c:pt idx="2443">
                  <c:v>20.475000000000001</c:v>
                </c:pt>
                <c:pt idx="2444">
                  <c:v>20.433</c:v>
                </c:pt>
                <c:pt idx="2445">
                  <c:v>20.442</c:v>
                </c:pt>
                <c:pt idx="2446">
                  <c:v>20.547000000000001</c:v>
                </c:pt>
                <c:pt idx="2447">
                  <c:v>20.561</c:v>
                </c:pt>
                <c:pt idx="2448">
                  <c:v>20.565999999999999</c:v>
                </c:pt>
                <c:pt idx="2449">
                  <c:v>20.545000000000002</c:v>
                </c:pt>
                <c:pt idx="2450">
                  <c:v>20.597000000000001</c:v>
                </c:pt>
                <c:pt idx="2451">
                  <c:v>20.597000000000001</c:v>
                </c:pt>
                <c:pt idx="2452">
                  <c:v>20.599</c:v>
                </c:pt>
                <c:pt idx="2453">
                  <c:v>20.582000000000001</c:v>
                </c:pt>
                <c:pt idx="2454">
                  <c:v>20.568999999999999</c:v>
                </c:pt>
                <c:pt idx="2455">
                  <c:v>20.594000000000001</c:v>
                </c:pt>
                <c:pt idx="2456">
                  <c:v>20.611000000000001</c:v>
                </c:pt>
                <c:pt idx="2457">
                  <c:v>20.600999999999999</c:v>
                </c:pt>
                <c:pt idx="2458">
                  <c:v>20.637</c:v>
                </c:pt>
                <c:pt idx="2459">
                  <c:v>20.619</c:v>
                </c:pt>
                <c:pt idx="2460">
                  <c:v>20.588000000000001</c:v>
                </c:pt>
                <c:pt idx="2461">
                  <c:v>20.605</c:v>
                </c:pt>
                <c:pt idx="2462">
                  <c:v>20.588999999999999</c:v>
                </c:pt>
                <c:pt idx="2463">
                  <c:v>20.581</c:v>
                </c:pt>
                <c:pt idx="2464">
                  <c:v>20.567</c:v>
                </c:pt>
                <c:pt idx="2465">
                  <c:v>20.516999999999999</c:v>
                </c:pt>
                <c:pt idx="2466">
                  <c:v>20.515999999999998</c:v>
                </c:pt>
                <c:pt idx="2467">
                  <c:v>20.515999999999998</c:v>
                </c:pt>
                <c:pt idx="2468">
                  <c:v>20.535</c:v>
                </c:pt>
                <c:pt idx="2469">
                  <c:v>20.56</c:v>
                </c:pt>
                <c:pt idx="2470">
                  <c:v>20.564</c:v>
                </c:pt>
                <c:pt idx="2471">
                  <c:v>20.577000000000002</c:v>
                </c:pt>
                <c:pt idx="2472">
                  <c:v>20.584</c:v>
                </c:pt>
                <c:pt idx="2473">
                  <c:v>20.59</c:v>
                </c:pt>
                <c:pt idx="2474">
                  <c:v>20.597000000000001</c:v>
                </c:pt>
                <c:pt idx="2475">
                  <c:v>20.632000000000001</c:v>
                </c:pt>
                <c:pt idx="2476">
                  <c:v>20.626999999999999</c:v>
                </c:pt>
                <c:pt idx="2477">
                  <c:v>20.617999999999999</c:v>
                </c:pt>
                <c:pt idx="2478">
                  <c:v>20.585000000000001</c:v>
                </c:pt>
                <c:pt idx="2479">
                  <c:v>20.59</c:v>
                </c:pt>
                <c:pt idx="2480">
                  <c:v>20.599</c:v>
                </c:pt>
                <c:pt idx="2481">
                  <c:v>20.588999999999999</c:v>
                </c:pt>
                <c:pt idx="2482">
                  <c:v>20.6</c:v>
                </c:pt>
                <c:pt idx="2483">
                  <c:v>20.582000000000001</c:v>
                </c:pt>
                <c:pt idx="2484">
                  <c:v>20.606000000000002</c:v>
                </c:pt>
                <c:pt idx="2485">
                  <c:v>20.608000000000001</c:v>
                </c:pt>
                <c:pt idx="2486">
                  <c:v>20.626999999999999</c:v>
                </c:pt>
                <c:pt idx="2487">
                  <c:v>20.606000000000002</c:v>
                </c:pt>
                <c:pt idx="2488">
                  <c:v>20.550999999999998</c:v>
                </c:pt>
                <c:pt idx="2489">
                  <c:v>20.552</c:v>
                </c:pt>
                <c:pt idx="2490">
                  <c:v>20.555</c:v>
                </c:pt>
                <c:pt idx="2491">
                  <c:v>20.574999999999999</c:v>
                </c:pt>
                <c:pt idx="2492">
                  <c:v>20.655999999999999</c:v>
                </c:pt>
                <c:pt idx="2493">
                  <c:v>20.667999999999999</c:v>
                </c:pt>
                <c:pt idx="2494">
                  <c:v>20.695</c:v>
                </c:pt>
                <c:pt idx="2495">
                  <c:v>20.738</c:v>
                </c:pt>
                <c:pt idx="2496">
                  <c:v>20.753</c:v>
                </c:pt>
                <c:pt idx="2497">
                  <c:v>20.754000000000001</c:v>
                </c:pt>
                <c:pt idx="2498">
                  <c:v>20.745999999999999</c:v>
                </c:pt>
                <c:pt idx="2499">
                  <c:v>20.742000000000001</c:v>
                </c:pt>
                <c:pt idx="2500">
                  <c:v>20.742000000000001</c:v>
                </c:pt>
                <c:pt idx="2501">
                  <c:v>20.751000000000001</c:v>
                </c:pt>
                <c:pt idx="2502">
                  <c:v>20.759</c:v>
                </c:pt>
                <c:pt idx="2503">
                  <c:v>20.762</c:v>
                </c:pt>
                <c:pt idx="2504">
                  <c:v>20.757999999999999</c:v>
                </c:pt>
                <c:pt idx="2505">
                  <c:v>20.757999999999999</c:v>
                </c:pt>
                <c:pt idx="2506">
                  <c:v>20.73</c:v>
                </c:pt>
                <c:pt idx="2507">
                  <c:v>20.73</c:v>
                </c:pt>
                <c:pt idx="2508">
                  <c:v>20.702000000000002</c:v>
                </c:pt>
                <c:pt idx="2509">
                  <c:v>20.699000000000002</c:v>
                </c:pt>
                <c:pt idx="2510">
                  <c:v>20.699000000000002</c:v>
                </c:pt>
                <c:pt idx="2511">
                  <c:v>20.664999999999999</c:v>
                </c:pt>
                <c:pt idx="2512">
                  <c:v>20.652999999999999</c:v>
                </c:pt>
                <c:pt idx="2513">
                  <c:v>20.629000000000001</c:v>
                </c:pt>
                <c:pt idx="2514">
                  <c:v>20.698</c:v>
                </c:pt>
                <c:pt idx="2515">
                  <c:v>20.667999999999999</c:v>
                </c:pt>
                <c:pt idx="2516">
                  <c:v>20.667999999999999</c:v>
                </c:pt>
                <c:pt idx="2517">
                  <c:v>20.646999999999998</c:v>
                </c:pt>
                <c:pt idx="2518">
                  <c:v>20.643000000000001</c:v>
                </c:pt>
                <c:pt idx="2519">
                  <c:v>20.635999999999999</c:v>
                </c:pt>
                <c:pt idx="2520">
                  <c:v>20.498999999999999</c:v>
                </c:pt>
                <c:pt idx="2521">
                  <c:v>20.353000000000002</c:v>
                </c:pt>
                <c:pt idx="2522">
                  <c:v>20.332999999999998</c:v>
                </c:pt>
                <c:pt idx="2523">
                  <c:v>20.196999999999999</c:v>
                </c:pt>
                <c:pt idx="2524">
                  <c:v>20.154</c:v>
                </c:pt>
                <c:pt idx="2525">
                  <c:v>20.126999999999999</c:v>
                </c:pt>
                <c:pt idx="2526">
                  <c:v>20.117999999999999</c:v>
                </c:pt>
                <c:pt idx="2527">
                  <c:v>20.102</c:v>
                </c:pt>
                <c:pt idx="2528">
                  <c:v>20.105</c:v>
                </c:pt>
                <c:pt idx="2529">
                  <c:v>20.132000000000001</c:v>
                </c:pt>
                <c:pt idx="2530">
                  <c:v>20.192</c:v>
                </c:pt>
                <c:pt idx="2531">
                  <c:v>20.274000000000001</c:v>
                </c:pt>
                <c:pt idx="2532">
                  <c:v>20.361000000000001</c:v>
                </c:pt>
                <c:pt idx="2533">
                  <c:v>20.527999999999999</c:v>
                </c:pt>
                <c:pt idx="2534">
                  <c:v>20.577000000000002</c:v>
                </c:pt>
                <c:pt idx="2535">
                  <c:v>20.611000000000001</c:v>
                </c:pt>
                <c:pt idx="2536">
                  <c:v>20.620999999999999</c:v>
                </c:pt>
                <c:pt idx="2537">
                  <c:v>20.62</c:v>
                </c:pt>
                <c:pt idx="2538">
                  <c:v>20.628</c:v>
                </c:pt>
                <c:pt idx="2539">
                  <c:v>20.64</c:v>
                </c:pt>
                <c:pt idx="2540">
                  <c:v>20.646000000000001</c:v>
                </c:pt>
                <c:pt idx="2541">
                  <c:v>20.661000000000001</c:v>
                </c:pt>
                <c:pt idx="2542">
                  <c:v>20.666</c:v>
                </c:pt>
                <c:pt idx="2543">
                  <c:v>20.661000000000001</c:v>
                </c:pt>
                <c:pt idx="2544">
                  <c:v>20.664999999999999</c:v>
                </c:pt>
                <c:pt idx="2545">
                  <c:v>20.663</c:v>
                </c:pt>
                <c:pt idx="2546">
                  <c:v>20.661000000000001</c:v>
                </c:pt>
                <c:pt idx="2547">
                  <c:v>20.66</c:v>
                </c:pt>
                <c:pt idx="2548">
                  <c:v>20.637</c:v>
                </c:pt>
                <c:pt idx="2549">
                  <c:v>20.626000000000001</c:v>
                </c:pt>
                <c:pt idx="2550">
                  <c:v>20.626000000000001</c:v>
                </c:pt>
                <c:pt idx="2551">
                  <c:v>20.626999999999999</c:v>
                </c:pt>
                <c:pt idx="2552">
                  <c:v>20.649000000000001</c:v>
                </c:pt>
                <c:pt idx="2553">
                  <c:v>20.651</c:v>
                </c:pt>
                <c:pt idx="2554">
                  <c:v>20.651</c:v>
                </c:pt>
                <c:pt idx="2555">
                  <c:v>20.65</c:v>
                </c:pt>
                <c:pt idx="2556">
                  <c:v>20.655000000000001</c:v>
                </c:pt>
                <c:pt idx="2557">
                  <c:v>20.65</c:v>
                </c:pt>
                <c:pt idx="2558">
                  <c:v>20.638999999999999</c:v>
                </c:pt>
                <c:pt idx="2559">
                  <c:v>20.632999999999999</c:v>
                </c:pt>
                <c:pt idx="2560">
                  <c:v>20.61</c:v>
                </c:pt>
                <c:pt idx="2561">
                  <c:v>20.6</c:v>
                </c:pt>
                <c:pt idx="2562">
                  <c:v>20.59</c:v>
                </c:pt>
                <c:pt idx="2563">
                  <c:v>20.582000000000001</c:v>
                </c:pt>
                <c:pt idx="2564">
                  <c:v>20.571000000000002</c:v>
                </c:pt>
                <c:pt idx="2565">
                  <c:v>20.593</c:v>
                </c:pt>
                <c:pt idx="2566">
                  <c:v>20.593</c:v>
                </c:pt>
                <c:pt idx="2567">
                  <c:v>20.597999999999999</c:v>
                </c:pt>
                <c:pt idx="2568">
                  <c:v>20.588000000000001</c:v>
                </c:pt>
                <c:pt idx="2569">
                  <c:v>20.606999999999999</c:v>
                </c:pt>
                <c:pt idx="2570">
                  <c:v>20.606999999999999</c:v>
                </c:pt>
                <c:pt idx="2571">
                  <c:v>20.613</c:v>
                </c:pt>
                <c:pt idx="2572">
                  <c:v>20.600999999999999</c:v>
                </c:pt>
                <c:pt idx="2573">
                  <c:v>20.620999999999999</c:v>
                </c:pt>
                <c:pt idx="2574">
                  <c:v>20.629000000000001</c:v>
                </c:pt>
                <c:pt idx="2575">
                  <c:v>20.646000000000001</c:v>
                </c:pt>
                <c:pt idx="2576">
                  <c:v>20.63</c:v>
                </c:pt>
                <c:pt idx="2577">
                  <c:v>20.640999999999998</c:v>
                </c:pt>
                <c:pt idx="2578">
                  <c:v>20.646999999999998</c:v>
                </c:pt>
                <c:pt idx="2579">
                  <c:v>20.693999999999999</c:v>
                </c:pt>
                <c:pt idx="2580">
                  <c:v>20.695</c:v>
                </c:pt>
                <c:pt idx="2581">
                  <c:v>20.702000000000002</c:v>
                </c:pt>
                <c:pt idx="2582">
                  <c:v>20.704999999999998</c:v>
                </c:pt>
                <c:pt idx="2583">
                  <c:v>20.744</c:v>
                </c:pt>
                <c:pt idx="2584">
                  <c:v>20.744</c:v>
                </c:pt>
                <c:pt idx="2585">
                  <c:v>20.704999999999998</c:v>
                </c:pt>
                <c:pt idx="2586">
                  <c:v>20.716000000000001</c:v>
                </c:pt>
                <c:pt idx="2587">
                  <c:v>20.715</c:v>
                </c:pt>
                <c:pt idx="2588">
                  <c:v>20.684999999999999</c:v>
                </c:pt>
                <c:pt idx="2589">
                  <c:v>20.710999999999999</c:v>
                </c:pt>
                <c:pt idx="2590">
                  <c:v>20.710999999999999</c:v>
                </c:pt>
                <c:pt idx="2591">
                  <c:v>20.710999999999999</c:v>
                </c:pt>
                <c:pt idx="2592">
                  <c:v>20.693999999999999</c:v>
                </c:pt>
                <c:pt idx="2593">
                  <c:v>20.693999999999999</c:v>
                </c:pt>
                <c:pt idx="2594">
                  <c:v>20.704000000000001</c:v>
                </c:pt>
                <c:pt idx="2595">
                  <c:v>20.702000000000002</c:v>
                </c:pt>
                <c:pt idx="2596">
                  <c:v>20.702000000000002</c:v>
                </c:pt>
                <c:pt idx="2597">
                  <c:v>20.661000000000001</c:v>
                </c:pt>
                <c:pt idx="2598">
                  <c:v>20.677</c:v>
                </c:pt>
                <c:pt idx="2599">
                  <c:v>20.690999999999999</c:v>
                </c:pt>
                <c:pt idx="2600">
                  <c:v>20.690999999999999</c:v>
                </c:pt>
                <c:pt idx="2601">
                  <c:v>20.699000000000002</c:v>
                </c:pt>
                <c:pt idx="2602">
                  <c:v>20.745999999999999</c:v>
                </c:pt>
                <c:pt idx="2603">
                  <c:v>20.747</c:v>
                </c:pt>
                <c:pt idx="2604">
                  <c:v>20.751999999999999</c:v>
                </c:pt>
                <c:pt idx="2605">
                  <c:v>20.710999999999999</c:v>
                </c:pt>
                <c:pt idx="2606">
                  <c:v>20.704999999999998</c:v>
                </c:pt>
                <c:pt idx="2607">
                  <c:v>20.681999999999999</c:v>
                </c:pt>
                <c:pt idx="2608">
                  <c:v>20.661999999999999</c:v>
                </c:pt>
                <c:pt idx="2609">
                  <c:v>20.629000000000001</c:v>
                </c:pt>
                <c:pt idx="2610">
                  <c:v>20.635999999999999</c:v>
                </c:pt>
                <c:pt idx="2611">
                  <c:v>20.637</c:v>
                </c:pt>
                <c:pt idx="2612">
                  <c:v>20.646000000000001</c:v>
                </c:pt>
                <c:pt idx="2613">
                  <c:v>20.643999999999998</c:v>
                </c:pt>
                <c:pt idx="2614">
                  <c:v>20.658000000000001</c:v>
                </c:pt>
                <c:pt idx="2615">
                  <c:v>20.655999999999999</c:v>
                </c:pt>
                <c:pt idx="2616">
                  <c:v>20.652999999999999</c:v>
                </c:pt>
                <c:pt idx="2617">
                  <c:v>20.640999999999998</c:v>
                </c:pt>
                <c:pt idx="2618">
                  <c:v>20.635999999999999</c:v>
                </c:pt>
                <c:pt idx="2619">
                  <c:v>20.61</c:v>
                </c:pt>
                <c:pt idx="2620">
                  <c:v>20.611999999999998</c:v>
                </c:pt>
                <c:pt idx="2621">
                  <c:v>20.608000000000001</c:v>
                </c:pt>
                <c:pt idx="2622">
                  <c:v>20.619</c:v>
                </c:pt>
                <c:pt idx="2623">
                  <c:v>20.62</c:v>
                </c:pt>
                <c:pt idx="2624">
                  <c:v>20.655999999999999</c:v>
                </c:pt>
                <c:pt idx="2625">
                  <c:v>20.658999999999999</c:v>
                </c:pt>
                <c:pt idx="2626">
                  <c:v>20.669</c:v>
                </c:pt>
                <c:pt idx="2627">
                  <c:v>20.681999999999999</c:v>
                </c:pt>
                <c:pt idx="2628">
                  <c:v>20.71</c:v>
                </c:pt>
                <c:pt idx="2629">
                  <c:v>20.71</c:v>
                </c:pt>
                <c:pt idx="2630">
                  <c:v>20.72</c:v>
                </c:pt>
                <c:pt idx="2631">
                  <c:v>20.731999999999999</c:v>
                </c:pt>
                <c:pt idx="2632">
                  <c:v>20.731000000000002</c:v>
                </c:pt>
                <c:pt idx="2633">
                  <c:v>20.731000000000002</c:v>
                </c:pt>
                <c:pt idx="2634">
                  <c:v>20.736000000000001</c:v>
                </c:pt>
                <c:pt idx="2635">
                  <c:v>20.725999999999999</c:v>
                </c:pt>
                <c:pt idx="2636">
                  <c:v>20.725999999999999</c:v>
                </c:pt>
                <c:pt idx="2637">
                  <c:v>20.702000000000002</c:v>
                </c:pt>
                <c:pt idx="2638">
                  <c:v>20.693000000000001</c:v>
                </c:pt>
                <c:pt idx="2639">
                  <c:v>20.695</c:v>
                </c:pt>
                <c:pt idx="2640">
                  <c:v>20.71</c:v>
                </c:pt>
                <c:pt idx="2641">
                  <c:v>20.696999999999999</c:v>
                </c:pt>
                <c:pt idx="2642">
                  <c:v>20.692</c:v>
                </c:pt>
                <c:pt idx="2643">
                  <c:v>20.69</c:v>
                </c:pt>
                <c:pt idx="2644">
                  <c:v>20.704999999999998</c:v>
                </c:pt>
                <c:pt idx="2645">
                  <c:v>20.731000000000002</c:v>
                </c:pt>
                <c:pt idx="2646">
                  <c:v>20.742000000000001</c:v>
                </c:pt>
                <c:pt idx="2647">
                  <c:v>20.759</c:v>
                </c:pt>
                <c:pt idx="2648">
                  <c:v>20.763999999999999</c:v>
                </c:pt>
                <c:pt idx="2649">
                  <c:v>20.763000000000002</c:v>
                </c:pt>
                <c:pt idx="2650">
                  <c:v>20.76</c:v>
                </c:pt>
                <c:pt idx="2651">
                  <c:v>20.748000000000001</c:v>
                </c:pt>
                <c:pt idx="2652">
                  <c:v>20.748000000000001</c:v>
                </c:pt>
                <c:pt idx="2653">
                  <c:v>20.727</c:v>
                </c:pt>
                <c:pt idx="2654">
                  <c:v>20.716000000000001</c:v>
                </c:pt>
                <c:pt idx="2655">
                  <c:v>20.683</c:v>
                </c:pt>
                <c:pt idx="2656">
                  <c:v>20.649000000000001</c:v>
                </c:pt>
                <c:pt idx="2657">
                  <c:v>20.652000000000001</c:v>
                </c:pt>
                <c:pt idx="2658">
                  <c:v>20.661999999999999</c:v>
                </c:pt>
                <c:pt idx="2659">
                  <c:v>20.7</c:v>
                </c:pt>
                <c:pt idx="2660">
                  <c:v>20.701000000000001</c:v>
                </c:pt>
                <c:pt idx="2661">
                  <c:v>20.702000000000002</c:v>
                </c:pt>
                <c:pt idx="2662">
                  <c:v>20.672999999999998</c:v>
                </c:pt>
                <c:pt idx="2663">
                  <c:v>20.68</c:v>
                </c:pt>
                <c:pt idx="2664">
                  <c:v>20.681999999999999</c:v>
                </c:pt>
                <c:pt idx="2665">
                  <c:v>20.684999999999999</c:v>
                </c:pt>
                <c:pt idx="2666">
                  <c:v>20.684000000000001</c:v>
                </c:pt>
                <c:pt idx="2667">
                  <c:v>20.683</c:v>
                </c:pt>
                <c:pt idx="2668">
                  <c:v>20.683</c:v>
                </c:pt>
                <c:pt idx="2669">
                  <c:v>20.683</c:v>
                </c:pt>
                <c:pt idx="2670">
                  <c:v>20.681999999999999</c:v>
                </c:pt>
                <c:pt idx="2671">
                  <c:v>20.681999999999999</c:v>
                </c:pt>
                <c:pt idx="2672">
                  <c:v>20.681999999999999</c:v>
                </c:pt>
                <c:pt idx="2673">
                  <c:v>20.681999999999999</c:v>
                </c:pt>
                <c:pt idx="2674">
                  <c:v>20.71</c:v>
                </c:pt>
                <c:pt idx="2675">
                  <c:v>20.71</c:v>
                </c:pt>
                <c:pt idx="2676">
                  <c:v>20.71</c:v>
                </c:pt>
                <c:pt idx="2677">
                  <c:v>20.709</c:v>
                </c:pt>
                <c:pt idx="2678">
                  <c:v>20.707999999999998</c:v>
                </c:pt>
                <c:pt idx="2679">
                  <c:v>20.709</c:v>
                </c:pt>
                <c:pt idx="2680">
                  <c:v>20.707000000000001</c:v>
                </c:pt>
                <c:pt idx="2681">
                  <c:v>20.710999999999999</c:v>
                </c:pt>
                <c:pt idx="2682">
                  <c:v>20.689</c:v>
                </c:pt>
                <c:pt idx="2683">
                  <c:v>20.683</c:v>
                </c:pt>
                <c:pt idx="2684">
                  <c:v>20.695</c:v>
                </c:pt>
                <c:pt idx="2685">
                  <c:v>20.715</c:v>
                </c:pt>
                <c:pt idx="2686">
                  <c:v>20.687000000000001</c:v>
                </c:pt>
                <c:pt idx="2687">
                  <c:v>20.683</c:v>
                </c:pt>
                <c:pt idx="2688">
                  <c:v>20.68</c:v>
                </c:pt>
                <c:pt idx="2689">
                  <c:v>20.673999999999999</c:v>
                </c:pt>
                <c:pt idx="2690">
                  <c:v>20.684000000000001</c:v>
                </c:pt>
                <c:pt idx="2691">
                  <c:v>20.693999999999999</c:v>
                </c:pt>
                <c:pt idx="2692">
                  <c:v>20.713999999999999</c:v>
                </c:pt>
                <c:pt idx="2693">
                  <c:v>20.713000000000001</c:v>
                </c:pt>
                <c:pt idx="2694">
                  <c:v>20.702000000000002</c:v>
                </c:pt>
                <c:pt idx="2695">
                  <c:v>20.669</c:v>
                </c:pt>
                <c:pt idx="2696">
                  <c:v>20.667000000000002</c:v>
                </c:pt>
                <c:pt idx="2697">
                  <c:v>20.63</c:v>
                </c:pt>
                <c:pt idx="2698">
                  <c:v>20.625</c:v>
                </c:pt>
                <c:pt idx="2699">
                  <c:v>20.625</c:v>
                </c:pt>
                <c:pt idx="2700">
                  <c:v>20.658000000000001</c:v>
                </c:pt>
                <c:pt idx="2701">
                  <c:v>20.696000000000002</c:v>
                </c:pt>
                <c:pt idx="2702">
                  <c:v>20.698</c:v>
                </c:pt>
                <c:pt idx="2703">
                  <c:v>20.696999999999999</c:v>
                </c:pt>
                <c:pt idx="2704">
                  <c:v>20.699000000000002</c:v>
                </c:pt>
                <c:pt idx="2705">
                  <c:v>20.702000000000002</c:v>
                </c:pt>
                <c:pt idx="2706">
                  <c:v>20.696000000000002</c:v>
                </c:pt>
                <c:pt idx="2707">
                  <c:v>20.701000000000001</c:v>
                </c:pt>
                <c:pt idx="2708">
                  <c:v>20.696999999999999</c:v>
                </c:pt>
                <c:pt idx="2709">
                  <c:v>20.683</c:v>
                </c:pt>
                <c:pt idx="2710">
                  <c:v>20.678000000000001</c:v>
                </c:pt>
                <c:pt idx="2711">
                  <c:v>20.677</c:v>
                </c:pt>
                <c:pt idx="2712">
                  <c:v>20.683</c:v>
                </c:pt>
                <c:pt idx="2713">
                  <c:v>20.681000000000001</c:v>
                </c:pt>
                <c:pt idx="2714">
                  <c:v>20.673999999999999</c:v>
                </c:pt>
                <c:pt idx="2715">
                  <c:v>20.667000000000002</c:v>
                </c:pt>
                <c:pt idx="2716">
                  <c:v>20.657</c:v>
                </c:pt>
                <c:pt idx="2717">
                  <c:v>20.643000000000001</c:v>
                </c:pt>
                <c:pt idx="2718">
                  <c:v>20.640999999999998</c:v>
                </c:pt>
                <c:pt idx="2719">
                  <c:v>20.628</c:v>
                </c:pt>
                <c:pt idx="2720">
                  <c:v>20.629000000000001</c:v>
                </c:pt>
                <c:pt idx="2721">
                  <c:v>20.623000000000001</c:v>
                </c:pt>
                <c:pt idx="2722">
                  <c:v>20.606999999999999</c:v>
                </c:pt>
                <c:pt idx="2723">
                  <c:v>20.574999999999999</c:v>
                </c:pt>
                <c:pt idx="2724">
                  <c:v>20.574000000000002</c:v>
                </c:pt>
                <c:pt idx="2725">
                  <c:v>20.573</c:v>
                </c:pt>
                <c:pt idx="2726">
                  <c:v>20.594000000000001</c:v>
                </c:pt>
                <c:pt idx="2727">
                  <c:v>20.6</c:v>
                </c:pt>
                <c:pt idx="2728">
                  <c:v>20.613</c:v>
                </c:pt>
                <c:pt idx="2729">
                  <c:v>20.614999999999998</c:v>
                </c:pt>
                <c:pt idx="2730">
                  <c:v>20.617999999999999</c:v>
                </c:pt>
                <c:pt idx="2731">
                  <c:v>20.65</c:v>
                </c:pt>
                <c:pt idx="2732">
                  <c:v>20.654</c:v>
                </c:pt>
                <c:pt idx="2733">
                  <c:v>20.657</c:v>
                </c:pt>
                <c:pt idx="2734">
                  <c:v>20.655999999999999</c:v>
                </c:pt>
                <c:pt idx="2735">
                  <c:v>20.646000000000001</c:v>
                </c:pt>
                <c:pt idx="2736">
                  <c:v>20.635000000000002</c:v>
                </c:pt>
                <c:pt idx="2737">
                  <c:v>20.663</c:v>
                </c:pt>
                <c:pt idx="2738">
                  <c:v>20.658999999999999</c:v>
                </c:pt>
                <c:pt idx="2739">
                  <c:v>20.637</c:v>
                </c:pt>
                <c:pt idx="2740">
                  <c:v>20.646000000000001</c:v>
                </c:pt>
                <c:pt idx="2741">
                  <c:v>20.645</c:v>
                </c:pt>
                <c:pt idx="2742">
                  <c:v>20.640999999999998</c:v>
                </c:pt>
                <c:pt idx="2743">
                  <c:v>20.608000000000001</c:v>
                </c:pt>
                <c:pt idx="2744">
                  <c:v>20.608000000000001</c:v>
                </c:pt>
                <c:pt idx="2745">
                  <c:v>20.62</c:v>
                </c:pt>
                <c:pt idx="2746">
                  <c:v>20.623000000000001</c:v>
                </c:pt>
                <c:pt idx="2747">
                  <c:v>20.625</c:v>
                </c:pt>
                <c:pt idx="2748">
                  <c:v>20.63</c:v>
                </c:pt>
                <c:pt idx="2749">
                  <c:v>20.637</c:v>
                </c:pt>
                <c:pt idx="2750">
                  <c:v>20.684999999999999</c:v>
                </c:pt>
                <c:pt idx="2751">
                  <c:v>20.69</c:v>
                </c:pt>
                <c:pt idx="2752">
                  <c:v>20.667000000000002</c:v>
                </c:pt>
                <c:pt idx="2753">
                  <c:v>20.709</c:v>
                </c:pt>
                <c:pt idx="2754">
                  <c:v>20.74</c:v>
                </c:pt>
                <c:pt idx="2755">
                  <c:v>20.765999999999998</c:v>
                </c:pt>
                <c:pt idx="2756">
                  <c:v>20.777999999999999</c:v>
                </c:pt>
                <c:pt idx="2757">
                  <c:v>20.798999999999999</c:v>
                </c:pt>
                <c:pt idx="2758">
                  <c:v>20.814</c:v>
                </c:pt>
                <c:pt idx="2759">
                  <c:v>20.827000000000002</c:v>
                </c:pt>
                <c:pt idx="2760">
                  <c:v>20.838999999999999</c:v>
                </c:pt>
                <c:pt idx="2761">
                  <c:v>20.858000000000001</c:v>
                </c:pt>
                <c:pt idx="2762">
                  <c:v>20.881</c:v>
                </c:pt>
                <c:pt idx="2763">
                  <c:v>20.888000000000002</c:v>
                </c:pt>
                <c:pt idx="2764">
                  <c:v>20.893999999999998</c:v>
                </c:pt>
                <c:pt idx="2765">
                  <c:v>20.884</c:v>
                </c:pt>
                <c:pt idx="2766">
                  <c:v>20.870999999999999</c:v>
                </c:pt>
                <c:pt idx="2767">
                  <c:v>20.87</c:v>
                </c:pt>
                <c:pt idx="2768">
                  <c:v>20.870999999999999</c:v>
                </c:pt>
                <c:pt idx="2769">
                  <c:v>20.87</c:v>
                </c:pt>
                <c:pt idx="2770">
                  <c:v>20.882000000000001</c:v>
                </c:pt>
                <c:pt idx="2771">
                  <c:v>20.898</c:v>
                </c:pt>
                <c:pt idx="2772">
                  <c:v>20.93</c:v>
                </c:pt>
                <c:pt idx="2773">
                  <c:v>20.954000000000001</c:v>
                </c:pt>
                <c:pt idx="2774">
                  <c:v>20.960999999999999</c:v>
                </c:pt>
                <c:pt idx="2775">
                  <c:v>20.968</c:v>
                </c:pt>
                <c:pt idx="2776">
                  <c:v>20.981000000000002</c:v>
                </c:pt>
                <c:pt idx="2777">
                  <c:v>20.991</c:v>
                </c:pt>
                <c:pt idx="2778">
                  <c:v>20.963000000000001</c:v>
                </c:pt>
                <c:pt idx="2779">
                  <c:v>20.913</c:v>
                </c:pt>
                <c:pt idx="2780">
                  <c:v>20.887</c:v>
                </c:pt>
                <c:pt idx="2781">
                  <c:v>20.876999999999999</c:v>
                </c:pt>
                <c:pt idx="2782">
                  <c:v>20.86</c:v>
                </c:pt>
                <c:pt idx="2783">
                  <c:v>20.808</c:v>
                </c:pt>
                <c:pt idx="2784">
                  <c:v>20.805</c:v>
                </c:pt>
                <c:pt idx="2785">
                  <c:v>20.798999999999999</c:v>
                </c:pt>
                <c:pt idx="2786">
                  <c:v>20.78</c:v>
                </c:pt>
                <c:pt idx="2787">
                  <c:v>20.754000000000001</c:v>
                </c:pt>
                <c:pt idx="2788">
                  <c:v>20.744</c:v>
                </c:pt>
                <c:pt idx="2789">
                  <c:v>20.744</c:v>
                </c:pt>
                <c:pt idx="2790">
                  <c:v>20.745000000000001</c:v>
                </c:pt>
                <c:pt idx="2791">
                  <c:v>20.759</c:v>
                </c:pt>
                <c:pt idx="2792">
                  <c:v>20.783999999999999</c:v>
                </c:pt>
                <c:pt idx="2793">
                  <c:v>20.791</c:v>
                </c:pt>
                <c:pt idx="2794">
                  <c:v>20.806000000000001</c:v>
                </c:pt>
                <c:pt idx="2795">
                  <c:v>20.805</c:v>
                </c:pt>
                <c:pt idx="2796">
                  <c:v>20.805</c:v>
                </c:pt>
                <c:pt idx="2797">
                  <c:v>20.794</c:v>
                </c:pt>
                <c:pt idx="2798">
                  <c:v>20.786000000000001</c:v>
                </c:pt>
                <c:pt idx="2799">
                  <c:v>20.803000000000001</c:v>
                </c:pt>
                <c:pt idx="2800">
                  <c:v>20.826000000000001</c:v>
                </c:pt>
                <c:pt idx="2801">
                  <c:v>20.844999999999999</c:v>
                </c:pt>
                <c:pt idx="2802">
                  <c:v>20.838999999999999</c:v>
                </c:pt>
                <c:pt idx="2803">
                  <c:v>20.850999999999999</c:v>
                </c:pt>
                <c:pt idx="2804">
                  <c:v>20.850999999999999</c:v>
                </c:pt>
                <c:pt idx="2805">
                  <c:v>20.855</c:v>
                </c:pt>
                <c:pt idx="2806">
                  <c:v>20.847999999999999</c:v>
                </c:pt>
                <c:pt idx="2807">
                  <c:v>20.863</c:v>
                </c:pt>
                <c:pt idx="2808">
                  <c:v>20.869</c:v>
                </c:pt>
                <c:pt idx="2809">
                  <c:v>20.876000000000001</c:v>
                </c:pt>
                <c:pt idx="2810">
                  <c:v>20.904</c:v>
                </c:pt>
                <c:pt idx="2811">
                  <c:v>20.937000000000001</c:v>
                </c:pt>
                <c:pt idx="2812">
                  <c:v>20.937000000000001</c:v>
                </c:pt>
                <c:pt idx="2813">
                  <c:v>20.937000000000001</c:v>
                </c:pt>
                <c:pt idx="2814">
                  <c:v>20.952999999999999</c:v>
                </c:pt>
                <c:pt idx="2815">
                  <c:v>20.963999999999999</c:v>
                </c:pt>
                <c:pt idx="2816">
                  <c:v>20.963000000000001</c:v>
                </c:pt>
                <c:pt idx="2817">
                  <c:v>20.969000000000001</c:v>
                </c:pt>
                <c:pt idx="2818">
                  <c:v>20.975000000000001</c:v>
                </c:pt>
                <c:pt idx="2819">
                  <c:v>20.992000000000001</c:v>
                </c:pt>
                <c:pt idx="2820">
                  <c:v>20.989000000000001</c:v>
                </c:pt>
                <c:pt idx="2821">
                  <c:v>20.991</c:v>
                </c:pt>
                <c:pt idx="2822">
                  <c:v>20.986999999999998</c:v>
                </c:pt>
                <c:pt idx="2823">
                  <c:v>20.991</c:v>
                </c:pt>
                <c:pt idx="2824">
                  <c:v>20.99</c:v>
                </c:pt>
                <c:pt idx="2825">
                  <c:v>21.007999999999999</c:v>
                </c:pt>
                <c:pt idx="2826">
                  <c:v>21.015000000000001</c:v>
                </c:pt>
                <c:pt idx="2827">
                  <c:v>21.02</c:v>
                </c:pt>
                <c:pt idx="2828">
                  <c:v>20.96</c:v>
                </c:pt>
                <c:pt idx="2829">
                  <c:v>20.957000000000001</c:v>
                </c:pt>
                <c:pt idx="2830">
                  <c:v>20.986999999999998</c:v>
                </c:pt>
                <c:pt idx="2831">
                  <c:v>20.984999999999999</c:v>
                </c:pt>
                <c:pt idx="2832">
                  <c:v>20.98</c:v>
                </c:pt>
                <c:pt idx="2833">
                  <c:v>20.96</c:v>
                </c:pt>
                <c:pt idx="2834">
                  <c:v>20.959</c:v>
                </c:pt>
                <c:pt idx="2835">
                  <c:v>20.956</c:v>
                </c:pt>
                <c:pt idx="2836">
                  <c:v>20.911999999999999</c:v>
                </c:pt>
                <c:pt idx="2837">
                  <c:v>20.911999999999999</c:v>
                </c:pt>
                <c:pt idx="2838">
                  <c:v>20.917000000000002</c:v>
                </c:pt>
                <c:pt idx="2839">
                  <c:v>20.920999999999999</c:v>
                </c:pt>
                <c:pt idx="2840">
                  <c:v>20.922000000000001</c:v>
                </c:pt>
                <c:pt idx="2841">
                  <c:v>20.922999999999998</c:v>
                </c:pt>
                <c:pt idx="2842">
                  <c:v>20.923999999999999</c:v>
                </c:pt>
                <c:pt idx="2843">
                  <c:v>20.925999999999998</c:v>
                </c:pt>
                <c:pt idx="2844">
                  <c:v>20.905000000000001</c:v>
                </c:pt>
                <c:pt idx="2845">
                  <c:v>20.98</c:v>
                </c:pt>
                <c:pt idx="2846">
                  <c:v>21.024000000000001</c:v>
                </c:pt>
                <c:pt idx="2847">
                  <c:v>21.033999999999999</c:v>
                </c:pt>
                <c:pt idx="2848">
                  <c:v>21.027999999999999</c:v>
                </c:pt>
                <c:pt idx="2849">
                  <c:v>21.018999999999998</c:v>
                </c:pt>
                <c:pt idx="2850">
                  <c:v>21.009</c:v>
                </c:pt>
                <c:pt idx="2851">
                  <c:v>21.004999999999999</c:v>
                </c:pt>
                <c:pt idx="2852">
                  <c:v>20.991</c:v>
                </c:pt>
                <c:pt idx="2853">
                  <c:v>20.978999999999999</c:v>
                </c:pt>
                <c:pt idx="2854">
                  <c:v>20.959</c:v>
                </c:pt>
                <c:pt idx="2855">
                  <c:v>20.957000000000001</c:v>
                </c:pt>
                <c:pt idx="2856">
                  <c:v>20.948</c:v>
                </c:pt>
                <c:pt idx="2857">
                  <c:v>20.945</c:v>
                </c:pt>
                <c:pt idx="2858">
                  <c:v>20.945</c:v>
                </c:pt>
                <c:pt idx="2859">
                  <c:v>20.940999999999999</c:v>
                </c:pt>
                <c:pt idx="2860">
                  <c:v>20.934999999999999</c:v>
                </c:pt>
                <c:pt idx="2861">
                  <c:v>20.93</c:v>
                </c:pt>
                <c:pt idx="2862">
                  <c:v>20.928999999999998</c:v>
                </c:pt>
                <c:pt idx="2863">
                  <c:v>20.928000000000001</c:v>
                </c:pt>
                <c:pt idx="2864">
                  <c:v>20.928000000000001</c:v>
                </c:pt>
                <c:pt idx="2865">
                  <c:v>20.901</c:v>
                </c:pt>
                <c:pt idx="2866">
                  <c:v>20.891999999999999</c:v>
                </c:pt>
                <c:pt idx="2867">
                  <c:v>20.887</c:v>
                </c:pt>
                <c:pt idx="2868">
                  <c:v>20.861000000000001</c:v>
                </c:pt>
                <c:pt idx="2869">
                  <c:v>20.802</c:v>
                </c:pt>
                <c:pt idx="2870">
                  <c:v>20.788</c:v>
                </c:pt>
                <c:pt idx="2871">
                  <c:v>20.780999999999999</c:v>
                </c:pt>
                <c:pt idx="2872">
                  <c:v>20.75</c:v>
                </c:pt>
                <c:pt idx="2873">
                  <c:v>20.649000000000001</c:v>
                </c:pt>
                <c:pt idx="2874">
                  <c:v>20.66</c:v>
                </c:pt>
                <c:pt idx="2875">
                  <c:v>20.698</c:v>
                </c:pt>
                <c:pt idx="2876">
                  <c:v>20.734000000000002</c:v>
                </c:pt>
                <c:pt idx="2877">
                  <c:v>20.77</c:v>
                </c:pt>
                <c:pt idx="2878">
                  <c:v>20.861000000000001</c:v>
                </c:pt>
                <c:pt idx="2879">
                  <c:v>20.872</c:v>
                </c:pt>
                <c:pt idx="2880">
                  <c:v>20.948</c:v>
                </c:pt>
                <c:pt idx="2881">
                  <c:v>20.952000000000002</c:v>
                </c:pt>
                <c:pt idx="2882">
                  <c:v>20.948</c:v>
                </c:pt>
                <c:pt idx="2883">
                  <c:v>20.943000000000001</c:v>
                </c:pt>
                <c:pt idx="2884">
                  <c:v>20.946999999999999</c:v>
                </c:pt>
                <c:pt idx="2885">
                  <c:v>20.952000000000002</c:v>
                </c:pt>
                <c:pt idx="2886">
                  <c:v>20.946999999999999</c:v>
                </c:pt>
                <c:pt idx="2887">
                  <c:v>20.946999999999999</c:v>
                </c:pt>
                <c:pt idx="2888">
                  <c:v>20.945</c:v>
                </c:pt>
                <c:pt idx="2889">
                  <c:v>20.942</c:v>
                </c:pt>
                <c:pt idx="2890">
                  <c:v>20.902999999999999</c:v>
                </c:pt>
                <c:pt idx="2891">
                  <c:v>20.896999999999998</c:v>
                </c:pt>
                <c:pt idx="2892">
                  <c:v>20.881</c:v>
                </c:pt>
                <c:pt idx="2893">
                  <c:v>20.907</c:v>
                </c:pt>
                <c:pt idx="2894">
                  <c:v>20.905999999999999</c:v>
                </c:pt>
                <c:pt idx="2895">
                  <c:v>20.905000000000001</c:v>
                </c:pt>
                <c:pt idx="2896">
                  <c:v>20.908000000000001</c:v>
                </c:pt>
                <c:pt idx="2897">
                  <c:v>20.896000000000001</c:v>
                </c:pt>
                <c:pt idx="2898">
                  <c:v>20.867000000000001</c:v>
                </c:pt>
                <c:pt idx="2899">
                  <c:v>20.846</c:v>
                </c:pt>
                <c:pt idx="2900">
                  <c:v>20.832000000000001</c:v>
                </c:pt>
                <c:pt idx="2901">
                  <c:v>20.797999999999998</c:v>
                </c:pt>
                <c:pt idx="2902">
                  <c:v>20.809000000000001</c:v>
                </c:pt>
                <c:pt idx="2903">
                  <c:v>20.859000000000002</c:v>
                </c:pt>
                <c:pt idx="2904">
                  <c:v>20.86</c:v>
                </c:pt>
                <c:pt idx="2905">
                  <c:v>20.91</c:v>
                </c:pt>
                <c:pt idx="2906">
                  <c:v>20.919</c:v>
                </c:pt>
                <c:pt idx="2907">
                  <c:v>20.923999999999999</c:v>
                </c:pt>
                <c:pt idx="2908">
                  <c:v>20.928000000000001</c:v>
                </c:pt>
                <c:pt idx="2909">
                  <c:v>20.925000000000001</c:v>
                </c:pt>
                <c:pt idx="2910">
                  <c:v>20.867999999999999</c:v>
                </c:pt>
                <c:pt idx="2911">
                  <c:v>20.798999999999999</c:v>
                </c:pt>
                <c:pt idx="2912">
                  <c:v>20.771999999999998</c:v>
                </c:pt>
                <c:pt idx="2913">
                  <c:v>20.768000000000001</c:v>
                </c:pt>
                <c:pt idx="2914">
                  <c:v>20.762</c:v>
                </c:pt>
                <c:pt idx="2915">
                  <c:v>20.728000000000002</c:v>
                </c:pt>
                <c:pt idx="2916">
                  <c:v>20.724</c:v>
                </c:pt>
                <c:pt idx="2917">
                  <c:v>20.754999999999999</c:v>
                </c:pt>
                <c:pt idx="2918">
                  <c:v>20.795999999999999</c:v>
                </c:pt>
                <c:pt idx="2919">
                  <c:v>20.798999999999999</c:v>
                </c:pt>
                <c:pt idx="2920">
                  <c:v>20.798999999999999</c:v>
                </c:pt>
                <c:pt idx="2921">
                  <c:v>20.800999999999998</c:v>
                </c:pt>
                <c:pt idx="2922">
                  <c:v>20.808</c:v>
                </c:pt>
                <c:pt idx="2923">
                  <c:v>20.81</c:v>
                </c:pt>
                <c:pt idx="2924">
                  <c:v>20.818000000000001</c:v>
                </c:pt>
                <c:pt idx="2925">
                  <c:v>20.827000000000002</c:v>
                </c:pt>
                <c:pt idx="2926">
                  <c:v>20.829000000000001</c:v>
                </c:pt>
                <c:pt idx="2927">
                  <c:v>20.835999999999999</c:v>
                </c:pt>
                <c:pt idx="2928">
                  <c:v>20.837</c:v>
                </c:pt>
                <c:pt idx="2929">
                  <c:v>20.835999999999999</c:v>
                </c:pt>
                <c:pt idx="2930">
                  <c:v>20.835999999999999</c:v>
                </c:pt>
                <c:pt idx="2931">
                  <c:v>20.841000000000001</c:v>
                </c:pt>
                <c:pt idx="2932">
                  <c:v>20.856000000000002</c:v>
                </c:pt>
                <c:pt idx="2933">
                  <c:v>20.86</c:v>
                </c:pt>
                <c:pt idx="2934">
                  <c:v>20.866</c:v>
                </c:pt>
                <c:pt idx="2935">
                  <c:v>20.881</c:v>
                </c:pt>
                <c:pt idx="2936">
                  <c:v>20.888000000000002</c:v>
                </c:pt>
                <c:pt idx="2937">
                  <c:v>20.888000000000002</c:v>
                </c:pt>
                <c:pt idx="2938">
                  <c:v>20.885999999999999</c:v>
                </c:pt>
                <c:pt idx="2939">
                  <c:v>20.893000000000001</c:v>
                </c:pt>
                <c:pt idx="2940">
                  <c:v>20.904</c:v>
                </c:pt>
                <c:pt idx="2941">
                  <c:v>20.905999999999999</c:v>
                </c:pt>
                <c:pt idx="2942">
                  <c:v>20.896000000000001</c:v>
                </c:pt>
                <c:pt idx="2943">
                  <c:v>20.893999999999998</c:v>
                </c:pt>
                <c:pt idx="2944">
                  <c:v>20.876999999999999</c:v>
                </c:pt>
                <c:pt idx="2945">
                  <c:v>20.835000000000001</c:v>
                </c:pt>
                <c:pt idx="2946">
                  <c:v>20.744</c:v>
                </c:pt>
                <c:pt idx="2947">
                  <c:v>20.655999999999999</c:v>
                </c:pt>
                <c:pt idx="2948">
                  <c:v>20.63</c:v>
                </c:pt>
                <c:pt idx="2949">
                  <c:v>20.355</c:v>
                </c:pt>
                <c:pt idx="2950">
                  <c:v>20.23</c:v>
                </c:pt>
                <c:pt idx="2951">
                  <c:v>20.161999999999999</c:v>
                </c:pt>
                <c:pt idx="2952">
                  <c:v>19.867000000000001</c:v>
                </c:pt>
                <c:pt idx="2953">
                  <c:v>19.803000000000001</c:v>
                </c:pt>
                <c:pt idx="2954">
                  <c:v>19.489000000000001</c:v>
                </c:pt>
                <c:pt idx="2955">
                  <c:v>19.373999999999999</c:v>
                </c:pt>
                <c:pt idx="2956">
                  <c:v>19.152000000000001</c:v>
                </c:pt>
                <c:pt idx="2957">
                  <c:v>18.931999999999999</c:v>
                </c:pt>
                <c:pt idx="2958">
                  <c:v>18.861999999999998</c:v>
                </c:pt>
                <c:pt idx="2959">
                  <c:v>18.952000000000002</c:v>
                </c:pt>
                <c:pt idx="2960">
                  <c:v>19.016999999999999</c:v>
                </c:pt>
                <c:pt idx="2961">
                  <c:v>19.068999999999999</c:v>
                </c:pt>
                <c:pt idx="2962">
                  <c:v>19.129000000000001</c:v>
                </c:pt>
                <c:pt idx="2963">
                  <c:v>19.18</c:v>
                </c:pt>
                <c:pt idx="2964">
                  <c:v>19.443999999999999</c:v>
                </c:pt>
                <c:pt idx="2965">
                  <c:v>19.536000000000001</c:v>
                </c:pt>
                <c:pt idx="2966">
                  <c:v>19.719000000000001</c:v>
                </c:pt>
                <c:pt idx="2967">
                  <c:v>20.13</c:v>
                </c:pt>
                <c:pt idx="2968">
                  <c:v>20.158000000000001</c:v>
                </c:pt>
                <c:pt idx="2969">
                  <c:v>20.175999999999998</c:v>
                </c:pt>
                <c:pt idx="2970">
                  <c:v>20.221</c:v>
                </c:pt>
                <c:pt idx="2971">
                  <c:v>20.632000000000001</c:v>
                </c:pt>
                <c:pt idx="2972">
                  <c:v>20.814</c:v>
                </c:pt>
                <c:pt idx="2973">
                  <c:v>20.852</c:v>
                </c:pt>
                <c:pt idx="2974">
                  <c:v>20.852</c:v>
                </c:pt>
                <c:pt idx="2975">
                  <c:v>20.838999999999999</c:v>
                </c:pt>
                <c:pt idx="2976">
                  <c:v>20.797000000000001</c:v>
                </c:pt>
                <c:pt idx="2977">
                  <c:v>20.779</c:v>
                </c:pt>
                <c:pt idx="2978">
                  <c:v>20.774000000000001</c:v>
                </c:pt>
                <c:pt idx="2979">
                  <c:v>20.736000000000001</c:v>
                </c:pt>
                <c:pt idx="2980">
                  <c:v>20.731000000000002</c:v>
                </c:pt>
                <c:pt idx="2981">
                  <c:v>20.747</c:v>
                </c:pt>
                <c:pt idx="2982">
                  <c:v>20.75</c:v>
                </c:pt>
                <c:pt idx="2983">
                  <c:v>20.751999999999999</c:v>
                </c:pt>
                <c:pt idx="2984">
                  <c:v>20.824000000000002</c:v>
                </c:pt>
                <c:pt idx="2985">
                  <c:v>20.85</c:v>
                </c:pt>
                <c:pt idx="2986">
                  <c:v>20.870999999999999</c:v>
                </c:pt>
                <c:pt idx="2987">
                  <c:v>20.893999999999998</c:v>
                </c:pt>
                <c:pt idx="2988">
                  <c:v>20.888000000000002</c:v>
                </c:pt>
                <c:pt idx="2989">
                  <c:v>20.87</c:v>
                </c:pt>
                <c:pt idx="2990">
                  <c:v>20.863</c:v>
                </c:pt>
                <c:pt idx="2991">
                  <c:v>20.853000000000002</c:v>
                </c:pt>
                <c:pt idx="2992">
                  <c:v>20.844999999999999</c:v>
                </c:pt>
                <c:pt idx="2993">
                  <c:v>20.838000000000001</c:v>
                </c:pt>
                <c:pt idx="2994">
                  <c:v>20.837</c:v>
                </c:pt>
                <c:pt idx="2995">
                  <c:v>20.837</c:v>
                </c:pt>
                <c:pt idx="2996">
                  <c:v>20.837</c:v>
                </c:pt>
                <c:pt idx="2997">
                  <c:v>20.835000000000001</c:v>
                </c:pt>
                <c:pt idx="2998">
                  <c:v>20.832999999999998</c:v>
                </c:pt>
                <c:pt idx="2999">
                  <c:v>20.837</c:v>
                </c:pt>
                <c:pt idx="3000">
                  <c:v>20.884</c:v>
                </c:pt>
                <c:pt idx="3001">
                  <c:v>20.914999999999999</c:v>
                </c:pt>
                <c:pt idx="3002">
                  <c:v>20.954999999999998</c:v>
                </c:pt>
                <c:pt idx="3003">
                  <c:v>21.007999999999999</c:v>
                </c:pt>
                <c:pt idx="3004">
                  <c:v>21.009</c:v>
                </c:pt>
                <c:pt idx="3005">
                  <c:v>20.975999999999999</c:v>
                </c:pt>
                <c:pt idx="3006">
                  <c:v>20.956</c:v>
                </c:pt>
                <c:pt idx="3007">
                  <c:v>20.896000000000001</c:v>
                </c:pt>
                <c:pt idx="3008">
                  <c:v>20.849</c:v>
                </c:pt>
                <c:pt idx="3009">
                  <c:v>20.773</c:v>
                </c:pt>
                <c:pt idx="3010">
                  <c:v>20.768999999999998</c:v>
                </c:pt>
                <c:pt idx="3011">
                  <c:v>20.768000000000001</c:v>
                </c:pt>
                <c:pt idx="3012">
                  <c:v>20.768000000000001</c:v>
                </c:pt>
                <c:pt idx="3013">
                  <c:v>20.803999999999998</c:v>
                </c:pt>
                <c:pt idx="3014">
                  <c:v>20.815000000000001</c:v>
                </c:pt>
                <c:pt idx="3015">
                  <c:v>20.841000000000001</c:v>
                </c:pt>
                <c:pt idx="3016">
                  <c:v>20.852</c:v>
                </c:pt>
                <c:pt idx="3017">
                  <c:v>20.881</c:v>
                </c:pt>
                <c:pt idx="3018">
                  <c:v>20.899000000000001</c:v>
                </c:pt>
                <c:pt idx="3019">
                  <c:v>20.904</c:v>
                </c:pt>
                <c:pt idx="3020">
                  <c:v>20.902000000000001</c:v>
                </c:pt>
                <c:pt idx="3021">
                  <c:v>20.9</c:v>
                </c:pt>
                <c:pt idx="3022">
                  <c:v>20.898</c:v>
                </c:pt>
                <c:pt idx="3023">
                  <c:v>20.890999999999998</c:v>
                </c:pt>
                <c:pt idx="3024">
                  <c:v>20.864999999999998</c:v>
                </c:pt>
                <c:pt idx="3025">
                  <c:v>20.863</c:v>
                </c:pt>
                <c:pt idx="3026">
                  <c:v>20.861000000000001</c:v>
                </c:pt>
                <c:pt idx="3027">
                  <c:v>20.86</c:v>
                </c:pt>
                <c:pt idx="3028">
                  <c:v>20.841000000000001</c:v>
                </c:pt>
                <c:pt idx="3029">
                  <c:v>20.834</c:v>
                </c:pt>
                <c:pt idx="3030">
                  <c:v>20.847999999999999</c:v>
                </c:pt>
                <c:pt idx="3031">
                  <c:v>20.855</c:v>
                </c:pt>
                <c:pt idx="3032">
                  <c:v>20.861000000000001</c:v>
                </c:pt>
                <c:pt idx="3033">
                  <c:v>20.885999999999999</c:v>
                </c:pt>
                <c:pt idx="3034">
                  <c:v>20.928999999999998</c:v>
                </c:pt>
                <c:pt idx="3035">
                  <c:v>20.937999999999999</c:v>
                </c:pt>
                <c:pt idx="3036">
                  <c:v>20.939</c:v>
                </c:pt>
                <c:pt idx="3037">
                  <c:v>20.940999999999999</c:v>
                </c:pt>
                <c:pt idx="3038">
                  <c:v>20.943000000000001</c:v>
                </c:pt>
                <c:pt idx="3039">
                  <c:v>20.934000000000001</c:v>
                </c:pt>
                <c:pt idx="3040">
                  <c:v>20.943000000000001</c:v>
                </c:pt>
                <c:pt idx="3041">
                  <c:v>20.942</c:v>
                </c:pt>
                <c:pt idx="3042">
                  <c:v>20.943000000000001</c:v>
                </c:pt>
                <c:pt idx="3043">
                  <c:v>21.013000000000002</c:v>
                </c:pt>
                <c:pt idx="3044">
                  <c:v>21.01</c:v>
                </c:pt>
                <c:pt idx="3045">
                  <c:v>21.010999999999999</c:v>
                </c:pt>
                <c:pt idx="3046">
                  <c:v>21.013999999999999</c:v>
                </c:pt>
                <c:pt idx="3047">
                  <c:v>21.006</c:v>
                </c:pt>
                <c:pt idx="3048">
                  <c:v>20.984999999999999</c:v>
                </c:pt>
                <c:pt idx="3049">
                  <c:v>20.975000000000001</c:v>
                </c:pt>
                <c:pt idx="3050">
                  <c:v>20.975000000000001</c:v>
                </c:pt>
                <c:pt idx="3051">
                  <c:v>20.971</c:v>
                </c:pt>
                <c:pt idx="3052">
                  <c:v>20.963000000000001</c:v>
                </c:pt>
                <c:pt idx="3053">
                  <c:v>20.95</c:v>
                </c:pt>
                <c:pt idx="3054">
                  <c:v>20.954000000000001</c:v>
                </c:pt>
                <c:pt idx="3055">
                  <c:v>20.957000000000001</c:v>
                </c:pt>
                <c:pt idx="3056">
                  <c:v>20.959</c:v>
                </c:pt>
                <c:pt idx="3057">
                  <c:v>20.960999999999999</c:v>
                </c:pt>
                <c:pt idx="3058">
                  <c:v>20.966999999999999</c:v>
                </c:pt>
                <c:pt idx="3059">
                  <c:v>20.983000000000001</c:v>
                </c:pt>
                <c:pt idx="3060">
                  <c:v>21.036000000000001</c:v>
                </c:pt>
                <c:pt idx="3061">
                  <c:v>21.07</c:v>
                </c:pt>
                <c:pt idx="3062">
                  <c:v>21.074000000000002</c:v>
                </c:pt>
                <c:pt idx="3063">
                  <c:v>21.11</c:v>
                </c:pt>
                <c:pt idx="3064">
                  <c:v>21.12</c:v>
                </c:pt>
                <c:pt idx="3065">
                  <c:v>21.146000000000001</c:v>
                </c:pt>
                <c:pt idx="3066">
                  <c:v>21.15</c:v>
                </c:pt>
                <c:pt idx="3067">
                  <c:v>21.151</c:v>
                </c:pt>
                <c:pt idx="3068">
                  <c:v>21.146999999999998</c:v>
                </c:pt>
                <c:pt idx="3069">
                  <c:v>21.13</c:v>
                </c:pt>
                <c:pt idx="3070">
                  <c:v>21.119</c:v>
                </c:pt>
                <c:pt idx="3071">
                  <c:v>21.12</c:v>
                </c:pt>
                <c:pt idx="3072">
                  <c:v>21.126999999999999</c:v>
                </c:pt>
                <c:pt idx="3073">
                  <c:v>21.135000000000002</c:v>
                </c:pt>
                <c:pt idx="3074">
                  <c:v>21.135999999999999</c:v>
                </c:pt>
                <c:pt idx="3075">
                  <c:v>21.135999999999999</c:v>
                </c:pt>
                <c:pt idx="3076">
                  <c:v>21.131</c:v>
                </c:pt>
                <c:pt idx="3077">
                  <c:v>21.123000000000001</c:v>
                </c:pt>
                <c:pt idx="3078">
                  <c:v>21.117000000000001</c:v>
                </c:pt>
                <c:pt idx="3079">
                  <c:v>21.122</c:v>
                </c:pt>
                <c:pt idx="3080">
                  <c:v>21.134</c:v>
                </c:pt>
                <c:pt idx="3081">
                  <c:v>21.138999999999999</c:v>
                </c:pt>
                <c:pt idx="3082">
                  <c:v>21.138999999999999</c:v>
                </c:pt>
                <c:pt idx="3083">
                  <c:v>21.143000000000001</c:v>
                </c:pt>
                <c:pt idx="3084">
                  <c:v>21.154</c:v>
                </c:pt>
                <c:pt idx="3085">
                  <c:v>21.155000000000001</c:v>
                </c:pt>
                <c:pt idx="3086">
                  <c:v>21.149000000000001</c:v>
                </c:pt>
                <c:pt idx="3087">
                  <c:v>21.132999999999999</c:v>
                </c:pt>
                <c:pt idx="3088">
                  <c:v>21.128</c:v>
                </c:pt>
                <c:pt idx="3089">
                  <c:v>21.123000000000001</c:v>
                </c:pt>
                <c:pt idx="3090">
                  <c:v>21.105</c:v>
                </c:pt>
                <c:pt idx="3091">
                  <c:v>21.100999999999999</c:v>
                </c:pt>
                <c:pt idx="3092">
                  <c:v>21.097000000000001</c:v>
                </c:pt>
                <c:pt idx="3093">
                  <c:v>21.076000000000001</c:v>
                </c:pt>
                <c:pt idx="3094">
                  <c:v>21.074000000000002</c:v>
                </c:pt>
                <c:pt idx="3095">
                  <c:v>21.071999999999999</c:v>
                </c:pt>
                <c:pt idx="3096">
                  <c:v>21.047999999999998</c:v>
                </c:pt>
                <c:pt idx="3097">
                  <c:v>21.047000000000001</c:v>
                </c:pt>
                <c:pt idx="3098">
                  <c:v>21.045999999999999</c:v>
                </c:pt>
                <c:pt idx="3099">
                  <c:v>21.036999999999999</c:v>
                </c:pt>
                <c:pt idx="3100">
                  <c:v>21.018000000000001</c:v>
                </c:pt>
                <c:pt idx="3101">
                  <c:v>21.016999999999999</c:v>
                </c:pt>
                <c:pt idx="3102">
                  <c:v>21.016999999999999</c:v>
                </c:pt>
                <c:pt idx="3103">
                  <c:v>21.015999999999998</c:v>
                </c:pt>
                <c:pt idx="3104">
                  <c:v>21.015999999999998</c:v>
                </c:pt>
                <c:pt idx="3105">
                  <c:v>21.015000000000001</c:v>
                </c:pt>
                <c:pt idx="3106">
                  <c:v>21.013000000000002</c:v>
                </c:pt>
                <c:pt idx="3107">
                  <c:v>21.010999999999999</c:v>
                </c:pt>
                <c:pt idx="3108">
                  <c:v>21.006</c:v>
                </c:pt>
                <c:pt idx="3109">
                  <c:v>21.003</c:v>
                </c:pt>
                <c:pt idx="3110">
                  <c:v>20.998000000000001</c:v>
                </c:pt>
                <c:pt idx="3111">
                  <c:v>21.010999999999999</c:v>
                </c:pt>
                <c:pt idx="3112">
                  <c:v>21.013000000000002</c:v>
                </c:pt>
                <c:pt idx="3113">
                  <c:v>21.027999999999999</c:v>
                </c:pt>
                <c:pt idx="3114">
                  <c:v>21.04</c:v>
                </c:pt>
                <c:pt idx="3115">
                  <c:v>21.056999999999999</c:v>
                </c:pt>
                <c:pt idx="3116">
                  <c:v>21.05</c:v>
                </c:pt>
                <c:pt idx="3117">
                  <c:v>21.039000000000001</c:v>
                </c:pt>
                <c:pt idx="3118">
                  <c:v>21.033000000000001</c:v>
                </c:pt>
                <c:pt idx="3119">
                  <c:v>21.044</c:v>
                </c:pt>
                <c:pt idx="3120">
                  <c:v>21.048999999999999</c:v>
                </c:pt>
                <c:pt idx="3121">
                  <c:v>21.068000000000001</c:v>
                </c:pt>
                <c:pt idx="3122">
                  <c:v>21.071000000000002</c:v>
                </c:pt>
                <c:pt idx="3123">
                  <c:v>21.091000000000001</c:v>
                </c:pt>
                <c:pt idx="3124">
                  <c:v>21.106000000000002</c:v>
                </c:pt>
                <c:pt idx="3125">
                  <c:v>21.12</c:v>
                </c:pt>
                <c:pt idx="3126">
                  <c:v>21.105</c:v>
                </c:pt>
                <c:pt idx="3127">
                  <c:v>21.097999999999999</c:v>
                </c:pt>
                <c:pt idx="3128">
                  <c:v>21.081</c:v>
                </c:pt>
                <c:pt idx="3129">
                  <c:v>21.024999999999999</c:v>
                </c:pt>
                <c:pt idx="3130">
                  <c:v>21.027999999999999</c:v>
                </c:pt>
                <c:pt idx="3131">
                  <c:v>21.036000000000001</c:v>
                </c:pt>
                <c:pt idx="3132">
                  <c:v>21.039000000000001</c:v>
                </c:pt>
                <c:pt idx="3133">
                  <c:v>21.041</c:v>
                </c:pt>
                <c:pt idx="3134">
                  <c:v>21.047000000000001</c:v>
                </c:pt>
                <c:pt idx="3135">
                  <c:v>21.073</c:v>
                </c:pt>
                <c:pt idx="3136">
                  <c:v>21.081</c:v>
                </c:pt>
                <c:pt idx="3137">
                  <c:v>21.08</c:v>
                </c:pt>
                <c:pt idx="3138">
                  <c:v>21.077999999999999</c:v>
                </c:pt>
                <c:pt idx="3139">
                  <c:v>21.077999999999999</c:v>
                </c:pt>
                <c:pt idx="3140">
                  <c:v>21.088999999999999</c:v>
                </c:pt>
                <c:pt idx="3141">
                  <c:v>21.128</c:v>
                </c:pt>
                <c:pt idx="3142">
                  <c:v>21.137</c:v>
                </c:pt>
                <c:pt idx="3143">
                  <c:v>21.219000000000001</c:v>
                </c:pt>
                <c:pt idx="3144">
                  <c:v>21.225000000000001</c:v>
                </c:pt>
                <c:pt idx="3145">
                  <c:v>21.224</c:v>
                </c:pt>
                <c:pt idx="3146">
                  <c:v>21.224</c:v>
                </c:pt>
                <c:pt idx="3147">
                  <c:v>21.222999999999999</c:v>
                </c:pt>
                <c:pt idx="3148">
                  <c:v>21.207000000000001</c:v>
                </c:pt>
                <c:pt idx="3149">
                  <c:v>21.192</c:v>
                </c:pt>
                <c:pt idx="3150">
                  <c:v>21.192</c:v>
                </c:pt>
                <c:pt idx="3151">
                  <c:v>21.164000000000001</c:v>
                </c:pt>
                <c:pt idx="3152">
                  <c:v>21.163</c:v>
                </c:pt>
                <c:pt idx="3153">
                  <c:v>21.161000000000001</c:v>
                </c:pt>
                <c:pt idx="3154">
                  <c:v>21.138000000000002</c:v>
                </c:pt>
                <c:pt idx="3155">
                  <c:v>21.135999999999999</c:v>
                </c:pt>
                <c:pt idx="3156">
                  <c:v>21.138999999999999</c:v>
                </c:pt>
                <c:pt idx="3157">
                  <c:v>21.161000000000001</c:v>
                </c:pt>
                <c:pt idx="3158">
                  <c:v>21.164000000000001</c:v>
                </c:pt>
                <c:pt idx="3159">
                  <c:v>21.170999999999999</c:v>
                </c:pt>
                <c:pt idx="3160">
                  <c:v>21.209</c:v>
                </c:pt>
                <c:pt idx="3161">
                  <c:v>21.238</c:v>
                </c:pt>
                <c:pt idx="3162">
                  <c:v>21.251000000000001</c:v>
                </c:pt>
                <c:pt idx="3163">
                  <c:v>21.251000000000001</c:v>
                </c:pt>
                <c:pt idx="3164">
                  <c:v>21.251000000000001</c:v>
                </c:pt>
                <c:pt idx="3165">
                  <c:v>21.251000000000001</c:v>
                </c:pt>
                <c:pt idx="3166">
                  <c:v>21.251000000000001</c:v>
                </c:pt>
                <c:pt idx="3167">
                  <c:v>21.251000000000001</c:v>
                </c:pt>
                <c:pt idx="3168">
                  <c:v>21.25</c:v>
                </c:pt>
                <c:pt idx="3169">
                  <c:v>21.25</c:v>
                </c:pt>
                <c:pt idx="3170">
                  <c:v>21.25</c:v>
                </c:pt>
                <c:pt idx="3171">
                  <c:v>21.25</c:v>
                </c:pt>
                <c:pt idx="3172">
                  <c:v>21.227</c:v>
                </c:pt>
                <c:pt idx="3173">
                  <c:v>21.204000000000001</c:v>
                </c:pt>
                <c:pt idx="3174">
                  <c:v>21.228999999999999</c:v>
                </c:pt>
                <c:pt idx="3175">
                  <c:v>21.274999999999999</c:v>
                </c:pt>
                <c:pt idx="3176">
                  <c:v>21.288</c:v>
                </c:pt>
                <c:pt idx="3177">
                  <c:v>21.312000000000001</c:v>
                </c:pt>
                <c:pt idx="3178">
                  <c:v>21.312000000000001</c:v>
                </c:pt>
                <c:pt idx="3179">
                  <c:v>21.312000000000001</c:v>
                </c:pt>
                <c:pt idx="3180">
                  <c:v>21.312000000000001</c:v>
                </c:pt>
                <c:pt idx="3181">
                  <c:v>21.312000000000001</c:v>
                </c:pt>
                <c:pt idx="3182">
                  <c:v>21.317</c:v>
                </c:pt>
                <c:pt idx="3183">
                  <c:v>21.33</c:v>
                </c:pt>
                <c:pt idx="3184">
                  <c:v>21.332000000000001</c:v>
                </c:pt>
                <c:pt idx="3185">
                  <c:v>21.338999999999999</c:v>
                </c:pt>
                <c:pt idx="3186">
                  <c:v>21.297999999999998</c:v>
                </c:pt>
                <c:pt idx="3187">
                  <c:v>21.172000000000001</c:v>
                </c:pt>
                <c:pt idx="3188">
                  <c:v>21.091999999999999</c:v>
                </c:pt>
                <c:pt idx="3189">
                  <c:v>20.954000000000001</c:v>
                </c:pt>
                <c:pt idx="3190">
                  <c:v>20.815000000000001</c:v>
                </c:pt>
                <c:pt idx="3191">
                  <c:v>20.731999999999999</c:v>
                </c:pt>
                <c:pt idx="3192">
                  <c:v>20.704999999999998</c:v>
                </c:pt>
                <c:pt idx="3193">
                  <c:v>20.716000000000001</c:v>
                </c:pt>
                <c:pt idx="3194">
                  <c:v>20.838999999999999</c:v>
                </c:pt>
                <c:pt idx="3195">
                  <c:v>20.84</c:v>
                </c:pt>
                <c:pt idx="3196">
                  <c:v>20.841999999999999</c:v>
                </c:pt>
                <c:pt idx="3197">
                  <c:v>21.085999999999999</c:v>
                </c:pt>
                <c:pt idx="3198">
                  <c:v>21.241</c:v>
                </c:pt>
                <c:pt idx="3199">
                  <c:v>21.24</c:v>
                </c:pt>
                <c:pt idx="3200">
                  <c:v>21.172000000000001</c:v>
                </c:pt>
                <c:pt idx="3201">
                  <c:v>21.111000000000001</c:v>
                </c:pt>
                <c:pt idx="3202">
                  <c:v>21.024000000000001</c:v>
                </c:pt>
                <c:pt idx="3203">
                  <c:v>21.01</c:v>
                </c:pt>
                <c:pt idx="3204">
                  <c:v>21.004999999999999</c:v>
                </c:pt>
                <c:pt idx="3205">
                  <c:v>21.010999999999999</c:v>
                </c:pt>
                <c:pt idx="3206">
                  <c:v>21.039000000000001</c:v>
                </c:pt>
                <c:pt idx="3207">
                  <c:v>21.041</c:v>
                </c:pt>
                <c:pt idx="3208">
                  <c:v>21.053000000000001</c:v>
                </c:pt>
                <c:pt idx="3209">
                  <c:v>21.077999999999999</c:v>
                </c:pt>
                <c:pt idx="3210">
                  <c:v>21.096</c:v>
                </c:pt>
                <c:pt idx="3211">
                  <c:v>21.094999999999999</c:v>
                </c:pt>
                <c:pt idx="3212">
                  <c:v>21.091999999999999</c:v>
                </c:pt>
                <c:pt idx="3213">
                  <c:v>21.077999999999999</c:v>
                </c:pt>
                <c:pt idx="3214">
                  <c:v>21.074999999999999</c:v>
                </c:pt>
                <c:pt idx="3215">
                  <c:v>21.045999999999999</c:v>
                </c:pt>
                <c:pt idx="3216">
                  <c:v>21.009</c:v>
                </c:pt>
                <c:pt idx="3217">
                  <c:v>20.995999999999999</c:v>
                </c:pt>
                <c:pt idx="3218">
                  <c:v>20.992999999999999</c:v>
                </c:pt>
                <c:pt idx="3219">
                  <c:v>20.989000000000001</c:v>
                </c:pt>
                <c:pt idx="3220">
                  <c:v>20.963000000000001</c:v>
                </c:pt>
                <c:pt idx="3221">
                  <c:v>20.972000000000001</c:v>
                </c:pt>
                <c:pt idx="3222">
                  <c:v>20.975999999999999</c:v>
                </c:pt>
                <c:pt idx="3223">
                  <c:v>20.978999999999999</c:v>
                </c:pt>
                <c:pt idx="3224">
                  <c:v>20.983000000000001</c:v>
                </c:pt>
                <c:pt idx="3225">
                  <c:v>20.974</c:v>
                </c:pt>
                <c:pt idx="3226">
                  <c:v>20.98</c:v>
                </c:pt>
                <c:pt idx="3227">
                  <c:v>20.931000000000001</c:v>
                </c:pt>
                <c:pt idx="3228">
                  <c:v>20.89</c:v>
                </c:pt>
                <c:pt idx="3229">
                  <c:v>20.881</c:v>
                </c:pt>
                <c:pt idx="3230">
                  <c:v>20.881</c:v>
                </c:pt>
                <c:pt idx="3231">
                  <c:v>20.89</c:v>
                </c:pt>
                <c:pt idx="3232">
                  <c:v>20.899000000000001</c:v>
                </c:pt>
                <c:pt idx="3233">
                  <c:v>20.902999999999999</c:v>
                </c:pt>
                <c:pt idx="3234">
                  <c:v>20.891999999999999</c:v>
                </c:pt>
                <c:pt idx="3235">
                  <c:v>20.859000000000002</c:v>
                </c:pt>
                <c:pt idx="3236">
                  <c:v>20.85</c:v>
                </c:pt>
                <c:pt idx="3237">
                  <c:v>20.86</c:v>
                </c:pt>
                <c:pt idx="3238">
                  <c:v>20.914999999999999</c:v>
                </c:pt>
                <c:pt idx="3239">
                  <c:v>20.95</c:v>
                </c:pt>
                <c:pt idx="3240">
                  <c:v>20.948</c:v>
                </c:pt>
                <c:pt idx="3241">
                  <c:v>20.949000000000002</c:v>
                </c:pt>
                <c:pt idx="3242">
                  <c:v>20.943000000000001</c:v>
                </c:pt>
                <c:pt idx="3243">
                  <c:v>20.937000000000001</c:v>
                </c:pt>
                <c:pt idx="3244">
                  <c:v>20.916</c:v>
                </c:pt>
                <c:pt idx="3245">
                  <c:v>20.917000000000002</c:v>
                </c:pt>
                <c:pt idx="3246">
                  <c:v>20.963999999999999</c:v>
                </c:pt>
                <c:pt idx="3247">
                  <c:v>20.992000000000001</c:v>
                </c:pt>
                <c:pt idx="3248">
                  <c:v>20.991</c:v>
                </c:pt>
                <c:pt idx="3249">
                  <c:v>20.992000000000001</c:v>
                </c:pt>
                <c:pt idx="3250">
                  <c:v>21.004000000000001</c:v>
                </c:pt>
                <c:pt idx="3251">
                  <c:v>21.05</c:v>
                </c:pt>
                <c:pt idx="3252">
                  <c:v>21.114999999999998</c:v>
                </c:pt>
                <c:pt idx="3253">
                  <c:v>21.120999999999999</c:v>
                </c:pt>
                <c:pt idx="3254">
                  <c:v>21.085999999999999</c:v>
                </c:pt>
                <c:pt idx="3255">
                  <c:v>21.053999999999998</c:v>
                </c:pt>
                <c:pt idx="3256">
                  <c:v>20.995999999999999</c:v>
                </c:pt>
                <c:pt idx="3257">
                  <c:v>20.9</c:v>
                </c:pt>
                <c:pt idx="3258">
                  <c:v>20.875</c:v>
                </c:pt>
                <c:pt idx="3259">
                  <c:v>20.859000000000002</c:v>
                </c:pt>
                <c:pt idx="3260">
                  <c:v>20.794</c:v>
                </c:pt>
                <c:pt idx="3261">
                  <c:v>20.792000000000002</c:v>
                </c:pt>
                <c:pt idx="3262">
                  <c:v>20.762</c:v>
                </c:pt>
                <c:pt idx="3263">
                  <c:v>20.763999999999999</c:v>
                </c:pt>
                <c:pt idx="3264">
                  <c:v>20.776</c:v>
                </c:pt>
                <c:pt idx="3265">
                  <c:v>20.785</c:v>
                </c:pt>
                <c:pt idx="3266">
                  <c:v>20.821999999999999</c:v>
                </c:pt>
                <c:pt idx="3267">
                  <c:v>20.83</c:v>
                </c:pt>
                <c:pt idx="3268">
                  <c:v>20.797000000000001</c:v>
                </c:pt>
                <c:pt idx="3269">
                  <c:v>20.667000000000002</c:v>
                </c:pt>
                <c:pt idx="3270">
                  <c:v>20.623999999999999</c:v>
                </c:pt>
                <c:pt idx="3271">
                  <c:v>20.547000000000001</c:v>
                </c:pt>
                <c:pt idx="3272">
                  <c:v>20.533999999999999</c:v>
                </c:pt>
                <c:pt idx="3273">
                  <c:v>20.533000000000001</c:v>
                </c:pt>
                <c:pt idx="3274">
                  <c:v>20.533000000000001</c:v>
                </c:pt>
                <c:pt idx="3275">
                  <c:v>20.535</c:v>
                </c:pt>
                <c:pt idx="3276">
                  <c:v>20.645</c:v>
                </c:pt>
                <c:pt idx="3277">
                  <c:v>20.678999999999998</c:v>
                </c:pt>
                <c:pt idx="3278">
                  <c:v>20.702000000000002</c:v>
                </c:pt>
                <c:pt idx="3279">
                  <c:v>20.715</c:v>
                </c:pt>
                <c:pt idx="3280">
                  <c:v>20.716999999999999</c:v>
                </c:pt>
                <c:pt idx="3281">
                  <c:v>20.738</c:v>
                </c:pt>
                <c:pt idx="3282">
                  <c:v>20.741</c:v>
                </c:pt>
                <c:pt idx="3283">
                  <c:v>20.614999999999998</c:v>
                </c:pt>
                <c:pt idx="3284">
                  <c:v>20.579000000000001</c:v>
                </c:pt>
                <c:pt idx="3285">
                  <c:v>20.541</c:v>
                </c:pt>
                <c:pt idx="3286">
                  <c:v>20.25</c:v>
                </c:pt>
                <c:pt idx="3287">
                  <c:v>20.154</c:v>
                </c:pt>
                <c:pt idx="3288">
                  <c:v>19.884</c:v>
                </c:pt>
                <c:pt idx="3289">
                  <c:v>19.867999999999999</c:v>
                </c:pt>
                <c:pt idx="3290">
                  <c:v>19.893000000000001</c:v>
                </c:pt>
                <c:pt idx="3291">
                  <c:v>20.029</c:v>
                </c:pt>
                <c:pt idx="3292">
                  <c:v>20.184000000000001</c:v>
                </c:pt>
                <c:pt idx="3293">
                  <c:v>20.346</c:v>
                </c:pt>
                <c:pt idx="3294">
                  <c:v>20.565999999999999</c:v>
                </c:pt>
                <c:pt idx="3295">
                  <c:v>20.661999999999999</c:v>
                </c:pt>
                <c:pt idx="3296">
                  <c:v>20.715</c:v>
                </c:pt>
                <c:pt idx="3297">
                  <c:v>20.780999999999999</c:v>
                </c:pt>
                <c:pt idx="3298">
                  <c:v>20.786000000000001</c:v>
                </c:pt>
                <c:pt idx="3299">
                  <c:v>20.792999999999999</c:v>
                </c:pt>
                <c:pt idx="3300">
                  <c:v>20.791</c:v>
                </c:pt>
                <c:pt idx="3301">
                  <c:v>20.789000000000001</c:v>
                </c:pt>
                <c:pt idx="3302">
                  <c:v>20.812000000000001</c:v>
                </c:pt>
                <c:pt idx="3303">
                  <c:v>20.824999999999999</c:v>
                </c:pt>
                <c:pt idx="3304">
                  <c:v>20.902000000000001</c:v>
                </c:pt>
                <c:pt idx="3305">
                  <c:v>21.053999999999998</c:v>
                </c:pt>
                <c:pt idx="3306">
                  <c:v>21.111000000000001</c:v>
                </c:pt>
                <c:pt idx="3307">
                  <c:v>21.13</c:v>
                </c:pt>
                <c:pt idx="3308">
                  <c:v>21.145</c:v>
                </c:pt>
                <c:pt idx="3309">
                  <c:v>21.148</c:v>
                </c:pt>
                <c:pt idx="3310">
                  <c:v>21.148</c:v>
                </c:pt>
                <c:pt idx="3311">
                  <c:v>21.149000000000001</c:v>
                </c:pt>
                <c:pt idx="3312">
                  <c:v>21.134</c:v>
                </c:pt>
                <c:pt idx="3313">
                  <c:v>21.100999999999999</c:v>
                </c:pt>
                <c:pt idx="3314">
                  <c:v>21.099</c:v>
                </c:pt>
                <c:pt idx="3315">
                  <c:v>21.102</c:v>
                </c:pt>
                <c:pt idx="3316">
                  <c:v>21.138999999999999</c:v>
                </c:pt>
                <c:pt idx="3317">
                  <c:v>21.149000000000001</c:v>
                </c:pt>
                <c:pt idx="3318">
                  <c:v>21.167000000000002</c:v>
                </c:pt>
                <c:pt idx="3319">
                  <c:v>21.196999999999999</c:v>
                </c:pt>
                <c:pt idx="3320">
                  <c:v>21.218</c:v>
                </c:pt>
                <c:pt idx="3321">
                  <c:v>21.21</c:v>
                </c:pt>
                <c:pt idx="3322">
                  <c:v>21.201000000000001</c:v>
                </c:pt>
                <c:pt idx="3323">
                  <c:v>21.193000000000001</c:v>
                </c:pt>
                <c:pt idx="3324">
                  <c:v>21.18</c:v>
                </c:pt>
                <c:pt idx="3325">
                  <c:v>21.167000000000002</c:v>
                </c:pt>
                <c:pt idx="3326">
                  <c:v>21.161999999999999</c:v>
                </c:pt>
                <c:pt idx="3327">
                  <c:v>21.164999999999999</c:v>
                </c:pt>
                <c:pt idx="3328">
                  <c:v>21.178000000000001</c:v>
                </c:pt>
                <c:pt idx="3329">
                  <c:v>21.181999999999999</c:v>
                </c:pt>
                <c:pt idx="3330">
                  <c:v>21.178999999999998</c:v>
                </c:pt>
                <c:pt idx="3331">
                  <c:v>21.181999999999999</c:v>
                </c:pt>
                <c:pt idx="3332">
                  <c:v>21.201000000000001</c:v>
                </c:pt>
                <c:pt idx="3333">
                  <c:v>21.222000000000001</c:v>
                </c:pt>
                <c:pt idx="3334">
                  <c:v>21.228000000000002</c:v>
                </c:pt>
                <c:pt idx="3335">
                  <c:v>21.233000000000001</c:v>
                </c:pt>
                <c:pt idx="3336">
                  <c:v>21.244</c:v>
                </c:pt>
                <c:pt idx="3337">
                  <c:v>21.277999999999999</c:v>
                </c:pt>
                <c:pt idx="3338">
                  <c:v>21.28</c:v>
                </c:pt>
                <c:pt idx="3339">
                  <c:v>21.277999999999999</c:v>
                </c:pt>
                <c:pt idx="3340">
                  <c:v>21.213999999999999</c:v>
                </c:pt>
                <c:pt idx="3341">
                  <c:v>21.183</c:v>
                </c:pt>
                <c:pt idx="3342">
                  <c:v>21.178000000000001</c:v>
                </c:pt>
                <c:pt idx="3343">
                  <c:v>21.175999999999998</c:v>
                </c:pt>
                <c:pt idx="3344">
                  <c:v>21.067</c:v>
                </c:pt>
                <c:pt idx="3345">
                  <c:v>21.018000000000001</c:v>
                </c:pt>
                <c:pt idx="3346">
                  <c:v>21.012</c:v>
                </c:pt>
                <c:pt idx="3347">
                  <c:v>21.021000000000001</c:v>
                </c:pt>
                <c:pt idx="3348">
                  <c:v>21.096</c:v>
                </c:pt>
                <c:pt idx="3349">
                  <c:v>21.204999999999998</c:v>
                </c:pt>
                <c:pt idx="3350">
                  <c:v>21.207000000000001</c:v>
                </c:pt>
                <c:pt idx="3351">
                  <c:v>21.233000000000001</c:v>
                </c:pt>
                <c:pt idx="3352">
                  <c:v>21.234999999999999</c:v>
                </c:pt>
                <c:pt idx="3353">
                  <c:v>21.248000000000001</c:v>
                </c:pt>
                <c:pt idx="3354">
                  <c:v>21.263000000000002</c:v>
                </c:pt>
                <c:pt idx="3355">
                  <c:v>21.263000000000002</c:v>
                </c:pt>
                <c:pt idx="3356">
                  <c:v>21.271000000000001</c:v>
                </c:pt>
                <c:pt idx="3357">
                  <c:v>21.292999999999999</c:v>
                </c:pt>
                <c:pt idx="3358">
                  <c:v>21.291</c:v>
                </c:pt>
                <c:pt idx="3359">
                  <c:v>21.277999999999999</c:v>
                </c:pt>
                <c:pt idx="3360">
                  <c:v>21.271999999999998</c:v>
                </c:pt>
                <c:pt idx="3361">
                  <c:v>21.31</c:v>
                </c:pt>
                <c:pt idx="3362">
                  <c:v>21.311</c:v>
                </c:pt>
                <c:pt idx="3363">
                  <c:v>21.318999999999999</c:v>
                </c:pt>
                <c:pt idx="3364">
                  <c:v>21.288</c:v>
                </c:pt>
                <c:pt idx="3365">
                  <c:v>21.280999999999999</c:v>
                </c:pt>
                <c:pt idx="3366">
                  <c:v>21.283000000000001</c:v>
                </c:pt>
                <c:pt idx="3367">
                  <c:v>21.204000000000001</c:v>
                </c:pt>
                <c:pt idx="3368">
                  <c:v>21.196999999999999</c:v>
                </c:pt>
                <c:pt idx="3369">
                  <c:v>21.204000000000001</c:v>
                </c:pt>
                <c:pt idx="3370">
                  <c:v>21.228000000000002</c:v>
                </c:pt>
                <c:pt idx="3371">
                  <c:v>21.25</c:v>
                </c:pt>
                <c:pt idx="3372">
                  <c:v>21.25</c:v>
                </c:pt>
                <c:pt idx="3373">
                  <c:v>21.265999999999998</c:v>
                </c:pt>
                <c:pt idx="3374">
                  <c:v>21.283000000000001</c:v>
                </c:pt>
                <c:pt idx="3375">
                  <c:v>21.288</c:v>
                </c:pt>
                <c:pt idx="3376">
                  <c:v>21.285</c:v>
                </c:pt>
                <c:pt idx="3377">
                  <c:v>21.286999999999999</c:v>
                </c:pt>
                <c:pt idx="3378">
                  <c:v>21.286999999999999</c:v>
                </c:pt>
                <c:pt idx="3379">
                  <c:v>21.286000000000001</c:v>
                </c:pt>
                <c:pt idx="3380">
                  <c:v>21.28</c:v>
                </c:pt>
                <c:pt idx="3381">
                  <c:v>21.268000000000001</c:v>
                </c:pt>
                <c:pt idx="3382">
                  <c:v>21.251999999999999</c:v>
                </c:pt>
                <c:pt idx="3383">
                  <c:v>21.228000000000002</c:v>
                </c:pt>
                <c:pt idx="3384">
                  <c:v>21.196999999999999</c:v>
                </c:pt>
                <c:pt idx="3385">
                  <c:v>21.155999999999999</c:v>
                </c:pt>
                <c:pt idx="3386">
                  <c:v>21.134</c:v>
                </c:pt>
                <c:pt idx="3387">
                  <c:v>21.117999999999999</c:v>
                </c:pt>
                <c:pt idx="3388">
                  <c:v>21.082999999999998</c:v>
                </c:pt>
                <c:pt idx="3389">
                  <c:v>21.084</c:v>
                </c:pt>
                <c:pt idx="3390">
                  <c:v>21.084</c:v>
                </c:pt>
                <c:pt idx="3391">
                  <c:v>21.082999999999998</c:v>
                </c:pt>
                <c:pt idx="3392">
                  <c:v>21.085000000000001</c:v>
                </c:pt>
                <c:pt idx="3393">
                  <c:v>21.113</c:v>
                </c:pt>
                <c:pt idx="3394">
                  <c:v>21.145</c:v>
                </c:pt>
                <c:pt idx="3395">
                  <c:v>21.138000000000002</c:v>
                </c:pt>
                <c:pt idx="3396">
                  <c:v>21.145</c:v>
                </c:pt>
                <c:pt idx="3397">
                  <c:v>21.14</c:v>
                </c:pt>
                <c:pt idx="3398">
                  <c:v>21.143999999999998</c:v>
                </c:pt>
                <c:pt idx="3399">
                  <c:v>21.120999999999999</c:v>
                </c:pt>
                <c:pt idx="3400">
                  <c:v>21.123000000000001</c:v>
                </c:pt>
                <c:pt idx="3401">
                  <c:v>21.114999999999998</c:v>
                </c:pt>
                <c:pt idx="3402">
                  <c:v>21.12</c:v>
                </c:pt>
                <c:pt idx="3403">
                  <c:v>21.11</c:v>
                </c:pt>
                <c:pt idx="3404">
                  <c:v>21.140999999999998</c:v>
                </c:pt>
                <c:pt idx="3405">
                  <c:v>21.143000000000001</c:v>
                </c:pt>
                <c:pt idx="3406">
                  <c:v>21.143999999999998</c:v>
                </c:pt>
                <c:pt idx="3407">
                  <c:v>21.164999999999999</c:v>
                </c:pt>
                <c:pt idx="3408">
                  <c:v>21.190999999999999</c:v>
                </c:pt>
                <c:pt idx="3409">
                  <c:v>21.187999999999999</c:v>
                </c:pt>
                <c:pt idx="3410">
                  <c:v>21.184999999999999</c:v>
                </c:pt>
                <c:pt idx="3411">
                  <c:v>21.170999999999999</c:v>
                </c:pt>
                <c:pt idx="3412">
                  <c:v>21.158000000000001</c:v>
                </c:pt>
                <c:pt idx="3413">
                  <c:v>21.155000000000001</c:v>
                </c:pt>
                <c:pt idx="3414">
                  <c:v>21.172999999999998</c:v>
                </c:pt>
                <c:pt idx="3415">
                  <c:v>21.175000000000001</c:v>
                </c:pt>
                <c:pt idx="3416">
                  <c:v>21.187999999999999</c:v>
                </c:pt>
                <c:pt idx="3417">
                  <c:v>21.2</c:v>
                </c:pt>
                <c:pt idx="3418">
                  <c:v>21.231999999999999</c:v>
                </c:pt>
                <c:pt idx="3419">
                  <c:v>21.233000000000001</c:v>
                </c:pt>
                <c:pt idx="3420">
                  <c:v>21.233000000000001</c:v>
                </c:pt>
                <c:pt idx="3421">
                  <c:v>21.227</c:v>
                </c:pt>
                <c:pt idx="3422">
                  <c:v>21.224</c:v>
                </c:pt>
                <c:pt idx="3423">
                  <c:v>21.212</c:v>
                </c:pt>
                <c:pt idx="3424">
                  <c:v>21.199000000000002</c:v>
                </c:pt>
                <c:pt idx="3425">
                  <c:v>21.213000000000001</c:v>
                </c:pt>
                <c:pt idx="3426">
                  <c:v>21.213000000000001</c:v>
                </c:pt>
                <c:pt idx="3427">
                  <c:v>21.199000000000002</c:v>
                </c:pt>
                <c:pt idx="3428">
                  <c:v>21.227</c:v>
                </c:pt>
                <c:pt idx="3429">
                  <c:v>21.227</c:v>
                </c:pt>
                <c:pt idx="3430">
                  <c:v>21.225000000000001</c:v>
                </c:pt>
                <c:pt idx="3431">
                  <c:v>21.145</c:v>
                </c:pt>
                <c:pt idx="3432">
                  <c:v>21.164999999999999</c:v>
                </c:pt>
                <c:pt idx="3433">
                  <c:v>21.184999999999999</c:v>
                </c:pt>
                <c:pt idx="3434">
                  <c:v>21.145</c:v>
                </c:pt>
                <c:pt idx="3435">
                  <c:v>21.105</c:v>
                </c:pt>
                <c:pt idx="3436">
                  <c:v>21.1</c:v>
                </c:pt>
                <c:pt idx="3437">
                  <c:v>21.079000000000001</c:v>
                </c:pt>
                <c:pt idx="3438">
                  <c:v>21.068000000000001</c:v>
                </c:pt>
                <c:pt idx="3439">
                  <c:v>21.036000000000001</c:v>
                </c:pt>
                <c:pt idx="3440">
                  <c:v>21.036999999999999</c:v>
                </c:pt>
                <c:pt idx="3441">
                  <c:v>21.038</c:v>
                </c:pt>
                <c:pt idx="3442">
                  <c:v>21.103999999999999</c:v>
                </c:pt>
                <c:pt idx="3443">
                  <c:v>21.154</c:v>
                </c:pt>
                <c:pt idx="3444">
                  <c:v>21.161999999999999</c:v>
                </c:pt>
                <c:pt idx="3445">
                  <c:v>21.172000000000001</c:v>
                </c:pt>
                <c:pt idx="3446">
                  <c:v>21.187999999999999</c:v>
                </c:pt>
                <c:pt idx="3447">
                  <c:v>21.193000000000001</c:v>
                </c:pt>
                <c:pt idx="3448">
                  <c:v>21.189</c:v>
                </c:pt>
                <c:pt idx="3449">
                  <c:v>21.193000000000001</c:v>
                </c:pt>
                <c:pt idx="3450">
                  <c:v>21.202999999999999</c:v>
                </c:pt>
                <c:pt idx="3451">
                  <c:v>21.21</c:v>
                </c:pt>
                <c:pt idx="3452">
                  <c:v>21.222999999999999</c:v>
                </c:pt>
                <c:pt idx="3453">
                  <c:v>21.225000000000001</c:v>
                </c:pt>
                <c:pt idx="3454">
                  <c:v>21.225000000000001</c:v>
                </c:pt>
                <c:pt idx="3455">
                  <c:v>21.225000000000001</c:v>
                </c:pt>
                <c:pt idx="3456">
                  <c:v>21.224</c:v>
                </c:pt>
                <c:pt idx="3457">
                  <c:v>21.22</c:v>
                </c:pt>
                <c:pt idx="3458">
                  <c:v>21.219000000000001</c:v>
                </c:pt>
                <c:pt idx="3459">
                  <c:v>21.216000000000001</c:v>
                </c:pt>
                <c:pt idx="3460">
                  <c:v>21.216999999999999</c:v>
                </c:pt>
                <c:pt idx="3461">
                  <c:v>21.22</c:v>
                </c:pt>
                <c:pt idx="3462">
                  <c:v>21.222000000000001</c:v>
                </c:pt>
                <c:pt idx="3463">
                  <c:v>21.225999999999999</c:v>
                </c:pt>
                <c:pt idx="3464">
                  <c:v>21.238</c:v>
                </c:pt>
                <c:pt idx="3465">
                  <c:v>21.248000000000001</c:v>
                </c:pt>
                <c:pt idx="3466">
                  <c:v>21.251999999999999</c:v>
                </c:pt>
                <c:pt idx="3467">
                  <c:v>21.254999999999999</c:v>
                </c:pt>
                <c:pt idx="3468">
                  <c:v>21.260999999999999</c:v>
                </c:pt>
                <c:pt idx="3469">
                  <c:v>21.27</c:v>
                </c:pt>
                <c:pt idx="3470">
                  <c:v>21.283000000000001</c:v>
                </c:pt>
                <c:pt idx="3471">
                  <c:v>21.283000000000001</c:v>
                </c:pt>
                <c:pt idx="3472">
                  <c:v>21.283999999999999</c:v>
                </c:pt>
                <c:pt idx="3473">
                  <c:v>21.292999999999999</c:v>
                </c:pt>
                <c:pt idx="3474">
                  <c:v>21.327000000000002</c:v>
                </c:pt>
                <c:pt idx="3475">
                  <c:v>21.361999999999998</c:v>
                </c:pt>
                <c:pt idx="3476">
                  <c:v>21.349</c:v>
                </c:pt>
                <c:pt idx="3477">
                  <c:v>21.327000000000002</c:v>
                </c:pt>
                <c:pt idx="3478">
                  <c:v>21.295999999999999</c:v>
                </c:pt>
                <c:pt idx="3479">
                  <c:v>21.273</c:v>
                </c:pt>
                <c:pt idx="3480">
                  <c:v>21.265000000000001</c:v>
                </c:pt>
                <c:pt idx="3481">
                  <c:v>21.266999999999999</c:v>
                </c:pt>
                <c:pt idx="3482">
                  <c:v>21.251999999999999</c:v>
                </c:pt>
                <c:pt idx="3483">
                  <c:v>21.251000000000001</c:v>
                </c:pt>
                <c:pt idx="3484">
                  <c:v>21.25</c:v>
                </c:pt>
                <c:pt idx="3485">
                  <c:v>21.247</c:v>
                </c:pt>
                <c:pt idx="3486">
                  <c:v>21.245000000000001</c:v>
                </c:pt>
                <c:pt idx="3487">
                  <c:v>21.23</c:v>
                </c:pt>
                <c:pt idx="3488">
                  <c:v>21.224</c:v>
                </c:pt>
                <c:pt idx="3489">
                  <c:v>21.221</c:v>
                </c:pt>
                <c:pt idx="3490">
                  <c:v>21.225000000000001</c:v>
                </c:pt>
                <c:pt idx="3491">
                  <c:v>21.222999999999999</c:v>
                </c:pt>
                <c:pt idx="3492">
                  <c:v>21.221</c:v>
                </c:pt>
                <c:pt idx="3493">
                  <c:v>21.195</c:v>
                </c:pt>
                <c:pt idx="3494">
                  <c:v>21.166</c:v>
                </c:pt>
                <c:pt idx="3495">
                  <c:v>21.132999999999999</c:v>
                </c:pt>
                <c:pt idx="3496">
                  <c:v>21.119</c:v>
                </c:pt>
                <c:pt idx="3497">
                  <c:v>21.113</c:v>
                </c:pt>
                <c:pt idx="3498">
                  <c:v>21.102</c:v>
                </c:pt>
                <c:pt idx="3499">
                  <c:v>21.084</c:v>
                </c:pt>
                <c:pt idx="3500">
                  <c:v>21.077000000000002</c:v>
                </c:pt>
                <c:pt idx="3501">
                  <c:v>21.062999999999999</c:v>
                </c:pt>
                <c:pt idx="3502">
                  <c:v>21.062999999999999</c:v>
                </c:pt>
                <c:pt idx="3503">
                  <c:v>21.071999999999999</c:v>
                </c:pt>
                <c:pt idx="3504">
                  <c:v>21.07</c:v>
                </c:pt>
                <c:pt idx="3505">
                  <c:v>21.065000000000001</c:v>
                </c:pt>
                <c:pt idx="3506">
                  <c:v>21.033999999999999</c:v>
                </c:pt>
                <c:pt idx="3507">
                  <c:v>21.01</c:v>
                </c:pt>
                <c:pt idx="3508">
                  <c:v>21.003</c:v>
                </c:pt>
                <c:pt idx="3509">
                  <c:v>20.995999999999999</c:v>
                </c:pt>
                <c:pt idx="3510">
                  <c:v>20.983000000000001</c:v>
                </c:pt>
                <c:pt idx="3511">
                  <c:v>20.98</c:v>
                </c:pt>
                <c:pt idx="3512">
                  <c:v>20.972999999999999</c:v>
                </c:pt>
                <c:pt idx="3513">
                  <c:v>20.974</c:v>
                </c:pt>
                <c:pt idx="3514">
                  <c:v>20.974</c:v>
                </c:pt>
                <c:pt idx="3515">
                  <c:v>20.972999999999999</c:v>
                </c:pt>
                <c:pt idx="3516">
                  <c:v>20.97</c:v>
                </c:pt>
                <c:pt idx="3517">
                  <c:v>20.968</c:v>
                </c:pt>
                <c:pt idx="3518">
                  <c:v>20.963000000000001</c:v>
                </c:pt>
                <c:pt idx="3519">
                  <c:v>20.96</c:v>
                </c:pt>
                <c:pt idx="3520">
                  <c:v>20.954000000000001</c:v>
                </c:pt>
                <c:pt idx="3521">
                  <c:v>20.951000000000001</c:v>
                </c:pt>
                <c:pt idx="3522">
                  <c:v>20.946999999999999</c:v>
                </c:pt>
                <c:pt idx="3523">
                  <c:v>20.948</c:v>
                </c:pt>
                <c:pt idx="3524">
                  <c:v>20.943000000000001</c:v>
                </c:pt>
                <c:pt idx="3525">
                  <c:v>20.934000000000001</c:v>
                </c:pt>
                <c:pt idx="3526">
                  <c:v>20.96</c:v>
                </c:pt>
                <c:pt idx="3527">
                  <c:v>20.977</c:v>
                </c:pt>
                <c:pt idx="3528">
                  <c:v>20.989000000000001</c:v>
                </c:pt>
                <c:pt idx="3529">
                  <c:v>20.986000000000001</c:v>
                </c:pt>
                <c:pt idx="3530">
                  <c:v>20.972999999999999</c:v>
                </c:pt>
                <c:pt idx="3531">
                  <c:v>20.96</c:v>
                </c:pt>
                <c:pt idx="3532">
                  <c:v>20.96</c:v>
                </c:pt>
                <c:pt idx="3533">
                  <c:v>20.959</c:v>
                </c:pt>
                <c:pt idx="3534">
                  <c:v>20.959</c:v>
                </c:pt>
                <c:pt idx="3535">
                  <c:v>20.959</c:v>
                </c:pt>
                <c:pt idx="3536">
                  <c:v>20.957000000000001</c:v>
                </c:pt>
                <c:pt idx="3537">
                  <c:v>20.882000000000001</c:v>
                </c:pt>
                <c:pt idx="3538">
                  <c:v>20.866</c:v>
                </c:pt>
                <c:pt idx="3539">
                  <c:v>20.834</c:v>
                </c:pt>
                <c:pt idx="3540">
                  <c:v>20.832999999999998</c:v>
                </c:pt>
                <c:pt idx="3541">
                  <c:v>20.832999999999998</c:v>
                </c:pt>
                <c:pt idx="3542">
                  <c:v>20.832999999999998</c:v>
                </c:pt>
                <c:pt idx="3543">
                  <c:v>20.847000000000001</c:v>
                </c:pt>
                <c:pt idx="3544">
                  <c:v>20.861999999999998</c:v>
                </c:pt>
                <c:pt idx="3545">
                  <c:v>20.904</c:v>
                </c:pt>
                <c:pt idx="3546">
                  <c:v>21.024999999999999</c:v>
                </c:pt>
                <c:pt idx="3547">
                  <c:v>21.041</c:v>
                </c:pt>
                <c:pt idx="3548">
                  <c:v>21.05</c:v>
                </c:pt>
                <c:pt idx="3549">
                  <c:v>21.128</c:v>
                </c:pt>
                <c:pt idx="3550">
                  <c:v>21.195</c:v>
                </c:pt>
                <c:pt idx="3551">
                  <c:v>21.231000000000002</c:v>
                </c:pt>
                <c:pt idx="3552">
                  <c:v>21.245000000000001</c:v>
                </c:pt>
                <c:pt idx="3553">
                  <c:v>21.221</c:v>
                </c:pt>
                <c:pt idx="3554">
                  <c:v>21.193999999999999</c:v>
                </c:pt>
                <c:pt idx="3555">
                  <c:v>21.1</c:v>
                </c:pt>
                <c:pt idx="3556">
                  <c:v>21.079000000000001</c:v>
                </c:pt>
                <c:pt idx="3557">
                  <c:v>21.079000000000001</c:v>
                </c:pt>
                <c:pt idx="3558">
                  <c:v>21.079000000000001</c:v>
                </c:pt>
                <c:pt idx="3559">
                  <c:v>21.077999999999999</c:v>
                </c:pt>
                <c:pt idx="3560">
                  <c:v>21.077999999999999</c:v>
                </c:pt>
                <c:pt idx="3561">
                  <c:v>21.076000000000001</c:v>
                </c:pt>
                <c:pt idx="3562">
                  <c:v>21.074000000000002</c:v>
                </c:pt>
                <c:pt idx="3563">
                  <c:v>21.048999999999999</c:v>
                </c:pt>
                <c:pt idx="3564">
                  <c:v>21.012</c:v>
                </c:pt>
                <c:pt idx="3565">
                  <c:v>20.882000000000001</c:v>
                </c:pt>
                <c:pt idx="3566">
                  <c:v>20.805</c:v>
                </c:pt>
                <c:pt idx="3567">
                  <c:v>20.79</c:v>
                </c:pt>
                <c:pt idx="3568">
                  <c:v>20.786000000000001</c:v>
                </c:pt>
                <c:pt idx="3569">
                  <c:v>20.792999999999999</c:v>
                </c:pt>
                <c:pt idx="3570">
                  <c:v>20.806999999999999</c:v>
                </c:pt>
                <c:pt idx="3571">
                  <c:v>20.850999999999999</c:v>
                </c:pt>
                <c:pt idx="3572">
                  <c:v>20.870999999999999</c:v>
                </c:pt>
                <c:pt idx="3573">
                  <c:v>20.904</c:v>
                </c:pt>
                <c:pt idx="3574">
                  <c:v>20.917999999999999</c:v>
                </c:pt>
                <c:pt idx="3575">
                  <c:v>20.931999999999999</c:v>
                </c:pt>
                <c:pt idx="3576">
                  <c:v>20.943999999999999</c:v>
                </c:pt>
                <c:pt idx="3577">
                  <c:v>20.997</c:v>
                </c:pt>
                <c:pt idx="3578">
                  <c:v>21.016999999999999</c:v>
                </c:pt>
                <c:pt idx="3579">
                  <c:v>21.03</c:v>
                </c:pt>
                <c:pt idx="3580">
                  <c:v>21.030999999999999</c:v>
                </c:pt>
                <c:pt idx="3581">
                  <c:v>21.036999999999999</c:v>
                </c:pt>
                <c:pt idx="3582">
                  <c:v>21.033999999999999</c:v>
                </c:pt>
                <c:pt idx="3583">
                  <c:v>21.023</c:v>
                </c:pt>
                <c:pt idx="3584">
                  <c:v>20.995999999999999</c:v>
                </c:pt>
                <c:pt idx="3585">
                  <c:v>20.978999999999999</c:v>
                </c:pt>
                <c:pt idx="3586">
                  <c:v>20.893999999999998</c:v>
                </c:pt>
                <c:pt idx="3587">
                  <c:v>20.808</c:v>
                </c:pt>
                <c:pt idx="3588">
                  <c:v>20.783000000000001</c:v>
                </c:pt>
                <c:pt idx="3589">
                  <c:v>20.73</c:v>
                </c:pt>
                <c:pt idx="3590">
                  <c:v>20.696999999999999</c:v>
                </c:pt>
                <c:pt idx="3591">
                  <c:v>20.687999999999999</c:v>
                </c:pt>
                <c:pt idx="3592">
                  <c:v>20.706</c:v>
                </c:pt>
                <c:pt idx="3593">
                  <c:v>20.713000000000001</c:v>
                </c:pt>
                <c:pt idx="3594">
                  <c:v>20.727</c:v>
                </c:pt>
                <c:pt idx="3595">
                  <c:v>20.757000000000001</c:v>
                </c:pt>
                <c:pt idx="3596">
                  <c:v>20.884</c:v>
                </c:pt>
                <c:pt idx="3597">
                  <c:v>20.939</c:v>
                </c:pt>
                <c:pt idx="3598">
                  <c:v>20.974</c:v>
                </c:pt>
                <c:pt idx="3599">
                  <c:v>21.006</c:v>
                </c:pt>
                <c:pt idx="3600">
                  <c:v>21.006</c:v>
                </c:pt>
                <c:pt idx="3601">
                  <c:v>20.968</c:v>
                </c:pt>
                <c:pt idx="3602">
                  <c:v>20.957000000000001</c:v>
                </c:pt>
                <c:pt idx="3603">
                  <c:v>20.952000000000002</c:v>
                </c:pt>
                <c:pt idx="3604">
                  <c:v>20.936</c:v>
                </c:pt>
                <c:pt idx="3605">
                  <c:v>20.942</c:v>
                </c:pt>
                <c:pt idx="3606">
                  <c:v>20.969000000000001</c:v>
                </c:pt>
                <c:pt idx="3607">
                  <c:v>21.047999999999998</c:v>
                </c:pt>
                <c:pt idx="3608">
                  <c:v>21.052</c:v>
                </c:pt>
                <c:pt idx="3609">
                  <c:v>21.065000000000001</c:v>
                </c:pt>
                <c:pt idx="3610">
                  <c:v>21.161999999999999</c:v>
                </c:pt>
                <c:pt idx="3611">
                  <c:v>21.221</c:v>
                </c:pt>
                <c:pt idx="3612">
                  <c:v>21.265999999999998</c:v>
                </c:pt>
                <c:pt idx="3613">
                  <c:v>21.283000000000001</c:v>
                </c:pt>
                <c:pt idx="3614">
                  <c:v>21.327000000000002</c:v>
                </c:pt>
                <c:pt idx="3615">
                  <c:v>21.327000000000002</c:v>
                </c:pt>
                <c:pt idx="3616">
                  <c:v>21.324999999999999</c:v>
                </c:pt>
                <c:pt idx="3617">
                  <c:v>21.283999999999999</c:v>
                </c:pt>
                <c:pt idx="3618">
                  <c:v>21.263999999999999</c:v>
                </c:pt>
                <c:pt idx="3619">
                  <c:v>21.183</c:v>
                </c:pt>
                <c:pt idx="3620">
                  <c:v>21.17</c:v>
                </c:pt>
                <c:pt idx="3621">
                  <c:v>21.166</c:v>
                </c:pt>
                <c:pt idx="3622">
                  <c:v>21.108000000000001</c:v>
                </c:pt>
                <c:pt idx="3623">
                  <c:v>21.094000000000001</c:v>
                </c:pt>
                <c:pt idx="3624">
                  <c:v>21.093</c:v>
                </c:pt>
                <c:pt idx="3625">
                  <c:v>21.091000000000001</c:v>
                </c:pt>
                <c:pt idx="3626">
                  <c:v>21.09</c:v>
                </c:pt>
                <c:pt idx="3627">
                  <c:v>21.094000000000001</c:v>
                </c:pt>
                <c:pt idx="3628">
                  <c:v>21.097000000000001</c:v>
                </c:pt>
                <c:pt idx="3629">
                  <c:v>21.100999999999999</c:v>
                </c:pt>
                <c:pt idx="3630">
                  <c:v>21.103999999999999</c:v>
                </c:pt>
                <c:pt idx="3631">
                  <c:v>21.106999999999999</c:v>
                </c:pt>
                <c:pt idx="3632">
                  <c:v>21.099</c:v>
                </c:pt>
                <c:pt idx="3633">
                  <c:v>21.087</c:v>
                </c:pt>
                <c:pt idx="3634">
                  <c:v>21.099</c:v>
                </c:pt>
                <c:pt idx="3635">
                  <c:v>21.099</c:v>
                </c:pt>
                <c:pt idx="3636">
                  <c:v>21.103999999999999</c:v>
                </c:pt>
                <c:pt idx="3637">
                  <c:v>21.109000000000002</c:v>
                </c:pt>
                <c:pt idx="3638">
                  <c:v>21.117999999999999</c:v>
                </c:pt>
                <c:pt idx="3639">
                  <c:v>21.125</c:v>
                </c:pt>
                <c:pt idx="3640">
                  <c:v>21.131</c:v>
                </c:pt>
                <c:pt idx="3641">
                  <c:v>21.152999999999999</c:v>
                </c:pt>
                <c:pt idx="3642">
                  <c:v>21.18</c:v>
                </c:pt>
                <c:pt idx="3643">
                  <c:v>21.225999999999999</c:v>
                </c:pt>
                <c:pt idx="3644">
                  <c:v>21.236000000000001</c:v>
                </c:pt>
                <c:pt idx="3645">
                  <c:v>21.236000000000001</c:v>
                </c:pt>
                <c:pt idx="3646">
                  <c:v>21.23</c:v>
                </c:pt>
                <c:pt idx="3647">
                  <c:v>21.224</c:v>
                </c:pt>
                <c:pt idx="3648">
                  <c:v>21.222000000000001</c:v>
                </c:pt>
                <c:pt idx="3649">
                  <c:v>21.216999999999999</c:v>
                </c:pt>
                <c:pt idx="3650">
                  <c:v>21.207000000000001</c:v>
                </c:pt>
                <c:pt idx="3651">
                  <c:v>21.193999999999999</c:v>
                </c:pt>
                <c:pt idx="3652">
                  <c:v>21.187999999999999</c:v>
                </c:pt>
                <c:pt idx="3653">
                  <c:v>21.192</c:v>
                </c:pt>
                <c:pt idx="3654">
                  <c:v>21.196999999999999</c:v>
                </c:pt>
                <c:pt idx="3655">
                  <c:v>21.204000000000001</c:v>
                </c:pt>
                <c:pt idx="3656">
                  <c:v>21.207999999999998</c:v>
                </c:pt>
                <c:pt idx="3657">
                  <c:v>21.245000000000001</c:v>
                </c:pt>
                <c:pt idx="3658">
                  <c:v>21.248999999999999</c:v>
                </c:pt>
                <c:pt idx="3659">
                  <c:v>21.251000000000001</c:v>
                </c:pt>
                <c:pt idx="3660">
                  <c:v>21.247</c:v>
                </c:pt>
                <c:pt idx="3661">
                  <c:v>21.225999999999999</c:v>
                </c:pt>
                <c:pt idx="3662">
                  <c:v>21.22</c:v>
                </c:pt>
                <c:pt idx="3663">
                  <c:v>21.218</c:v>
                </c:pt>
                <c:pt idx="3664">
                  <c:v>21.215</c:v>
                </c:pt>
                <c:pt idx="3665">
                  <c:v>21.189</c:v>
                </c:pt>
                <c:pt idx="3666">
                  <c:v>21.189</c:v>
                </c:pt>
                <c:pt idx="3667">
                  <c:v>21.189</c:v>
                </c:pt>
                <c:pt idx="3668">
                  <c:v>21.221</c:v>
                </c:pt>
                <c:pt idx="3669">
                  <c:v>21.236999999999998</c:v>
                </c:pt>
                <c:pt idx="3670">
                  <c:v>21.242000000000001</c:v>
                </c:pt>
                <c:pt idx="3671">
                  <c:v>21.251000000000001</c:v>
                </c:pt>
                <c:pt idx="3672">
                  <c:v>21.253</c:v>
                </c:pt>
                <c:pt idx="3673">
                  <c:v>21.254999999999999</c:v>
                </c:pt>
                <c:pt idx="3674">
                  <c:v>21.257999999999999</c:v>
                </c:pt>
                <c:pt idx="3675">
                  <c:v>21.286999999999999</c:v>
                </c:pt>
                <c:pt idx="3676">
                  <c:v>21.300999999999998</c:v>
                </c:pt>
                <c:pt idx="3677">
                  <c:v>21.32</c:v>
                </c:pt>
                <c:pt idx="3678">
                  <c:v>21.338000000000001</c:v>
                </c:pt>
                <c:pt idx="3679">
                  <c:v>21.347999999999999</c:v>
                </c:pt>
                <c:pt idx="3680">
                  <c:v>21.353999999999999</c:v>
                </c:pt>
                <c:pt idx="3681">
                  <c:v>21.367000000000001</c:v>
                </c:pt>
                <c:pt idx="3682">
                  <c:v>21.411999999999999</c:v>
                </c:pt>
                <c:pt idx="3683">
                  <c:v>21.427</c:v>
                </c:pt>
                <c:pt idx="3684">
                  <c:v>21.437999999999999</c:v>
                </c:pt>
                <c:pt idx="3685">
                  <c:v>21.443000000000001</c:v>
                </c:pt>
                <c:pt idx="3686">
                  <c:v>21.443000000000001</c:v>
                </c:pt>
                <c:pt idx="3687">
                  <c:v>21.449000000000002</c:v>
                </c:pt>
                <c:pt idx="3688">
                  <c:v>21.456</c:v>
                </c:pt>
                <c:pt idx="3689">
                  <c:v>21.459</c:v>
                </c:pt>
                <c:pt idx="3690">
                  <c:v>21.452000000000002</c:v>
                </c:pt>
                <c:pt idx="3691">
                  <c:v>21.45</c:v>
                </c:pt>
                <c:pt idx="3692">
                  <c:v>21.443999999999999</c:v>
                </c:pt>
                <c:pt idx="3693">
                  <c:v>21.440999999999999</c:v>
                </c:pt>
                <c:pt idx="3694">
                  <c:v>21.436</c:v>
                </c:pt>
                <c:pt idx="3695">
                  <c:v>21.434000000000001</c:v>
                </c:pt>
                <c:pt idx="3696">
                  <c:v>21.436</c:v>
                </c:pt>
                <c:pt idx="3697">
                  <c:v>21.45</c:v>
                </c:pt>
                <c:pt idx="3698">
                  <c:v>21.452999999999999</c:v>
                </c:pt>
                <c:pt idx="3699">
                  <c:v>21.446999999999999</c:v>
                </c:pt>
                <c:pt idx="3700">
                  <c:v>21.434000000000001</c:v>
                </c:pt>
                <c:pt idx="3701">
                  <c:v>21.425999999999998</c:v>
                </c:pt>
                <c:pt idx="3702">
                  <c:v>21.422000000000001</c:v>
                </c:pt>
                <c:pt idx="3703">
                  <c:v>21.405999999999999</c:v>
                </c:pt>
                <c:pt idx="3704">
                  <c:v>21.401</c:v>
                </c:pt>
                <c:pt idx="3705">
                  <c:v>21.390999999999998</c:v>
                </c:pt>
                <c:pt idx="3706">
                  <c:v>21.387</c:v>
                </c:pt>
                <c:pt idx="3707">
                  <c:v>21.38</c:v>
                </c:pt>
                <c:pt idx="3708">
                  <c:v>21.387</c:v>
                </c:pt>
                <c:pt idx="3709">
                  <c:v>21.39</c:v>
                </c:pt>
                <c:pt idx="3710">
                  <c:v>21.393999999999998</c:v>
                </c:pt>
                <c:pt idx="3711">
                  <c:v>21.388999999999999</c:v>
                </c:pt>
                <c:pt idx="3712">
                  <c:v>21.385000000000002</c:v>
                </c:pt>
                <c:pt idx="3713">
                  <c:v>21.384</c:v>
                </c:pt>
                <c:pt idx="3714">
                  <c:v>21.375</c:v>
                </c:pt>
                <c:pt idx="3715">
                  <c:v>21.367999999999999</c:v>
                </c:pt>
                <c:pt idx="3716">
                  <c:v>21.37</c:v>
                </c:pt>
                <c:pt idx="3717">
                  <c:v>21.369</c:v>
                </c:pt>
                <c:pt idx="3718">
                  <c:v>21.369</c:v>
                </c:pt>
                <c:pt idx="3719">
                  <c:v>21.369</c:v>
                </c:pt>
                <c:pt idx="3720">
                  <c:v>21.369</c:v>
                </c:pt>
                <c:pt idx="3721">
                  <c:v>21.361999999999998</c:v>
                </c:pt>
                <c:pt idx="3722">
                  <c:v>21.349</c:v>
                </c:pt>
                <c:pt idx="3723">
                  <c:v>21.344999999999999</c:v>
                </c:pt>
                <c:pt idx="3724">
                  <c:v>21.344000000000001</c:v>
                </c:pt>
                <c:pt idx="3725">
                  <c:v>21.338000000000001</c:v>
                </c:pt>
                <c:pt idx="3726">
                  <c:v>21.335000000000001</c:v>
                </c:pt>
                <c:pt idx="3727">
                  <c:v>21.327999999999999</c:v>
                </c:pt>
                <c:pt idx="3728">
                  <c:v>21.335000000000001</c:v>
                </c:pt>
                <c:pt idx="3729">
                  <c:v>21.338999999999999</c:v>
                </c:pt>
                <c:pt idx="3730">
                  <c:v>21.346</c:v>
                </c:pt>
                <c:pt idx="3731">
                  <c:v>21.35</c:v>
                </c:pt>
                <c:pt idx="3732">
                  <c:v>21.356000000000002</c:v>
                </c:pt>
                <c:pt idx="3733">
                  <c:v>21.36</c:v>
                </c:pt>
                <c:pt idx="3734">
                  <c:v>21.36</c:v>
                </c:pt>
                <c:pt idx="3735">
                  <c:v>21.364000000000001</c:v>
                </c:pt>
                <c:pt idx="3736">
                  <c:v>21.37</c:v>
                </c:pt>
                <c:pt idx="3737">
                  <c:v>21.373999999999999</c:v>
                </c:pt>
                <c:pt idx="3738">
                  <c:v>21.376000000000001</c:v>
                </c:pt>
                <c:pt idx="3739">
                  <c:v>21.390999999999998</c:v>
                </c:pt>
                <c:pt idx="3740">
                  <c:v>21.401</c:v>
                </c:pt>
                <c:pt idx="3741">
                  <c:v>21.42</c:v>
                </c:pt>
                <c:pt idx="3742">
                  <c:v>21.431999999999999</c:v>
                </c:pt>
                <c:pt idx="3743">
                  <c:v>21.437999999999999</c:v>
                </c:pt>
                <c:pt idx="3744">
                  <c:v>21.446000000000002</c:v>
                </c:pt>
                <c:pt idx="3745">
                  <c:v>21.452999999999999</c:v>
                </c:pt>
                <c:pt idx="3746">
                  <c:v>21.459</c:v>
                </c:pt>
                <c:pt idx="3747">
                  <c:v>21.462</c:v>
                </c:pt>
                <c:pt idx="3748">
                  <c:v>21.463999999999999</c:v>
                </c:pt>
                <c:pt idx="3749">
                  <c:v>21.460999999999999</c:v>
                </c:pt>
                <c:pt idx="3750">
                  <c:v>21.48</c:v>
                </c:pt>
                <c:pt idx="3751">
                  <c:v>21.484999999999999</c:v>
                </c:pt>
                <c:pt idx="3752">
                  <c:v>21.513999999999999</c:v>
                </c:pt>
                <c:pt idx="3753">
                  <c:v>21.56</c:v>
                </c:pt>
                <c:pt idx="3754">
                  <c:v>21.576000000000001</c:v>
                </c:pt>
                <c:pt idx="3755">
                  <c:v>21.585000000000001</c:v>
                </c:pt>
                <c:pt idx="3756">
                  <c:v>21.584</c:v>
                </c:pt>
                <c:pt idx="3757">
                  <c:v>21.584</c:v>
                </c:pt>
                <c:pt idx="3758">
                  <c:v>21.600999999999999</c:v>
                </c:pt>
                <c:pt idx="3759">
                  <c:v>21.614000000000001</c:v>
                </c:pt>
                <c:pt idx="3760">
                  <c:v>21.623000000000001</c:v>
                </c:pt>
                <c:pt idx="3761">
                  <c:v>21.623000000000001</c:v>
                </c:pt>
                <c:pt idx="3762">
                  <c:v>21.622</c:v>
                </c:pt>
                <c:pt idx="3763">
                  <c:v>21.613</c:v>
                </c:pt>
                <c:pt idx="3764">
                  <c:v>21.596</c:v>
                </c:pt>
                <c:pt idx="3765">
                  <c:v>21.561</c:v>
                </c:pt>
                <c:pt idx="3766">
                  <c:v>21.568000000000001</c:v>
                </c:pt>
                <c:pt idx="3767">
                  <c:v>21.568000000000001</c:v>
                </c:pt>
                <c:pt idx="3768">
                  <c:v>21.59</c:v>
                </c:pt>
                <c:pt idx="3769">
                  <c:v>21.616</c:v>
                </c:pt>
                <c:pt idx="3770">
                  <c:v>21.611000000000001</c:v>
                </c:pt>
                <c:pt idx="3771">
                  <c:v>21.616</c:v>
                </c:pt>
                <c:pt idx="3772">
                  <c:v>21.594000000000001</c:v>
                </c:pt>
                <c:pt idx="3773">
                  <c:v>21.59</c:v>
                </c:pt>
                <c:pt idx="3774">
                  <c:v>21.59</c:v>
                </c:pt>
                <c:pt idx="3775">
                  <c:v>21.594999999999999</c:v>
                </c:pt>
                <c:pt idx="3776">
                  <c:v>21.614999999999998</c:v>
                </c:pt>
                <c:pt idx="3777">
                  <c:v>21.606999999999999</c:v>
                </c:pt>
                <c:pt idx="3778">
                  <c:v>21.606999999999999</c:v>
                </c:pt>
                <c:pt idx="3779">
                  <c:v>21.6</c:v>
                </c:pt>
                <c:pt idx="3780">
                  <c:v>21.597999999999999</c:v>
                </c:pt>
                <c:pt idx="3781">
                  <c:v>21.606000000000002</c:v>
                </c:pt>
                <c:pt idx="3782">
                  <c:v>21.597000000000001</c:v>
                </c:pt>
                <c:pt idx="3783">
                  <c:v>21.597000000000001</c:v>
                </c:pt>
                <c:pt idx="3784">
                  <c:v>21.577000000000002</c:v>
                </c:pt>
                <c:pt idx="3785">
                  <c:v>21.574999999999999</c:v>
                </c:pt>
                <c:pt idx="3786">
                  <c:v>21.544</c:v>
                </c:pt>
                <c:pt idx="3787">
                  <c:v>21.542999999999999</c:v>
                </c:pt>
                <c:pt idx="3788">
                  <c:v>21.518999999999998</c:v>
                </c:pt>
                <c:pt idx="3789">
                  <c:v>21.510999999999999</c:v>
                </c:pt>
                <c:pt idx="3790">
                  <c:v>21.503</c:v>
                </c:pt>
                <c:pt idx="3791">
                  <c:v>21.492999999999999</c:v>
                </c:pt>
                <c:pt idx="3792">
                  <c:v>21.495000000000001</c:v>
                </c:pt>
                <c:pt idx="3793">
                  <c:v>21.518000000000001</c:v>
                </c:pt>
                <c:pt idx="3794">
                  <c:v>21.518000000000001</c:v>
                </c:pt>
                <c:pt idx="3795">
                  <c:v>21.556999999999999</c:v>
                </c:pt>
                <c:pt idx="3796">
                  <c:v>21.567</c:v>
                </c:pt>
                <c:pt idx="3797">
                  <c:v>21.606000000000002</c:v>
                </c:pt>
                <c:pt idx="3798">
                  <c:v>21.611000000000001</c:v>
                </c:pt>
                <c:pt idx="3799">
                  <c:v>21.603000000000002</c:v>
                </c:pt>
                <c:pt idx="3800">
                  <c:v>21.603000000000002</c:v>
                </c:pt>
                <c:pt idx="3801">
                  <c:v>21.597000000000001</c:v>
                </c:pt>
                <c:pt idx="3802">
                  <c:v>21.609000000000002</c:v>
                </c:pt>
                <c:pt idx="3803">
                  <c:v>21.614000000000001</c:v>
                </c:pt>
                <c:pt idx="3804">
                  <c:v>21.625</c:v>
                </c:pt>
                <c:pt idx="3805">
                  <c:v>21.625</c:v>
                </c:pt>
                <c:pt idx="3806">
                  <c:v>21.626000000000001</c:v>
                </c:pt>
                <c:pt idx="3807">
                  <c:v>21.640999999999998</c:v>
                </c:pt>
                <c:pt idx="3808">
                  <c:v>21.648</c:v>
                </c:pt>
                <c:pt idx="3809">
                  <c:v>21.67</c:v>
                </c:pt>
                <c:pt idx="3810">
                  <c:v>21.664000000000001</c:v>
                </c:pt>
                <c:pt idx="3811">
                  <c:v>21.663</c:v>
                </c:pt>
                <c:pt idx="3812">
                  <c:v>21.661000000000001</c:v>
                </c:pt>
                <c:pt idx="3813">
                  <c:v>21.63</c:v>
                </c:pt>
                <c:pt idx="3814">
                  <c:v>21.628</c:v>
                </c:pt>
                <c:pt idx="3815">
                  <c:v>21.606000000000002</c:v>
                </c:pt>
                <c:pt idx="3816">
                  <c:v>21.594999999999999</c:v>
                </c:pt>
                <c:pt idx="3817">
                  <c:v>21.577999999999999</c:v>
                </c:pt>
                <c:pt idx="3818">
                  <c:v>21.538</c:v>
                </c:pt>
                <c:pt idx="3819">
                  <c:v>21.526</c:v>
                </c:pt>
                <c:pt idx="3820">
                  <c:v>21.518999999999998</c:v>
                </c:pt>
                <c:pt idx="3821">
                  <c:v>21.518999999999998</c:v>
                </c:pt>
                <c:pt idx="3822">
                  <c:v>21.518999999999998</c:v>
                </c:pt>
                <c:pt idx="3823">
                  <c:v>21.518999999999998</c:v>
                </c:pt>
                <c:pt idx="3824">
                  <c:v>21.539000000000001</c:v>
                </c:pt>
                <c:pt idx="3825">
                  <c:v>21.559000000000001</c:v>
                </c:pt>
                <c:pt idx="3826">
                  <c:v>21.574000000000002</c:v>
                </c:pt>
                <c:pt idx="3827">
                  <c:v>21.596</c:v>
                </c:pt>
                <c:pt idx="3828">
                  <c:v>21.603000000000002</c:v>
                </c:pt>
                <c:pt idx="3829">
                  <c:v>21.629000000000001</c:v>
                </c:pt>
                <c:pt idx="3830">
                  <c:v>21.641999999999999</c:v>
                </c:pt>
                <c:pt idx="3831">
                  <c:v>21.643000000000001</c:v>
                </c:pt>
                <c:pt idx="3832">
                  <c:v>21.651</c:v>
                </c:pt>
                <c:pt idx="3833">
                  <c:v>21.675999999999998</c:v>
                </c:pt>
                <c:pt idx="3834">
                  <c:v>21.675000000000001</c:v>
                </c:pt>
                <c:pt idx="3835">
                  <c:v>21.683</c:v>
                </c:pt>
                <c:pt idx="3836">
                  <c:v>21.684999999999999</c:v>
                </c:pt>
                <c:pt idx="3837">
                  <c:v>21.718</c:v>
                </c:pt>
                <c:pt idx="3838">
                  <c:v>21.722000000000001</c:v>
                </c:pt>
                <c:pt idx="3839">
                  <c:v>21.734000000000002</c:v>
                </c:pt>
                <c:pt idx="3840">
                  <c:v>21.728999999999999</c:v>
                </c:pt>
                <c:pt idx="3841">
                  <c:v>21.716000000000001</c:v>
                </c:pt>
                <c:pt idx="3842">
                  <c:v>21.707999999999998</c:v>
                </c:pt>
                <c:pt idx="3843">
                  <c:v>21.722000000000001</c:v>
                </c:pt>
                <c:pt idx="3844">
                  <c:v>21.727</c:v>
                </c:pt>
                <c:pt idx="3845">
                  <c:v>21.734999999999999</c:v>
                </c:pt>
                <c:pt idx="3846">
                  <c:v>21.734000000000002</c:v>
                </c:pt>
                <c:pt idx="3847">
                  <c:v>21.733000000000001</c:v>
                </c:pt>
                <c:pt idx="3848">
                  <c:v>21.727</c:v>
                </c:pt>
                <c:pt idx="3849">
                  <c:v>21.75</c:v>
                </c:pt>
                <c:pt idx="3850">
                  <c:v>21.754000000000001</c:v>
                </c:pt>
                <c:pt idx="3851">
                  <c:v>21.745999999999999</c:v>
                </c:pt>
                <c:pt idx="3852">
                  <c:v>21.748000000000001</c:v>
                </c:pt>
                <c:pt idx="3853">
                  <c:v>21.745999999999999</c:v>
                </c:pt>
                <c:pt idx="3854">
                  <c:v>21.742000000000001</c:v>
                </c:pt>
                <c:pt idx="3855">
                  <c:v>21.741</c:v>
                </c:pt>
                <c:pt idx="3856">
                  <c:v>21.74</c:v>
                </c:pt>
                <c:pt idx="3857">
                  <c:v>21.742000000000001</c:v>
                </c:pt>
                <c:pt idx="3858">
                  <c:v>21.731000000000002</c:v>
                </c:pt>
                <c:pt idx="3859">
                  <c:v>21.731000000000002</c:v>
                </c:pt>
                <c:pt idx="3860">
                  <c:v>21.731000000000002</c:v>
                </c:pt>
                <c:pt idx="3861">
                  <c:v>21.706</c:v>
                </c:pt>
                <c:pt idx="3862">
                  <c:v>21.699000000000002</c:v>
                </c:pt>
                <c:pt idx="3863">
                  <c:v>21.701000000000001</c:v>
                </c:pt>
                <c:pt idx="3864">
                  <c:v>21.71</c:v>
                </c:pt>
                <c:pt idx="3865">
                  <c:v>21.73</c:v>
                </c:pt>
                <c:pt idx="3866">
                  <c:v>21.715</c:v>
                </c:pt>
                <c:pt idx="3867">
                  <c:v>21.707000000000001</c:v>
                </c:pt>
                <c:pt idx="3868">
                  <c:v>21.704000000000001</c:v>
                </c:pt>
                <c:pt idx="3869">
                  <c:v>21.704999999999998</c:v>
                </c:pt>
                <c:pt idx="3870">
                  <c:v>21.722000000000001</c:v>
                </c:pt>
                <c:pt idx="3871">
                  <c:v>21.744</c:v>
                </c:pt>
                <c:pt idx="3872">
                  <c:v>21.757000000000001</c:v>
                </c:pt>
                <c:pt idx="3873">
                  <c:v>21.75</c:v>
                </c:pt>
                <c:pt idx="3874">
                  <c:v>21.745999999999999</c:v>
                </c:pt>
                <c:pt idx="3875">
                  <c:v>21.745999999999999</c:v>
                </c:pt>
                <c:pt idx="3876">
                  <c:v>21.747</c:v>
                </c:pt>
                <c:pt idx="3877">
                  <c:v>21.765000000000001</c:v>
                </c:pt>
                <c:pt idx="3878">
                  <c:v>21.765999999999998</c:v>
                </c:pt>
                <c:pt idx="3879">
                  <c:v>21.762</c:v>
                </c:pt>
                <c:pt idx="3880">
                  <c:v>21.76</c:v>
                </c:pt>
                <c:pt idx="3881">
                  <c:v>21.774999999999999</c:v>
                </c:pt>
                <c:pt idx="3882">
                  <c:v>21.777999999999999</c:v>
                </c:pt>
                <c:pt idx="3883">
                  <c:v>21.79</c:v>
                </c:pt>
                <c:pt idx="3884">
                  <c:v>21.795000000000002</c:v>
                </c:pt>
                <c:pt idx="3885">
                  <c:v>21.798999999999999</c:v>
                </c:pt>
                <c:pt idx="3886">
                  <c:v>21.8</c:v>
                </c:pt>
                <c:pt idx="3887">
                  <c:v>21.806000000000001</c:v>
                </c:pt>
                <c:pt idx="3888">
                  <c:v>21.811</c:v>
                </c:pt>
                <c:pt idx="3889">
                  <c:v>21.821000000000002</c:v>
                </c:pt>
                <c:pt idx="3890">
                  <c:v>21.821000000000002</c:v>
                </c:pt>
                <c:pt idx="3891">
                  <c:v>21.821000000000002</c:v>
                </c:pt>
                <c:pt idx="3892">
                  <c:v>21.818000000000001</c:v>
                </c:pt>
                <c:pt idx="3893">
                  <c:v>21.821000000000002</c:v>
                </c:pt>
                <c:pt idx="3894">
                  <c:v>21.821000000000002</c:v>
                </c:pt>
                <c:pt idx="3895">
                  <c:v>21.83</c:v>
                </c:pt>
                <c:pt idx="3896">
                  <c:v>21.847000000000001</c:v>
                </c:pt>
                <c:pt idx="3897">
                  <c:v>21.846</c:v>
                </c:pt>
                <c:pt idx="3898">
                  <c:v>21.789000000000001</c:v>
                </c:pt>
                <c:pt idx="3899">
                  <c:v>21.783999999999999</c:v>
                </c:pt>
                <c:pt idx="3900">
                  <c:v>21.791</c:v>
                </c:pt>
                <c:pt idx="3901">
                  <c:v>21.8</c:v>
                </c:pt>
                <c:pt idx="3902">
                  <c:v>21.785</c:v>
                </c:pt>
                <c:pt idx="3903">
                  <c:v>21.788</c:v>
                </c:pt>
                <c:pt idx="3904">
                  <c:v>21.797999999999998</c:v>
                </c:pt>
                <c:pt idx="3905">
                  <c:v>21.844000000000001</c:v>
                </c:pt>
                <c:pt idx="3906">
                  <c:v>21.849</c:v>
                </c:pt>
                <c:pt idx="3907">
                  <c:v>21.859000000000002</c:v>
                </c:pt>
                <c:pt idx="3908">
                  <c:v>21.882000000000001</c:v>
                </c:pt>
                <c:pt idx="3909">
                  <c:v>21.878</c:v>
                </c:pt>
                <c:pt idx="3910">
                  <c:v>21.861999999999998</c:v>
                </c:pt>
                <c:pt idx="3911">
                  <c:v>21.875</c:v>
                </c:pt>
                <c:pt idx="3912">
                  <c:v>21.882000000000001</c:v>
                </c:pt>
                <c:pt idx="3913">
                  <c:v>21.882000000000001</c:v>
                </c:pt>
                <c:pt idx="3914">
                  <c:v>21.882000000000001</c:v>
                </c:pt>
                <c:pt idx="3915">
                  <c:v>21.882000000000001</c:v>
                </c:pt>
                <c:pt idx="3916">
                  <c:v>21.882000000000001</c:v>
                </c:pt>
                <c:pt idx="3917">
                  <c:v>21.882000000000001</c:v>
                </c:pt>
                <c:pt idx="3918">
                  <c:v>21.882000000000001</c:v>
                </c:pt>
                <c:pt idx="3919">
                  <c:v>21.881</c:v>
                </c:pt>
                <c:pt idx="3920">
                  <c:v>21.881</c:v>
                </c:pt>
                <c:pt idx="3921">
                  <c:v>21.885999999999999</c:v>
                </c:pt>
                <c:pt idx="3922">
                  <c:v>21.902999999999999</c:v>
                </c:pt>
                <c:pt idx="3923">
                  <c:v>21.911000000000001</c:v>
                </c:pt>
                <c:pt idx="3924">
                  <c:v>21.917999999999999</c:v>
                </c:pt>
                <c:pt idx="3925">
                  <c:v>21.92</c:v>
                </c:pt>
                <c:pt idx="3926">
                  <c:v>21.922000000000001</c:v>
                </c:pt>
                <c:pt idx="3927">
                  <c:v>21.934000000000001</c:v>
                </c:pt>
                <c:pt idx="3928">
                  <c:v>21.94</c:v>
                </c:pt>
                <c:pt idx="3929">
                  <c:v>21.943999999999999</c:v>
                </c:pt>
                <c:pt idx="3930">
                  <c:v>21.943999999999999</c:v>
                </c:pt>
                <c:pt idx="3931">
                  <c:v>21.954000000000001</c:v>
                </c:pt>
                <c:pt idx="3932">
                  <c:v>21.963999999999999</c:v>
                </c:pt>
                <c:pt idx="3933">
                  <c:v>21.96</c:v>
                </c:pt>
                <c:pt idx="3934">
                  <c:v>21.957999999999998</c:v>
                </c:pt>
                <c:pt idx="3935">
                  <c:v>21.963000000000001</c:v>
                </c:pt>
                <c:pt idx="3936">
                  <c:v>21.97</c:v>
                </c:pt>
                <c:pt idx="3937">
                  <c:v>21.972999999999999</c:v>
                </c:pt>
                <c:pt idx="3938">
                  <c:v>21.972999999999999</c:v>
                </c:pt>
                <c:pt idx="3939">
                  <c:v>21.969000000000001</c:v>
                </c:pt>
                <c:pt idx="3940">
                  <c:v>21.954999999999998</c:v>
                </c:pt>
                <c:pt idx="3941">
                  <c:v>21.95</c:v>
                </c:pt>
                <c:pt idx="3942">
                  <c:v>21.948</c:v>
                </c:pt>
                <c:pt idx="3943">
                  <c:v>21.945</c:v>
                </c:pt>
                <c:pt idx="3944">
                  <c:v>21.946999999999999</c:v>
                </c:pt>
                <c:pt idx="3945">
                  <c:v>21.963000000000001</c:v>
                </c:pt>
                <c:pt idx="3946">
                  <c:v>21.968</c:v>
                </c:pt>
                <c:pt idx="3947">
                  <c:v>21.972999999999999</c:v>
                </c:pt>
                <c:pt idx="3948">
                  <c:v>21.975000000000001</c:v>
                </c:pt>
                <c:pt idx="3949">
                  <c:v>21.983000000000001</c:v>
                </c:pt>
                <c:pt idx="3950">
                  <c:v>21.998999999999999</c:v>
                </c:pt>
                <c:pt idx="3951">
                  <c:v>22.004000000000001</c:v>
                </c:pt>
                <c:pt idx="3952">
                  <c:v>22.007999999999999</c:v>
                </c:pt>
                <c:pt idx="3953">
                  <c:v>22.015999999999998</c:v>
                </c:pt>
                <c:pt idx="3954">
                  <c:v>22.018000000000001</c:v>
                </c:pt>
                <c:pt idx="3955">
                  <c:v>21.986000000000001</c:v>
                </c:pt>
                <c:pt idx="3956">
                  <c:v>21.975999999999999</c:v>
                </c:pt>
                <c:pt idx="3957">
                  <c:v>21.956</c:v>
                </c:pt>
                <c:pt idx="3958">
                  <c:v>21.946999999999999</c:v>
                </c:pt>
                <c:pt idx="3959">
                  <c:v>21.95</c:v>
                </c:pt>
                <c:pt idx="3960">
                  <c:v>21.957999999999998</c:v>
                </c:pt>
                <c:pt idx="3961">
                  <c:v>21.986000000000001</c:v>
                </c:pt>
                <c:pt idx="3962">
                  <c:v>21.989000000000001</c:v>
                </c:pt>
                <c:pt idx="3963">
                  <c:v>21.992000000000001</c:v>
                </c:pt>
                <c:pt idx="3964">
                  <c:v>21.995000000000001</c:v>
                </c:pt>
                <c:pt idx="3965">
                  <c:v>22.001999999999999</c:v>
                </c:pt>
                <c:pt idx="3966">
                  <c:v>22.021999999999998</c:v>
                </c:pt>
                <c:pt idx="3967">
                  <c:v>22.030999999999999</c:v>
                </c:pt>
                <c:pt idx="3968">
                  <c:v>22.033000000000001</c:v>
                </c:pt>
                <c:pt idx="3969">
                  <c:v>22.06</c:v>
                </c:pt>
                <c:pt idx="3970">
                  <c:v>22.077999999999999</c:v>
                </c:pt>
                <c:pt idx="3971">
                  <c:v>22.09</c:v>
                </c:pt>
                <c:pt idx="3972">
                  <c:v>22.091000000000001</c:v>
                </c:pt>
                <c:pt idx="3973">
                  <c:v>22.097000000000001</c:v>
                </c:pt>
                <c:pt idx="3974">
                  <c:v>22.088000000000001</c:v>
                </c:pt>
                <c:pt idx="3975">
                  <c:v>22.071000000000002</c:v>
                </c:pt>
                <c:pt idx="3976">
                  <c:v>22.065999999999999</c:v>
                </c:pt>
                <c:pt idx="3977">
                  <c:v>22.065000000000001</c:v>
                </c:pt>
                <c:pt idx="3978">
                  <c:v>22.064</c:v>
                </c:pt>
                <c:pt idx="3979">
                  <c:v>22.062999999999999</c:v>
                </c:pt>
                <c:pt idx="3980">
                  <c:v>22.044</c:v>
                </c:pt>
                <c:pt idx="3981">
                  <c:v>22.042000000000002</c:v>
                </c:pt>
                <c:pt idx="3982">
                  <c:v>22.038</c:v>
                </c:pt>
                <c:pt idx="3983">
                  <c:v>22.038</c:v>
                </c:pt>
                <c:pt idx="3984">
                  <c:v>22.039000000000001</c:v>
                </c:pt>
                <c:pt idx="3985">
                  <c:v>22.047000000000001</c:v>
                </c:pt>
                <c:pt idx="3986">
                  <c:v>22.056000000000001</c:v>
                </c:pt>
                <c:pt idx="3987">
                  <c:v>22.056000000000001</c:v>
                </c:pt>
                <c:pt idx="3988">
                  <c:v>22.055</c:v>
                </c:pt>
                <c:pt idx="3989">
                  <c:v>22.021999999999998</c:v>
                </c:pt>
                <c:pt idx="3990">
                  <c:v>22.012</c:v>
                </c:pt>
                <c:pt idx="3991">
                  <c:v>22.013000000000002</c:v>
                </c:pt>
                <c:pt idx="3992">
                  <c:v>22.013000000000002</c:v>
                </c:pt>
                <c:pt idx="3993">
                  <c:v>22.018999999999998</c:v>
                </c:pt>
                <c:pt idx="3994">
                  <c:v>22.026</c:v>
                </c:pt>
                <c:pt idx="3995">
                  <c:v>22.03</c:v>
                </c:pt>
                <c:pt idx="3996">
                  <c:v>22.045000000000002</c:v>
                </c:pt>
                <c:pt idx="3997">
                  <c:v>22.047000000000001</c:v>
                </c:pt>
                <c:pt idx="3998">
                  <c:v>22.047000000000001</c:v>
                </c:pt>
                <c:pt idx="3999">
                  <c:v>22.050999999999998</c:v>
                </c:pt>
                <c:pt idx="4000">
                  <c:v>22.050999999999998</c:v>
                </c:pt>
                <c:pt idx="4001">
                  <c:v>22.05</c:v>
                </c:pt>
                <c:pt idx="4002">
                  <c:v>22.038</c:v>
                </c:pt>
                <c:pt idx="4003">
                  <c:v>22.024999999999999</c:v>
                </c:pt>
                <c:pt idx="4004">
                  <c:v>22.026</c:v>
                </c:pt>
                <c:pt idx="4005">
                  <c:v>22.04</c:v>
                </c:pt>
                <c:pt idx="4006">
                  <c:v>22.042000000000002</c:v>
                </c:pt>
                <c:pt idx="4007">
                  <c:v>22.045999999999999</c:v>
                </c:pt>
                <c:pt idx="4008">
                  <c:v>22.062000000000001</c:v>
                </c:pt>
                <c:pt idx="4009">
                  <c:v>22.084</c:v>
                </c:pt>
                <c:pt idx="4010">
                  <c:v>22.091000000000001</c:v>
                </c:pt>
                <c:pt idx="4011">
                  <c:v>22.079000000000001</c:v>
                </c:pt>
                <c:pt idx="4012">
                  <c:v>22.065999999999999</c:v>
                </c:pt>
                <c:pt idx="4013">
                  <c:v>22.056000000000001</c:v>
                </c:pt>
                <c:pt idx="4014">
                  <c:v>22.052</c:v>
                </c:pt>
                <c:pt idx="4015">
                  <c:v>22.047999999999998</c:v>
                </c:pt>
                <c:pt idx="4016">
                  <c:v>22.047999999999998</c:v>
                </c:pt>
                <c:pt idx="4017">
                  <c:v>22.068999999999999</c:v>
                </c:pt>
                <c:pt idx="4018">
                  <c:v>22.071000000000002</c:v>
                </c:pt>
                <c:pt idx="4019">
                  <c:v>22.105</c:v>
                </c:pt>
                <c:pt idx="4020">
                  <c:v>22.117999999999999</c:v>
                </c:pt>
                <c:pt idx="4021">
                  <c:v>22.108000000000001</c:v>
                </c:pt>
                <c:pt idx="4022">
                  <c:v>22.106000000000002</c:v>
                </c:pt>
                <c:pt idx="4023">
                  <c:v>22.103999999999999</c:v>
                </c:pt>
                <c:pt idx="4024">
                  <c:v>22.103000000000002</c:v>
                </c:pt>
                <c:pt idx="4025">
                  <c:v>22.103000000000002</c:v>
                </c:pt>
                <c:pt idx="4026">
                  <c:v>22.103000000000002</c:v>
                </c:pt>
                <c:pt idx="4027">
                  <c:v>22.106999999999999</c:v>
                </c:pt>
                <c:pt idx="4028">
                  <c:v>22.145</c:v>
                </c:pt>
                <c:pt idx="4029">
                  <c:v>22.152000000000001</c:v>
                </c:pt>
                <c:pt idx="4030">
                  <c:v>22.134</c:v>
                </c:pt>
                <c:pt idx="4031">
                  <c:v>22.096</c:v>
                </c:pt>
                <c:pt idx="4032">
                  <c:v>22.093</c:v>
                </c:pt>
                <c:pt idx="4033">
                  <c:v>22.097000000000001</c:v>
                </c:pt>
                <c:pt idx="4034">
                  <c:v>22.100999999999999</c:v>
                </c:pt>
                <c:pt idx="4035">
                  <c:v>22.103000000000002</c:v>
                </c:pt>
                <c:pt idx="4036">
                  <c:v>22.106000000000002</c:v>
                </c:pt>
                <c:pt idx="4037">
                  <c:v>22.106999999999999</c:v>
                </c:pt>
                <c:pt idx="4038">
                  <c:v>22.114000000000001</c:v>
                </c:pt>
                <c:pt idx="4039">
                  <c:v>22.131</c:v>
                </c:pt>
                <c:pt idx="4040">
                  <c:v>22.134</c:v>
                </c:pt>
                <c:pt idx="4041">
                  <c:v>22.134</c:v>
                </c:pt>
                <c:pt idx="4042">
                  <c:v>22.132999999999999</c:v>
                </c:pt>
                <c:pt idx="4043">
                  <c:v>22.132999999999999</c:v>
                </c:pt>
                <c:pt idx="4044">
                  <c:v>22.138999999999999</c:v>
                </c:pt>
                <c:pt idx="4045">
                  <c:v>22.132999999999999</c:v>
                </c:pt>
                <c:pt idx="4046">
                  <c:v>22.143000000000001</c:v>
                </c:pt>
                <c:pt idx="4047">
                  <c:v>22.169</c:v>
                </c:pt>
                <c:pt idx="4048">
                  <c:v>22.18</c:v>
                </c:pt>
                <c:pt idx="4049">
                  <c:v>22.2</c:v>
                </c:pt>
                <c:pt idx="4050">
                  <c:v>22.213999999999999</c:v>
                </c:pt>
                <c:pt idx="4051">
                  <c:v>22.218</c:v>
                </c:pt>
                <c:pt idx="4052">
                  <c:v>22.216000000000001</c:v>
                </c:pt>
                <c:pt idx="4053">
                  <c:v>22.201000000000001</c:v>
                </c:pt>
                <c:pt idx="4054">
                  <c:v>22.196000000000002</c:v>
                </c:pt>
                <c:pt idx="4055">
                  <c:v>22.196000000000002</c:v>
                </c:pt>
                <c:pt idx="4056">
                  <c:v>22.196000000000002</c:v>
                </c:pt>
                <c:pt idx="4057">
                  <c:v>22.227</c:v>
                </c:pt>
                <c:pt idx="4058">
                  <c:v>22.228000000000002</c:v>
                </c:pt>
                <c:pt idx="4059">
                  <c:v>22.213999999999999</c:v>
                </c:pt>
                <c:pt idx="4060">
                  <c:v>22.196999999999999</c:v>
                </c:pt>
                <c:pt idx="4061">
                  <c:v>22.196000000000002</c:v>
                </c:pt>
                <c:pt idx="4062">
                  <c:v>22.164999999999999</c:v>
                </c:pt>
                <c:pt idx="4063">
                  <c:v>22.16</c:v>
                </c:pt>
                <c:pt idx="4064">
                  <c:v>22.099</c:v>
                </c:pt>
                <c:pt idx="4065">
                  <c:v>22.064</c:v>
                </c:pt>
                <c:pt idx="4066">
                  <c:v>22.064</c:v>
                </c:pt>
                <c:pt idx="4067">
                  <c:v>22.055</c:v>
                </c:pt>
                <c:pt idx="4068">
                  <c:v>22.024999999999999</c:v>
                </c:pt>
                <c:pt idx="4069">
                  <c:v>22.007999999999999</c:v>
                </c:pt>
                <c:pt idx="4070">
                  <c:v>22.007999999999999</c:v>
                </c:pt>
                <c:pt idx="4071">
                  <c:v>22</c:v>
                </c:pt>
                <c:pt idx="4072">
                  <c:v>22.007999999999999</c:v>
                </c:pt>
                <c:pt idx="4073">
                  <c:v>22.033000000000001</c:v>
                </c:pt>
                <c:pt idx="4074">
                  <c:v>22.087</c:v>
                </c:pt>
                <c:pt idx="4075">
                  <c:v>22.088999999999999</c:v>
                </c:pt>
                <c:pt idx="4076">
                  <c:v>22.091000000000001</c:v>
                </c:pt>
                <c:pt idx="4077">
                  <c:v>22.087</c:v>
                </c:pt>
                <c:pt idx="4078">
                  <c:v>22.100999999999999</c:v>
                </c:pt>
                <c:pt idx="4079">
                  <c:v>22.103000000000002</c:v>
                </c:pt>
                <c:pt idx="4080">
                  <c:v>22.123000000000001</c:v>
                </c:pt>
                <c:pt idx="4081">
                  <c:v>22.123999999999999</c:v>
                </c:pt>
                <c:pt idx="4082">
                  <c:v>22.16</c:v>
                </c:pt>
                <c:pt idx="4083">
                  <c:v>22.164000000000001</c:v>
                </c:pt>
                <c:pt idx="4084">
                  <c:v>22.167999999999999</c:v>
                </c:pt>
                <c:pt idx="4085">
                  <c:v>22.193999999999999</c:v>
                </c:pt>
                <c:pt idx="4086">
                  <c:v>22.196000000000002</c:v>
                </c:pt>
                <c:pt idx="4087">
                  <c:v>22.225000000000001</c:v>
                </c:pt>
                <c:pt idx="4088">
                  <c:v>22.227</c:v>
                </c:pt>
                <c:pt idx="4089">
                  <c:v>22.227</c:v>
                </c:pt>
                <c:pt idx="4090">
                  <c:v>22.178000000000001</c:v>
                </c:pt>
                <c:pt idx="4091">
                  <c:v>22.17</c:v>
                </c:pt>
                <c:pt idx="4092">
                  <c:v>22.164000000000001</c:v>
                </c:pt>
                <c:pt idx="4093">
                  <c:v>22.027000000000001</c:v>
                </c:pt>
                <c:pt idx="4094">
                  <c:v>22.004999999999999</c:v>
                </c:pt>
                <c:pt idx="4095">
                  <c:v>22.036999999999999</c:v>
                </c:pt>
                <c:pt idx="4096">
                  <c:v>22.085999999999999</c:v>
                </c:pt>
                <c:pt idx="4097">
                  <c:v>22.117999999999999</c:v>
                </c:pt>
                <c:pt idx="4098">
                  <c:v>22.166</c:v>
                </c:pt>
                <c:pt idx="4099">
                  <c:v>22.195</c:v>
                </c:pt>
                <c:pt idx="4100">
                  <c:v>22.204999999999998</c:v>
                </c:pt>
                <c:pt idx="4101">
                  <c:v>22.186</c:v>
                </c:pt>
                <c:pt idx="4102">
                  <c:v>22.163</c:v>
                </c:pt>
                <c:pt idx="4103">
                  <c:v>22.157</c:v>
                </c:pt>
                <c:pt idx="4104">
                  <c:v>22.146000000000001</c:v>
                </c:pt>
                <c:pt idx="4105">
                  <c:v>22.097000000000001</c:v>
                </c:pt>
                <c:pt idx="4106">
                  <c:v>22.05</c:v>
                </c:pt>
                <c:pt idx="4107">
                  <c:v>22.007999999999999</c:v>
                </c:pt>
                <c:pt idx="4108">
                  <c:v>22.003</c:v>
                </c:pt>
                <c:pt idx="4109">
                  <c:v>21.998999999999999</c:v>
                </c:pt>
                <c:pt idx="4110">
                  <c:v>21.98</c:v>
                </c:pt>
                <c:pt idx="4111">
                  <c:v>21.949000000000002</c:v>
                </c:pt>
                <c:pt idx="4112">
                  <c:v>21.928999999999998</c:v>
                </c:pt>
                <c:pt idx="4113">
                  <c:v>21.927</c:v>
                </c:pt>
                <c:pt idx="4114">
                  <c:v>21.931999999999999</c:v>
                </c:pt>
                <c:pt idx="4115">
                  <c:v>21.954000000000001</c:v>
                </c:pt>
                <c:pt idx="4116">
                  <c:v>22.001999999999999</c:v>
                </c:pt>
                <c:pt idx="4117">
                  <c:v>22.082000000000001</c:v>
                </c:pt>
                <c:pt idx="4118">
                  <c:v>22.126000000000001</c:v>
                </c:pt>
                <c:pt idx="4119">
                  <c:v>22.14</c:v>
                </c:pt>
                <c:pt idx="4120">
                  <c:v>22.155999999999999</c:v>
                </c:pt>
                <c:pt idx="4121">
                  <c:v>22.187000000000001</c:v>
                </c:pt>
                <c:pt idx="4122">
                  <c:v>22.192</c:v>
                </c:pt>
                <c:pt idx="4123">
                  <c:v>22.187000000000001</c:v>
                </c:pt>
                <c:pt idx="4124">
                  <c:v>22.173999999999999</c:v>
                </c:pt>
                <c:pt idx="4125">
                  <c:v>22.167999999999999</c:v>
                </c:pt>
                <c:pt idx="4126">
                  <c:v>22.148</c:v>
                </c:pt>
                <c:pt idx="4127">
                  <c:v>22.149000000000001</c:v>
                </c:pt>
                <c:pt idx="4128">
                  <c:v>22.154</c:v>
                </c:pt>
                <c:pt idx="4129">
                  <c:v>22.132000000000001</c:v>
                </c:pt>
                <c:pt idx="4130">
                  <c:v>22.123000000000001</c:v>
                </c:pt>
                <c:pt idx="4131">
                  <c:v>22.122</c:v>
                </c:pt>
                <c:pt idx="4132">
                  <c:v>22.122</c:v>
                </c:pt>
                <c:pt idx="4133">
                  <c:v>22.021000000000001</c:v>
                </c:pt>
                <c:pt idx="4134">
                  <c:v>22.021999999999998</c:v>
                </c:pt>
                <c:pt idx="4135">
                  <c:v>22.013999999999999</c:v>
                </c:pt>
                <c:pt idx="4136">
                  <c:v>21.995999999999999</c:v>
                </c:pt>
                <c:pt idx="4137">
                  <c:v>21.995999999999999</c:v>
                </c:pt>
                <c:pt idx="4138">
                  <c:v>22.007000000000001</c:v>
                </c:pt>
                <c:pt idx="4139">
                  <c:v>21.975000000000001</c:v>
                </c:pt>
                <c:pt idx="4140">
                  <c:v>21.986000000000001</c:v>
                </c:pt>
                <c:pt idx="4141">
                  <c:v>22.015000000000001</c:v>
                </c:pt>
                <c:pt idx="4142">
                  <c:v>22.053999999999998</c:v>
                </c:pt>
                <c:pt idx="4143">
                  <c:v>22.088000000000001</c:v>
                </c:pt>
                <c:pt idx="4144">
                  <c:v>22.097999999999999</c:v>
                </c:pt>
                <c:pt idx="4145">
                  <c:v>22.087</c:v>
                </c:pt>
                <c:pt idx="4146">
                  <c:v>22.085000000000001</c:v>
                </c:pt>
                <c:pt idx="4147">
                  <c:v>22.079000000000001</c:v>
                </c:pt>
                <c:pt idx="4148">
                  <c:v>22.081</c:v>
                </c:pt>
                <c:pt idx="4149">
                  <c:v>22.082999999999998</c:v>
                </c:pt>
                <c:pt idx="4150">
                  <c:v>22.082999999999998</c:v>
                </c:pt>
                <c:pt idx="4151">
                  <c:v>22.079000000000001</c:v>
                </c:pt>
                <c:pt idx="4152">
                  <c:v>22.074000000000002</c:v>
                </c:pt>
                <c:pt idx="4153">
                  <c:v>22.045000000000002</c:v>
                </c:pt>
                <c:pt idx="4154">
                  <c:v>22.027000000000001</c:v>
                </c:pt>
                <c:pt idx="4155">
                  <c:v>22</c:v>
                </c:pt>
                <c:pt idx="4156">
                  <c:v>22</c:v>
                </c:pt>
                <c:pt idx="4157">
                  <c:v>22.003</c:v>
                </c:pt>
                <c:pt idx="4158">
                  <c:v>22.050999999999998</c:v>
                </c:pt>
                <c:pt idx="4159">
                  <c:v>22.154</c:v>
                </c:pt>
                <c:pt idx="4160">
                  <c:v>22.172999999999998</c:v>
                </c:pt>
                <c:pt idx="4161">
                  <c:v>22.271999999999998</c:v>
                </c:pt>
                <c:pt idx="4162">
                  <c:v>22.305</c:v>
                </c:pt>
                <c:pt idx="4163">
                  <c:v>22.283999999999999</c:v>
                </c:pt>
                <c:pt idx="4164">
                  <c:v>22.26</c:v>
                </c:pt>
                <c:pt idx="4165">
                  <c:v>22.224</c:v>
                </c:pt>
                <c:pt idx="4166">
                  <c:v>22.209</c:v>
                </c:pt>
                <c:pt idx="4167">
                  <c:v>22.212</c:v>
                </c:pt>
                <c:pt idx="4168">
                  <c:v>22.231999999999999</c:v>
                </c:pt>
                <c:pt idx="4169">
                  <c:v>22.242000000000001</c:v>
                </c:pt>
                <c:pt idx="4170">
                  <c:v>22.260999999999999</c:v>
                </c:pt>
                <c:pt idx="4171">
                  <c:v>22.286999999999999</c:v>
                </c:pt>
                <c:pt idx="4172">
                  <c:v>22.292000000000002</c:v>
                </c:pt>
                <c:pt idx="4173">
                  <c:v>22.295999999999999</c:v>
                </c:pt>
                <c:pt idx="4174">
                  <c:v>22.291</c:v>
                </c:pt>
                <c:pt idx="4175">
                  <c:v>22.3</c:v>
                </c:pt>
                <c:pt idx="4176">
                  <c:v>22.297999999999998</c:v>
                </c:pt>
                <c:pt idx="4177">
                  <c:v>22.289000000000001</c:v>
                </c:pt>
                <c:pt idx="4178">
                  <c:v>22.286999999999999</c:v>
                </c:pt>
                <c:pt idx="4179">
                  <c:v>22.271999999999998</c:v>
                </c:pt>
                <c:pt idx="4180">
                  <c:v>22.266999999999999</c:v>
                </c:pt>
                <c:pt idx="4181">
                  <c:v>22.239000000000001</c:v>
                </c:pt>
                <c:pt idx="4182">
                  <c:v>22.263000000000002</c:v>
                </c:pt>
                <c:pt idx="4183">
                  <c:v>22.271999999999998</c:v>
                </c:pt>
                <c:pt idx="4184">
                  <c:v>22.332000000000001</c:v>
                </c:pt>
                <c:pt idx="4185">
                  <c:v>22.344999999999999</c:v>
                </c:pt>
                <c:pt idx="4186">
                  <c:v>22.379000000000001</c:v>
                </c:pt>
                <c:pt idx="4187">
                  <c:v>22.367000000000001</c:v>
                </c:pt>
                <c:pt idx="4188">
                  <c:v>22.361999999999998</c:v>
                </c:pt>
                <c:pt idx="4189">
                  <c:v>22.356999999999999</c:v>
                </c:pt>
                <c:pt idx="4190">
                  <c:v>22.361999999999998</c:v>
                </c:pt>
                <c:pt idx="4191">
                  <c:v>22.361999999999998</c:v>
                </c:pt>
                <c:pt idx="4192">
                  <c:v>22.385999999999999</c:v>
                </c:pt>
                <c:pt idx="4193">
                  <c:v>22.382000000000001</c:v>
                </c:pt>
                <c:pt idx="4194">
                  <c:v>22.350999999999999</c:v>
                </c:pt>
                <c:pt idx="4195">
                  <c:v>22.33</c:v>
                </c:pt>
                <c:pt idx="4196">
                  <c:v>22.327999999999999</c:v>
                </c:pt>
                <c:pt idx="4197">
                  <c:v>22.327999999999999</c:v>
                </c:pt>
                <c:pt idx="4198">
                  <c:v>22.321000000000002</c:v>
                </c:pt>
                <c:pt idx="4199">
                  <c:v>22.309000000000001</c:v>
                </c:pt>
                <c:pt idx="4200">
                  <c:v>22.303999999999998</c:v>
                </c:pt>
                <c:pt idx="4201">
                  <c:v>22.277999999999999</c:v>
                </c:pt>
                <c:pt idx="4202">
                  <c:v>22.27</c:v>
                </c:pt>
                <c:pt idx="4203">
                  <c:v>22.186</c:v>
                </c:pt>
                <c:pt idx="4204">
                  <c:v>22.097000000000001</c:v>
                </c:pt>
                <c:pt idx="4205">
                  <c:v>22.079000000000001</c:v>
                </c:pt>
                <c:pt idx="4206">
                  <c:v>22.024000000000001</c:v>
                </c:pt>
                <c:pt idx="4207">
                  <c:v>21.981000000000002</c:v>
                </c:pt>
                <c:pt idx="4208">
                  <c:v>21.939</c:v>
                </c:pt>
                <c:pt idx="4209">
                  <c:v>21.902000000000001</c:v>
                </c:pt>
                <c:pt idx="4210">
                  <c:v>21.895</c:v>
                </c:pt>
                <c:pt idx="4211">
                  <c:v>21.890999999999998</c:v>
                </c:pt>
                <c:pt idx="4212">
                  <c:v>21.890999999999998</c:v>
                </c:pt>
                <c:pt idx="4213">
                  <c:v>21.895</c:v>
                </c:pt>
                <c:pt idx="4214">
                  <c:v>21.905000000000001</c:v>
                </c:pt>
                <c:pt idx="4215">
                  <c:v>21.969000000000001</c:v>
                </c:pt>
                <c:pt idx="4216">
                  <c:v>21.978000000000002</c:v>
                </c:pt>
                <c:pt idx="4217">
                  <c:v>22.036000000000001</c:v>
                </c:pt>
                <c:pt idx="4218">
                  <c:v>22.045999999999999</c:v>
                </c:pt>
                <c:pt idx="4219">
                  <c:v>22.056999999999999</c:v>
                </c:pt>
                <c:pt idx="4220">
                  <c:v>22.109000000000002</c:v>
                </c:pt>
                <c:pt idx="4221">
                  <c:v>22.146999999999998</c:v>
                </c:pt>
                <c:pt idx="4222">
                  <c:v>22.167999999999999</c:v>
                </c:pt>
                <c:pt idx="4223">
                  <c:v>22.187999999999999</c:v>
                </c:pt>
                <c:pt idx="4224">
                  <c:v>22.19</c:v>
                </c:pt>
                <c:pt idx="4225">
                  <c:v>22.192</c:v>
                </c:pt>
                <c:pt idx="4226">
                  <c:v>22.201000000000001</c:v>
                </c:pt>
                <c:pt idx="4227">
                  <c:v>22.204000000000001</c:v>
                </c:pt>
                <c:pt idx="4228">
                  <c:v>22.239000000000001</c:v>
                </c:pt>
                <c:pt idx="4229">
                  <c:v>22.276</c:v>
                </c:pt>
                <c:pt idx="4230">
                  <c:v>22.327000000000002</c:v>
                </c:pt>
                <c:pt idx="4231">
                  <c:v>22.33</c:v>
                </c:pt>
                <c:pt idx="4232">
                  <c:v>22.335000000000001</c:v>
                </c:pt>
                <c:pt idx="4233">
                  <c:v>22.334</c:v>
                </c:pt>
                <c:pt idx="4234">
                  <c:v>22.324000000000002</c:v>
                </c:pt>
                <c:pt idx="4235">
                  <c:v>22.308</c:v>
                </c:pt>
                <c:pt idx="4236">
                  <c:v>22.295000000000002</c:v>
                </c:pt>
                <c:pt idx="4237">
                  <c:v>22.286000000000001</c:v>
                </c:pt>
                <c:pt idx="4238">
                  <c:v>22.277000000000001</c:v>
                </c:pt>
                <c:pt idx="4239">
                  <c:v>22.263999999999999</c:v>
                </c:pt>
                <c:pt idx="4240">
                  <c:v>22.263000000000002</c:v>
                </c:pt>
                <c:pt idx="4241">
                  <c:v>22.263000000000002</c:v>
                </c:pt>
                <c:pt idx="4242">
                  <c:v>22.263000000000002</c:v>
                </c:pt>
                <c:pt idx="4243">
                  <c:v>22.248000000000001</c:v>
                </c:pt>
                <c:pt idx="4244">
                  <c:v>22.222999999999999</c:v>
                </c:pt>
                <c:pt idx="4245">
                  <c:v>22.224</c:v>
                </c:pt>
                <c:pt idx="4246">
                  <c:v>22.222000000000001</c:v>
                </c:pt>
                <c:pt idx="4247">
                  <c:v>22.206</c:v>
                </c:pt>
                <c:pt idx="4248">
                  <c:v>22.175000000000001</c:v>
                </c:pt>
                <c:pt idx="4249">
                  <c:v>22.163</c:v>
                </c:pt>
                <c:pt idx="4250">
                  <c:v>22.157</c:v>
                </c:pt>
                <c:pt idx="4251">
                  <c:v>22.143000000000001</c:v>
                </c:pt>
                <c:pt idx="4252">
                  <c:v>22.166</c:v>
                </c:pt>
                <c:pt idx="4253">
                  <c:v>22.17</c:v>
                </c:pt>
                <c:pt idx="4254">
                  <c:v>22.18</c:v>
                </c:pt>
                <c:pt idx="4255">
                  <c:v>22.228000000000002</c:v>
                </c:pt>
                <c:pt idx="4256">
                  <c:v>22.262</c:v>
                </c:pt>
                <c:pt idx="4257">
                  <c:v>22.279</c:v>
                </c:pt>
                <c:pt idx="4258">
                  <c:v>22.364999999999998</c:v>
                </c:pt>
                <c:pt idx="4259">
                  <c:v>22.341999999999999</c:v>
                </c:pt>
                <c:pt idx="4260">
                  <c:v>22.324999999999999</c:v>
                </c:pt>
                <c:pt idx="4261">
                  <c:v>22.318999999999999</c:v>
                </c:pt>
                <c:pt idx="4262">
                  <c:v>22.315999999999999</c:v>
                </c:pt>
                <c:pt idx="4263">
                  <c:v>22.291</c:v>
                </c:pt>
                <c:pt idx="4264">
                  <c:v>22.277999999999999</c:v>
                </c:pt>
                <c:pt idx="4265">
                  <c:v>22.289000000000001</c:v>
                </c:pt>
                <c:pt idx="4266">
                  <c:v>22.294</c:v>
                </c:pt>
                <c:pt idx="4267">
                  <c:v>22.298999999999999</c:v>
                </c:pt>
                <c:pt idx="4268">
                  <c:v>22.311</c:v>
                </c:pt>
                <c:pt idx="4269">
                  <c:v>22.309000000000001</c:v>
                </c:pt>
                <c:pt idx="4270">
                  <c:v>22.306000000000001</c:v>
                </c:pt>
                <c:pt idx="4271">
                  <c:v>22.303000000000001</c:v>
                </c:pt>
                <c:pt idx="4272">
                  <c:v>22.356000000000002</c:v>
                </c:pt>
                <c:pt idx="4273">
                  <c:v>22.402999999999999</c:v>
                </c:pt>
                <c:pt idx="4274">
                  <c:v>22.414000000000001</c:v>
                </c:pt>
                <c:pt idx="4275">
                  <c:v>22.45</c:v>
                </c:pt>
                <c:pt idx="4276">
                  <c:v>22.445</c:v>
                </c:pt>
                <c:pt idx="4277">
                  <c:v>22.446000000000002</c:v>
                </c:pt>
                <c:pt idx="4278">
                  <c:v>22.443000000000001</c:v>
                </c:pt>
                <c:pt idx="4279">
                  <c:v>22.425000000000001</c:v>
                </c:pt>
                <c:pt idx="4280">
                  <c:v>22.422000000000001</c:v>
                </c:pt>
                <c:pt idx="4281">
                  <c:v>22.417999999999999</c:v>
                </c:pt>
                <c:pt idx="4282">
                  <c:v>22.417999999999999</c:v>
                </c:pt>
                <c:pt idx="4283">
                  <c:v>22.42</c:v>
                </c:pt>
                <c:pt idx="4284">
                  <c:v>22.428000000000001</c:v>
                </c:pt>
                <c:pt idx="4285">
                  <c:v>22.431999999999999</c:v>
                </c:pt>
                <c:pt idx="4286">
                  <c:v>22.446000000000002</c:v>
                </c:pt>
                <c:pt idx="4287">
                  <c:v>22.466999999999999</c:v>
                </c:pt>
                <c:pt idx="4288">
                  <c:v>22.459</c:v>
                </c:pt>
                <c:pt idx="4289">
                  <c:v>22.448</c:v>
                </c:pt>
                <c:pt idx="4290">
                  <c:v>22.448</c:v>
                </c:pt>
                <c:pt idx="4291">
                  <c:v>22.448</c:v>
                </c:pt>
                <c:pt idx="4292">
                  <c:v>22.433</c:v>
                </c:pt>
                <c:pt idx="4293">
                  <c:v>22.431999999999999</c:v>
                </c:pt>
                <c:pt idx="4294">
                  <c:v>22.416</c:v>
                </c:pt>
                <c:pt idx="4295">
                  <c:v>22.414000000000001</c:v>
                </c:pt>
                <c:pt idx="4296">
                  <c:v>22.41</c:v>
                </c:pt>
                <c:pt idx="4297">
                  <c:v>22.396000000000001</c:v>
                </c:pt>
                <c:pt idx="4298">
                  <c:v>22.385000000000002</c:v>
                </c:pt>
                <c:pt idx="4299">
                  <c:v>22.385000000000002</c:v>
                </c:pt>
                <c:pt idx="4300">
                  <c:v>22.385000000000002</c:v>
                </c:pt>
                <c:pt idx="4301">
                  <c:v>22.376000000000001</c:v>
                </c:pt>
                <c:pt idx="4302">
                  <c:v>22.381</c:v>
                </c:pt>
                <c:pt idx="4303">
                  <c:v>22.381</c:v>
                </c:pt>
                <c:pt idx="4304">
                  <c:v>22.381</c:v>
                </c:pt>
                <c:pt idx="4305">
                  <c:v>22.379000000000001</c:v>
                </c:pt>
                <c:pt idx="4306">
                  <c:v>22.373000000000001</c:v>
                </c:pt>
                <c:pt idx="4307">
                  <c:v>22.367000000000001</c:v>
                </c:pt>
                <c:pt idx="4308">
                  <c:v>22.363</c:v>
                </c:pt>
                <c:pt idx="4309">
                  <c:v>22.361999999999998</c:v>
                </c:pt>
                <c:pt idx="4310">
                  <c:v>22.352</c:v>
                </c:pt>
                <c:pt idx="4311">
                  <c:v>22.352</c:v>
                </c:pt>
                <c:pt idx="4312">
                  <c:v>22.352</c:v>
                </c:pt>
                <c:pt idx="4313">
                  <c:v>22.364000000000001</c:v>
                </c:pt>
                <c:pt idx="4314">
                  <c:v>22.376000000000001</c:v>
                </c:pt>
                <c:pt idx="4315">
                  <c:v>22.434999999999999</c:v>
                </c:pt>
                <c:pt idx="4316">
                  <c:v>22.445</c:v>
                </c:pt>
                <c:pt idx="4317">
                  <c:v>22.445</c:v>
                </c:pt>
                <c:pt idx="4318">
                  <c:v>22.457000000000001</c:v>
                </c:pt>
                <c:pt idx="4319">
                  <c:v>22.454000000000001</c:v>
                </c:pt>
                <c:pt idx="4320">
                  <c:v>22.45</c:v>
                </c:pt>
                <c:pt idx="4321">
                  <c:v>22.443999999999999</c:v>
                </c:pt>
                <c:pt idx="4322">
                  <c:v>22.44</c:v>
                </c:pt>
                <c:pt idx="4323">
                  <c:v>22.443999999999999</c:v>
                </c:pt>
                <c:pt idx="4324">
                  <c:v>22.454000000000001</c:v>
                </c:pt>
                <c:pt idx="4325">
                  <c:v>22.468</c:v>
                </c:pt>
                <c:pt idx="4326">
                  <c:v>22.471</c:v>
                </c:pt>
                <c:pt idx="4327">
                  <c:v>22.475000000000001</c:v>
                </c:pt>
                <c:pt idx="4328">
                  <c:v>22.481999999999999</c:v>
                </c:pt>
                <c:pt idx="4329">
                  <c:v>22.481999999999999</c:v>
                </c:pt>
                <c:pt idx="4330">
                  <c:v>22.477</c:v>
                </c:pt>
                <c:pt idx="4331">
                  <c:v>22.48</c:v>
                </c:pt>
                <c:pt idx="4332">
                  <c:v>22.466000000000001</c:v>
                </c:pt>
                <c:pt idx="4333">
                  <c:v>22.443000000000001</c:v>
                </c:pt>
                <c:pt idx="4334">
                  <c:v>22.433</c:v>
                </c:pt>
                <c:pt idx="4335">
                  <c:v>22.428000000000001</c:v>
                </c:pt>
                <c:pt idx="4336">
                  <c:v>22.42</c:v>
                </c:pt>
                <c:pt idx="4337">
                  <c:v>22.402999999999999</c:v>
                </c:pt>
                <c:pt idx="4338">
                  <c:v>22.385999999999999</c:v>
                </c:pt>
                <c:pt idx="4339">
                  <c:v>22.364999999999998</c:v>
                </c:pt>
                <c:pt idx="4340">
                  <c:v>22.36</c:v>
                </c:pt>
                <c:pt idx="4341">
                  <c:v>22.344000000000001</c:v>
                </c:pt>
                <c:pt idx="4342">
                  <c:v>22.332999999999998</c:v>
                </c:pt>
                <c:pt idx="4343">
                  <c:v>22.309000000000001</c:v>
                </c:pt>
                <c:pt idx="4344">
                  <c:v>22.318000000000001</c:v>
                </c:pt>
                <c:pt idx="4345">
                  <c:v>22.34</c:v>
                </c:pt>
                <c:pt idx="4346">
                  <c:v>22.315999999999999</c:v>
                </c:pt>
                <c:pt idx="4347">
                  <c:v>22.315999999999999</c:v>
                </c:pt>
                <c:pt idx="4348">
                  <c:v>22.315999999999999</c:v>
                </c:pt>
                <c:pt idx="4349">
                  <c:v>22.315999999999999</c:v>
                </c:pt>
                <c:pt idx="4350">
                  <c:v>22.32</c:v>
                </c:pt>
                <c:pt idx="4351">
                  <c:v>22.315999999999999</c:v>
                </c:pt>
                <c:pt idx="4352">
                  <c:v>22.332000000000001</c:v>
                </c:pt>
                <c:pt idx="4353">
                  <c:v>22.335999999999999</c:v>
                </c:pt>
                <c:pt idx="4354">
                  <c:v>22.347000000000001</c:v>
                </c:pt>
                <c:pt idx="4355">
                  <c:v>22.346</c:v>
                </c:pt>
                <c:pt idx="4356">
                  <c:v>22.375</c:v>
                </c:pt>
                <c:pt idx="4357">
                  <c:v>22.395</c:v>
                </c:pt>
                <c:pt idx="4358">
                  <c:v>22.408999999999999</c:v>
                </c:pt>
                <c:pt idx="4359">
                  <c:v>22.405999999999999</c:v>
                </c:pt>
                <c:pt idx="4360">
                  <c:v>22.408000000000001</c:v>
                </c:pt>
                <c:pt idx="4361">
                  <c:v>22.465</c:v>
                </c:pt>
                <c:pt idx="4362">
                  <c:v>22.466999999999999</c:v>
                </c:pt>
                <c:pt idx="4363">
                  <c:v>22.47</c:v>
                </c:pt>
                <c:pt idx="4364">
                  <c:v>22.47</c:v>
                </c:pt>
                <c:pt idx="4365">
                  <c:v>22.472999999999999</c:v>
                </c:pt>
                <c:pt idx="4366">
                  <c:v>22.469000000000001</c:v>
                </c:pt>
                <c:pt idx="4367">
                  <c:v>22.463999999999999</c:v>
                </c:pt>
                <c:pt idx="4368">
                  <c:v>22.492999999999999</c:v>
                </c:pt>
                <c:pt idx="4369">
                  <c:v>22.483000000000001</c:v>
                </c:pt>
                <c:pt idx="4370">
                  <c:v>22.481000000000002</c:v>
                </c:pt>
                <c:pt idx="4371">
                  <c:v>22.443000000000001</c:v>
                </c:pt>
                <c:pt idx="4372">
                  <c:v>22.43</c:v>
                </c:pt>
                <c:pt idx="4373">
                  <c:v>22.454999999999998</c:v>
                </c:pt>
                <c:pt idx="4374">
                  <c:v>22.463000000000001</c:v>
                </c:pt>
                <c:pt idx="4375">
                  <c:v>22.489000000000001</c:v>
                </c:pt>
                <c:pt idx="4376">
                  <c:v>22.524000000000001</c:v>
                </c:pt>
                <c:pt idx="4377">
                  <c:v>22.524999999999999</c:v>
                </c:pt>
                <c:pt idx="4378">
                  <c:v>22.530999999999999</c:v>
                </c:pt>
                <c:pt idx="4379">
                  <c:v>22.526</c:v>
                </c:pt>
                <c:pt idx="4380">
                  <c:v>22.530999999999999</c:v>
                </c:pt>
                <c:pt idx="4381">
                  <c:v>22.53</c:v>
                </c:pt>
                <c:pt idx="4382">
                  <c:v>22.53</c:v>
                </c:pt>
                <c:pt idx="4383">
                  <c:v>22.506</c:v>
                </c:pt>
                <c:pt idx="4384">
                  <c:v>22.498999999999999</c:v>
                </c:pt>
                <c:pt idx="4385">
                  <c:v>22.498999999999999</c:v>
                </c:pt>
                <c:pt idx="4386">
                  <c:v>22.498999999999999</c:v>
                </c:pt>
                <c:pt idx="4387">
                  <c:v>22.548999999999999</c:v>
                </c:pt>
                <c:pt idx="4388">
                  <c:v>22.561</c:v>
                </c:pt>
                <c:pt idx="4389">
                  <c:v>22.573</c:v>
                </c:pt>
                <c:pt idx="4390">
                  <c:v>22.59</c:v>
                </c:pt>
                <c:pt idx="4391">
                  <c:v>22.605</c:v>
                </c:pt>
                <c:pt idx="4392">
                  <c:v>22.623000000000001</c:v>
                </c:pt>
                <c:pt idx="4393">
                  <c:v>22.632000000000001</c:v>
                </c:pt>
                <c:pt idx="4394">
                  <c:v>22.626000000000001</c:v>
                </c:pt>
                <c:pt idx="4395">
                  <c:v>22.625</c:v>
                </c:pt>
                <c:pt idx="4396">
                  <c:v>22.626000000000001</c:v>
                </c:pt>
                <c:pt idx="4397">
                  <c:v>22.638000000000002</c:v>
                </c:pt>
                <c:pt idx="4398">
                  <c:v>22.638999999999999</c:v>
                </c:pt>
                <c:pt idx="4399">
                  <c:v>22.652999999999999</c:v>
                </c:pt>
                <c:pt idx="4400">
                  <c:v>22.652999999999999</c:v>
                </c:pt>
                <c:pt idx="4401">
                  <c:v>22.652999999999999</c:v>
                </c:pt>
                <c:pt idx="4402">
                  <c:v>22.652999999999999</c:v>
                </c:pt>
                <c:pt idx="4403">
                  <c:v>22.652999999999999</c:v>
                </c:pt>
                <c:pt idx="4404">
                  <c:v>22.658000000000001</c:v>
                </c:pt>
                <c:pt idx="4405">
                  <c:v>22.67</c:v>
                </c:pt>
                <c:pt idx="4406">
                  <c:v>22.687000000000001</c:v>
                </c:pt>
                <c:pt idx="4407">
                  <c:v>22.695</c:v>
                </c:pt>
                <c:pt idx="4408">
                  <c:v>22.693000000000001</c:v>
                </c:pt>
                <c:pt idx="4409">
                  <c:v>22.716000000000001</c:v>
                </c:pt>
                <c:pt idx="4410">
                  <c:v>22.72</c:v>
                </c:pt>
                <c:pt idx="4411">
                  <c:v>22.716999999999999</c:v>
                </c:pt>
                <c:pt idx="4412">
                  <c:v>22.713999999999999</c:v>
                </c:pt>
                <c:pt idx="4413">
                  <c:v>22.713999999999999</c:v>
                </c:pt>
                <c:pt idx="4414">
                  <c:v>22.713999999999999</c:v>
                </c:pt>
                <c:pt idx="4415">
                  <c:v>22.713999999999999</c:v>
                </c:pt>
                <c:pt idx="4416">
                  <c:v>22.713000000000001</c:v>
                </c:pt>
                <c:pt idx="4417">
                  <c:v>22.713000000000001</c:v>
                </c:pt>
                <c:pt idx="4418">
                  <c:v>22.71</c:v>
                </c:pt>
                <c:pt idx="4419">
                  <c:v>22.709</c:v>
                </c:pt>
                <c:pt idx="4420">
                  <c:v>22.713000000000001</c:v>
                </c:pt>
                <c:pt idx="4421">
                  <c:v>22.713000000000001</c:v>
                </c:pt>
                <c:pt idx="4422">
                  <c:v>22.713000000000001</c:v>
                </c:pt>
                <c:pt idx="4423">
                  <c:v>22.722000000000001</c:v>
                </c:pt>
                <c:pt idx="4424">
                  <c:v>22.73</c:v>
                </c:pt>
                <c:pt idx="4425">
                  <c:v>22.689</c:v>
                </c:pt>
                <c:pt idx="4426">
                  <c:v>22.69</c:v>
                </c:pt>
                <c:pt idx="4427">
                  <c:v>22.713000000000001</c:v>
                </c:pt>
                <c:pt idx="4428">
                  <c:v>22.73</c:v>
                </c:pt>
                <c:pt idx="4429">
                  <c:v>22.745999999999999</c:v>
                </c:pt>
                <c:pt idx="4430">
                  <c:v>22.747</c:v>
                </c:pt>
                <c:pt idx="4431">
                  <c:v>22.748999999999999</c:v>
                </c:pt>
                <c:pt idx="4432">
                  <c:v>22.763999999999999</c:v>
                </c:pt>
                <c:pt idx="4433">
                  <c:v>22.751000000000001</c:v>
                </c:pt>
                <c:pt idx="4434">
                  <c:v>22.747</c:v>
                </c:pt>
                <c:pt idx="4435">
                  <c:v>22.748000000000001</c:v>
                </c:pt>
                <c:pt idx="4436">
                  <c:v>22.8</c:v>
                </c:pt>
                <c:pt idx="4437">
                  <c:v>22.812000000000001</c:v>
                </c:pt>
                <c:pt idx="4438">
                  <c:v>22.812999999999999</c:v>
                </c:pt>
                <c:pt idx="4439">
                  <c:v>22.742999999999999</c:v>
                </c:pt>
                <c:pt idx="4440">
                  <c:v>22.72</c:v>
                </c:pt>
                <c:pt idx="4441">
                  <c:v>22.709</c:v>
                </c:pt>
                <c:pt idx="4442">
                  <c:v>22.710999999999999</c:v>
                </c:pt>
                <c:pt idx="4443">
                  <c:v>22.721</c:v>
                </c:pt>
                <c:pt idx="4444">
                  <c:v>22.731000000000002</c:v>
                </c:pt>
                <c:pt idx="4445">
                  <c:v>22.728000000000002</c:v>
                </c:pt>
                <c:pt idx="4446">
                  <c:v>22.73</c:v>
                </c:pt>
                <c:pt idx="4447">
                  <c:v>22.715</c:v>
                </c:pt>
                <c:pt idx="4448">
                  <c:v>22.71</c:v>
                </c:pt>
                <c:pt idx="4449">
                  <c:v>22.7</c:v>
                </c:pt>
                <c:pt idx="4450">
                  <c:v>22.684000000000001</c:v>
                </c:pt>
                <c:pt idx="4451">
                  <c:v>22.664999999999999</c:v>
                </c:pt>
                <c:pt idx="4452">
                  <c:v>22.646999999999998</c:v>
                </c:pt>
                <c:pt idx="4453">
                  <c:v>22.617999999999999</c:v>
                </c:pt>
                <c:pt idx="4454">
                  <c:v>22.588000000000001</c:v>
                </c:pt>
                <c:pt idx="4455">
                  <c:v>22.573</c:v>
                </c:pt>
                <c:pt idx="4456">
                  <c:v>22.606000000000002</c:v>
                </c:pt>
                <c:pt idx="4457">
                  <c:v>22.646000000000001</c:v>
                </c:pt>
                <c:pt idx="4458">
                  <c:v>22.667000000000002</c:v>
                </c:pt>
                <c:pt idx="4459">
                  <c:v>22.701000000000001</c:v>
                </c:pt>
                <c:pt idx="4460">
                  <c:v>22.742999999999999</c:v>
                </c:pt>
                <c:pt idx="4461">
                  <c:v>22.765999999999998</c:v>
                </c:pt>
                <c:pt idx="4462">
                  <c:v>22.788</c:v>
                </c:pt>
                <c:pt idx="4463">
                  <c:v>22.791</c:v>
                </c:pt>
                <c:pt idx="4464">
                  <c:v>22.800999999999998</c:v>
                </c:pt>
                <c:pt idx="4465">
                  <c:v>22.81</c:v>
                </c:pt>
                <c:pt idx="4466">
                  <c:v>22.82</c:v>
                </c:pt>
                <c:pt idx="4467">
                  <c:v>22.826000000000001</c:v>
                </c:pt>
                <c:pt idx="4468">
                  <c:v>22.831</c:v>
                </c:pt>
                <c:pt idx="4469">
                  <c:v>22.852</c:v>
                </c:pt>
                <c:pt idx="4470">
                  <c:v>22.847999999999999</c:v>
                </c:pt>
                <c:pt idx="4471">
                  <c:v>22.852</c:v>
                </c:pt>
                <c:pt idx="4472">
                  <c:v>22.841000000000001</c:v>
                </c:pt>
                <c:pt idx="4473">
                  <c:v>22.850999999999999</c:v>
                </c:pt>
                <c:pt idx="4474">
                  <c:v>22.867000000000001</c:v>
                </c:pt>
                <c:pt idx="4475">
                  <c:v>22.872</c:v>
                </c:pt>
                <c:pt idx="4476">
                  <c:v>22.89</c:v>
                </c:pt>
                <c:pt idx="4477">
                  <c:v>22.89</c:v>
                </c:pt>
                <c:pt idx="4478">
                  <c:v>22.89</c:v>
                </c:pt>
                <c:pt idx="4479">
                  <c:v>22.882999999999999</c:v>
                </c:pt>
                <c:pt idx="4480">
                  <c:v>22.888999999999999</c:v>
                </c:pt>
                <c:pt idx="4481">
                  <c:v>22.89</c:v>
                </c:pt>
                <c:pt idx="4482">
                  <c:v>22.888999999999999</c:v>
                </c:pt>
                <c:pt idx="4483">
                  <c:v>22.873999999999999</c:v>
                </c:pt>
                <c:pt idx="4484">
                  <c:v>22.858000000000001</c:v>
                </c:pt>
                <c:pt idx="4485">
                  <c:v>22.856999999999999</c:v>
                </c:pt>
                <c:pt idx="4486">
                  <c:v>22.856999999999999</c:v>
                </c:pt>
                <c:pt idx="4487">
                  <c:v>22.853999999999999</c:v>
                </c:pt>
                <c:pt idx="4488">
                  <c:v>22.847000000000001</c:v>
                </c:pt>
                <c:pt idx="4489">
                  <c:v>22.856000000000002</c:v>
                </c:pt>
                <c:pt idx="4490">
                  <c:v>22.856000000000002</c:v>
                </c:pt>
                <c:pt idx="4491">
                  <c:v>22.856000000000002</c:v>
                </c:pt>
                <c:pt idx="4492">
                  <c:v>22.846</c:v>
                </c:pt>
                <c:pt idx="4493">
                  <c:v>22.841999999999999</c:v>
                </c:pt>
                <c:pt idx="4494">
                  <c:v>22.827999999999999</c:v>
                </c:pt>
                <c:pt idx="4495">
                  <c:v>22.827999999999999</c:v>
                </c:pt>
                <c:pt idx="4496">
                  <c:v>22.827000000000002</c:v>
                </c:pt>
                <c:pt idx="4497">
                  <c:v>22.754999999999999</c:v>
                </c:pt>
                <c:pt idx="4498">
                  <c:v>22.771999999999998</c:v>
                </c:pt>
                <c:pt idx="4499">
                  <c:v>22.77</c:v>
                </c:pt>
                <c:pt idx="4500">
                  <c:v>22.77</c:v>
                </c:pt>
                <c:pt idx="4501">
                  <c:v>22.71</c:v>
                </c:pt>
                <c:pt idx="4502">
                  <c:v>22.747</c:v>
                </c:pt>
                <c:pt idx="4503">
                  <c:v>22.742999999999999</c:v>
                </c:pt>
                <c:pt idx="4504">
                  <c:v>22.742999999999999</c:v>
                </c:pt>
                <c:pt idx="4505">
                  <c:v>22.699000000000002</c:v>
                </c:pt>
                <c:pt idx="4506">
                  <c:v>22.670999999999999</c:v>
                </c:pt>
                <c:pt idx="4507">
                  <c:v>22.661999999999999</c:v>
                </c:pt>
                <c:pt idx="4508">
                  <c:v>22.66</c:v>
                </c:pt>
                <c:pt idx="4509">
                  <c:v>22.64</c:v>
                </c:pt>
                <c:pt idx="4510">
                  <c:v>22.631</c:v>
                </c:pt>
                <c:pt idx="4511">
                  <c:v>22.626000000000001</c:v>
                </c:pt>
                <c:pt idx="4512">
                  <c:v>22.61</c:v>
                </c:pt>
                <c:pt idx="4513">
                  <c:v>22.582000000000001</c:v>
                </c:pt>
                <c:pt idx="4514">
                  <c:v>22.562999999999999</c:v>
                </c:pt>
                <c:pt idx="4515">
                  <c:v>22.545000000000002</c:v>
                </c:pt>
                <c:pt idx="4516">
                  <c:v>22.536000000000001</c:v>
                </c:pt>
                <c:pt idx="4517">
                  <c:v>22.422999999999998</c:v>
                </c:pt>
                <c:pt idx="4518">
                  <c:v>22.317</c:v>
                </c:pt>
                <c:pt idx="4519">
                  <c:v>22.274999999999999</c:v>
                </c:pt>
                <c:pt idx="4520">
                  <c:v>22.065999999999999</c:v>
                </c:pt>
                <c:pt idx="4521">
                  <c:v>21.824999999999999</c:v>
                </c:pt>
                <c:pt idx="4522">
                  <c:v>21.574999999999999</c:v>
                </c:pt>
                <c:pt idx="4523">
                  <c:v>21.356000000000002</c:v>
                </c:pt>
                <c:pt idx="4524">
                  <c:v>21.209</c:v>
                </c:pt>
                <c:pt idx="4525">
                  <c:v>21.120999999999999</c:v>
                </c:pt>
                <c:pt idx="4526">
                  <c:v>21.068999999999999</c:v>
                </c:pt>
                <c:pt idx="4527">
                  <c:v>21.027000000000001</c:v>
                </c:pt>
                <c:pt idx="4528">
                  <c:v>21.233000000000001</c:v>
                </c:pt>
                <c:pt idx="4529">
                  <c:v>21.378</c:v>
                </c:pt>
                <c:pt idx="4530">
                  <c:v>21.375</c:v>
                </c:pt>
                <c:pt idx="4531">
                  <c:v>21.324999999999999</c:v>
                </c:pt>
                <c:pt idx="4532">
                  <c:v>21.282</c:v>
                </c:pt>
                <c:pt idx="4533">
                  <c:v>21.231000000000002</c:v>
                </c:pt>
                <c:pt idx="4534">
                  <c:v>21.135000000000002</c:v>
                </c:pt>
                <c:pt idx="4535">
                  <c:v>21.013000000000002</c:v>
                </c:pt>
                <c:pt idx="4536">
                  <c:v>20.93</c:v>
                </c:pt>
                <c:pt idx="4537">
                  <c:v>20.85</c:v>
                </c:pt>
                <c:pt idx="4538">
                  <c:v>20.771999999999998</c:v>
                </c:pt>
                <c:pt idx="4539">
                  <c:v>20.69</c:v>
                </c:pt>
                <c:pt idx="4540">
                  <c:v>20.693999999999999</c:v>
                </c:pt>
                <c:pt idx="4541">
                  <c:v>20.68</c:v>
                </c:pt>
                <c:pt idx="4542">
                  <c:v>20.716999999999999</c:v>
                </c:pt>
                <c:pt idx="4543">
                  <c:v>20.722999999999999</c:v>
                </c:pt>
                <c:pt idx="4544">
                  <c:v>20.731999999999999</c:v>
                </c:pt>
                <c:pt idx="4545">
                  <c:v>20.718</c:v>
                </c:pt>
                <c:pt idx="4546">
                  <c:v>20.727</c:v>
                </c:pt>
                <c:pt idx="4547">
                  <c:v>20.73</c:v>
                </c:pt>
                <c:pt idx="4548">
                  <c:v>20.771000000000001</c:v>
                </c:pt>
                <c:pt idx="4549">
                  <c:v>20.870999999999999</c:v>
                </c:pt>
                <c:pt idx="4550">
                  <c:v>21.23</c:v>
                </c:pt>
                <c:pt idx="4551">
                  <c:v>21.245999999999999</c:v>
                </c:pt>
                <c:pt idx="4552">
                  <c:v>21.265000000000001</c:v>
                </c:pt>
                <c:pt idx="4553">
                  <c:v>21.547999999999998</c:v>
                </c:pt>
                <c:pt idx="4554">
                  <c:v>21.885999999999999</c:v>
                </c:pt>
                <c:pt idx="4555">
                  <c:v>21.89</c:v>
                </c:pt>
                <c:pt idx="4556">
                  <c:v>22.012</c:v>
                </c:pt>
                <c:pt idx="4557">
                  <c:v>22.061</c:v>
                </c:pt>
                <c:pt idx="4558">
                  <c:v>22.044</c:v>
                </c:pt>
                <c:pt idx="4559">
                  <c:v>22.009</c:v>
                </c:pt>
                <c:pt idx="4560">
                  <c:v>22.213000000000001</c:v>
                </c:pt>
                <c:pt idx="4561">
                  <c:v>22.25</c:v>
                </c:pt>
                <c:pt idx="4562">
                  <c:v>22.274000000000001</c:v>
                </c:pt>
                <c:pt idx="4563">
                  <c:v>22.245000000000001</c:v>
                </c:pt>
                <c:pt idx="4564">
                  <c:v>22.41</c:v>
                </c:pt>
                <c:pt idx="4565">
                  <c:v>22.376000000000001</c:v>
                </c:pt>
                <c:pt idx="4566">
                  <c:v>22.463999999999999</c:v>
                </c:pt>
                <c:pt idx="4567">
                  <c:v>22.384</c:v>
                </c:pt>
                <c:pt idx="4568">
                  <c:v>22.408999999999999</c:v>
                </c:pt>
                <c:pt idx="4569">
                  <c:v>22.314</c:v>
                </c:pt>
                <c:pt idx="4570">
                  <c:v>22.358000000000001</c:v>
                </c:pt>
                <c:pt idx="4571">
                  <c:v>22.442</c:v>
                </c:pt>
                <c:pt idx="4572">
                  <c:v>22.440999999999999</c:v>
                </c:pt>
                <c:pt idx="4573">
                  <c:v>22.472000000000001</c:v>
                </c:pt>
                <c:pt idx="4574">
                  <c:v>22.34</c:v>
                </c:pt>
                <c:pt idx="4575">
                  <c:v>22.367999999999999</c:v>
                </c:pt>
                <c:pt idx="4576">
                  <c:v>22.303000000000001</c:v>
                </c:pt>
                <c:pt idx="4577">
                  <c:v>22.308</c:v>
                </c:pt>
                <c:pt idx="4578">
                  <c:v>22.105</c:v>
                </c:pt>
                <c:pt idx="4579">
                  <c:v>21.963999999999999</c:v>
                </c:pt>
                <c:pt idx="4580">
                  <c:v>21.815000000000001</c:v>
                </c:pt>
                <c:pt idx="4581">
                  <c:v>21.786999999999999</c:v>
                </c:pt>
                <c:pt idx="4582">
                  <c:v>21.861000000000001</c:v>
                </c:pt>
                <c:pt idx="4583">
                  <c:v>21.940999999999999</c:v>
                </c:pt>
                <c:pt idx="4584">
                  <c:v>22.172000000000001</c:v>
                </c:pt>
                <c:pt idx="4585">
                  <c:v>22.172999999999998</c:v>
                </c:pt>
                <c:pt idx="4586">
                  <c:v>22.181999999999999</c:v>
                </c:pt>
                <c:pt idx="4587">
                  <c:v>22.187000000000001</c:v>
                </c:pt>
                <c:pt idx="4588">
                  <c:v>22.279</c:v>
                </c:pt>
                <c:pt idx="4589">
                  <c:v>22.268999999999998</c:v>
                </c:pt>
                <c:pt idx="4590">
                  <c:v>22.212</c:v>
                </c:pt>
                <c:pt idx="4591">
                  <c:v>22.073</c:v>
                </c:pt>
                <c:pt idx="4592">
                  <c:v>21.998999999999999</c:v>
                </c:pt>
                <c:pt idx="4593">
                  <c:v>21.963999999999999</c:v>
                </c:pt>
                <c:pt idx="4594">
                  <c:v>22.001999999999999</c:v>
                </c:pt>
                <c:pt idx="4595">
                  <c:v>22.013000000000002</c:v>
                </c:pt>
                <c:pt idx="4596">
                  <c:v>22.018999999999998</c:v>
                </c:pt>
                <c:pt idx="4597">
                  <c:v>22.047000000000001</c:v>
                </c:pt>
                <c:pt idx="4598">
                  <c:v>22.417000000000002</c:v>
                </c:pt>
                <c:pt idx="4599">
                  <c:v>22.616</c:v>
                </c:pt>
                <c:pt idx="4600">
                  <c:v>22.701000000000001</c:v>
                </c:pt>
                <c:pt idx="4601">
                  <c:v>22.803999999999998</c:v>
                </c:pt>
                <c:pt idx="4602">
                  <c:v>22.844999999999999</c:v>
                </c:pt>
                <c:pt idx="4603">
                  <c:v>22.873000000000001</c:v>
                </c:pt>
                <c:pt idx="4604">
                  <c:v>22.940999999999999</c:v>
                </c:pt>
                <c:pt idx="4605">
                  <c:v>22.946000000000002</c:v>
                </c:pt>
                <c:pt idx="4606">
                  <c:v>23.03</c:v>
                </c:pt>
                <c:pt idx="4607">
                  <c:v>23.030999999999999</c:v>
                </c:pt>
                <c:pt idx="4608">
                  <c:v>23.036000000000001</c:v>
                </c:pt>
                <c:pt idx="4609">
                  <c:v>23.030999999999999</c:v>
                </c:pt>
                <c:pt idx="4610">
                  <c:v>23.021000000000001</c:v>
                </c:pt>
                <c:pt idx="4611">
                  <c:v>23.004000000000001</c:v>
                </c:pt>
                <c:pt idx="4612">
                  <c:v>23.004000000000001</c:v>
                </c:pt>
                <c:pt idx="4613">
                  <c:v>23.001000000000001</c:v>
                </c:pt>
                <c:pt idx="4614">
                  <c:v>23.001000000000001</c:v>
                </c:pt>
                <c:pt idx="4615">
                  <c:v>23.004000000000001</c:v>
                </c:pt>
                <c:pt idx="4616">
                  <c:v>23.007999999999999</c:v>
                </c:pt>
                <c:pt idx="4617">
                  <c:v>23.013000000000002</c:v>
                </c:pt>
                <c:pt idx="4618">
                  <c:v>23.009</c:v>
                </c:pt>
                <c:pt idx="4619">
                  <c:v>23.007999999999999</c:v>
                </c:pt>
                <c:pt idx="4620">
                  <c:v>23.004000000000001</c:v>
                </c:pt>
                <c:pt idx="4621">
                  <c:v>22.983000000000001</c:v>
                </c:pt>
                <c:pt idx="4622">
                  <c:v>22.969000000000001</c:v>
                </c:pt>
                <c:pt idx="4623">
                  <c:v>22.963999999999999</c:v>
                </c:pt>
                <c:pt idx="4624">
                  <c:v>23.001000000000001</c:v>
                </c:pt>
                <c:pt idx="4625">
                  <c:v>23.001999999999999</c:v>
                </c:pt>
                <c:pt idx="4626">
                  <c:v>23.001999999999999</c:v>
                </c:pt>
                <c:pt idx="4627">
                  <c:v>23.026</c:v>
                </c:pt>
                <c:pt idx="4628">
                  <c:v>23.050999999999998</c:v>
                </c:pt>
                <c:pt idx="4629">
                  <c:v>23.044</c:v>
                </c:pt>
                <c:pt idx="4630">
                  <c:v>23.038</c:v>
                </c:pt>
                <c:pt idx="4631">
                  <c:v>23.047000000000001</c:v>
                </c:pt>
                <c:pt idx="4632">
                  <c:v>23.064</c:v>
                </c:pt>
                <c:pt idx="4633">
                  <c:v>23.074000000000002</c:v>
                </c:pt>
                <c:pt idx="4634">
                  <c:v>23.085000000000001</c:v>
                </c:pt>
                <c:pt idx="4635">
                  <c:v>23.082999999999998</c:v>
                </c:pt>
                <c:pt idx="4636">
                  <c:v>23.081</c:v>
                </c:pt>
                <c:pt idx="4637">
                  <c:v>23.053999999999998</c:v>
                </c:pt>
                <c:pt idx="4638">
                  <c:v>23.045000000000002</c:v>
                </c:pt>
                <c:pt idx="4639">
                  <c:v>23.032</c:v>
                </c:pt>
                <c:pt idx="4640">
                  <c:v>23.059000000000001</c:v>
                </c:pt>
                <c:pt idx="4641">
                  <c:v>23.058</c:v>
                </c:pt>
                <c:pt idx="4642">
                  <c:v>23.058</c:v>
                </c:pt>
                <c:pt idx="4643">
                  <c:v>23.03</c:v>
                </c:pt>
                <c:pt idx="4644">
                  <c:v>23.024999999999999</c:v>
                </c:pt>
                <c:pt idx="4645">
                  <c:v>23.006</c:v>
                </c:pt>
                <c:pt idx="4646">
                  <c:v>23.006</c:v>
                </c:pt>
                <c:pt idx="4647">
                  <c:v>23.033999999999999</c:v>
                </c:pt>
                <c:pt idx="4648">
                  <c:v>23.056000000000001</c:v>
                </c:pt>
                <c:pt idx="4649">
                  <c:v>23.053999999999998</c:v>
                </c:pt>
                <c:pt idx="4650">
                  <c:v>23.042999999999999</c:v>
                </c:pt>
                <c:pt idx="4651">
                  <c:v>23.027999999999999</c:v>
                </c:pt>
                <c:pt idx="4652">
                  <c:v>23.024000000000001</c:v>
                </c:pt>
                <c:pt idx="4653">
                  <c:v>23.042999999999999</c:v>
                </c:pt>
                <c:pt idx="4654">
                  <c:v>23.07</c:v>
                </c:pt>
                <c:pt idx="4655">
                  <c:v>23.082999999999998</c:v>
                </c:pt>
                <c:pt idx="4656">
                  <c:v>23.085999999999999</c:v>
                </c:pt>
                <c:pt idx="4657">
                  <c:v>23.085999999999999</c:v>
                </c:pt>
                <c:pt idx="4658">
                  <c:v>23.07</c:v>
                </c:pt>
                <c:pt idx="4659">
                  <c:v>23.068999999999999</c:v>
                </c:pt>
                <c:pt idx="4660">
                  <c:v>23.062999999999999</c:v>
                </c:pt>
                <c:pt idx="4661">
                  <c:v>23.053000000000001</c:v>
                </c:pt>
                <c:pt idx="4662">
                  <c:v>23.053000000000001</c:v>
                </c:pt>
                <c:pt idx="4663">
                  <c:v>23.055</c:v>
                </c:pt>
                <c:pt idx="4664">
                  <c:v>23.061</c:v>
                </c:pt>
                <c:pt idx="4665">
                  <c:v>23.077000000000002</c:v>
                </c:pt>
                <c:pt idx="4666">
                  <c:v>23.082999999999998</c:v>
                </c:pt>
                <c:pt idx="4667">
                  <c:v>23.082000000000001</c:v>
                </c:pt>
                <c:pt idx="4668">
                  <c:v>23.08</c:v>
                </c:pt>
                <c:pt idx="4669">
                  <c:v>23.065000000000001</c:v>
                </c:pt>
                <c:pt idx="4670">
                  <c:v>23.052</c:v>
                </c:pt>
                <c:pt idx="4671">
                  <c:v>23.045000000000002</c:v>
                </c:pt>
                <c:pt idx="4672">
                  <c:v>23.044</c:v>
                </c:pt>
                <c:pt idx="4673">
                  <c:v>23.045000000000002</c:v>
                </c:pt>
                <c:pt idx="4674">
                  <c:v>23.052</c:v>
                </c:pt>
                <c:pt idx="4675">
                  <c:v>23.052</c:v>
                </c:pt>
                <c:pt idx="4676">
                  <c:v>23.062000000000001</c:v>
                </c:pt>
                <c:pt idx="4677">
                  <c:v>23.079000000000001</c:v>
                </c:pt>
                <c:pt idx="4678">
                  <c:v>23.082999999999998</c:v>
                </c:pt>
                <c:pt idx="4679">
                  <c:v>23.053999999999998</c:v>
                </c:pt>
                <c:pt idx="4680">
                  <c:v>23.052</c:v>
                </c:pt>
                <c:pt idx="4681">
                  <c:v>23.050999999999998</c:v>
                </c:pt>
                <c:pt idx="4682">
                  <c:v>23.052</c:v>
                </c:pt>
                <c:pt idx="4683">
                  <c:v>23.068000000000001</c:v>
                </c:pt>
                <c:pt idx="4684">
                  <c:v>23.068000000000001</c:v>
                </c:pt>
                <c:pt idx="4685">
                  <c:v>23.073</c:v>
                </c:pt>
                <c:pt idx="4686">
                  <c:v>23.082000000000001</c:v>
                </c:pt>
                <c:pt idx="4687">
                  <c:v>23.071999999999999</c:v>
                </c:pt>
                <c:pt idx="4688">
                  <c:v>23.068000000000001</c:v>
                </c:pt>
                <c:pt idx="4689">
                  <c:v>23.059000000000001</c:v>
                </c:pt>
                <c:pt idx="4690">
                  <c:v>23.053000000000001</c:v>
                </c:pt>
                <c:pt idx="4691">
                  <c:v>23.05</c:v>
                </c:pt>
                <c:pt idx="4692">
                  <c:v>23.055</c:v>
                </c:pt>
                <c:pt idx="4693">
                  <c:v>23.058</c:v>
                </c:pt>
                <c:pt idx="4694">
                  <c:v>23.059000000000001</c:v>
                </c:pt>
                <c:pt idx="4695">
                  <c:v>23.053999999999998</c:v>
                </c:pt>
                <c:pt idx="4696">
                  <c:v>23.047999999999998</c:v>
                </c:pt>
                <c:pt idx="4697">
                  <c:v>23.044</c:v>
                </c:pt>
                <c:pt idx="4698">
                  <c:v>23.047000000000001</c:v>
                </c:pt>
                <c:pt idx="4699">
                  <c:v>23.041</c:v>
                </c:pt>
                <c:pt idx="4700">
                  <c:v>23.076000000000001</c:v>
                </c:pt>
                <c:pt idx="4701">
                  <c:v>23.077000000000002</c:v>
                </c:pt>
                <c:pt idx="4702">
                  <c:v>23.077999999999999</c:v>
                </c:pt>
                <c:pt idx="4703">
                  <c:v>23.076000000000001</c:v>
                </c:pt>
                <c:pt idx="4704">
                  <c:v>23.056000000000001</c:v>
                </c:pt>
                <c:pt idx="4705">
                  <c:v>23.053999999999998</c:v>
                </c:pt>
                <c:pt idx="4706">
                  <c:v>23.036999999999999</c:v>
                </c:pt>
                <c:pt idx="4707">
                  <c:v>23.027000000000001</c:v>
                </c:pt>
                <c:pt idx="4708">
                  <c:v>22.983000000000001</c:v>
                </c:pt>
                <c:pt idx="4709">
                  <c:v>22.972999999999999</c:v>
                </c:pt>
                <c:pt idx="4710">
                  <c:v>22.931999999999999</c:v>
                </c:pt>
                <c:pt idx="4711">
                  <c:v>22.911999999999999</c:v>
                </c:pt>
                <c:pt idx="4712">
                  <c:v>22.878</c:v>
                </c:pt>
                <c:pt idx="4713">
                  <c:v>22.754999999999999</c:v>
                </c:pt>
                <c:pt idx="4714">
                  <c:v>22.663</c:v>
                </c:pt>
                <c:pt idx="4715">
                  <c:v>22.594999999999999</c:v>
                </c:pt>
                <c:pt idx="4716">
                  <c:v>22.579000000000001</c:v>
                </c:pt>
                <c:pt idx="4717">
                  <c:v>22.571000000000002</c:v>
                </c:pt>
                <c:pt idx="4718">
                  <c:v>22.565000000000001</c:v>
                </c:pt>
                <c:pt idx="4719">
                  <c:v>22.56</c:v>
                </c:pt>
                <c:pt idx="4720">
                  <c:v>22.562000000000001</c:v>
                </c:pt>
                <c:pt idx="4721">
                  <c:v>22.529</c:v>
                </c:pt>
                <c:pt idx="4722">
                  <c:v>22.526</c:v>
                </c:pt>
                <c:pt idx="4723">
                  <c:v>22.492000000000001</c:v>
                </c:pt>
                <c:pt idx="4724">
                  <c:v>22.488</c:v>
                </c:pt>
                <c:pt idx="4725">
                  <c:v>22.483000000000001</c:v>
                </c:pt>
                <c:pt idx="4726">
                  <c:v>22.488</c:v>
                </c:pt>
                <c:pt idx="4727">
                  <c:v>22.501000000000001</c:v>
                </c:pt>
                <c:pt idx="4728">
                  <c:v>22.53</c:v>
                </c:pt>
                <c:pt idx="4729">
                  <c:v>22.594999999999999</c:v>
                </c:pt>
                <c:pt idx="4730">
                  <c:v>22.247</c:v>
                </c:pt>
                <c:pt idx="4731">
                  <c:v>22.213000000000001</c:v>
                </c:pt>
                <c:pt idx="4732">
                  <c:v>22.207999999999998</c:v>
                </c:pt>
                <c:pt idx="4733">
                  <c:v>22.21</c:v>
                </c:pt>
                <c:pt idx="4734">
                  <c:v>22.172000000000001</c:v>
                </c:pt>
                <c:pt idx="4735">
                  <c:v>22.202999999999999</c:v>
                </c:pt>
                <c:pt idx="4736">
                  <c:v>22.271999999999998</c:v>
                </c:pt>
                <c:pt idx="4737">
                  <c:v>22.3</c:v>
                </c:pt>
                <c:pt idx="4738">
                  <c:v>22.395</c:v>
                </c:pt>
                <c:pt idx="4739">
                  <c:v>22.446000000000002</c:v>
                </c:pt>
                <c:pt idx="4740">
                  <c:v>22.481000000000002</c:v>
                </c:pt>
                <c:pt idx="4741">
                  <c:v>22.52</c:v>
                </c:pt>
                <c:pt idx="4742">
                  <c:v>22.510999999999999</c:v>
                </c:pt>
                <c:pt idx="4743">
                  <c:v>22.475999999999999</c:v>
                </c:pt>
                <c:pt idx="4744">
                  <c:v>22.471</c:v>
                </c:pt>
                <c:pt idx="4745">
                  <c:v>22.471</c:v>
                </c:pt>
                <c:pt idx="4746">
                  <c:v>22.472999999999999</c:v>
                </c:pt>
                <c:pt idx="4747">
                  <c:v>22.515999999999998</c:v>
                </c:pt>
                <c:pt idx="4748">
                  <c:v>22.56</c:v>
                </c:pt>
                <c:pt idx="4749">
                  <c:v>22.638000000000002</c:v>
                </c:pt>
                <c:pt idx="4750">
                  <c:v>22.788</c:v>
                </c:pt>
                <c:pt idx="4751">
                  <c:v>22.780999999999999</c:v>
                </c:pt>
                <c:pt idx="4752">
                  <c:v>22.777000000000001</c:v>
                </c:pt>
                <c:pt idx="4753">
                  <c:v>22.771999999999998</c:v>
                </c:pt>
                <c:pt idx="4754">
                  <c:v>22.762</c:v>
                </c:pt>
                <c:pt idx="4755">
                  <c:v>22.756</c:v>
                </c:pt>
                <c:pt idx="4756">
                  <c:v>22.756</c:v>
                </c:pt>
                <c:pt idx="4757">
                  <c:v>22.757000000000001</c:v>
                </c:pt>
                <c:pt idx="4758">
                  <c:v>22.727</c:v>
                </c:pt>
                <c:pt idx="4759">
                  <c:v>22.727</c:v>
                </c:pt>
                <c:pt idx="4760">
                  <c:v>22.747</c:v>
                </c:pt>
                <c:pt idx="4761">
                  <c:v>22.751999999999999</c:v>
                </c:pt>
                <c:pt idx="4762">
                  <c:v>22.789000000000001</c:v>
                </c:pt>
                <c:pt idx="4763">
                  <c:v>22.821000000000002</c:v>
                </c:pt>
                <c:pt idx="4764">
                  <c:v>22.9</c:v>
                </c:pt>
                <c:pt idx="4765">
                  <c:v>22.917000000000002</c:v>
                </c:pt>
                <c:pt idx="4766">
                  <c:v>23.029</c:v>
                </c:pt>
                <c:pt idx="4767">
                  <c:v>23.030999999999999</c:v>
                </c:pt>
                <c:pt idx="4768">
                  <c:v>23.032</c:v>
                </c:pt>
                <c:pt idx="4769">
                  <c:v>23.036000000000001</c:v>
                </c:pt>
                <c:pt idx="4770">
                  <c:v>23.018999999999998</c:v>
                </c:pt>
                <c:pt idx="4771">
                  <c:v>23.036000000000001</c:v>
                </c:pt>
                <c:pt idx="4772">
                  <c:v>23.036000000000001</c:v>
                </c:pt>
                <c:pt idx="4773">
                  <c:v>23.027999999999999</c:v>
                </c:pt>
                <c:pt idx="4774">
                  <c:v>23.033999999999999</c:v>
                </c:pt>
                <c:pt idx="4775">
                  <c:v>23.027000000000001</c:v>
                </c:pt>
                <c:pt idx="4776">
                  <c:v>23.030999999999999</c:v>
                </c:pt>
                <c:pt idx="4777">
                  <c:v>23.030999999999999</c:v>
                </c:pt>
                <c:pt idx="4778">
                  <c:v>23.038</c:v>
                </c:pt>
                <c:pt idx="4779">
                  <c:v>23.06</c:v>
                </c:pt>
                <c:pt idx="4780">
                  <c:v>23.061</c:v>
                </c:pt>
                <c:pt idx="4781">
                  <c:v>23.062000000000001</c:v>
                </c:pt>
                <c:pt idx="4782">
                  <c:v>23.065999999999999</c:v>
                </c:pt>
                <c:pt idx="4783">
                  <c:v>23.091999999999999</c:v>
                </c:pt>
                <c:pt idx="4784">
                  <c:v>23.1</c:v>
                </c:pt>
                <c:pt idx="4785">
                  <c:v>23.111000000000001</c:v>
                </c:pt>
                <c:pt idx="4786">
                  <c:v>23.122</c:v>
                </c:pt>
                <c:pt idx="4787">
                  <c:v>23.122</c:v>
                </c:pt>
                <c:pt idx="4788">
                  <c:v>23.122</c:v>
                </c:pt>
                <c:pt idx="4789">
                  <c:v>23.120999999999999</c:v>
                </c:pt>
                <c:pt idx="4790">
                  <c:v>23.120999999999999</c:v>
                </c:pt>
                <c:pt idx="4791">
                  <c:v>23.12</c:v>
                </c:pt>
                <c:pt idx="4792">
                  <c:v>23.12</c:v>
                </c:pt>
                <c:pt idx="4793">
                  <c:v>23.12</c:v>
                </c:pt>
                <c:pt idx="4794">
                  <c:v>23.113</c:v>
                </c:pt>
                <c:pt idx="4795">
                  <c:v>23.085999999999999</c:v>
                </c:pt>
                <c:pt idx="4796">
                  <c:v>23.082000000000001</c:v>
                </c:pt>
                <c:pt idx="4797">
                  <c:v>23.084</c:v>
                </c:pt>
                <c:pt idx="4798">
                  <c:v>23.082000000000001</c:v>
                </c:pt>
                <c:pt idx="4799">
                  <c:v>23.087</c:v>
                </c:pt>
                <c:pt idx="4800">
                  <c:v>23.108000000000001</c:v>
                </c:pt>
                <c:pt idx="4801">
                  <c:v>23.111000000000001</c:v>
                </c:pt>
                <c:pt idx="4802">
                  <c:v>23.126999999999999</c:v>
                </c:pt>
                <c:pt idx="4803">
                  <c:v>23.132999999999999</c:v>
                </c:pt>
                <c:pt idx="4804">
                  <c:v>23.148</c:v>
                </c:pt>
                <c:pt idx="4805">
                  <c:v>23.15</c:v>
                </c:pt>
                <c:pt idx="4806">
                  <c:v>23.149000000000001</c:v>
                </c:pt>
                <c:pt idx="4807">
                  <c:v>23.073</c:v>
                </c:pt>
                <c:pt idx="4808">
                  <c:v>23.056999999999999</c:v>
                </c:pt>
                <c:pt idx="4809">
                  <c:v>22.983000000000001</c:v>
                </c:pt>
                <c:pt idx="4810">
                  <c:v>22.975000000000001</c:v>
                </c:pt>
                <c:pt idx="4811">
                  <c:v>22.914000000000001</c:v>
                </c:pt>
                <c:pt idx="4812">
                  <c:v>22.908000000000001</c:v>
                </c:pt>
                <c:pt idx="4813">
                  <c:v>22.94</c:v>
                </c:pt>
                <c:pt idx="4814">
                  <c:v>22.94</c:v>
                </c:pt>
                <c:pt idx="4815">
                  <c:v>22.919</c:v>
                </c:pt>
                <c:pt idx="4816">
                  <c:v>22.887</c:v>
                </c:pt>
                <c:pt idx="4817">
                  <c:v>22.884</c:v>
                </c:pt>
                <c:pt idx="4818">
                  <c:v>22.893999999999998</c:v>
                </c:pt>
                <c:pt idx="4819">
                  <c:v>22.895</c:v>
                </c:pt>
                <c:pt idx="4820">
                  <c:v>22.914999999999999</c:v>
                </c:pt>
                <c:pt idx="4821">
                  <c:v>22.934999999999999</c:v>
                </c:pt>
                <c:pt idx="4822">
                  <c:v>22.965</c:v>
                </c:pt>
                <c:pt idx="4823">
                  <c:v>22.966999999999999</c:v>
                </c:pt>
                <c:pt idx="4824">
                  <c:v>22.992999999999999</c:v>
                </c:pt>
                <c:pt idx="4825">
                  <c:v>22.986000000000001</c:v>
                </c:pt>
                <c:pt idx="4826">
                  <c:v>22.984000000000002</c:v>
                </c:pt>
                <c:pt idx="4827">
                  <c:v>22.992999999999999</c:v>
                </c:pt>
                <c:pt idx="4828">
                  <c:v>22.992000000000001</c:v>
                </c:pt>
                <c:pt idx="4829">
                  <c:v>22.992999999999999</c:v>
                </c:pt>
                <c:pt idx="4830">
                  <c:v>22.988</c:v>
                </c:pt>
                <c:pt idx="4831">
                  <c:v>22.952000000000002</c:v>
                </c:pt>
                <c:pt idx="4832">
                  <c:v>22.952999999999999</c:v>
                </c:pt>
                <c:pt idx="4833">
                  <c:v>22.936</c:v>
                </c:pt>
                <c:pt idx="4834">
                  <c:v>22.937999999999999</c:v>
                </c:pt>
                <c:pt idx="4835">
                  <c:v>22.960999999999999</c:v>
                </c:pt>
                <c:pt idx="4836">
                  <c:v>23.042000000000002</c:v>
                </c:pt>
                <c:pt idx="4837">
                  <c:v>23.091000000000001</c:v>
                </c:pt>
                <c:pt idx="4838">
                  <c:v>23.111999999999998</c:v>
                </c:pt>
                <c:pt idx="4839">
                  <c:v>23.077000000000002</c:v>
                </c:pt>
                <c:pt idx="4840">
                  <c:v>22.986000000000001</c:v>
                </c:pt>
                <c:pt idx="4841">
                  <c:v>22.904</c:v>
                </c:pt>
                <c:pt idx="4842">
                  <c:v>22.888999999999999</c:v>
                </c:pt>
                <c:pt idx="4843">
                  <c:v>22.885000000000002</c:v>
                </c:pt>
                <c:pt idx="4844">
                  <c:v>22.888999999999999</c:v>
                </c:pt>
                <c:pt idx="4845">
                  <c:v>22.928999999999998</c:v>
                </c:pt>
                <c:pt idx="4846">
                  <c:v>22.995000000000001</c:v>
                </c:pt>
                <c:pt idx="4847">
                  <c:v>23.06</c:v>
                </c:pt>
                <c:pt idx="4848">
                  <c:v>23.091000000000001</c:v>
                </c:pt>
                <c:pt idx="4849">
                  <c:v>23.119</c:v>
                </c:pt>
                <c:pt idx="4850">
                  <c:v>23.117000000000001</c:v>
                </c:pt>
                <c:pt idx="4851">
                  <c:v>23.119</c:v>
                </c:pt>
                <c:pt idx="4852">
                  <c:v>23.097999999999999</c:v>
                </c:pt>
                <c:pt idx="4853">
                  <c:v>23.071000000000002</c:v>
                </c:pt>
                <c:pt idx="4854">
                  <c:v>23.045000000000002</c:v>
                </c:pt>
                <c:pt idx="4855">
                  <c:v>23.012</c:v>
                </c:pt>
                <c:pt idx="4856">
                  <c:v>22.946000000000002</c:v>
                </c:pt>
                <c:pt idx="4857">
                  <c:v>22.919</c:v>
                </c:pt>
                <c:pt idx="4858">
                  <c:v>22.904</c:v>
                </c:pt>
                <c:pt idx="4859">
                  <c:v>22.802</c:v>
                </c:pt>
                <c:pt idx="4860">
                  <c:v>22.716000000000001</c:v>
                </c:pt>
                <c:pt idx="4861">
                  <c:v>22.585999999999999</c:v>
                </c:pt>
                <c:pt idx="4862">
                  <c:v>22.524000000000001</c:v>
                </c:pt>
                <c:pt idx="4863">
                  <c:v>22.452000000000002</c:v>
                </c:pt>
                <c:pt idx="4864">
                  <c:v>22.427</c:v>
                </c:pt>
                <c:pt idx="4865">
                  <c:v>22.388999999999999</c:v>
                </c:pt>
                <c:pt idx="4866">
                  <c:v>22.372</c:v>
                </c:pt>
                <c:pt idx="4867">
                  <c:v>22.327000000000002</c:v>
                </c:pt>
                <c:pt idx="4868">
                  <c:v>22.350999999999999</c:v>
                </c:pt>
                <c:pt idx="4869">
                  <c:v>22.364000000000001</c:v>
                </c:pt>
                <c:pt idx="4870">
                  <c:v>22.376000000000001</c:v>
                </c:pt>
                <c:pt idx="4871">
                  <c:v>22.463999999999999</c:v>
                </c:pt>
                <c:pt idx="4872">
                  <c:v>22.498999999999999</c:v>
                </c:pt>
                <c:pt idx="4873">
                  <c:v>22.507000000000001</c:v>
                </c:pt>
                <c:pt idx="4874">
                  <c:v>22.608000000000001</c:v>
                </c:pt>
                <c:pt idx="4875">
                  <c:v>22.666</c:v>
                </c:pt>
                <c:pt idx="4876">
                  <c:v>22.702000000000002</c:v>
                </c:pt>
                <c:pt idx="4877">
                  <c:v>22.72</c:v>
                </c:pt>
                <c:pt idx="4878">
                  <c:v>22.803999999999998</c:v>
                </c:pt>
                <c:pt idx="4879">
                  <c:v>22.821000000000002</c:v>
                </c:pt>
                <c:pt idx="4880">
                  <c:v>22.896999999999998</c:v>
                </c:pt>
                <c:pt idx="4881">
                  <c:v>22.917000000000002</c:v>
                </c:pt>
                <c:pt idx="4882">
                  <c:v>22.949000000000002</c:v>
                </c:pt>
                <c:pt idx="4883">
                  <c:v>22.986000000000001</c:v>
                </c:pt>
                <c:pt idx="4884">
                  <c:v>23.016999999999999</c:v>
                </c:pt>
                <c:pt idx="4885">
                  <c:v>23.018000000000001</c:v>
                </c:pt>
                <c:pt idx="4886">
                  <c:v>23.053000000000001</c:v>
                </c:pt>
                <c:pt idx="4887">
                  <c:v>23.074000000000002</c:v>
                </c:pt>
                <c:pt idx="4888">
                  <c:v>23.097999999999999</c:v>
                </c:pt>
                <c:pt idx="4889">
                  <c:v>23.114000000000001</c:v>
                </c:pt>
                <c:pt idx="4890">
                  <c:v>23.114999999999998</c:v>
                </c:pt>
                <c:pt idx="4891">
                  <c:v>23.122</c:v>
                </c:pt>
                <c:pt idx="4892">
                  <c:v>23.126999999999999</c:v>
                </c:pt>
                <c:pt idx="4893">
                  <c:v>23.137</c:v>
                </c:pt>
                <c:pt idx="4894">
                  <c:v>23.131</c:v>
                </c:pt>
                <c:pt idx="4895">
                  <c:v>23.128</c:v>
                </c:pt>
                <c:pt idx="4896">
                  <c:v>23.097999999999999</c:v>
                </c:pt>
                <c:pt idx="4897">
                  <c:v>23.094999999999999</c:v>
                </c:pt>
                <c:pt idx="4898">
                  <c:v>23.074000000000002</c:v>
                </c:pt>
                <c:pt idx="4899">
                  <c:v>23.071999999999999</c:v>
                </c:pt>
                <c:pt idx="4900">
                  <c:v>23.074000000000002</c:v>
                </c:pt>
                <c:pt idx="4901">
                  <c:v>23.074000000000002</c:v>
                </c:pt>
                <c:pt idx="4902">
                  <c:v>23.081</c:v>
                </c:pt>
                <c:pt idx="4903">
                  <c:v>23.085999999999999</c:v>
                </c:pt>
                <c:pt idx="4904">
                  <c:v>23.097999999999999</c:v>
                </c:pt>
                <c:pt idx="4905">
                  <c:v>23.1</c:v>
                </c:pt>
                <c:pt idx="4906">
                  <c:v>23.116</c:v>
                </c:pt>
                <c:pt idx="4907">
                  <c:v>23.135000000000002</c:v>
                </c:pt>
                <c:pt idx="4908">
                  <c:v>23.145</c:v>
                </c:pt>
                <c:pt idx="4909">
                  <c:v>23.152000000000001</c:v>
                </c:pt>
                <c:pt idx="4910">
                  <c:v>23.164000000000001</c:v>
                </c:pt>
                <c:pt idx="4911">
                  <c:v>23.177</c:v>
                </c:pt>
                <c:pt idx="4912">
                  <c:v>23.18</c:v>
                </c:pt>
                <c:pt idx="4913">
                  <c:v>23.161000000000001</c:v>
                </c:pt>
                <c:pt idx="4914">
                  <c:v>23.16</c:v>
                </c:pt>
                <c:pt idx="4915">
                  <c:v>23.152000000000001</c:v>
                </c:pt>
                <c:pt idx="4916">
                  <c:v>23.132999999999999</c:v>
                </c:pt>
                <c:pt idx="4917">
                  <c:v>23.120999999999999</c:v>
                </c:pt>
                <c:pt idx="4918">
                  <c:v>23.117999999999999</c:v>
                </c:pt>
                <c:pt idx="4919">
                  <c:v>23.103000000000002</c:v>
                </c:pt>
                <c:pt idx="4920">
                  <c:v>23.132999999999999</c:v>
                </c:pt>
                <c:pt idx="4921">
                  <c:v>23.138000000000002</c:v>
                </c:pt>
                <c:pt idx="4922">
                  <c:v>23.152999999999999</c:v>
                </c:pt>
                <c:pt idx="4923">
                  <c:v>23.152999999999999</c:v>
                </c:pt>
                <c:pt idx="4924">
                  <c:v>23.152999999999999</c:v>
                </c:pt>
                <c:pt idx="4925">
                  <c:v>23.149000000000001</c:v>
                </c:pt>
                <c:pt idx="4926">
                  <c:v>23.074999999999999</c:v>
                </c:pt>
                <c:pt idx="4927">
                  <c:v>23.073</c:v>
                </c:pt>
                <c:pt idx="4928">
                  <c:v>23.085999999999999</c:v>
                </c:pt>
                <c:pt idx="4929">
                  <c:v>23.077000000000002</c:v>
                </c:pt>
                <c:pt idx="4930">
                  <c:v>23.073</c:v>
                </c:pt>
                <c:pt idx="4931">
                  <c:v>23.074000000000002</c:v>
                </c:pt>
                <c:pt idx="4932">
                  <c:v>23.073</c:v>
                </c:pt>
                <c:pt idx="4933">
                  <c:v>23.077999999999999</c:v>
                </c:pt>
                <c:pt idx="4934">
                  <c:v>23.07</c:v>
                </c:pt>
                <c:pt idx="4935">
                  <c:v>23.077000000000002</c:v>
                </c:pt>
                <c:pt idx="4936">
                  <c:v>23.125</c:v>
                </c:pt>
                <c:pt idx="4937">
                  <c:v>23.135000000000002</c:v>
                </c:pt>
                <c:pt idx="4938">
                  <c:v>23.128</c:v>
                </c:pt>
                <c:pt idx="4939">
                  <c:v>23.114000000000001</c:v>
                </c:pt>
                <c:pt idx="4940">
                  <c:v>23.103999999999999</c:v>
                </c:pt>
                <c:pt idx="4941">
                  <c:v>23.074000000000002</c:v>
                </c:pt>
                <c:pt idx="4942">
                  <c:v>23.071999999999999</c:v>
                </c:pt>
                <c:pt idx="4943">
                  <c:v>23.042000000000002</c:v>
                </c:pt>
                <c:pt idx="4944">
                  <c:v>23.045999999999999</c:v>
                </c:pt>
                <c:pt idx="4945">
                  <c:v>23.047999999999998</c:v>
                </c:pt>
                <c:pt idx="4946">
                  <c:v>23.06</c:v>
                </c:pt>
                <c:pt idx="4947">
                  <c:v>23.135000000000002</c:v>
                </c:pt>
                <c:pt idx="4948">
                  <c:v>23.135000000000002</c:v>
                </c:pt>
                <c:pt idx="4949">
                  <c:v>23.135000000000002</c:v>
                </c:pt>
                <c:pt idx="4950">
                  <c:v>23.155999999999999</c:v>
                </c:pt>
                <c:pt idx="4951">
                  <c:v>23.16</c:v>
                </c:pt>
                <c:pt idx="4952">
                  <c:v>23.158000000000001</c:v>
                </c:pt>
                <c:pt idx="4953">
                  <c:v>23.155000000000001</c:v>
                </c:pt>
                <c:pt idx="4954">
                  <c:v>23.152999999999999</c:v>
                </c:pt>
                <c:pt idx="4955">
                  <c:v>23.149000000000001</c:v>
                </c:pt>
                <c:pt idx="4956">
                  <c:v>23.149000000000001</c:v>
                </c:pt>
                <c:pt idx="4957">
                  <c:v>23.146000000000001</c:v>
                </c:pt>
                <c:pt idx="4958">
                  <c:v>23.154</c:v>
                </c:pt>
                <c:pt idx="4959">
                  <c:v>23.164000000000001</c:v>
                </c:pt>
                <c:pt idx="4960">
                  <c:v>23.17</c:v>
                </c:pt>
                <c:pt idx="4961">
                  <c:v>23.170999999999999</c:v>
                </c:pt>
                <c:pt idx="4962">
                  <c:v>23.187000000000001</c:v>
                </c:pt>
                <c:pt idx="4963">
                  <c:v>23.192</c:v>
                </c:pt>
                <c:pt idx="4964">
                  <c:v>23.193999999999999</c:v>
                </c:pt>
                <c:pt idx="4965">
                  <c:v>23.193999999999999</c:v>
                </c:pt>
                <c:pt idx="4966">
                  <c:v>23.219000000000001</c:v>
                </c:pt>
                <c:pt idx="4967">
                  <c:v>23.231999999999999</c:v>
                </c:pt>
                <c:pt idx="4968">
                  <c:v>23.236999999999998</c:v>
                </c:pt>
                <c:pt idx="4969">
                  <c:v>23.25</c:v>
                </c:pt>
                <c:pt idx="4970">
                  <c:v>23.256</c:v>
                </c:pt>
                <c:pt idx="4971">
                  <c:v>23.254999999999999</c:v>
                </c:pt>
                <c:pt idx="4972">
                  <c:v>23.254000000000001</c:v>
                </c:pt>
                <c:pt idx="4973">
                  <c:v>23.248000000000001</c:v>
                </c:pt>
                <c:pt idx="4974">
                  <c:v>23.248000000000001</c:v>
                </c:pt>
                <c:pt idx="4975">
                  <c:v>23.257999999999999</c:v>
                </c:pt>
                <c:pt idx="4976">
                  <c:v>23.26</c:v>
                </c:pt>
                <c:pt idx="4977">
                  <c:v>23.260999999999999</c:v>
                </c:pt>
                <c:pt idx="4978">
                  <c:v>23.280999999999999</c:v>
                </c:pt>
                <c:pt idx="4979">
                  <c:v>23.286000000000001</c:v>
                </c:pt>
                <c:pt idx="4980">
                  <c:v>23.309000000000001</c:v>
                </c:pt>
                <c:pt idx="4981">
                  <c:v>23.315000000000001</c:v>
                </c:pt>
                <c:pt idx="4982">
                  <c:v>23.324000000000002</c:v>
                </c:pt>
                <c:pt idx="4983">
                  <c:v>23.343</c:v>
                </c:pt>
                <c:pt idx="4984">
                  <c:v>23.35</c:v>
                </c:pt>
                <c:pt idx="4985">
                  <c:v>23.352</c:v>
                </c:pt>
                <c:pt idx="4986">
                  <c:v>23.356000000000002</c:v>
                </c:pt>
                <c:pt idx="4987">
                  <c:v>23.363</c:v>
                </c:pt>
                <c:pt idx="4988">
                  <c:v>23.393000000000001</c:v>
                </c:pt>
                <c:pt idx="4989">
                  <c:v>23.4</c:v>
                </c:pt>
                <c:pt idx="4990">
                  <c:v>23.388000000000002</c:v>
                </c:pt>
                <c:pt idx="4991">
                  <c:v>23.343</c:v>
                </c:pt>
                <c:pt idx="4992">
                  <c:v>23.341999999999999</c:v>
                </c:pt>
                <c:pt idx="4993">
                  <c:v>23.34</c:v>
                </c:pt>
                <c:pt idx="4994">
                  <c:v>23.294</c:v>
                </c:pt>
                <c:pt idx="4995">
                  <c:v>23.286000000000001</c:v>
                </c:pt>
                <c:pt idx="4996">
                  <c:v>23.286999999999999</c:v>
                </c:pt>
                <c:pt idx="4997">
                  <c:v>23.289000000000001</c:v>
                </c:pt>
                <c:pt idx="4998">
                  <c:v>23.291</c:v>
                </c:pt>
                <c:pt idx="4999">
                  <c:v>23.279</c:v>
                </c:pt>
                <c:pt idx="5000">
                  <c:v>23.276</c:v>
                </c:pt>
                <c:pt idx="5001">
                  <c:v>23.265000000000001</c:v>
                </c:pt>
                <c:pt idx="5002">
                  <c:v>23.251999999999999</c:v>
                </c:pt>
                <c:pt idx="5003">
                  <c:v>23.26</c:v>
                </c:pt>
                <c:pt idx="5004">
                  <c:v>23.254999999999999</c:v>
                </c:pt>
                <c:pt idx="5005">
                  <c:v>23.256</c:v>
                </c:pt>
                <c:pt idx="5006">
                  <c:v>23.297000000000001</c:v>
                </c:pt>
                <c:pt idx="5007">
                  <c:v>23.303999999999998</c:v>
                </c:pt>
                <c:pt idx="5008">
                  <c:v>23.306000000000001</c:v>
                </c:pt>
                <c:pt idx="5009">
                  <c:v>23.305</c:v>
                </c:pt>
                <c:pt idx="5010">
                  <c:v>23.288</c:v>
                </c:pt>
                <c:pt idx="5011">
                  <c:v>23.286999999999999</c:v>
                </c:pt>
                <c:pt idx="5012">
                  <c:v>23.286000000000001</c:v>
                </c:pt>
                <c:pt idx="5013">
                  <c:v>23.280999999999999</c:v>
                </c:pt>
                <c:pt idx="5014">
                  <c:v>23.282</c:v>
                </c:pt>
                <c:pt idx="5015">
                  <c:v>23.294</c:v>
                </c:pt>
                <c:pt idx="5016">
                  <c:v>23.297000000000001</c:v>
                </c:pt>
                <c:pt idx="5017">
                  <c:v>23.303999999999998</c:v>
                </c:pt>
                <c:pt idx="5018">
                  <c:v>23.321999999999999</c:v>
                </c:pt>
                <c:pt idx="5019">
                  <c:v>23.321999999999999</c:v>
                </c:pt>
                <c:pt idx="5020">
                  <c:v>23.324999999999999</c:v>
                </c:pt>
                <c:pt idx="5021">
                  <c:v>23.321000000000002</c:v>
                </c:pt>
                <c:pt idx="5022">
                  <c:v>23.321999999999999</c:v>
                </c:pt>
                <c:pt idx="5023">
                  <c:v>23.321999999999999</c:v>
                </c:pt>
                <c:pt idx="5024">
                  <c:v>23.331</c:v>
                </c:pt>
                <c:pt idx="5025">
                  <c:v>23.338999999999999</c:v>
                </c:pt>
                <c:pt idx="5026">
                  <c:v>23.335999999999999</c:v>
                </c:pt>
                <c:pt idx="5027">
                  <c:v>23.327000000000002</c:v>
                </c:pt>
                <c:pt idx="5028">
                  <c:v>23.321999999999999</c:v>
                </c:pt>
                <c:pt idx="5029">
                  <c:v>23.315000000000001</c:v>
                </c:pt>
                <c:pt idx="5030">
                  <c:v>23.315000000000001</c:v>
                </c:pt>
                <c:pt idx="5031">
                  <c:v>23.3</c:v>
                </c:pt>
                <c:pt idx="5032">
                  <c:v>23.3</c:v>
                </c:pt>
                <c:pt idx="5033">
                  <c:v>23.3</c:v>
                </c:pt>
                <c:pt idx="5034">
                  <c:v>23.3</c:v>
                </c:pt>
                <c:pt idx="5035">
                  <c:v>23.305</c:v>
                </c:pt>
                <c:pt idx="5036">
                  <c:v>23.326000000000001</c:v>
                </c:pt>
                <c:pt idx="5037">
                  <c:v>23.33</c:v>
                </c:pt>
                <c:pt idx="5038">
                  <c:v>23.331</c:v>
                </c:pt>
                <c:pt idx="5039">
                  <c:v>23.332000000000001</c:v>
                </c:pt>
                <c:pt idx="5040">
                  <c:v>23.355</c:v>
                </c:pt>
                <c:pt idx="5041">
                  <c:v>23.361999999999998</c:v>
                </c:pt>
                <c:pt idx="5042">
                  <c:v>23.361000000000001</c:v>
                </c:pt>
                <c:pt idx="5043">
                  <c:v>23.361000000000001</c:v>
                </c:pt>
                <c:pt idx="5044">
                  <c:v>23.361000000000001</c:v>
                </c:pt>
                <c:pt idx="5045">
                  <c:v>23.373999999999999</c:v>
                </c:pt>
                <c:pt idx="5046">
                  <c:v>23.38</c:v>
                </c:pt>
                <c:pt idx="5047">
                  <c:v>23.390999999999998</c:v>
                </c:pt>
                <c:pt idx="5048">
                  <c:v>23.402000000000001</c:v>
                </c:pt>
                <c:pt idx="5049">
                  <c:v>23.446999999999999</c:v>
                </c:pt>
                <c:pt idx="5050">
                  <c:v>23.451000000000001</c:v>
                </c:pt>
                <c:pt idx="5051">
                  <c:v>23.452999999999999</c:v>
                </c:pt>
                <c:pt idx="5052">
                  <c:v>23.460999999999999</c:v>
                </c:pt>
                <c:pt idx="5053">
                  <c:v>23.469000000000001</c:v>
                </c:pt>
                <c:pt idx="5054">
                  <c:v>23.472999999999999</c:v>
                </c:pt>
                <c:pt idx="5055">
                  <c:v>23.466000000000001</c:v>
                </c:pt>
                <c:pt idx="5056">
                  <c:v>23.446000000000002</c:v>
                </c:pt>
                <c:pt idx="5057">
                  <c:v>23.439</c:v>
                </c:pt>
                <c:pt idx="5058">
                  <c:v>23.427</c:v>
                </c:pt>
                <c:pt idx="5059">
                  <c:v>23.427</c:v>
                </c:pt>
                <c:pt idx="5060">
                  <c:v>23.419</c:v>
                </c:pt>
                <c:pt idx="5061">
                  <c:v>23.408999999999999</c:v>
                </c:pt>
                <c:pt idx="5062">
                  <c:v>23.393000000000001</c:v>
                </c:pt>
                <c:pt idx="5063">
                  <c:v>23.385999999999999</c:v>
                </c:pt>
                <c:pt idx="5064">
                  <c:v>23.38</c:v>
                </c:pt>
                <c:pt idx="5065">
                  <c:v>23.343</c:v>
                </c:pt>
                <c:pt idx="5066">
                  <c:v>23.324999999999999</c:v>
                </c:pt>
                <c:pt idx="5067">
                  <c:v>23.321999999999999</c:v>
                </c:pt>
                <c:pt idx="5068">
                  <c:v>23.324999999999999</c:v>
                </c:pt>
                <c:pt idx="5069">
                  <c:v>23.344000000000001</c:v>
                </c:pt>
                <c:pt idx="5070">
                  <c:v>23.350999999999999</c:v>
                </c:pt>
                <c:pt idx="5071">
                  <c:v>23.361999999999998</c:v>
                </c:pt>
                <c:pt idx="5072">
                  <c:v>23.367000000000001</c:v>
                </c:pt>
                <c:pt idx="5073">
                  <c:v>23.379000000000001</c:v>
                </c:pt>
                <c:pt idx="5074">
                  <c:v>23.372</c:v>
                </c:pt>
                <c:pt idx="5075">
                  <c:v>23.373000000000001</c:v>
                </c:pt>
                <c:pt idx="5076">
                  <c:v>23.369</c:v>
                </c:pt>
                <c:pt idx="5077">
                  <c:v>23.358000000000001</c:v>
                </c:pt>
                <c:pt idx="5078">
                  <c:v>23.343</c:v>
                </c:pt>
                <c:pt idx="5079">
                  <c:v>23.341999999999999</c:v>
                </c:pt>
                <c:pt idx="5080">
                  <c:v>23.338999999999999</c:v>
                </c:pt>
                <c:pt idx="5081">
                  <c:v>23.338000000000001</c:v>
                </c:pt>
                <c:pt idx="5082">
                  <c:v>23.308</c:v>
                </c:pt>
                <c:pt idx="5083">
                  <c:v>23.31</c:v>
                </c:pt>
                <c:pt idx="5084">
                  <c:v>23.315000000000001</c:v>
                </c:pt>
                <c:pt idx="5085">
                  <c:v>23.326000000000001</c:v>
                </c:pt>
                <c:pt idx="5086">
                  <c:v>23.329000000000001</c:v>
                </c:pt>
                <c:pt idx="5087">
                  <c:v>23.347999999999999</c:v>
                </c:pt>
                <c:pt idx="5088">
                  <c:v>23.35</c:v>
                </c:pt>
                <c:pt idx="5089">
                  <c:v>23.364999999999998</c:v>
                </c:pt>
                <c:pt idx="5090">
                  <c:v>23.37</c:v>
                </c:pt>
                <c:pt idx="5091">
                  <c:v>23.38</c:v>
                </c:pt>
                <c:pt idx="5092">
                  <c:v>23.382999999999999</c:v>
                </c:pt>
                <c:pt idx="5093">
                  <c:v>23.381</c:v>
                </c:pt>
                <c:pt idx="5094">
                  <c:v>23.376000000000001</c:v>
                </c:pt>
                <c:pt idx="5095">
                  <c:v>23.363</c:v>
                </c:pt>
                <c:pt idx="5096">
                  <c:v>23.361999999999998</c:v>
                </c:pt>
                <c:pt idx="5097">
                  <c:v>23.356999999999999</c:v>
                </c:pt>
                <c:pt idx="5098">
                  <c:v>23.341999999999999</c:v>
                </c:pt>
                <c:pt idx="5099">
                  <c:v>23.334</c:v>
                </c:pt>
                <c:pt idx="5100">
                  <c:v>23.335000000000001</c:v>
                </c:pt>
                <c:pt idx="5101">
                  <c:v>23.332999999999998</c:v>
                </c:pt>
                <c:pt idx="5102">
                  <c:v>23.341000000000001</c:v>
                </c:pt>
                <c:pt idx="5103">
                  <c:v>23.356999999999999</c:v>
                </c:pt>
                <c:pt idx="5104">
                  <c:v>23.352</c:v>
                </c:pt>
                <c:pt idx="5105">
                  <c:v>23.35</c:v>
                </c:pt>
                <c:pt idx="5106">
                  <c:v>23.349</c:v>
                </c:pt>
                <c:pt idx="5107">
                  <c:v>23.347999999999999</c:v>
                </c:pt>
                <c:pt idx="5108">
                  <c:v>23.326000000000001</c:v>
                </c:pt>
                <c:pt idx="5109">
                  <c:v>23.32</c:v>
                </c:pt>
                <c:pt idx="5110">
                  <c:v>23.32</c:v>
                </c:pt>
                <c:pt idx="5111">
                  <c:v>23.311</c:v>
                </c:pt>
                <c:pt idx="5112">
                  <c:v>23.303999999999998</c:v>
                </c:pt>
                <c:pt idx="5113">
                  <c:v>23.286000000000001</c:v>
                </c:pt>
                <c:pt idx="5114">
                  <c:v>23.289000000000001</c:v>
                </c:pt>
                <c:pt idx="5115">
                  <c:v>23.277999999999999</c:v>
                </c:pt>
                <c:pt idx="5116">
                  <c:v>23.271000000000001</c:v>
                </c:pt>
                <c:pt idx="5117">
                  <c:v>23.26</c:v>
                </c:pt>
                <c:pt idx="5118">
                  <c:v>23.256</c:v>
                </c:pt>
                <c:pt idx="5119">
                  <c:v>23.251999999999999</c:v>
                </c:pt>
                <c:pt idx="5120">
                  <c:v>23.248999999999999</c:v>
                </c:pt>
                <c:pt idx="5121">
                  <c:v>23.245999999999999</c:v>
                </c:pt>
                <c:pt idx="5122">
                  <c:v>23.242999999999999</c:v>
                </c:pt>
                <c:pt idx="5123">
                  <c:v>23.231999999999999</c:v>
                </c:pt>
                <c:pt idx="5124">
                  <c:v>23.228999999999999</c:v>
                </c:pt>
                <c:pt idx="5125">
                  <c:v>23.248999999999999</c:v>
                </c:pt>
                <c:pt idx="5126">
                  <c:v>23.257000000000001</c:v>
                </c:pt>
                <c:pt idx="5127">
                  <c:v>23.262</c:v>
                </c:pt>
                <c:pt idx="5128">
                  <c:v>23.263000000000002</c:v>
                </c:pt>
                <c:pt idx="5129">
                  <c:v>23.26</c:v>
                </c:pt>
                <c:pt idx="5130">
                  <c:v>23.26</c:v>
                </c:pt>
                <c:pt idx="5131">
                  <c:v>23.256</c:v>
                </c:pt>
                <c:pt idx="5132">
                  <c:v>23.27</c:v>
                </c:pt>
                <c:pt idx="5133">
                  <c:v>23.271999999999998</c:v>
                </c:pt>
                <c:pt idx="5134">
                  <c:v>23.297000000000001</c:v>
                </c:pt>
                <c:pt idx="5135">
                  <c:v>23.302</c:v>
                </c:pt>
                <c:pt idx="5136">
                  <c:v>23.309000000000001</c:v>
                </c:pt>
                <c:pt idx="5137">
                  <c:v>23.318999999999999</c:v>
                </c:pt>
                <c:pt idx="5138">
                  <c:v>23.327000000000002</c:v>
                </c:pt>
                <c:pt idx="5139">
                  <c:v>23.36</c:v>
                </c:pt>
                <c:pt idx="5140">
                  <c:v>23.361000000000001</c:v>
                </c:pt>
                <c:pt idx="5141">
                  <c:v>23.364999999999998</c:v>
                </c:pt>
                <c:pt idx="5142">
                  <c:v>23.369</c:v>
                </c:pt>
                <c:pt idx="5143">
                  <c:v>23.369</c:v>
                </c:pt>
                <c:pt idx="5144">
                  <c:v>23.404</c:v>
                </c:pt>
                <c:pt idx="5145">
                  <c:v>23.401</c:v>
                </c:pt>
                <c:pt idx="5146">
                  <c:v>23.402999999999999</c:v>
                </c:pt>
                <c:pt idx="5147">
                  <c:v>23.391999999999999</c:v>
                </c:pt>
                <c:pt idx="5148">
                  <c:v>23.402999999999999</c:v>
                </c:pt>
                <c:pt idx="5149">
                  <c:v>23.303000000000001</c:v>
                </c:pt>
                <c:pt idx="5150">
                  <c:v>23.224</c:v>
                </c:pt>
                <c:pt idx="5151">
                  <c:v>23.219000000000001</c:v>
                </c:pt>
                <c:pt idx="5152">
                  <c:v>23.221</c:v>
                </c:pt>
                <c:pt idx="5153">
                  <c:v>23.22</c:v>
                </c:pt>
                <c:pt idx="5154">
                  <c:v>23.190999999999999</c:v>
                </c:pt>
                <c:pt idx="5155">
                  <c:v>23.251000000000001</c:v>
                </c:pt>
                <c:pt idx="5156">
                  <c:v>23.353000000000002</c:v>
                </c:pt>
                <c:pt idx="5157">
                  <c:v>23.314</c:v>
                </c:pt>
                <c:pt idx="5158">
                  <c:v>23.283000000000001</c:v>
                </c:pt>
                <c:pt idx="5159">
                  <c:v>23.27</c:v>
                </c:pt>
                <c:pt idx="5160">
                  <c:v>23.268000000000001</c:v>
                </c:pt>
                <c:pt idx="5161">
                  <c:v>23.268999999999998</c:v>
                </c:pt>
                <c:pt idx="5162">
                  <c:v>23.271999999999998</c:v>
                </c:pt>
                <c:pt idx="5163">
                  <c:v>23.349</c:v>
                </c:pt>
                <c:pt idx="5164">
                  <c:v>23.39</c:v>
                </c:pt>
                <c:pt idx="5165">
                  <c:v>23.41</c:v>
                </c:pt>
                <c:pt idx="5166">
                  <c:v>23.379000000000001</c:v>
                </c:pt>
                <c:pt idx="5167">
                  <c:v>23.36</c:v>
                </c:pt>
                <c:pt idx="5168">
                  <c:v>23.367000000000001</c:v>
                </c:pt>
                <c:pt idx="5169">
                  <c:v>23.4</c:v>
                </c:pt>
                <c:pt idx="5170">
                  <c:v>23.437000000000001</c:v>
                </c:pt>
                <c:pt idx="5171">
                  <c:v>23.437999999999999</c:v>
                </c:pt>
                <c:pt idx="5172">
                  <c:v>23.463000000000001</c:v>
                </c:pt>
                <c:pt idx="5173">
                  <c:v>23.481999999999999</c:v>
                </c:pt>
                <c:pt idx="5174">
                  <c:v>23.491</c:v>
                </c:pt>
                <c:pt idx="5175">
                  <c:v>23.484000000000002</c:v>
                </c:pt>
                <c:pt idx="5176">
                  <c:v>23.48</c:v>
                </c:pt>
                <c:pt idx="5177">
                  <c:v>23.483000000000001</c:v>
                </c:pt>
                <c:pt idx="5178">
                  <c:v>23.49</c:v>
                </c:pt>
                <c:pt idx="5179">
                  <c:v>23.515000000000001</c:v>
                </c:pt>
                <c:pt idx="5180">
                  <c:v>23.524000000000001</c:v>
                </c:pt>
                <c:pt idx="5181">
                  <c:v>23.515000000000001</c:v>
                </c:pt>
                <c:pt idx="5182">
                  <c:v>23.510999999999999</c:v>
                </c:pt>
                <c:pt idx="5183">
                  <c:v>23.469000000000001</c:v>
                </c:pt>
                <c:pt idx="5184">
                  <c:v>23.466999999999999</c:v>
                </c:pt>
                <c:pt idx="5185">
                  <c:v>23.431999999999999</c:v>
                </c:pt>
                <c:pt idx="5186">
                  <c:v>23.422000000000001</c:v>
                </c:pt>
                <c:pt idx="5187">
                  <c:v>23.388000000000002</c:v>
                </c:pt>
                <c:pt idx="5188">
                  <c:v>23.361999999999998</c:v>
                </c:pt>
                <c:pt idx="5189">
                  <c:v>23.356000000000002</c:v>
                </c:pt>
                <c:pt idx="5190">
                  <c:v>23.359000000000002</c:v>
                </c:pt>
                <c:pt idx="5191">
                  <c:v>23.363</c:v>
                </c:pt>
                <c:pt idx="5192">
                  <c:v>23.370999999999999</c:v>
                </c:pt>
                <c:pt idx="5193">
                  <c:v>23.376999999999999</c:v>
                </c:pt>
                <c:pt idx="5194">
                  <c:v>23.379000000000001</c:v>
                </c:pt>
                <c:pt idx="5195">
                  <c:v>23.327999999999999</c:v>
                </c:pt>
                <c:pt idx="5196">
                  <c:v>23.225000000000001</c:v>
                </c:pt>
                <c:pt idx="5197">
                  <c:v>23.056999999999999</c:v>
                </c:pt>
                <c:pt idx="5198">
                  <c:v>22.948</c:v>
                </c:pt>
                <c:pt idx="5199">
                  <c:v>22.734999999999999</c:v>
                </c:pt>
                <c:pt idx="5200">
                  <c:v>22.492000000000001</c:v>
                </c:pt>
                <c:pt idx="5201">
                  <c:v>22.456</c:v>
                </c:pt>
                <c:pt idx="5202">
                  <c:v>22.26</c:v>
                </c:pt>
                <c:pt idx="5203">
                  <c:v>22.088000000000001</c:v>
                </c:pt>
                <c:pt idx="5204">
                  <c:v>22.07</c:v>
                </c:pt>
                <c:pt idx="5205">
                  <c:v>21.876999999999999</c:v>
                </c:pt>
                <c:pt idx="5206">
                  <c:v>21.893000000000001</c:v>
                </c:pt>
                <c:pt idx="5207">
                  <c:v>21.867999999999999</c:v>
                </c:pt>
                <c:pt idx="5208">
                  <c:v>21.969000000000001</c:v>
                </c:pt>
                <c:pt idx="5209">
                  <c:v>22.157</c:v>
                </c:pt>
                <c:pt idx="5210">
                  <c:v>22.178999999999998</c:v>
                </c:pt>
                <c:pt idx="5211">
                  <c:v>22.460999999999999</c:v>
                </c:pt>
                <c:pt idx="5212">
                  <c:v>22.489000000000001</c:v>
                </c:pt>
                <c:pt idx="5213">
                  <c:v>22.541</c:v>
                </c:pt>
                <c:pt idx="5214">
                  <c:v>22.545999999999999</c:v>
                </c:pt>
                <c:pt idx="5215">
                  <c:v>22.545999999999999</c:v>
                </c:pt>
                <c:pt idx="5216">
                  <c:v>22.577000000000002</c:v>
                </c:pt>
                <c:pt idx="5217">
                  <c:v>22.61</c:v>
                </c:pt>
                <c:pt idx="5218">
                  <c:v>22.706</c:v>
                </c:pt>
                <c:pt idx="5219">
                  <c:v>22.716999999999999</c:v>
                </c:pt>
                <c:pt idx="5220">
                  <c:v>22.713000000000001</c:v>
                </c:pt>
                <c:pt idx="5221">
                  <c:v>22.707999999999998</c:v>
                </c:pt>
                <c:pt idx="5222">
                  <c:v>22.707000000000001</c:v>
                </c:pt>
                <c:pt idx="5223">
                  <c:v>22.584</c:v>
                </c:pt>
                <c:pt idx="5224">
                  <c:v>22.294</c:v>
                </c:pt>
                <c:pt idx="5225">
                  <c:v>22.260999999999999</c:v>
                </c:pt>
                <c:pt idx="5226">
                  <c:v>22.256</c:v>
                </c:pt>
                <c:pt idx="5227">
                  <c:v>22.259</c:v>
                </c:pt>
                <c:pt idx="5228">
                  <c:v>22.417999999999999</c:v>
                </c:pt>
                <c:pt idx="5229">
                  <c:v>22.631</c:v>
                </c:pt>
                <c:pt idx="5230">
                  <c:v>22.768999999999998</c:v>
                </c:pt>
                <c:pt idx="5231">
                  <c:v>22.956</c:v>
                </c:pt>
                <c:pt idx="5232">
                  <c:v>23.015999999999998</c:v>
                </c:pt>
                <c:pt idx="5233">
                  <c:v>23.143000000000001</c:v>
                </c:pt>
                <c:pt idx="5234">
                  <c:v>23.331</c:v>
                </c:pt>
                <c:pt idx="5235">
                  <c:v>23.373999999999999</c:v>
                </c:pt>
                <c:pt idx="5236">
                  <c:v>23.375</c:v>
                </c:pt>
                <c:pt idx="5237">
                  <c:v>23.375</c:v>
                </c:pt>
                <c:pt idx="5238">
                  <c:v>23.384</c:v>
                </c:pt>
                <c:pt idx="5239">
                  <c:v>23.385000000000002</c:v>
                </c:pt>
                <c:pt idx="5240">
                  <c:v>23.382000000000001</c:v>
                </c:pt>
                <c:pt idx="5241">
                  <c:v>23.39</c:v>
                </c:pt>
                <c:pt idx="5242">
                  <c:v>23.416</c:v>
                </c:pt>
                <c:pt idx="5243">
                  <c:v>23.437000000000001</c:v>
                </c:pt>
                <c:pt idx="5244">
                  <c:v>23.497</c:v>
                </c:pt>
                <c:pt idx="5245">
                  <c:v>23.518000000000001</c:v>
                </c:pt>
                <c:pt idx="5246">
                  <c:v>23.516999999999999</c:v>
                </c:pt>
                <c:pt idx="5247">
                  <c:v>23.486000000000001</c:v>
                </c:pt>
                <c:pt idx="5248">
                  <c:v>23.484000000000002</c:v>
                </c:pt>
                <c:pt idx="5249">
                  <c:v>23.494</c:v>
                </c:pt>
                <c:pt idx="5250">
                  <c:v>23.507999999999999</c:v>
                </c:pt>
                <c:pt idx="5251">
                  <c:v>23.510999999999999</c:v>
                </c:pt>
                <c:pt idx="5252">
                  <c:v>23.510999999999999</c:v>
                </c:pt>
                <c:pt idx="5253">
                  <c:v>23.515000000000001</c:v>
                </c:pt>
                <c:pt idx="5254">
                  <c:v>23.51</c:v>
                </c:pt>
                <c:pt idx="5255">
                  <c:v>23.501999999999999</c:v>
                </c:pt>
                <c:pt idx="5256">
                  <c:v>23.481999999999999</c:v>
                </c:pt>
                <c:pt idx="5257">
                  <c:v>23.477</c:v>
                </c:pt>
                <c:pt idx="5258">
                  <c:v>23.469000000000001</c:v>
                </c:pt>
                <c:pt idx="5259">
                  <c:v>23.463000000000001</c:v>
                </c:pt>
                <c:pt idx="5260">
                  <c:v>23.457999999999998</c:v>
                </c:pt>
                <c:pt idx="5261">
                  <c:v>23.449000000000002</c:v>
                </c:pt>
                <c:pt idx="5262">
                  <c:v>23.452999999999999</c:v>
                </c:pt>
                <c:pt idx="5263">
                  <c:v>23.465</c:v>
                </c:pt>
                <c:pt idx="5264">
                  <c:v>23.465</c:v>
                </c:pt>
                <c:pt idx="5265">
                  <c:v>23.477</c:v>
                </c:pt>
                <c:pt idx="5266">
                  <c:v>23.478999999999999</c:v>
                </c:pt>
                <c:pt idx="5267">
                  <c:v>23.472000000000001</c:v>
                </c:pt>
                <c:pt idx="5268">
                  <c:v>23.462</c:v>
                </c:pt>
                <c:pt idx="5269">
                  <c:v>23.459</c:v>
                </c:pt>
                <c:pt idx="5270">
                  <c:v>23.466999999999999</c:v>
                </c:pt>
                <c:pt idx="5271">
                  <c:v>23.475000000000001</c:v>
                </c:pt>
                <c:pt idx="5272">
                  <c:v>23.486999999999998</c:v>
                </c:pt>
                <c:pt idx="5273">
                  <c:v>23.509</c:v>
                </c:pt>
                <c:pt idx="5274">
                  <c:v>23.507000000000001</c:v>
                </c:pt>
                <c:pt idx="5275">
                  <c:v>23.501000000000001</c:v>
                </c:pt>
                <c:pt idx="5276">
                  <c:v>23.468</c:v>
                </c:pt>
                <c:pt idx="5277">
                  <c:v>23.446999999999999</c:v>
                </c:pt>
                <c:pt idx="5278">
                  <c:v>23.422000000000001</c:v>
                </c:pt>
                <c:pt idx="5279">
                  <c:v>23.367000000000001</c:v>
                </c:pt>
                <c:pt idx="5280">
                  <c:v>23.358000000000001</c:v>
                </c:pt>
                <c:pt idx="5281">
                  <c:v>23.356999999999999</c:v>
                </c:pt>
                <c:pt idx="5282">
                  <c:v>23.356999999999999</c:v>
                </c:pt>
                <c:pt idx="5283">
                  <c:v>23.334</c:v>
                </c:pt>
                <c:pt idx="5284">
                  <c:v>23.323</c:v>
                </c:pt>
                <c:pt idx="5285">
                  <c:v>23.3</c:v>
                </c:pt>
                <c:pt idx="5286">
                  <c:v>23.291</c:v>
                </c:pt>
                <c:pt idx="5287">
                  <c:v>23.279</c:v>
                </c:pt>
                <c:pt idx="5288">
                  <c:v>23.277000000000001</c:v>
                </c:pt>
                <c:pt idx="5289">
                  <c:v>23.27</c:v>
                </c:pt>
                <c:pt idx="5290">
                  <c:v>23.263999999999999</c:v>
                </c:pt>
                <c:pt idx="5291">
                  <c:v>23.257000000000001</c:v>
                </c:pt>
                <c:pt idx="5292">
                  <c:v>23.248000000000001</c:v>
                </c:pt>
                <c:pt idx="5293">
                  <c:v>23.253</c:v>
                </c:pt>
                <c:pt idx="5294">
                  <c:v>23.247</c:v>
                </c:pt>
                <c:pt idx="5295">
                  <c:v>23.263000000000002</c:v>
                </c:pt>
                <c:pt idx="5296">
                  <c:v>23.289000000000001</c:v>
                </c:pt>
                <c:pt idx="5297">
                  <c:v>23.323</c:v>
                </c:pt>
                <c:pt idx="5298">
                  <c:v>23.196000000000002</c:v>
                </c:pt>
                <c:pt idx="5299">
                  <c:v>23.195</c:v>
                </c:pt>
                <c:pt idx="5300">
                  <c:v>23.195</c:v>
                </c:pt>
                <c:pt idx="5301">
                  <c:v>23.193000000000001</c:v>
                </c:pt>
                <c:pt idx="5302">
                  <c:v>23.062999999999999</c:v>
                </c:pt>
                <c:pt idx="5303">
                  <c:v>23.02</c:v>
                </c:pt>
                <c:pt idx="5304">
                  <c:v>23.024000000000001</c:v>
                </c:pt>
                <c:pt idx="5305">
                  <c:v>23.021000000000001</c:v>
                </c:pt>
                <c:pt idx="5306">
                  <c:v>23.181000000000001</c:v>
                </c:pt>
                <c:pt idx="5307">
                  <c:v>23.361999999999998</c:v>
                </c:pt>
                <c:pt idx="5308">
                  <c:v>23.399000000000001</c:v>
                </c:pt>
                <c:pt idx="5309">
                  <c:v>23.41</c:v>
                </c:pt>
                <c:pt idx="5310">
                  <c:v>23.416</c:v>
                </c:pt>
                <c:pt idx="5311">
                  <c:v>23.454999999999998</c:v>
                </c:pt>
                <c:pt idx="5312">
                  <c:v>23.472000000000001</c:v>
                </c:pt>
                <c:pt idx="5313">
                  <c:v>23.471</c:v>
                </c:pt>
                <c:pt idx="5314">
                  <c:v>23.466000000000001</c:v>
                </c:pt>
                <c:pt idx="5315">
                  <c:v>23.466999999999999</c:v>
                </c:pt>
                <c:pt idx="5316">
                  <c:v>23.468</c:v>
                </c:pt>
                <c:pt idx="5317">
                  <c:v>23.468</c:v>
                </c:pt>
                <c:pt idx="5318">
                  <c:v>23.466999999999999</c:v>
                </c:pt>
                <c:pt idx="5319">
                  <c:v>23.471</c:v>
                </c:pt>
                <c:pt idx="5320">
                  <c:v>23.481000000000002</c:v>
                </c:pt>
                <c:pt idx="5321">
                  <c:v>23.488</c:v>
                </c:pt>
                <c:pt idx="5322">
                  <c:v>23.49</c:v>
                </c:pt>
                <c:pt idx="5323">
                  <c:v>23.5</c:v>
                </c:pt>
                <c:pt idx="5324">
                  <c:v>23.524000000000001</c:v>
                </c:pt>
                <c:pt idx="5325">
                  <c:v>23.54</c:v>
                </c:pt>
                <c:pt idx="5326">
                  <c:v>23.562999999999999</c:v>
                </c:pt>
                <c:pt idx="5327">
                  <c:v>23.568000000000001</c:v>
                </c:pt>
                <c:pt idx="5328">
                  <c:v>23.591000000000001</c:v>
                </c:pt>
                <c:pt idx="5329">
                  <c:v>23.588000000000001</c:v>
                </c:pt>
                <c:pt idx="5330">
                  <c:v>23.58</c:v>
                </c:pt>
                <c:pt idx="5331">
                  <c:v>23.58</c:v>
                </c:pt>
                <c:pt idx="5332">
                  <c:v>23.585000000000001</c:v>
                </c:pt>
                <c:pt idx="5333">
                  <c:v>23.585999999999999</c:v>
                </c:pt>
                <c:pt idx="5334">
                  <c:v>23.587</c:v>
                </c:pt>
                <c:pt idx="5335">
                  <c:v>23.588000000000001</c:v>
                </c:pt>
                <c:pt idx="5336">
                  <c:v>23.59</c:v>
                </c:pt>
                <c:pt idx="5337">
                  <c:v>23.597000000000001</c:v>
                </c:pt>
                <c:pt idx="5338">
                  <c:v>23.597000000000001</c:v>
                </c:pt>
                <c:pt idx="5339">
                  <c:v>23.600999999999999</c:v>
                </c:pt>
                <c:pt idx="5340">
                  <c:v>23.603000000000002</c:v>
                </c:pt>
                <c:pt idx="5341">
                  <c:v>23.626000000000001</c:v>
                </c:pt>
                <c:pt idx="5342">
                  <c:v>23.626000000000001</c:v>
                </c:pt>
                <c:pt idx="5343">
                  <c:v>23.629000000000001</c:v>
                </c:pt>
                <c:pt idx="5344">
                  <c:v>23.666</c:v>
                </c:pt>
                <c:pt idx="5345">
                  <c:v>23.702999999999999</c:v>
                </c:pt>
                <c:pt idx="5346">
                  <c:v>23.759</c:v>
                </c:pt>
                <c:pt idx="5347">
                  <c:v>23.783999999999999</c:v>
                </c:pt>
                <c:pt idx="5348">
                  <c:v>23.795999999999999</c:v>
                </c:pt>
                <c:pt idx="5349">
                  <c:v>23.795000000000002</c:v>
                </c:pt>
                <c:pt idx="5350">
                  <c:v>23.798999999999999</c:v>
                </c:pt>
                <c:pt idx="5351">
                  <c:v>23.783000000000001</c:v>
                </c:pt>
                <c:pt idx="5352">
                  <c:v>23.78</c:v>
                </c:pt>
                <c:pt idx="5353">
                  <c:v>23.777000000000001</c:v>
                </c:pt>
                <c:pt idx="5354">
                  <c:v>23.75</c:v>
                </c:pt>
                <c:pt idx="5355">
                  <c:v>23.748000000000001</c:v>
                </c:pt>
                <c:pt idx="5356">
                  <c:v>23.753</c:v>
                </c:pt>
                <c:pt idx="5357">
                  <c:v>23.753</c:v>
                </c:pt>
                <c:pt idx="5358">
                  <c:v>23.779</c:v>
                </c:pt>
                <c:pt idx="5359">
                  <c:v>23.779</c:v>
                </c:pt>
                <c:pt idx="5360">
                  <c:v>23.777000000000001</c:v>
                </c:pt>
                <c:pt idx="5361">
                  <c:v>23.771999999999998</c:v>
                </c:pt>
                <c:pt idx="5362">
                  <c:v>23.742000000000001</c:v>
                </c:pt>
                <c:pt idx="5363">
                  <c:v>23.74</c:v>
                </c:pt>
                <c:pt idx="5364">
                  <c:v>23.739000000000001</c:v>
                </c:pt>
                <c:pt idx="5365">
                  <c:v>23.724</c:v>
                </c:pt>
                <c:pt idx="5366">
                  <c:v>23.67</c:v>
                </c:pt>
                <c:pt idx="5367">
                  <c:v>23.672000000000001</c:v>
                </c:pt>
                <c:pt idx="5368">
                  <c:v>23.681000000000001</c:v>
                </c:pt>
                <c:pt idx="5369">
                  <c:v>23.693000000000001</c:v>
                </c:pt>
                <c:pt idx="5370">
                  <c:v>23.713999999999999</c:v>
                </c:pt>
                <c:pt idx="5371">
                  <c:v>23.795000000000002</c:v>
                </c:pt>
                <c:pt idx="5372">
                  <c:v>23.798999999999999</c:v>
                </c:pt>
                <c:pt idx="5373">
                  <c:v>23.798999999999999</c:v>
                </c:pt>
                <c:pt idx="5374">
                  <c:v>23.805</c:v>
                </c:pt>
                <c:pt idx="5375">
                  <c:v>23.824000000000002</c:v>
                </c:pt>
                <c:pt idx="5376">
                  <c:v>23.837</c:v>
                </c:pt>
                <c:pt idx="5377">
                  <c:v>23.821000000000002</c:v>
                </c:pt>
                <c:pt idx="5378">
                  <c:v>23.827000000000002</c:v>
                </c:pt>
                <c:pt idx="5379">
                  <c:v>23.814</c:v>
                </c:pt>
                <c:pt idx="5380">
                  <c:v>23.803999999999998</c:v>
                </c:pt>
                <c:pt idx="5381">
                  <c:v>23.795000000000002</c:v>
                </c:pt>
                <c:pt idx="5382">
                  <c:v>23.805</c:v>
                </c:pt>
                <c:pt idx="5383">
                  <c:v>23.846</c:v>
                </c:pt>
                <c:pt idx="5384">
                  <c:v>23.852</c:v>
                </c:pt>
                <c:pt idx="5385">
                  <c:v>23.856000000000002</c:v>
                </c:pt>
                <c:pt idx="5386">
                  <c:v>23.876000000000001</c:v>
                </c:pt>
                <c:pt idx="5387">
                  <c:v>23.864000000000001</c:v>
                </c:pt>
                <c:pt idx="5388">
                  <c:v>23.849</c:v>
                </c:pt>
                <c:pt idx="5389">
                  <c:v>23.853000000000002</c:v>
                </c:pt>
                <c:pt idx="5390">
                  <c:v>23.864999999999998</c:v>
                </c:pt>
                <c:pt idx="5391">
                  <c:v>23.876999999999999</c:v>
                </c:pt>
                <c:pt idx="5392">
                  <c:v>23.878</c:v>
                </c:pt>
                <c:pt idx="5393">
                  <c:v>23.866</c:v>
                </c:pt>
                <c:pt idx="5394">
                  <c:v>23.855</c:v>
                </c:pt>
                <c:pt idx="5395">
                  <c:v>23.855</c:v>
                </c:pt>
                <c:pt idx="5396">
                  <c:v>23.856000000000002</c:v>
                </c:pt>
                <c:pt idx="5397">
                  <c:v>23.866</c:v>
                </c:pt>
                <c:pt idx="5398">
                  <c:v>23.863</c:v>
                </c:pt>
                <c:pt idx="5399">
                  <c:v>23.858000000000001</c:v>
                </c:pt>
                <c:pt idx="5400">
                  <c:v>23.856999999999999</c:v>
                </c:pt>
                <c:pt idx="5401">
                  <c:v>23.859000000000002</c:v>
                </c:pt>
                <c:pt idx="5402">
                  <c:v>23.838999999999999</c:v>
                </c:pt>
                <c:pt idx="5403">
                  <c:v>23.815000000000001</c:v>
                </c:pt>
                <c:pt idx="5404">
                  <c:v>23.792999999999999</c:v>
                </c:pt>
                <c:pt idx="5405">
                  <c:v>23.795000000000002</c:v>
                </c:pt>
                <c:pt idx="5406">
                  <c:v>23.783000000000001</c:v>
                </c:pt>
                <c:pt idx="5407">
                  <c:v>23.768000000000001</c:v>
                </c:pt>
                <c:pt idx="5408">
                  <c:v>23.76</c:v>
                </c:pt>
                <c:pt idx="5409">
                  <c:v>23.757000000000001</c:v>
                </c:pt>
                <c:pt idx="5410">
                  <c:v>23.728000000000002</c:v>
                </c:pt>
                <c:pt idx="5411">
                  <c:v>23.704999999999998</c:v>
                </c:pt>
                <c:pt idx="5412">
                  <c:v>23.693000000000001</c:v>
                </c:pt>
                <c:pt idx="5413">
                  <c:v>23.686</c:v>
                </c:pt>
                <c:pt idx="5414">
                  <c:v>23.683</c:v>
                </c:pt>
                <c:pt idx="5415">
                  <c:v>23.695</c:v>
                </c:pt>
                <c:pt idx="5416">
                  <c:v>23.734000000000002</c:v>
                </c:pt>
                <c:pt idx="5417">
                  <c:v>23.738</c:v>
                </c:pt>
                <c:pt idx="5418">
                  <c:v>23.741</c:v>
                </c:pt>
                <c:pt idx="5419">
                  <c:v>23.76</c:v>
                </c:pt>
                <c:pt idx="5420">
                  <c:v>23.786999999999999</c:v>
                </c:pt>
                <c:pt idx="5421">
                  <c:v>23.798999999999999</c:v>
                </c:pt>
                <c:pt idx="5422">
                  <c:v>23.812000000000001</c:v>
                </c:pt>
                <c:pt idx="5423">
                  <c:v>23.834</c:v>
                </c:pt>
                <c:pt idx="5424">
                  <c:v>23.852</c:v>
                </c:pt>
                <c:pt idx="5425">
                  <c:v>23.853999999999999</c:v>
                </c:pt>
                <c:pt idx="5426">
                  <c:v>23.849</c:v>
                </c:pt>
                <c:pt idx="5427">
                  <c:v>23.837</c:v>
                </c:pt>
                <c:pt idx="5428">
                  <c:v>23.832999999999998</c:v>
                </c:pt>
                <c:pt idx="5429">
                  <c:v>23.855</c:v>
                </c:pt>
                <c:pt idx="5430">
                  <c:v>23.867999999999999</c:v>
                </c:pt>
                <c:pt idx="5431">
                  <c:v>23.879000000000001</c:v>
                </c:pt>
                <c:pt idx="5432">
                  <c:v>23.867000000000001</c:v>
                </c:pt>
                <c:pt idx="5433">
                  <c:v>23.866</c:v>
                </c:pt>
                <c:pt idx="5434">
                  <c:v>23.843</c:v>
                </c:pt>
                <c:pt idx="5435">
                  <c:v>23.826000000000001</c:v>
                </c:pt>
                <c:pt idx="5436">
                  <c:v>23.824999999999999</c:v>
                </c:pt>
                <c:pt idx="5437">
                  <c:v>23.82</c:v>
                </c:pt>
                <c:pt idx="5438">
                  <c:v>23.815999999999999</c:v>
                </c:pt>
                <c:pt idx="5439">
                  <c:v>23.812000000000001</c:v>
                </c:pt>
                <c:pt idx="5440">
                  <c:v>23.821999999999999</c:v>
                </c:pt>
                <c:pt idx="5441">
                  <c:v>23.83</c:v>
                </c:pt>
                <c:pt idx="5442">
                  <c:v>23.835999999999999</c:v>
                </c:pt>
                <c:pt idx="5443">
                  <c:v>23.852</c:v>
                </c:pt>
                <c:pt idx="5444">
                  <c:v>23.863</c:v>
                </c:pt>
                <c:pt idx="5445">
                  <c:v>23.876999999999999</c:v>
                </c:pt>
                <c:pt idx="5446">
                  <c:v>23.888000000000002</c:v>
                </c:pt>
                <c:pt idx="5447">
                  <c:v>23.925999999999998</c:v>
                </c:pt>
                <c:pt idx="5448">
                  <c:v>23.93</c:v>
                </c:pt>
                <c:pt idx="5449">
                  <c:v>23.933</c:v>
                </c:pt>
                <c:pt idx="5450">
                  <c:v>23.957999999999998</c:v>
                </c:pt>
                <c:pt idx="5451">
                  <c:v>23.957000000000001</c:v>
                </c:pt>
                <c:pt idx="5452">
                  <c:v>23.957999999999998</c:v>
                </c:pt>
                <c:pt idx="5453">
                  <c:v>23.952000000000002</c:v>
                </c:pt>
                <c:pt idx="5454">
                  <c:v>23.954999999999998</c:v>
                </c:pt>
                <c:pt idx="5455">
                  <c:v>23.954999999999998</c:v>
                </c:pt>
                <c:pt idx="5456">
                  <c:v>23.954999999999998</c:v>
                </c:pt>
                <c:pt idx="5457">
                  <c:v>23.954999999999998</c:v>
                </c:pt>
                <c:pt idx="5458">
                  <c:v>23.952000000000002</c:v>
                </c:pt>
                <c:pt idx="5459">
                  <c:v>23.95</c:v>
                </c:pt>
                <c:pt idx="5460">
                  <c:v>23.946999999999999</c:v>
                </c:pt>
                <c:pt idx="5461">
                  <c:v>23.937999999999999</c:v>
                </c:pt>
                <c:pt idx="5462">
                  <c:v>23.896999999999998</c:v>
                </c:pt>
                <c:pt idx="5463">
                  <c:v>23.888999999999999</c:v>
                </c:pt>
                <c:pt idx="5464">
                  <c:v>23.88</c:v>
                </c:pt>
                <c:pt idx="5465">
                  <c:v>23.879000000000001</c:v>
                </c:pt>
                <c:pt idx="5466">
                  <c:v>23.878</c:v>
                </c:pt>
                <c:pt idx="5467">
                  <c:v>23.866</c:v>
                </c:pt>
                <c:pt idx="5468">
                  <c:v>23.827999999999999</c:v>
                </c:pt>
                <c:pt idx="5469">
                  <c:v>23.82</c:v>
                </c:pt>
                <c:pt idx="5470">
                  <c:v>23.78</c:v>
                </c:pt>
                <c:pt idx="5471">
                  <c:v>23.75</c:v>
                </c:pt>
                <c:pt idx="5472">
                  <c:v>23.748000000000001</c:v>
                </c:pt>
                <c:pt idx="5473">
                  <c:v>23.748000000000001</c:v>
                </c:pt>
                <c:pt idx="5474">
                  <c:v>23.821000000000002</c:v>
                </c:pt>
                <c:pt idx="5475">
                  <c:v>23.821000000000002</c:v>
                </c:pt>
                <c:pt idx="5476">
                  <c:v>23.81</c:v>
                </c:pt>
                <c:pt idx="5477">
                  <c:v>23.690999999999999</c:v>
                </c:pt>
                <c:pt idx="5478">
                  <c:v>23.581</c:v>
                </c:pt>
                <c:pt idx="5479">
                  <c:v>23.530999999999999</c:v>
                </c:pt>
                <c:pt idx="5480">
                  <c:v>23.481000000000002</c:v>
                </c:pt>
                <c:pt idx="5481">
                  <c:v>23.440999999999999</c:v>
                </c:pt>
                <c:pt idx="5482">
                  <c:v>23.413</c:v>
                </c:pt>
                <c:pt idx="5483">
                  <c:v>23.428000000000001</c:v>
                </c:pt>
                <c:pt idx="5484">
                  <c:v>23.484000000000002</c:v>
                </c:pt>
                <c:pt idx="5485">
                  <c:v>23.559000000000001</c:v>
                </c:pt>
                <c:pt idx="5486">
                  <c:v>23.667000000000002</c:v>
                </c:pt>
                <c:pt idx="5487">
                  <c:v>23.774999999999999</c:v>
                </c:pt>
                <c:pt idx="5488">
                  <c:v>23.855</c:v>
                </c:pt>
                <c:pt idx="5489">
                  <c:v>23.91</c:v>
                </c:pt>
                <c:pt idx="5490">
                  <c:v>23.934999999999999</c:v>
                </c:pt>
                <c:pt idx="5491">
                  <c:v>23.937999999999999</c:v>
                </c:pt>
                <c:pt idx="5492">
                  <c:v>23.927</c:v>
                </c:pt>
                <c:pt idx="5493">
                  <c:v>23.916</c:v>
                </c:pt>
                <c:pt idx="5494">
                  <c:v>23.899000000000001</c:v>
                </c:pt>
                <c:pt idx="5495">
                  <c:v>23.878</c:v>
                </c:pt>
                <c:pt idx="5496">
                  <c:v>23.827000000000002</c:v>
                </c:pt>
                <c:pt idx="5497">
                  <c:v>23.794</c:v>
                </c:pt>
                <c:pt idx="5498">
                  <c:v>23.777000000000001</c:v>
                </c:pt>
                <c:pt idx="5499">
                  <c:v>23.771999999999998</c:v>
                </c:pt>
                <c:pt idx="5500">
                  <c:v>23.77</c:v>
                </c:pt>
                <c:pt idx="5501">
                  <c:v>23.792000000000002</c:v>
                </c:pt>
                <c:pt idx="5502">
                  <c:v>23.800999999999998</c:v>
                </c:pt>
                <c:pt idx="5503">
                  <c:v>23.805</c:v>
                </c:pt>
                <c:pt idx="5504">
                  <c:v>23.827999999999999</c:v>
                </c:pt>
                <c:pt idx="5505">
                  <c:v>23.844999999999999</c:v>
                </c:pt>
                <c:pt idx="5506">
                  <c:v>23.850999999999999</c:v>
                </c:pt>
                <c:pt idx="5507">
                  <c:v>23.855</c:v>
                </c:pt>
                <c:pt idx="5508">
                  <c:v>23.859000000000002</c:v>
                </c:pt>
                <c:pt idx="5509">
                  <c:v>23.873000000000001</c:v>
                </c:pt>
                <c:pt idx="5510">
                  <c:v>23.873999999999999</c:v>
                </c:pt>
                <c:pt idx="5511">
                  <c:v>23.873999999999999</c:v>
                </c:pt>
                <c:pt idx="5512">
                  <c:v>23.873000000000001</c:v>
                </c:pt>
                <c:pt idx="5513">
                  <c:v>23.831</c:v>
                </c:pt>
                <c:pt idx="5514">
                  <c:v>23.8</c:v>
                </c:pt>
                <c:pt idx="5515">
                  <c:v>23.783000000000001</c:v>
                </c:pt>
                <c:pt idx="5516">
                  <c:v>23.744</c:v>
                </c:pt>
                <c:pt idx="5517">
                  <c:v>23.716000000000001</c:v>
                </c:pt>
                <c:pt idx="5518">
                  <c:v>23.713000000000001</c:v>
                </c:pt>
                <c:pt idx="5519">
                  <c:v>23.638999999999999</c:v>
                </c:pt>
                <c:pt idx="5520">
                  <c:v>23.582999999999998</c:v>
                </c:pt>
                <c:pt idx="5521">
                  <c:v>23.587</c:v>
                </c:pt>
                <c:pt idx="5522">
                  <c:v>23.59</c:v>
                </c:pt>
                <c:pt idx="5523">
                  <c:v>23.541</c:v>
                </c:pt>
                <c:pt idx="5524">
                  <c:v>23.483000000000001</c:v>
                </c:pt>
                <c:pt idx="5525">
                  <c:v>23.475999999999999</c:v>
                </c:pt>
                <c:pt idx="5526">
                  <c:v>23.498999999999999</c:v>
                </c:pt>
                <c:pt idx="5527">
                  <c:v>23.509</c:v>
                </c:pt>
                <c:pt idx="5528">
                  <c:v>23.484999999999999</c:v>
                </c:pt>
                <c:pt idx="5529">
                  <c:v>23.504000000000001</c:v>
                </c:pt>
                <c:pt idx="5530">
                  <c:v>23.565000000000001</c:v>
                </c:pt>
                <c:pt idx="5531">
                  <c:v>23.608000000000001</c:v>
                </c:pt>
                <c:pt idx="5532">
                  <c:v>23.603000000000002</c:v>
                </c:pt>
                <c:pt idx="5533">
                  <c:v>23.59</c:v>
                </c:pt>
                <c:pt idx="5534">
                  <c:v>23.594999999999999</c:v>
                </c:pt>
                <c:pt idx="5535">
                  <c:v>23.631</c:v>
                </c:pt>
                <c:pt idx="5536">
                  <c:v>23.638999999999999</c:v>
                </c:pt>
                <c:pt idx="5537">
                  <c:v>23.622</c:v>
                </c:pt>
                <c:pt idx="5538">
                  <c:v>23.611000000000001</c:v>
                </c:pt>
                <c:pt idx="5539">
                  <c:v>23.628</c:v>
                </c:pt>
                <c:pt idx="5540">
                  <c:v>23.687000000000001</c:v>
                </c:pt>
                <c:pt idx="5541">
                  <c:v>23.731999999999999</c:v>
                </c:pt>
                <c:pt idx="5542">
                  <c:v>23.736000000000001</c:v>
                </c:pt>
                <c:pt idx="5543">
                  <c:v>23.751999999999999</c:v>
                </c:pt>
                <c:pt idx="5544">
                  <c:v>23.785</c:v>
                </c:pt>
                <c:pt idx="5545">
                  <c:v>23.832000000000001</c:v>
                </c:pt>
                <c:pt idx="5546">
                  <c:v>23.835000000000001</c:v>
                </c:pt>
                <c:pt idx="5547">
                  <c:v>23.85</c:v>
                </c:pt>
                <c:pt idx="5548">
                  <c:v>23.866</c:v>
                </c:pt>
                <c:pt idx="5549">
                  <c:v>23.870999999999999</c:v>
                </c:pt>
                <c:pt idx="5550">
                  <c:v>23.87</c:v>
                </c:pt>
                <c:pt idx="5551">
                  <c:v>23.866</c:v>
                </c:pt>
                <c:pt idx="5552">
                  <c:v>23.86</c:v>
                </c:pt>
                <c:pt idx="5553">
                  <c:v>23.850999999999999</c:v>
                </c:pt>
                <c:pt idx="5554">
                  <c:v>23.841000000000001</c:v>
                </c:pt>
                <c:pt idx="5555">
                  <c:v>23.776</c:v>
                </c:pt>
                <c:pt idx="5556">
                  <c:v>23.722000000000001</c:v>
                </c:pt>
                <c:pt idx="5557">
                  <c:v>23.716999999999999</c:v>
                </c:pt>
                <c:pt idx="5558">
                  <c:v>23.658000000000001</c:v>
                </c:pt>
                <c:pt idx="5559">
                  <c:v>23.649000000000001</c:v>
                </c:pt>
                <c:pt idx="5560">
                  <c:v>23.646999999999998</c:v>
                </c:pt>
                <c:pt idx="5561">
                  <c:v>23.646000000000001</c:v>
                </c:pt>
                <c:pt idx="5562">
                  <c:v>23.632000000000001</c:v>
                </c:pt>
                <c:pt idx="5563">
                  <c:v>23.661999999999999</c:v>
                </c:pt>
                <c:pt idx="5564">
                  <c:v>23.666</c:v>
                </c:pt>
                <c:pt idx="5565">
                  <c:v>23.670999999999999</c:v>
                </c:pt>
                <c:pt idx="5566">
                  <c:v>23.716999999999999</c:v>
                </c:pt>
                <c:pt idx="5567">
                  <c:v>23.745999999999999</c:v>
                </c:pt>
                <c:pt idx="5568">
                  <c:v>23.745999999999999</c:v>
                </c:pt>
                <c:pt idx="5569">
                  <c:v>23.695</c:v>
                </c:pt>
                <c:pt idx="5570">
                  <c:v>23.649000000000001</c:v>
                </c:pt>
                <c:pt idx="5571">
                  <c:v>23.646000000000001</c:v>
                </c:pt>
                <c:pt idx="5572">
                  <c:v>23.643000000000001</c:v>
                </c:pt>
                <c:pt idx="5573">
                  <c:v>23.64</c:v>
                </c:pt>
                <c:pt idx="5574">
                  <c:v>23.643999999999998</c:v>
                </c:pt>
                <c:pt idx="5575">
                  <c:v>23.648</c:v>
                </c:pt>
                <c:pt idx="5576">
                  <c:v>23.655999999999999</c:v>
                </c:pt>
                <c:pt idx="5577">
                  <c:v>23.643999999999998</c:v>
                </c:pt>
                <c:pt idx="5578">
                  <c:v>23.640999999999998</c:v>
                </c:pt>
                <c:pt idx="5579">
                  <c:v>23.643000000000001</c:v>
                </c:pt>
                <c:pt idx="5580">
                  <c:v>23.646000000000001</c:v>
                </c:pt>
                <c:pt idx="5581">
                  <c:v>23.64</c:v>
                </c:pt>
                <c:pt idx="5582">
                  <c:v>23.646999999999998</c:v>
                </c:pt>
                <c:pt idx="5583">
                  <c:v>23.654</c:v>
                </c:pt>
                <c:pt idx="5584">
                  <c:v>23.648</c:v>
                </c:pt>
                <c:pt idx="5585">
                  <c:v>23.649000000000001</c:v>
                </c:pt>
                <c:pt idx="5586">
                  <c:v>23.594000000000001</c:v>
                </c:pt>
                <c:pt idx="5587">
                  <c:v>23.457999999999998</c:v>
                </c:pt>
                <c:pt idx="5588">
                  <c:v>23.436</c:v>
                </c:pt>
                <c:pt idx="5589">
                  <c:v>23.417000000000002</c:v>
                </c:pt>
                <c:pt idx="5590">
                  <c:v>23.358000000000001</c:v>
                </c:pt>
                <c:pt idx="5591">
                  <c:v>23.285</c:v>
                </c:pt>
                <c:pt idx="5592">
                  <c:v>23.207999999999998</c:v>
                </c:pt>
                <c:pt idx="5593">
                  <c:v>23.207999999999998</c:v>
                </c:pt>
                <c:pt idx="5594">
                  <c:v>23.241</c:v>
                </c:pt>
                <c:pt idx="5595">
                  <c:v>23.332000000000001</c:v>
                </c:pt>
                <c:pt idx="5596">
                  <c:v>23.414000000000001</c:v>
                </c:pt>
                <c:pt idx="5597">
                  <c:v>23.434999999999999</c:v>
                </c:pt>
                <c:pt idx="5598">
                  <c:v>23.427</c:v>
                </c:pt>
                <c:pt idx="5599">
                  <c:v>23.422999999999998</c:v>
                </c:pt>
                <c:pt idx="5600">
                  <c:v>23.388999999999999</c:v>
                </c:pt>
                <c:pt idx="5601">
                  <c:v>23.375</c:v>
                </c:pt>
                <c:pt idx="5602">
                  <c:v>23.359000000000002</c:v>
                </c:pt>
                <c:pt idx="5603">
                  <c:v>23.367999999999999</c:v>
                </c:pt>
                <c:pt idx="5604">
                  <c:v>23.388999999999999</c:v>
                </c:pt>
                <c:pt idx="5605">
                  <c:v>23.388000000000002</c:v>
                </c:pt>
                <c:pt idx="5606">
                  <c:v>23.396999999999998</c:v>
                </c:pt>
                <c:pt idx="5607">
                  <c:v>23.411999999999999</c:v>
                </c:pt>
                <c:pt idx="5608">
                  <c:v>23.446999999999999</c:v>
                </c:pt>
                <c:pt idx="5609">
                  <c:v>23.459</c:v>
                </c:pt>
                <c:pt idx="5610">
                  <c:v>23.466999999999999</c:v>
                </c:pt>
                <c:pt idx="5611">
                  <c:v>23.51</c:v>
                </c:pt>
                <c:pt idx="5612">
                  <c:v>23.510999999999999</c:v>
                </c:pt>
                <c:pt idx="5613">
                  <c:v>23.553999999999998</c:v>
                </c:pt>
                <c:pt idx="5614">
                  <c:v>23.574000000000002</c:v>
                </c:pt>
                <c:pt idx="5615">
                  <c:v>23.565000000000001</c:v>
                </c:pt>
                <c:pt idx="5616">
                  <c:v>23.576000000000001</c:v>
                </c:pt>
                <c:pt idx="5617">
                  <c:v>23.581</c:v>
                </c:pt>
                <c:pt idx="5618">
                  <c:v>23.6</c:v>
                </c:pt>
                <c:pt idx="5619">
                  <c:v>23.602</c:v>
                </c:pt>
                <c:pt idx="5620">
                  <c:v>23.603999999999999</c:v>
                </c:pt>
                <c:pt idx="5621">
                  <c:v>23.61</c:v>
                </c:pt>
                <c:pt idx="5622">
                  <c:v>23.689</c:v>
                </c:pt>
                <c:pt idx="5623">
                  <c:v>23.684999999999999</c:v>
                </c:pt>
                <c:pt idx="5624">
                  <c:v>23.681999999999999</c:v>
                </c:pt>
                <c:pt idx="5625">
                  <c:v>23.623000000000001</c:v>
                </c:pt>
                <c:pt idx="5626">
                  <c:v>23.626999999999999</c:v>
                </c:pt>
                <c:pt idx="5627">
                  <c:v>23.634</c:v>
                </c:pt>
                <c:pt idx="5628">
                  <c:v>23.623999999999999</c:v>
                </c:pt>
                <c:pt idx="5629">
                  <c:v>23.609000000000002</c:v>
                </c:pt>
                <c:pt idx="5630">
                  <c:v>23.6</c:v>
                </c:pt>
                <c:pt idx="5631">
                  <c:v>23.584</c:v>
                </c:pt>
                <c:pt idx="5632">
                  <c:v>23.573</c:v>
                </c:pt>
                <c:pt idx="5633">
                  <c:v>23.564</c:v>
                </c:pt>
                <c:pt idx="5634">
                  <c:v>23.564</c:v>
                </c:pt>
                <c:pt idx="5635">
                  <c:v>23.564</c:v>
                </c:pt>
                <c:pt idx="5636">
                  <c:v>23.6</c:v>
                </c:pt>
                <c:pt idx="5637">
                  <c:v>23.597999999999999</c:v>
                </c:pt>
                <c:pt idx="5638">
                  <c:v>23.605</c:v>
                </c:pt>
                <c:pt idx="5639">
                  <c:v>23.602</c:v>
                </c:pt>
                <c:pt idx="5640">
                  <c:v>23.600999999999999</c:v>
                </c:pt>
                <c:pt idx="5641">
                  <c:v>23.588999999999999</c:v>
                </c:pt>
                <c:pt idx="5642">
                  <c:v>23.59</c:v>
                </c:pt>
                <c:pt idx="5643">
                  <c:v>23.588999999999999</c:v>
                </c:pt>
                <c:pt idx="5644">
                  <c:v>23.588999999999999</c:v>
                </c:pt>
                <c:pt idx="5645">
                  <c:v>23.59</c:v>
                </c:pt>
                <c:pt idx="5646">
                  <c:v>23.614000000000001</c:v>
                </c:pt>
                <c:pt idx="5647">
                  <c:v>23.640999999999998</c:v>
                </c:pt>
                <c:pt idx="5648">
                  <c:v>23.649000000000001</c:v>
                </c:pt>
                <c:pt idx="5649">
                  <c:v>23.652999999999999</c:v>
                </c:pt>
                <c:pt idx="5650">
                  <c:v>23.643999999999998</c:v>
                </c:pt>
                <c:pt idx="5651">
                  <c:v>23.643000000000001</c:v>
                </c:pt>
                <c:pt idx="5652">
                  <c:v>23.664999999999999</c:v>
                </c:pt>
                <c:pt idx="5653">
                  <c:v>23.681000000000001</c:v>
                </c:pt>
                <c:pt idx="5654">
                  <c:v>23.681000000000001</c:v>
                </c:pt>
                <c:pt idx="5655">
                  <c:v>23.681999999999999</c:v>
                </c:pt>
                <c:pt idx="5656">
                  <c:v>23.687000000000001</c:v>
                </c:pt>
                <c:pt idx="5657">
                  <c:v>23.704999999999998</c:v>
                </c:pt>
                <c:pt idx="5658">
                  <c:v>23.713000000000001</c:v>
                </c:pt>
                <c:pt idx="5659">
                  <c:v>23.702000000000002</c:v>
                </c:pt>
                <c:pt idx="5660">
                  <c:v>23.684999999999999</c:v>
                </c:pt>
                <c:pt idx="5661">
                  <c:v>23.652999999999999</c:v>
                </c:pt>
                <c:pt idx="5662">
                  <c:v>23.63</c:v>
                </c:pt>
                <c:pt idx="5663">
                  <c:v>23.597000000000001</c:v>
                </c:pt>
                <c:pt idx="5664">
                  <c:v>23.593</c:v>
                </c:pt>
                <c:pt idx="5665">
                  <c:v>23.593</c:v>
                </c:pt>
                <c:pt idx="5666">
                  <c:v>23.591000000000001</c:v>
                </c:pt>
                <c:pt idx="5667">
                  <c:v>23.587</c:v>
                </c:pt>
                <c:pt idx="5668">
                  <c:v>23.571999999999999</c:v>
                </c:pt>
                <c:pt idx="5669">
                  <c:v>23.550999999999998</c:v>
                </c:pt>
                <c:pt idx="5670">
                  <c:v>23.548999999999999</c:v>
                </c:pt>
                <c:pt idx="5671">
                  <c:v>23.533999999999999</c:v>
                </c:pt>
                <c:pt idx="5672">
                  <c:v>23.518000000000001</c:v>
                </c:pt>
                <c:pt idx="5673">
                  <c:v>23.507999999999999</c:v>
                </c:pt>
                <c:pt idx="5674">
                  <c:v>23.49</c:v>
                </c:pt>
                <c:pt idx="5675">
                  <c:v>23.481999999999999</c:v>
                </c:pt>
                <c:pt idx="5676">
                  <c:v>23.478999999999999</c:v>
                </c:pt>
                <c:pt idx="5677">
                  <c:v>23.45</c:v>
                </c:pt>
                <c:pt idx="5678">
                  <c:v>23.449000000000002</c:v>
                </c:pt>
                <c:pt idx="5679">
                  <c:v>23.472000000000001</c:v>
                </c:pt>
                <c:pt idx="5680">
                  <c:v>23.475999999999999</c:v>
                </c:pt>
                <c:pt idx="5681">
                  <c:v>23.507000000000001</c:v>
                </c:pt>
                <c:pt idx="5682">
                  <c:v>23.51</c:v>
                </c:pt>
                <c:pt idx="5683">
                  <c:v>23.513000000000002</c:v>
                </c:pt>
                <c:pt idx="5684">
                  <c:v>23.515000000000001</c:v>
                </c:pt>
                <c:pt idx="5685">
                  <c:v>23.507999999999999</c:v>
                </c:pt>
                <c:pt idx="5686">
                  <c:v>23.521999999999998</c:v>
                </c:pt>
                <c:pt idx="5687">
                  <c:v>23.52</c:v>
                </c:pt>
                <c:pt idx="5688">
                  <c:v>23.298999999999999</c:v>
                </c:pt>
                <c:pt idx="5689">
                  <c:v>23.24</c:v>
                </c:pt>
                <c:pt idx="5690">
                  <c:v>23.164999999999999</c:v>
                </c:pt>
                <c:pt idx="5691">
                  <c:v>23.061</c:v>
                </c:pt>
                <c:pt idx="5692">
                  <c:v>23.042999999999999</c:v>
                </c:pt>
                <c:pt idx="5693">
                  <c:v>23.004000000000001</c:v>
                </c:pt>
                <c:pt idx="5694">
                  <c:v>22.995000000000001</c:v>
                </c:pt>
                <c:pt idx="5695">
                  <c:v>22.97</c:v>
                </c:pt>
                <c:pt idx="5696">
                  <c:v>22.966999999999999</c:v>
                </c:pt>
                <c:pt idx="5697">
                  <c:v>22.97</c:v>
                </c:pt>
                <c:pt idx="5698">
                  <c:v>23.003</c:v>
                </c:pt>
                <c:pt idx="5699">
                  <c:v>23.041</c:v>
                </c:pt>
                <c:pt idx="5700">
                  <c:v>23.05</c:v>
                </c:pt>
                <c:pt idx="5701">
                  <c:v>23.053999999999998</c:v>
                </c:pt>
                <c:pt idx="5702">
                  <c:v>23.059000000000001</c:v>
                </c:pt>
                <c:pt idx="5703">
                  <c:v>23.067</c:v>
                </c:pt>
                <c:pt idx="5704">
                  <c:v>23.018999999999998</c:v>
                </c:pt>
                <c:pt idx="5705">
                  <c:v>22.966000000000001</c:v>
                </c:pt>
                <c:pt idx="5706">
                  <c:v>22.934999999999999</c:v>
                </c:pt>
                <c:pt idx="5707">
                  <c:v>22.927</c:v>
                </c:pt>
                <c:pt idx="5708">
                  <c:v>22.846</c:v>
                </c:pt>
                <c:pt idx="5709">
                  <c:v>22.818999999999999</c:v>
                </c:pt>
                <c:pt idx="5710">
                  <c:v>22.817</c:v>
                </c:pt>
                <c:pt idx="5711">
                  <c:v>22.838999999999999</c:v>
                </c:pt>
                <c:pt idx="5712">
                  <c:v>22.855</c:v>
                </c:pt>
                <c:pt idx="5713">
                  <c:v>22.875</c:v>
                </c:pt>
                <c:pt idx="5714">
                  <c:v>22.933</c:v>
                </c:pt>
                <c:pt idx="5715">
                  <c:v>22.95</c:v>
                </c:pt>
                <c:pt idx="5716">
                  <c:v>22.945</c:v>
                </c:pt>
                <c:pt idx="5717">
                  <c:v>22.981999999999999</c:v>
                </c:pt>
                <c:pt idx="5718">
                  <c:v>22.978999999999999</c:v>
                </c:pt>
                <c:pt idx="5719">
                  <c:v>23.001999999999999</c:v>
                </c:pt>
                <c:pt idx="5720">
                  <c:v>23.007000000000001</c:v>
                </c:pt>
                <c:pt idx="5721">
                  <c:v>23.015999999999998</c:v>
                </c:pt>
                <c:pt idx="5722">
                  <c:v>23.085999999999999</c:v>
                </c:pt>
                <c:pt idx="5723">
                  <c:v>23.085999999999999</c:v>
                </c:pt>
                <c:pt idx="5724">
                  <c:v>23.085999999999999</c:v>
                </c:pt>
                <c:pt idx="5725">
                  <c:v>23.085000000000001</c:v>
                </c:pt>
                <c:pt idx="5726">
                  <c:v>22.989000000000001</c:v>
                </c:pt>
                <c:pt idx="5727">
                  <c:v>22.969000000000001</c:v>
                </c:pt>
                <c:pt idx="5728">
                  <c:v>22.952000000000002</c:v>
                </c:pt>
                <c:pt idx="5729">
                  <c:v>22.920999999999999</c:v>
                </c:pt>
                <c:pt idx="5730">
                  <c:v>22.911000000000001</c:v>
                </c:pt>
                <c:pt idx="5731">
                  <c:v>22.952999999999999</c:v>
                </c:pt>
                <c:pt idx="5732">
                  <c:v>22.984999999999999</c:v>
                </c:pt>
                <c:pt idx="5733">
                  <c:v>23.033999999999999</c:v>
                </c:pt>
                <c:pt idx="5734">
                  <c:v>23.007999999999999</c:v>
                </c:pt>
                <c:pt idx="5735">
                  <c:v>23.052</c:v>
                </c:pt>
                <c:pt idx="5736">
                  <c:v>23.048999999999999</c:v>
                </c:pt>
                <c:pt idx="5737">
                  <c:v>23.058</c:v>
                </c:pt>
                <c:pt idx="5738">
                  <c:v>23.135000000000002</c:v>
                </c:pt>
                <c:pt idx="5739">
                  <c:v>23.291</c:v>
                </c:pt>
                <c:pt idx="5740">
                  <c:v>23.329000000000001</c:v>
                </c:pt>
                <c:pt idx="5741">
                  <c:v>23.338000000000001</c:v>
                </c:pt>
                <c:pt idx="5742">
                  <c:v>23.34</c:v>
                </c:pt>
                <c:pt idx="5743">
                  <c:v>23.36</c:v>
                </c:pt>
                <c:pt idx="5744">
                  <c:v>23.366</c:v>
                </c:pt>
                <c:pt idx="5745">
                  <c:v>23.367000000000001</c:v>
                </c:pt>
                <c:pt idx="5746">
                  <c:v>23.38</c:v>
                </c:pt>
                <c:pt idx="5747">
                  <c:v>23.388999999999999</c:v>
                </c:pt>
                <c:pt idx="5748">
                  <c:v>23.420999999999999</c:v>
                </c:pt>
                <c:pt idx="5749">
                  <c:v>23.428000000000001</c:v>
                </c:pt>
                <c:pt idx="5750">
                  <c:v>23.334</c:v>
                </c:pt>
                <c:pt idx="5751">
                  <c:v>23.260999999999999</c:v>
                </c:pt>
                <c:pt idx="5752">
                  <c:v>23.248999999999999</c:v>
                </c:pt>
                <c:pt idx="5753">
                  <c:v>23.135000000000002</c:v>
                </c:pt>
                <c:pt idx="5754">
                  <c:v>23.119</c:v>
                </c:pt>
                <c:pt idx="5755">
                  <c:v>23.11</c:v>
                </c:pt>
                <c:pt idx="5756">
                  <c:v>23.103999999999999</c:v>
                </c:pt>
                <c:pt idx="5757">
                  <c:v>23.1</c:v>
                </c:pt>
                <c:pt idx="5758">
                  <c:v>23.082999999999998</c:v>
                </c:pt>
                <c:pt idx="5759">
                  <c:v>23.091999999999999</c:v>
                </c:pt>
                <c:pt idx="5760">
                  <c:v>23.100999999999999</c:v>
                </c:pt>
                <c:pt idx="5761">
                  <c:v>23.099</c:v>
                </c:pt>
                <c:pt idx="5762">
                  <c:v>23.109000000000002</c:v>
                </c:pt>
                <c:pt idx="5763">
                  <c:v>23.100999999999999</c:v>
                </c:pt>
                <c:pt idx="5764">
                  <c:v>23.07</c:v>
                </c:pt>
                <c:pt idx="5765">
                  <c:v>23.04</c:v>
                </c:pt>
                <c:pt idx="5766">
                  <c:v>23.039000000000001</c:v>
                </c:pt>
                <c:pt idx="5767">
                  <c:v>23.042999999999999</c:v>
                </c:pt>
                <c:pt idx="5768">
                  <c:v>23.027000000000001</c:v>
                </c:pt>
                <c:pt idx="5769">
                  <c:v>23.050999999999998</c:v>
                </c:pt>
                <c:pt idx="5770">
                  <c:v>23.071000000000002</c:v>
                </c:pt>
                <c:pt idx="5771">
                  <c:v>23.077000000000002</c:v>
                </c:pt>
                <c:pt idx="5772">
                  <c:v>23.094000000000001</c:v>
                </c:pt>
                <c:pt idx="5773">
                  <c:v>23.096</c:v>
                </c:pt>
                <c:pt idx="5774">
                  <c:v>23.091000000000001</c:v>
                </c:pt>
                <c:pt idx="5775">
                  <c:v>23.045000000000002</c:v>
                </c:pt>
                <c:pt idx="5776">
                  <c:v>22.791</c:v>
                </c:pt>
                <c:pt idx="5777">
                  <c:v>22.652000000000001</c:v>
                </c:pt>
                <c:pt idx="5778">
                  <c:v>22.614999999999998</c:v>
                </c:pt>
                <c:pt idx="5779">
                  <c:v>22.609000000000002</c:v>
                </c:pt>
                <c:pt idx="5780">
                  <c:v>22.507999999999999</c:v>
                </c:pt>
                <c:pt idx="5781">
                  <c:v>22.516999999999999</c:v>
                </c:pt>
                <c:pt idx="5782">
                  <c:v>22.736999999999998</c:v>
                </c:pt>
                <c:pt idx="5783">
                  <c:v>22.766999999999999</c:v>
                </c:pt>
                <c:pt idx="5784">
                  <c:v>23.013999999999999</c:v>
                </c:pt>
                <c:pt idx="5785">
                  <c:v>23.004999999999999</c:v>
                </c:pt>
                <c:pt idx="5786">
                  <c:v>22.992000000000001</c:v>
                </c:pt>
                <c:pt idx="5787">
                  <c:v>22.986999999999998</c:v>
                </c:pt>
                <c:pt idx="5788">
                  <c:v>22.97</c:v>
                </c:pt>
                <c:pt idx="5789">
                  <c:v>22.962</c:v>
                </c:pt>
                <c:pt idx="5790">
                  <c:v>22.959</c:v>
                </c:pt>
                <c:pt idx="5791">
                  <c:v>22.952999999999999</c:v>
                </c:pt>
                <c:pt idx="5792">
                  <c:v>22.946000000000002</c:v>
                </c:pt>
                <c:pt idx="5793">
                  <c:v>22.925000000000001</c:v>
                </c:pt>
                <c:pt idx="5794">
                  <c:v>22.844999999999999</c:v>
                </c:pt>
                <c:pt idx="5795">
                  <c:v>22.84</c:v>
                </c:pt>
                <c:pt idx="5796">
                  <c:v>22.745000000000001</c:v>
                </c:pt>
                <c:pt idx="5797">
                  <c:v>22.484000000000002</c:v>
                </c:pt>
                <c:pt idx="5798">
                  <c:v>22.042000000000002</c:v>
                </c:pt>
                <c:pt idx="5799">
                  <c:v>21.884</c:v>
                </c:pt>
                <c:pt idx="5800">
                  <c:v>21.751000000000001</c:v>
                </c:pt>
                <c:pt idx="5801">
                  <c:v>20.827000000000002</c:v>
                </c:pt>
                <c:pt idx="5802">
                  <c:v>20.725000000000001</c:v>
                </c:pt>
                <c:pt idx="5803">
                  <c:v>20.736000000000001</c:v>
                </c:pt>
                <c:pt idx="5804">
                  <c:v>20.773</c:v>
                </c:pt>
                <c:pt idx="5805">
                  <c:v>20.824999999999999</c:v>
                </c:pt>
                <c:pt idx="5806">
                  <c:v>20.826000000000001</c:v>
                </c:pt>
                <c:pt idx="5807">
                  <c:v>20.876000000000001</c:v>
                </c:pt>
                <c:pt idx="5808">
                  <c:v>20.878</c:v>
                </c:pt>
                <c:pt idx="5809">
                  <c:v>20.916</c:v>
                </c:pt>
                <c:pt idx="5810">
                  <c:v>20.928999999999998</c:v>
                </c:pt>
                <c:pt idx="5811">
                  <c:v>20.936</c:v>
                </c:pt>
                <c:pt idx="5812">
                  <c:v>20.966000000000001</c:v>
                </c:pt>
                <c:pt idx="5813">
                  <c:v>21.001999999999999</c:v>
                </c:pt>
                <c:pt idx="5814">
                  <c:v>21.010999999999999</c:v>
                </c:pt>
                <c:pt idx="5815">
                  <c:v>21.027000000000001</c:v>
                </c:pt>
                <c:pt idx="5816">
                  <c:v>21.099</c:v>
                </c:pt>
                <c:pt idx="5817">
                  <c:v>21.149000000000001</c:v>
                </c:pt>
                <c:pt idx="5818">
                  <c:v>21.152999999999999</c:v>
                </c:pt>
                <c:pt idx="5819">
                  <c:v>21.207000000000001</c:v>
                </c:pt>
                <c:pt idx="5820">
                  <c:v>21.244</c:v>
                </c:pt>
                <c:pt idx="5821">
                  <c:v>21.318000000000001</c:v>
                </c:pt>
                <c:pt idx="5822">
                  <c:v>21.335999999999999</c:v>
                </c:pt>
                <c:pt idx="5823">
                  <c:v>21.347000000000001</c:v>
                </c:pt>
                <c:pt idx="5824">
                  <c:v>21.405000000000001</c:v>
                </c:pt>
                <c:pt idx="5825">
                  <c:v>21.49</c:v>
                </c:pt>
                <c:pt idx="5826">
                  <c:v>21.512</c:v>
                </c:pt>
                <c:pt idx="5827">
                  <c:v>21.545999999999999</c:v>
                </c:pt>
                <c:pt idx="5828">
                  <c:v>21.623999999999999</c:v>
                </c:pt>
                <c:pt idx="5829">
                  <c:v>21.681999999999999</c:v>
                </c:pt>
                <c:pt idx="5830">
                  <c:v>21.777000000000001</c:v>
                </c:pt>
                <c:pt idx="5831">
                  <c:v>21.788</c:v>
                </c:pt>
                <c:pt idx="5832">
                  <c:v>21.881</c:v>
                </c:pt>
                <c:pt idx="5833">
                  <c:v>21.931999999999999</c:v>
                </c:pt>
                <c:pt idx="5834">
                  <c:v>22.030999999999999</c:v>
                </c:pt>
                <c:pt idx="5835">
                  <c:v>22.053000000000001</c:v>
                </c:pt>
                <c:pt idx="5836">
                  <c:v>22.067</c:v>
                </c:pt>
                <c:pt idx="5837">
                  <c:v>22.123999999999999</c:v>
                </c:pt>
                <c:pt idx="5838">
                  <c:v>22.227</c:v>
                </c:pt>
                <c:pt idx="5839">
                  <c:v>22.253</c:v>
                </c:pt>
                <c:pt idx="5840">
                  <c:v>22.321000000000002</c:v>
                </c:pt>
                <c:pt idx="5841">
                  <c:v>22.469000000000001</c:v>
                </c:pt>
                <c:pt idx="5842">
                  <c:v>22.571999999999999</c:v>
                </c:pt>
                <c:pt idx="5843">
                  <c:v>22.709</c:v>
                </c:pt>
                <c:pt idx="5844">
                  <c:v>22.731999999999999</c:v>
                </c:pt>
                <c:pt idx="5845">
                  <c:v>22.853999999999999</c:v>
                </c:pt>
                <c:pt idx="5846">
                  <c:v>22.853000000000002</c:v>
                </c:pt>
                <c:pt idx="5847">
                  <c:v>22.847999999999999</c:v>
                </c:pt>
                <c:pt idx="5848">
                  <c:v>22.847000000000001</c:v>
                </c:pt>
                <c:pt idx="5849">
                  <c:v>22.847000000000001</c:v>
                </c:pt>
                <c:pt idx="5850">
                  <c:v>22.844999999999999</c:v>
                </c:pt>
                <c:pt idx="5851">
                  <c:v>22.835000000000001</c:v>
                </c:pt>
                <c:pt idx="5852">
                  <c:v>22.832000000000001</c:v>
                </c:pt>
                <c:pt idx="5853">
                  <c:v>22.818999999999999</c:v>
                </c:pt>
                <c:pt idx="5854">
                  <c:v>22.812000000000001</c:v>
                </c:pt>
                <c:pt idx="5855">
                  <c:v>22.773</c:v>
                </c:pt>
                <c:pt idx="5856">
                  <c:v>22.768000000000001</c:v>
                </c:pt>
                <c:pt idx="5857">
                  <c:v>22.734000000000002</c:v>
                </c:pt>
                <c:pt idx="5858">
                  <c:v>22.727</c:v>
                </c:pt>
                <c:pt idx="5859">
                  <c:v>22.731000000000002</c:v>
                </c:pt>
                <c:pt idx="5860">
                  <c:v>22.728000000000002</c:v>
                </c:pt>
                <c:pt idx="5861">
                  <c:v>22.727</c:v>
                </c:pt>
                <c:pt idx="5862">
                  <c:v>22.754000000000001</c:v>
                </c:pt>
                <c:pt idx="5863">
                  <c:v>22.757999999999999</c:v>
                </c:pt>
                <c:pt idx="5864">
                  <c:v>22.74</c:v>
                </c:pt>
                <c:pt idx="5865">
                  <c:v>22.702999999999999</c:v>
                </c:pt>
                <c:pt idx="5866">
                  <c:v>22.684000000000001</c:v>
                </c:pt>
                <c:pt idx="5867">
                  <c:v>22.625</c:v>
                </c:pt>
                <c:pt idx="5868">
                  <c:v>22.614000000000001</c:v>
                </c:pt>
                <c:pt idx="5869">
                  <c:v>22.571000000000002</c:v>
                </c:pt>
                <c:pt idx="5870">
                  <c:v>22.574999999999999</c:v>
                </c:pt>
                <c:pt idx="5871">
                  <c:v>22.629000000000001</c:v>
                </c:pt>
                <c:pt idx="5872">
                  <c:v>22.631</c:v>
                </c:pt>
                <c:pt idx="5873">
                  <c:v>22.654</c:v>
                </c:pt>
                <c:pt idx="5874">
                  <c:v>22.667000000000002</c:v>
                </c:pt>
                <c:pt idx="5875">
                  <c:v>22.684000000000001</c:v>
                </c:pt>
                <c:pt idx="5876">
                  <c:v>22.683</c:v>
                </c:pt>
                <c:pt idx="5877">
                  <c:v>22.684000000000001</c:v>
                </c:pt>
                <c:pt idx="5878">
                  <c:v>22.616</c:v>
                </c:pt>
                <c:pt idx="5879">
                  <c:v>22.603000000000002</c:v>
                </c:pt>
                <c:pt idx="5880">
                  <c:v>22.600999999999999</c:v>
                </c:pt>
                <c:pt idx="5881">
                  <c:v>22.6</c:v>
                </c:pt>
                <c:pt idx="5882">
                  <c:v>22.428000000000001</c:v>
                </c:pt>
                <c:pt idx="5883">
                  <c:v>22.417999999999999</c:v>
                </c:pt>
                <c:pt idx="5884">
                  <c:v>22.190999999999999</c:v>
                </c:pt>
                <c:pt idx="5885">
                  <c:v>22.033999999999999</c:v>
                </c:pt>
                <c:pt idx="5886">
                  <c:v>21.898</c:v>
                </c:pt>
                <c:pt idx="5887">
                  <c:v>21.727</c:v>
                </c:pt>
                <c:pt idx="5888">
                  <c:v>21.626999999999999</c:v>
                </c:pt>
                <c:pt idx="5889">
                  <c:v>21.541</c:v>
                </c:pt>
                <c:pt idx="5890">
                  <c:v>21.460999999999999</c:v>
                </c:pt>
                <c:pt idx="5891">
                  <c:v>21.364999999999998</c:v>
                </c:pt>
                <c:pt idx="5892">
                  <c:v>21.291</c:v>
                </c:pt>
                <c:pt idx="5893">
                  <c:v>21.254999999999999</c:v>
                </c:pt>
                <c:pt idx="5894">
                  <c:v>21.175999999999998</c:v>
                </c:pt>
                <c:pt idx="5895">
                  <c:v>21.129000000000001</c:v>
                </c:pt>
                <c:pt idx="5896">
                  <c:v>21.116</c:v>
                </c:pt>
                <c:pt idx="5897">
                  <c:v>21.071999999999999</c:v>
                </c:pt>
                <c:pt idx="5898">
                  <c:v>21.109000000000002</c:v>
                </c:pt>
                <c:pt idx="5899">
                  <c:v>21.114999999999998</c:v>
                </c:pt>
                <c:pt idx="5900">
                  <c:v>21.152000000000001</c:v>
                </c:pt>
                <c:pt idx="5901">
                  <c:v>21.254999999999999</c:v>
                </c:pt>
                <c:pt idx="5902">
                  <c:v>21.312000000000001</c:v>
                </c:pt>
                <c:pt idx="5903">
                  <c:v>21.33</c:v>
                </c:pt>
                <c:pt idx="5904">
                  <c:v>21.370999999999999</c:v>
                </c:pt>
                <c:pt idx="5905">
                  <c:v>21.422000000000001</c:v>
                </c:pt>
                <c:pt idx="5906">
                  <c:v>21.462</c:v>
                </c:pt>
                <c:pt idx="5907">
                  <c:v>21.495999999999999</c:v>
                </c:pt>
                <c:pt idx="5908">
                  <c:v>21.588000000000001</c:v>
                </c:pt>
                <c:pt idx="5909">
                  <c:v>21.646999999999998</c:v>
                </c:pt>
                <c:pt idx="5910">
                  <c:v>21.753</c:v>
                </c:pt>
                <c:pt idx="5911">
                  <c:v>21.774999999999999</c:v>
                </c:pt>
                <c:pt idx="5912">
                  <c:v>21.791</c:v>
                </c:pt>
                <c:pt idx="5913">
                  <c:v>21.927</c:v>
                </c:pt>
                <c:pt idx="5914">
                  <c:v>21.939</c:v>
                </c:pt>
                <c:pt idx="5915">
                  <c:v>21.945</c:v>
                </c:pt>
                <c:pt idx="5916">
                  <c:v>22.058</c:v>
                </c:pt>
                <c:pt idx="5917">
                  <c:v>22.059000000000001</c:v>
                </c:pt>
                <c:pt idx="5918">
                  <c:v>22.06</c:v>
                </c:pt>
                <c:pt idx="5919">
                  <c:v>22.132999999999999</c:v>
                </c:pt>
                <c:pt idx="5920">
                  <c:v>22.148</c:v>
                </c:pt>
                <c:pt idx="5921">
                  <c:v>22.213999999999999</c:v>
                </c:pt>
                <c:pt idx="5922">
                  <c:v>22.233000000000001</c:v>
                </c:pt>
                <c:pt idx="5923">
                  <c:v>22.244</c:v>
                </c:pt>
                <c:pt idx="5924">
                  <c:v>22.263000000000002</c:v>
                </c:pt>
                <c:pt idx="5925">
                  <c:v>22.28</c:v>
                </c:pt>
                <c:pt idx="5926">
                  <c:v>22.318999999999999</c:v>
                </c:pt>
                <c:pt idx="5927">
                  <c:v>22.39</c:v>
                </c:pt>
                <c:pt idx="5928">
                  <c:v>22.437999999999999</c:v>
                </c:pt>
                <c:pt idx="5929">
                  <c:v>22.449000000000002</c:v>
                </c:pt>
                <c:pt idx="5930">
                  <c:v>22.466000000000001</c:v>
                </c:pt>
                <c:pt idx="5931">
                  <c:v>22.478000000000002</c:v>
                </c:pt>
                <c:pt idx="5932">
                  <c:v>22.459</c:v>
                </c:pt>
                <c:pt idx="5933">
                  <c:v>22.428999999999998</c:v>
                </c:pt>
                <c:pt idx="5934">
                  <c:v>22.411999999999999</c:v>
                </c:pt>
                <c:pt idx="5935">
                  <c:v>22.38</c:v>
                </c:pt>
                <c:pt idx="5936">
                  <c:v>22.373000000000001</c:v>
                </c:pt>
                <c:pt idx="5937">
                  <c:v>22.356000000000002</c:v>
                </c:pt>
                <c:pt idx="5938">
                  <c:v>22.324000000000002</c:v>
                </c:pt>
                <c:pt idx="5939">
                  <c:v>22.303999999999998</c:v>
                </c:pt>
                <c:pt idx="5940">
                  <c:v>22.274999999999999</c:v>
                </c:pt>
                <c:pt idx="5941">
                  <c:v>22.274000000000001</c:v>
                </c:pt>
                <c:pt idx="5942">
                  <c:v>22.274000000000001</c:v>
                </c:pt>
                <c:pt idx="5943">
                  <c:v>22.273</c:v>
                </c:pt>
                <c:pt idx="5944">
                  <c:v>22.257000000000001</c:v>
                </c:pt>
                <c:pt idx="5945">
                  <c:v>22.263999999999999</c:v>
                </c:pt>
                <c:pt idx="5946">
                  <c:v>22.239000000000001</c:v>
                </c:pt>
                <c:pt idx="5947">
                  <c:v>22.228999999999999</c:v>
                </c:pt>
                <c:pt idx="5948">
                  <c:v>22.222999999999999</c:v>
                </c:pt>
                <c:pt idx="5949">
                  <c:v>22.193999999999999</c:v>
                </c:pt>
                <c:pt idx="5950">
                  <c:v>22.155000000000001</c:v>
                </c:pt>
                <c:pt idx="5951">
                  <c:v>22.044</c:v>
                </c:pt>
                <c:pt idx="5952">
                  <c:v>21.954000000000001</c:v>
                </c:pt>
                <c:pt idx="5953">
                  <c:v>21.809000000000001</c:v>
                </c:pt>
                <c:pt idx="5954">
                  <c:v>21.786000000000001</c:v>
                </c:pt>
                <c:pt idx="5955">
                  <c:v>21.651</c:v>
                </c:pt>
                <c:pt idx="5956">
                  <c:v>21.64</c:v>
                </c:pt>
                <c:pt idx="5957">
                  <c:v>21.675999999999998</c:v>
                </c:pt>
                <c:pt idx="5958">
                  <c:v>21.706</c:v>
                </c:pt>
                <c:pt idx="5959">
                  <c:v>21.731000000000002</c:v>
                </c:pt>
                <c:pt idx="5960">
                  <c:v>21.823</c:v>
                </c:pt>
                <c:pt idx="5961">
                  <c:v>21.87</c:v>
                </c:pt>
                <c:pt idx="5962">
                  <c:v>22.032</c:v>
                </c:pt>
                <c:pt idx="5963">
                  <c:v>22.074999999999999</c:v>
                </c:pt>
                <c:pt idx="5964">
                  <c:v>22.2</c:v>
                </c:pt>
                <c:pt idx="5965">
                  <c:v>22.224</c:v>
                </c:pt>
                <c:pt idx="5966">
                  <c:v>22.238</c:v>
                </c:pt>
                <c:pt idx="5967">
                  <c:v>22.242000000000001</c:v>
                </c:pt>
                <c:pt idx="5968">
                  <c:v>22.276</c:v>
                </c:pt>
                <c:pt idx="5969">
                  <c:v>22.271000000000001</c:v>
                </c:pt>
                <c:pt idx="5970">
                  <c:v>22.263999999999999</c:v>
                </c:pt>
                <c:pt idx="5971">
                  <c:v>22.262</c:v>
                </c:pt>
                <c:pt idx="5972">
                  <c:v>22.259</c:v>
                </c:pt>
                <c:pt idx="5973">
                  <c:v>22.254000000000001</c:v>
                </c:pt>
                <c:pt idx="5974">
                  <c:v>22.218</c:v>
                </c:pt>
                <c:pt idx="5975">
                  <c:v>22.227</c:v>
                </c:pt>
                <c:pt idx="5976">
                  <c:v>22.222000000000001</c:v>
                </c:pt>
                <c:pt idx="5977">
                  <c:v>22.225999999999999</c:v>
                </c:pt>
                <c:pt idx="5978">
                  <c:v>22.228999999999999</c:v>
                </c:pt>
                <c:pt idx="5979">
                  <c:v>22.225999999999999</c:v>
                </c:pt>
                <c:pt idx="5980">
                  <c:v>22.225999999999999</c:v>
                </c:pt>
                <c:pt idx="5981">
                  <c:v>22.215</c:v>
                </c:pt>
                <c:pt idx="5982">
                  <c:v>22.198</c:v>
                </c:pt>
                <c:pt idx="5983">
                  <c:v>22.158999999999999</c:v>
                </c:pt>
                <c:pt idx="5984">
                  <c:v>22.157</c:v>
                </c:pt>
                <c:pt idx="5985">
                  <c:v>22.093</c:v>
                </c:pt>
                <c:pt idx="5986">
                  <c:v>22.013999999999999</c:v>
                </c:pt>
                <c:pt idx="5987">
                  <c:v>22.001999999999999</c:v>
                </c:pt>
                <c:pt idx="5988">
                  <c:v>21.963000000000001</c:v>
                </c:pt>
                <c:pt idx="5989">
                  <c:v>21.914000000000001</c:v>
                </c:pt>
                <c:pt idx="5990">
                  <c:v>21.853999999999999</c:v>
                </c:pt>
                <c:pt idx="5991">
                  <c:v>21.797999999999998</c:v>
                </c:pt>
                <c:pt idx="5992">
                  <c:v>21.713000000000001</c:v>
                </c:pt>
                <c:pt idx="5993">
                  <c:v>21.707999999999998</c:v>
                </c:pt>
                <c:pt idx="5994">
                  <c:v>21.709</c:v>
                </c:pt>
                <c:pt idx="5995">
                  <c:v>21.707999999999998</c:v>
                </c:pt>
                <c:pt idx="5996">
                  <c:v>21.699000000000002</c:v>
                </c:pt>
                <c:pt idx="5997">
                  <c:v>21.696000000000002</c:v>
                </c:pt>
                <c:pt idx="5998">
                  <c:v>21.695</c:v>
                </c:pt>
                <c:pt idx="5999">
                  <c:v>21.652000000000001</c:v>
                </c:pt>
                <c:pt idx="6000">
                  <c:v>21.63</c:v>
                </c:pt>
                <c:pt idx="6001">
                  <c:v>21.617000000000001</c:v>
                </c:pt>
                <c:pt idx="6002">
                  <c:v>21.61</c:v>
                </c:pt>
                <c:pt idx="6003">
                  <c:v>21.645</c:v>
                </c:pt>
                <c:pt idx="6004">
                  <c:v>21.701000000000001</c:v>
                </c:pt>
                <c:pt idx="6005">
                  <c:v>21.748000000000001</c:v>
                </c:pt>
                <c:pt idx="6006">
                  <c:v>21.800999999999998</c:v>
                </c:pt>
                <c:pt idx="6007">
                  <c:v>21.844999999999999</c:v>
                </c:pt>
                <c:pt idx="6008">
                  <c:v>21.927</c:v>
                </c:pt>
                <c:pt idx="6009">
                  <c:v>21.891999999999999</c:v>
                </c:pt>
                <c:pt idx="6010">
                  <c:v>21.856999999999999</c:v>
                </c:pt>
                <c:pt idx="6011">
                  <c:v>21.763000000000002</c:v>
                </c:pt>
                <c:pt idx="6012">
                  <c:v>21.728999999999999</c:v>
                </c:pt>
                <c:pt idx="6013">
                  <c:v>21.661000000000001</c:v>
                </c:pt>
                <c:pt idx="6014">
                  <c:v>21.629000000000001</c:v>
                </c:pt>
                <c:pt idx="6015">
                  <c:v>21.594999999999999</c:v>
                </c:pt>
                <c:pt idx="6016">
                  <c:v>21.530999999999999</c:v>
                </c:pt>
                <c:pt idx="6017">
                  <c:v>21.507000000000001</c:v>
                </c:pt>
                <c:pt idx="6018">
                  <c:v>21.471</c:v>
                </c:pt>
                <c:pt idx="6019">
                  <c:v>21.457000000000001</c:v>
                </c:pt>
                <c:pt idx="6020">
                  <c:v>21.408999999999999</c:v>
                </c:pt>
                <c:pt idx="6021">
                  <c:v>21.266999999999999</c:v>
                </c:pt>
                <c:pt idx="6022">
                  <c:v>21.204999999999998</c:v>
                </c:pt>
                <c:pt idx="6023">
                  <c:v>21.079000000000001</c:v>
                </c:pt>
                <c:pt idx="6024">
                  <c:v>21.02</c:v>
                </c:pt>
                <c:pt idx="6025">
                  <c:v>21.015999999999998</c:v>
                </c:pt>
                <c:pt idx="6026">
                  <c:v>21.009</c:v>
                </c:pt>
                <c:pt idx="6027">
                  <c:v>20.817</c:v>
                </c:pt>
                <c:pt idx="6028">
                  <c:v>20.803000000000001</c:v>
                </c:pt>
                <c:pt idx="6029">
                  <c:v>20.757999999999999</c:v>
                </c:pt>
                <c:pt idx="6030">
                  <c:v>20.768000000000001</c:v>
                </c:pt>
                <c:pt idx="6031">
                  <c:v>20.763000000000002</c:v>
                </c:pt>
                <c:pt idx="6032">
                  <c:v>20.754000000000001</c:v>
                </c:pt>
                <c:pt idx="6033">
                  <c:v>20.773</c:v>
                </c:pt>
                <c:pt idx="6034">
                  <c:v>20.802</c:v>
                </c:pt>
                <c:pt idx="6035">
                  <c:v>20.791</c:v>
                </c:pt>
                <c:pt idx="6036">
                  <c:v>20.780999999999999</c:v>
                </c:pt>
                <c:pt idx="6037">
                  <c:v>20.658000000000001</c:v>
                </c:pt>
                <c:pt idx="6038">
                  <c:v>20.699000000000002</c:v>
                </c:pt>
                <c:pt idx="6039">
                  <c:v>20.65</c:v>
                </c:pt>
                <c:pt idx="6040">
                  <c:v>20.619</c:v>
                </c:pt>
                <c:pt idx="6041">
                  <c:v>20.597000000000001</c:v>
                </c:pt>
                <c:pt idx="6042">
                  <c:v>20.533000000000001</c:v>
                </c:pt>
                <c:pt idx="6043">
                  <c:v>20.529</c:v>
                </c:pt>
                <c:pt idx="6044">
                  <c:v>20.417000000000002</c:v>
                </c:pt>
                <c:pt idx="6045">
                  <c:v>20.367000000000001</c:v>
                </c:pt>
                <c:pt idx="6046">
                  <c:v>20.331</c:v>
                </c:pt>
                <c:pt idx="6047">
                  <c:v>20.337</c:v>
                </c:pt>
                <c:pt idx="6048">
                  <c:v>20.34</c:v>
                </c:pt>
                <c:pt idx="6049">
                  <c:v>20.352</c:v>
                </c:pt>
                <c:pt idx="6050">
                  <c:v>20.393999999999998</c:v>
                </c:pt>
                <c:pt idx="6051">
                  <c:v>20.434000000000001</c:v>
                </c:pt>
                <c:pt idx="6052">
                  <c:v>20.434000000000001</c:v>
                </c:pt>
                <c:pt idx="6053">
                  <c:v>20.370999999999999</c:v>
                </c:pt>
                <c:pt idx="6054">
                  <c:v>20.363</c:v>
                </c:pt>
                <c:pt idx="6055">
                  <c:v>20.268999999999998</c:v>
                </c:pt>
                <c:pt idx="6056">
                  <c:v>20.215</c:v>
                </c:pt>
                <c:pt idx="6057">
                  <c:v>20.213999999999999</c:v>
                </c:pt>
                <c:pt idx="6058">
                  <c:v>20.353999999999999</c:v>
                </c:pt>
                <c:pt idx="6059">
                  <c:v>20.620999999999999</c:v>
                </c:pt>
                <c:pt idx="6060">
                  <c:v>20.710999999999999</c:v>
                </c:pt>
                <c:pt idx="6061">
                  <c:v>20.914000000000001</c:v>
                </c:pt>
                <c:pt idx="6062">
                  <c:v>20.975000000000001</c:v>
                </c:pt>
                <c:pt idx="6063">
                  <c:v>21.081</c:v>
                </c:pt>
                <c:pt idx="6064">
                  <c:v>21.097999999999999</c:v>
                </c:pt>
                <c:pt idx="6065">
                  <c:v>21.312000000000001</c:v>
                </c:pt>
                <c:pt idx="6066">
                  <c:v>21.297999999999998</c:v>
                </c:pt>
                <c:pt idx="6067">
                  <c:v>21.291</c:v>
                </c:pt>
                <c:pt idx="6068">
                  <c:v>21.257999999999999</c:v>
                </c:pt>
                <c:pt idx="6069">
                  <c:v>21.170999999999999</c:v>
                </c:pt>
                <c:pt idx="6070">
                  <c:v>21.120999999999999</c:v>
                </c:pt>
                <c:pt idx="6071">
                  <c:v>21.181000000000001</c:v>
                </c:pt>
                <c:pt idx="6072">
                  <c:v>21.279</c:v>
                </c:pt>
                <c:pt idx="6073">
                  <c:v>21.405999999999999</c:v>
                </c:pt>
                <c:pt idx="6074">
                  <c:v>21.46</c:v>
                </c:pt>
                <c:pt idx="6075">
                  <c:v>21.481999999999999</c:v>
                </c:pt>
                <c:pt idx="6076">
                  <c:v>21.635999999999999</c:v>
                </c:pt>
                <c:pt idx="6077">
                  <c:v>21.655000000000001</c:v>
                </c:pt>
                <c:pt idx="6078">
                  <c:v>21.673999999999999</c:v>
                </c:pt>
                <c:pt idx="6079">
                  <c:v>21.684999999999999</c:v>
                </c:pt>
                <c:pt idx="6080">
                  <c:v>21.712</c:v>
                </c:pt>
                <c:pt idx="6081">
                  <c:v>21.73</c:v>
                </c:pt>
                <c:pt idx="6082">
                  <c:v>21.756</c:v>
                </c:pt>
                <c:pt idx="6083">
                  <c:v>21.753</c:v>
                </c:pt>
                <c:pt idx="6084">
                  <c:v>21.738</c:v>
                </c:pt>
                <c:pt idx="6085">
                  <c:v>21.733000000000001</c:v>
                </c:pt>
                <c:pt idx="6086">
                  <c:v>21.731999999999999</c:v>
                </c:pt>
                <c:pt idx="6087">
                  <c:v>21.751999999999999</c:v>
                </c:pt>
                <c:pt idx="6088">
                  <c:v>21.753</c:v>
                </c:pt>
                <c:pt idx="6089">
                  <c:v>21.771999999999998</c:v>
                </c:pt>
                <c:pt idx="6090">
                  <c:v>21.76</c:v>
                </c:pt>
                <c:pt idx="6091">
                  <c:v>21.707000000000001</c:v>
                </c:pt>
                <c:pt idx="6092">
                  <c:v>21.652999999999999</c:v>
                </c:pt>
                <c:pt idx="6093">
                  <c:v>21.599</c:v>
                </c:pt>
                <c:pt idx="6094">
                  <c:v>21.518999999999998</c:v>
                </c:pt>
                <c:pt idx="6095">
                  <c:v>21.489000000000001</c:v>
                </c:pt>
                <c:pt idx="6096">
                  <c:v>21.486000000000001</c:v>
                </c:pt>
                <c:pt idx="6097">
                  <c:v>21.469000000000001</c:v>
                </c:pt>
                <c:pt idx="6098">
                  <c:v>21.48</c:v>
                </c:pt>
                <c:pt idx="6099">
                  <c:v>21.504999999999999</c:v>
                </c:pt>
                <c:pt idx="6100">
                  <c:v>21.524000000000001</c:v>
                </c:pt>
                <c:pt idx="6101">
                  <c:v>21.574999999999999</c:v>
                </c:pt>
                <c:pt idx="6102">
                  <c:v>21.617000000000001</c:v>
                </c:pt>
                <c:pt idx="6103">
                  <c:v>21.677</c:v>
                </c:pt>
                <c:pt idx="6104">
                  <c:v>21.707999999999998</c:v>
                </c:pt>
                <c:pt idx="6105">
                  <c:v>21.704999999999998</c:v>
                </c:pt>
                <c:pt idx="6106">
                  <c:v>21.692</c:v>
                </c:pt>
                <c:pt idx="6107">
                  <c:v>21.69</c:v>
                </c:pt>
                <c:pt idx="6108">
                  <c:v>21.693999999999999</c:v>
                </c:pt>
                <c:pt idx="6109">
                  <c:v>21.693000000000001</c:v>
                </c:pt>
                <c:pt idx="6110">
                  <c:v>21.69</c:v>
                </c:pt>
                <c:pt idx="6111">
                  <c:v>21.702999999999999</c:v>
                </c:pt>
                <c:pt idx="6112">
                  <c:v>21.704000000000001</c:v>
                </c:pt>
                <c:pt idx="6113">
                  <c:v>21.704000000000001</c:v>
                </c:pt>
                <c:pt idx="6114">
                  <c:v>21.704000000000001</c:v>
                </c:pt>
                <c:pt idx="6115">
                  <c:v>21.713000000000001</c:v>
                </c:pt>
                <c:pt idx="6116">
                  <c:v>21.712</c:v>
                </c:pt>
                <c:pt idx="6117">
                  <c:v>21.704999999999998</c:v>
                </c:pt>
                <c:pt idx="6118">
                  <c:v>21.678000000000001</c:v>
                </c:pt>
                <c:pt idx="6119">
                  <c:v>21.67</c:v>
                </c:pt>
                <c:pt idx="6120">
                  <c:v>21.664000000000001</c:v>
                </c:pt>
                <c:pt idx="6121">
                  <c:v>21.654</c:v>
                </c:pt>
                <c:pt idx="6122">
                  <c:v>21.646999999999998</c:v>
                </c:pt>
                <c:pt idx="6123">
                  <c:v>21.648</c:v>
                </c:pt>
                <c:pt idx="6124">
                  <c:v>21.646999999999998</c:v>
                </c:pt>
                <c:pt idx="6125">
                  <c:v>21.645</c:v>
                </c:pt>
                <c:pt idx="6126">
                  <c:v>21.61</c:v>
                </c:pt>
                <c:pt idx="6127">
                  <c:v>21.555</c:v>
                </c:pt>
                <c:pt idx="6128">
                  <c:v>21.503</c:v>
                </c:pt>
                <c:pt idx="6129">
                  <c:v>21.492000000000001</c:v>
                </c:pt>
                <c:pt idx="6130">
                  <c:v>21.486000000000001</c:v>
                </c:pt>
                <c:pt idx="6131">
                  <c:v>21.437999999999999</c:v>
                </c:pt>
                <c:pt idx="6132">
                  <c:v>21.42</c:v>
                </c:pt>
                <c:pt idx="6133">
                  <c:v>21.417999999999999</c:v>
                </c:pt>
                <c:pt idx="6134">
                  <c:v>21.42</c:v>
                </c:pt>
                <c:pt idx="6135">
                  <c:v>21.460999999999999</c:v>
                </c:pt>
                <c:pt idx="6136">
                  <c:v>21.466999999999999</c:v>
                </c:pt>
                <c:pt idx="6137">
                  <c:v>21.600999999999999</c:v>
                </c:pt>
                <c:pt idx="6138">
                  <c:v>21.626000000000001</c:v>
                </c:pt>
                <c:pt idx="6139">
                  <c:v>21.63</c:v>
                </c:pt>
                <c:pt idx="6140">
                  <c:v>21.663</c:v>
                </c:pt>
                <c:pt idx="6141">
                  <c:v>21.634</c:v>
                </c:pt>
                <c:pt idx="6142">
                  <c:v>21.631</c:v>
                </c:pt>
                <c:pt idx="6143">
                  <c:v>21.608000000000001</c:v>
                </c:pt>
                <c:pt idx="6144">
                  <c:v>21.626000000000001</c:v>
                </c:pt>
                <c:pt idx="6145">
                  <c:v>21.686</c:v>
                </c:pt>
                <c:pt idx="6146">
                  <c:v>21.706</c:v>
                </c:pt>
                <c:pt idx="6147">
                  <c:v>21.728000000000002</c:v>
                </c:pt>
                <c:pt idx="6148">
                  <c:v>21.818999999999999</c:v>
                </c:pt>
                <c:pt idx="6149">
                  <c:v>21.832999999999998</c:v>
                </c:pt>
                <c:pt idx="6150">
                  <c:v>21.797999999999998</c:v>
                </c:pt>
                <c:pt idx="6151">
                  <c:v>21.744</c:v>
                </c:pt>
                <c:pt idx="6152">
                  <c:v>21.74</c:v>
                </c:pt>
                <c:pt idx="6153">
                  <c:v>21.73</c:v>
                </c:pt>
                <c:pt idx="6154">
                  <c:v>21.635999999999999</c:v>
                </c:pt>
                <c:pt idx="6155">
                  <c:v>21.631</c:v>
                </c:pt>
                <c:pt idx="6156">
                  <c:v>21.614999999999998</c:v>
                </c:pt>
                <c:pt idx="6157">
                  <c:v>21.59</c:v>
                </c:pt>
                <c:pt idx="6158">
                  <c:v>21.544</c:v>
                </c:pt>
                <c:pt idx="6159">
                  <c:v>21.515999999999998</c:v>
                </c:pt>
                <c:pt idx="6160">
                  <c:v>21.478000000000002</c:v>
                </c:pt>
                <c:pt idx="6161">
                  <c:v>21.460999999999999</c:v>
                </c:pt>
                <c:pt idx="6162">
                  <c:v>21.427</c:v>
                </c:pt>
                <c:pt idx="6163">
                  <c:v>21.465</c:v>
                </c:pt>
                <c:pt idx="6164">
                  <c:v>21.491</c:v>
                </c:pt>
                <c:pt idx="6165">
                  <c:v>21.533000000000001</c:v>
                </c:pt>
                <c:pt idx="6166">
                  <c:v>21.574000000000002</c:v>
                </c:pt>
                <c:pt idx="6167">
                  <c:v>21.603000000000002</c:v>
                </c:pt>
                <c:pt idx="6168">
                  <c:v>21.588999999999999</c:v>
                </c:pt>
                <c:pt idx="6169">
                  <c:v>21.587</c:v>
                </c:pt>
                <c:pt idx="6170">
                  <c:v>21.571999999999999</c:v>
                </c:pt>
                <c:pt idx="6171">
                  <c:v>21.542000000000002</c:v>
                </c:pt>
                <c:pt idx="6172">
                  <c:v>21.536000000000001</c:v>
                </c:pt>
                <c:pt idx="6173">
                  <c:v>21.539000000000001</c:v>
                </c:pt>
                <c:pt idx="6174">
                  <c:v>21.562999999999999</c:v>
                </c:pt>
                <c:pt idx="6175">
                  <c:v>21.567</c:v>
                </c:pt>
                <c:pt idx="6176">
                  <c:v>21.599</c:v>
                </c:pt>
                <c:pt idx="6177">
                  <c:v>21.646000000000001</c:v>
                </c:pt>
                <c:pt idx="6178">
                  <c:v>21.774999999999999</c:v>
                </c:pt>
                <c:pt idx="6179">
                  <c:v>21.760999999999999</c:v>
                </c:pt>
                <c:pt idx="6180">
                  <c:v>21.751999999999999</c:v>
                </c:pt>
                <c:pt idx="6181">
                  <c:v>21.739000000000001</c:v>
                </c:pt>
                <c:pt idx="6182">
                  <c:v>21.716000000000001</c:v>
                </c:pt>
                <c:pt idx="6183">
                  <c:v>21.704000000000001</c:v>
                </c:pt>
                <c:pt idx="6184">
                  <c:v>21.707999999999998</c:v>
                </c:pt>
                <c:pt idx="6185">
                  <c:v>21.702000000000002</c:v>
                </c:pt>
                <c:pt idx="6186">
                  <c:v>21.696999999999999</c:v>
                </c:pt>
                <c:pt idx="6187">
                  <c:v>21.774000000000001</c:v>
                </c:pt>
                <c:pt idx="6188">
                  <c:v>21.774000000000001</c:v>
                </c:pt>
                <c:pt idx="6189">
                  <c:v>21.777000000000001</c:v>
                </c:pt>
                <c:pt idx="6190">
                  <c:v>21.777000000000001</c:v>
                </c:pt>
                <c:pt idx="6191">
                  <c:v>21.72</c:v>
                </c:pt>
                <c:pt idx="6192">
                  <c:v>21.719000000000001</c:v>
                </c:pt>
                <c:pt idx="6193">
                  <c:v>21.715</c:v>
                </c:pt>
                <c:pt idx="6194">
                  <c:v>21.725999999999999</c:v>
                </c:pt>
                <c:pt idx="6195">
                  <c:v>21.754999999999999</c:v>
                </c:pt>
                <c:pt idx="6196">
                  <c:v>21.777000000000001</c:v>
                </c:pt>
                <c:pt idx="6197">
                  <c:v>21.814</c:v>
                </c:pt>
                <c:pt idx="6198">
                  <c:v>21.841000000000001</c:v>
                </c:pt>
                <c:pt idx="6199">
                  <c:v>21.841000000000001</c:v>
                </c:pt>
                <c:pt idx="6200">
                  <c:v>21.875</c:v>
                </c:pt>
                <c:pt idx="6201">
                  <c:v>21.866</c:v>
                </c:pt>
                <c:pt idx="6202">
                  <c:v>21.873999999999999</c:v>
                </c:pt>
                <c:pt idx="6203">
                  <c:v>21.87</c:v>
                </c:pt>
                <c:pt idx="6204">
                  <c:v>21.879000000000001</c:v>
                </c:pt>
                <c:pt idx="6205">
                  <c:v>21.92</c:v>
                </c:pt>
                <c:pt idx="6206">
                  <c:v>21.927</c:v>
                </c:pt>
                <c:pt idx="6207">
                  <c:v>21.933</c:v>
                </c:pt>
                <c:pt idx="6208">
                  <c:v>21.931999999999999</c:v>
                </c:pt>
                <c:pt idx="6209">
                  <c:v>21.920999999999999</c:v>
                </c:pt>
                <c:pt idx="6210">
                  <c:v>21.907</c:v>
                </c:pt>
                <c:pt idx="6211">
                  <c:v>21.905000000000001</c:v>
                </c:pt>
                <c:pt idx="6212">
                  <c:v>21.898</c:v>
                </c:pt>
                <c:pt idx="6213">
                  <c:v>21.858000000000001</c:v>
                </c:pt>
                <c:pt idx="6214">
                  <c:v>21.844999999999999</c:v>
                </c:pt>
                <c:pt idx="6215">
                  <c:v>21.850999999999999</c:v>
                </c:pt>
                <c:pt idx="6216">
                  <c:v>21.861999999999998</c:v>
                </c:pt>
                <c:pt idx="6217">
                  <c:v>21.873000000000001</c:v>
                </c:pt>
                <c:pt idx="6218">
                  <c:v>21.872</c:v>
                </c:pt>
                <c:pt idx="6219">
                  <c:v>21.875</c:v>
                </c:pt>
                <c:pt idx="6220">
                  <c:v>21.873000000000001</c:v>
                </c:pt>
                <c:pt idx="6221">
                  <c:v>21.856999999999999</c:v>
                </c:pt>
                <c:pt idx="6222">
                  <c:v>21.84</c:v>
                </c:pt>
                <c:pt idx="6223">
                  <c:v>21.838000000000001</c:v>
                </c:pt>
                <c:pt idx="6224">
                  <c:v>21.844000000000001</c:v>
                </c:pt>
                <c:pt idx="6225">
                  <c:v>21.867999999999999</c:v>
                </c:pt>
                <c:pt idx="6226">
                  <c:v>21.872</c:v>
                </c:pt>
                <c:pt idx="6227">
                  <c:v>21.818999999999999</c:v>
                </c:pt>
                <c:pt idx="6228">
                  <c:v>21.800999999999998</c:v>
                </c:pt>
                <c:pt idx="6229">
                  <c:v>21.759</c:v>
                </c:pt>
                <c:pt idx="6230">
                  <c:v>21.738</c:v>
                </c:pt>
                <c:pt idx="6231">
                  <c:v>21.72</c:v>
                </c:pt>
                <c:pt idx="6232">
                  <c:v>21.719000000000001</c:v>
                </c:pt>
                <c:pt idx="6233">
                  <c:v>21.718</c:v>
                </c:pt>
                <c:pt idx="6234">
                  <c:v>21.713999999999999</c:v>
                </c:pt>
                <c:pt idx="6235">
                  <c:v>21.736999999999998</c:v>
                </c:pt>
                <c:pt idx="6236">
                  <c:v>21.774999999999999</c:v>
                </c:pt>
                <c:pt idx="6237">
                  <c:v>21.83</c:v>
                </c:pt>
                <c:pt idx="6238">
                  <c:v>21.878</c:v>
                </c:pt>
                <c:pt idx="6239">
                  <c:v>21.867999999999999</c:v>
                </c:pt>
                <c:pt idx="6240">
                  <c:v>21.850999999999999</c:v>
                </c:pt>
                <c:pt idx="6241">
                  <c:v>21.826000000000001</c:v>
                </c:pt>
                <c:pt idx="6242">
                  <c:v>21.861000000000001</c:v>
                </c:pt>
                <c:pt idx="6243">
                  <c:v>21.861000000000001</c:v>
                </c:pt>
                <c:pt idx="6244">
                  <c:v>21.861000000000001</c:v>
                </c:pt>
                <c:pt idx="6245">
                  <c:v>21.861999999999998</c:v>
                </c:pt>
                <c:pt idx="6246">
                  <c:v>21.893000000000001</c:v>
                </c:pt>
                <c:pt idx="6247">
                  <c:v>21.901</c:v>
                </c:pt>
                <c:pt idx="6248">
                  <c:v>21.893000000000001</c:v>
                </c:pt>
                <c:pt idx="6249">
                  <c:v>21.888000000000002</c:v>
                </c:pt>
                <c:pt idx="6250">
                  <c:v>21.879000000000001</c:v>
                </c:pt>
                <c:pt idx="6251">
                  <c:v>21.875</c:v>
                </c:pt>
                <c:pt idx="6252">
                  <c:v>21.863</c:v>
                </c:pt>
                <c:pt idx="6253">
                  <c:v>21.856000000000002</c:v>
                </c:pt>
                <c:pt idx="6254">
                  <c:v>21.844999999999999</c:v>
                </c:pt>
                <c:pt idx="6255">
                  <c:v>21.800999999999998</c:v>
                </c:pt>
                <c:pt idx="6256">
                  <c:v>21.792000000000002</c:v>
                </c:pt>
                <c:pt idx="6257">
                  <c:v>21.795000000000002</c:v>
                </c:pt>
                <c:pt idx="6258">
                  <c:v>21.795000000000002</c:v>
                </c:pt>
                <c:pt idx="6259">
                  <c:v>21.821999999999999</c:v>
                </c:pt>
                <c:pt idx="6260">
                  <c:v>21.832000000000001</c:v>
                </c:pt>
                <c:pt idx="6261">
                  <c:v>21.861000000000001</c:v>
                </c:pt>
                <c:pt idx="6262">
                  <c:v>21.884</c:v>
                </c:pt>
                <c:pt idx="6263">
                  <c:v>21.911999999999999</c:v>
                </c:pt>
                <c:pt idx="6264">
                  <c:v>21.928000000000001</c:v>
                </c:pt>
                <c:pt idx="6265">
                  <c:v>21.923999999999999</c:v>
                </c:pt>
                <c:pt idx="6266">
                  <c:v>21.91</c:v>
                </c:pt>
                <c:pt idx="6267">
                  <c:v>21.898</c:v>
                </c:pt>
                <c:pt idx="6268">
                  <c:v>21.893000000000001</c:v>
                </c:pt>
                <c:pt idx="6269">
                  <c:v>21.872</c:v>
                </c:pt>
                <c:pt idx="6270">
                  <c:v>21.863</c:v>
                </c:pt>
                <c:pt idx="6271">
                  <c:v>21.905999999999999</c:v>
                </c:pt>
                <c:pt idx="6272">
                  <c:v>21.952999999999999</c:v>
                </c:pt>
                <c:pt idx="6273">
                  <c:v>21.972999999999999</c:v>
                </c:pt>
                <c:pt idx="6274">
                  <c:v>21.975999999999999</c:v>
                </c:pt>
                <c:pt idx="6275">
                  <c:v>21.966000000000001</c:v>
                </c:pt>
                <c:pt idx="6276">
                  <c:v>21.957000000000001</c:v>
                </c:pt>
                <c:pt idx="6277">
                  <c:v>21.95</c:v>
                </c:pt>
                <c:pt idx="6278">
                  <c:v>21.920999999999999</c:v>
                </c:pt>
                <c:pt idx="6279">
                  <c:v>21.91</c:v>
                </c:pt>
                <c:pt idx="6280">
                  <c:v>21.901</c:v>
                </c:pt>
                <c:pt idx="6281">
                  <c:v>21.859000000000002</c:v>
                </c:pt>
                <c:pt idx="6282">
                  <c:v>21.853999999999999</c:v>
                </c:pt>
                <c:pt idx="6283">
                  <c:v>21.818000000000001</c:v>
                </c:pt>
                <c:pt idx="6284">
                  <c:v>21.777000000000001</c:v>
                </c:pt>
                <c:pt idx="6285">
                  <c:v>21.707999999999998</c:v>
                </c:pt>
                <c:pt idx="6286">
                  <c:v>21.687999999999999</c:v>
                </c:pt>
                <c:pt idx="6287">
                  <c:v>21.699000000000002</c:v>
                </c:pt>
                <c:pt idx="6288">
                  <c:v>21.718</c:v>
                </c:pt>
                <c:pt idx="6289">
                  <c:v>21.805</c:v>
                </c:pt>
                <c:pt idx="6290">
                  <c:v>21.923999999999999</c:v>
                </c:pt>
                <c:pt idx="6291">
                  <c:v>21.925999999999998</c:v>
                </c:pt>
                <c:pt idx="6292">
                  <c:v>21.925999999999998</c:v>
                </c:pt>
                <c:pt idx="6293">
                  <c:v>21.928000000000001</c:v>
                </c:pt>
                <c:pt idx="6294">
                  <c:v>21.978999999999999</c:v>
                </c:pt>
                <c:pt idx="6295">
                  <c:v>21.983000000000001</c:v>
                </c:pt>
                <c:pt idx="6296">
                  <c:v>21.977</c:v>
                </c:pt>
                <c:pt idx="6297">
                  <c:v>21.975999999999999</c:v>
                </c:pt>
                <c:pt idx="6298">
                  <c:v>21.981000000000002</c:v>
                </c:pt>
                <c:pt idx="6299">
                  <c:v>21.960999999999999</c:v>
                </c:pt>
                <c:pt idx="6300">
                  <c:v>21.957000000000001</c:v>
                </c:pt>
                <c:pt idx="6301">
                  <c:v>21.954999999999998</c:v>
                </c:pt>
                <c:pt idx="6302">
                  <c:v>21.954000000000001</c:v>
                </c:pt>
                <c:pt idx="6303">
                  <c:v>21.952999999999999</c:v>
                </c:pt>
                <c:pt idx="6304">
                  <c:v>21.952000000000002</c:v>
                </c:pt>
                <c:pt idx="6305">
                  <c:v>21.956</c:v>
                </c:pt>
                <c:pt idx="6306">
                  <c:v>21.951000000000001</c:v>
                </c:pt>
                <c:pt idx="6307">
                  <c:v>21.94</c:v>
                </c:pt>
                <c:pt idx="6308">
                  <c:v>21.885999999999999</c:v>
                </c:pt>
                <c:pt idx="6309">
                  <c:v>21.831</c:v>
                </c:pt>
                <c:pt idx="6310">
                  <c:v>21.831</c:v>
                </c:pt>
                <c:pt idx="6311">
                  <c:v>21.844999999999999</c:v>
                </c:pt>
                <c:pt idx="6312">
                  <c:v>21.85</c:v>
                </c:pt>
                <c:pt idx="6313">
                  <c:v>21.818999999999999</c:v>
                </c:pt>
                <c:pt idx="6314">
                  <c:v>21.815999999999999</c:v>
                </c:pt>
                <c:pt idx="6315">
                  <c:v>21.824000000000002</c:v>
                </c:pt>
                <c:pt idx="6316">
                  <c:v>21.824999999999999</c:v>
                </c:pt>
                <c:pt idx="6317">
                  <c:v>21.814</c:v>
                </c:pt>
                <c:pt idx="6318">
                  <c:v>21.777999999999999</c:v>
                </c:pt>
                <c:pt idx="6319">
                  <c:v>21.741</c:v>
                </c:pt>
                <c:pt idx="6320">
                  <c:v>21.68</c:v>
                </c:pt>
                <c:pt idx="6321">
                  <c:v>21.585999999999999</c:v>
                </c:pt>
                <c:pt idx="6322">
                  <c:v>21.576000000000001</c:v>
                </c:pt>
                <c:pt idx="6323">
                  <c:v>21.573</c:v>
                </c:pt>
                <c:pt idx="6324">
                  <c:v>21.558</c:v>
                </c:pt>
                <c:pt idx="6325">
                  <c:v>21.521999999999998</c:v>
                </c:pt>
                <c:pt idx="6326">
                  <c:v>21.494</c:v>
                </c:pt>
                <c:pt idx="6327">
                  <c:v>21.472000000000001</c:v>
                </c:pt>
                <c:pt idx="6328">
                  <c:v>21.443000000000001</c:v>
                </c:pt>
                <c:pt idx="6329">
                  <c:v>21.346</c:v>
                </c:pt>
                <c:pt idx="6330">
                  <c:v>21.364999999999998</c:v>
                </c:pt>
                <c:pt idx="6331">
                  <c:v>21.366</c:v>
                </c:pt>
                <c:pt idx="6332">
                  <c:v>21.367999999999999</c:v>
                </c:pt>
                <c:pt idx="6333">
                  <c:v>21.372</c:v>
                </c:pt>
                <c:pt idx="6334">
                  <c:v>21.565000000000001</c:v>
                </c:pt>
                <c:pt idx="6335">
                  <c:v>21.669</c:v>
                </c:pt>
                <c:pt idx="6336">
                  <c:v>21.716999999999999</c:v>
                </c:pt>
                <c:pt idx="6337">
                  <c:v>21.774999999999999</c:v>
                </c:pt>
                <c:pt idx="6338">
                  <c:v>21.812000000000001</c:v>
                </c:pt>
                <c:pt idx="6339">
                  <c:v>21.824000000000002</c:v>
                </c:pt>
                <c:pt idx="6340">
                  <c:v>21.82</c:v>
                </c:pt>
                <c:pt idx="6341">
                  <c:v>21.812999999999999</c:v>
                </c:pt>
                <c:pt idx="6342">
                  <c:v>21.805</c:v>
                </c:pt>
                <c:pt idx="6343">
                  <c:v>21.765000000000001</c:v>
                </c:pt>
                <c:pt idx="6344">
                  <c:v>21.742999999999999</c:v>
                </c:pt>
                <c:pt idx="6345">
                  <c:v>21.763000000000002</c:v>
                </c:pt>
                <c:pt idx="6346">
                  <c:v>21.815999999999999</c:v>
                </c:pt>
                <c:pt idx="6347">
                  <c:v>21.844999999999999</c:v>
                </c:pt>
                <c:pt idx="6348">
                  <c:v>21.86</c:v>
                </c:pt>
                <c:pt idx="6349">
                  <c:v>21.923999999999999</c:v>
                </c:pt>
                <c:pt idx="6350">
                  <c:v>21.927</c:v>
                </c:pt>
                <c:pt idx="6351">
                  <c:v>21.959</c:v>
                </c:pt>
                <c:pt idx="6352">
                  <c:v>21.959</c:v>
                </c:pt>
                <c:pt idx="6353">
                  <c:v>21.95</c:v>
                </c:pt>
                <c:pt idx="6354">
                  <c:v>21.914000000000001</c:v>
                </c:pt>
                <c:pt idx="6355">
                  <c:v>21.890999999999998</c:v>
                </c:pt>
                <c:pt idx="6356">
                  <c:v>21.827000000000002</c:v>
                </c:pt>
                <c:pt idx="6357">
                  <c:v>21.82</c:v>
                </c:pt>
                <c:pt idx="6358">
                  <c:v>21.803000000000001</c:v>
                </c:pt>
                <c:pt idx="6359">
                  <c:v>21.78</c:v>
                </c:pt>
                <c:pt idx="6360">
                  <c:v>21.757000000000001</c:v>
                </c:pt>
                <c:pt idx="6361">
                  <c:v>21.727</c:v>
                </c:pt>
                <c:pt idx="6362">
                  <c:v>21.713000000000001</c:v>
                </c:pt>
                <c:pt idx="6363">
                  <c:v>21.690999999999999</c:v>
                </c:pt>
                <c:pt idx="6364">
                  <c:v>21.67</c:v>
                </c:pt>
                <c:pt idx="6365">
                  <c:v>21.655999999999999</c:v>
                </c:pt>
                <c:pt idx="6366">
                  <c:v>21.631</c:v>
                </c:pt>
                <c:pt idx="6367">
                  <c:v>21.672999999999998</c:v>
                </c:pt>
                <c:pt idx="6368">
                  <c:v>21.689</c:v>
                </c:pt>
                <c:pt idx="6369">
                  <c:v>21.696999999999999</c:v>
                </c:pt>
                <c:pt idx="6370">
                  <c:v>21.724</c:v>
                </c:pt>
                <c:pt idx="6371">
                  <c:v>21.73</c:v>
                </c:pt>
                <c:pt idx="6372">
                  <c:v>21.731999999999999</c:v>
                </c:pt>
                <c:pt idx="6373">
                  <c:v>21.736999999999998</c:v>
                </c:pt>
                <c:pt idx="6374">
                  <c:v>21.771999999999998</c:v>
                </c:pt>
                <c:pt idx="6375">
                  <c:v>21.795000000000002</c:v>
                </c:pt>
                <c:pt idx="6376">
                  <c:v>21.834</c:v>
                </c:pt>
                <c:pt idx="6377">
                  <c:v>21.885999999999999</c:v>
                </c:pt>
                <c:pt idx="6378">
                  <c:v>21.87</c:v>
                </c:pt>
                <c:pt idx="6379">
                  <c:v>21.856999999999999</c:v>
                </c:pt>
                <c:pt idx="6380">
                  <c:v>21.847999999999999</c:v>
                </c:pt>
                <c:pt idx="6381">
                  <c:v>21.843</c:v>
                </c:pt>
                <c:pt idx="6382">
                  <c:v>21.814</c:v>
                </c:pt>
                <c:pt idx="6383">
                  <c:v>21.806999999999999</c:v>
                </c:pt>
                <c:pt idx="6384">
                  <c:v>21.809000000000001</c:v>
                </c:pt>
                <c:pt idx="6385">
                  <c:v>21.795999999999999</c:v>
                </c:pt>
                <c:pt idx="6386">
                  <c:v>21.806999999999999</c:v>
                </c:pt>
                <c:pt idx="6387">
                  <c:v>21.811</c:v>
                </c:pt>
                <c:pt idx="6388">
                  <c:v>21.811</c:v>
                </c:pt>
                <c:pt idx="6389">
                  <c:v>21.818999999999999</c:v>
                </c:pt>
                <c:pt idx="6390">
                  <c:v>21.805</c:v>
                </c:pt>
                <c:pt idx="6391">
                  <c:v>21.8</c:v>
                </c:pt>
                <c:pt idx="6392">
                  <c:v>21.788</c:v>
                </c:pt>
                <c:pt idx="6393">
                  <c:v>21.780999999999999</c:v>
                </c:pt>
                <c:pt idx="6394">
                  <c:v>21.74</c:v>
                </c:pt>
                <c:pt idx="6395">
                  <c:v>21.736000000000001</c:v>
                </c:pt>
                <c:pt idx="6396">
                  <c:v>21.713000000000001</c:v>
                </c:pt>
                <c:pt idx="6397">
                  <c:v>21.632999999999999</c:v>
                </c:pt>
                <c:pt idx="6398">
                  <c:v>21.614000000000001</c:v>
                </c:pt>
                <c:pt idx="6399">
                  <c:v>21.565999999999999</c:v>
                </c:pt>
                <c:pt idx="6400">
                  <c:v>21.565000000000001</c:v>
                </c:pt>
                <c:pt idx="6401">
                  <c:v>21.536999999999999</c:v>
                </c:pt>
                <c:pt idx="6402">
                  <c:v>21.536999999999999</c:v>
                </c:pt>
                <c:pt idx="6403">
                  <c:v>21.521000000000001</c:v>
                </c:pt>
                <c:pt idx="6404">
                  <c:v>21.523</c:v>
                </c:pt>
                <c:pt idx="6405">
                  <c:v>21.515999999999998</c:v>
                </c:pt>
                <c:pt idx="6406">
                  <c:v>21.475999999999999</c:v>
                </c:pt>
                <c:pt idx="6407">
                  <c:v>21.462</c:v>
                </c:pt>
                <c:pt idx="6408">
                  <c:v>21.433</c:v>
                </c:pt>
                <c:pt idx="6409">
                  <c:v>21.393000000000001</c:v>
                </c:pt>
                <c:pt idx="6410">
                  <c:v>21.361000000000001</c:v>
                </c:pt>
                <c:pt idx="6411">
                  <c:v>21.359000000000002</c:v>
                </c:pt>
                <c:pt idx="6412">
                  <c:v>21.372</c:v>
                </c:pt>
                <c:pt idx="6413">
                  <c:v>21.379000000000001</c:v>
                </c:pt>
                <c:pt idx="6414">
                  <c:v>21.385999999999999</c:v>
                </c:pt>
                <c:pt idx="6415">
                  <c:v>21.443999999999999</c:v>
                </c:pt>
                <c:pt idx="6416">
                  <c:v>21.443999999999999</c:v>
                </c:pt>
                <c:pt idx="6417">
                  <c:v>21.445</c:v>
                </c:pt>
                <c:pt idx="6418">
                  <c:v>21.445</c:v>
                </c:pt>
                <c:pt idx="6419">
                  <c:v>21.43</c:v>
                </c:pt>
                <c:pt idx="6420">
                  <c:v>21.43</c:v>
                </c:pt>
                <c:pt idx="6421">
                  <c:v>21.43</c:v>
                </c:pt>
                <c:pt idx="6422">
                  <c:v>21.428000000000001</c:v>
                </c:pt>
                <c:pt idx="6423">
                  <c:v>21.431000000000001</c:v>
                </c:pt>
                <c:pt idx="6424">
                  <c:v>21.428000000000001</c:v>
                </c:pt>
                <c:pt idx="6425">
                  <c:v>21.425999999999998</c:v>
                </c:pt>
                <c:pt idx="6426">
                  <c:v>21.422999999999998</c:v>
                </c:pt>
                <c:pt idx="6427">
                  <c:v>21.425000000000001</c:v>
                </c:pt>
                <c:pt idx="6428">
                  <c:v>21.425999999999998</c:v>
                </c:pt>
                <c:pt idx="6429">
                  <c:v>21.448</c:v>
                </c:pt>
                <c:pt idx="6430">
                  <c:v>21.452999999999999</c:v>
                </c:pt>
                <c:pt idx="6431">
                  <c:v>21.454999999999998</c:v>
                </c:pt>
                <c:pt idx="6432">
                  <c:v>21.457999999999998</c:v>
                </c:pt>
                <c:pt idx="6433">
                  <c:v>21.488</c:v>
                </c:pt>
                <c:pt idx="6434">
                  <c:v>21.509</c:v>
                </c:pt>
                <c:pt idx="6435">
                  <c:v>21.513000000000002</c:v>
                </c:pt>
                <c:pt idx="6436">
                  <c:v>21.539000000000001</c:v>
                </c:pt>
                <c:pt idx="6437">
                  <c:v>21.556000000000001</c:v>
                </c:pt>
                <c:pt idx="6438">
                  <c:v>21.591000000000001</c:v>
                </c:pt>
                <c:pt idx="6439">
                  <c:v>21.597999999999999</c:v>
                </c:pt>
                <c:pt idx="6440">
                  <c:v>21.600999999999999</c:v>
                </c:pt>
                <c:pt idx="6441">
                  <c:v>21.603999999999999</c:v>
                </c:pt>
                <c:pt idx="6442">
                  <c:v>21.62</c:v>
                </c:pt>
                <c:pt idx="6443">
                  <c:v>21.62</c:v>
                </c:pt>
                <c:pt idx="6444">
                  <c:v>21.62</c:v>
                </c:pt>
                <c:pt idx="6445">
                  <c:v>21.71</c:v>
                </c:pt>
                <c:pt idx="6446">
                  <c:v>21.725000000000001</c:v>
                </c:pt>
                <c:pt idx="6447">
                  <c:v>21.742000000000001</c:v>
                </c:pt>
                <c:pt idx="6448">
                  <c:v>21.818999999999999</c:v>
                </c:pt>
                <c:pt idx="6449">
                  <c:v>21.844000000000001</c:v>
                </c:pt>
                <c:pt idx="6450">
                  <c:v>21.861999999999998</c:v>
                </c:pt>
                <c:pt idx="6451">
                  <c:v>21.885999999999999</c:v>
                </c:pt>
                <c:pt idx="6452">
                  <c:v>21.923999999999999</c:v>
                </c:pt>
                <c:pt idx="6453">
                  <c:v>21.931000000000001</c:v>
                </c:pt>
                <c:pt idx="6454">
                  <c:v>21.962</c:v>
                </c:pt>
                <c:pt idx="6455">
                  <c:v>21.966000000000001</c:v>
                </c:pt>
                <c:pt idx="6456">
                  <c:v>21.954999999999998</c:v>
                </c:pt>
                <c:pt idx="6457">
                  <c:v>21.954999999999998</c:v>
                </c:pt>
                <c:pt idx="6458">
                  <c:v>21.945</c:v>
                </c:pt>
                <c:pt idx="6459">
                  <c:v>21.888999999999999</c:v>
                </c:pt>
                <c:pt idx="6460">
                  <c:v>21.867999999999999</c:v>
                </c:pt>
                <c:pt idx="6461">
                  <c:v>21.866</c:v>
                </c:pt>
                <c:pt idx="6462">
                  <c:v>21.864000000000001</c:v>
                </c:pt>
                <c:pt idx="6463">
                  <c:v>21.853000000000002</c:v>
                </c:pt>
                <c:pt idx="6464">
                  <c:v>21.809000000000001</c:v>
                </c:pt>
                <c:pt idx="6465">
                  <c:v>21.8</c:v>
                </c:pt>
                <c:pt idx="6466">
                  <c:v>21.785</c:v>
                </c:pt>
                <c:pt idx="6467">
                  <c:v>21.727</c:v>
                </c:pt>
                <c:pt idx="6468">
                  <c:v>21.702999999999999</c:v>
                </c:pt>
                <c:pt idx="6469">
                  <c:v>21.663</c:v>
                </c:pt>
                <c:pt idx="6470">
                  <c:v>21.637</c:v>
                </c:pt>
                <c:pt idx="6471">
                  <c:v>21.59</c:v>
                </c:pt>
                <c:pt idx="6472">
                  <c:v>21.608000000000001</c:v>
                </c:pt>
                <c:pt idx="6473">
                  <c:v>21.611000000000001</c:v>
                </c:pt>
                <c:pt idx="6474">
                  <c:v>21.631</c:v>
                </c:pt>
                <c:pt idx="6475">
                  <c:v>21.66</c:v>
                </c:pt>
                <c:pt idx="6476">
                  <c:v>21.709</c:v>
                </c:pt>
                <c:pt idx="6477">
                  <c:v>21.736000000000001</c:v>
                </c:pt>
                <c:pt idx="6478">
                  <c:v>21.760999999999999</c:v>
                </c:pt>
                <c:pt idx="6479">
                  <c:v>21.855</c:v>
                </c:pt>
                <c:pt idx="6480">
                  <c:v>21.864999999999998</c:v>
                </c:pt>
                <c:pt idx="6481">
                  <c:v>21.864000000000001</c:v>
                </c:pt>
                <c:pt idx="6482">
                  <c:v>21.853000000000002</c:v>
                </c:pt>
                <c:pt idx="6483">
                  <c:v>21.84</c:v>
                </c:pt>
                <c:pt idx="6484">
                  <c:v>21.838999999999999</c:v>
                </c:pt>
                <c:pt idx="6485">
                  <c:v>21.844000000000001</c:v>
                </c:pt>
                <c:pt idx="6486">
                  <c:v>21.841000000000001</c:v>
                </c:pt>
                <c:pt idx="6487">
                  <c:v>21.823</c:v>
                </c:pt>
                <c:pt idx="6488">
                  <c:v>21.818000000000001</c:v>
                </c:pt>
                <c:pt idx="6489">
                  <c:v>21.789000000000001</c:v>
                </c:pt>
                <c:pt idx="6490">
                  <c:v>21.763999999999999</c:v>
                </c:pt>
                <c:pt idx="6491">
                  <c:v>21.815999999999999</c:v>
                </c:pt>
                <c:pt idx="6492">
                  <c:v>21.815999999999999</c:v>
                </c:pt>
                <c:pt idx="6493">
                  <c:v>21.867999999999999</c:v>
                </c:pt>
                <c:pt idx="6494">
                  <c:v>21.928000000000001</c:v>
                </c:pt>
                <c:pt idx="6495">
                  <c:v>21.97</c:v>
                </c:pt>
                <c:pt idx="6496">
                  <c:v>22.018000000000001</c:v>
                </c:pt>
                <c:pt idx="6497">
                  <c:v>21.96</c:v>
                </c:pt>
                <c:pt idx="6498">
                  <c:v>21.948</c:v>
                </c:pt>
                <c:pt idx="6499">
                  <c:v>21.934000000000001</c:v>
                </c:pt>
                <c:pt idx="6500">
                  <c:v>21.927</c:v>
                </c:pt>
                <c:pt idx="6501">
                  <c:v>21.925999999999998</c:v>
                </c:pt>
                <c:pt idx="6502">
                  <c:v>21.922000000000001</c:v>
                </c:pt>
                <c:pt idx="6503">
                  <c:v>21.882000000000001</c:v>
                </c:pt>
                <c:pt idx="6504">
                  <c:v>21.872</c:v>
                </c:pt>
                <c:pt idx="6505">
                  <c:v>21.89</c:v>
                </c:pt>
                <c:pt idx="6506">
                  <c:v>21.919</c:v>
                </c:pt>
                <c:pt idx="6507">
                  <c:v>21.942</c:v>
                </c:pt>
                <c:pt idx="6508">
                  <c:v>21.988</c:v>
                </c:pt>
                <c:pt idx="6509">
                  <c:v>21.998000000000001</c:v>
                </c:pt>
                <c:pt idx="6510">
                  <c:v>22.041</c:v>
                </c:pt>
                <c:pt idx="6511">
                  <c:v>22.04</c:v>
                </c:pt>
                <c:pt idx="6512">
                  <c:v>22.038</c:v>
                </c:pt>
                <c:pt idx="6513">
                  <c:v>22.013999999999999</c:v>
                </c:pt>
                <c:pt idx="6514">
                  <c:v>21.978000000000002</c:v>
                </c:pt>
                <c:pt idx="6515">
                  <c:v>21.965</c:v>
                </c:pt>
                <c:pt idx="6516">
                  <c:v>21.96</c:v>
                </c:pt>
                <c:pt idx="6517">
                  <c:v>21.91</c:v>
                </c:pt>
                <c:pt idx="6518">
                  <c:v>21.908000000000001</c:v>
                </c:pt>
                <c:pt idx="6519">
                  <c:v>21.887</c:v>
                </c:pt>
                <c:pt idx="6520">
                  <c:v>21.88</c:v>
                </c:pt>
                <c:pt idx="6521">
                  <c:v>21.876999999999999</c:v>
                </c:pt>
                <c:pt idx="6522">
                  <c:v>21.824999999999999</c:v>
                </c:pt>
                <c:pt idx="6523">
                  <c:v>21.811</c:v>
                </c:pt>
                <c:pt idx="6524">
                  <c:v>21.777000000000001</c:v>
                </c:pt>
                <c:pt idx="6525">
                  <c:v>21.760999999999999</c:v>
                </c:pt>
                <c:pt idx="6526">
                  <c:v>21.654</c:v>
                </c:pt>
                <c:pt idx="6527">
                  <c:v>21.545000000000002</c:v>
                </c:pt>
                <c:pt idx="6528">
                  <c:v>21.475000000000001</c:v>
                </c:pt>
                <c:pt idx="6529">
                  <c:v>21.466999999999999</c:v>
                </c:pt>
                <c:pt idx="6530">
                  <c:v>21.468</c:v>
                </c:pt>
                <c:pt idx="6531">
                  <c:v>21.469000000000001</c:v>
                </c:pt>
                <c:pt idx="6532">
                  <c:v>21.472999999999999</c:v>
                </c:pt>
                <c:pt idx="6533">
                  <c:v>21.501000000000001</c:v>
                </c:pt>
                <c:pt idx="6534">
                  <c:v>21.655999999999999</c:v>
                </c:pt>
                <c:pt idx="6535">
                  <c:v>21.716000000000001</c:v>
                </c:pt>
                <c:pt idx="6536">
                  <c:v>21.716000000000001</c:v>
                </c:pt>
                <c:pt idx="6537">
                  <c:v>21.762</c:v>
                </c:pt>
                <c:pt idx="6538">
                  <c:v>21.768000000000001</c:v>
                </c:pt>
                <c:pt idx="6539">
                  <c:v>21.815999999999999</c:v>
                </c:pt>
                <c:pt idx="6540">
                  <c:v>21.768999999999998</c:v>
                </c:pt>
                <c:pt idx="6541">
                  <c:v>21.687000000000001</c:v>
                </c:pt>
                <c:pt idx="6542">
                  <c:v>21.661999999999999</c:v>
                </c:pt>
                <c:pt idx="6543">
                  <c:v>21.654</c:v>
                </c:pt>
                <c:pt idx="6544">
                  <c:v>21.65</c:v>
                </c:pt>
                <c:pt idx="6545">
                  <c:v>21.646000000000001</c:v>
                </c:pt>
                <c:pt idx="6546">
                  <c:v>21.646999999999998</c:v>
                </c:pt>
                <c:pt idx="6547">
                  <c:v>21.664999999999999</c:v>
                </c:pt>
                <c:pt idx="6548">
                  <c:v>21.718</c:v>
                </c:pt>
                <c:pt idx="6549">
                  <c:v>21.742000000000001</c:v>
                </c:pt>
                <c:pt idx="6550">
                  <c:v>21.68</c:v>
                </c:pt>
                <c:pt idx="6551">
                  <c:v>21.666</c:v>
                </c:pt>
                <c:pt idx="6552">
                  <c:v>21.603999999999999</c:v>
                </c:pt>
                <c:pt idx="6553">
                  <c:v>21.536000000000001</c:v>
                </c:pt>
                <c:pt idx="6554">
                  <c:v>21.398</c:v>
                </c:pt>
                <c:pt idx="6555">
                  <c:v>21.379000000000001</c:v>
                </c:pt>
                <c:pt idx="6556">
                  <c:v>21.398</c:v>
                </c:pt>
                <c:pt idx="6557">
                  <c:v>21.459</c:v>
                </c:pt>
                <c:pt idx="6558">
                  <c:v>21.471</c:v>
                </c:pt>
                <c:pt idx="6559">
                  <c:v>21.475000000000001</c:v>
                </c:pt>
                <c:pt idx="6560">
                  <c:v>21.484000000000002</c:v>
                </c:pt>
                <c:pt idx="6561">
                  <c:v>21.486000000000001</c:v>
                </c:pt>
                <c:pt idx="6562">
                  <c:v>21.501000000000001</c:v>
                </c:pt>
                <c:pt idx="6563">
                  <c:v>21.504999999999999</c:v>
                </c:pt>
                <c:pt idx="6564">
                  <c:v>21.513999999999999</c:v>
                </c:pt>
                <c:pt idx="6565">
                  <c:v>21.547999999999998</c:v>
                </c:pt>
                <c:pt idx="6566">
                  <c:v>21.707000000000001</c:v>
                </c:pt>
                <c:pt idx="6567">
                  <c:v>21.707999999999998</c:v>
                </c:pt>
                <c:pt idx="6568">
                  <c:v>21.709</c:v>
                </c:pt>
                <c:pt idx="6569">
                  <c:v>21.783999999999999</c:v>
                </c:pt>
                <c:pt idx="6570">
                  <c:v>21.8</c:v>
                </c:pt>
                <c:pt idx="6571">
                  <c:v>21.798999999999999</c:v>
                </c:pt>
                <c:pt idx="6572">
                  <c:v>21.798999999999999</c:v>
                </c:pt>
                <c:pt idx="6573">
                  <c:v>21.797999999999998</c:v>
                </c:pt>
                <c:pt idx="6574">
                  <c:v>21.698</c:v>
                </c:pt>
                <c:pt idx="6575">
                  <c:v>21.61</c:v>
                </c:pt>
                <c:pt idx="6576">
                  <c:v>21.538</c:v>
                </c:pt>
                <c:pt idx="6577">
                  <c:v>21.478999999999999</c:v>
                </c:pt>
                <c:pt idx="6578">
                  <c:v>21.254999999999999</c:v>
                </c:pt>
                <c:pt idx="6579">
                  <c:v>21.189</c:v>
                </c:pt>
                <c:pt idx="6580">
                  <c:v>21.175999999999998</c:v>
                </c:pt>
                <c:pt idx="6581">
                  <c:v>21.181999999999999</c:v>
                </c:pt>
                <c:pt idx="6582">
                  <c:v>21.227</c:v>
                </c:pt>
                <c:pt idx="6583">
                  <c:v>21.245000000000001</c:v>
                </c:pt>
                <c:pt idx="6584">
                  <c:v>21.268000000000001</c:v>
                </c:pt>
                <c:pt idx="6585">
                  <c:v>21.274000000000001</c:v>
                </c:pt>
                <c:pt idx="6586">
                  <c:v>21.295000000000002</c:v>
                </c:pt>
                <c:pt idx="6587">
                  <c:v>21.283999999999999</c:v>
                </c:pt>
                <c:pt idx="6588">
                  <c:v>21.324999999999999</c:v>
                </c:pt>
                <c:pt idx="6589">
                  <c:v>21.327999999999999</c:v>
                </c:pt>
                <c:pt idx="6590">
                  <c:v>21.404</c:v>
                </c:pt>
                <c:pt idx="6591">
                  <c:v>21.425999999999998</c:v>
                </c:pt>
                <c:pt idx="6592">
                  <c:v>21.445</c:v>
                </c:pt>
                <c:pt idx="6593">
                  <c:v>21.454000000000001</c:v>
                </c:pt>
                <c:pt idx="6594">
                  <c:v>21.486000000000001</c:v>
                </c:pt>
                <c:pt idx="6595">
                  <c:v>21.591000000000001</c:v>
                </c:pt>
                <c:pt idx="6596">
                  <c:v>21.646000000000001</c:v>
                </c:pt>
                <c:pt idx="6597">
                  <c:v>21.733000000000001</c:v>
                </c:pt>
                <c:pt idx="6598">
                  <c:v>21.741</c:v>
                </c:pt>
                <c:pt idx="6599">
                  <c:v>21.83</c:v>
                </c:pt>
                <c:pt idx="6600">
                  <c:v>21.812999999999999</c:v>
                </c:pt>
                <c:pt idx="6601">
                  <c:v>21.859000000000002</c:v>
                </c:pt>
                <c:pt idx="6602">
                  <c:v>21.858000000000001</c:v>
                </c:pt>
                <c:pt idx="6603">
                  <c:v>21.850999999999999</c:v>
                </c:pt>
                <c:pt idx="6604">
                  <c:v>21.88</c:v>
                </c:pt>
                <c:pt idx="6605">
                  <c:v>21.885999999999999</c:v>
                </c:pt>
                <c:pt idx="6606">
                  <c:v>21.89</c:v>
                </c:pt>
                <c:pt idx="6607">
                  <c:v>21.878</c:v>
                </c:pt>
                <c:pt idx="6608">
                  <c:v>21.834</c:v>
                </c:pt>
                <c:pt idx="6609">
                  <c:v>21.847000000000001</c:v>
                </c:pt>
                <c:pt idx="6610">
                  <c:v>21.869</c:v>
                </c:pt>
                <c:pt idx="6611">
                  <c:v>21.896999999999998</c:v>
                </c:pt>
                <c:pt idx="6612">
                  <c:v>21.885000000000002</c:v>
                </c:pt>
                <c:pt idx="6613">
                  <c:v>21.946999999999999</c:v>
                </c:pt>
                <c:pt idx="6614">
                  <c:v>21.937999999999999</c:v>
                </c:pt>
                <c:pt idx="6615">
                  <c:v>21.84</c:v>
                </c:pt>
                <c:pt idx="6616">
                  <c:v>21.823</c:v>
                </c:pt>
                <c:pt idx="6617">
                  <c:v>21.847000000000001</c:v>
                </c:pt>
                <c:pt idx="6618">
                  <c:v>21.841000000000001</c:v>
                </c:pt>
                <c:pt idx="6619">
                  <c:v>21.98</c:v>
                </c:pt>
                <c:pt idx="6620">
                  <c:v>21.977</c:v>
                </c:pt>
                <c:pt idx="6621">
                  <c:v>21.981000000000002</c:v>
                </c:pt>
                <c:pt idx="6622">
                  <c:v>21.991</c:v>
                </c:pt>
                <c:pt idx="6623">
                  <c:v>21.991</c:v>
                </c:pt>
                <c:pt idx="6624">
                  <c:v>22.036999999999999</c:v>
                </c:pt>
                <c:pt idx="6625">
                  <c:v>22.07</c:v>
                </c:pt>
                <c:pt idx="6626">
                  <c:v>22.079000000000001</c:v>
                </c:pt>
                <c:pt idx="6627">
                  <c:v>22.094000000000001</c:v>
                </c:pt>
                <c:pt idx="6628">
                  <c:v>22.085999999999999</c:v>
                </c:pt>
                <c:pt idx="6629">
                  <c:v>22.113</c:v>
                </c:pt>
                <c:pt idx="6630">
                  <c:v>22.097999999999999</c:v>
                </c:pt>
                <c:pt idx="6631">
                  <c:v>22.091000000000001</c:v>
                </c:pt>
                <c:pt idx="6632">
                  <c:v>22.065999999999999</c:v>
                </c:pt>
                <c:pt idx="6633">
                  <c:v>22.062999999999999</c:v>
                </c:pt>
                <c:pt idx="6634">
                  <c:v>22.061</c:v>
                </c:pt>
                <c:pt idx="6635">
                  <c:v>22.059000000000001</c:v>
                </c:pt>
                <c:pt idx="6636">
                  <c:v>22.06</c:v>
                </c:pt>
                <c:pt idx="6637">
                  <c:v>22.044</c:v>
                </c:pt>
                <c:pt idx="6638">
                  <c:v>22.021999999999998</c:v>
                </c:pt>
                <c:pt idx="6639">
                  <c:v>21.960999999999999</c:v>
                </c:pt>
                <c:pt idx="6640">
                  <c:v>21.922000000000001</c:v>
                </c:pt>
                <c:pt idx="6641">
                  <c:v>21.9</c:v>
                </c:pt>
                <c:pt idx="6642">
                  <c:v>21.876999999999999</c:v>
                </c:pt>
                <c:pt idx="6643">
                  <c:v>21.870999999999999</c:v>
                </c:pt>
                <c:pt idx="6644">
                  <c:v>21.850999999999999</c:v>
                </c:pt>
                <c:pt idx="6645">
                  <c:v>21.835000000000001</c:v>
                </c:pt>
                <c:pt idx="6646">
                  <c:v>21.811</c:v>
                </c:pt>
                <c:pt idx="6647">
                  <c:v>21.771000000000001</c:v>
                </c:pt>
                <c:pt idx="6648">
                  <c:v>21.756</c:v>
                </c:pt>
                <c:pt idx="6649">
                  <c:v>21.760999999999999</c:v>
                </c:pt>
                <c:pt idx="6650">
                  <c:v>21.795999999999999</c:v>
                </c:pt>
                <c:pt idx="6651">
                  <c:v>21.86</c:v>
                </c:pt>
                <c:pt idx="6652">
                  <c:v>21.927</c:v>
                </c:pt>
                <c:pt idx="6653">
                  <c:v>22.001000000000001</c:v>
                </c:pt>
                <c:pt idx="6654">
                  <c:v>22.021999999999998</c:v>
                </c:pt>
                <c:pt idx="6655">
                  <c:v>22.027999999999999</c:v>
                </c:pt>
                <c:pt idx="6656">
                  <c:v>22.018999999999998</c:v>
                </c:pt>
                <c:pt idx="6657">
                  <c:v>22.006</c:v>
                </c:pt>
                <c:pt idx="6658">
                  <c:v>21.995000000000001</c:v>
                </c:pt>
                <c:pt idx="6659">
                  <c:v>21.992000000000001</c:v>
                </c:pt>
                <c:pt idx="6660">
                  <c:v>21.988</c:v>
                </c:pt>
                <c:pt idx="6661">
                  <c:v>21.963000000000001</c:v>
                </c:pt>
                <c:pt idx="6662">
                  <c:v>21.956</c:v>
                </c:pt>
                <c:pt idx="6663">
                  <c:v>21.971</c:v>
                </c:pt>
                <c:pt idx="6664">
                  <c:v>22.001000000000001</c:v>
                </c:pt>
                <c:pt idx="6665">
                  <c:v>22.021999999999998</c:v>
                </c:pt>
                <c:pt idx="6666">
                  <c:v>22.032</c:v>
                </c:pt>
                <c:pt idx="6667">
                  <c:v>22.007999999999999</c:v>
                </c:pt>
                <c:pt idx="6668">
                  <c:v>21.943999999999999</c:v>
                </c:pt>
                <c:pt idx="6669">
                  <c:v>21.94</c:v>
                </c:pt>
                <c:pt idx="6670">
                  <c:v>21.936</c:v>
                </c:pt>
                <c:pt idx="6671">
                  <c:v>21.887</c:v>
                </c:pt>
                <c:pt idx="6672">
                  <c:v>21.742000000000001</c:v>
                </c:pt>
                <c:pt idx="6673">
                  <c:v>21.568000000000001</c:v>
                </c:pt>
                <c:pt idx="6674">
                  <c:v>21.550999999999998</c:v>
                </c:pt>
                <c:pt idx="6675">
                  <c:v>21.553000000000001</c:v>
                </c:pt>
                <c:pt idx="6676">
                  <c:v>21.588999999999999</c:v>
                </c:pt>
                <c:pt idx="6677">
                  <c:v>21.687999999999999</c:v>
                </c:pt>
                <c:pt idx="6678">
                  <c:v>21.725000000000001</c:v>
                </c:pt>
                <c:pt idx="6679">
                  <c:v>21.754000000000001</c:v>
                </c:pt>
                <c:pt idx="6680">
                  <c:v>21.908999999999999</c:v>
                </c:pt>
                <c:pt idx="6681">
                  <c:v>21.927</c:v>
                </c:pt>
                <c:pt idx="6682">
                  <c:v>22.045999999999999</c:v>
                </c:pt>
                <c:pt idx="6683">
                  <c:v>22.056999999999999</c:v>
                </c:pt>
                <c:pt idx="6684">
                  <c:v>22.074000000000002</c:v>
                </c:pt>
                <c:pt idx="6685">
                  <c:v>22.074000000000002</c:v>
                </c:pt>
                <c:pt idx="6686">
                  <c:v>22.082999999999998</c:v>
                </c:pt>
                <c:pt idx="6687">
                  <c:v>22.081</c:v>
                </c:pt>
                <c:pt idx="6688">
                  <c:v>22.12</c:v>
                </c:pt>
                <c:pt idx="6689">
                  <c:v>22.161000000000001</c:v>
                </c:pt>
                <c:pt idx="6690">
                  <c:v>22.163</c:v>
                </c:pt>
                <c:pt idx="6691">
                  <c:v>22.161999999999999</c:v>
                </c:pt>
                <c:pt idx="6692">
                  <c:v>22.03</c:v>
                </c:pt>
                <c:pt idx="6693">
                  <c:v>21.925999999999998</c:v>
                </c:pt>
                <c:pt idx="6694">
                  <c:v>21.891999999999999</c:v>
                </c:pt>
                <c:pt idx="6695">
                  <c:v>21.850999999999999</c:v>
                </c:pt>
                <c:pt idx="6696">
                  <c:v>21.850999999999999</c:v>
                </c:pt>
                <c:pt idx="6697">
                  <c:v>21.814</c:v>
                </c:pt>
                <c:pt idx="6698">
                  <c:v>21.827999999999999</c:v>
                </c:pt>
                <c:pt idx="6699">
                  <c:v>21.843</c:v>
                </c:pt>
                <c:pt idx="6700">
                  <c:v>21.847999999999999</c:v>
                </c:pt>
                <c:pt idx="6701">
                  <c:v>21.847999999999999</c:v>
                </c:pt>
                <c:pt idx="6702">
                  <c:v>21.853000000000002</c:v>
                </c:pt>
                <c:pt idx="6703">
                  <c:v>21.853000000000002</c:v>
                </c:pt>
                <c:pt idx="6704">
                  <c:v>21.890999999999998</c:v>
                </c:pt>
                <c:pt idx="6705">
                  <c:v>21.907</c:v>
                </c:pt>
                <c:pt idx="6706">
                  <c:v>21.922999999999998</c:v>
                </c:pt>
                <c:pt idx="6707">
                  <c:v>21.963000000000001</c:v>
                </c:pt>
                <c:pt idx="6708">
                  <c:v>21.983000000000001</c:v>
                </c:pt>
                <c:pt idx="6709">
                  <c:v>21.978999999999999</c:v>
                </c:pt>
                <c:pt idx="6710">
                  <c:v>21.952999999999999</c:v>
                </c:pt>
                <c:pt idx="6711">
                  <c:v>21.933</c:v>
                </c:pt>
                <c:pt idx="6712">
                  <c:v>21.925000000000001</c:v>
                </c:pt>
                <c:pt idx="6713">
                  <c:v>21.922000000000001</c:v>
                </c:pt>
                <c:pt idx="6714">
                  <c:v>21.913</c:v>
                </c:pt>
                <c:pt idx="6715">
                  <c:v>21.806000000000001</c:v>
                </c:pt>
                <c:pt idx="6716">
                  <c:v>21.75</c:v>
                </c:pt>
                <c:pt idx="6717">
                  <c:v>21.77</c:v>
                </c:pt>
                <c:pt idx="6718">
                  <c:v>21.803999999999998</c:v>
                </c:pt>
                <c:pt idx="6719">
                  <c:v>21.834</c:v>
                </c:pt>
                <c:pt idx="6720">
                  <c:v>21.74</c:v>
                </c:pt>
                <c:pt idx="6721">
                  <c:v>21.550999999999998</c:v>
                </c:pt>
                <c:pt idx="6722">
                  <c:v>21.527000000000001</c:v>
                </c:pt>
                <c:pt idx="6723">
                  <c:v>21.509</c:v>
                </c:pt>
                <c:pt idx="6724">
                  <c:v>21.396999999999998</c:v>
                </c:pt>
                <c:pt idx="6725">
                  <c:v>21.198</c:v>
                </c:pt>
                <c:pt idx="6726">
                  <c:v>21.155000000000001</c:v>
                </c:pt>
                <c:pt idx="6727">
                  <c:v>21.251000000000001</c:v>
                </c:pt>
                <c:pt idx="6728">
                  <c:v>21.334</c:v>
                </c:pt>
                <c:pt idx="6729">
                  <c:v>21.384</c:v>
                </c:pt>
                <c:pt idx="6730">
                  <c:v>21.404</c:v>
                </c:pt>
                <c:pt idx="6731">
                  <c:v>21.42</c:v>
                </c:pt>
                <c:pt idx="6732">
                  <c:v>21.574999999999999</c:v>
                </c:pt>
                <c:pt idx="6733">
                  <c:v>21.634</c:v>
                </c:pt>
                <c:pt idx="6734">
                  <c:v>21.768999999999998</c:v>
                </c:pt>
                <c:pt idx="6735">
                  <c:v>21.815000000000001</c:v>
                </c:pt>
                <c:pt idx="6736">
                  <c:v>21.847999999999999</c:v>
                </c:pt>
                <c:pt idx="6737">
                  <c:v>22.004999999999999</c:v>
                </c:pt>
                <c:pt idx="6738">
                  <c:v>22.042000000000002</c:v>
                </c:pt>
                <c:pt idx="6739">
                  <c:v>22.067</c:v>
                </c:pt>
                <c:pt idx="6740">
                  <c:v>22.07</c:v>
                </c:pt>
                <c:pt idx="6741">
                  <c:v>22.047999999999998</c:v>
                </c:pt>
                <c:pt idx="6742">
                  <c:v>22.012</c:v>
                </c:pt>
                <c:pt idx="6743">
                  <c:v>22.007999999999999</c:v>
                </c:pt>
                <c:pt idx="6744">
                  <c:v>22.004000000000001</c:v>
                </c:pt>
                <c:pt idx="6745">
                  <c:v>22.001000000000001</c:v>
                </c:pt>
                <c:pt idx="6746">
                  <c:v>21.997</c:v>
                </c:pt>
                <c:pt idx="6747">
                  <c:v>21.992999999999999</c:v>
                </c:pt>
                <c:pt idx="6748">
                  <c:v>21.968</c:v>
                </c:pt>
                <c:pt idx="6749">
                  <c:v>21.95</c:v>
                </c:pt>
                <c:pt idx="6750">
                  <c:v>21.858000000000001</c:v>
                </c:pt>
                <c:pt idx="6751">
                  <c:v>21.853999999999999</c:v>
                </c:pt>
                <c:pt idx="6752">
                  <c:v>21.757999999999999</c:v>
                </c:pt>
                <c:pt idx="6753">
                  <c:v>21.718</c:v>
                </c:pt>
                <c:pt idx="6754">
                  <c:v>21.699000000000002</c:v>
                </c:pt>
                <c:pt idx="6755">
                  <c:v>21.687999999999999</c:v>
                </c:pt>
                <c:pt idx="6756">
                  <c:v>21.724</c:v>
                </c:pt>
                <c:pt idx="6757">
                  <c:v>21.757999999999999</c:v>
                </c:pt>
                <c:pt idx="6758">
                  <c:v>21.736000000000001</c:v>
                </c:pt>
                <c:pt idx="6759">
                  <c:v>21.689</c:v>
                </c:pt>
                <c:pt idx="6760">
                  <c:v>21.655000000000001</c:v>
                </c:pt>
                <c:pt idx="6761">
                  <c:v>21.62</c:v>
                </c:pt>
                <c:pt idx="6762">
                  <c:v>21.631</c:v>
                </c:pt>
                <c:pt idx="6763">
                  <c:v>21.66</c:v>
                </c:pt>
                <c:pt idx="6764">
                  <c:v>21.655000000000001</c:v>
                </c:pt>
                <c:pt idx="6765">
                  <c:v>21.655000000000001</c:v>
                </c:pt>
                <c:pt idx="6766">
                  <c:v>21.664000000000001</c:v>
                </c:pt>
                <c:pt idx="6767">
                  <c:v>21.716000000000001</c:v>
                </c:pt>
                <c:pt idx="6768">
                  <c:v>21.827999999999999</c:v>
                </c:pt>
                <c:pt idx="6769">
                  <c:v>21.811</c:v>
                </c:pt>
                <c:pt idx="6770">
                  <c:v>21.808</c:v>
                </c:pt>
                <c:pt idx="6771">
                  <c:v>21.805</c:v>
                </c:pt>
                <c:pt idx="6772">
                  <c:v>21.800999999999998</c:v>
                </c:pt>
                <c:pt idx="6773">
                  <c:v>21.786999999999999</c:v>
                </c:pt>
                <c:pt idx="6774">
                  <c:v>21.701000000000001</c:v>
                </c:pt>
                <c:pt idx="6775">
                  <c:v>21.693000000000001</c:v>
                </c:pt>
                <c:pt idx="6776">
                  <c:v>21.695</c:v>
                </c:pt>
                <c:pt idx="6777">
                  <c:v>21.684000000000001</c:v>
                </c:pt>
                <c:pt idx="6778">
                  <c:v>21.7</c:v>
                </c:pt>
                <c:pt idx="6779">
                  <c:v>21.702999999999999</c:v>
                </c:pt>
                <c:pt idx="6780">
                  <c:v>21.733000000000001</c:v>
                </c:pt>
                <c:pt idx="6781">
                  <c:v>21.745999999999999</c:v>
                </c:pt>
                <c:pt idx="6782">
                  <c:v>21.748000000000001</c:v>
                </c:pt>
                <c:pt idx="6783">
                  <c:v>21.777999999999999</c:v>
                </c:pt>
                <c:pt idx="6784">
                  <c:v>21.768000000000001</c:v>
                </c:pt>
                <c:pt idx="6785">
                  <c:v>21.774999999999999</c:v>
                </c:pt>
                <c:pt idx="6786">
                  <c:v>21.783000000000001</c:v>
                </c:pt>
                <c:pt idx="6787">
                  <c:v>21.797999999999998</c:v>
                </c:pt>
                <c:pt idx="6788">
                  <c:v>21.817</c:v>
                </c:pt>
                <c:pt idx="6789">
                  <c:v>21.884</c:v>
                </c:pt>
                <c:pt idx="6790">
                  <c:v>21.978999999999999</c:v>
                </c:pt>
                <c:pt idx="6791">
                  <c:v>21.991</c:v>
                </c:pt>
                <c:pt idx="6792">
                  <c:v>21.995999999999999</c:v>
                </c:pt>
                <c:pt idx="6793">
                  <c:v>22.016999999999999</c:v>
                </c:pt>
                <c:pt idx="6794">
                  <c:v>22.027000000000001</c:v>
                </c:pt>
                <c:pt idx="6795">
                  <c:v>22.006</c:v>
                </c:pt>
                <c:pt idx="6796">
                  <c:v>21.989000000000001</c:v>
                </c:pt>
                <c:pt idx="6797">
                  <c:v>21.98</c:v>
                </c:pt>
                <c:pt idx="6798">
                  <c:v>21.963999999999999</c:v>
                </c:pt>
                <c:pt idx="6799">
                  <c:v>21.960999999999999</c:v>
                </c:pt>
                <c:pt idx="6800">
                  <c:v>21.965</c:v>
                </c:pt>
                <c:pt idx="6801">
                  <c:v>21.965</c:v>
                </c:pt>
                <c:pt idx="6802">
                  <c:v>21.978000000000002</c:v>
                </c:pt>
                <c:pt idx="6803">
                  <c:v>22</c:v>
                </c:pt>
                <c:pt idx="6804">
                  <c:v>22.004999999999999</c:v>
                </c:pt>
                <c:pt idx="6805">
                  <c:v>22.007999999999999</c:v>
                </c:pt>
                <c:pt idx="6806">
                  <c:v>22.018999999999998</c:v>
                </c:pt>
                <c:pt idx="6807">
                  <c:v>22.102</c:v>
                </c:pt>
                <c:pt idx="6808">
                  <c:v>22.132000000000001</c:v>
                </c:pt>
                <c:pt idx="6809">
                  <c:v>22.132999999999999</c:v>
                </c:pt>
                <c:pt idx="6810">
                  <c:v>22.137</c:v>
                </c:pt>
                <c:pt idx="6811">
                  <c:v>22.123999999999999</c:v>
                </c:pt>
                <c:pt idx="6812">
                  <c:v>22.106000000000002</c:v>
                </c:pt>
                <c:pt idx="6813">
                  <c:v>22.085999999999999</c:v>
                </c:pt>
                <c:pt idx="6814">
                  <c:v>22.068000000000001</c:v>
                </c:pt>
                <c:pt idx="6815">
                  <c:v>22.067</c:v>
                </c:pt>
                <c:pt idx="6816">
                  <c:v>22.061</c:v>
                </c:pt>
                <c:pt idx="6817">
                  <c:v>22.06</c:v>
                </c:pt>
                <c:pt idx="6818">
                  <c:v>22.06</c:v>
                </c:pt>
                <c:pt idx="6819">
                  <c:v>22.068000000000001</c:v>
                </c:pt>
                <c:pt idx="6820">
                  <c:v>22.068999999999999</c:v>
                </c:pt>
                <c:pt idx="6821">
                  <c:v>22.07</c:v>
                </c:pt>
                <c:pt idx="6822">
                  <c:v>22.071999999999999</c:v>
                </c:pt>
                <c:pt idx="6823">
                  <c:v>22.073</c:v>
                </c:pt>
                <c:pt idx="6824">
                  <c:v>22.073</c:v>
                </c:pt>
                <c:pt idx="6825">
                  <c:v>22.074999999999999</c:v>
                </c:pt>
                <c:pt idx="6826">
                  <c:v>22.071000000000002</c:v>
                </c:pt>
                <c:pt idx="6827">
                  <c:v>22.091000000000001</c:v>
                </c:pt>
                <c:pt idx="6828">
                  <c:v>22.087</c:v>
                </c:pt>
                <c:pt idx="6829">
                  <c:v>22.113</c:v>
                </c:pt>
                <c:pt idx="6830">
                  <c:v>22.111999999999998</c:v>
                </c:pt>
                <c:pt idx="6831">
                  <c:v>22.111999999999998</c:v>
                </c:pt>
                <c:pt idx="6832">
                  <c:v>22.053999999999998</c:v>
                </c:pt>
                <c:pt idx="6833">
                  <c:v>22.061</c:v>
                </c:pt>
                <c:pt idx="6834">
                  <c:v>22.047000000000001</c:v>
                </c:pt>
                <c:pt idx="6835">
                  <c:v>21.998999999999999</c:v>
                </c:pt>
                <c:pt idx="6836">
                  <c:v>22.004999999999999</c:v>
                </c:pt>
                <c:pt idx="6837">
                  <c:v>22.009</c:v>
                </c:pt>
                <c:pt idx="6838">
                  <c:v>22.018000000000001</c:v>
                </c:pt>
                <c:pt idx="6839">
                  <c:v>22.076000000000001</c:v>
                </c:pt>
                <c:pt idx="6840">
                  <c:v>22.132999999999999</c:v>
                </c:pt>
                <c:pt idx="6841">
                  <c:v>22.152999999999999</c:v>
                </c:pt>
                <c:pt idx="6842">
                  <c:v>22.167999999999999</c:v>
                </c:pt>
                <c:pt idx="6843">
                  <c:v>22.241</c:v>
                </c:pt>
                <c:pt idx="6844">
                  <c:v>22.259</c:v>
                </c:pt>
                <c:pt idx="6845">
                  <c:v>22.263000000000002</c:v>
                </c:pt>
                <c:pt idx="6846">
                  <c:v>22.260999999999999</c:v>
                </c:pt>
                <c:pt idx="6847">
                  <c:v>22.234999999999999</c:v>
                </c:pt>
                <c:pt idx="6848">
                  <c:v>22.231000000000002</c:v>
                </c:pt>
                <c:pt idx="6849">
                  <c:v>22.204000000000001</c:v>
                </c:pt>
                <c:pt idx="6850">
                  <c:v>22.172000000000001</c:v>
                </c:pt>
                <c:pt idx="6851">
                  <c:v>22.148</c:v>
                </c:pt>
                <c:pt idx="6852">
                  <c:v>22.135999999999999</c:v>
                </c:pt>
                <c:pt idx="6853">
                  <c:v>22.14</c:v>
                </c:pt>
                <c:pt idx="6854">
                  <c:v>22.137</c:v>
                </c:pt>
                <c:pt idx="6855">
                  <c:v>22.163</c:v>
                </c:pt>
                <c:pt idx="6856">
                  <c:v>22.201000000000001</c:v>
                </c:pt>
                <c:pt idx="6857">
                  <c:v>22.213000000000001</c:v>
                </c:pt>
                <c:pt idx="6858">
                  <c:v>22.143999999999998</c:v>
                </c:pt>
                <c:pt idx="6859">
                  <c:v>22.08</c:v>
                </c:pt>
                <c:pt idx="6860">
                  <c:v>22.07</c:v>
                </c:pt>
                <c:pt idx="6861">
                  <c:v>21.899000000000001</c:v>
                </c:pt>
                <c:pt idx="6862">
                  <c:v>21.858000000000001</c:v>
                </c:pt>
                <c:pt idx="6863">
                  <c:v>21.843</c:v>
                </c:pt>
                <c:pt idx="6864">
                  <c:v>21.832000000000001</c:v>
                </c:pt>
                <c:pt idx="6865">
                  <c:v>21.821999999999999</c:v>
                </c:pt>
                <c:pt idx="6866">
                  <c:v>21.818999999999999</c:v>
                </c:pt>
                <c:pt idx="6867">
                  <c:v>21.802</c:v>
                </c:pt>
                <c:pt idx="6868">
                  <c:v>21.798999999999999</c:v>
                </c:pt>
                <c:pt idx="6869">
                  <c:v>21.792000000000002</c:v>
                </c:pt>
                <c:pt idx="6870">
                  <c:v>21.684999999999999</c:v>
                </c:pt>
                <c:pt idx="6871">
                  <c:v>21.370999999999999</c:v>
                </c:pt>
                <c:pt idx="6872">
                  <c:v>21.334</c:v>
                </c:pt>
                <c:pt idx="6873">
                  <c:v>21.295999999999999</c:v>
                </c:pt>
                <c:pt idx="6874">
                  <c:v>21.158999999999999</c:v>
                </c:pt>
                <c:pt idx="6875">
                  <c:v>20.841000000000001</c:v>
                </c:pt>
                <c:pt idx="6876">
                  <c:v>20.783000000000001</c:v>
                </c:pt>
                <c:pt idx="6877">
                  <c:v>20.856000000000002</c:v>
                </c:pt>
                <c:pt idx="6878">
                  <c:v>21.189</c:v>
                </c:pt>
                <c:pt idx="6879">
                  <c:v>21.318999999999999</c:v>
                </c:pt>
                <c:pt idx="6880">
                  <c:v>21.347999999999999</c:v>
                </c:pt>
                <c:pt idx="6881">
                  <c:v>21.471</c:v>
                </c:pt>
                <c:pt idx="6882">
                  <c:v>21.55</c:v>
                </c:pt>
                <c:pt idx="6883">
                  <c:v>21.58</c:v>
                </c:pt>
                <c:pt idx="6884">
                  <c:v>21.629000000000001</c:v>
                </c:pt>
                <c:pt idx="6885">
                  <c:v>21.556000000000001</c:v>
                </c:pt>
                <c:pt idx="6886">
                  <c:v>21.352</c:v>
                </c:pt>
                <c:pt idx="6887">
                  <c:v>21.344999999999999</c:v>
                </c:pt>
                <c:pt idx="6888">
                  <c:v>21.334</c:v>
                </c:pt>
                <c:pt idx="6889">
                  <c:v>21.321000000000002</c:v>
                </c:pt>
                <c:pt idx="6890">
                  <c:v>21.082999999999998</c:v>
                </c:pt>
                <c:pt idx="6891">
                  <c:v>20.945</c:v>
                </c:pt>
                <c:pt idx="6892">
                  <c:v>20.632000000000001</c:v>
                </c:pt>
                <c:pt idx="6893">
                  <c:v>20.712</c:v>
                </c:pt>
                <c:pt idx="6894">
                  <c:v>20.756</c:v>
                </c:pt>
                <c:pt idx="6895">
                  <c:v>20.843</c:v>
                </c:pt>
                <c:pt idx="6896">
                  <c:v>20.986000000000001</c:v>
                </c:pt>
                <c:pt idx="6897">
                  <c:v>21.356999999999999</c:v>
                </c:pt>
                <c:pt idx="6898">
                  <c:v>21.486999999999998</c:v>
                </c:pt>
                <c:pt idx="6899">
                  <c:v>21.52</c:v>
                </c:pt>
                <c:pt idx="6900">
                  <c:v>22.062000000000001</c:v>
                </c:pt>
                <c:pt idx="6901">
                  <c:v>22.111999999999998</c:v>
                </c:pt>
                <c:pt idx="6902">
                  <c:v>22.122</c:v>
                </c:pt>
                <c:pt idx="6903">
                  <c:v>22.018999999999998</c:v>
                </c:pt>
                <c:pt idx="6904">
                  <c:v>22</c:v>
                </c:pt>
                <c:pt idx="6905">
                  <c:v>21.905999999999999</c:v>
                </c:pt>
                <c:pt idx="6906">
                  <c:v>21.78</c:v>
                </c:pt>
                <c:pt idx="6907">
                  <c:v>21.68</c:v>
                </c:pt>
                <c:pt idx="6908">
                  <c:v>21.506</c:v>
                </c:pt>
                <c:pt idx="6909">
                  <c:v>21.498999999999999</c:v>
                </c:pt>
                <c:pt idx="6910">
                  <c:v>21.443999999999999</c:v>
                </c:pt>
                <c:pt idx="6911">
                  <c:v>21.446999999999999</c:v>
                </c:pt>
                <c:pt idx="6912">
                  <c:v>21.38</c:v>
                </c:pt>
                <c:pt idx="6913">
                  <c:v>21.475999999999999</c:v>
                </c:pt>
                <c:pt idx="6914">
                  <c:v>21.387</c:v>
                </c:pt>
                <c:pt idx="6915">
                  <c:v>21.364999999999998</c:v>
                </c:pt>
                <c:pt idx="6916">
                  <c:v>21.196000000000002</c:v>
                </c:pt>
                <c:pt idx="6917">
                  <c:v>21.209</c:v>
                </c:pt>
                <c:pt idx="6918">
                  <c:v>21.236999999999998</c:v>
                </c:pt>
                <c:pt idx="6919">
                  <c:v>21.352</c:v>
                </c:pt>
                <c:pt idx="6920">
                  <c:v>21.370999999999999</c:v>
                </c:pt>
                <c:pt idx="6921">
                  <c:v>21.488</c:v>
                </c:pt>
                <c:pt idx="6922">
                  <c:v>21.541</c:v>
                </c:pt>
                <c:pt idx="6923">
                  <c:v>21.658000000000001</c:v>
                </c:pt>
                <c:pt idx="6924">
                  <c:v>21.847999999999999</c:v>
                </c:pt>
                <c:pt idx="6925">
                  <c:v>21.867000000000001</c:v>
                </c:pt>
                <c:pt idx="6926">
                  <c:v>21.881</c:v>
                </c:pt>
                <c:pt idx="6927">
                  <c:v>21.959</c:v>
                </c:pt>
                <c:pt idx="6928">
                  <c:v>21.978999999999999</c:v>
                </c:pt>
                <c:pt idx="6929">
                  <c:v>21.997</c:v>
                </c:pt>
                <c:pt idx="6930">
                  <c:v>22.021999999999998</c:v>
                </c:pt>
                <c:pt idx="6931">
                  <c:v>22.13</c:v>
                </c:pt>
                <c:pt idx="6932">
                  <c:v>22.167000000000002</c:v>
                </c:pt>
                <c:pt idx="6933">
                  <c:v>22.087</c:v>
                </c:pt>
                <c:pt idx="6934">
                  <c:v>21.992999999999999</c:v>
                </c:pt>
                <c:pt idx="6935">
                  <c:v>21.986000000000001</c:v>
                </c:pt>
                <c:pt idx="6936">
                  <c:v>21.975999999999999</c:v>
                </c:pt>
                <c:pt idx="6937">
                  <c:v>21.861999999999998</c:v>
                </c:pt>
                <c:pt idx="6938">
                  <c:v>21.904</c:v>
                </c:pt>
                <c:pt idx="6939">
                  <c:v>21.93</c:v>
                </c:pt>
                <c:pt idx="6940">
                  <c:v>22.062999999999999</c:v>
                </c:pt>
                <c:pt idx="6941">
                  <c:v>22.062999999999999</c:v>
                </c:pt>
                <c:pt idx="6942">
                  <c:v>22.053999999999998</c:v>
                </c:pt>
                <c:pt idx="6943">
                  <c:v>21.937000000000001</c:v>
                </c:pt>
                <c:pt idx="6944">
                  <c:v>21.966000000000001</c:v>
                </c:pt>
                <c:pt idx="6945">
                  <c:v>21.992000000000001</c:v>
                </c:pt>
                <c:pt idx="6946">
                  <c:v>22.158000000000001</c:v>
                </c:pt>
                <c:pt idx="6947">
                  <c:v>22.151</c:v>
                </c:pt>
                <c:pt idx="6948">
                  <c:v>22.149000000000001</c:v>
                </c:pt>
                <c:pt idx="6949">
                  <c:v>22.114999999999998</c:v>
                </c:pt>
                <c:pt idx="6950">
                  <c:v>22.041</c:v>
                </c:pt>
                <c:pt idx="6951">
                  <c:v>21.984000000000002</c:v>
                </c:pt>
                <c:pt idx="6952">
                  <c:v>21.937999999999999</c:v>
                </c:pt>
                <c:pt idx="6953">
                  <c:v>21.905999999999999</c:v>
                </c:pt>
                <c:pt idx="6954">
                  <c:v>21.884</c:v>
                </c:pt>
                <c:pt idx="6955">
                  <c:v>21.873999999999999</c:v>
                </c:pt>
                <c:pt idx="6956">
                  <c:v>21.952000000000002</c:v>
                </c:pt>
                <c:pt idx="6957">
                  <c:v>22.015000000000001</c:v>
                </c:pt>
                <c:pt idx="6958">
                  <c:v>22.044</c:v>
                </c:pt>
                <c:pt idx="6959">
                  <c:v>22.097999999999999</c:v>
                </c:pt>
                <c:pt idx="6960">
                  <c:v>22.135000000000002</c:v>
                </c:pt>
                <c:pt idx="6961">
                  <c:v>22.155000000000001</c:v>
                </c:pt>
                <c:pt idx="6962">
                  <c:v>22.175999999999998</c:v>
                </c:pt>
                <c:pt idx="6963">
                  <c:v>22.183</c:v>
                </c:pt>
                <c:pt idx="6964">
                  <c:v>22.21</c:v>
                </c:pt>
                <c:pt idx="6965">
                  <c:v>22.245000000000001</c:v>
                </c:pt>
                <c:pt idx="6966">
                  <c:v>22.231000000000002</c:v>
                </c:pt>
                <c:pt idx="6967">
                  <c:v>22.212</c:v>
                </c:pt>
                <c:pt idx="6968">
                  <c:v>22.212</c:v>
                </c:pt>
                <c:pt idx="6969">
                  <c:v>22.212</c:v>
                </c:pt>
                <c:pt idx="6970">
                  <c:v>22.216000000000001</c:v>
                </c:pt>
                <c:pt idx="6971">
                  <c:v>22.222999999999999</c:v>
                </c:pt>
                <c:pt idx="6972">
                  <c:v>22.244</c:v>
                </c:pt>
                <c:pt idx="6973">
                  <c:v>22.257999999999999</c:v>
                </c:pt>
                <c:pt idx="6974">
                  <c:v>22.271000000000001</c:v>
                </c:pt>
                <c:pt idx="6975">
                  <c:v>22.274000000000001</c:v>
                </c:pt>
                <c:pt idx="6976">
                  <c:v>22.283999999999999</c:v>
                </c:pt>
                <c:pt idx="6977">
                  <c:v>22.306999999999999</c:v>
                </c:pt>
                <c:pt idx="6978">
                  <c:v>22.32</c:v>
                </c:pt>
                <c:pt idx="6979">
                  <c:v>22.327999999999999</c:v>
                </c:pt>
                <c:pt idx="6980">
                  <c:v>22.344000000000001</c:v>
                </c:pt>
                <c:pt idx="6981">
                  <c:v>22.359000000000002</c:v>
                </c:pt>
                <c:pt idx="6982">
                  <c:v>22.369</c:v>
                </c:pt>
                <c:pt idx="6983">
                  <c:v>22.393000000000001</c:v>
                </c:pt>
                <c:pt idx="6984">
                  <c:v>22.396000000000001</c:v>
                </c:pt>
                <c:pt idx="6985">
                  <c:v>22.38</c:v>
                </c:pt>
                <c:pt idx="6986">
                  <c:v>22.341000000000001</c:v>
                </c:pt>
                <c:pt idx="6987">
                  <c:v>22.343</c:v>
                </c:pt>
                <c:pt idx="6988">
                  <c:v>22.344999999999999</c:v>
                </c:pt>
                <c:pt idx="6989">
                  <c:v>22.332999999999998</c:v>
                </c:pt>
                <c:pt idx="6990">
                  <c:v>22.331</c:v>
                </c:pt>
                <c:pt idx="6991">
                  <c:v>22.318999999999999</c:v>
                </c:pt>
                <c:pt idx="6992">
                  <c:v>22.318999999999999</c:v>
                </c:pt>
                <c:pt idx="6993">
                  <c:v>22.323</c:v>
                </c:pt>
                <c:pt idx="6994">
                  <c:v>22.323</c:v>
                </c:pt>
                <c:pt idx="6995">
                  <c:v>22.324000000000002</c:v>
                </c:pt>
                <c:pt idx="6996">
                  <c:v>22.329000000000001</c:v>
                </c:pt>
                <c:pt idx="6997">
                  <c:v>22.332999999999998</c:v>
                </c:pt>
                <c:pt idx="6998">
                  <c:v>22.334</c:v>
                </c:pt>
                <c:pt idx="6999">
                  <c:v>22.341000000000001</c:v>
                </c:pt>
                <c:pt idx="7000">
                  <c:v>22.361000000000001</c:v>
                </c:pt>
                <c:pt idx="7001">
                  <c:v>22.372</c:v>
                </c:pt>
                <c:pt idx="7002">
                  <c:v>22.376000000000001</c:v>
                </c:pt>
                <c:pt idx="7003">
                  <c:v>22.39</c:v>
                </c:pt>
                <c:pt idx="7004">
                  <c:v>22.39</c:v>
                </c:pt>
                <c:pt idx="7005">
                  <c:v>22.388999999999999</c:v>
                </c:pt>
                <c:pt idx="7006">
                  <c:v>22.387</c:v>
                </c:pt>
                <c:pt idx="7007">
                  <c:v>22.385000000000002</c:v>
                </c:pt>
                <c:pt idx="7008">
                  <c:v>22.359000000000002</c:v>
                </c:pt>
                <c:pt idx="7009">
                  <c:v>22.353999999999999</c:v>
                </c:pt>
                <c:pt idx="7010">
                  <c:v>22.346</c:v>
                </c:pt>
                <c:pt idx="7011">
                  <c:v>22.344000000000001</c:v>
                </c:pt>
                <c:pt idx="7012">
                  <c:v>22.338999999999999</c:v>
                </c:pt>
                <c:pt idx="7013">
                  <c:v>22.347000000000001</c:v>
                </c:pt>
                <c:pt idx="7014">
                  <c:v>22.35</c:v>
                </c:pt>
                <c:pt idx="7015">
                  <c:v>22.347000000000001</c:v>
                </c:pt>
                <c:pt idx="7016">
                  <c:v>22.347999999999999</c:v>
                </c:pt>
                <c:pt idx="7017">
                  <c:v>22.347999999999999</c:v>
                </c:pt>
                <c:pt idx="7018">
                  <c:v>22.347999999999999</c:v>
                </c:pt>
                <c:pt idx="7019">
                  <c:v>22.343</c:v>
                </c:pt>
                <c:pt idx="7020">
                  <c:v>22.327000000000002</c:v>
                </c:pt>
                <c:pt idx="7021">
                  <c:v>22.324999999999999</c:v>
                </c:pt>
                <c:pt idx="7022">
                  <c:v>22.321999999999999</c:v>
                </c:pt>
                <c:pt idx="7023">
                  <c:v>22.318999999999999</c:v>
                </c:pt>
                <c:pt idx="7024">
                  <c:v>22.318000000000001</c:v>
                </c:pt>
                <c:pt idx="7025">
                  <c:v>22.324000000000002</c:v>
                </c:pt>
                <c:pt idx="7026">
                  <c:v>22.315000000000001</c:v>
                </c:pt>
                <c:pt idx="7027">
                  <c:v>22.315000000000001</c:v>
                </c:pt>
                <c:pt idx="7028">
                  <c:v>22.277999999999999</c:v>
                </c:pt>
                <c:pt idx="7029">
                  <c:v>22.152000000000001</c:v>
                </c:pt>
                <c:pt idx="7030">
                  <c:v>22.132000000000001</c:v>
                </c:pt>
                <c:pt idx="7031">
                  <c:v>22.117000000000001</c:v>
                </c:pt>
                <c:pt idx="7032">
                  <c:v>21.902000000000001</c:v>
                </c:pt>
                <c:pt idx="7033">
                  <c:v>21.846</c:v>
                </c:pt>
                <c:pt idx="7034">
                  <c:v>21.884</c:v>
                </c:pt>
                <c:pt idx="7035">
                  <c:v>21.920999999999999</c:v>
                </c:pt>
                <c:pt idx="7036">
                  <c:v>21.949000000000002</c:v>
                </c:pt>
                <c:pt idx="7037">
                  <c:v>21.925999999999998</c:v>
                </c:pt>
                <c:pt idx="7038">
                  <c:v>21.904</c:v>
                </c:pt>
                <c:pt idx="7039">
                  <c:v>21.882999999999999</c:v>
                </c:pt>
                <c:pt idx="7040">
                  <c:v>21.91</c:v>
                </c:pt>
                <c:pt idx="7041">
                  <c:v>22.021000000000001</c:v>
                </c:pt>
                <c:pt idx="7042">
                  <c:v>22.021000000000001</c:v>
                </c:pt>
                <c:pt idx="7043">
                  <c:v>22.035</c:v>
                </c:pt>
                <c:pt idx="7044">
                  <c:v>22.062999999999999</c:v>
                </c:pt>
                <c:pt idx="7045">
                  <c:v>22.079000000000001</c:v>
                </c:pt>
                <c:pt idx="7046">
                  <c:v>22.108000000000001</c:v>
                </c:pt>
                <c:pt idx="7047">
                  <c:v>22.125</c:v>
                </c:pt>
                <c:pt idx="7048">
                  <c:v>22.125</c:v>
                </c:pt>
                <c:pt idx="7049">
                  <c:v>22.132000000000001</c:v>
                </c:pt>
                <c:pt idx="7050">
                  <c:v>22.146999999999998</c:v>
                </c:pt>
                <c:pt idx="7051">
                  <c:v>22.128</c:v>
                </c:pt>
                <c:pt idx="7052">
                  <c:v>21.997</c:v>
                </c:pt>
                <c:pt idx="7053">
                  <c:v>21.991</c:v>
                </c:pt>
                <c:pt idx="7054">
                  <c:v>21.988</c:v>
                </c:pt>
                <c:pt idx="7055">
                  <c:v>21.975000000000001</c:v>
                </c:pt>
                <c:pt idx="7056">
                  <c:v>21.896000000000001</c:v>
                </c:pt>
                <c:pt idx="7057">
                  <c:v>21.89</c:v>
                </c:pt>
                <c:pt idx="7058">
                  <c:v>21.972000000000001</c:v>
                </c:pt>
                <c:pt idx="7059">
                  <c:v>22.068000000000001</c:v>
                </c:pt>
                <c:pt idx="7060">
                  <c:v>22.187999999999999</c:v>
                </c:pt>
                <c:pt idx="7061">
                  <c:v>22.22</c:v>
                </c:pt>
                <c:pt idx="7062">
                  <c:v>22.241</c:v>
                </c:pt>
                <c:pt idx="7063">
                  <c:v>22.25</c:v>
                </c:pt>
                <c:pt idx="7064">
                  <c:v>22.286999999999999</c:v>
                </c:pt>
                <c:pt idx="7065">
                  <c:v>22.291</c:v>
                </c:pt>
                <c:pt idx="7066">
                  <c:v>22.308</c:v>
                </c:pt>
                <c:pt idx="7067">
                  <c:v>22.344000000000001</c:v>
                </c:pt>
                <c:pt idx="7068">
                  <c:v>22.344999999999999</c:v>
                </c:pt>
                <c:pt idx="7069">
                  <c:v>22.350999999999999</c:v>
                </c:pt>
                <c:pt idx="7070">
                  <c:v>22.353000000000002</c:v>
                </c:pt>
                <c:pt idx="7071">
                  <c:v>22.36</c:v>
                </c:pt>
                <c:pt idx="7072">
                  <c:v>22.361000000000001</c:v>
                </c:pt>
                <c:pt idx="7073">
                  <c:v>22.37</c:v>
                </c:pt>
                <c:pt idx="7074">
                  <c:v>22.361999999999998</c:v>
                </c:pt>
                <c:pt idx="7075">
                  <c:v>22.356999999999999</c:v>
                </c:pt>
                <c:pt idx="7076">
                  <c:v>22.353999999999999</c:v>
                </c:pt>
                <c:pt idx="7077">
                  <c:v>22.353000000000002</c:v>
                </c:pt>
                <c:pt idx="7078">
                  <c:v>22.353000000000002</c:v>
                </c:pt>
                <c:pt idx="7079">
                  <c:v>22.353999999999999</c:v>
                </c:pt>
                <c:pt idx="7080">
                  <c:v>22.353000000000002</c:v>
                </c:pt>
                <c:pt idx="7081">
                  <c:v>22.350999999999999</c:v>
                </c:pt>
                <c:pt idx="7082">
                  <c:v>22.352</c:v>
                </c:pt>
                <c:pt idx="7083">
                  <c:v>22.349</c:v>
                </c:pt>
                <c:pt idx="7084">
                  <c:v>22.335999999999999</c:v>
                </c:pt>
                <c:pt idx="7085">
                  <c:v>22.295999999999999</c:v>
                </c:pt>
                <c:pt idx="7086">
                  <c:v>22.28</c:v>
                </c:pt>
                <c:pt idx="7087">
                  <c:v>22.231999999999999</c:v>
                </c:pt>
                <c:pt idx="7088">
                  <c:v>22.216999999999999</c:v>
                </c:pt>
                <c:pt idx="7089">
                  <c:v>22.231999999999999</c:v>
                </c:pt>
                <c:pt idx="7090">
                  <c:v>22.274999999999999</c:v>
                </c:pt>
                <c:pt idx="7091">
                  <c:v>22.291</c:v>
                </c:pt>
                <c:pt idx="7092">
                  <c:v>22.285</c:v>
                </c:pt>
                <c:pt idx="7093">
                  <c:v>22.271000000000001</c:v>
                </c:pt>
                <c:pt idx="7094">
                  <c:v>22.265000000000001</c:v>
                </c:pt>
                <c:pt idx="7095">
                  <c:v>22.259</c:v>
                </c:pt>
                <c:pt idx="7096">
                  <c:v>22.257000000000001</c:v>
                </c:pt>
                <c:pt idx="7097">
                  <c:v>22.25</c:v>
                </c:pt>
                <c:pt idx="7098">
                  <c:v>22.26</c:v>
                </c:pt>
                <c:pt idx="7099">
                  <c:v>22.273</c:v>
                </c:pt>
                <c:pt idx="7100">
                  <c:v>22.282</c:v>
                </c:pt>
                <c:pt idx="7101">
                  <c:v>22.238</c:v>
                </c:pt>
                <c:pt idx="7102">
                  <c:v>22.143000000000001</c:v>
                </c:pt>
                <c:pt idx="7103">
                  <c:v>22.14</c:v>
                </c:pt>
                <c:pt idx="7104">
                  <c:v>22.094999999999999</c:v>
                </c:pt>
                <c:pt idx="7105">
                  <c:v>22.062999999999999</c:v>
                </c:pt>
                <c:pt idx="7106">
                  <c:v>22.061</c:v>
                </c:pt>
                <c:pt idx="7107">
                  <c:v>22.033999999999999</c:v>
                </c:pt>
                <c:pt idx="7108">
                  <c:v>22.029</c:v>
                </c:pt>
                <c:pt idx="7109">
                  <c:v>22.027000000000001</c:v>
                </c:pt>
                <c:pt idx="7110">
                  <c:v>22.024999999999999</c:v>
                </c:pt>
                <c:pt idx="7111">
                  <c:v>22.023</c:v>
                </c:pt>
                <c:pt idx="7112">
                  <c:v>22.021000000000001</c:v>
                </c:pt>
                <c:pt idx="7113">
                  <c:v>22.021999999999998</c:v>
                </c:pt>
                <c:pt idx="7114">
                  <c:v>22.071000000000002</c:v>
                </c:pt>
                <c:pt idx="7115">
                  <c:v>22.084</c:v>
                </c:pt>
                <c:pt idx="7116">
                  <c:v>22.117000000000001</c:v>
                </c:pt>
                <c:pt idx="7117">
                  <c:v>22.192</c:v>
                </c:pt>
                <c:pt idx="7118">
                  <c:v>22.225999999999999</c:v>
                </c:pt>
                <c:pt idx="7119">
                  <c:v>22.23</c:v>
                </c:pt>
                <c:pt idx="7120">
                  <c:v>22.242999999999999</c:v>
                </c:pt>
                <c:pt idx="7121">
                  <c:v>22.248000000000001</c:v>
                </c:pt>
                <c:pt idx="7122">
                  <c:v>22.251999999999999</c:v>
                </c:pt>
                <c:pt idx="7123">
                  <c:v>22.268000000000001</c:v>
                </c:pt>
                <c:pt idx="7124">
                  <c:v>22.271999999999998</c:v>
                </c:pt>
                <c:pt idx="7125">
                  <c:v>22.277999999999999</c:v>
                </c:pt>
                <c:pt idx="7126">
                  <c:v>22.297999999999998</c:v>
                </c:pt>
                <c:pt idx="7127">
                  <c:v>22.303999999999998</c:v>
                </c:pt>
                <c:pt idx="7128">
                  <c:v>22.309000000000001</c:v>
                </c:pt>
                <c:pt idx="7129">
                  <c:v>22.331</c:v>
                </c:pt>
                <c:pt idx="7130">
                  <c:v>22.335000000000001</c:v>
                </c:pt>
                <c:pt idx="7131">
                  <c:v>22.34</c:v>
                </c:pt>
                <c:pt idx="7132">
                  <c:v>22.364000000000001</c:v>
                </c:pt>
                <c:pt idx="7133">
                  <c:v>22.396999999999998</c:v>
                </c:pt>
                <c:pt idx="7134">
                  <c:v>22.396999999999998</c:v>
                </c:pt>
                <c:pt idx="7135">
                  <c:v>22.396999999999998</c:v>
                </c:pt>
                <c:pt idx="7136">
                  <c:v>22.396999999999998</c:v>
                </c:pt>
                <c:pt idx="7137">
                  <c:v>22.396000000000001</c:v>
                </c:pt>
                <c:pt idx="7138">
                  <c:v>22.385000000000002</c:v>
                </c:pt>
                <c:pt idx="7139">
                  <c:v>22.364999999999998</c:v>
                </c:pt>
                <c:pt idx="7140">
                  <c:v>22.364999999999998</c:v>
                </c:pt>
                <c:pt idx="7141">
                  <c:v>22.393000000000001</c:v>
                </c:pt>
                <c:pt idx="7142">
                  <c:v>22.395</c:v>
                </c:pt>
                <c:pt idx="7143">
                  <c:v>22.393999999999998</c:v>
                </c:pt>
                <c:pt idx="7144">
                  <c:v>22.393000000000001</c:v>
                </c:pt>
                <c:pt idx="7145">
                  <c:v>22.393000000000001</c:v>
                </c:pt>
                <c:pt idx="7146">
                  <c:v>22.393000000000001</c:v>
                </c:pt>
                <c:pt idx="7147">
                  <c:v>22.37</c:v>
                </c:pt>
                <c:pt idx="7148">
                  <c:v>22.37</c:v>
                </c:pt>
                <c:pt idx="7149">
                  <c:v>22.358000000000001</c:v>
                </c:pt>
                <c:pt idx="7150">
                  <c:v>22.257000000000001</c:v>
                </c:pt>
                <c:pt idx="7151">
                  <c:v>22.244</c:v>
                </c:pt>
                <c:pt idx="7152">
                  <c:v>22.184000000000001</c:v>
                </c:pt>
                <c:pt idx="7153">
                  <c:v>22.12</c:v>
                </c:pt>
                <c:pt idx="7154">
                  <c:v>22.093</c:v>
                </c:pt>
                <c:pt idx="7155">
                  <c:v>22.082000000000001</c:v>
                </c:pt>
                <c:pt idx="7156">
                  <c:v>22.077999999999999</c:v>
                </c:pt>
                <c:pt idx="7157">
                  <c:v>22.045000000000002</c:v>
                </c:pt>
                <c:pt idx="7158">
                  <c:v>22.038</c:v>
                </c:pt>
                <c:pt idx="7159">
                  <c:v>22.038</c:v>
                </c:pt>
                <c:pt idx="7160">
                  <c:v>21.992000000000001</c:v>
                </c:pt>
                <c:pt idx="7161">
                  <c:v>21.992000000000001</c:v>
                </c:pt>
                <c:pt idx="7162">
                  <c:v>21.99</c:v>
                </c:pt>
                <c:pt idx="7163">
                  <c:v>21.93</c:v>
                </c:pt>
                <c:pt idx="7164">
                  <c:v>21.812000000000001</c:v>
                </c:pt>
                <c:pt idx="7165">
                  <c:v>21.79</c:v>
                </c:pt>
                <c:pt idx="7166">
                  <c:v>21.783000000000001</c:v>
                </c:pt>
                <c:pt idx="7167">
                  <c:v>21.66</c:v>
                </c:pt>
                <c:pt idx="7168">
                  <c:v>21.645</c:v>
                </c:pt>
                <c:pt idx="7169">
                  <c:v>21.614000000000001</c:v>
                </c:pt>
                <c:pt idx="7170">
                  <c:v>21.423999999999999</c:v>
                </c:pt>
                <c:pt idx="7171">
                  <c:v>21.38</c:v>
                </c:pt>
                <c:pt idx="7172">
                  <c:v>21.355</c:v>
                </c:pt>
                <c:pt idx="7173">
                  <c:v>21.306999999999999</c:v>
                </c:pt>
                <c:pt idx="7174">
                  <c:v>21.238</c:v>
                </c:pt>
                <c:pt idx="7175">
                  <c:v>21.155999999999999</c:v>
                </c:pt>
                <c:pt idx="7176">
                  <c:v>21.077000000000002</c:v>
                </c:pt>
                <c:pt idx="7177">
                  <c:v>20.859000000000002</c:v>
                </c:pt>
                <c:pt idx="7178">
                  <c:v>20.722999999999999</c:v>
                </c:pt>
                <c:pt idx="7179">
                  <c:v>20.484999999999999</c:v>
                </c:pt>
                <c:pt idx="7180">
                  <c:v>20.067</c:v>
                </c:pt>
                <c:pt idx="7181">
                  <c:v>19.738</c:v>
                </c:pt>
                <c:pt idx="7182">
                  <c:v>19.533999999999999</c:v>
                </c:pt>
                <c:pt idx="7183">
                  <c:v>19.532</c:v>
                </c:pt>
                <c:pt idx="7184">
                  <c:v>19.341000000000001</c:v>
                </c:pt>
                <c:pt idx="7185">
                  <c:v>19.297000000000001</c:v>
                </c:pt>
                <c:pt idx="7186">
                  <c:v>19.306999999999999</c:v>
                </c:pt>
                <c:pt idx="7187">
                  <c:v>19.273</c:v>
                </c:pt>
                <c:pt idx="7188">
                  <c:v>19.294</c:v>
                </c:pt>
                <c:pt idx="7189">
                  <c:v>19.335999999999999</c:v>
                </c:pt>
                <c:pt idx="7190">
                  <c:v>19.36</c:v>
                </c:pt>
                <c:pt idx="7191">
                  <c:v>19.884</c:v>
                </c:pt>
                <c:pt idx="7192">
                  <c:v>19.954999999999998</c:v>
                </c:pt>
                <c:pt idx="7193">
                  <c:v>20.015000000000001</c:v>
                </c:pt>
                <c:pt idx="7194">
                  <c:v>20.068000000000001</c:v>
                </c:pt>
                <c:pt idx="7195">
                  <c:v>20.126999999999999</c:v>
                </c:pt>
                <c:pt idx="7196">
                  <c:v>20.443999999999999</c:v>
                </c:pt>
                <c:pt idx="7197">
                  <c:v>20.486000000000001</c:v>
                </c:pt>
                <c:pt idx="7198">
                  <c:v>20.484000000000002</c:v>
                </c:pt>
                <c:pt idx="7199">
                  <c:v>20.463000000000001</c:v>
                </c:pt>
                <c:pt idx="7200">
                  <c:v>20.446999999999999</c:v>
                </c:pt>
                <c:pt idx="7201">
                  <c:v>20.117000000000001</c:v>
                </c:pt>
                <c:pt idx="7202">
                  <c:v>19.710999999999999</c:v>
                </c:pt>
                <c:pt idx="7203">
                  <c:v>19.681000000000001</c:v>
                </c:pt>
                <c:pt idx="7204">
                  <c:v>19.678000000000001</c:v>
                </c:pt>
                <c:pt idx="7205">
                  <c:v>19.565000000000001</c:v>
                </c:pt>
                <c:pt idx="7206">
                  <c:v>19.597999999999999</c:v>
                </c:pt>
                <c:pt idx="7207">
                  <c:v>19.698</c:v>
                </c:pt>
                <c:pt idx="7208">
                  <c:v>19.748999999999999</c:v>
                </c:pt>
                <c:pt idx="7209">
                  <c:v>19.736000000000001</c:v>
                </c:pt>
                <c:pt idx="7210">
                  <c:v>19.596</c:v>
                </c:pt>
                <c:pt idx="7211">
                  <c:v>19.587</c:v>
                </c:pt>
                <c:pt idx="7212">
                  <c:v>19.524999999999999</c:v>
                </c:pt>
                <c:pt idx="7213">
                  <c:v>19.346</c:v>
                </c:pt>
                <c:pt idx="7214">
                  <c:v>20.146000000000001</c:v>
                </c:pt>
                <c:pt idx="7215">
                  <c:v>20.448</c:v>
                </c:pt>
                <c:pt idx="7216">
                  <c:v>20.492999999999999</c:v>
                </c:pt>
                <c:pt idx="7217">
                  <c:v>20.672999999999998</c:v>
                </c:pt>
                <c:pt idx="7218">
                  <c:v>20.827000000000002</c:v>
                </c:pt>
                <c:pt idx="7219">
                  <c:v>21.045000000000002</c:v>
                </c:pt>
                <c:pt idx="7220">
                  <c:v>21.285</c:v>
                </c:pt>
                <c:pt idx="7221">
                  <c:v>21.358000000000001</c:v>
                </c:pt>
                <c:pt idx="7222">
                  <c:v>21.4</c:v>
                </c:pt>
                <c:pt idx="7223">
                  <c:v>21.478999999999999</c:v>
                </c:pt>
                <c:pt idx="7224">
                  <c:v>21.513999999999999</c:v>
                </c:pt>
                <c:pt idx="7225">
                  <c:v>21.559000000000001</c:v>
                </c:pt>
                <c:pt idx="7226">
                  <c:v>21.594000000000001</c:v>
                </c:pt>
                <c:pt idx="7227">
                  <c:v>21.687999999999999</c:v>
                </c:pt>
                <c:pt idx="7228">
                  <c:v>21.684999999999999</c:v>
                </c:pt>
                <c:pt idx="7229">
                  <c:v>21.696999999999999</c:v>
                </c:pt>
                <c:pt idx="7230">
                  <c:v>21.696000000000002</c:v>
                </c:pt>
                <c:pt idx="7231">
                  <c:v>21.763999999999999</c:v>
                </c:pt>
                <c:pt idx="7232">
                  <c:v>21.765999999999998</c:v>
                </c:pt>
                <c:pt idx="7233">
                  <c:v>21.780999999999999</c:v>
                </c:pt>
                <c:pt idx="7234">
                  <c:v>22.004999999999999</c:v>
                </c:pt>
                <c:pt idx="7235">
                  <c:v>22.012</c:v>
                </c:pt>
                <c:pt idx="7236">
                  <c:v>22.009</c:v>
                </c:pt>
                <c:pt idx="7237">
                  <c:v>22.006</c:v>
                </c:pt>
                <c:pt idx="7238">
                  <c:v>22.001999999999999</c:v>
                </c:pt>
                <c:pt idx="7239">
                  <c:v>22.004000000000001</c:v>
                </c:pt>
                <c:pt idx="7240">
                  <c:v>22</c:v>
                </c:pt>
                <c:pt idx="7241">
                  <c:v>21.902999999999999</c:v>
                </c:pt>
                <c:pt idx="7242">
                  <c:v>21.908000000000001</c:v>
                </c:pt>
                <c:pt idx="7243">
                  <c:v>21.927</c:v>
                </c:pt>
                <c:pt idx="7244">
                  <c:v>21.933</c:v>
                </c:pt>
                <c:pt idx="7245">
                  <c:v>21.931000000000001</c:v>
                </c:pt>
                <c:pt idx="7246">
                  <c:v>21.931000000000001</c:v>
                </c:pt>
                <c:pt idx="7247">
                  <c:v>21.93</c:v>
                </c:pt>
                <c:pt idx="7248">
                  <c:v>21.928000000000001</c:v>
                </c:pt>
                <c:pt idx="7249">
                  <c:v>21.927</c:v>
                </c:pt>
                <c:pt idx="7250">
                  <c:v>21.920999999999999</c:v>
                </c:pt>
                <c:pt idx="7251">
                  <c:v>21.92</c:v>
                </c:pt>
                <c:pt idx="7252">
                  <c:v>21.925999999999998</c:v>
                </c:pt>
                <c:pt idx="7253">
                  <c:v>21.917999999999999</c:v>
                </c:pt>
                <c:pt idx="7254">
                  <c:v>21.928000000000001</c:v>
                </c:pt>
                <c:pt idx="7255">
                  <c:v>21.937000000000001</c:v>
                </c:pt>
                <c:pt idx="7256">
                  <c:v>21.945</c:v>
                </c:pt>
                <c:pt idx="7257">
                  <c:v>22.016999999999999</c:v>
                </c:pt>
                <c:pt idx="7258">
                  <c:v>22.02</c:v>
                </c:pt>
                <c:pt idx="7259">
                  <c:v>22.087</c:v>
                </c:pt>
                <c:pt idx="7260">
                  <c:v>22.161000000000001</c:v>
                </c:pt>
                <c:pt idx="7261">
                  <c:v>22.187000000000001</c:v>
                </c:pt>
                <c:pt idx="7262">
                  <c:v>22.260999999999999</c:v>
                </c:pt>
                <c:pt idx="7263">
                  <c:v>22.300999999999998</c:v>
                </c:pt>
                <c:pt idx="7264">
                  <c:v>22.349</c:v>
                </c:pt>
                <c:pt idx="7265">
                  <c:v>22.390999999999998</c:v>
                </c:pt>
                <c:pt idx="7266">
                  <c:v>22.427</c:v>
                </c:pt>
                <c:pt idx="7267">
                  <c:v>22.439</c:v>
                </c:pt>
                <c:pt idx="7268">
                  <c:v>22.437999999999999</c:v>
                </c:pt>
                <c:pt idx="7269">
                  <c:v>22.440999999999999</c:v>
                </c:pt>
                <c:pt idx="7270">
                  <c:v>22.449000000000002</c:v>
                </c:pt>
                <c:pt idx="7271">
                  <c:v>22.448</c:v>
                </c:pt>
                <c:pt idx="7272">
                  <c:v>22.452999999999999</c:v>
                </c:pt>
                <c:pt idx="7273">
                  <c:v>22.472000000000001</c:v>
                </c:pt>
                <c:pt idx="7274">
                  <c:v>22.475000000000001</c:v>
                </c:pt>
                <c:pt idx="7275">
                  <c:v>22.472999999999999</c:v>
                </c:pt>
                <c:pt idx="7276">
                  <c:v>22.472999999999999</c:v>
                </c:pt>
                <c:pt idx="7277">
                  <c:v>22.471</c:v>
                </c:pt>
                <c:pt idx="7278">
                  <c:v>22.468</c:v>
                </c:pt>
                <c:pt idx="7279">
                  <c:v>22.463000000000001</c:v>
                </c:pt>
                <c:pt idx="7280">
                  <c:v>22.454000000000001</c:v>
                </c:pt>
                <c:pt idx="7281">
                  <c:v>22.454999999999998</c:v>
                </c:pt>
                <c:pt idx="7282">
                  <c:v>22.457999999999998</c:v>
                </c:pt>
                <c:pt idx="7283">
                  <c:v>22.462</c:v>
                </c:pt>
                <c:pt idx="7284">
                  <c:v>22.460999999999999</c:v>
                </c:pt>
                <c:pt idx="7285">
                  <c:v>22.457000000000001</c:v>
                </c:pt>
                <c:pt idx="7286">
                  <c:v>22.457000000000001</c:v>
                </c:pt>
                <c:pt idx="7287">
                  <c:v>22.456</c:v>
                </c:pt>
                <c:pt idx="7288">
                  <c:v>22.456</c:v>
                </c:pt>
                <c:pt idx="7289">
                  <c:v>22.452999999999999</c:v>
                </c:pt>
                <c:pt idx="7290">
                  <c:v>22.452000000000002</c:v>
                </c:pt>
                <c:pt idx="7291">
                  <c:v>22.451000000000001</c:v>
                </c:pt>
                <c:pt idx="7292">
                  <c:v>22.45</c:v>
                </c:pt>
                <c:pt idx="7293">
                  <c:v>22.448</c:v>
                </c:pt>
                <c:pt idx="7294">
                  <c:v>22.446999999999999</c:v>
                </c:pt>
                <c:pt idx="7295">
                  <c:v>22.459</c:v>
                </c:pt>
                <c:pt idx="7296">
                  <c:v>22.472999999999999</c:v>
                </c:pt>
                <c:pt idx="7297">
                  <c:v>22.472000000000001</c:v>
                </c:pt>
                <c:pt idx="7298">
                  <c:v>22.472000000000001</c:v>
                </c:pt>
                <c:pt idx="7299">
                  <c:v>22.474</c:v>
                </c:pt>
                <c:pt idx="7300">
                  <c:v>22.489000000000001</c:v>
                </c:pt>
                <c:pt idx="7301">
                  <c:v>22.484000000000002</c:v>
                </c:pt>
                <c:pt idx="7302">
                  <c:v>22.486000000000001</c:v>
                </c:pt>
                <c:pt idx="7303">
                  <c:v>22.484999999999999</c:v>
                </c:pt>
                <c:pt idx="7304">
                  <c:v>22.481000000000002</c:v>
                </c:pt>
                <c:pt idx="7305">
                  <c:v>22.478999999999999</c:v>
                </c:pt>
                <c:pt idx="7306">
                  <c:v>22.498000000000001</c:v>
                </c:pt>
                <c:pt idx="7307">
                  <c:v>22.498999999999999</c:v>
                </c:pt>
                <c:pt idx="7308">
                  <c:v>22.501000000000001</c:v>
                </c:pt>
                <c:pt idx="7309">
                  <c:v>22.498000000000001</c:v>
                </c:pt>
                <c:pt idx="7310">
                  <c:v>22.495000000000001</c:v>
                </c:pt>
                <c:pt idx="7311">
                  <c:v>22.497</c:v>
                </c:pt>
                <c:pt idx="7312">
                  <c:v>22.495000000000001</c:v>
                </c:pt>
                <c:pt idx="7313">
                  <c:v>22.501000000000001</c:v>
                </c:pt>
                <c:pt idx="7314">
                  <c:v>22.494</c:v>
                </c:pt>
                <c:pt idx="7315">
                  <c:v>22.495000000000001</c:v>
                </c:pt>
                <c:pt idx="7316">
                  <c:v>22.492000000000001</c:v>
                </c:pt>
                <c:pt idx="7317">
                  <c:v>22.491</c:v>
                </c:pt>
                <c:pt idx="7318">
                  <c:v>22.472000000000001</c:v>
                </c:pt>
                <c:pt idx="7319">
                  <c:v>22.475999999999999</c:v>
                </c:pt>
                <c:pt idx="7320">
                  <c:v>22.478000000000002</c:v>
                </c:pt>
                <c:pt idx="7321">
                  <c:v>22.469000000000001</c:v>
                </c:pt>
                <c:pt idx="7322">
                  <c:v>22.46</c:v>
                </c:pt>
                <c:pt idx="7323">
                  <c:v>22.452000000000002</c:v>
                </c:pt>
                <c:pt idx="7324">
                  <c:v>22.454000000000001</c:v>
                </c:pt>
                <c:pt idx="7325">
                  <c:v>22.457000000000001</c:v>
                </c:pt>
                <c:pt idx="7326">
                  <c:v>22.457999999999998</c:v>
                </c:pt>
                <c:pt idx="7327">
                  <c:v>22.457000000000001</c:v>
                </c:pt>
                <c:pt idx="7328">
                  <c:v>22.460999999999999</c:v>
                </c:pt>
                <c:pt idx="7329">
                  <c:v>22.465</c:v>
                </c:pt>
                <c:pt idx="7330">
                  <c:v>22.47</c:v>
                </c:pt>
                <c:pt idx="7331">
                  <c:v>22.477</c:v>
                </c:pt>
                <c:pt idx="7332">
                  <c:v>22.466000000000001</c:v>
                </c:pt>
                <c:pt idx="7333">
                  <c:v>22.454000000000001</c:v>
                </c:pt>
                <c:pt idx="7334">
                  <c:v>22.452000000000002</c:v>
                </c:pt>
                <c:pt idx="7335">
                  <c:v>22.446000000000002</c:v>
                </c:pt>
                <c:pt idx="7336">
                  <c:v>22.445</c:v>
                </c:pt>
                <c:pt idx="7337">
                  <c:v>22.446000000000002</c:v>
                </c:pt>
                <c:pt idx="7338">
                  <c:v>22.448</c:v>
                </c:pt>
                <c:pt idx="7339">
                  <c:v>22.451000000000001</c:v>
                </c:pt>
                <c:pt idx="7340">
                  <c:v>22.452000000000002</c:v>
                </c:pt>
                <c:pt idx="7341">
                  <c:v>22.47</c:v>
                </c:pt>
                <c:pt idx="7342">
                  <c:v>22.504000000000001</c:v>
                </c:pt>
                <c:pt idx="7343">
                  <c:v>22.498000000000001</c:v>
                </c:pt>
                <c:pt idx="7344">
                  <c:v>22.491</c:v>
                </c:pt>
                <c:pt idx="7345">
                  <c:v>22.474</c:v>
                </c:pt>
                <c:pt idx="7346">
                  <c:v>22.43</c:v>
                </c:pt>
                <c:pt idx="7347">
                  <c:v>22.408000000000001</c:v>
                </c:pt>
                <c:pt idx="7348">
                  <c:v>22.408999999999999</c:v>
                </c:pt>
                <c:pt idx="7349">
                  <c:v>22.457000000000001</c:v>
                </c:pt>
                <c:pt idx="7350">
                  <c:v>22.454000000000001</c:v>
                </c:pt>
                <c:pt idx="7351">
                  <c:v>22.449000000000002</c:v>
                </c:pt>
                <c:pt idx="7352">
                  <c:v>22.449000000000002</c:v>
                </c:pt>
                <c:pt idx="7353">
                  <c:v>22.448</c:v>
                </c:pt>
                <c:pt idx="7354">
                  <c:v>22.448</c:v>
                </c:pt>
                <c:pt idx="7355">
                  <c:v>22.449000000000002</c:v>
                </c:pt>
                <c:pt idx="7356">
                  <c:v>22.446000000000002</c:v>
                </c:pt>
                <c:pt idx="7357">
                  <c:v>22.446999999999999</c:v>
                </c:pt>
                <c:pt idx="7358">
                  <c:v>22.446999999999999</c:v>
                </c:pt>
                <c:pt idx="7359">
                  <c:v>22.434000000000001</c:v>
                </c:pt>
                <c:pt idx="7360">
                  <c:v>22.420999999999999</c:v>
                </c:pt>
                <c:pt idx="7361">
                  <c:v>22.401</c:v>
                </c:pt>
                <c:pt idx="7362">
                  <c:v>22.344999999999999</c:v>
                </c:pt>
                <c:pt idx="7363">
                  <c:v>22.314</c:v>
                </c:pt>
                <c:pt idx="7364">
                  <c:v>22.294</c:v>
                </c:pt>
                <c:pt idx="7365">
                  <c:v>22.234999999999999</c:v>
                </c:pt>
                <c:pt idx="7366">
                  <c:v>22.228000000000002</c:v>
                </c:pt>
                <c:pt idx="7367">
                  <c:v>22.225999999999999</c:v>
                </c:pt>
                <c:pt idx="7368">
                  <c:v>22.225000000000001</c:v>
                </c:pt>
                <c:pt idx="7369">
                  <c:v>22.21</c:v>
                </c:pt>
                <c:pt idx="7370">
                  <c:v>22.21</c:v>
                </c:pt>
                <c:pt idx="7371">
                  <c:v>22.216000000000001</c:v>
                </c:pt>
                <c:pt idx="7372">
                  <c:v>22.216999999999999</c:v>
                </c:pt>
                <c:pt idx="7373">
                  <c:v>22.224</c:v>
                </c:pt>
                <c:pt idx="7374">
                  <c:v>22.212</c:v>
                </c:pt>
                <c:pt idx="7375">
                  <c:v>22.183</c:v>
                </c:pt>
                <c:pt idx="7376">
                  <c:v>22.177</c:v>
                </c:pt>
                <c:pt idx="7377">
                  <c:v>22.146000000000001</c:v>
                </c:pt>
                <c:pt idx="7378">
                  <c:v>22.14</c:v>
                </c:pt>
                <c:pt idx="7379">
                  <c:v>22.158000000000001</c:v>
                </c:pt>
                <c:pt idx="7380">
                  <c:v>22.161999999999999</c:v>
                </c:pt>
                <c:pt idx="7381">
                  <c:v>22.195</c:v>
                </c:pt>
                <c:pt idx="7382">
                  <c:v>22.201000000000001</c:v>
                </c:pt>
                <c:pt idx="7383">
                  <c:v>22.202000000000002</c:v>
                </c:pt>
                <c:pt idx="7384">
                  <c:v>22.204000000000001</c:v>
                </c:pt>
                <c:pt idx="7385">
                  <c:v>22.207000000000001</c:v>
                </c:pt>
                <c:pt idx="7386">
                  <c:v>22.216999999999999</c:v>
                </c:pt>
                <c:pt idx="7387">
                  <c:v>22.215</c:v>
                </c:pt>
                <c:pt idx="7388">
                  <c:v>22.216999999999999</c:v>
                </c:pt>
                <c:pt idx="7389">
                  <c:v>22.212</c:v>
                </c:pt>
                <c:pt idx="7390">
                  <c:v>22.22</c:v>
                </c:pt>
                <c:pt idx="7391">
                  <c:v>22.22</c:v>
                </c:pt>
                <c:pt idx="7392">
                  <c:v>22.224</c:v>
                </c:pt>
                <c:pt idx="7393">
                  <c:v>22.27</c:v>
                </c:pt>
                <c:pt idx="7394">
                  <c:v>22.436</c:v>
                </c:pt>
                <c:pt idx="7395">
                  <c:v>22.44</c:v>
                </c:pt>
                <c:pt idx="7396">
                  <c:v>22.44</c:v>
                </c:pt>
                <c:pt idx="7397">
                  <c:v>22.439</c:v>
                </c:pt>
                <c:pt idx="7398">
                  <c:v>22.416</c:v>
                </c:pt>
                <c:pt idx="7399">
                  <c:v>22.399000000000001</c:v>
                </c:pt>
                <c:pt idx="7400">
                  <c:v>22.372</c:v>
                </c:pt>
                <c:pt idx="7401">
                  <c:v>22.356000000000002</c:v>
                </c:pt>
                <c:pt idx="7402">
                  <c:v>22.344999999999999</c:v>
                </c:pt>
                <c:pt idx="7403">
                  <c:v>22.338000000000001</c:v>
                </c:pt>
                <c:pt idx="7404">
                  <c:v>22.32</c:v>
                </c:pt>
                <c:pt idx="7405">
                  <c:v>22.309000000000001</c:v>
                </c:pt>
                <c:pt idx="7406">
                  <c:v>22.306999999999999</c:v>
                </c:pt>
                <c:pt idx="7407">
                  <c:v>22.308</c:v>
                </c:pt>
                <c:pt idx="7408">
                  <c:v>22.318999999999999</c:v>
                </c:pt>
                <c:pt idx="7409">
                  <c:v>22.32</c:v>
                </c:pt>
                <c:pt idx="7410">
                  <c:v>22.338000000000001</c:v>
                </c:pt>
                <c:pt idx="7411">
                  <c:v>22.341000000000001</c:v>
                </c:pt>
                <c:pt idx="7412">
                  <c:v>22.417999999999999</c:v>
                </c:pt>
                <c:pt idx="7413">
                  <c:v>22.376000000000001</c:v>
                </c:pt>
                <c:pt idx="7414">
                  <c:v>22.332999999999998</c:v>
                </c:pt>
                <c:pt idx="7415">
                  <c:v>22.257999999999999</c:v>
                </c:pt>
                <c:pt idx="7416">
                  <c:v>22.158000000000001</c:v>
                </c:pt>
                <c:pt idx="7417">
                  <c:v>22.114000000000001</c:v>
                </c:pt>
                <c:pt idx="7418">
                  <c:v>22.094999999999999</c:v>
                </c:pt>
                <c:pt idx="7419">
                  <c:v>22.047000000000001</c:v>
                </c:pt>
                <c:pt idx="7420">
                  <c:v>22.024000000000001</c:v>
                </c:pt>
                <c:pt idx="7421">
                  <c:v>22.021000000000001</c:v>
                </c:pt>
                <c:pt idx="7422">
                  <c:v>22.027999999999999</c:v>
                </c:pt>
                <c:pt idx="7423">
                  <c:v>22.077999999999999</c:v>
                </c:pt>
                <c:pt idx="7424">
                  <c:v>22.149000000000001</c:v>
                </c:pt>
                <c:pt idx="7425">
                  <c:v>22.172999999999998</c:v>
                </c:pt>
                <c:pt idx="7426">
                  <c:v>22.227</c:v>
                </c:pt>
                <c:pt idx="7427">
                  <c:v>22.231999999999999</c:v>
                </c:pt>
                <c:pt idx="7428">
                  <c:v>22.242999999999999</c:v>
                </c:pt>
                <c:pt idx="7429">
                  <c:v>22.248999999999999</c:v>
                </c:pt>
                <c:pt idx="7430">
                  <c:v>22.244</c:v>
                </c:pt>
                <c:pt idx="7431">
                  <c:v>22.251999999999999</c:v>
                </c:pt>
                <c:pt idx="7432">
                  <c:v>22.253</c:v>
                </c:pt>
                <c:pt idx="7433">
                  <c:v>22.253</c:v>
                </c:pt>
                <c:pt idx="7434">
                  <c:v>22.254999999999999</c:v>
                </c:pt>
                <c:pt idx="7435">
                  <c:v>22.38</c:v>
                </c:pt>
                <c:pt idx="7436">
                  <c:v>22.417999999999999</c:v>
                </c:pt>
                <c:pt idx="7437">
                  <c:v>22.440999999999999</c:v>
                </c:pt>
                <c:pt idx="7438">
                  <c:v>22.463999999999999</c:v>
                </c:pt>
                <c:pt idx="7439">
                  <c:v>22.481999999999999</c:v>
                </c:pt>
                <c:pt idx="7440">
                  <c:v>22.49</c:v>
                </c:pt>
                <c:pt idx="7441">
                  <c:v>22.507000000000001</c:v>
                </c:pt>
                <c:pt idx="7442">
                  <c:v>22.513000000000002</c:v>
                </c:pt>
                <c:pt idx="7443">
                  <c:v>22.518000000000001</c:v>
                </c:pt>
                <c:pt idx="7444">
                  <c:v>22.52</c:v>
                </c:pt>
                <c:pt idx="7445">
                  <c:v>22.521000000000001</c:v>
                </c:pt>
                <c:pt idx="7446">
                  <c:v>22.521000000000001</c:v>
                </c:pt>
                <c:pt idx="7447">
                  <c:v>22.523</c:v>
                </c:pt>
                <c:pt idx="7448">
                  <c:v>22.523</c:v>
                </c:pt>
                <c:pt idx="7449">
                  <c:v>22.530999999999999</c:v>
                </c:pt>
                <c:pt idx="7450">
                  <c:v>22.545999999999999</c:v>
                </c:pt>
                <c:pt idx="7451">
                  <c:v>22.556999999999999</c:v>
                </c:pt>
                <c:pt idx="7452">
                  <c:v>22.574000000000002</c:v>
                </c:pt>
                <c:pt idx="7453">
                  <c:v>22.574000000000002</c:v>
                </c:pt>
                <c:pt idx="7454">
                  <c:v>22.579000000000001</c:v>
                </c:pt>
                <c:pt idx="7455">
                  <c:v>22.573</c:v>
                </c:pt>
                <c:pt idx="7456">
                  <c:v>22.571000000000002</c:v>
                </c:pt>
                <c:pt idx="7457">
                  <c:v>22.576000000000001</c:v>
                </c:pt>
                <c:pt idx="7458">
                  <c:v>22.602</c:v>
                </c:pt>
                <c:pt idx="7459">
                  <c:v>22.617000000000001</c:v>
                </c:pt>
                <c:pt idx="7460">
                  <c:v>22.65</c:v>
                </c:pt>
                <c:pt idx="7461">
                  <c:v>22.652999999999999</c:v>
                </c:pt>
                <c:pt idx="7462">
                  <c:v>22.643999999999998</c:v>
                </c:pt>
                <c:pt idx="7463">
                  <c:v>22.614000000000001</c:v>
                </c:pt>
                <c:pt idx="7464">
                  <c:v>22.594999999999999</c:v>
                </c:pt>
                <c:pt idx="7465">
                  <c:v>22.577000000000002</c:v>
                </c:pt>
                <c:pt idx="7466">
                  <c:v>22.57</c:v>
                </c:pt>
                <c:pt idx="7467">
                  <c:v>22.562000000000001</c:v>
                </c:pt>
                <c:pt idx="7468">
                  <c:v>22.638999999999999</c:v>
                </c:pt>
                <c:pt idx="7469">
                  <c:v>22.626000000000001</c:v>
                </c:pt>
                <c:pt idx="7470">
                  <c:v>22.622</c:v>
                </c:pt>
                <c:pt idx="7471">
                  <c:v>22.622</c:v>
                </c:pt>
                <c:pt idx="7472">
                  <c:v>22.622</c:v>
                </c:pt>
                <c:pt idx="7473">
                  <c:v>22.643000000000001</c:v>
                </c:pt>
                <c:pt idx="7474">
                  <c:v>22.648</c:v>
                </c:pt>
                <c:pt idx="7475">
                  <c:v>22.666</c:v>
                </c:pt>
                <c:pt idx="7476">
                  <c:v>22.701000000000001</c:v>
                </c:pt>
                <c:pt idx="7477">
                  <c:v>22.702000000000002</c:v>
                </c:pt>
                <c:pt idx="7478">
                  <c:v>22.706</c:v>
                </c:pt>
                <c:pt idx="7479">
                  <c:v>22.707000000000001</c:v>
                </c:pt>
                <c:pt idx="7480">
                  <c:v>22.704000000000001</c:v>
                </c:pt>
                <c:pt idx="7481">
                  <c:v>22.699000000000002</c:v>
                </c:pt>
                <c:pt idx="7482">
                  <c:v>22.626000000000001</c:v>
                </c:pt>
                <c:pt idx="7483">
                  <c:v>22.62</c:v>
                </c:pt>
                <c:pt idx="7484">
                  <c:v>22.611000000000001</c:v>
                </c:pt>
                <c:pt idx="7485">
                  <c:v>22.602</c:v>
                </c:pt>
                <c:pt idx="7486">
                  <c:v>22.597999999999999</c:v>
                </c:pt>
                <c:pt idx="7487">
                  <c:v>22.588999999999999</c:v>
                </c:pt>
                <c:pt idx="7488">
                  <c:v>22.57</c:v>
                </c:pt>
                <c:pt idx="7489">
                  <c:v>22.545999999999999</c:v>
                </c:pt>
                <c:pt idx="7490">
                  <c:v>22.53</c:v>
                </c:pt>
                <c:pt idx="7491">
                  <c:v>22.526</c:v>
                </c:pt>
                <c:pt idx="7492">
                  <c:v>22.509</c:v>
                </c:pt>
                <c:pt idx="7493">
                  <c:v>22.456</c:v>
                </c:pt>
                <c:pt idx="7494">
                  <c:v>22.414999999999999</c:v>
                </c:pt>
                <c:pt idx="7495">
                  <c:v>22.324999999999999</c:v>
                </c:pt>
                <c:pt idx="7496">
                  <c:v>22.251999999999999</c:v>
                </c:pt>
                <c:pt idx="7497">
                  <c:v>22.170999999999999</c:v>
                </c:pt>
                <c:pt idx="7498">
                  <c:v>22.152999999999999</c:v>
                </c:pt>
                <c:pt idx="7499">
                  <c:v>22.102</c:v>
                </c:pt>
                <c:pt idx="7500">
                  <c:v>22.065999999999999</c:v>
                </c:pt>
                <c:pt idx="7501">
                  <c:v>22.053000000000001</c:v>
                </c:pt>
                <c:pt idx="7502">
                  <c:v>22.045999999999999</c:v>
                </c:pt>
                <c:pt idx="7503">
                  <c:v>22.02</c:v>
                </c:pt>
                <c:pt idx="7504">
                  <c:v>22.015000000000001</c:v>
                </c:pt>
                <c:pt idx="7505">
                  <c:v>22.012</c:v>
                </c:pt>
                <c:pt idx="7506">
                  <c:v>22.036999999999999</c:v>
                </c:pt>
                <c:pt idx="7507">
                  <c:v>22.1</c:v>
                </c:pt>
                <c:pt idx="7508">
                  <c:v>22.137</c:v>
                </c:pt>
                <c:pt idx="7509">
                  <c:v>22.169</c:v>
                </c:pt>
                <c:pt idx="7510">
                  <c:v>22.294</c:v>
                </c:pt>
                <c:pt idx="7511">
                  <c:v>22.411999999999999</c:v>
                </c:pt>
                <c:pt idx="7512">
                  <c:v>22.45</c:v>
                </c:pt>
                <c:pt idx="7513">
                  <c:v>22.55</c:v>
                </c:pt>
                <c:pt idx="7514">
                  <c:v>22.59</c:v>
                </c:pt>
                <c:pt idx="7515">
                  <c:v>22.596</c:v>
                </c:pt>
                <c:pt idx="7516">
                  <c:v>22.593</c:v>
                </c:pt>
                <c:pt idx="7517">
                  <c:v>22.594000000000001</c:v>
                </c:pt>
                <c:pt idx="7518">
                  <c:v>22.588999999999999</c:v>
                </c:pt>
                <c:pt idx="7519">
                  <c:v>22.588000000000001</c:v>
                </c:pt>
                <c:pt idx="7520">
                  <c:v>22.59</c:v>
                </c:pt>
                <c:pt idx="7521">
                  <c:v>22.594000000000001</c:v>
                </c:pt>
                <c:pt idx="7522">
                  <c:v>22.582999999999998</c:v>
                </c:pt>
                <c:pt idx="7523">
                  <c:v>22.568000000000001</c:v>
                </c:pt>
                <c:pt idx="7524">
                  <c:v>22.558</c:v>
                </c:pt>
                <c:pt idx="7525">
                  <c:v>22.56</c:v>
                </c:pt>
                <c:pt idx="7526">
                  <c:v>22.553000000000001</c:v>
                </c:pt>
                <c:pt idx="7527">
                  <c:v>22.552</c:v>
                </c:pt>
                <c:pt idx="7528">
                  <c:v>22.555</c:v>
                </c:pt>
                <c:pt idx="7529">
                  <c:v>22.581</c:v>
                </c:pt>
                <c:pt idx="7530">
                  <c:v>22.632999999999999</c:v>
                </c:pt>
                <c:pt idx="7531">
                  <c:v>22.635000000000002</c:v>
                </c:pt>
                <c:pt idx="7532">
                  <c:v>22.64</c:v>
                </c:pt>
                <c:pt idx="7533">
                  <c:v>22.638999999999999</c:v>
                </c:pt>
                <c:pt idx="7534">
                  <c:v>22.632000000000001</c:v>
                </c:pt>
                <c:pt idx="7535">
                  <c:v>22.645</c:v>
                </c:pt>
                <c:pt idx="7536">
                  <c:v>22.643999999999998</c:v>
                </c:pt>
                <c:pt idx="7537">
                  <c:v>22.655000000000001</c:v>
                </c:pt>
                <c:pt idx="7538">
                  <c:v>22.658999999999999</c:v>
                </c:pt>
                <c:pt idx="7539">
                  <c:v>22.657</c:v>
                </c:pt>
                <c:pt idx="7540">
                  <c:v>22.619</c:v>
                </c:pt>
                <c:pt idx="7541">
                  <c:v>22.603000000000002</c:v>
                </c:pt>
                <c:pt idx="7542">
                  <c:v>22.587</c:v>
                </c:pt>
                <c:pt idx="7543">
                  <c:v>22.593</c:v>
                </c:pt>
                <c:pt idx="7544">
                  <c:v>22.59</c:v>
                </c:pt>
                <c:pt idx="7545">
                  <c:v>22.588000000000001</c:v>
                </c:pt>
                <c:pt idx="7546">
                  <c:v>22.582999999999998</c:v>
                </c:pt>
                <c:pt idx="7547">
                  <c:v>22.55</c:v>
                </c:pt>
                <c:pt idx="7548">
                  <c:v>22.547000000000001</c:v>
                </c:pt>
                <c:pt idx="7549">
                  <c:v>22.541</c:v>
                </c:pt>
                <c:pt idx="7550">
                  <c:v>22.539000000000001</c:v>
                </c:pt>
                <c:pt idx="7551">
                  <c:v>22.532</c:v>
                </c:pt>
                <c:pt idx="7552">
                  <c:v>22.518999999999998</c:v>
                </c:pt>
                <c:pt idx="7553">
                  <c:v>22.516999999999999</c:v>
                </c:pt>
                <c:pt idx="7554">
                  <c:v>22.515999999999998</c:v>
                </c:pt>
                <c:pt idx="7555">
                  <c:v>22.516999999999999</c:v>
                </c:pt>
                <c:pt idx="7556">
                  <c:v>22.484000000000002</c:v>
                </c:pt>
                <c:pt idx="7557">
                  <c:v>22.443000000000001</c:v>
                </c:pt>
                <c:pt idx="7558">
                  <c:v>22.439</c:v>
                </c:pt>
                <c:pt idx="7559">
                  <c:v>22.42</c:v>
                </c:pt>
                <c:pt idx="7560">
                  <c:v>22.411999999999999</c:v>
                </c:pt>
                <c:pt idx="7561">
                  <c:v>22.4</c:v>
                </c:pt>
                <c:pt idx="7562">
                  <c:v>22.384</c:v>
                </c:pt>
                <c:pt idx="7563">
                  <c:v>22.382999999999999</c:v>
                </c:pt>
                <c:pt idx="7564">
                  <c:v>22.382999999999999</c:v>
                </c:pt>
                <c:pt idx="7565">
                  <c:v>22.384</c:v>
                </c:pt>
                <c:pt idx="7566">
                  <c:v>22.396999999999998</c:v>
                </c:pt>
                <c:pt idx="7567">
                  <c:v>22.407</c:v>
                </c:pt>
                <c:pt idx="7568">
                  <c:v>22.449000000000002</c:v>
                </c:pt>
                <c:pt idx="7569">
                  <c:v>22.451000000000001</c:v>
                </c:pt>
                <c:pt idx="7570">
                  <c:v>22.494</c:v>
                </c:pt>
                <c:pt idx="7571">
                  <c:v>22.504000000000001</c:v>
                </c:pt>
                <c:pt idx="7572">
                  <c:v>22.516999999999999</c:v>
                </c:pt>
                <c:pt idx="7573">
                  <c:v>22.516999999999999</c:v>
                </c:pt>
                <c:pt idx="7574">
                  <c:v>22.516999999999999</c:v>
                </c:pt>
                <c:pt idx="7575">
                  <c:v>22.516999999999999</c:v>
                </c:pt>
                <c:pt idx="7576">
                  <c:v>22.515999999999998</c:v>
                </c:pt>
                <c:pt idx="7577">
                  <c:v>22.521000000000001</c:v>
                </c:pt>
                <c:pt idx="7578">
                  <c:v>22.545000000000002</c:v>
                </c:pt>
                <c:pt idx="7579">
                  <c:v>22.552</c:v>
                </c:pt>
                <c:pt idx="7580">
                  <c:v>22.600999999999999</c:v>
                </c:pt>
                <c:pt idx="7581">
                  <c:v>22.585000000000001</c:v>
                </c:pt>
                <c:pt idx="7582">
                  <c:v>22.568000000000001</c:v>
                </c:pt>
                <c:pt idx="7583">
                  <c:v>22.562000000000001</c:v>
                </c:pt>
                <c:pt idx="7584">
                  <c:v>22.562000000000001</c:v>
                </c:pt>
                <c:pt idx="7585">
                  <c:v>22.56</c:v>
                </c:pt>
                <c:pt idx="7586">
                  <c:v>22.524999999999999</c:v>
                </c:pt>
                <c:pt idx="7587">
                  <c:v>22.515999999999998</c:v>
                </c:pt>
                <c:pt idx="7588">
                  <c:v>22.523</c:v>
                </c:pt>
                <c:pt idx="7589">
                  <c:v>22.52</c:v>
                </c:pt>
                <c:pt idx="7590">
                  <c:v>22.516999999999999</c:v>
                </c:pt>
                <c:pt idx="7591">
                  <c:v>22.486999999999998</c:v>
                </c:pt>
                <c:pt idx="7592">
                  <c:v>22.475999999999999</c:v>
                </c:pt>
                <c:pt idx="7593">
                  <c:v>22.474</c:v>
                </c:pt>
                <c:pt idx="7594">
                  <c:v>22.46</c:v>
                </c:pt>
                <c:pt idx="7595">
                  <c:v>22.33</c:v>
                </c:pt>
                <c:pt idx="7596">
                  <c:v>22.286999999999999</c:v>
                </c:pt>
                <c:pt idx="7597">
                  <c:v>22.227</c:v>
                </c:pt>
                <c:pt idx="7598">
                  <c:v>22.091000000000001</c:v>
                </c:pt>
                <c:pt idx="7599">
                  <c:v>22.047999999999998</c:v>
                </c:pt>
                <c:pt idx="7600">
                  <c:v>22.026</c:v>
                </c:pt>
                <c:pt idx="7601">
                  <c:v>21.994</c:v>
                </c:pt>
                <c:pt idx="7602">
                  <c:v>21.989000000000001</c:v>
                </c:pt>
                <c:pt idx="7603">
                  <c:v>22.087</c:v>
                </c:pt>
                <c:pt idx="7604">
                  <c:v>22.273</c:v>
                </c:pt>
                <c:pt idx="7605">
                  <c:v>22.289000000000001</c:v>
                </c:pt>
                <c:pt idx="7606">
                  <c:v>22.324999999999999</c:v>
                </c:pt>
                <c:pt idx="7607">
                  <c:v>22.344999999999999</c:v>
                </c:pt>
                <c:pt idx="7608">
                  <c:v>22.366</c:v>
                </c:pt>
                <c:pt idx="7609">
                  <c:v>22.404</c:v>
                </c:pt>
                <c:pt idx="7610">
                  <c:v>22.431000000000001</c:v>
                </c:pt>
                <c:pt idx="7611">
                  <c:v>22.463999999999999</c:v>
                </c:pt>
                <c:pt idx="7612">
                  <c:v>22.478000000000002</c:v>
                </c:pt>
                <c:pt idx="7613">
                  <c:v>22.478000000000002</c:v>
                </c:pt>
                <c:pt idx="7614">
                  <c:v>22.486999999999998</c:v>
                </c:pt>
                <c:pt idx="7615">
                  <c:v>22.488</c:v>
                </c:pt>
                <c:pt idx="7616">
                  <c:v>22.492999999999999</c:v>
                </c:pt>
                <c:pt idx="7617">
                  <c:v>22.484999999999999</c:v>
                </c:pt>
                <c:pt idx="7618">
                  <c:v>22.466999999999999</c:v>
                </c:pt>
                <c:pt idx="7619">
                  <c:v>22.46</c:v>
                </c:pt>
                <c:pt idx="7620">
                  <c:v>22.431999999999999</c:v>
                </c:pt>
                <c:pt idx="7621">
                  <c:v>22.422000000000001</c:v>
                </c:pt>
                <c:pt idx="7622">
                  <c:v>22.419</c:v>
                </c:pt>
                <c:pt idx="7623">
                  <c:v>22.419</c:v>
                </c:pt>
                <c:pt idx="7624">
                  <c:v>22.4</c:v>
                </c:pt>
                <c:pt idx="7625">
                  <c:v>22.297000000000001</c:v>
                </c:pt>
                <c:pt idx="7626">
                  <c:v>22.238</c:v>
                </c:pt>
                <c:pt idx="7627">
                  <c:v>22.23</c:v>
                </c:pt>
                <c:pt idx="7628">
                  <c:v>22.184999999999999</c:v>
                </c:pt>
                <c:pt idx="7629">
                  <c:v>22.184000000000001</c:v>
                </c:pt>
                <c:pt idx="7630">
                  <c:v>22.193000000000001</c:v>
                </c:pt>
                <c:pt idx="7631">
                  <c:v>22.178999999999998</c:v>
                </c:pt>
                <c:pt idx="7632">
                  <c:v>22.178000000000001</c:v>
                </c:pt>
                <c:pt idx="7633">
                  <c:v>22.187999999999999</c:v>
                </c:pt>
                <c:pt idx="7634">
                  <c:v>22.184999999999999</c:v>
                </c:pt>
                <c:pt idx="7635">
                  <c:v>22.219000000000001</c:v>
                </c:pt>
                <c:pt idx="7636">
                  <c:v>22.242999999999999</c:v>
                </c:pt>
                <c:pt idx="7637">
                  <c:v>22.242999999999999</c:v>
                </c:pt>
                <c:pt idx="7638">
                  <c:v>22.256</c:v>
                </c:pt>
                <c:pt idx="7639">
                  <c:v>22.256</c:v>
                </c:pt>
                <c:pt idx="7640">
                  <c:v>22.259</c:v>
                </c:pt>
                <c:pt idx="7641">
                  <c:v>22.295000000000002</c:v>
                </c:pt>
                <c:pt idx="7642">
                  <c:v>22.347000000000001</c:v>
                </c:pt>
                <c:pt idx="7643">
                  <c:v>22.355</c:v>
                </c:pt>
                <c:pt idx="7644">
                  <c:v>22.367999999999999</c:v>
                </c:pt>
                <c:pt idx="7645">
                  <c:v>22.393999999999998</c:v>
                </c:pt>
                <c:pt idx="7646">
                  <c:v>22.42</c:v>
                </c:pt>
                <c:pt idx="7647">
                  <c:v>22.411000000000001</c:v>
                </c:pt>
                <c:pt idx="7648">
                  <c:v>22.41</c:v>
                </c:pt>
                <c:pt idx="7649">
                  <c:v>22.396999999999998</c:v>
                </c:pt>
                <c:pt idx="7650">
                  <c:v>22.398</c:v>
                </c:pt>
                <c:pt idx="7651">
                  <c:v>22.408999999999999</c:v>
                </c:pt>
                <c:pt idx="7652">
                  <c:v>22.411000000000001</c:v>
                </c:pt>
                <c:pt idx="7653">
                  <c:v>22.416</c:v>
                </c:pt>
                <c:pt idx="7654">
                  <c:v>22.47</c:v>
                </c:pt>
                <c:pt idx="7655">
                  <c:v>22.486000000000001</c:v>
                </c:pt>
                <c:pt idx="7656">
                  <c:v>22.492999999999999</c:v>
                </c:pt>
                <c:pt idx="7657">
                  <c:v>22.483000000000001</c:v>
                </c:pt>
                <c:pt idx="7658">
                  <c:v>22.483000000000001</c:v>
                </c:pt>
                <c:pt idx="7659">
                  <c:v>22.457999999999998</c:v>
                </c:pt>
                <c:pt idx="7660">
                  <c:v>22.428000000000001</c:v>
                </c:pt>
                <c:pt idx="7661">
                  <c:v>22.411000000000001</c:v>
                </c:pt>
                <c:pt idx="7662">
                  <c:v>22.385999999999999</c:v>
                </c:pt>
                <c:pt idx="7663">
                  <c:v>22.390999999999998</c:v>
                </c:pt>
                <c:pt idx="7664">
                  <c:v>22.431999999999999</c:v>
                </c:pt>
                <c:pt idx="7665">
                  <c:v>22.434000000000001</c:v>
                </c:pt>
                <c:pt idx="7666">
                  <c:v>22.423999999999999</c:v>
                </c:pt>
                <c:pt idx="7667">
                  <c:v>22.420999999999999</c:v>
                </c:pt>
                <c:pt idx="7668">
                  <c:v>22.422000000000001</c:v>
                </c:pt>
                <c:pt idx="7669">
                  <c:v>22.425000000000001</c:v>
                </c:pt>
                <c:pt idx="7670">
                  <c:v>22.491</c:v>
                </c:pt>
                <c:pt idx="7671">
                  <c:v>22.518999999999998</c:v>
                </c:pt>
                <c:pt idx="7672">
                  <c:v>22.542999999999999</c:v>
                </c:pt>
                <c:pt idx="7673">
                  <c:v>22.573</c:v>
                </c:pt>
                <c:pt idx="7674">
                  <c:v>22.565999999999999</c:v>
                </c:pt>
                <c:pt idx="7675">
                  <c:v>22.562000000000001</c:v>
                </c:pt>
                <c:pt idx="7676">
                  <c:v>22.507000000000001</c:v>
                </c:pt>
                <c:pt idx="7677">
                  <c:v>22.506</c:v>
                </c:pt>
                <c:pt idx="7678">
                  <c:v>22.504000000000001</c:v>
                </c:pt>
                <c:pt idx="7679">
                  <c:v>22.492000000000001</c:v>
                </c:pt>
                <c:pt idx="7680">
                  <c:v>22.376000000000001</c:v>
                </c:pt>
                <c:pt idx="7681">
                  <c:v>22.352</c:v>
                </c:pt>
                <c:pt idx="7682">
                  <c:v>22.33</c:v>
                </c:pt>
                <c:pt idx="7683">
                  <c:v>22.323</c:v>
                </c:pt>
                <c:pt idx="7684">
                  <c:v>22.280999999999999</c:v>
                </c:pt>
                <c:pt idx="7685">
                  <c:v>22.265000000000001</c:v>
                </c:pt>
                <c:pt idx="7686">
                  <c:v>22.254000000000001</c:v>
                </c:pt>
                <c:pt idx="7687">
                  <c:v>22.231999999999999</c:v>
                </c:pt>
                <c:pt idx="7688">
                  <c:v>22.219000000000001</c:v>
                </c:pt>
                <c:pt idx="7689">
                  <c:v>22.210999999999999</c:v>
                </c:pt>
                <c:pt idx="7690">
                  <c:v>22.207000000000001</c:v>
                </c:pt>
                <c:pt idx="7691">
                  <c:v>22.204000000000001</c:v>
                </c:pt>
                <c:pt idx="7692">
                  <c:v>22.164999999999999</c:v>
                </c:pt>
                <c:pt idx="7693">
                  <c:v>22.164999999999999</c:v>
                </c:pt>
                <c:pt idx="7694">
                  <c:v>22.184999999999999</c:v>
                </c:pt>
                <c:pt idx="7695">
                  <c:v>22.213999999999999</c:v>
                </c:pt>
                <c:pt idx="7696">
                  <c:v>22.251999999999999</c:v>
                </c:pt>
                <c:pt idx="7697">
                  <c:v>22.263999999999999</c:v>
                </c:pt>
                <c:pt idx="7698">
                  <c:v>22.263000000000002</c:v>
                </c:pt>
                <c:pt idx="7699">
                  <c:v>22.265000000000001</c:v>
                </c:pt>
                <c:pt idx="7700">
                  <c:v>22.219000000000001</c:v>
                </c:pt>
                <c:pt idx="7701">
                  <c:v>22.1</c:v>
                </c:pt>
                <c:pt idx="7702">
                  <c:v>22.085999999999999</c:v>
                </c:pt>
                <c:pt idx="7703">
                  <c:v>22.113</c:v>
                </c:pt>
                <c:pt idx="7704">
                  <c:v>22.12</c:v>
                </c:pt>
                <c:pt idx="7705">
                  <c:v>22.134</c:v>
                </c:pt>
                <c:pt idx="7706">
                  <c:v>22.199000000000002</c:v>
                </c:pt>
                <c:pt idx="7707">
                  <c:v>22.17</c:v>
                </c:pt>
                <c:pt idx="7708">
                  <c:v>22.166</c:v>
                </c:pt>
                <c:pt idx="7709">
                  <c:v>22.129000000000001</c:v>
                </c:pt>
                <c:pt idx="7710">
                  <c:v>22.123000000000001</c:v>
                </c:pt>
                <c:pt idx="7711">
                  <c:v>22.1</c:v>
                </c:pt>
                <c:pt idx="7712">
                  <c:v>22.093</c:v>
                </c:pt>
                <c:pt idx="7713">
                  <c:v>22.117000000000001</c:v>
                </c:pt>
                <c:pt idx="7714">
                  <c:v>22.132999999999999</c:v>
                </c:pt>
                <c:pt idx="7715">
                  <c:v>22.135000000000002</c:v>
                </c:pt>
                <c:pt idx="7716">
                  <c:v>22.138000000000002</c:v>
                </c:pt>
                <c:pt idx="7717">
                  <c:v>22.236000000000001</c:v>
                </c:pt>
                <c:pt idx="7718">
                  <c:v>22.233000000000001</c:v>
                </c:pt>
                <c:pt idx="7719">
                  <c:v>22.186</c:v>
                </c:pt>
                <c:pt idx="7720">
                  <c:v>22.192</c:v>
                </c:pt>
                <c:pt idx="7721">
                  <c:v>22.099</c:v>
                </c:pt>
                <c:pt idx="7722">
                  <c:v>22.033999999999999</c:v>
                </c:pt>
                <c:pt idx="7723">
                  <c:v>21.981000000000002</c:v>
                </c:pt>
                <c:pt idx="7724">
                  <c:v>21.89</c:v>
                </c:pt>
                <c:pt idx="7725">
                  <c:v>21.759</c:v>
                </c:pt>
                <c:pt idx="7726">
                  <c:v>21.757000000000001</c:v>
                </c:pt>
                <c:pt idx="7727">
                  <c:v>21.65</c:v>
                </c:pt>
                <c:pt idx="7728">
                  <c:v>21.718</c:v>
                </c:pt>
                <c:pt idx="7729">
                  <c:v>21.728999999999999</c:v>
                </c:pt>
                <c:pt idx="7730">
                  <c:v>21.751000000000001</c:v>
                </c:pt>
                <c:pt idx="7731">
                  <c:v>21.757000000000001</c:v>
                </c:pt>
                <c:pt idx="7732">
                  <c:v>21.81</c:v>
                </c:pt>
                <c:pt idx="7733">
                  <c:v>21.866</c:v>
                </c:pt>
                <c:pt idx="7734">
                  <c:v>21.934999999999999</c:v>
                </c:pt>
                <c:pt idx="7735">
                  <c:v>21.956</c:v>
                </c:pt>
                <c:pt idx="7736">
                  <c:v>22.02</c:v>
                </c:pt>
                <c:pt idx="7737">
                  <c:v>22.026</c:v>
                </c:pt>
                <c:pt idx="7738">
                  <c:v>22.030999999999999</c:v>
                </c:pt>
                <c:pt idx="7739">
                  <c:v>22.06</c:v>
                </c:pt>
                <c:pt idx="7740">
                  <c:v>22.082000000000001</c:v>
                </c:pt>
                <c:pt idx="7741">
                  <c:v>22.105</c:v>
                </c:pt>
                <c:pt idx="7742">
                  <c:v>22.138000000000002</c:v>
                </c:pt>
                <c:pt idx="7743">
                  <c:v>22.224</c:v>
                </c:pt>
                <c:pt idx="7744">
                  <c:v>22.21</c:v>
                </c:pt>
                <c:pt idx="7745">
                  <c:v>22.219000000000001</c:v>
                </c:pt>
                <c:pt idx="7746">
                  <c:v>22.228999999999999</c:v>
                </c:pt>
                <c:pt idx="7747">
                  <c:v>22.225999999999999</c:v>
                </c:pt>
                <c:pt idx="7748">
                  <c:v>22.3</c:v>
                </c:pt>
                <c:pt idx="7749">
                  <c:v>22.306000000000001</c:v>
                </c:pt>
                <c:pt idx="7750">
                  <c:v>22.303999999999998</c:v>
                </c:pt>
                <c:pt idx="7751">
                  <c:v>22.303999999999998</c:v>
                </c:pt>
                <c:pt idx="7752">
                  <c:v>22.215</c:v>
                </c:pt>
                <c:pt idx="7753">
                  <c:v>22.222000000000001</c:v>
                </c:pt>
                <c:pt idx="7754">
                  <c:v>22.177</c:v>
                </c:pt>
                <c:pt idx="7755">
                  <c:v>22.102</c:v>
                </c:pt>
                <c:pt idx="7756">
                  <c:v>22.132999999999999</c:v>
                </c:pt>
                <c:pt idx="7757">
                  <c:v>22.07</c:v>
                </c:pt>
                <c:pt idx="7758">
                  <c:v>22.065999999999999</c:v>
                </c:pt>
                <c:pt idx="7759">
                  <c:v>22.01</c:v>
                </c:pt>
                <c:pt idx="7760">
                  <c:v>21.963000000000001</c:v>
                </c:pt>
                <c:pt idx="7761">
                  <c:v>21.954000000000001</c:v>
                </c:pt>
                <c:pt idx="7762">
                  <c:v>21.895</c:v>
                </c:pt>
                <c:pt idx="7763">
                  <c:v>21.895</c:v>
                </c:pt>
                <c:pt idx="7764">
                  <c:v>21.873999999999999</c:v>
                </c:pt>
                <c:pt idx="7765">
                  <c:v>21.888999999999999</c:v>
                </c:pt>
                <c:pt idx="7766">
                  <c:v>21.875</c:v>
                </c:pt>
                <c:pt idx="7767">
                  <c:v>21.875</c:v>
                </c:pt>
                <c:pt idx="7768">
                  <c:v>21.831</c:v>
                </c:pt>
                <c:pt idx="7769">
                  <c:v>21.823</c:v>
                </c:pt>
                <c:pt idx="7770">
                  <c:v>21.855</c:v>
                </c:pt>
                <c:pt idx="7771">
                  <c:v>22.001999999999999</c:v>
                </c:pt>
                <c:pt idx="7772">
                  <c:v>22.021999999999998</c:v>
                </c:pt>
                <c:pt idx="7773">
                  <c:v>22.026</c:v>
                </c:pt>
                <c:pt idx="7774">
                  <c:v>22.02</c:v>
                </c:pt>
                <c:pt idx="7775">
                  <c:v>21.818999999999999</c:v>
                </c:pt>
                <c:pt idx="7776">
                  <c:v>21.654</c:v>
                </c:pt>
                <c:pt idx="7777">
                  <c:v>21.641999999999999</c:v>
                </c:pt>
                <c:pt idx="7778">
                  <c:v>21.655000000000001</c:v>
                </c:pt>
                <c:pt idx="7779">
                  <c:v>21.655999999999999</c:v>
                </c:pt>
                <c:pt idx="7780">
                  <c:v>21.693000000000001</c:v>
                </c:pt>
                <c:pt idx="7781">
                  <c:v>21.84</c:v>
                </c:pt>
                <c:pt idx="7782">
                  <c:v>21.849</c:v>
                </c:pt>
                <c:pt idx="7783">
                  <c:v>21.863</c:v>
                </c:pt>
                <c:pt idx="7784">
                  <c:v>21.977</c:v>
                </c:pt>
                <c:pt idx="7785">
                  <c:v>22</c:v>
                </c:pt>
                <c:pt idx="7786">
                  <c:v>22.012</c:v>
                </c:pt>
                <c:pt idx="7787">
                  <c:v>22.062999999999999</c:v>
                </c:pt>
                <c:pt idx="7788">
                  <c:v>22.065000000000001</c:v>
                </c:pt>
                <c:pt idx="7789">
                  <c:v>22.077999999999999</c:v>
                </c:pt>
                <c:pt idx="7790">
                  <c:v>22.085999999999999</c:v>
                </c:pt>
                <c:pt idx="7791">
                  <c:v>22.123999999999999</c:v>
                </c:pt>
                <c:pt idx="7792">
                  <c:v>22.129000000000001</c:v>
                </c:pt>
                <c:pt idx="7793">
                  <c:v>22.132999999999999</c:v>
                </c:pt>
                <c:pt idx="7794">
                  <c:v>22.132999999999999</c:v>
                </c:pt>
                <c:pt idx="7795">
                  <c:v>22.132000000000001</c:v>
                </c:pt>
                <c:pt idx="7796">
                  <c:v>22.13</c:v>
                </c:pt>
                <c:pt idx="7797">
                  <c:v>22.129000000000001</c:v>
                </c:pt>
                <c:pt idx="7798">
                  <c:v>22.123000000000001</c:v>
                </c:pt>
                <c:pt idx="7799">
                  <c:v>22.123000000000001</c:v>
                </c:pt>
                <c:pt idx="7800">
                  <c:v>22.116</c:v>
                </c:pt>
                <c:pt idx="7801">
                  <c:v>22.111000000000001</c:v>
                </c:pt>
                <c:pt idx="7802">
                  <c:v>22.094999999999999</c:v>
                </c:pt>
                <c:pt idx="7803">
                  <c:v>22.08</c:v>
                </c:pt>
                <c:pt idx="7804">
                  <c:v>22.062999999999999</c:v>
                </c:pt>
                <c:pt idx="7805">
                  <c:v>22.088999999999999</c:v>
                </c:pt>
                <c:pt idx="7806">
                  <c:v>22.073</c:v>
                </c:pt>
                <c:pt idx="7807">
                  <c:v>22.045000000000002</c:v>
                </c:pt>
                <c:pt idx="7808">
                  <c:v>22.041</c:v>
                </c:pt>
                <c:pt idx="7809">
                  <c:v>22.038</c:v>
                </c:pt>
                <c:pt idx="7810">
                  <c:v>22.024999999999999</c:v>
                </c:pt>
                <c:pt idx="7811">
                  <c:v>22.061</c:v>
                </c:pt>
                <c:pt idx="7812">
                  <c:v>22.152000000000001</c:v>
                </c:pt>
                <c:pt idx="7813">
                  <c:v>22.161999999999999</c:v>
                </c:pt>
                <c:pt idx="7814">
                  <c:v>22.166</c:v>
                </c:pt>
                <c:pt idx="7815">
                  <c:v>22.175999999999998</c:v>
                </c:pt>
                <c:pt idx="7816">
                  <c:v>22.181999999999999</c:v>
                </c:pt>
                <c:pt idx="7817">
                  <c:v>22.146000000000001</c:v>
                </c:pt>
                <c:pt idx="7818">
                  <c:v>22.074000000000002</c:v>
                </c:pt>
                <c:pt idx="7819">
                  <c:v>22.073</c:v>
                </c:pt>
                <c:pt idx="7820">
                  <c:v>22.073</c:v>
                </c:pt>
                <c:pt idx="7821">
                  <c:v>22.074000000000002</c:v>
                </c:pt>
                <c:pt idx="7822">
                  <c:v>22.074000000000002</c:v>
                </c:pt>
                <c:pt idx="7823">
                  <c:v>22.074999999999999</c:v>
                </c:pt>
                <c:pt idx="7824">
                  <c:v>22.076000000000001</c:v>
                </c:pt>
                <c:pt idx="7825">
                  <c:v>22.076000000000001</c:v>
                </c:pt>
                <c:pt idx="7826">
                  <c:v>22.074999999999999</c:v>
                </c:pt>
                <c:pt idx="7827">
                  <c:v>22.076000000000001</c:v>
                </c:pt>
                <c:pt idx="7828">
                  <c:v>22.077999999999999</c:v>
                </c:pt>
                <c:pt idx="7829">
                  <c:v>22.079000000000001</c:v>
                </c:pt>
                <c:pt idx="7830">
                  <c:v>22.074000000000002</c:v>
                </c:pt>
                <c:pt idx="7831">
                  <c:v>22.077999999999999</c:v>
                </c:pt>
                <c:pt idx="7832">
                  <c:v>22.079000000000001</c:v>
                </c:pt>
                <c:pt idx="7833">
                  <c:v>22.076000000000001</c:v>
                </c:pt>
                <c:pt idx="7834">
                  <c:v>22.053999999999998</c:v>
                </c:pt>
                <c:pt idx="7835">
                  <c:v>22.067</c:v>
                </c:pt>
                <c:pt idx="7836">
                  <c:v>22.029</c:v>
                </c:pt>
                <c:pt idx="7837">
                  <c:v>22.01</c:v>
                </c:pt>
                <c:pt idx="7838">
                  <c:v>21.989000000000001</c:v>
                </c:pt>
                <c:pt idx="7839">
                  <c:v>21.974</c:v>
                </c:pt>
                <c:pt idx="7840">
                  <c:v>21.94</c:v>
                </c:pt>
                <c:pt idx="7841">
                  <c:v>21.896999999999998</c:v>
                </c:pt>
                <c:pt idx="7842">
                  <c:v>21.896999999999998</c:v>
                </c:pt>
                <c:pt idx="7843">
                  <c:v>21.882999999999999</c:v>
                </c:pt>
                <c:pt idx="7844">
                  <c:v>21.878</c:v>
                </c:pt>
                <c:pt idx="7845">
                  <c:v>21.866</c:v>
                </c:pt>
                <c:pt idx="7846">
                  <c:v>21.867999999999999</c:v>
                </c:pt>
                <c:pt idx="7847">
                  <c:v>21.879000000000001</c:v>
                </c:pt>
                <c:pt idx="7848">
                  <c:v>21.9</c:v>
                </c:pt>
                <c:pt idx="7849">
                  <c:v>21.914999999999999</c:v>
                </c:pt>
                <c:pt idx="7850">
                  <c:v>21.975000000000001</c:v>
                </c:pt>
                <c:pt idx="7851">
                  <c:v>22.006</c:v>
                </c:pt>
                <c:pt idx="7852">
                  <c:v>22.055</c:v>
                </c:pt>
                <c:pt idx="7853">
                  <c:v>22.065999999999999</c:v>
                </c:pt>
                <c:pt idx="7854">
                  <c:v>22.065000000000001</c:v>
                </c:pt>
                <c:pt idx="7855">
                  <c:v>22.039000000000001</c:v>
                </c:pt>
                <c:pt idx="7856">
                  <c:v>22.026</c:v>
                </c:pt>
                <c:pt idx="7857">
                  <c:v>22.004000000000001</c:v>
                </c:pt>
                <c:pt idx="7858">
                  <c:v>21.997</c:v>
                </c:pt>
                <c:pt idx="7859">
                  <c:v>21.981000000000002</c:v>
                </c:pt>
                <c:pt idx="7860">
                  <c:v>21.971</c:v>
                </c:pt>
                <c:pt idx="7861">
                  <c:v>21.957000000000001</c:v>
                </c:pt>
                <c:pt idx="7862">
                  <c:v>21.946999999999999</c:v>
                </c:pt>
                <c:pt idx="7863">
                  <c:v>21.919</c:v>
                </c:pt>
                <c:pt idx="7864">
                  <c:v>21.93</c:v>
                </c:pt>
                <c:pt idx="7865">
                  <c:v>21.92</c:v>
                </c:pt>
                <c:pt idx="7866">
                  <c:v>21.901</c:v>
                </c:pt>
                <c:pt idx="7867">
                  <c:v>21.893000000000001</c:v>
                </c:pt>
                <c:pt idx="7868">
                  <c:v>21.890999999999998</c:v>
                </c:pt>
                <c:pt idx="7869">
                  <c:v>21.911999999999999</c:v>
                </c:pt>
                <c:pt idx="7870">
                  <c:v>21.934999999999999</c:v>
                </c:pt>
                <c:pt idx="7871">
                  <c:v>21.95</c:v>
                </c:pt>
                <c:pt idx="7872">
                  <c:v>21.969000000000001</c:v>
                </c:pt>
                <c:pt idx="7873">
                  <c:v>21.971</c:v>
                </c:pt>
                <c:pt idx="7874">
                  <c:v>21.960999999999999</c:v>
                </c:pt>
                <c:pt idx="7875">
                  <c:v>21.923999999999999</c:v>
                </c:pt>
                <c:pt idx="7876">
                  <c:v>21.887</c:v>
                </c:pt>
                <c:pt idx="7877">
                  <c:v>21.806999999999999</c:v>
                </c:pt>
                <c:pt idx="7878">
                  <c:v>21.805</c:v>
                </c:pt>
                <c:pt idx="7879">
                  <c:v>21.803000000000001</c:v>
                </c:pt>
                <c:pt idx="7880">
                  <c:v>21.800999999999998</c:v>
                </c:pt>
                <c:pt idx="7881">
                  <c:v>21.757999999999999</c:v>
                </c:pt>
                <c:pt idx="7882">
                  <c:v>21.791</c:v>
                </c:pt>
                <c:pt idx="7883">
                  <c:v>21.904</c:v>
                </c:pt>
                <c:pt idx="7884">
                  <c:v>21.913</c:v>
                </c:pt>
                <c:pt idx="7885">
                  <c:v>21.914999999999999</c:v>
                </c:pt>
                <c:pt idx="7886">
                  <c:v>21.914000000000001</c:v>
                </c:pt>
                <c:pt idx="7887">
                  <c:v>21.895</c:v>
                </c:pt>
                <c:pt idx="7888">
                  <c:v>21.879000000000001</c:v>
                </c:pt>
                <c:pt idx="7889">
                  <c:v>21.853000000000002</c:v>
                </c:pt>
                <c:pt idx="7890">
                  <c:v>21.82</c:v>
                </c:pt>
                <c:pt idx="7891">
                  <c:v>21.81</c:v>
                </c:pt>
                <c:pt idx="7892">
                  <c:v>21.805</c:v>
                </c:pt>
                <c:pt idx="7893">
                  <c:v>21.792999999999999</c:v>
                </c:pt>
                <c:pt idx="7894">
                  <c:v>21.736000000000001</c:v>
                </c:pt>
                <c:pt idx="7895">
                  <c:v>21.709</c:v>
                </c:pt>
                <c:pt idx="7896">
                  <c:v>21.657</c:v>
                </c:pt>
                <c:pt idx="7897">
                  <c:v>21.64</c:v>
                </c:pt>
                <c:pt idx="7898">
                  <c:v>21.638000000000002</c:v>
                </c:pt>
                <c:pt idx="7899">
                  <c:v>21.634</c:v>
                </c:pt>
                <c:pt idx="7900">
                  <c:v>21.632000000000001</c:v>
                </c:pt>
                <c:pt idx="7901">
                  <c:v>21.628</c:v>
                </c:pt>
                <c:pt idx="7902">
                  <c:v>21.663</c:v>
                </c:pt>
                <c:pt idx="7903">
                  <c:v>21.69</c:v>
                </c:pt>
                <c:pt idx="7904">
                  <c:v>21.74</c:v>
                </c:pt>
                <c:pt idx="7905">
                  <c:v>21.677</c:v>
                </c:pt>
                <c:pt idx="7906">
                  <c:v>21.667999999999999</c:v>
                </c:pt>
                <c:pt idx="7907">
                  <c:v>21.632000000000001</c:v>
                </c:pt>
                <c:pt idx="7908">
                  <c:v>21.812999999999999</c:v>
                </c:pt>
                <c:pt idx="7909">
                  <c:v>21.869</c:v>
                </c:pt>
                <c:pt idx="7910">
                  <c:v>21.875</c:v>
                </c:pt>
                <c:pt idx="7911">
                  <c:v>21.870999999999999</c:v>
                </c:pt>
                <c:pt idx="7912">
                  <c:v>21.867000000000001</c:v>
                </c:pt>
                <c:pt idx="7913">
                  <c:v>21.866</c:v>
                </c:pt>
                <c:pt idx="7914">
                  <c:v>21.861999999999998</c:v>
                </c:pt>
                <c:pt idx="7915">
                  <c:v>21.821999999999999</c:v>
                </c:pt>
                <c:pt idx="7916">
                  <c:v>21.803999999999998</c:v>
                </c:pt>
                <c:pt idx="7917">
                  <c:v>21.754999999999999</c:v>
                </c:pt>
                <c:pt idx="7918">
                  <c:v>21.724</c:v>
                </c:pt>
                <c:pt idx="7919">
                  <c:v>21.718</c:v>
                </c:pt>
                <c:pt idx="7920">
                  <c:v>21.715</c:v>
                </c:pt>
                <c:pt idx="7921">
                  <c:v>21.702000000000002</c:v>
                </c:pt>
                <c:pt idx="7922">
                  <c:v>21.690999999999999</c:v>
                </c:pt>
                <c:pt idx="7923">
                  <c:v>21.651</c:v>
                </c:pt>
                <c:pt idx="7924">
                  <c:v>21.606000000000002</c:v>
                </c:pt>
                <c:pt idx="7925">
                  <c:v>21.591000000000001</c:v>
                </c:pt>
                <c:pt idx="7926">
                  <c:v>21.6</c:v>
                </c:pt>
                <c:pt idx="7927">
                  <c:v>21.620999999999999</c:v>
                </c:pt>
                <c:pt idx="7928">
                  <c:v>21.640999999999998</c:v>
                </c:pt>
                <c:pt idx="7929">
                  <c:v>21.641999999999999</c:v>
                </c:pt>
                <c:pt idx="7930">
                  <c:v>21.658000000000001</c:v>
                </c:pt>
                <c:pt idx="7931">
                  <c:v>21.658000000000001</c:v>
                </c:pt>
                <c:pt idx="7932">
                  <c:v>21.657</c:v>
                </c:pt>
                <c:pt idx="7933">
                  <c:v>21.661000000000001</c:v>
                </c:pt>
                <c:pt idx="7934">
                  <c:v>21.667000000000002</c:v>
                </c:pt>
                <c:pt idx="7935">
                  <c:v>21.696000000000002</c:v>
                </c:pt>
                <c:pt idx="7936">
                  <c:v>21.718</c:v>
                </c:pt>
                <c:pt idx="7937">
                  <c:v>21.794</c:v>
                </c:pt>
                <c:pt idx="7938">
                  <c:v>21.792999999999999</c:v>
                </c:pt>
                <c:pt idx="7939">
                  <c:v>21.716999999999999</c:v>
                </c:pt>
                <c:pt idx="7940">
                  <c:v>21.684999999999999</c:v>
                </c:pt>
                <c:pt idx="7941">
                  <c:v>21.622</c:v>
                </c:pt>
                <c:pt idx="7942">
                  <c:v>21.611999999999998</c:v>
                </c:pt>
                <c:pt idx="7943">
                  <c:v>21.341999999999999</c:v>
                </c:pt>
                <c:pt idx="7944">
                  <c:v>21.244</c:v>
                </c:pt>
                <c:pt idx="7945">
                  <c:v>21.227</c:v>
                </c:pt>
                <c:pt idx="7946">
                  <c:v>21.257000000000001</c:v>
                </c:pt>
                <c:pt idx="7947">
                  <c:v>21.263000000000002</c:v>
                </c:pt>
                <c:pt idx="7948">
                  <c:v>21.28</c:v>
                </c:pt>
                <c:pt idx="7949">
                  <c:v>21.312999999999999</c:v>
                </c:pt>
                <c:pt idx="7950">
                  <c:v>21.382000000000001</c:v>
                </c:pt>
                <c:pt idx="7951">
                  <c:v>21.334</c:v>
                </c:pt>
                <c:pt idx="7952">
                  <c:v>21.106000000000002</c:v>
                </c:pt>
                <c:pt idx="7953">
                  <c:v>20.94</c:v>
                </c:pt>
                <c:pt idx="7954">
                  <c:v>20.777000000000001</c:v>
                </c:pt>
                <c:pt idx="7955">
                  <c:v>20.762</c:v>
                </c:pt>
                <c:pt idx="7956">
                  <c:v>20.776</c:v>
                </c:pt>
                <c:pt idx="7957">
                  <c:v>20.812999999999999</c:v>
                </c:pt>
                <c:pt idx="7958">
                  <c:v>20.876999999999999</c:v>
                </c:pt>
                <c:pt idx="7959">
                  <c:v>21.277000000000001</c:v>
                </c:pt>
                <c:pt idx="7960">
                  <c:v>21.536999999999999</c:v>
                </c:pt>
                <c:pt idx="7961">
                  <c:v>21.542000000000002</c:v>
                </c:pt>
                <c:pt idx="7962">
                  <c:v>21.548999999999999</c:v>
                </c:pt>
                <c:pt idx="7963">
                  <c:v>21.552</c:v>
                </c:pt>
                <c:pt idx="7964">
                  <c:v>21.58</c:v>
                </c:pt>
                <c:pt idx="7965">
                  <c:v>21.521000000000001</c:v>
                </c:pt>
                <c:pt idx="7966">
                  <c:v>21.518000000000001</c:v>
                </c:pt>
                <c:pt idx="7967">
                  <c:v>21.402999999999999</c:v>
                </c:pt>
                <c:pt idx="7968">
                  <c:v>21.3</c:v>
                </c:pt>
                <c:pt idx="7969">
                  <c:v>21.204000000000001</c:v>
                </c:pt>
                <c:pt idx="7970">
                  <c:v>21.103000000000002</c:v>
                </c:pt>
                <c:pt idx="7971">
                  <c:v>21.03</c:v>
                </c:pt>
                <c:pt idx="7972">
                  <c:v>20.896000000000001</c:v>
                </c:pt>
                <c:pt idx="7973">
                  <c:v>20.834</c:v>
                </c:pt>
                <c:pt idx="7974">
                  <c:v>20.725000000000001</c:v>
                </c:pt>
                <c:pt idx="7975">
                  <c:v>20.7</c:v>
                </c:pt>
                <c:pt idx="7976">
                  <c:v>20.687000000000001</c:v>
                </c:pt>
                <c:pt idx="7977">
                  <c:v>20.655000000000001</c:v>
                </c:pt>
                <c:pt idx="7978">
                  <c:v>20.556999999999999</c:v>
                </c:pt>
                <c:pt idx="7979">
                  <c:v>20.507999999999999</c:v>
                </c:pt>
                <c:pt idx="7980">
                  <c:v>20.405999999999999</c:v>
                </c:pt>
                <c:pt idx="7981">
                  <c:v>20.260000000000002</c:v>
                </c:pt>
                <c:pt idx="7982">
                  <c:v>20.256</c:v>
                </c:pt>
                <c:pt idx="7983">
                  <c:v>20.245000000000001</c:v>
                </c:pt>
                <c:pt idx="7984">
                  <c:v>19.774000000000001</c:v>
                </c:pt>
                <c:pt idx="7985">
                  <c:v>19.576000000000001</c:v>
                </c:pt>
                <c:pt idx="7986">
                  <c:v>19.327000000000002</c:v>
                </c:pt>
                <c:pt idx="7987">
                  <c:v>18.989999999999998</c:v>
                </c:pt>
                <c:pt idx="7988">
                  <c:v>18.895</c:v>
                </c:pt>
                <c:pt idx="7989">
                  <c:v>18.86</c:v>
                </c:pt>
                <c:pt idx="7990">
                  <c:v>18.782</c:v>
                </c:pt>
                <c:pt idx="7991">
                  <c:v>18.401</c:v>
                </c:pt>
                <c:pt idx="7992">
                  <c:v>17.971</c:v>
                </c:pt>
                <c:pt idx="7993">
                  <c:v>17.827999999999999</c:v>
                </c:pt>
                <c:pt idx="7994">
                  <c:v>17.666</c:v>
                </c:pt>
                <c:pt idx="7995">
                  <c:v>17.670000000000002</c:v>
                </c:pt>
                <c:pt idx="7996">
                  <c:v>18.071999999999999</c:v>
                </c:pt>
                <c:pt idx="7997">
                  <c:v>18.076000000000001</c:v>
                </c:pt>
                <c:pt idx="7998">
                  <c:v>18.343</c:v>
                </c:pt>
                <c:pt idx="7999">
                  <c:v>19.385999999999999</c:v>
                </c:pt>
                <c:pt idx="8000">
                  <c:v>19.530999999999999</c:v>
                </c:pt>
                <c:pt idx="8001">
                  <c:v>20.513999999999999</c:v>
                </c:pt>
                <c:pt idx="8002">
                  <c:v>20.83</c:v>
                </c:pt>
                <c:pt idx="8003">
                  <c:v>21.202000000000002</c:v>
                </c:pt>
                <c:pt idx="8004">
                  <c:v>21.395</c:v>
                </c:pt>
                <c:pt idx="8005">
                  <c:v>21.44</c:v>
                </c:pt>
                <c:pt idx="8006">
                  <c:v>21.515999999999998</c:v>
                </c:pt>
                <c:pt idx="8007">
                  <c:v>21.535</c:v>
                </c:pt>
                <c:pt idx="8008">
                  <c:v>21.542000000000002</c:v>
                </c:pt>
                <c:pt idx="8009">
                  <c:v>21.547000000000001</c:v>
                </c:pt>
                <c:pt idx="8010">
                  <c:v>21.55</c:v>
                </c:pt>
                <c:pt idx="8011">
                  <c:v>21.555</c:v>
                </c:pt>
                <c:pt idx="8012">
                  <c:v>21.568000000000001</c:v>
                </c:pt>
                <c:pt idx="8013">
                  <c:v>21.571999999999999</c:v>
                </c:pt>
                <c:pt idx="8014">
                  <c:v>21.565000000000001</c:v>
                </c:pt>
                <c:pt idx="8015">
                  <c:v>21.564</c:v>
                </c:pt>
                <c:pt idx="8016">
                  <c:v>21.555</c:v>
                </c:pt>
                <c:pt idx="8017">
                  <c:v>21.501000000000001</c:v>
                </c:pt>
                <c:pt idx="8018">
                  <c:v>21.460999999999999</c:v>
                </c:pt>
                <c:pt idx="8019">
                  <c:v>21.414999999999999</c:v>
                </c:pt>
                <c:pt idx="8020">
                  <c:v>21.337</c:v>
                </c:pt>
                <c:pt idx="8021">
                  <c:v>21.327000000000002</c:v>
                </c:pt>
                <c:pt idx="8022">
                  <c:v>21.323</c:v>
                </c:pt>
                <c:pt idx="8023">
                  <c:v>21.315000000000001</c:v>
                </c:pt>
                <c:pt idx="8024">
                  <c:v>21.231000000000002</c:v>
                </c:pt>
                <c:pt idx="8025">
                  <c:v>21.204999999999998</c:v>
                </c:pt>
                <c:pt idx="8026">
                  <c:v>21.225000000000001</c:v>
                </c:pt>
                <c:pt idx="8027">
                  <c:v>21.29</c:v>
                </c:pt>
                <c:pt idx="8028">
                  <c:v>21.3</c:v>
                </c:pt>
                <c:pt idx="8029">
                  <c:v>21.327000000000002</c:v>
                </c:pt>
                <c:pt idx="8030">
                  <c:v>21.402000000000001</c:v>
                </c:pt>
                <c:pt idx="8031">
                  <c:v>21.370999999999999</c:v>
                </c:pt>
                <c:pt idx="8032">
                  <c:v>21.302</c:v>
                </c:pt>
                <c:pt idx="8033">
                  <c:v>21.221</c:v>
                </c:pt>
                <c:pt idx="8034">
                  <c:v>21.074999999999999</c:v>
                </c:pt>
                <c:pt idx="8035">
                  <c:v>20.917000000000002</c:v>
                </c:pt>
                <c:pt idx="8036">
                  <c:v>20.913</c:v>
                </c:pt>
                <c:pt idx="8037">
                  <c:v>20.914999999999999</c:v>
                </c:pt>
                <c:pt idx="8038">
                  <c:v>20.914999999999999</c:v>
                </c:pt>
                <c:pt idx="8039">
                  <c:v>20.931999999999999</c:v>
                </c:pt>
                <c:pt idx="8040">
                  <c:v>20.983000000000001</c:v>
                </c:pt>
                <c:pt idx="8041">
                  <c:v>21.029</c:v>
                </c:pt>
                <c:pt idx="8042">
                  <c:v>21.100999999999999</c:v>
                </c:pt>
                <c:pt idx="8043">
                  <c:v>21.12</c:v>
                </c:pt>
                <c:pt idx="8044">
                  <c:v>21.161999999999999</c:v>
                </c:pt>
                <c:pt idx="8045">
                  <c:v>21.169</c:v>
                </c:pt>
                <c:pt idx="8046">
                  <c:v>21.177</c:v>
                </c:pt>
                <c:pt idx="8047">
                  <c:v>21.181999999999999</c:v>
                </c:pt>
                <c:pt idx="8048">
                  <c:v>21.196999999999999</c:v>
                </c:pt>
                <c:pt idx="8049">
                  <c:v>21.216000000000001</c:v>
                </c:pt>
                <c:pt idx="8050">
                  <c:v>21.198</c:v>
                </c:pt>
                <c:pt idx="8051">
                  <c:v>21.158000000000001</c:v>
                </c:pt>
                <c:pt idx="8052">
                  <c:v>21.157</c:v>
                </c:pt>
                <c:pt idx="8053">
                  <c:v>21.155999999999999</c:v>
                </c:pt>
                <c:pt idx="8054">
                  <c:v>20.951000000000001</c:v>
                </c:pt>
                <c:pt idx="8055">
                  <c:v>20.896000000000001</c:v>
                </c:pt>
                <c:pt idx="8056">
                  <c:v>20.85</c:v>
                </c:pt>
                <c:pt idx="8057">
                  <c:v>20.83</c:v>
                </c:pt>
                <c:pt idx="8058">
                  <c:v>20.832999999999998</c:v>
                </c:pt>
                <c:pt idx="8059">
                  <c:v>20.855</c:v>
                </c:pt>
                <c:pt idx="8060">
                  <c:v>20.97</c:v>
                </c:pt>
                <c:pt idx="8061">
                  <c:v>20.827000000000002</c:v>
                </c:pt>
                <c:pt idx="8062">
                  <c:v>20.579000000000001</c:v>
                </c:pt>
                <c:pt idx="8063">
                  <c:v>20.527000000000001</c:v>
                </c:pt>
                <c:pt idx="8064">
                  <c:v>20.431000000000001</c:v>
                </c:pt>
                <c:pt idx="8065">
                  <c:v>20.276</c:v>
                </c:pt>
                <c:pt idx="8066">
                  <c:v>20.244</c:v>
                </c:pt>
                <c:pt idx="8067">
                  <c:v>20.326000000000001</c:v>
                </c:pt>
                <c:pt idx="8068">
                  <c:v>20.338000000000001</c:v>
                </c:pt>
                <c:pt idx="8069">
                  <c:v>20.484999999999999</c:v>
                </c:pt>
                <c:pt idx="8070">
                  <c:v>20.457000000000001</c:v>
                </c:pt>
                <c:pt idx="8071">
                  <c:v>20.306000000000001</c:v>
                </c:pt>
                <c:pt idx="8072">
                  <c:v>20.172999999999998</c:v>
                </c:pt>
                <c:pt idx="8073">
                  <c:v>20.106000000000002</c:v>
                </c:pt>
                <c:pt idx="8074">
                  <c:v>20.135000000000002</c:v>
                </c:pt>
                <c:pt idx="8075">
                  <c:v>20.166</c:v>
                </c:pt>
                <c:pt idx="8076">
                  <c:v>20.190000000000001</c:v>
                </c:pt>
                <c:pt idx="8077">
                  <c:v>20.23</c:v>
                </c:pt>
                <c:pt idx="8078">
                  <c:v>20.242999999999999</c:v>
                </c:pt>
                <c:pt idx="8079">
                  <c:v>20.247</c:v>
                </c:pt>
                <c:pt idx="8080">
                  <c:v>20.256</c:v>
                </c:pt>
                <c:pt idx="8081">
                  <c:v>20.271999999999998</c:v>
                </c:pt>
                <c:pt idx="8082">
                  <c:v>20.288</c:v>
                </c:pt>
                <c:pt idx="8083">
                  <c:v>20.329000000000001</c:v>
                </c:pt>
                <c:pt idx="8084">
                  <c:v>20.332000000000001</c:v>
                </c:pt>
                <c:pt idx="8085">
                  <c:v>20.332999999999998</c:v>
                </c:pt>
                <c:pt idx="8086">
                  <c:v>20.341000000000001</c:v>
                </c:pt>
                <c:pt idx="8087">
                  <c:v>20.355</c:v>
                </c:pt>
                <c:pt idx="8088">
                  <c:v>20.539000000000001</c:v>
                </c:pt>
                <c:pt idx="8089">
                  <c:v>20.670999999999999</c:v>
                </c:pt>
                <c:pt idx="8090">
                  <c:v>20.847999999999999</c:v>
                </c:pt>
                <c:pt idx="8091">
                  <c:v>21.111000000000001</c:v>
                </c:pt>
                <c:pt idx="8092">
                  <c:v>21.16</c:v>
                </c:pt>
                <c:pt idx="8093">
                  <c:v>21.161000000000001</c:v>
                </c:pt>
                <c:pt idx="8094">
                  <c:v>21.157</c:v>
                </c:pt>
                <c:pt idx="8095">
                  <c:v>21.119</c:v>
                </c:pt>
                <c:pt idx="8096">
                  <c:v>21.094999999999999</c:v>
                </c:pt>
                <c:pt idx="8097">
                  <c:v>21.06</c:v>
                </c:pt>
                <c:pt idx="8098">
                  <c:v>21.055</c:v>
                </c:pt>
                <c:pt idx="8099">
                  <c:v>21.044</c:v>
                </c:pt>
                <c:pt idx="8100">
                  <c:v>21.027000000000001</c:v>
                </c:pt>
                <c:pt idx="8101">
                  <c:v>20.968</c:v>
                </c:pt>
                <c:pt idx="8102">
                  <c:v>20.95</c:v>
                </c:pt>
                <c:pt idx="8103">
                  <c:v>20.945</c:v>
                </c:pt>
                <c:pt idx="8104">
                  <c:v>20.942</c:v>
                </c:pt>
                <c:pt idx="8105">
                  <c:v>20.945</c:v>
                </c:pt>
                <c:pt idx="8106">
                  <c:v>21.038</c:v>
                </c:pt>
                <c:pt idx="8107">
                  <c:v>21.135000000000002</c:v>
                </c:pt>
                <c:pt idx="8108">
                  <c:v>21.138000000000002</c:v>
                </c:pt>
                <c:pt idx="8109">
                  <c:v>21.14</c:v>
                </c:pt>
                <c:pt idx="8110">
                  <c:v>21.117999999999999</c:v>
                </c:pt>
                <c:pt idx="8111">
                  <c:v>21.126000000000001</c:v>
                </c:pt>
                <c:pt idx="8112">
                  <c:v>21.126000000000001</c:v>
                </c:pt>
                <c:pt idx="8113">
                  <c:v>21.129000000000001</c:v>
                </c:pt>
                <c:pt idx="8114">
                  <c:v>21.045000000000002</c:v>
                </c:pt>
                <c:pt idx="8115">
                  <c:v>21.117000000000001</c:v>
                </c:pt>
                <c:pt idx="8116">
                  <c:v>21.036000000000001</c:v>
                </c:pt>
                <c:pt idx="8117">
                  <c:v>21.032</c:v>
                </c:pt>
                <c:pt idx="8118">
                  <c:v>20.998000000000001</c:v>
                </c:pt>
                <c:pt idx="8119">
                  <c:v>20.981000000000002</c:v>
                </c:pt>
                <c:pt idx="8120">
                  <c:v>20.925999999999998</c:v>
                </c:pt>
                <c:pt idx="8121">
                  <c:v>20.975000000000001</c:v>
                </c:pt>
                <c:pt idx="8122">
                  <c:v>20.995999999999999</c:v>
                </c:pt>
                <c:pt idx="8123">
                  <c:v>20.997</c:v>
                </c:pt>
                <c:pt idx="8124">
                  <c:v>21.039000000000001</c:v>
                </c:pt>
                <c:pt idx="8125">
                  <c:v>20.978000000000002</c:v>
                </c:pt>
                <c:pt idx="8126">
                  <c:v>20.952000000000002</c:v>
                </c:pt>
                <c:pt idx="8127">
                  <c:v>20.989000000000001</c:v>
                </c:pt>
                <c:pt idx="8128">
                  <c:v>20.986000000000001</c:v>
                </c:pt>
                <c:pt idx="8129">
                  <c:v>20.907</c:v>
                </c:pt>
                <c:pt idx="8130">
                  <c:v>20.905000000000001</c:v>
                </c:pt>
                <c:pt idx="8131">
                  <c:v>20.872</c:v>
                </c:pt>
                <c:pt idx="8132">
                  <c:v>20.85</c:v>
                </c:pt>
                <c:pt idx="8133">
                  <c:v>20.879000000000001</c:v>
                </c:pt>
                <c:pt idx="8134">
                  <c:v>20.884</c:v>
                </c:pt>
                <c:pt idx="8135">
                  <c:v>20.936</c:v>
                </c:pt>
                <c:pt idx="8136">
                  <c:v>20.968</c:v>
                </c:pt>
                <c:pt idx="8137">
                  <c:v>21.032</c:v>
                </c:pt>
                <c:pt idx="8138">
                  <c:v>21.026</c:v>
                </c:pt>
                <c:pt idx="8139">
                  <c:v>20.8</c:v>
                </c:pt>
                <c:pt idx="8140">
                  <c:v>20.678000000000001</c:v>
                </c:pt>
                <c:pt idx="8141">
                  <c:v>20.658000000000001</c:v>
                </c:pt>
                <c:pt idx="8142">
                  <c:v>20.654</c:v>
                </c:pt>
                <c:pt idx="8143">
                  <c:v>20.663</c:v>
                </c:pt>
                <c:pt idx="8144">
                  <c:v>20.798999999999999</c:v>
                </c:pt>
                <c:pt idx="8145">
                  <c:v>20.818999999999999</c:v>
                </c:pt>
                <c:pt idx="8146">
                  <c:v>20.847000000000001</c:v>
                </c:pt>
                <c:pt idx="8147">
                  <c:v>20.783999999999999</c:v>
                </c:pt>
                <c:pt idx="8148">
                  <c:v>20.795999999999999</c:v>
                </c:pt>
                <c:pt idx="8149">
                  <c:v>20.742000000000001</c:v>
                </c:pt>
                <c:pt idx="8150">
                  <c:v>20.675000000000001</c:v>
                </c:pt>
                <c:pt idx="8151">
                  <c:v>20.504000000000001</c:v>
                </c:pt>
                <c:pt idx="8152">
                  <c:v>20.423999999999999</c:v>
                </c:pt>
                <c:pt idx="8153">
                  <c:v>20.190000000000001</c:v>
                </c:pt>
                <c:pt idx="8154">
                  <c:v>20.103000000000002</c:v>
                </c:pt>
                <c:pt idx="8155">
                  <c:v>20.12</c:v>
                </c:pt>
                <c:pt idx="8156">
                  <c:v>20.213999999999999</c:v>
                </c:pt>
                <c:pt idx="8157">
                  <c:v>20.309000000000001</c:v>
                </c:pt>
                <c:pt idx="8158">
                  <c:v>20.312999999999999</c:v>
                </c:pt>
                <c:pt idx="8159">
                  <c:v>20.32</c:v>
                </c:pt>
                <c:pt idx="8160">
                  <c:v>20.146000000000001</c:v>
                </c:pt>
                <c:pt idx="8161">
                  <c:v>19.850999999999999</c:v>
                </c:pt>
                <c:pt idx="8162">
                  <c:v>19.736999999999998</c:v>
                </c:pt>
                <c:pt idx="8163">
                  <c:v>19.675999999999998</c:v>
                </c:pt>
                <c:pt idx="8164">
                  <c:v>19.387</c:v>
                </c:pt>
                <c:pt idx="8165">
                  <c:v>19.132000000000001</c:v>
                </c:pt>
                <c:pt idx="8166">
                  <c:v>19.103000000000002</c:v>
                </c:pt>
                <c:pt idx="8167">
                  <c:v>19.07</c:v>
                </c:pt>
                <c:pt idx="8168">
                  <c:v>19.091999999999999</c:v>
                </c:pt>
                <c:pt idx="8169">
                  <c:v>19.135999999999999</c:v>
                </c:pt>
                <c:pt idx="8170">
                  <c:v>19.143999999999998</c:v>
                </c:pt>
                <c:pt idx="8171">
                  <c:v>19.158000000000001</c:v>
                </c:pt>
                <c:pt idx="8172">
                  <c:v>18.876999999999999</c:v>
                </c:pt>
                <c:pt idx="8173">
                  <c:v>18.826000000000001</c:v>
                </c:pt>
                <c:pt idx="8174">
                  <c:v>18.588999999999999</c:v>
                </c:pt>
                <c:pt idx="8175">
                  <c:v>18.777000000000001</c:v>
                </c:pt>
                <c:pt idx="8176">
                  <c:v>18.899000000000001</c:v>
                </c:pt>
                <c:pt idx="8177">
                  <c:v>19.071999999999999</c:v>
                </c:pt>
                <c:pt idx="8178">
                  <c:v>19.768999999999998</c:v>
                </c:pt>
                <c:pt idx="8179">
                  <c:v>19.960999999999999</c:v>
                </c:pt>
                <c:pt idx="8180">
                  <c:v>20.161999999999999</c:v>
                </c:pt>
                <c:pt idx="8181">
                  <c:v>20.079000000000001</c:v>
                </c:pt>
                <c:pt idx="8182">
                  <c:v>20.248000000000001</c:v>
                </c:pt>
                <c:pt idx="8183">
                  <c:v>20.321000000000002</c:v>
                </c:pt>
                <c:pt idx="8184">
                  <c:v>20.478999999999999</c:v>
                </c:pt>
                <c:pt idx="8185">
                  <c:v>20.443999999999999</c:v>
                </c:pt>
                <c:pt idx="8186">
                  <c:v>20.547000000000001</c:v>
                </c:pt>
                <c:pt idx="8187">
                  <c:v>20.436</c:v>
                </c:pt>
                <c:pt idx="8188">
                  <c:v>20.478000000000002</c:v>
                </c:pt>
                <c:pt idx="8189">
                  <c:v>20.425000000000001</c:v>
                </c:pt>
                <c:pt idx="8190">
                  <c:v>20.498999999999999</c:v>
                </c:pt>
                <c:pt idx="8191">
                  <c:v>20.37</c:v>
                </c:pt>
                <c:pt idx="8192">
                  <c:v>20.274999999999999</c:v>
                </c:pt>
                <c:pt idx="8193">
                  <c:v>20.207999999999998</c:v>
                </c:pt>
                <c:pt idx="8194">
                  <c:v>20.227</c:v>
                </c:pt>
                <c:pt idx="8195">
                  <c:v>20.114999999999998</c:v>
                </c:pt>
                <c:pt idx="8196">
                  <c:v>19.954999999999998</c:v>
                </c:pt>
                <c:pt idx="8197">
                  <c:v>19.742000000000001</c:v>
                </c:pt>
                <c:pt idx="8198">
                  <c:v>19.664999999999999</c:v>
                </c:pt>
                <c:pt idx="8199">
                  <c:v>19.52</c:v>
                </c:pt>
                <c:pt idx="8200">
                  <c:v>19.512</c:v>
                </c:pt>
                <c:pt idx="8201">
                  <c:v>19.501999999999999</c:v>
                </c:pt>
                <c:pt idx="8202">
                  <c:v>19.338000000000001</c:v>
                </c:pt>
                <c:pt idx="8203">
                  <c:v>19.297999999999998</c:v>
                </c:pt>
                <c:pt idx="8204">
                  <c:v>19.318000000000001</c:v>
                </c:pt>
                <c:pt idx="8205">
                  <c:v>19.387</c:v>
                </c:pt>
                <c:pt idx="8206">
                  <c:v>19.911000000000001</c:v>
                </c:pt>
                <c:pt idx="8207">
                  <c:v>20.341999999999999</c:v>
                </c:pt>
                <c:pt idx="8208">
                  <c:v>20.446000000000002</c:v>
                </c:pt>
                <c:pt idx="8209">
                  <c:v>20.521000000000001</c:v>
                </c:pt>
                <c:pt idx="8210">
                  <c:v>20.585000000000001</c:v>
                </c:pt>
                <c:pt idx="8211">
                  <c:v>20.562000000000001</c:v>
                </c:pt>
                <c:pt idx="8212">
                  <c:v>20.527999999999999</c:v>
                </c:pt>
                <c:pt idx="8213">
                  <c:v>20.495000000000001</c:v>
                </c:pt>
                <c:pt idx="8214">
                  <c:v>20.416</c:v>
                </c:pt>
                <c:pt idx="8215">
                  <c:v>20.385999999999999</c:v>
                </c:pt>
                <c:pt idx="8216">
                  <c:v>20.277000000000001</c:v>
                </c:pt>
                <c:pt idx="8217">
                  <c:v>20.190999999999999</c:v>
                </c:pt>
                <c:pt idx="8218">
                  <c:v>19.902000000000001</c:v>
                </c:pt>
                <c:pt idx="8219">
                  <c:v>19.709</c:v>
                </c:pt>
                <c:pt idx="8220">
                  <c:v>19.638999999999999</c:v>
                </c:pt>
                <c:pt idx="8221">
                  <c:v>19.588000000000001</c:v>
                </c:pt>
                <c:pt idx="8222">
                  <c:v>19.559999999999999</c:v>
                </c:pt>
                <c:pt idx="8223">
                  <c:v>19.562000000000001</c:v>
                </c:pt>
                <c:pt idx="8224">
                  <c:v>19.567</c:v>
                </c:pt>
                <c:pt idx="8225">
                  <c:v>19.783000000000001</c:v>
                </c:pt>
                <c:pt idx="8226">
                  <c:v>19.902000000000001</c:v>
                </c:pt>
                <c:pt idx="8227">
                  <c:v>20.170999999999999</c:v>
                </c:pt>
                <c:pt idx="8228">
                  <c:v>20.381</c:v>
                </c:pt>
                <c:pt idx="8229">
                  <c:v>20.378</c:v>
                </c:pt>
                <c:pt idx="8230">
                  <c:v>20.100999999999999</c:v>
                </c:pt>
                <c:pt idx="8231">
                  <c:v>19.655999999999999</c:v>
                </c:pt>
                <c:pt idx="8232">
                  <c:v>19.535</c:v>
                </c:pt>
                <c:pt idx="8233">
                  <c:v>19.553000000000001</c:v>
                </c:pt>
                <c:pt idx="8234">
                  <c:v>19.568999999999999</c:v>
                </c:pt>
                <c:pt idx="8235">
                  <c:v>19.581</c:v>
                </c:pt>
                <c:pt idx="8236">
                  <c:v>19.606999999999999</c:v>
                </c:pt>
                <c:pt idx="8237">
                  <c:v>19.613</c:v>
                </c:pt>
                <c:pt idx="8238">
                  <c:v>19.609000000000002</c:v>
                </c:pt>
                <c:pt idx="8239">
                  <c:v>19.608000000000001</c:v>
                </c:pt>
                <c:pt idx="8240">
                  <c:v>19.637</c:v>
                </c:pt>
                <c:pt idx="8241">
                  <c:v>19.741</c:v>
                </c:pt>
                <c:pt idx="8242">
                  <c:v>19.751000000000001</c:v>
                </c:pt>
                <c:pt idx="8243">
                  <c:v>19.885999999999999</c:v>
                </c:pt>
                <c:pt idx="8244">
                  <c:v>19.908000000000001</c:v>
                </c:pt>
                <c:pt idx="8245">
                  <c:v>19.913</c:v>
                </c:pt>
                <c:pt idx="8246">
                  <c:v>19.914999999999999</c:v>
                </c:pt>
                <c:pt idx="8247">
                  <c:v>19.907</c:v>
                </c:pt>
                <c:pt idx="8248">
                  <c:v>19.852</c:v>
                </c:pt>
                <c:pt idx="8249">
                  <c:v>19.437999999999999</c:v>
                </c:pt>
                <c:pt idx="8250">
                  <c:v>19.420000000000002</c:v>
                </c:pt>
                <c:pt idx="8251">
                  <c:v>19.363</c:v>
                </c:pt>
                <c:pt idx="8252">
                  <c:v>19.271999999999998</c:v>
                </c:pt>
                <c:pt idx="8253">
                  <c:v>19.181000000000001</c:v>
                </c:pt>
                <c:pt idx="8254">
                  <c:v>19.189</c:v>
                </c:pt>
                <c:pt idx="8255">
                  <c:v>19.239000000000001</c:v>
                </c:pt>
                <c:pt idx="8256">
                  <c:v>19.280999999999999</c:v>
                </c:pt>
                <c:pt idx="8257">
                  <c:v>19.475000000000001</c:v>
                </c:pt>
                <c:pt idx="8258">
                  <c:v>19.495000000000001</c:v>
                </c:pt>
                <c:pt idx="8259">
                  <c:v>19.658000000000001</c:v>
                </c:pt>
                <c:pt idx="8260">
                  <c:v>19.704999999999998</c:v>
                </c:pt>
                <c:pt idx="8261">
                  <c:v>19.776</c:v>
                </c:pt>
                <c:pt idx="8262">
                  <c:v>19.917999999999999</c:v>
                </c:pt>
                <c:pt idx="8263">
                  <c:v>19.998000000000001</c:v>
                </c:pt>
                <c:pt idx="8264">
                  <c:v>20.018000000000001</c:v>
                </c:pt>
                <c:pt idx="8265">
                  <c:v>20.175999999999998</c:v>
                </c:pt>
                <c:pt idx="8266">
                  <c:v>20.337</c:v>
                </c:pt>
                <c:pt idx="8267">
                  <c:v>20.41</c:v>
                </c:pt>
                <c:pt idx="8268">
                  <c:v>20.437000000000001</c:v>
                </c:pt>
                <c:pt idx="8269">
                  <c:v>20.657</c:v>
                </c:pt>
                <c:pt idx="8270">
                  <c:v>20.734000000000002</c:v>
                </c:pt>
                <c:pt idx="8271">
                  <c:v>20.76</c:v>
                </c:pt>
                <c:pt idx="8272">
                  <c:v>20.75</c:v>
                </c:pt>
                <c:pt idx="8273">
                  <c:v>20.744</c:v>
                </c:pt>
                <c:pt idx="8274">
                  <c:v>20.742999999999999</c:v>
                </c:pt>
                <c:pt idx="8275">
                  <c:v>20.731000000000002</c:v>
                </c:pt>
                <c:pt idx="8276">
                  <c:v>20.678000000000001</c:v>
                </c:pt>
                <c:pt idx="8277">
                  <c:v>20.672999999999998</c:v>
                </c:pt>
                <c:pt idx="8278">
                  <c:v>20.654</c:v>
                </c:pt>
                <c:pt idx="8279">
                  <c:v>20.635999999999999</c:v>
                </c:pt>
                <c:pt idx="8280">
                  <c:v>20.623999999999999</c:v>
                </c:pt>
                <c:pt idx="8281">
                  <c:v>20.619</c:v>
                </c:pt>
                <c:pt idx="8282">
                  <c:v>20.614999999999998</c:v>
                </c:pt>
                <c:pt idx="8283">
                  <c:v>20.599</c:v>
                </c:pt>
                <c:pt idx="8284">
                  <c:v>20.588999999999999</c:v>
                </c:pt>
                <c:pt idx="8285">
                  <c:v>20.518999999999998</c:v>
                </c:pt>
                <c:pt idx="8286">
                  <c:v>20.472999999999999</c:v>
                </c:pt>
                <c:pt idx="8287">
                  <c:v>20.463000000000001</c:v>
                </c:pt>
                <c:pt idx="8288">
                  <c:v>20.364999999999998</c:v>
                </c:pt>
                <c:pt idx="8289">
                  <c:v>20.283999999999999</c:v>
                </c:pt>
                <c:pt idx="8290">
                  <c:v>20.277000000000001</c:v>
                </c:pt>
                <c:pt idx="8291">
                  <c:v>20.276</c:v>
                </c:pt>
                <c:pt idx="8292">
                  <c:v>20.274000000000001</c:v>
                </c:pt>
                <c:pt idx="8293">
                  <c:v>20.265000000000001</c:v>
                </c:pt>
                <c:pt idx="8294">
                  <c:v>20.271999999999998</c:v>
                </c:pt>
                <c:pt idx="8295">
                  <c:v>20.254000000000001</c:v>
                </c:pt>
                <c:pt idx="8296">
                  <c:v>20.242000000000001</c:v>
                </c:pt>
                <c:pt idx="8297">
                  <c:v>20.248000000000001</c:v>
                </c:pt>
                <c:pt idx="8298">
                  <c:v>20.260000000000002</c:v>
                </c:pt>
                <c:pt idx="8299">
                  <c:v>20.262</c:v>
                </c:pt>
                <c:pt idx="8300">
                  <c:v>20.283999999999999</c:v>
                </c:pt>
                <c:pt idx="8301">
                  <c:v>20.294</c:v>
                </c:pt>
                <c:pt idx="8302">
                  <c:v>20.297000000000001</c:v>
                </c:pt>
                <c:pt idx="8303">
                  <c:v>20.291</c:v>
                </c:pt>
                <c:pt idx="8304">
                  <c:v>20.303000000000001</c:v>
                </c:pt>
                <c:pt idx="8305">
                  <c:v>20.338000000000001</c:v>
                </c:pt>
                <c:pt idx="8306">
                  <c:v>20.346</c:v>
                </c:pt>
                <c:pt idx="8307">
                  <c:v>20.347999999999999</c:v>
                </c:pt>
                <c:pt idx="8308">
                  <c:v>20.361000000000001</c:v>
                </c:pt>
                <c:pt idx="8309">
                  <c:v>20.387</c:v>
                </c:pt>
                <c:pt idx="8310">
                  <c:v>20.445</c:v>
                </c:pt>
                <c:pt idx="8311">
                  <c:v>20.454999999999998</c:v>
                </c:pt>
                <c:pt idx="8312">
                  <c:v>20.457000000000001</c:v>
                </c:pt>
                <c:pt idx="8313">
                  <c:v>20.475000000000001</c:v>
                </c:pt>
                <c:pt idx="8314">
                  <c:v>20.472000000000001</c:v>
                </c:pt>
                <c:pt idx="8315">
                  <c:v>20.47</c:v>
                </c:pt>
                <c:pt idx="8316">
                  <c:v>20.408999999999999</c:v>
                </c:pt>
                <c:pt idx="8317">
                  <c:v>20.388999999999999</c:v>
                </c:pt>
                <c:pt idx="8318">
                  <c:v>20.414000000000001</c:v>
                </c:pt>
                <c:pt idx="8319">
                  <c:v>20.475999999999999</c:v>
                </c:pt>
                <c:pt idx="8320">
                  <c:v>20.491</c:v>
                </c:pt>
                <c:pt idx="8321">
                  <c:v>20.498000000000001</c:v>
                </c:pt>
                <c:pt idx="8322">
                  <c:v>20.501000000000001</c:v>
                </c:pt>
                <c:pt idx="8323">
                  <c:v>20.483000000000001</c:v>
                </c:pt>
                <c:pt idx="8324">
                  <c:v>20.518000000000001</c:v>
                </c:pt>
                <c:pt idx="8325">
                  <c:v>20.550999999999998</c:v>
                </c:pt>
                <c:pt idx="8326">
                  <c:v>20.605</c:v>
                </c:pt>
                <c:pt idx="8327">
                  <c:v>20.614000000000001</c:v>
                </c:pt>
                <c:pt idx="8328">
                  <c:v>20.611000000000001</c:v>
                </c:pt>
                <c:pt idx="8329">
                  <c:v>20.614000000000001</c:v>
                </c:pt>
                <c:pt idx="8330">
                  <c:v>20.568000000000001</c:v>
                </c:pt>
                <c:pt idx="8331">
                  <c:v>20.553999999999998</c:v>
                </c:pt>
                <c:pt idx="8332">
                  <c:v>20.516999999999999</c:v>
                </c:pt>
                <c:pt idx="8333">
                  <c:v>20.497</c:v>
                </c:pt>
                <c:pt idx="8334">
                  <c:v>20.481000000000002</c:v>
                </c:pt>
                <c:pt idx="8335">
                  <c:v>20.510999999999999</c:v>
                </c:pt>
                <c:pt idx="8336">
                  <c:v>20.507000000000001</c:v>
                </c:pt>
                <c:pt idx="8337">
                  <c:v>20.513000000000002</c:v>
                </c:pt>
                <c:pt idx="8338">
                  <c:v>20.466000000000001</c:v>
                </c:pt>
                <c:pt idx="8339">
                  <c:v>20.472999999999999</c:v>
                </c:pt>
                <c:pt idx="8340">
                  <c:v>20.413</c:v>
                </c:pt>
                <c:pt idx="8341">
                  <c:v>20.308</c:v>
                </c:pt>
                <c:pt idx="8342">
                  <c:v>20.236000000000001</c:v>
                </c:pt>
                <c:pt idx="8343">
                  <c:v>20.193999999999999</c:v>
                </c:pt>
                <c:pt idx="8344">
                  <c:v>20.173999999999999</c:v>
                </c:pt>
                <c:pt idx="8345">
                  <c:v>20.329000000000001</c:v>
                </c:pt>
                <c:pt idx="8346">
                  <c:v>20.337</c:v>
                </c:pt>
                <c:pt idx="8347">
                  <c:v>20.34</c:v>
                </c:pt>
                <c:pt idx="8348">
                  <c:v>20.347999999999999</c:v>
                </c:pt>
                <c:pt idx="8349">
                  <c:v>20.376000000000001</c:v>
                </c:pt>
                <c:pt idx="8350">
                  <c:v>20.407</c:v>
                </c:pt>
                <c:pt idx="8351">
                  <c:v>20.38</c:v>
                </c:pt>
                <c:pt idx="8352">
                  <c:v>20.388000000000002</c:v>
                </c:pt>
                <c:pt idx="8353">
                  <c:v>20.385000000000002</c:v>
                </c:pt>
                <c:pt idx="8354">
                  <c:v>20.385000000000002</c:v>
                </c:pt>
                <c:pt idx="8355">
                  <c:v>20.404</c:v>
                </c:pt>
                <c:pt idx="8356">
                  <c:v>20.405999999999999</c:v>
                </c:pt>
                <c:pt idx="8357">
                  <c:v>20.41</c:v>
                </c:pt>
                <c:pt idx="8358">
                  <c:v>20.407</c:v>
                </c:pt>
                <c:pt idx="8359">
                  <c:v>20.405999999999999</c:v>
                </c:pt>
                <c:pt idx="8360">
                  <c:v>20.408999999999999</c:v>
                </c:pt>
                <c:pt idx="8361">
                  <c:v>20.434999999999999</c:v>
                </c:pt>
                <c:pt idx="8362">
                  <c:v>20.439</c:v>
                </c:pt>
                <c:pt idx="8363">
                  <c:v>20.446000000000002</c:v>
                </c:pt>
                <c:pt idx="8364">
                  <c:v>20.436</c:v>
                </c:pt>
                <c:pt idx="8365">
                  <c:v>20.428999999999998</c:v>
                </c:pt>
                <c:pt idx="8366">
                  <c:v>20.437999999999999</c:v>
                </c:pt>
                <c:pt idx="8367">
                  <c:v>20.445</c:v>
                </c:pt>
                <c:pt idx="8368">
                  <c:v>20.469000000000001</c:v>
                </c:pt>
                <c:pt idx="8369">
                  <c:v>20.45</c:v>
                </c:pt>
                <c:pt idx="8370">
                  <c:v>20.375</c:v>
                </c:pt>
                <c:pt idx="8371">
                  <c:v>20.373999999999999</c:v>
                </c:pt>
                <c:pt idx="8372">
                  <c:v>20.373999999999999</c:v>
                </c:pt>
                <c:pt idx="8373">
                  <c:v>20.399000000000001</c:v>
                </c:pt>
                <c:pt idx="8374">
                  <c:v>20.422000000000001</c:v>
                </c:pt>
                <c:pt idx="8375">
                  <c:v>20.422000000000001</c:v>
                </c:pt>
                <c:pt idx="8376">
                  <c:v>20.427</c:v>
                </c:pt>
                <c:pt idx="8377">
                  <c:v>20.431999999999999</c:v>
                </c:pt>
                <c:pt idx="8378">
                  <c:v>20.439</c:v>
                </c:pt>
                <c:pt idx="8379">
                  <c:v>20.457999999999998</c:v>
                </c:pt>
                <c:pt idx="8380">
                  <c:v>20.454999999999998</c:v>
                </c:pt>
                <c:pt idx="8381">
                  <c:v>20.452999999999999</c:v>
                </c:pt>
                <c:pt idx="8382">
                  <c:v>20.451000000000001</c:v>
                </c:pt>
                <c:pt idx="8383">
                  <c:v>20.369</c:v>
                </c:pt>
                <c:pt idx="8384">
                  <c:v>20.367999999999999</c:v>
                </c:pt>
                <c:pt idx="8385">
                  <c:v>20.37</c:v>
                </c:pt>
                <c:pt idx="8386">
                  <c:v>20.367000000000001</c:v>
                </c:pt>
                <c:pt idx="8387">
                  <c:v>20.419</c:v>
                </c:pt>
                <c:pt idx="8388">
                  <c:v>20.484000000000002</c:v>
                </c:pt>
                <c:pt idx="8389">
                  <c:v>20.452999999999999</c:v>
                </c:pt>
                <c:pt idx="8390">
                  <c:v>20.43</c:v>
                </c:pt>
                <c:pt idx="8391">
                  <c:v>20.411999999999999</c:v>
                </c:pt>
                <c:pt idx="8392">
                  <c:v>20.405999999999999</c:v>
                </c:pt>
                <c:pt idx="8393">
                  <c:v>20.375</c:v>
                </c:pt>
                <c:pt idx="8394">
                  <c:v>20.372</c:v>
                </c:pt>
                <c:pt idx="8395">
                  <c:v>20.370999999999999</c:v>
                </c:pt>
                <c:pt idx="8396">
                  <c:v>20.372</c:v>
                </c:pt>
                <c:pt idx="8397">
                  <c:v>20.367000000000001</c:v>
                </c:pt>
                <c:pt idx="8398">
                  <c:v>20.372</c:v>
                </c:pt>
                <c:pt idx="8399">
                  <c:v>20.315999999999999</c:v>
                </c:pt>
                <c:pt idx="8400">
                  <c:v>20.215</c:v>
                </c:pt>
                <c:pt idx="8401">
                  <c:v>20.145</c:v>
                </c:pt>
                <c:pt idx="8402">
                  <c:v>20.071999999999999</c:v>
                </c:pt>
                <c:pt idx="8403">
                  <c:v>20.068999999999999</c:v>
                </c:pt>
                <c:pt idx="8404">
                  <c:v>20.006</c:v>
                </c:pt>
                <c:pt idx="8405">
                  <c:v>20.033000000000001</c:v>
                </c:pt>
                <c:pt idx="8406">
                  <c:v>20.045000000000002</c:v>
                </c:pt>
                <c:pt idx="8407">
                  <c:v>20.071999999999999</c:v>
                </c:pt>
                <c:pt idx="8408">
                  <c:v>20.102</c:v>
                </c:pt>
                <c:pt idx="8409">
                  <c:v>20.117000000000001</c:v>
                </c:pt>
                <c:pt idx="8410">
                  <c:v>20.161999999999999</c:v>
                </c:pt>
                <c:pt idx="8411">
                  <c:v>20.164999999999999</c:v>
                </c:pt>
                <c:pt idx="8412">
                  <c:v>20.190000000000001</c:v>
                </c:pt>
                <c:pt idx="8413">
                  <c:v>20.288</c:v>
                </c:pt>
                <c:pt idx="8414">
                  <c:v>20.3</c:v>
                </c:pt>
                <c:pt idx="8415">
                  <c:v>20.318999999999999</c:v>
                </c:pt>
                <c:pt idx="8416">
                  <c:v>20.408999999999999</c:v>
                </c:pt>
                <c:pt idx="8417">
                  <c:v>20.375</c:v>
                </c:pt>
                <c:pt idx="8418">
                  <c:v>20.364000000000001</c:v>
                </c:pt>
                <c:pt idx="8419">
                  <c:v>20.367000000000001</c:v>
                </c:pt>
                <c:pt idx="8420">
                  <c:v>20.370999999999999</c:v>
                </c:pt>
                <c:pt idx="8421">
                  <c:v>20.38</c:v>
                </c:pt>
                <c:pt idx="8422">
                  <c:v>20.382999999999999</c:v>
                </c:pt>
                <c:pt idx="8423">
                  <c:v>20.385999999999999</c:v>
                </c:pt>
                <c:pt idx="8424">
                  <c:v>20.385000000000002</c:v>
                </c:pt>
                <c:pt idx="8425">
                  <c:v>20.385000000000002</c:v>
                </c:pt>
                <c:pt idx="8426">
                  <c:v>20.373000000000001</c:v>
                </c:pt>
                <c:pt idx="8427">
                  <c:v>20.331</c:v>
                </c:pt>
                <c:pt idx="8428">
                  <c:v>20.306000000000001</c:v>
                </c:pt>
                <c:pt idx="8429">
                  <c:v>20.292999999999999</c:v>
                </c:pt>
                <c:pt idx="8430">
                  <c:v>20.283999999999999</c:v>
                </c:pt>
                <c:pt idx="8431">
                  <c:v>20.260999999999999</c:v>
                </c:pt>
                <c:pt idx="8432">
                  <c:v>20.257999999999999</c:v>
                </c:pt>
                <c:pt idx="8433">
                  <c:v>20.241</c:v>
                </c:pt>
                <c:pt idx="8434">
                  <c:v>20.251000000000001</c:v>
                </c:pt>
                <c:pt idx="8435">
                  <c:v>20.242000000000001</c:v>
                </c:pt>
                <c:pt idx="8436">
                  <c:v>20.241</c:v>
                </c:pt>
                <c:pt idx="8437">
                  <c:v>20.242999999999999</c:v>
                </c:pt>
                <c:pt idx="8438">
                  <c:v>20.245999999999999</c:v>
                </c:pt>
                <c:pt idx="8439">
                  <c:v>20.242000000000001</c:v>
                </c:pt>
                <c:pt idx="8440">
                  <c:v>20.22</c:v>
                </c:pt>
                <c:pt idx="8441">
                  <c:v>20.206</c:v>
                </c:pt>
                <c:pt idx="8442">
                  <c:v>20.132999999999999</c:v>
                </c:pt>
                <c:pt idx="8443">
                  <c:v>19.952999999999999</c:v>
                </c:pt>
                <c:pt idx="8444">
                  <c:v>19.963000000000001</c:v>
                </c:pt>
                <c:pt idx="8445">
                  <c:v>19.981999999999999</c:v>
                </c:pt>
                <c:pt idx="8446">
                  <c:v>20.059000000000001</c:v>
                </c:pt>
                <c:pt idx="8447">
                  <c:v>20.117000000000001</c:v>
                </c:pt>
                <c:pt idx="8448">
                  <c:v>20.131</c:v>
                </c:pt>
                <c:pt idx="8449">
                  <c:v>20.209</c:v>
                </c:pt>
                <c:pt idx="8450">
                  <c:v>20.315999999999999</c:v>
                </c:pt>
                <c:pt idx="8451">
                  <c:v>20.295999999999999</c:v>
                </c:pt>
                <c:pt idx="8452">
                  <c:v>20.186</c:v>
                </c:pt>
                <c:pt idx="8453">
                  <c:v>20.14</c:v>
                </c:pt>
                <c:pt idx="8454">
                  <c:v>20.132000000000001</c:v>
                </c:pt>
                <c:pt idx="8455">
                  <c:v>20.132000000000001</c:v>
                </c:pt>
                <c:pt idx="8456">
                  <c:v>20.128</c:v>
                </c:pt>
                <c:pt idx="8457">
                  <c:v>20.161000000000001</c:v>
                </c:pt>
                <c:pt idx="8458">
                  <c:v>20.175000000000001</c:v>
                </c:pt>
                <c:pt idx="8459">
                  <c:v>20.207000000000001</c:v>
                </c:pt>
                <c:pt idx="8460">
                  <c:v>20.22</c:v>
                </c:pt>
                <c:pt idx="8461">
                  <c:v>20.225000000000001</c:v>
                </c:pt>
                <c:pt idx="8462">
                  <c:v>20.239999999999998</c:v>
                </c:pt>
                <c:pt idx="8463">
                  <c:v>20.266999999999999</c:v>
                </c:pt>
                <c:pt idx="8464">
                  <c:v>20.268999999999998</c:v>
                </c:pt>
                <c:pt idx="8465">
                  <c:v>20.271999999999998</c:v>
                </c:pt>
                <c:pt idx="8466">
                  <c:v>20.277000000000001</c:v>
                </c:pt>
                <c:pt idx="8467">
                  <c:v>20.280999999999999</c:v>
                </c:pt>
                <c:pt idx="8468">
                  <c:v>20.265000000000001</c:v>
                </c:pt>
                <c:pt idx="8469">
                  <c:v>20.268999999999998</c:v>
                </c:pt>
                <c:pt idx="8470">
                  <c:v>20.265000000000001</c:v>
                </c:pt>
                <c:pt idx="8471">
                  <c:v>20.277000000000001</c:v>
                </c:pt>
                <c:pt idx="8472">
                  <c:v>20.271000000000001</c:v>
                </c:pt>
                <c:pt idx="8473">
                  <c:v>20.265000000000001</c:v>
                </c:pt>
                <c:pt idx="8474">
                  <c:v>20.204000000000001</c:v>
                </c:pt>
                <c:pt idx="8475">
                  <c:v>20.196000000000002</c:v>
                </c:pt>
                <c:pt idx="8476">
                  <c:v>20.181000000000001</c:v>
                </c:pt>
                <c:pt idx="8477">
                  <c:v>20.152000000000001</c:v>
                </c:pt>
                <c:pt idx="8478">
                  <c:v>20.183</c:v>
                </c:pt>
                <c:pt idx="8479">
                  <c:v>20.207999999999998</c:v>
                </c:pt>
                <c:pt idx="8480">
                  <c:v>20.231999999999999</c:v>
                </c:pt>
                <c:pt idx="8481">
                  <c:v>20.245999999999999</c:v>
                </c:pt>
                <c:pt idx="8482">
                  <c:v>20.297999999999998</c:v>
                </c:pt>
                <c:pt idx="8483">
                  <c:v>20.308</c:v>
                </c:pt>
                <c:pt idx="8484">
                  <c:v>20.309999999999999</c:v>
                </c:pt>
                <c:pt idx="8485">
                  <c:v>20.314</c:v>
                </c:pt>
                <c:pt idx="8486">
                  <c:v>20.376000000000001</c:v>
                </c:pt>
                <c:pt idx="8487">
                  <c:v>20.382999999999999</c:v>
                </c:pt>
                <c:pt idx="8488">
                  <c:v>20.282</c:v>
                </c:pt>
                <c:pt idx="8489">
                  <c:v>20.248000000000001</c:v>
                </c:pt>
                <c:pt idx="8490">
                  <c:v>20.161999999999999</c:v>
                </c:pt>
                <c:pt idx="8491">
                  <c:v>20.213999999999999</c:v>
                </c:pt>
                <c:pt idx="8492">
                  <c:v>20.268999999999998</c:v>
                </c:pt>
                <c:pt idx="8493">
                  <c:v>20.297999999999998</c:v>
                </c:pt>
                <c:pt idx="8494">
                  <c:v>20.306999999999999</c:v>
                </c:pt>
                <c:pt idx="8495">
                  <c:v>20.324000000000002</c:v>
                </c:pt>
                <c:pt idx="8496">
                  <c:v>20.334</c:v>
                </c:pt>
                <c:pt idx="8497">
                  <c:v>20.332999999999998</c:v>
                </c:pt>
                <c:pt idx="8498">
                  <c:v>20.314</c:v>
                </c:pt>
                <c:pt idx="8499">
                  <c:v>20.254999999999999</c:v>
                </c:pt>
                <c:pt idx="8500">
                  <c:v>20.216999999999999</c:v>
                </c:pt>
                <c:pt idx="8501">
                  <c:v>20.192</c:v>
                </c:pt>
                <c:pt idx="8502">
                  <c:v>20.190999999999999</c:v>
                </c:pt>
                <c:pt idx="8503">
                  <c:v>20.175000000000001</c:v>
                </c:pt>
                <c:pt idx="8504">
                  <c:v>20.178000000000001</c:v>
                </c:pt>
                <c:pt idx="8505">
                  <c:v>20.198</c:v>
                </c:pt>
                <c:pt idx="8506">
                  <c:v>20.198</c:v>
                </c:pt>
                <c:pt idx="8507">
                  <c:v>20.177</c:v>
                </c:pt>
                <c:pt idx="8508">
                  <c:v>20.138999999999999</c:v>
                </c:pt>
                <c:pt idx="8509">
                  <c:v>20.081</c:v>
                </c:pt>
                <c:pt idx="8510">
                  <c:v>20.048999999999999</c:v>
                </c:pt>
                <c:pt idx="8511">
                  <c:v>19.997</c:v>
                </c:pt>
                <c:pt idx="8512">
                  <c:v>19.98</c:v>
                </c:pt>
                <c:pt idx="8513">
                  <c:v>19.936</c:v>
                </c:pt>
                <c:pt idx="8514">
                  <c:v>19.861999999999998</c:v>
                </c:pt>
                <c:pt idx="8515">
                  <c:v>19.818999999999999</c:v>
                </c:pt>
                <c:pt idx="8516">
                  <c:v>19.731999999999999</c:v>
                </c:pt>
                <c:pt idx="8517">
                  <c:v>19.728999999999999</c:v>
                </c:pt>
                <c:pt idx="8518">
                  <c:v>19.731999999999999</c:v>
                </c:pt>
                <c:pt idx="8519">
                  <c:v>19.745999999999999</c:v>
                </c:pt>
                <c:pt idx="8520">
                  <c:v>20.033999999999999</c:v>
                </c:pt>
                <c:pt idx="8521">
                  <c:v>20.106999999999999</c:v>
                </c:pt>
                <c:pt idx="8522">
                  <c:v>20.196000000000002</c:v>
                </c:pt>
                <c:pt idx="8523">
                  <c:v>20.36</c:v>
                </c:pt>
                <c:pt idx="8524">
                  <c:v>20.39</c:v>
                </c:pt>
                <c:pt idx="8525">
                  <c:v>20.390999999999998</c:v>
                </c:pt>
                <c:pt idx="8526">
                  <c:v>20.404</c:v>
                </c:pt>
                <c:pt idx="8527">
                  <c:v>20.390999999999998</c:v>
                </c:pt>
                <c:pt idx="8528">
                  <c:v>20.367000000000001</c:v>
                </c:pt>
                <c:pt idx="8529">
                  <c:v>20.36</c:v>
                </c:pt>
                <c:pt idx="8530">
                  <c:v>20.359000000000002</c:v>
                </c:pt>
                <c:pt idx="8531">
                  <c:v>20.353999999999999</c:v>
                </c:pt>
                <c:pt idx="8532">
                  <c:v>20.277000000000001</c:v>
                </c:pt>
                <c:pt idx="8533">
                  <c:v>20.266999999999999</c:v>
                </c:pt>
                <c:pt idx="8534">
                  <c:v>20.298999999999999</c:v>
                </c:pt>
                <c:pt idx="8535">
                  <c:v>20.309000000000001</c:v>
                </c:pt>
                <c:pt idx="8536">
                  <c:v>20.321000000000002</c:v>
                </c:pt>
                <c:pt idx="8537">
                  <c:v>20.289000000000001</c:v>
                </c:pt>
                <c:pt idx="8538">
                  <c:v>20.242000000000001</c:v>
                </c:pt>
                <c:pt idx="8539">
                  <c:v>20.184000000000001</c:v>
                </c:pt>
                <c:pt idx="8540">
                  <c:v>20.138999999999999</c:v>
                </c:pt>
                <c:pt idx="8541">
                  <c:v>20.128</c:v>
                </c:pt>
                <c:pt idx="8542">
                  <c:v>20.103999999999999</c:v>
                </c:pt>
                <c:pt idx="8543">
                  <c:v>20.010000000000002</c:v>
                </c:pt>
                <c:pt idx="8544">
                  <c:v>19.963000000000001</c:v>
                </c:pt>
                <c:pt idx="8545">
                  <c:v>19.989000000000001</c:v>
                </c:pt>
                <c:pt idx="8546">
                  <c:v>19.988</c:v>
                </c:pt>
                <c:pt idx="8547">
                  <c:v>20.038</c:v>
                </c:pt>
                <c:pt idx="8548">
                  <c:v>20.006</c:v>
                </c:pt>
                <c:pt idx="8549">
                  <c:v>19.902999999999999</c:v>
                </c:pt>
                <c:pt idx="8550">
                  <c:v>19.878</c:v>
                </c:pt>
                <c:pt idx="8551">
                  <c:v>19.864000000000001</c:v>
                </c:pt>
                <c:pt idx="8552">
                  <c:v>19.795999999999999</c:v>
                </c:pt>
                <c:pt idx="8553">
                  <c:v>19.734000000000002</c:v>
                </c:pt>
                <c:pt idx="8554">
                  <c:v>19.712</c:v>
                </c:pt>
                <c:pt idx="8555">
                  <c:v>19.678000000000001</c:v>
                </c:pt>
                <c:pt idx="8556">
                  <c:v>19.556000000000001</c:v>
                </c:pt>
                <c:pt idx="8557">
                  <c:v>19.498999999999999</c:v>
                </c:pt>
                <c:pt idx="8558">
                  <c:v>19.538</c:v>
                </c:pt>
                <c:pt idx="8559">
                  <c:v>19.594999999999999</c:v>
                </c:pt>
                <c:pt idx="8560">
                  <c:v>19.606000000000002</c:v>
                </c:pt>
                <c:pt idx="8561">
                  <c:v>19.648</c:v>
                </c:pt>
                <c:pt idx="8562">
                  <c:v>19.655999999999999</c:v>
                </c:pt>
                <c:pt idx="8563">
                  <c:v>19.651</c:v>
                </c:pt>
                <c:pt idx="8564">
                  <c:v>19.609000000000002</c:v>
                </c:pt>
                <c:pt idx="8565">
                  <c:v>19.555</c:v>
                </c:pt>
                <c:pt idx="8566">
                  <c:v>19.535</c:v>
                </c:pt>
                <c:pt idx="8567">
                  <c:v>19.535</c:v>
                </c:pt>
                <c:pt idx="8568">
                  <c:v>19.527000000000001</c:v>
                </c:pt>
                <c:pt idx="8569">
                  <c:v>19.629000000000001</c:v>
                </c:pt>
                <c:pt idx="8570">
                  <c:v>19.638000000000002</c:v>
                </c:pt>
                <c:pt idx="8571">
                  <c:v>19.745999999999999</c:v>
                </c:pt>
                <c:pt idx="8572">
                  <c:v>19.777999999999999</c:v>
                </c:pt>
                <c:pt idx="8573">
                  <c:v>19.812000000000001</c:v>
                </c:pt>
                <c:pt idx="8574">
                  <c:v>19.824999999999999</c:v>
                </c:pt>
                <c:pt idx="8575">
                  <c:v>19.803999999999998</c:v>
                </c:pt>
                <c:pt idx="8576">
                  <c:v>19.731000000000002</c:v>
                </c:pt>
                <c:pt idx="8577">
                  <c:v>19.623000000000001</c:v>
                </c:pt>
                <c:pt idx="8578">
                  <c:v>19.599</c:v>
                </c:pt>
                <c:pt idx="8579">
                  <c:v>19.579000000000001</c:v>
                </c:pt>
                <c:pt idx="8580">
                  <c:v>19.535</c:v>
                </c:pt>
                <c:pt idx="8581">
                  <c:v>19.504000000000001</c:v>
                </c:pt>
                <c:pt idx="8582">
                  <c:v>19.526</c:v>
                </c:pt>
                <c:pt idx="8583">
                  <c:v>19.533000000000001</c:v>
                </c:pt>
                <c:pt idx="8584">
                  <c:v>19.77</c:v>
                </c:pt>
                <c:pt idx="8585">
                  <c:v>19.847999999999999</c:v>
                </c:pt>
                <c:pt idx="8586">
                  <c:v>19.998000000000001</c:v>
                </c:pt>
                <c:pt idx="8587">
                  <c:v>20.039000000000001</c:v>
                </c:pt>
                <c:pt idx="8588">
                  <c:v>20.044</c:v>
                </c:pt>
                <c:pt idx="8589">
                  <c:v>20.059000000000001</c:v>
                </c:pt>
                <c:pt idx="8590">
                  <c:v>20.064</c:v>
                </c:pt>
                <c:pt idx="8591">
                  <c:v>20.071000000000002</c:v>
                </c:pt>
                <c:pt idx="8592">
                  <c:v>20.079000000000001</c:v>
                </c:pt>
                <c:pt idx="8593">
                  <c:v>20.096</c:v>
                </c:pt>
                <c:pt idx="8594">
                  <c:v>20.152999999999999</c:v>
                </c:pt>
                <c:pt idx="8595">
                  <c:v>20.161999999999999</c:v>
                </c:pt>
                <c:pt idx="8596">
                  <c:v>20.161999999999999</c:v>
                </c:pt>
                <c:pt idx="8597">
                  <c:v>20.173999999999999</c:v>
                </c:pt>
                <c:pt idx="8598">
                  <c:v>20.207999999999998</c:v>
                </c:pt>
                <c:pt idx="8599">
                  <c:v>20.225000000000001</c:v>
                </c:pt>
                <c:pt idx="8600">
                  <c:v>20.245999999999999</c:v>
                </c:pt>
                <c:pt idx="8601">
                  <c:v>20.286000000000001</c:v>
                </c:pt>
                <c:pt idx="8602">
                  <c:v>20.312999999999999</c:v>
                </c:pt>
                <c:pt idx="8603">
                  <c:v>20.32</c:v>
                </c:pt>
                <c:pt idx="8604">
                  <c:v>20.324000000000002</c:v>
                </c:pt>
                <c:pt idx="8605">
                  <c:v>20.334</c:v>
                </c:pt>
                <c:pt idx="8606">
                  <c:v>20.341000000000001</c:v>
                </c:pt>
                <c:pt idx="8607">
                  <c:v>20.341999999999999</c:v>
                </c:pt>
                <c:pt idx="8608">
                  <c:v>20.343</c:v>
                </c:pt>
                <c:pt idx="8609">
                  <c:v>20.343</c:v>
                </c:pt>
                <c:pt idx="8610">
                  <c:v>20.344999999999999</c:v>
                </c:pt>
                <c:pt idx="8611">
                  <c:v>20.350999999999999</c:v>
                </c:pt>
                <c:pt idx="8612">
                  <c:v>20.353999999999999</c:v>
                </c:pt>
                <c:pt idx="8613">
                  <c:v>20.355</c:v>
                </c:pt>
                <c:pt idx="8614">
                  <c:v>20.361999999999998</c:v>
                </c:pt>
                <c:pt idx="8615">
                  <c:v>20.350999999999999</c:v>
                </c:pt>
                <c:pt idx="8616">
                  <c:v>20.331</c:v>
                </c:pt>
                <c:pt idx="8617">
                  <c:v>20.321999999999999</c:v>
                </c:pt>
                <c:pt idx="8618">
                  <c:v>20.324000000000002</c:v>
                </c:pt>
                <c:pt idx="8619">
                  <c:v>20.338000000000001</c:v>
                </c:pt>
                <c:pt idx="8620">
                  <c:v>20.36</c:v>
                </c:pt>
                <c:pt idx="8621">
                  <c:v>20.341000000000001</c:v>
                </c:pt>
                <c:pt idx="8622">
                  <c:v>20.309000000000001</c:v>
                </c:pt>
                <c:pt idx="8623">
                  <c:v>20.289000000000001</c:v>
                </c:pt>
                <c:pt idx="8624">
                  <c:v>20.273</c:v>
                </c:pt>
                <c:pt idx="8625">
                  <c:v>20.030999999999999</c:v>
                </c:pt>
                <c:pt idx="8626">
                  <c:v>20.027999999999999</c:v>
                </c:pt>
                <c:pt idx="8627">
                  <c:v>20.001999999999999</c:v>
                </c:pt>
                <c:pt idx="8628">
                  <c:v>19.988</c:v>
                </c:pt>
                <c:pt idx="8629">
                  <c:v>19.991</c:v>
                </c:pt>
                <c:pt idx="8630">
                  <c:v>20.129000000000001</c:v>
                </c:pt>
                <c:pt idx="8631">
                  <c:v>20.128</c:v>
                </c:pt>
                <c:pt idx="8632">
                  <c:v>20.13</c:v>
                </c:pt>
                <c:pt idx="8633">
                  <c:v>20.099</c:v>
                </c:pt>
                <c:pt idx="8634">
                  <c:v>20.097999999999999</c:v>
                </c:pt>
                <c:pt idx="8635">
                  <c:v>20.167999999999999</c:v>
                </c:pt>
                <c:pt idx="8636">
                  <c:v>20.169</c:v>
                </c:pt>
                <c:pt idx="8637">
                  <c:v>20.170000000000002</c:v>
                </c:pt>
                <c:pt idx="8638">
                  <c:v>20.076000000000001</c:v>
                </c:pt>
                <c:pt idx="8639">
                  <c:v>20.018000000000001</c:v>
                </c:pt>
                <c:pt idx="8640">
                  <c:v>20.010000000000002</c:v>
                </c:pt>
                <c:pt idx="8641">
                  <c:v>19.940999999999999</c:v>
                </c:pt>
                <c:pt idx="8642">
                  <c:v>19.93</c:v>
                </c:pt>
                <c:pt idx="8643">
                  <c:v>19.920000000000002</c:v>
                </c:pt>
                <c:pt idx="8644">
                  <c:v>19.908999999999999</c:v>
                </c:pt>
                <c:pt idx="8645">
                  <c:v>19.809000000000001</c:v>
                </c:pt>
                <c:pt idx="8646">
                  <c:v>19.798999999999999</c:v>
                </c:pt>
                <c:pt idx="8647">
                  <c:v>19.780999999999999</c:v>
                </c:pt>
                <c:pt idx="8648">
                  <c:v>19.71</c:v>
                </c:pt>
                <c:pt idx="8649">
                  <c:v>19.667000000000002</c:v>
                </c:pt>
                <c:pt idx="8650">
                  <c:v>19.681000000000001</c:v>
                </c:pt>
                <c:pt idx="8651">
                  <c:v>19.707000000000001</c:v>
                </c:pt>
                <c:pt idx="8652">
                  <c:v>19.774999999999999</c:v>
                </c:pt>
                <c:pt idx="8653">
                  <c:v>19.797999999999998</c:v>
                </c:pt>
                <c:pt idx="8654">
                  <c:v>19.811</c:v>
                </c:pt>
                <c:pt idx="8655">
                  <c:v>19.818000000000001</c:v>
                </c:pt>
                <c:pt idx="8656">
                  <c:v>19.824000000000002</c:v>
                </c:pt>
                <c:pt idx="8657">
                  <c:v>19.876000000000001</c:v>
                </c:pt>
                <c:pt idx="8658">
                  <c:v>19.943000000000001</c:v>
                </c:pt>
                <c:pt idx="8659">
                  <c:v>19.992999999999999</c:v>
                </c:pt>
                <c:pt idx="8660">
                  <c:v>20.053000000000001</c:v>
                </c:pt>
                <c:pt idx="8661">
                  <c:v>20.027000000000001</c:v>
                </c:pt>
                <c:pt idx="8662">
                  <c:v>20.041</c:v>
                </c:pt>
                <c:pt idx="8663">
                  <c:v>20.081</c:v>
                </c:pt>
                <c:pt idx="8664">
                  <c:v>20.114999999999998</c:v>
                </c:pt>
                <c:pt idx="8665">
                  <c:v>20.193999999999999</c:v>
                </c:pt>
                <c:pt idx="8666">
                  <c:v>20.210999999999999</c:v>
                </c:pt>
                <c:pt idx="8667">
                  <c:v>20.262</c:v>
                </c:pt>
                <c:pt idx="8668">
                  <c:v>20.260999999999999</c:v>
                </c:pt>
                <c:pt idx="8669">
                  <c:v>20.276</c:v>
                </c:pt>
                <c:pt idx="8670">
                  <c:v>20.271999999999998</c:v>
                </c:pt>
                <c:pt idx="8671">
                  <c:v>20.292000000000002</c:v>
                </c:pt>
                <c:pt idx="8672">
                  <c:v>20.309000000000001</c:v>
                </c:pt>
                <c:pt idx="8673">
                  <c:v>20.315000000000001</c:v>
                </c:pt>
                <c:pt idx="8674">
                  <c:v>20.344999999999999</c:v>
                </c:pt>
                <c:pt idx="8675">
                  <c:v>20.309999999999999</c:v>
                </c:pt>
                <c:pt idx="8676">
                  <c:v>20.341000000000001</c:v>
                </c:pt>
                <c:pt idx="8677">
                  <c:v>20.402000000000001</c:v>
                </c:pt>
                <c:pt idx="8678">
                  <c:v>20.439</c:v>
                </c:pt>
                <c:pt idx="8679">
                  <c:v>20.445</c:v>
                </c:pt>
                <c:pt idx="8680">
                  <c:v>20.475999999999999</c:v>
                </c:pt>
                <c:pt idx="8681">
                  <c:v>20.501000000000001</c:v>
                </c:pt>
                <c:pt idx="8682">
                  <c:v>20.513999999999999</c:v>
                </c:pt>
                <c:pt idx="8683">
                  <c:v>20.495999999999999</c:v>
                </c:pt>
                <c:pt idx="8684">
                  <c:v>20.475999999999999</c:v>
                </c:pt>
                <c:pt idx="8685">
                  <c:v>20.468</c:v>
                </c:pt>
                <c:pt idx="8686">
                  <c:v>20.466000000000001</c:v>
                </c:pt>
                <c:pt idx="8687">
                  <c:v>20.471</c:v>
                </c:pt>
                <c:pt idx="8688">
                  <c:v>20.466999999999999</c:v>
                </c:pt>
                <c:pt idx="8689">
                  <c:v>20.472000000000001</c:v>
                </c:pt>
                <c:pt idx="8690">
                  <c:v>20.478000000000002</c:v>
                </c:pt>
                <c:pt idx="8691">
                  <c:v>20.5</c:v>
                </c:pt>
                <c:pt idx="8692">
                  <c:v>20.503</c:v>
                </c:pt>
                <c:pt idx="8693">
                  <c:v>20.503</c:v>
                </c:pt>
                <c:pt idx="8694">
                  <c:v>20.504999999999999</c:v>
                </c:pt>
                <c:pt idx="8695">
                  <c:v>20.504999999999999</c:v>
                </c:pt>
                <c:pt idx="8696">
                  <c:v>20.506</c:v>
                </c:pt>
                <c:pt idx="8697">
                  <c:v>20.529</c:v>
                </c:pt>
                <c:pt idx="8698">
                  <c:v>20.536999999999999</c:v>
                </c:pt>
                <c:pt idx="8699">
                  <c:v>20.538</c:v>
                </c:pt>
                <c:pt idx="8700">
                  <c:v>20.538</c:v>
                </c:pt>
                <c:pt idx="8701">
                  <c:v>20.539000000000001</c:v>
                </c:pt>
                <c:pt idx="8702">
                  <c:v>20.545000000000002</c:v>
                </c:pt>
                <c:pt idx="8703">
                  <c:v>20.503</c:v>
                </c:pt>
                <c:pt idx="8704">
                  <c:v>20.478999999999999</c:v>
                </c:pt>
                <c:pt idx="8705">
                  <c:v>20.477</c:v>
                </c:pt>
                <c:pt idx="8706">
                  <c:v>20.478000000000002</c:v>
                </c:pt>
                <c:pt idx="8707">
                  <c:v>20.48</c:v>
                </c:pt>
                <c:pt idx="8708">
                  <c:v>20.510999999999999</c:v>
                </c:pt>
                <c:pt idx="8709">
                  <c:v>20.501999999999999</c:v>
                </c:pt>
                <c:pt idx="8710">
                  <c:v>20.484000000000002</c:v>
                </c:pt>
                <c:pt idx="8711">
                  <c:v>20.481000000000002</c:v>
                </c:pt>
                <c:pt idx="8712">
                  <c:v>20.445</c:v>
                </c:pt>
                <c:pt idx="8713">
                  <c:v>20.346</c:v>
                </c:pt>
                <c:pt idx="8714">
                  <c:v>20.190000000000001</c:v>
                </c:pt>
                <c:pt idx="8715">
                  <c:v>19.949000000000002</c:v>
                </c:pt>
                <c:pt idx="8716">
                  <c:v>19.939</c:v>
                </c:pt>
                <c:pt idx="8717">
                  <c:v>19.913</c:v>
                </c:pt>
                <c:pt idx="8718">
                  <c:v>19.902999999999999</c:v>
                </c:pt>
                <c:pt idx="8719">
                  <c:v>19.869</c:v>
                </c:pt>
                <c:pt idx="8720">
                  <c:v>19.809000000000001</c:v>
                </c:pt>
                <c:pt idx="8721">
                  <c:v>19.704999999999998</c:v>
                </c:pt>
                <c:pt idx="8722">
                  <c:v>19.794</c:v>
                </c:pt>
                <c:pt idx="8723">
                  <c:v>19.797000000000001</c:v>
                </c:pt>
                <c:pt idx="8724">
                  <c:v>19.901</c:v>
                </c:pt>
                <c:pt idx="8725">
                  <c:v>19.916</c:v>
                </c:pt>
                <c:pt idx="8726">
                  <c:v>19.957000000000001</c:v>
                </c:pt>
                <c:pt idx="8727">
                  <c:v>19.975000000000001</c:v>
                </c:pt>
                <c:pt idx="8728">
                  <c:v>19.972000000000001</c:v>
                </c:pt>
                <c:pt idx="8729">
                  <c:v>20.003</c:v>
                </c:pt>
                <c:pt idx="8730">
                  <c:v>20.007999999999999</c:v>
                </c:pt>
                <c:pt idx="8731">
                  <c:v>20.059000000000001</c:v>
                </c:pt>
                <c:pt idx="8732">
                  <c:v>20.213999999999999</c:v>
                </c:pt>
                <c:pt idx="8733">
                  <c:v>20.254999999999999</c:v>
                </c:pt>
                <c:pt idx="8734">
                  <c:v>20.260999999999999</c:v>
                </c:pt>
                <c:pt idx="8735">
                  <c:v>20.318000000000001</c:v>
                </c:pt>
                <c:pt idx="8736">
                  <c:v>20.295999999999999</c:v>
                </c:pt>
                <c:pt idx="8737">
                  <c:v>20.283000000000001</c:v>
                </c:pt>
                <c:pt idx="8738">
                  <c:v>20.262</c:v>
                </c:pt>
                <c:pt idx="8739">
                  <c:v>20.298999999999999</c:v>
                </c:pt>
                <c:pt idx="8740">
                  <c:v>20.332000000000001</c:v>
                </c:pt>
                <c:pt idx="8741">
                  <c:v>20.375</c:v>
                </c:pt>
                <c:pt idx="8742">
                  <c:v>20.413</c:v>
                </c:pt>
                <c:pt idx="8743">
                  <c:v>20.472999999999999</c:v>
                </c:pt>
                <c:pt idx="8744">
                  <c:v>20.516999999999999</c:v>
                </c:pt>
                <c:pt idx="8745">
                  <c:v>20.542000000000002</c:v>
                </c:pt>
                <c:pt idx="8746">
                  <c:v>20.532</c:v>
                </c:pt>
                <c:pt idx="8747">
                  <c:v>20.5</c:v>
                </c:pt>
                <c:pt idx="8748">
                  <c:v>20.484000000000002</c:v>
                </c:pt>
                <c:pt idx="8749">
                  <c:v>20.484000000000002</c:v>
                </c:pt>
                <c:pt idx="8750">
                  <c:v>20.475999999999999</c:v>
                </c:pt>
                <c:pt idx="8751">
                  <c:v>20.395</c:v>
                </c:pt>
                <c:pt idx="8752">
                  <c:v>20.372</c:v>
                </c:pt>
                <c:pt idx="8753">
                  <c:v>20.343</c:v>
                </c:pt>
                <c:pt idx="8754">
                  <c:v>20.306000000000001</c:v>
                </c:pt>
                <c:pt idx="8755">
                  <c:v>20.273</c:v>
                </c:pt>
                <c:pt idx="8756">
                  <c:v>20.251000000000001</c:v>
                </c:pt>
                <c:pt idx="8757">
                  <c:v>20.25</c:v>
                </c:pt>
                <c:pt idx="8758">
                  <c:v>20.228999999999999</c:v>
                </c:pt>
                <c:pt idx="8759">
                  <c:v>20.260000000000002</c:v>
                </c:pt>
                <c:pt idx="8760">
                  <c:v>20.292999999999999</c:v>
                </c:pt>
                <c:pt idx="8761">
                  <c:v>20.315999999999999</c:v>
                </c:pt>
                <c:pt idx="8762">
                  <c:v>20.353000000000002</c:v>
                </c:pt>
                <c:pt idx="8763">
                  <c:v>20.510999999999999</c:v>
                </c:pt>
                <c:pt idx="8764">
                  <c:v>20.515999999999998</c:v>
                </c:pt>
                <c:pt idx="8765">
                  <c:v>20.515999999999998</c:v>
                </c:pt>
                <c:pt idx="8766">
                  <c:v>20.516999999999999</c:v>
                </c:pt>
                <c:pt idx="8767">
                  <c:v>20.526</c:v>
                </c:pt>
                <c:pt idx="8768">
                  <c:v>20.527999999999999</c:v>
                </c:pt>
                <c:pt idx="8769">
                  <c:v>20.533999999999999</c:v>
                </c:pt>
                <c:pt idx="8770">
                  <c:v>20.541</c:v>
                </c:pt>
                <c:pt idx="8771">
                  <c:v>20.550999999999998</c:v>
                </c:pt>
                <c:pt idx="8772">
                  <c:v>20.545000000000002</c:v>
                </c:pt>
                <c:pt idx="8773">
                  <c:v>20.544</c:v>
                </c:pt>
                <c:pt idx="8774">
                  <c:v>20.538</c:v>
                </c:pt>
                <c:pt idx="8775">
                  <c:v>20.489000000000001</c:v>
                </c:pt>
                <c:pt idx="8776">
                  <c:v>20.462</c:v>
                </c:pt>
                <c:pt idx="8777">
                  <c:v>20.420999999999999</c:v>
                </c:pt>
                <c:pt idx="8778">
                  <c:v>20.422999999999998</c:v>
                </c:pt>
                <c:pt idx="8779">
                  <c:v>20.463999999999999</c:v>
                </c:pt>
                <c:pt idx="8780">
                  <c:v>20.466999999999999</c:v>
                </c:pt>
                <c:pt idx="8781">
                  <c:v>20.483000000000001</c:v>
                </c:pt>
                <c:pt idx="8782">
                  <c:v>20.521999999999998</c:v>
                </c:pt>
                <c:pt idx="8783">
                  <c:v>20.545999999999999</c:v>
                </c:pt>
                <c:pt idx="8784">
                  <c:v>20.547999999999998</c:v>
                </c:pt>
                <c:pt idx="8785">
                  <c:v>20.550999999999998</c:v>
                </c:pt>
                <c:pt idx="8786">
                  <c:v>20.568000000000001</c:v>
                </c:pt>
                <c:pt idx="8787">
                  <c:v>20.574000000000002</c:v>
                </c:pt>
                <c:pt idx="8788">
                  <c:v>20.582000000000001</c:v>
                </c:pt>
                <c:pt idx="8789">
                  <c:v>20.588999999999999</c:v>
                </c:pt>
                <c:pt idx="8790">
                  <c:v>20.599</c:v>
                </c:pt>
                <c:pt idx="8791">
                  <c:v>20.603999999999999</c:v>
                </c:pt>
                <c:pt idx="8792">
                  <c:v>20.613</c:v>
                </c:pt>
                <c:pt idx="8793">
                  <c:v>20.619</c:v>
                </c:pt>
                <c:pt idx="8794">
                  <c:v>20.608000000000001</c:v>
                </c:pt>
                <c:pt idx="8795">
                  <c:v>20.553000000000001</c:v>
                </c:pt>
                <c:pt idx="8796">
                  <c:v>20.55</c:v>
                </c:pt>
                <c:pt idx="8797">
                  <c:v>20.55</c:v>
                </c:pt>
                <c:pt idx="8798">
                  <c:v>20.547999999999998</c:v>
                </c:pt>
                <c:pt idx="8799">
                  <c:v>20.494</c:v>
                </c:pt>
                <c:pt idx="8800">
                  <c:v>20.431000000000001</c:v>
                </c:pt>
                <c:pt idx="8801">
                  <c:v>20.402000000000001</c:v>
                </c:pt>
                <c:pt idx="8802">
                  <c:v>20.356000000000002</c:v>
                </c:pt>
                <c:pt idx="8803">
                  <c:v>20.276</c:v>
                </c:pt>
                <c:pt idx="8804">
                  <c:v>20.213000000000001</c:v>
                </c:pt>
                <c:pt idx="8805">
                  <c:v>20.196999999999999</c:v>
                </c:pt>
                <c:pt idx="8806">
                  <c:v>20.193999999999999</c:v>
                </c:pt>
                <c:pt idx="8807">
                  <c:v>20.3</c:v>
                </c:pt>
                <c:pt idx="8808">
                  <c:v>20.547999999999998</c:v>
                </c:pt>
                <c:pt idx="8809">
                  <c:v>20.568999999999999</c:v>
                </c:pt>
                <c:pt idx="8810">
                  <c:v>20.571999999999999</c:v>
                </c:pt>
                <c:pt idx="8811">
                  <c:v>20.571000000000002</c:v>
                </c:pt>
                <c:pt idx="8812">
                  <c:v>20.58</c:v>
                </c:pt>
                <c:pt idx="8813">
                  <c:v>20.623999999999999</c:v>
                </c:pt>
                <c:pt idx="8814">
                  <c:v>20.629000000000001</c:v>
                </c:pt>
                <c:pt idx="8815">
                  <c:v>20.626000000000001</c:v>
                </c:pt>
                <c:pt idx="8816">
                  <c:v>20.562000000000001</c:v>
                </c:pt>
                <c:pt idx="8817">
                  <c:v>20.562000000000001</c:v>
                </c:pt>
                <c:pt idx="8818">
                  <c:v>20.562000000000001</c:v>
                </c:pt>
                <c:pt idx="8819">
                  <c:v>20.55</c:v>
                </c:pt>
                <c:pt idx="8820">
                  <c:v>20.350999999999999</c:v>
                </c:pt>
                <c:pt idx="8821">
                  <c:v>20.332000000000001</c:v>
                </c:pt>
                <c:pt idx="8822">
                  <c:v>20.306000000000001</c:v>
                </c:pt>
                <c:pt idx="8823">
                  <c:v>20.010000000000002</c:v>
                </c:pt>
                <c:pt idx="8824">
                  <c:v>19.934000000000001</c:v>
                </c:pt>
                <c:pt idx="8825">
                  <c:v>19.91</c:v>
                </c:pt>
                <c:pt idx="8826">
                  <c:v>19.893000000000001</c:v>
                </c:pt>
                <c:pt idx="8827">
                  <c:v>19.882000000000001</c:v>
                </c:pt>
                <c:pt idx="8828">
                  <c:v>19.975999999999999</c:v>
                </c:pt>
                <c:pt idx="8829">
                  <c:v>20.047000000000001</c:v>
                </c:pt>
                <c:pt idx="8830">
                  <c:v>20.149000000000001</c:v>
                </c:pt>
                <c:pt idx="8831">
                  <c:v>20.283000000000001</c:v>
                </c:pt>
                <c:pt idx="8832">
                  <c:v>20.32</c:v>
                </c:pt>
                <c:pt idx="8833">
                  <c:v>20.459</c:v>
                </c:pt>
                <c:pt idx="8834">
                  <c:v>20.468</c:v>
                </c:pt>
                <c:pt idx="8835">
                  <c:v>20.475999999999999</c:v>
                </c:pt>
                <c:pt idx="8836">
                  <c:v>20.495000000000001</c:v>
                </c:pt>
                <c:pt idx="8837">
                  <c:v>20.501000000000001</c:v>
                </c:pt>
                <c:pt idx="8838">
                  <c:v>20.518999999999998</c:v>
                </c:pt>
                <c:pt idx="8839">
                  <c:v>20.545000000000002</c:v>
                </c:pt>
                <c:pt idx="8840">
                  <c:v>20.577999999999999</c:v>
                </c:pt>
                <c:pt idx="8841">
                  <c:v>20.602</c:v>
                </c:pt>
                <c:pt idx="8842">
                  <c:v>20.602</c:v>
                </c:pt>
                <c:pt idx="8843">
                  <c:v>20.603000000000002</c:v>
                </c:pt>
                <c:pt idx="8844">
                  <c:v>20.603000000000002</c:v>
                </c:pt>
                <c:pt idx="8845">
                  <c:v>20.603000000000002</c:v>
                </c:pt>
                <c:pt idx="8846">
                  <c:v>20.594999999999999</c:v>
                </c:pt>
                <c:pt idx="8847">
                  <c:v>20.527999999999999</c:v>
                </c:pt>
                <c:pt idx="8848">
                  <c:v>20.393999999999998</c:v>
                </c:pt>
                <c:pt idx="8849">
                  <c:v>20.388000000000002</c:v>
                </c:pt>
                <c:pt idx="8850">
                  <c:v>20.387</c:v>
                </c:pt>
                <c:pt idx="8851">
                  <c:v>20.385000000000002</c:v>
                </c:pt>
                <c:pt idx="8852">
                  <c:v>20.382999999999999</c:v>
                </c:pt>
                <c:pt idx="8853">
                  <c:v>20.382999999999999</c:v>
                </c:pt>
                <c:pt idx="8854">
                  <c:v>20.385999999999999</c:v>
                </c:pt>
                <c:pt idx="8855">
                  <c:v>20.437000000000001</c:v>
                </c:pt>
                <c:pt idx="8856">
                  <c:v>20.448</c:v>
                </c:pt>
                <c:pt idx="8857">
                  <c:v>20.442</c:v>
                </c:pt>
                <c:pt idx="8858">
                  <c:v>20.399000000000001</c:v>
                </c:pt>
                <c:pt idx="8859">
                  <c:v>20.390999999999998</c:v>
                </c:pt>
                <c:pt idx="8860">
                  <c:v>20.405000000000001</c:v>
                </c:pt>
                <c:pt idx="8861">
                  <c:v>20.440000000000001</c:v>
                </c:pt>
                <c:pt idx="8862">
                  <c:v>20.457000000000001</c:v>
                </c:pt>
                <c:pt idx="8863">
                  <c:v>20.443000000000001</c:v>
                </c:pt>
                <c:pt idx="8864">
                  <c:v>20.463999999999999</c:v>
                </c:pt>
                <c:pt idx="8865">
                  <c:v>20.443999999999999</c:v>
                </c:pt>
                <c:pt idx="8866">
                  <c:v>20.329000000000001</c:v>
                </c:pt>
                <c:pt idx="8867">
                  <c:v>20.315000000000001</c:v>
                </c:pt>
                <c:pt idx="8868">
                  <c:v>20.027000000000001</c:v>
                </c:pt>
                <c:pt idx="8869">
                  <c:v>20.013999999999999</c:v>
                </c:pt>
                <c:pt idx="8870">
                  <c:v>19.856999999999999</c:v>
                </c:pt>
                <c:pt idx="8871">
                  <c:v>19.704000000000001</c:v>
                </c:pt>
                <c:pt idx="8872">
                  <c:v>19.66</c:v>
                </c:pt>
                <c:pt idx="8873">
                  <c:v>19.507999999999999</c:v>
                </c:pt>
                <c:pt idx="8874">
                  <c:v>19.501999999999999</c:v>
                </c:pt>
                <c:pt idx="8875">
                  <c:v>19.399999999999999</c:v>
                </c:pt>
                <c:pt idx="8876">
                  <c:v>19.337</c:v>
                </c:pt>
                <c:pt idx="8877">
                  <c:v>19.23</c:v>
                </c:pt>
                <c:pt idx="8878">
                  <c:v>19.172999999999998</c:v>
                </c:pt>
                <c:pt idx="8879">
                  <c:v>19.071000000000002</c:v>
                </c:pt>
                <c:pt idx="8880">
                  <c:v>19.114000000000001</c:v>
                </c:pt>
                <c:pt idx="8881">
                  <c:v>19.161999999999999</c:v>
                </c:pt>
                <c:pt idx="8882">
                  <c:v>19.381</c:v>
                </c:pt>
                <c:pt idx="8883">
                  <c:v>19.533999999999999</c:v>
                </c:pt>
                <c:pt idx="8884">
                  <c:v>19.533000000000001</c:v>
                </c:pt>
                <c:pt idx="8885">
                  <c:v>19.524000000000001</c:v>
                </c:pt>
                <c:pt idx="8886">
                  <c:v>19.53</c:v>
                </c:pt>
                <c:pt idx="8887">
                  <c:v>19.523</c:v>
                </c:pt>
                <c:pt idx="8888">
                  <c:v>19.401</c:v>
                </c:pt>
                <c:pt idx="8889">
                  <c:v>19.300999999999998</c:v>
                </c:pt>
                <c:pt idx="8890">
                  <c:v>19.178999999999998</c:v>
                </c:pt>
                <c:pt idx="8891">
                  <c:v>19.350999999999999</c:v>
                </c:pt>
                <c:pt idx="8892">
                  <c:v>19.527000000000001</c:v>
                </c:pt>
                <c:pt idx="8893">
                  <c:v>19.63</c:v>
                </c:pt>
                <c:pt idx="8894">
                  <c:v>19.760000000000002</c:v>
                </c:pt>
                <c:pt idx="8895">
                  <c:v>19.831</c:v>
                </c:pt>
                <c:pt idx="8896">
                  <c:v>19.898</c:v>
                </c:pt>
                <c:pt idx="8897">
                  <c:v>19.969000000000001</c:v>
                </c:pt>
                <c:pt idx="8898">
                  <c:v>20.033000000000001</c:v>
                </c:pt>
                <c:pt idx="8899">
                  <c:v>20.117000000000001</c:v>
                </c:pt>
                <c:pt idx="8900">
                  <c:v>20.181000000000001</c:v>
                </c:pt>
                <c:pt idx="8901">
                  <c:v>20.239999999999998</c:v>
                </c:pt>
                <c:pt idx="8902">
                  <c:v>20.318000000000001</c:v>
                </c:pt>
                <c:pt idx="8903">
                  <c:v>20.376000000000001</c:v>
                </c:pt>
                <c:pt idx="8904">
                  <c:v>20.428000000000001</c:v>
                </c:pt>
                <c:pt idx="8905">
                  <c:v>20.5</c:v>
                </c:pt>
                <c:pt idx="8906">
                  <c:v>20.553000000000001</c:v>
                </c:pt>
                <c:pt idx="8907">
                  <c:v>20.559000000000001</c:v>
                </c:pt>
                <c:pt idx="8908">
                  <c:v>20.574999999999999</c:v>
                </c:pt>
                <c:pt idx="8909">
                  <c:v>20.581</c:v>
                </c:pt>
                <c:pt idx="8910">
                  <c:v>20.57</c:v>
                </c:pt>
                <c:pt idx="8911">
                  <c:v>20.562000000000001</c:v>
                </c:pt>
                <c:pt idx="8912">
                  <c:v>20.550999999999998</c:v>
                </c:pt>
                <c:pt idx="8913">
                  <c:v>20.585999999999999</c:v>
                </c:pt>
                <c:pt idx="8914">
                  <c:v>20.611000000000001</c:v>
                </c:pt>
                <c:pt idx="8915">
                  <c:v>20.646000000000001</c:v>
                </c:pt>
                <c:pt idx="8916">
                  <c:v>20.635000000000002</c:v>
                </c:pt>
                <c:pt idx="8917">
                  <c:v>20.626999999999999</c:v>
                </c:pt>
                <c:pt idx="8918">
                  <c:v>20.616</c:v>
                </c:pt>
                <c:pt idx="8919">
                  <c:v>20.599</c:v>
                </c:pt>
                <c:pt idx="8920">
                  <c:v>20.591000000000001</c:v>
                </c:pt>
                <c:pt idx="8921">
                  <c:v>20.574000000000002</c:v>
                </c:pt>
                <c:pt idx="8922">
                  <c:v>20.574999999999999</c:v>
                </c:pt>
                <c:pt idx="8923">
                  <c:v>20.574999999999999</c:v>
                </c:pt>
                <c:pt idx="8924">
                  <c:v>20.565000000000001</c:v>
                </c:pt>
                <c:pt idx="8925">
                  <c:v>20.556999999999999</c:v>
                </c:pt>
                <c:pt idx="8926">
                  <c:v>20.545999999999999</c:v>
                </c:pt>
                <c:pt idx="8927">
                  <c:v>20.547000000000001</c:v>
                </c:pt>
                <c:pt idx="8928">
                  <c:v>20.547999999999998</c:v>
                </c:pt>
                <c:pt idx="8929">
                  <c:v>20.547999999999998</c:v>
                </c:pt>
                <c:pt idx="8930">
                  <c:v>20.542999999999999</c:v>
                </c:pt>
                <c:pt idx="8931">
                  <c:v>20.53</c:v>
                </c:pt>
                <c:pt idx="8932">
                  <c:v>20.536000000000001</c:v>
                </c:pt>
                <c:pt idx="8933">
                  <c:v>20.545999999999999</c:v>
                </c:pt>
                <c:pt idx="8934">
                  <c:v>20.552</c:v>
                </c:pt>
                <c:pt idx="8935">
                  <c:v>20.594000000000001</c:v>
                </c:pt>
                <c:pt idx="8936">
                  <c:v>20.617000000000001</c:v>
                </c:pt>
                <c:pt idx="8937">
                  <c:v>20.611999999999998</c:v>
                </c:pt>
                <c:pt idx="8938">
                  <c:v>20.593</c:v>
                </c:pt>
                <c:pt idx="8939">
                  <c:v>20.591000000000001</c:v>
                </c:pt>
                <c:pt idx="8940">
                  <c:v>20.588999999999999</c:v>
                </c:pt>
                <c:pt idx="8941">
                  <c:v>20.594999999999999</c:v>
                </c:pt>
                <c:pt idx="8942">
                  <c:v>20.585999999999999</c:v>
                </c:pt>
                <c:pt idx="8943">
                  <c:v>20.591999999999999</c:v>
                </c:pt>
                <c:pt idx="8944">
                  <c:v>20.527000000000001</c:v>
                </c:pt>
                <c:pt idx="8945">
                  <c:v>20.501000000000001</c:v>
                </c:pt>
                <c:pt idx="8946">
                  <c:v>20.501000000000001</c:v>
                </c:pt>
                <c:pt idx="8947">
                  <c:v>20.469000000000001</c:v>
                </c:pt>
                <c:pt idx="8948">
                  <c:v>20.332999999999998</c:v>
                </c:pt>
                <c:pt idx="8949">
                  <c:v>20.309999999999999</c:v>
                </c:pt>
                <c:pt idx="8950">
                  <c:v>20.302</c:v>
                </c:pt>
                <c:pt idx="8951">
                  <c:v>20.263999999999999</c:v>
                </c:pt>
                <c:pt idx="8952">
                  <c:v>20.216999999999999</c:v>
                </c:pt>
                <c:pt idx="8953">
                  <c:v>20.175000000000001</c:v>
                </c:pt>
                <c:pt idx="8954">
                  <c:v>20.117999999999999</c:v>
                </c:pt>
                <c:pt idx="8955">
                  <c:v>20.055</c:v>
                </c:pt>
                <c:pt idx="8956">
                  <c:v>20.048999999999999</c:v>
                </c:pt>
                <c:pt idx="8957">
                  <c:v>20.04</c:v>
                </c:pt>
                <c:pt idx="8958">
                  <c:v>20.018999999999998</c:v>
                </c:pt>
                <c:pt idx="8959">
                  <c:v>20.032</c:v>
                </c:pt>
                <c:pt idx="8960">
                  <c:v>20.024999999999999</c:v>
                </c:pt>
                <c:pt idx="8961">
                  <c:v>20.015999999999998</c:v>
                </c:pt>
                <c:pt idx="8962">
                  <c:v>20.004999999999999</c:v>
                </c:pt>
                <c:pt idx="8963">
                  <c:v>19.991</c:v>
                </c:pt>
                <c:pt idx="8964">
                  <c:v>19.98</c:v>
                </c:pt>
                <c:pt idx="8965">
                  <c:v>19.981000000000002</c:v>
                </c:pt>
                <c:pt idx="8966">
                  <c:v>19.975999999999999</c:v>
                </c:pt>
                <c:pt idx="8967">
                  <c:v>19.920999999999999</c:v>
                </c:pt>
                <c:pt idx="8968">
                  <c:v>19.902000000000001</c:v>
                </c:pt>
                <c:pt idx="8969">
                  <c:v>19.896000000000001</c:v>
                </c:pt>
                <c:pt idx="8970">
                  <c:v>19.893000000000001</c:v>
                </c:pt>
                <c:pt idx="8971">
                  <c:v>19.873999999999999</c:v>
                </c:pt>
                <c:pt idx="8972">
                  <c:v>19.881</c:v>
                </c:pt>
                <c:pt idx="8973">
                  <c:v>19.876999999999999</c:v>
                </c:pt>
                <c:pt idx="8974">
                  <c:v>19.888000000000002</c:v>
                </c:pt>
                <c:pt idx="8975">
                  <c:v>19.942</c:v>
                </c:pt>
                <c:pt idx="8976">
                  <c:v>19.943999999999999</c:v>
                </c:pt>
                <c:pt idx="8977">
                  <c:v>19.945</c:v>
                </c:pt>
                <c:pt idx="8978">
                  <c:v>19.945</c:v>
                </c:pt>
                <c:pt idx="8979">
                  <c:v>19.954000000000001</c:v>
                </c:pt>
                <c:pt idx="8980">
                  <c:v>19.963000000000001</c:v>
                </c:pt>
                <c:pt idx="8981">
                  <c:v>19.981000000000002</c:v>
                </c:pt>
                <c:pt idx="8982">
                  <c:v>20</c:v>
                </c:pt>
                <c:pt idx="8983">
                  <c:v>20.027000000000001</c:v>
                </c:pt>
                <c:pt idx="8984">
                  <c:v>20.065999999999999</c:v>
                </c:pt>
                <c:pt idx="8985">
                  <c:v>20.062999999999999</c:v>
                </c:pt>
                <c:pt idx="8986">
                  <c:v>20.082000000000001</c:v>
                </c:pt>
                <c:pt idx="8987">
                  <c:v>20.11</c:v>
                </c:pt>
                <c:pt idx="8988">
                  <c:v>20.152999999999999</c:v>
                </c:pt>
                <c:pt idx="8989">
                  <c:v>20.164000000000001</c:v>
                </c:pt>
                <c:pt idx="8990">
                  <c:v>20.175000000000001</c:v>
                </c:pt>
                <c:pt idx="8991">
                  <c:v>20.417999999999999</c:v>
                </c:pt>
                <c:pt idx="8992">
                  <c:v>20.436</c:v>
                </c:pt>
                <c:pt idx="8993">
                  <c:v>20.488</c:v>
                </c:pt>
                <c:pt idx="8994">
                  <c:v>20.518000000000001</c:v>
                </c:pt>
                <c:pt idx="8995">
                  <c:v>20.565999999999999</c:v>
                </c:pt>
                <c:pt idx="8996">
                  <c:v>20.565999999999999</c:v>
                </c:pt>
                <c:pt idx="8997">
                  <c:v>20.632999999999999</c:v>
                </c:pt>
                <c:pt idx="8998">
                  <c:v>20.667999999999999</c:v>
                </c:pt>
                <c:pt idx="8999">
                  <c:v>20.716999999999999</c:v>
                </c:pt>
                <c:pt idx="9000">
                  <c:v>20.74</c:v>
                </c:pt>
                <c:pt idx="9001">
                  <c:v>20.783000000000001</c:v>
                </c:pt>
                <c:pt idx="9002">
                  <c:v>20.786999999999999</c:v>
                </c:pt>
                <c:pt idx="9003">
                  <c:v>20.829000000000001</c:v>
                </c:pt>
                <c:pt idx="9004">
                  <c:v>20.827999999999999</c:v>
                </c:pt>
                <c:pt idx="9005">
                  <c:v>20.853000000000002</c:v>
                </c:pt>
                <c:pt idx="9006">
                  <c:v>20.866</c:v>
                </c:pt>
                <c:pt idx="9007">
                  <c:v>20.875</c:v>
                </c:pt>
                <c:pt idx="9008">
                  <c:v>20.914999999999999</c:v>
                </c:pt>
                <c:pt idx="9009">
                  <c:v>20.93</c:v>
                </c:pt>
                <c:pt idx="9010">
                  <c:v>20.936</c:v>
                </c:pt>
                <c:pt idx="9011">
                  <c:v>20.949000000000002</c:v>
                </c:pt>
                <c:pt idx="9012">
                  <c:v>20.96</c:v>
                </c:pt>
                <c:pt idx="9013">
                  <c:v>20.943000000000001</c:v>
                </c:pt>
                <c:pt idx="9014">
                  <c:v>20.878</c:v>
                </c:pt>
                <c:pt idx="9015">
                  <c:v>20.863</c:v>
                </c:pt>
                <c:pt idx="9016">
                  <c:v>20.798999999999999</c:v>
                </c:pt>
                <c:pt idx="9017">
                  <c:v>20.783999999999999</c:v>
                </c:pt>
                <c:pt idx="9018">
                  <c:v>20.773</c:v>
                </c:pt>
                <c:pt idx="9019">
                  <c:v>20.773</c:v>
                </c:pt>
                <c:pt idx="9020">
                  <c:v>20.77</c:v>
                </c:pt>
                <c:pt idx="9021">
                  <c:v>20.765999999999998</c:v>
                </c:pt>
                <c:pt idx="9022">
                  <c:v>20.704000000000001</c:v>
                </c:pt>
                <c:pt idx="9023">
                  <c:v>20.667000000000002</c:v>
                </c:pt>
                <c:pt idx="9024">
                  <c:v>20.565000000000001</c:v>
                </c:pt>
                <c:pt idx="9025">
                  <c:v>20.539000000000001</c:v>
                </c:pt>
                <c:pt idx="9026">
                  <c:v>20.489000000000001</c:v>
                </c:pt>
                <c:pt idx="9027">
                  <c:v>20.49</c:v>
                </c:pt>
                <c:pt idx="9028">
                  <c:v>20.494</c:v>
                </c:pt>
                <c:pt idx="9029">
                  <c:v>20.492999999999999</c:v>
                </c:pt>
                <c:pt idx="9030">
                  <c:v>20.492999999999999</c:v>
                </c:pt>
                <c:pt idx="9031">
                  <c:v>20.486999999999998</c:v>
                </c:pt>
                <c:pt idx="9032">
                  <c:v>20.48</c:v>
                </c:pt>
                <c:pt idx="9033">
                  <c:v>20.478000000000002</c:v>
                </c:pt>
                <c:pt idx="9034">
                  <c:v>20.414999999999999</c:v>
                </c:pt>
                <c:pt idx="9035">
                  <c:v>20.268999999999998</c:v>
                </c:pt>
                <c:pt idx="9036">
                  <c:v>20.239999999999998</c:v>
                </c:pt>
                <c:pt idx="9037">
                  <c:v>20.059000000000001</c:v>
                </c:pt>
                <c:pt idx="9038">
                  <c:v>20.033999999999999</c:v>
                </c:pt>
                <c:pt idx="9039">
                  <c:v>20.145</c:v>
                </c:pt>
                <c:pt idx="9040">
                  <c:v>20.187000000000001</c:v>
                </c:pt>
                <c:pt idx="9041">
                  <c:v>20.062999999999999</c:v>
                </c:pt>
                <c:pt idx="9042">
                  <c:v>20.036000000000001</c:v>
                </c:pt>
                <c:pt idx="9043">
                  <c:v>19.97</c:v>
                </c:pt>
                <c:pt idx="9044">
                  <c:v>19.835000000000001</c:v>
                </c:pt>
                <c:pt idx="9045">
                  <c:v>19.771000000000001</c:v>
                </c:pt>
                <c:pt idx="9046">
                  <c:v>19.658999999999999</c:v>
                </c:pt>
                <c:pt idx="9047">
                  <c:v>19.643000000000001</c:v>
                </c:pt>
                <c:pt idx="9048">
                  <c:v>19.605</c:v>
                </c:pt>
                <c:pt idx="9049">
                  <c:v>19.603000000000002</c:v>
                </c:pt>
                <c:pt idx="9050">
                  <c:v>19.686</c:v>
                </c:pt>
                <c:pt idx="9051">
                  <c:v>19.696999999999999</c:v>
                </c:pt>
                <c:pt idx="9052">
                  <c:v>19.79</c:v>
                </c:pt>
                <c:pt idx="9053">
                  <c:v>19.850999999999999</c:v>
                </c:pt>
                <c:pt idx="9054">
                  <c:v>20.024000000000001</c:v>
                </c:pt>
                <c:pt idx="9055">
                  <c:v>20.052</c:v>
                </c:pt>
                <c:pt idx="9056">
                  <c:v>20.062999999999999</c:v>
                </c:pt>
                <c:pt idx="9057">
                  <c:v>20.23</c:v>
                </c:pt>
                <c:pt idx="9058">
                  <c:v>20.300999999999998</c:v>
                </c:pt>
                <c:pt idx="9059">
                  <c:v>20.355</c:v>
                </c:pt>
                <c:pt idx="9060">
                  <c:v>20.361999999999998</c:v>
                </c:pt>
                <c:pt idx="9061">
                  <c:v>20.382000000000001</c:v>
                </c:pt>
                <c:pt idx="9062">
                  <c:v>20.390999999999998</c:v>
                </c:pt>
                <c:pt idx="9063">
                  <c:v>20.407</c:v>
                </c:pt>
                <c:pt idx="9064">
                  <c:v>20.417000000000002</c:v>
                </c:pt>
                <c:pt idx="9065">
                  <c:v>20.423999999999999</c:v>
                </c:pt>
                <c:pt idx="9066">
                  <c:v>20.451000000000001</c:v>
                </c:pt>
                <c:pt idx="9067">
                  <c:v>20.457999999999998</c:v>
                </c:pt>
                <c:pt idx="9068">
                  <c:v>20.507999999999999</c:v>
                </c:pt>
                <c:pt idx="9069">
                  <c:v>20.507999999999999</c:v>
                </c:pt>
                <c:pt idx="9070">
                  <c:v>20.516999999999999</c:v>
                </c:pt>
                <c:pt idx="9071">
                  <c:v>20.518999999999998</c:v>
                </c:pt>
                <c:pt idx="9072">
                  <c:v>20.523</c:v>
                </c:pt>
                <c:pt idx="9073">
                  <c:v>20.524999999999999</c:v>
                </c:pt>
                <c:pt idx="9074">
                  <c:v>20.542000000000002</c:v>
                </c:pt>
                <c:pt idx="9075">
                  <c:v>20.545000000000002</c:v>
                </c:pt>
                <c:pt idx="9076">
                  <c:v>20.55</c:v>
                </c:pt>
                <c:pt idx="9077">
                  <c:v>20.561</c:v>
                </c:pt>
                <c:pt idx="9078">
                  <c:v>20.567</c:v>
                </c:pt>
                <c:pt idx="9079">
                  <c:v>20.587</c:v>
                </c:pt>
                <c:pt idx="9080">
                  <c:v>20.600999999999999</c:v>
                </c:pt>
                <c:pt idx="9081">
                  <c:v>20.609000000000002</c:v>
                </c:pt>
                <c:pt idx="9082">
                  <c:v>20.623999999999999</c:v>
                </c:pt>
                <c:pt idx="9083">
                  <c:v>20.648</c:v>
                </c:pt>
                <c:pt idx="9084">
                  <c:v>20.655000000000001</c:v>
                </c:pt>
                <c:pt idx="9085">
                  <c:v>20.635999999999999</c:v>
                </c:pt>
                <c:pt idx="9086">
                  <c:v>20.635999999999999</c:v>
                </c:pt>
                <c:pt idx="9087">
                  <c:v>20.632999999999999</c:v>
                </c:pt>
                <c:pt idx="9088">
                  <c:v>20.620999999999999</c:v>
                </c:pt>
                <c:pt idx="9089">
                  <c:v>20.602</c:v>
                </c:pt>
                <c:pt idx="9090">
                  <c:v>20.538</c:v>
                </c:pt>
                <c:pt idx="9091">
                  <c:v>20.535</c:v>
                </c:pt>
                <c:pt idx="9092">
                  <c:v>20.495999999999999</c:v>
                </c:pt>
                <c:pt idx="9093">
                  <c:v>20.433</c:v>
                </c:pt>
                <c:pt idx="9094">
                  <c:v>20.419</c:v>
                </c:pt>
                <c:pt idx="9095">
                  <c:v>20.414000000000001</c:v>
                </c:pt>
                <c:pt idx="9096">
                  <c:v>20.356000000000002</c:v>
                </c:pt>
                <c:pt idx="9097">
                  <c:v>20.366</c:v>
                </c:pt>
                <c:pt idx="9098">
                  <c:v>20.372</c:v>
                </c:pt>
                <c:pt idx="9099">
                  <c:v>20.366</c:v>
                </c:pt>
                <c:pt idx="9100">
                  <c:v>20.367999999999999</c:v>
                </c:pt>
                <c:pt idx="9101">
                  <c:v>20.367000000000001</c:v>
                </c:pt>
                <c:pt idx="9102">
                  <c:v>20.335000000000001</c:v>
                </c:pt>
                <c:pt idx="9103">
                  <c:v>20.359000000000002</c:v>
                </c:pt>
                <c:pt idx="9104">
                  <c:v>20.416</c:v>
                </c:pt>
                <c:pt idx="9105">
                  <c:v>20.411999999999999</c:v>
                </c:pt>
                <c:pt idx="9106">
                  <c:v>20.417000000000002</c:v>
                </c:pt>
                <c:pt idx="9107">
                  <c:v>20.419</c:v>
                </c:pt>
                <c:pt idx="9108">
                  <c:v>20.411000000000001</c:v>
                </c:pt>
                <c:pt idx="9109">
                  <c:v>20.465</c:v>
                </c:pt>
                <c:pt idx="9110">
                  <c:v>20.542999999999999</c:v>
                </c:pt>
                <c:pt idx="9111">
                  <c:v>20.536999999999999</c:v>
                </c:pt>
                <c:pt idx="9112">
                  <c:v>20.535</c:v>
                </c:pt>
                <c:pt idx="9113">
                  <c:v>20.535</c:v>
                </c:pt>
                <c:pt idx="9114">
                  <c:v>20.53</c:v>
                </c:pt>
                <c:pt idx="9115">
                  <c:v>20.532</c:v>
                </c:pt>
                <c:pt idx="9116">
                  <c:v>20.539000000000001</c:v>
                </c:pt>
                <c:pt idx="9117">
                  <c:v>20.58</c:v>
                </c:pt>
                <c:pt idx="9118">
                  <c:v>20.553999999999998</c:v>
                </c:pt>
                <c:pt idx="9119">
                  <c:v>20.539000000000001</c:v>
                </c:pt>
                <c:pt idx="9120">
                  <c:v>20.521000000000001</c:v>
                </c:pt>
                <c:pt idx="9121">
                  <c:v>20.516999999999999</c:v>
                </c:pt>
                <c:pt idx="9122">
                  <c:v>20.53</c:v>
                </c:pt>
                <c:pt idx="9123">
                  <c:v>20.545000000000002</c:v>
                </c:pt>
                <c:pt idx="9124">
                  <c:v>20.602</c:v>
                </c:pt>
                <c:pt idx="9125">
                  <c:v>20.661999999999999</c:v>
                </c:pt>
                <c:pt idx="9126">
                  <c:v>20.664999999999999</c:v>
                </c:pt>
                <c:pt idx="9127">
                  <c:v>20.667000000000002</c:v>
                </c:pt>
                <c:pt idx="9128">
                  <c:v>20.667000000000002</c:v>
                </c:pt>
                <c:pt idx="9129">
                  <c:v>20.675999999999998</c:v>
                </c:pt>
                <c:pt idx="9130">
                  <c:v>20.664999999999999</c:v>
                </c:pt>
                <c:pt idx="9131">
                  <c:v>20.655000000000001</c:v>
                </c:pt>
                <c:pt idx="9132">
                  <c:v>20.643999999999998</c:v>
                </c:pt>
                <c:pt idx="9133">
                  <c:v>20.623000000000001</c:v>
                </c:pt>
                <c:pt idx="9134">
                  <c:v>20.58</c:v>
                </c:pt>
                <c:pt idx="9135">
                  <c:v>20.579000000000001</c:v>
                </c:pt>
                <c:pt idx="9136">
                  <c:v>20.579000000000001</c:v>
                </c:pt>
                <c:pt idx="9137">
                  <c:v>20.582999999999998</c:v>
                </c:pt>
                <c:pt idx="9138">
                  <c:v>20.61</c:v>
                </c:pt>
                <c:pt idx="9139">
                  <c:v>20.614999999999998</c:v>
                </c:pt>
                <c:pt idx="9140">
                  <c:v>20.619</c:v>
                </c:pt>
                <c:pt idx="9141">
                  <c:v>20.65</c:v>
                </c:pt>
                <c:pt idx="9142">
                  <c:v>20.667000000000002</c:v>
                </c:pt>
                <c:pt idx="9143">
                  <c:v>20.664999999999999</c:v>
                </c:pt>
                <c:pt idx="9144">
                  <c:v>20.591999999999999</c:v>
                </c:pt>
                <c:pt idx="9145">
                  <c:v>20.568000000000001</c:v>
                </c:pt>
                <c:pt idx="9146">
                  <c:v>20.562000000000001</c:v>
                </c:pt>
                <c:pt idx="9147">
                  <c:v>20.547999999999998</c:v>
                </c:pt>
                <c:pt idx="9148">
                  <c:v>20.550999999999998</c:v>
                </c:pt>
                <c:pt idx="9149">
                  <c:v>20.533000000000001</c:v>
                </c:pt>
                <c:pt idx="9150">
                  <c:v>20.512</c:v>
                </c:pt>
                <c:pt idx="9151">
                  <c:v>20.46</c:v>
                </c:pt>
                <c:pt idx="9152">
                  <c:v>20.388000000000002</c:v>
                </c:pt>
                <c:pt idx="9153">
                  <c:v>20.370999999999999</c:v>
                </c:pt>
                <c:pt idx="9154">
                  <c:v>20.364000000000001</c:v>
                </c:pt>
                <c:pt idx="9155">
                  <c:v>20.350000000000001</c:v>
                </c:pt>
                <c:pt idx="9156">
                  <c:v>20.344000000000001</c:v>
                </c:pt>
                <c:pt idx="9157">
                  <c:v>20.329000000000001</c:v>
                </c:pt>
                <c:pt idx="9158">
                  <c:v>20.327999999999999</c:v>
                </c:pt>
                <c:pt idx="9159">
                  <c:v>20.388000000000002</c:v>
                </c:pt>
                <c:pt idx="9160">
                  <c:v>20.393000000000001</c:v>
                </c:pt>
                <c:pt idx="9161">
                  <c:v>20.399999999999999</c:v>
                </c:pt>
                <c:pt idx="9162">
                  <c:v>20.457000000000001</c:v>
                </c:pt>
                <c:pt idx="9163">
                  <c:v>20.463000000000001</c:v>
                </c:pt>
                <c:pt idx="9164">
                  <c:v>20.471</c:v>
                </c:pt>
                <c:pt idx="9165">
                  <c:v>20.504999999999999</c:v>
                </c:pt>
                <c:pt idx="9166">
                  <c:v>20.512</c:v>
                </c:pt>
                <c:pt idx="9167">
                  <c:v>20.483000000000001</c:v>
                </c:pt>
                <c:pt idx="9168">
                  <c:v>20.655999999999999</c:v>
                </c:pt>
                <c:pt idx="9169">
                  <c:v>20.666</c:v>
                </c:pt>
                <c:pt idx="9170">
                  <c:v>20.673999999999999</c:v>
                </c:pt>
                <c:pt idx="9171">
                  <c:v>20.736999999999998</c:v>
                </c:pt>
                <c:pt idx="9172">
                  <c:v>20.782</c:v>
                </c:pt>
                <c:pt idx="9173">
                  <c:v>20.745000000000001</c:v>
                </c:pt>
                <c:pt idx="9174">
                  <c:v>20.686</c:v>
                </c:pt>
                <c:pt idx="9175">
                  <c:v>20.646000000000001</c:v>
                </c:pt>
                <c:pt idx="9176">
                  <c:v>20.6</c:v>
                </c:pt>
                <c:pt idx="9177">
                  <c:v>20.596</c:v>
                </c:pt>
                <c:pt idx="9178">
                  <c:v>20.552</c:v>
                </c:pt>
                <c:pt idx="9179">
                  <c:v>20.567</c:v>
                </c:pt>
                <c:pt idx="9180">
                  <c:v>20.57</c:v>
                </c:pt>
                <c:pt idx="9181">
                  <c:v>20.553000000000001</c:v>
                </c:pt>
                <c:pt idx="9182">
                  <c:v>20.486000000000001</c:v>
                </c:pt>
                <c:pt idx="9183">
                  <c:v>20.475000000000001</c:v>
                </c:pt>
                <c:pt idx="9184">
                  <c:v>20.472999999999999</c:v>
                </c:pt>
                <c:pt idx="9185">
                  <c:v>20.521000000000001</c:v>
                </c:pt>
                <c:pt idx="9186">
                  <c:v>20.532</c:v>
                </c:pt>
                <c:pt idx="9187">
                  <c:v>20.556000000000001</c:v>
                </c:pt>
                <c:pt idx="9188">
                  <c:v>20.561</c:v>
                </c:pt>
                <c:pt idx="9189">
                  <c:v>20.568000000000001</c:v>
                </c:pt>
                <c:pt idx="9190">
                  <c:v>20.709</c:v>
                </c:pt>
                <c:pt idx="9191">
                  <c:v>20.725999999999999</c:v>
                </c:pt>
                <c:pt idx="9192">
                  <c:v>20.733000000000001</c:v>
                </c:pt>
                <c:pt idx="9193">
                  <c:v>20.715</c:v>
                </c:pt>
                <c:pt idx="9194">
                  <c:v>20.548999999999999</c:v>
                </c:pt>
                <c:pt idx="9195">
                  <c:v>20.526</c:v>
                </c:pt>
                <c:pt idx="9196">
                  <c:v>20.510999999999999</c:v>
                </c:pt>
                <c:pt idx="9197">
                  <c:v>20.448</c:v>
                </c:pt>
                <c:pt idx="9198">
                  <c:v>20.334</c:v>
                </c:pt>
                <c:pt idx="9199">
                  <c:v>20.292999999999999</c:v>
                </c:pt>
                <c:pt idx="9200">
                  <c:v>20.277000000000001</c:v>
                </c:pt>
                <c:pt idx="9201">
                  <c:v>20.22</c:v>
                </c:pt>
                <c:pt idx="9202">
                  <c:v>20.21</c:v>
                </c:pt>
                <c:pt idx="9203">
                  <c:v>20.207999999999998</c:v>
                </c:pt>
                <c:pt idx="9204">
                  <c:v>20.207999999999998</c:v>
                </c:pt>
                <c:pt idx="9205">
                  <c:v>20.209</c:v>
                </c:pt>
                <c:pt idx="9206">
                  <c:v>20.469000000000001</c:v>
                </c:pt>
                <c:pt idx="9207">
                  <c:v>20.51</c:v>
                </c:pt>
                <c:pt idx="9208">
                  <c:v>20.516999999999999</c:v>
                </c:pt>
                <c:pt idx="9209">
                  <c:v>20.57</c:v>
                </c:pt>
                <c:pt idx="9210">
                  <c:v>20.573</c:v>
                </c:pt>
                <c:pt idx="9211">
                  <c:v>20.577000000000002</c:v>
                </c:pt>
                <c:pt idx="9212">
                  <c:v>20.576000000000001</c:v>
                </c:pt>
                <c:pt idx="9213">
                  <c:v>20.582000000000001</c:v>
                </c:pt>
                <c:pt idx="9214">
                  <c:v>20.553000000000001</c:v>
                </c:pt>
                <c:pt idx="9215">
                  <c:v>20.545000000000002</c:v>
                </c:pt>
                <c:pt idx="9216">
                  <c:v>20.518000000000001</c:v>
                </c:pt>
                <c:pt idx="9217">
                  <c:v>20.45</c:v>
                </c:pt>
                <c:pt idx="9218">
                  <c:v>20.366</c:v>
                </c:pt>
                <c:pt idx="9219">
                  <c:v>20.317</c:v>
                </c:pt>
                <c:pt idx="9220">
                  <c:v>20.318999999999999</c:v>
                </c:pt>
                <c:pt idx="9221">
                  <c:v>20.353999999999999</c:v>
                </c:pt>
                <c:pt idx="9222">
                  <c:v>20.355</c:v>
                </c:pt>
                <c:pt idx="9223">
                  <c:v>20.358000000000001</c:v>
                </c:pt>
                <c:pt idx="9224">
                  <c:v>20.36</c:v>
                </c:pt>
                <c:pt idx="9225">
                  <c:v>20.363</c:v>
                </c:pt>
                <c:pt idx="9226">
                  <c:v>20.355</c:v>
                </c:pt>
                <c:pt idx="9227">
                  <c:v>20.347999999999999</c:v>
                </c:pt>
                <c:pt idx="9228">
                  <c:v>20.308</c:v>
                </c:pt>
                <c:pt idx="9229">
                  <c:v>20.295999999999999</c:v>
                </c:pt>
                <c:pt idx="9230">
                  <c:v>20.312000000000001</c:v>
                </c:pt>
                <c:pt idx="9231">
                  <c:v>20.321000000000002</c:v>
                </c:pt>
                <c:pt idx="9232">
                  <c:v>20.341000000000001</c:v>
                </c:pt>
                <c:pt idx="9233">
                  <c:v>20.402999999999999</c:v>
                </c:pt>
                <c:pt idx="9234">
                  <c:v>20.408999999999999</c:v>
                </c:pt>
                <c:pt idx="9235">
                  <c:v>20.504000000000001</c:v>
                </c:pt>
                <c:pt idx="9236">
                  <c:v>20.574000000000002</c:v>
                </c:pt>
                <c:pt idx="9237">
                  <c:v>20.651</c:v>
                </c:pt>
                <c:pt idx="9238">
                  <c:v>20.655999999999999</c:v>
                </c:pt>
                <c:pt idx="9239">
                  <c:v>20.652999999999999</c:v>
                </c:pt>
                <c:pt idx="9240">
                  <c:v>20.701000000000001</c:v>
                </c:pt>
                <c:pt idx="9241">
                  <c:v>20.731000000000002</c:v>
                </c:pt>
                <c:pt idx="9242">
                  <c:v>20.736000000000001</c:v>
                </c:pt>
                <c:pt idx="9243">
                  <c:v>20.74</c:v>
                </c:pt>
                <c:pt idx="9244">
                  <c:v>20.754999999999999</c:v>
                </c:pt>
                <c:pt idx="9245">
                  <c:v>20.792000000000002</c:v>
                </c:pt>
                <c:pt idx="9246">
                  <c:v>20.805</c:v>
                </c:pt>
                <c:pt idx="9247">
                  <c:v>20.800999999999998</c:v>
                </c:pt>
                <c:pt idx="9248">
                  <c:v>20.800999999999998</c:v>
                </c:pt>
                <c:pt idx="9249">
                  <c:v>20.792000000000002</c:v>
                </c:pt>
                <c:pt idx="9250">
                  <c:v>20.797000000000001</c:v>
                </c:pt>
                <c:pt idx="9251">
                  <c:v>20.8</c:v>
                </c:pt>
                <c:pt idx="9252">
                  <c:v>20.824999999999999</c:v>
                </c:pt>
                <c:pt idx="9253">
                  <c:v>20.831</c:v>
                </c:pt>
                <c:pt idx="9254">
                  <c:v>20.879000000000001</c:v>
                </c:pt>
                <c:pt idx="9255">
                  <c:v>20.861999999999998</c:v>
                </c:pt>
                <c:pt idx="9256">
                  <c:v>20.856999999999999</c:v>
                </c:pt>
                <c:pt idx="9257">
                  <c:v>20.856000000000002</c:v>
                </c:pt>
                <c:pt idx="9258">
                  <c:v>20.863</c:v>
                </c:pt>
                <c:pt idx="9259">
                  <c:v>20.881</c:v>
                </c:pt>
                <c:pt idx="9260">
                  <c:v>20.890999999999998</c:v>
                </c:pt>
                <c:pt idx="9261">
                  <c:v>20.902999999999999</c:v>
                </c:pt>
                <c:pt idx="9262">
                  <c:v>20.916</c:v>
                </c:pt>
                <c:pt idx="9263">
                  <c:v>20.943999999999999</c:v>
                </c:pt>
                <c:pt idx="9264">
                  <c:v>20.951000000000001</c:v>
                </c:pt>
                <c:pt idx="9265">
                  <c:v>20.948</c:v>
                </c:pt>
                <c:pt idx="9266">
                  <c:v>20.957000000000001</c:v>
                </c:pt>
                <c:pt idx="9267">
                  <c:v>20.981000000000002</c:v>
                </c:pt>
                <c:pt idx="9268">
                  <c:v>21.001000000000001</c:v>
                </c:pt>
                <c:pt idx="9269">
                  <c:v>21.036000000000001</c:v>
                </c:pt>
                <c:pt idx="9270">
                  <c:v>21.047000000000001</c:v>
                </c:pt>
                <c:pt idx="9271">
                  <c:v>21.097000000000001</c:v>
                </c:pt>
                <c:pt idx="9272">
                  <c:v>21.114000000000001</c:v>
                </c:pt>
                <c:pt idx="9273">
                  <c:v>21.117000000000001</c:v>
                </c:pt>
                <c:pt idx="9274">
                  <c:v>21.099</c:v>
                </c:pt>
                <c:pt idx="9275">
                  <c:v>21.096</c:v>
                </c:pt>
                <c:pt idx="9276">
                  <c:v>21.076000000000001</c:v>
                </c:pt>
                <c:pt idx="9277">
                  <c:v>21.048999999999999</c:v>
                </c:pt>
                <c:pt idx="9278">
                  <c:v>21.024999999999999</c:v>
                </c:pt>
                <c:pt idx="9279">
                  <c:v>21.026</c:v>
                </c:pt>
                <c:pt idx="9280">
                  <c:v>21.042000000000002</c:v>
                </c:pt>
                <c:pt idx="9281">
                  <c:v>21.042999999999999</c:v>
                </c:pt>
                <c:pt idx="9282">
                  <c:v>21.042999999999999</c:v>
                </c:pt>
                <c:pt idx="9283">
                  <c:v>21.050999999999998</c:v>
                </c:pt>
                <c:pt idx="9284">
                  <c:v>21.047999999999998</c:v>
                </c:pt>
                <c:pt idx="9285">
                  <c:v>21.024000000000001</c:v>
                </c:pt>
                <c:pt idx="9286">
                  <c:v>21.021000000000001</c:v>
                </c:pt>
                <c:pt idx="9287">
                  <c:v>21.010999999999999</c:v>
                </c:pt>
                <c:pt idx="9288">
                  <c:v>20.995000000000001</c:v>
                </c:pt>
                <c:pt idx="9289">
                  <c:v>20.952999999999999</c:v>
                </c:pt>
                <c:pt idx="9290">
                  <c:v>20.942</c:v>
                </c:pt>
                <c:pt idx="9291">
                  <c:v>20.934999999999999</c:v>
                </c:pt>
                <c:pt idx="9292">
                  <c:v>20.93</c:v>
                </c:pt>
                <c:pt idx="9293">
                  <c:v>20.943999999999999</c:v>
                </c:pt>
                <c:pt idx="9294">
                  <c:v>20.945</c:v>
                </c:pt>
                <c:pt idx="9295">
                  <c:v>20.940999999999999</c:v>
                </c:pt>
                <c:pt idx="9296">
                  <c:v>20.914999999999999</c:v>
                </c:pt>
                <c:pt idx="9297">
                  <c:v>20.907</c:v>
                </c:pt>
                <c:pt idx="9298">
                  <c:v>20.885999999999999</c:v>
                </c:pt>
                <c:pt idx="9299">
                  <c:v>20.887</c:v>
                </c:pt>
                <c:pt idx="9300">
                  <c:v>20.896000000000001</c:v>
                </c:pt>
                <c:pt idx="9301">
                  <c:v>20.893999999999998</c:v>
                </c:pt>
                <c:pt idx="9302">
                  <c:v>20.893999999999998</c:v>
                </c:pt>
                <c:pt idx="9303">
                  <c:v>20.902000000000001</c:v>
                </c:pt>
                <c:pt idx="9304">
                  <c:v>20.902000000000001</c:v>
                </c:pt>
                <c:pt idx="9305">
                  <c:v>20.898</c:v>
                </c:pt>
                <c:pt idx="9306">
                  <c:v>20.869</c:v>
                </c:pt>
                <c:pt idx="9307">
                  <c:v>20.841000000000001</c:v>
                </c:pt>
                <c:pt idx="9308">
                  <c:v>20.834</c:v>
                </c:pt>
                <c:pt idx="9309">
                  <c:v>20.823</c:v>
                </c:pt>
                <c:pt idx="9310">
                  <c:v>20.814</c:v>
                </c:pt>
                <c:pt idx="9311">
                  <c:v>20.792999999999999</c:v>
                </c:pt>
                <c:pt idx="9312">
                  <c:v>20.774999999999999</c:v>
                </c:pt>
                <c:pt idx="9313">
                  <c:v>20.768999999999998</c:v>
                </c:pt>
                <c:pt idx="9314">
                  <c:v>20.733000000000001</c:v>
                </c:pt>
                <c:pt idx="9315">
                  <c:v>20.733000000000001</c:v>
                </c:pt>
                <c:pt idx="9316">
                  <c:v>20.687999999999999</c:v>
                </c:pt>
                <c:pt idx="9317">
                  <c:v>20.645</c:v>
                </c:pt>
                <c:pt idx="9318">
                  <c:v>20.545000000000002</c:v>
                </c:pt>
                <c:pt idx="9319">
                  <c:v>20.420999999999999</c:v>
                </c:pt>
                <c:pt idx="9320">
                  <c:v>20.225000000000001</c:v>
                </c:pt>
                <c:pt idx="9321">
                  <c:v>20.190000000000001</c:v>
                </c:pt>
                <c:pt idx="9322">
                  <c:v>20.114000000000001</c:v>
                </c:pt>
                <c:pt idx="9323">
                  <c:v>20.105</c:v>
                </c:pt>
                <c:pt idx="9324">
                  <c:v>20.106000000000002</c:v>
                </c:pt>
                <c:pt idx="9325">
                  <c:v>20.082000000000001</c:v>
                </c:pt>
                <c:pt idx="9326">
                  <c:v>20.041</c:v>
                </c:pt>
                <c:pt idx="9327">
                  <c:v>20.143000000000001</c:v>
                </c:pt>
                <c:pt idx="9328">
                  <c:v>20.175999999999998</c:v>
                </c:pt>
                <c:pt idx="9329">
                  <c:v>20.213000000000001</c:v>
                </c:pt>
                <c:pt idx="9330">
                  <c:v>20.268999999999998</c:v>
                </c:pt>
                <c:pt idx="9331">
                  <c:v>20.504999999999999</c:v>
                </c:pt>
                <c:pt idx="9332">
                  <c:v>20.588999999999999</c:v>
                </c:pt>
                <c:pt idx="9333">
                  <c:v>20.657</c:v>
                </c:pt>
                <c:pt idx="9334">
                  <c:v>20.806000000000001</c:v>
                </c:pt>
                <c:pt idx="9335">
                  <c:v>20.818999999999999</c:v>
                </c:pt>
                <c:pt idx="9336">
                  <c:v>20.821999999999999</c:v>
                </c:pt>
                <c:pt idx="9337">
                  <c:v>20.766999999999999</c:v>
                </c:pt>
                <c:pt idx="9338">
                  <c:v>20.67</c:v>
                </c:pt>
                <c:pt idx="9339">
                  <c:v>20.664000000000001</c:v>
                </c:pt>
                <c:pt idx="9340">
                  <c:v>20.667000000000002</c:v>
                </c:pt>
                <c:pt idx="9341">
                  <c:v>20.693999999999999</c:v>
                </c:pt>
                <c:pt idx="9342">
                  <c:v>20.704999999999998</c:v>
                </c:pt>
                <c:pt idx="9343">
                  <c:v>20.664999999999999</c:v>
                </c:pt>
                <c:pt idx="9344">
                  <c:v>20.663</c:v>
                </c:pt>
                <c:pt idx="9345">
                  <c:v>20.664999999999999</c:v>
                </c:pt>
                <c:pt idx="9346">
                  <c:v>20.68</c:v>
                </c:pt>
                <c:pt idx="9347">
                  <c:v>20.701000000000001</c:v>
                </c:pt>
                <c:pt idx="9348">
                  <c:v>20.727</c:v>
                </c:pt>
                <c:pt idx="9349">
                  <c:v>20.734000000000002</c:v>
                </c:pt>
                <c:pt idx="9350">
                  <c:v>20.747</c:v>
                </c:pt>
                <c:pt idx="9351">
                  <c:v>20.748000000000001</c:v>
                </c:pt>
                <c:pt idx="9352">
                  <c:v>20.745999999999999</c:v>
                </c:pt>
                <c:pt idx="9353">
                  <c:v>20.736999999999998</c:v>
                </c:pt>
                <c:pt idx="9354">
                  <c:v>20.702000000000002</c:v>
                </c:pt>
                <c:pt idx="9355">
                  <c:v>20.71</c:v>
                </c:pt>
                <c:pt idx="9356">
                  <c:v>20.699000000000002</c:v>
                </c:pt>
                <c:pt idx="9357">
                  <c:v>20.696999999999999</c:v>
                </c:pt>
                <c:pt idx="9358">
                  <c:v>20.698</c:v>
                </c:pt>
                <c:pt idx="9359">
                  <c:v>20.699000000000002</c:v>
                </c:pt>
                <c:pt idx="9360">
                  <c:v>20.689</c:v>
                </c:pt>
                <c:pt idx="9361">
                  <c:v>20.712</c:v>
                </c:pt>
                <c:pt idx="9362">
                  <c:v>20.724</c:v>
                </c:pt>
                <c:pt idx="9363">
                  <c:v>20.751999999999999</c:v>
                </c:pt>
                <c:pt idx="9364">
                  <c:v>20.779</c:v>
                </c:pt>
                <c:pt idx="9365">
                  <c:v>20.748000000000001</c:v>
                </c:pt>
                <c:pt idx="9366">
                  <c:v>20.670999999999999</c:v>
                </c:pt>
                <c:pt idx="9367">
                  <c:v>20.643999999999998</c:v>
                </c:pt>
                <c:pt idx="9368">
                  <c:v>20.629000000000001</c:v>
                </c:pt>
                <c:pt idx="9369">
                  <c:v>20.63</c:v>
                </c:pt>
                <c:pt idx="9370">
                  <c:v>20.646999999999998</c:v>
                </c:pt>
                <c:pt idx="9371">
                  <c:v>20.681000000000001</c:v>
                </c:pt>
                <c:pt idx="9372">
                  <c:v>20.690999999999999</c:v>
                </c:pt>
                <c:pt idx="9373">
                  <c:v>20.704999999999998</c:v>
                </c:pt>
                <c:pt idx="9374">
                  <c:v>20.805</c:v>
                </c:pt>
                <c:pt idx="9375">
                  <c:v>20.867999999999999</c:v>
                </c:pt>
                <c:pt idx="9376">
                  <c:v>20.902999999999999</c:v>
                </c:pt>
                <c:pt idx="9377">
                  <c:v>20.965</c:v>
                </c:pt>
                <c:pt idx="9378">
                  <c:v>20.975999999999999</c:v>
                </c:pt>
                <c:pt idx="9379">
                  <c:v>21.003</c:v>
                </c:pt>
                <c:pt idx="9380">
                  <c:v>21.065000000000001</c:v>
                </c:pt>
                <c:pt idx="9381">
                  <c:v>21.074000000000002</c:v>
                </c:pt>
                <c:pt idx="9382">
                  <c:v>21.105</c:v>
                </c:pt>
                <c:pt idx="9383">
                  <c:v>21.1</c:v>
                </c:pt>
                <c:pt idx="9384">
                  <c:v>21.103999999999999</c:v>
                </c:pt>
                <c:pt idx="9385">
                  <c:v>21.117000000000001</c:v>
                </c:pt>
                <c:pt idx="9386">
                  <c:v>21.122</c:v>
                </c:pt>
                <c:pt idx="9387">
                  <c:v>21.12</c:v>
                </c:pt>
                <c:pt idx="9388">
                  <c:v>21.106000000000002</c:v>
                </c:pt>
                <c:pt idx="9389">
                  <c:v>21.099</c:v>
                </c:pt>
                <c:pt idx="9390">
                  <c:v>21.097999999999999</c:v>
                </c:pt>
                <c:pt idx="9391">
                  <c:v>21.097000000000001</c:v>
                </c:pt>
                <c:pt idx="9392">
                  <c:v>21.094000000000001</c:v>
                </c:pt>
                <c:pt idx="9393">
                  <c:v>21.091000000000001</c:v>
                </c:pt>
                <c:pt idx="9394">
                  <c:v>21.099</c:v>
                </c:pt>
                <c:pt idx="9395">
                  <c:v>21.097999999999999</c:v>
                </c:pt>
                <c:pt idx="9396">
                  <c:v>21.097999999999999</c:v>
                </c:pt>
                <c:pt idx="9397">
                  <c:v>21.103000000000002</c:v>
                </c:pt>
                <c:pt idx="9398">
                  <c:v>21.097999999999999</c:v>
                </c:pt>
                <c:pt idx="9399">
                  <c:v>21.085999999999999</c:v>
                </c:pt>
                <c:pt idx="9400">
                  <c:v>21.079000000000001</c:v>
                </c:pt>
                <c:pt idx="9401">
                  <c:v>21.074000000000002</c:v>
                </c:pt>
                <c:pt idx="9402">
                  <c:v>21.074999999999999</c:v>
                </c:pt>
                <c:pt idx="9403">
                  <c:v>21.084</c:v>
                </c:pt>
                <c:pt idx="9404">
                  <c:v>21.067</c:v>
                </c:pt>
                <c:pt idx="9405">
                  <c:v>21.064</c:v>
                </c:pt>
                <c:pt idx="9406">
                  <c:v>21.064</c:v>
                </c:pt>
                <c:pt idx="9407">
                  <c:v>21.064</c:v>
                </c:pt>
                <c:pt idx="9408">
                  <c:v>21.056000000000001</c:v>
                </c:pt>
                <c:pt idx="9409">
                  <c:v>21.042000000000002</c:v>
                </c:pt>
                <c:pt idx="9410">
                  <c:v>21.036000000000001</c:v>
                </c:pt>
                <c:pt idx="9411">
                  <c:v>21.036000000000001</c:v>
                </c:pt>
                <c:pt idx="9412">
                  <c:v>21.045000000000002</c:v>
                </c:pt>
                <c:pt idx="9413">
                  <c:v>21.058</c:v>
                </c:pt>
                <c:pt idx="9414">
                  <c:v>21.068000000000001</c:v>
                </c:pt>
                <c:pt idx="9415">
                  <c:v>21.073</c:v>
                </c:pt>
                <c:pt idx="9416">
                  <c:v>21.088000000000001</c:v>
                </c:pt>
                <c:pt idx="9417">
                  <c:v>21.1</c:v>
                </c:pt>
                <c:pt idx="9418">
                  <c:v>21.109000000000002</c:v>
                </c:pt>
                <c:pt idx="9419">
                  <c:v>21.111999999999998</c:v>
                </c:pt>
                <c:pt idx="9420">
                  <c:v>21.132000000000001</c:v>
                </c:pt>
                <c:pt idx="9421">
                  <c:v>21.131</c:v>
                </c:pt>
                <c:pt idx="9422">
                  <c:v>21.131</c:v>
                </c:pt>
                <c:pt idx="9423">
                  <c:v>21.123999999999999</c:v>
                </c:pt>
                <c:pt idx="9424">
                  <c:v>21.068999999999999</c:v>
                </c:pt>
                <c:pt idx="9425">
                  <c:v>21.021999999999998</c:v>
                </c:pt>
                <c:pt idx="9426">
                  <c:v>21.010999999999999</c:v>
                </c:pt>
                <c:pt idx="9427">
                  <c:v>21.007000000000001</c:v>
                </c:pt>
                <c:pt idx="9428">
                  <c:v>20.994</c:v>
                </c:pt>
                <c:pt idx="9429">
                  <c:v>20.992000000000001</c:v>
                </c:pt>
                <c:pt idx="9430">
                  <c:v>20.994</c:v>
                </c:pt>
                <c:pt idx="9431">
                  <c:v>20.997</c:v>
                </c:pt>
                <c:pt idx="9432">
                  <c:v>20.992000000000001</c:v>
                </c:pt>
                <c:pt idx="9433">
                  <c:v>20.984999999999999</c:v>
                </c:pt>
                <c:pt idx="9434">
                  <c:v>20.960999999999999</c:v>
                </c:pt>
                <c:pt idx="9435">
                  <c:v>20.922999999999998</c:v>
                </c:pt>
                <c:pt idx="9436">
                  <c:v>20.916</c:v>
                </c:pt>
                <c:pt idx="9437">
                  <c:v>20.916</c:v>
                </c:pt>
                <c:pt idx="9438">
                  <c:v>20.917000000000002</c:v>
                </c:pt>
                <c:pt idx="9439">
                  <c:v>20.940999999999999</c:v>
                </c:pt>
                <c:pt idx="9440">
                  <c:v>20.971</c:v>
                </c:pt>
                <c:pt idx="9441">
                  <c:v>20.972000000000001</c:v>
                </c:pt>
                <c:pt idx="9442">
                  <c:v>20.992000000000001</c:v>
                </c:pt>
                <c:pt idx="9443">
                  <c:v>21.041</c:v>
                </c:pt>
                <c:pt idx="9444">
                  <c:v>21.015999999999998</c:v>
                </c:pt>
                <c:pt idx="9445">
                  <c:v>21.007000000000001</c:v>
                </c:pt>
                <c:pt idx="9446">
                  <c:v>21.007999999999999</c:v>
                </c:pt>
                <c:pt idx="9447">
                  <c:v>21.013000000000002</c:v>
                </c:pt>
                <c:pt idx="9448">
                  <c:v>21.055</c:v>
                </c:pt>
                <c:pt idx="9449">
                  <c:v>21.067</c:v>
                </c:pt>
                <c:pt idx="9450">
                  <c:v>21.068999999999999</c:v>
                </c:pt>
                <c:pt idx="9451">
                  <c:v>21.071000000000002</c:v>
                </c:pt>
                <c:pt idx="9452">
                  <c:v>21.1</c:v>
                </c:pt>
                <c:pt idx="9453">
                  <c:v>21.120999999999999</c:v>
                </c:pt>
                <c:pt idx="9454">
                  <c:v>21.131</c:v>
                </c:pt>
                <c:pt idx="9455">
                  <c:v>21.145</c:v>
                </c:pt>
                <c:pt idx="9456">
                  <c:v>21.155000000000001</c:v>
                </c:pt>
                <c:pt idx="9457">
                  <c:v>21.163</c:v>
                </c:pt>
                <c:pt idx="9458">
                  <c:v>21.178000000000001</c:v>
                </c:pt>
                <c:pt idx="9459">
                  <c:v>21.210999999999999</c:v>
                </c:pt>
                <c:pt idx="9460">
                  <c:v>21.222000000000001</c:v>
                </c:pt>
                <c:pt idx="9461">
                  <c:v>21.23</c:v>
                </c:pt>
                <c:pt idx="9462">
                  <c:v>21.248000000000001</c:v>
                </c:pt>
                <c:pt idx="9463">
                  <c:v>21.25</c:v>
                </c:pt>
                <c:pt idx="9464">
                  <c:v>21.25</c:v>
                </c:pt>
                <c:pt idx="9465">
                  <c:v>21.254999999999999</c:v>
                </c:pt>
                <c:pt idx="9466">
                  <c:v>21.256</c:v>
                </c:pt>
                <c:pt idx="9467">
                  <c:v>21.254999999999999</c:v>
                </c:pt>
                <c:pt idx="9468">
                  <c:v>21.254999999999999</c:v>
                </c:pt>
                <c:pt idx="9469">
                  <c:v>21.254999999999999</c:v>
                </c:pt>
                <c:pt idx="9470">
                  <c:v>21.242999999999999</c:v>
                </c:pt>
                <c:pt idx="9471">
                  <c:v>21.222000000000001</c:v>
                </c:pt>
                <c:pt idx="9472">
                  <c:v>21.184000000000001</c:v>
                </c:pt>
                <c:pt idx="9473">
                  <c:v>21.145</c:v>
                </c:pt>
                <c:pt idx="9474">
                  <c:v>21.119</c:v>
                </c:pt>
                <c:pt idx="9475">
                  <c:v>21.088000000000001</c:v>
                </c:pt>
                <c:pt idx="9476">
                  <c:v>21.042000000000002</c:v>
                </c:pt>
                <c:pt idx="9477">
                  <c:v>21.04</c:v>
                </c:pt>
                <c:pt idx="9478">
                  <c:v>21.045000000000002</c:v>
                </c:pt>
                <c:pt idx="9479">
                  <c:v>21.062000000000001</c:v>
                </c:pt>
                <c:pt idx="9480">
                  <c:v>21.113</c:v>
                </c:pt>
                <c:pt idx="9481">
                  <c:v>21.126999999999999</c:v>
                </c:pt>
                <c:pt idx="9482">
                  <c:v>21.131</c:v>
                </c:pt>
                <c:pt idx="9483">
                  <c:v>21.114000000000001</c:v>
                </c:pt>
                <c:pt idx="9484">
                  <c:v>21.103000000000002</c:v>
                </c:pt>
                <c:pt idx="9485">
                  <c:v>21.100999999999999</c:v>
                </c:pt>
                <c:pt idx="9486">
                  <c:v>21.1</c:v>
                </c:pt>
                <c:pt idx="9487">
                  <c:v>21.09</c:v>
                </c:pt>
                <c:pt idx="9488">
                  <c:v>21.074999999999999</c:v>
                </c:pt>
                <c:pt idx="9489">
                  <c:v>21.073</c:v>
                </c:pt>
                <c:pt idx="9490">
                  <c:v>21.087</c:v>
                </c:pt>
                <c:pt idx="9491">
                  <c:v>21.091000000000001</c:v>
                </c:pt>
                <c:pt idx="9492">
                  <c:v>21.094000000000001</c:v>
                </c:pt>
                <c:pt idx="9493">
                  <c:v>21.081</c:v>
                </c:pt>
                <c:pt idx="9494">
                  <c:v>21.103000000000002</c:v>
                </c:pt>
                <c:pt idx="9495">
                  <c:v>21.105</c:v>
                </c:pt>
                <c:pt idx="9496">
                  <c:v>21.106999999999999</c:v>
                </c:pt>
                <c:pt idx="9497">
                  <c:v>21.062999999999999</c:v>
                </c:pt>
                <c:pt idx="9498">
                  <c:v>21.036999999999999</c:v>
                </c:pt>
                <c:pt idx="9499">
                  <c:v>21.033999999999999</c:v>
                </c:pt>
                <c:pt idx="9500">
                  <c:v>21.018000000000001</c:v>
                </c:pt>
                <c:pt idx="9501">
                  <c:v>21.013999999999999</c:v>
                </c:pt>
                <c:pt idx="9502">
                  <c:v>21.003</c:v>
                </c:pt>
                <c:pt idx="9503">
                  <c:v>21.013999999999999</c:v>
                </c:pt>
                <c:pt idx="9504">
                  <c:v>21.013000000000002</c:v>
                </c:pt>
                <c:pt idx="9505">
                  <c:v>21.013999999999999</c:v>
                </c:pt>
                <c:pt idx="9506">
                  <c:v>20.995000000000001</c:v>
                </c:pt>
                <c:pt idx="9507">
                  <c:v>21</c:v>
                </c:pt>
                <c:pt idx="9508">
                  <c:v>20.997</c:v>
                </c:pt>
                <c:pt idx="9509">
                  <c:v>20.992999999999999</c:v>
                </c:pt>
                <c:pt idx="9510">
                  <c:v>20.968</c:v>
                </c:pt>
                <c:pt idx="9511">
                  <c:v>20.951000000000001</c:v>
                </c:pt>
                <c:pt idx="9512">
                  <c:v>20.946000000000002</c:v>
                </c:pt>
                <c:pt idx="9513">
                  <c:v>20.952000000000002</c:v>
                </c:pt>
                <c:pt idx="9514">
                  <c:v>20.952000000000002</c:v>
                </c:pt>
                <c:pt idx="9515">
                  <c:v>20.948</c:v>
                </c:pt>
                <c:pt idx="9516">
                  <c:v>20.928999999999998</c:v>
                </c:pt>
                <c:pt idx="9517">
                  <c:v>20.927</c:v>
                </c:pt>
                <c:pt idx="9518">
                  <c:v>20.919</c:v>
                </c:pt>
                <c:pt idx="9519">
                  <c:v>20.913</c:v>
                </c:pt>
                <c:pt idx="9520">
                  <c:v>20.908000000000001</c:v>
                </c:pt>
                <c:pt idx="9521">
                  <c:v>20.885999999999999</c:v>
                </c:pt>
                <c:pt idx="9522">
                  <c:v>20.885000000000002</c:v>
                </c:pt>
                <c:pt idx="9523">
                  <c:v>20.867000000000001</c:v>
                </c:pt>
                <c:pt idx="9524">
                  <c:v>20.866</c:v>
                </c:pt>
                <c:pt idx="9525">
                  <c:v>20.867000000000001</c:v>
                </c:pt>
                <c:pt idx="9526">
                  <c:v>20.887</c:v>
                </c:pt>
                <c:pt idx="9527">
                  <c:v>20.891999999999999</c:v>
                </c:pt>
                <c:pt idx="9528">
                  <c:v>20.904</c:v>
                </c:pt>
                <c:pt idx="9529">
                  <c:v>20.911999999999999</c:v>
                </c:pt>
                <c:pt idx="9530">
                  <c:v>20.923999999999999</c:v>
                </c:pt>
                <c:pt idx="9531">
                  <c:v>20.954999999999998</c:v>
                </c:pt>
                <c:pt idx="9532">
                  <c:v>20.977</c:v>
                </c:pt>
                <c:pt idx="9533">
                  <c:v>20.998999999999999</c:v>
                </c:pt>
                <c:pt idx="9534">
                  <c:v>21.007999999999999</c:v>
                </c:pt>
                <c:pt idx="9535">
                  <c:v>21.016999999999999</c:v>
                </c:pt>
                <c:pt idx="9536">
                  <c:v>21.018000000000001</c:v>
                </c:pt>
                <c:pt idx="9537">
                  <c:v>21.061</c:v>
                </c:pt>
                <c:pt idx="9538">
                  <c:v>21.062000000000001</c:v>
                </c:pt>
                <c:pt idx="9539">
                  <c:v>21.1</c:v>
                </c:pt>
                <c:pt idx="9540">
                  <c:v>21.109000000000002</c:v>
                </c:pt>
                <c:pt idx="9541">
                  <c:v>21.137</c:v>
                </c:pt>
                <c:pt idx="9542">
                  <c:v>21.140999999999998</c:v>
                </c:pt>
                <c:pt idx="9543">
                  <c:v>21.178999999999998</c:v>
                </c:pt>
                <c:pt idx="9544">
                  <c:v>21.184999999999999</c:v>
                </c:pt>
                <c:pt idx="9545">
                  <c:v>21.169</c:v>
                </c:pt>
                <c:pt idx="9546">
                  <c:v>21.170999999999999</c:v>
                </c:pt>
                <c:pt idx="9547">
                  <c:v>21.183</c:v>
                </c:pt>
                <c:pt idx="9548">
                  <c:v>21.186</c:v>
                </c:pt>
                <c:pt idx="9549">
                  <c:v>21.193999999999999</c:v>
                </c:pt>
                <c:pt idx="9550">
                  <c:v>21.234999999999999</c:v>
                </c:pt>
                <c:pt idx="9551">
                  <c:v>21.268000000000001</c:v>
                </c:pt>
                <c:pt idx="9552">
                  <c:v>21.280999999999999</c:v>
                </c:pt>
                <c:pt idx="9553">
                  <c:v>21.302</c:v>
                </c:pt>
                <c:pt idx="9554">
                  <c:v>21.303999999999998</c:v>
                </c:pt>
                <c:pt idx="9555">
                  <c:v>21.294</c:v>
                </c:pt>
                <c:pt idx="9556">
                  <c:v>21.28</c:v>
                </c:pt>
                <c:pt idx="9557">
                  <c:v>21.260999999999999</c:v>
                </c:pt>
                <c:pt idx="9558">
                  <c:v>21.263999999999999</c:v>
                </c:pt>
                <c:pt idx="9559">
                  <c:v>21.248999999999999</c:v>
                </c:pt>
                <c:pt idx="9560">
                  <c:v>21.263000000000002</c:v>
                </c:pt>
                <c:pt idx="9561">
                  <c:v>21.295000000000002</c:v>
                </c:pt>
                <c:pt idx="9562">
                  <c:v>21.298999999999999</c:v>
                </c:pt>
                <c:pt idx="9563">
                  <c:v>21.298999999999999</c:v>
                </c:pt>
                <c:pt idx="9564">
                  <c:v>21.3</c:v>
                </c:pt>
                <c:pt idx="9565">
                  <c:v>21.288</c:v>
                </c:pt>
                <c:pt idx="9566">
                  <c:v>21.286999999999999</c:v>
                </c:pt>
                <c:pt idx="9567">
                  <c:v>21.28</c:v>
                </c:pt>
                <c:pt idx="9568">
                  <c:v>21.277999999999999</c:v>
                </c:pt>
                <c:pt idx="9569">
                  <c:v>21.286000000000001</c:v>
                </c:pt>
                <c:pt idx="9570">
                  <c:v>21.291</c:v>
                </c:pt>
                <c:pt idx="9571">
                  <c:v>21.297999999999998</c:v>
                </c:pt>
                <c:pt idx="9572">
                  <c:v>21.29</c:v>
                </c:pt>
                <c:pt idx="9573">
                  <c:v>21.292999999999999</c:v>
                </c:pt>
                <c:pt idx="9574">
                  <c:v>21.297000000000001</c:v>
                </c:pt>
                <c:pt idx="9575">
                  <c:v>21.303000000000001</c:v>
                </c:pt>
                <c:pt idx="9576">
                  <c:v>21.318000000000001</c:v>
                </c:pt>
                <c:pt idx="9577">
                  <c:v>21.295999999999999</c:v>
                </c:pt>
                <c:pt idx="9578">
                  <c:v>21.292999999999999</c:v>
                </c:pt>
                <c:pt idx="9579">
                  <c:v>21.289000000000001</c:v>
                </c:pt>
                <c:pt idx="9580">
                  <c:v>21.295999999999999</c:v>
                </c:pt>
                <c:pt idx="9581">
                  <c:v>21.303000000000001</c:v>
                </c:pt>
                <c:pt idx="9582">
                  <c:v>21.321999999999999</c:v>
                </c:pt>
                <c:pt idx="9583">
                  <c:v>21.332999999999998</c:v>
                </c:pt>
                <c:pt idx="9584">
                  <c:v>21.349</c:v>
                </c:pt>
                <c:pt idx="9585">
                  <c:v>21.353999999999999</c:v>
                </c:pt>
                <c:pt idx="9586">
                  <c:v>21.356000000000002</c:v>
                </c:pt>
                <c:pt idx="9587">
                  <c:v>21.344000000000001</c:v>
                </c:pt>
                <c:pt idx="9588">
                  <c:v>21.343</c:v>
                </c:pt>
                <c:pt idx="9589">
                  <c:v>21.335000000000001</c:v>
                </c:pt>
                <c:pt idx="9590">
                  <c:v>21.353000000000002</c:v>
                </c:pt>
                <c:pt idx="9591">
                  <c:v>21.353000000000002</c:v>
                </c:pt>
                <c:pt idx="9592">
                  <c:v>21.353000000000002</c:v>
                </c:pt>
                <c:pt idx="9593">
                  <c:v>21.349</c:v>
                </c:pt>
                <c:pt idx="9594">
                  <c:v>21.303000000000001</c:v>
                </c:pt>
                <c:pt idx="9595">
                  <c:v>21.29</c:v>
                </c:pt>
                <c:pt idx="9596">
                  <c:v>21.292999999999999</c:v>
                </c:pt>
                <c:pt idx="9597">
                  <c:v>21.306000000000001</c:v>
                </c:pt>
                <c:pt idx="9598">
                  <c:v>21.317</c:v>
                </c:pt>
                <c:pt idx="9599">
                  <c:v>21.318999999999999</c:v>
                </c:pt>
                <c:pt idx="9600">
                  <c:v>21.318999999999999</c:v>
                </c:pt>
                <c:pt idx="9601">
                  <c:v>21.3</c:v>
                </c:pt>
                <c:pt idx="9602">
                  <c:v>21.297000000000001</c:v>
                </c:pt>
                <c:pt idx="9603">
                  <c:v>21.29</c:v>
                </c:pt>
                <c:pt idx="9604">
                  <c:v>21.276</c:v>
                </c:pt>
                <c:pt idx="9605">
                  <c:v>21.268000000000001</c:v>
                </c:pt>
                <c:pt idx="9606">
                  <c:v>21.280999999999999</c:v>
                </c:pt>
                <c:pt idx="9607">
                  <c:v>21.282</c:v>
                </c:pt>
                <c:pt idx="9608">
                  <c:v>21.291</c:v>
                </c:pt>
                <c:pt idx="9609">
                  <c:v>21.312000000000001</c:v>
                </c:pt>
                <c:pt idx="9610">
                  <c:v>21.318999999999999</c:v>
                </c:pt>
                <c:pt idx="9611">
                  <c:v>21.324999999999999</c:v>
                </c:pt>
                <c:pt idx="9612">
                  <c:v>21.338000000000001</c:v>
                </c:pt>
                <c:pt idx="9613">
                  <c:v>21.341999999999999</c:v>
                </c:pt>
                <c:pt idx="9614">
                  <c:v>21.341999999999999</c:v>
                </c:pt>
                <c:pt idx="9615">
                  <c:v>21.341999999999999</c:v>
                </c:pt>
                <c:pt idx="9616">
                  <c:v>21.341999999999999</c:v>
                </c:pt>
                <c:pt idx="9617">
                  <c:v>21.321999999999999</c:v>
                </c:pt>
                <c:pt idx="9618">
                  <c:v>21.300999999999998</c:v>
                </c:pt>
                <c:pt idx="9619">
                  <c:v>21.276</c:v>
                </c:pt>
                <c:pt idx="9620">
                  <c:v>21.244</c:v>
                </c:pt>
                <c:pt idx="9621">
                  <c:v>21.137</c:v>
                </c:pt>
                <c:pt idx="9622">
                  <c:v>21.123999999999999</c:v>
                </c:pt>
                <c:pt idx="9623">
                  <c:v>20.994</c:v>
                </c:pt>
                <c:pt idx="9624">
                  <c:v>20.986000000000001</c:v>
                </c:pt>
                <c:pt idx="9625">
                  <c:v>20.972999999999999</c:v>
                </c:pt>
                <c:pt idx="9626">
                  <c:v>20.882999999999999</c:v>
                </c:pt>
                <c:pt idx="9627">
                  <c:v>20.847000000000001</c:v>
                </c:pt>
                <c:pt idx="9628">
                  <c:v>20.74</c:v>
                </c:pt>
                <c:pt idx="9629">
                  <c:v>20.521000000000001</c:v>
                </c:pt>
                <c:pt idx="9630">
                  <c:v>20.599</c:v>
                </c:pt>
                <c:pt idx="9631">
                  <c:v>20.617999999999999</c:v>
                </c:pt>
                <c:pt idx="9632">
                  <c:v>20.704999999999998</c:v>
                </c:pt>
                <c:pt idx="9633">
                  <c:v>20.74</c:v>
                </c:pt>
                <c:pt idx="9634">
                  <c:v>20.835000000000001</c:v>
                </c:pt>
                <c:pt idx="9635">
                  <c:v>20.867000000000001</c:v>
                </c:pt>
                <c:pt idx="9636">
                  <c:v>20.881</c:v>
                </c:pt>
                <c:pt idx="9637">
                  <c:v>20.928000000000001</c:v>
                </c:pt>
                <c:pt idx="9638">
                  <c:v>20.93</c:v>
                </c:pt>
                <c:pt idx="9639">
                  <c:v>20.93</c:v>
                </c:pt>
                <c:pt idx="9640">
                  <c:v>20.931000000000001</c:v>
                </c:pt>
                <c:pt idx="9641">
                  <c:v>21.033000000000001</c:v>
                </c:pt>
                <c:pt idx="9642">
                  <c:v>21.056000000000001</c:v>
                </c:pt>
                <c:pt idx="9643">
                  <c:v>21.071000000000002</c:v>
                </c:pt>
                <c:pt idx="9644">
                  <c:v>21.11</c:v>
                </c:pt>
                <c:pt idx="9645">
                  <c:v>21.126000000000001</c:v>
                </c:pt>
                <c:pt idx="9646">
                  <c:v>21.151</c:v>
                </c:pt>
                <c:pt idx="9647">
                  <c:v>21.181000000000001</c:v>
                </c:pt>
                <c:pt idx="9648">
                  <c:v>21.204000000000001</c:v>
                </c:pt>
                <c:pt idx="9649">
                  <c:v>21.25</c:v>
                </c:pt>
                <c:pt idx="9650">
                  <c:v>21.276</c:v>
                </c:pt>
                <c:pt idx="9651">
                  <c:v>21.29</c:v>
                </c:pt>
                <c:pt idx="9652">
                  <c:v>21.38</c:v>
                </c:pt>
                <c:pt idx="9653">
                  <c:v>21.387</c:v>
                </c:pt>
                <c:pt idx="9654">
                  <c:v>21.38</c:v>
                </c:pt>
                <c:pt idx="9655">
                  <c:v>21.36</c:v>
                </c:pt>
                <c:pt idx="9656">
                  <c:v>21.356999999999999</c:v>
                </c:pt>
                <c:pt idx="9657">
                  <c:v>21.361000000000001</c:v>
                </c:pt>
                <c:pt idx="9658">
                  <c:v>21.376999999999999</c:v>
                </c:pt>
                <c:pt idx="9659">
                  <c:v>21.385000000000002</c:v>
                </c:pt>
                <c:pt idx="9660">
                  <c:v>21.376999999999999</c:v>
                </c:pt>
                <c:pt idx="9661">
                  <c:v>21.376000000000001</c:v>
                </c:pt>
                <c:pt idx="9662">
                  <c:v>21.369</c:v>
                </c:pt>
                <c:pt idx="9663">
                  <c:v>21.367000000000001</c:v>
                </c:pt>
                <c:pt idx="9664">
                  <c:v>21.346</c:v>
                </c:pt>
                <c:pt idx="9665">
                  <c:v>21.332000000000001</c:v>
                </c:pt>
                <c:pt idx="9666">
                  <c:v>21.31</c:v>
                </c:pt>
                <c:pt idx="9667">
                  <c:v>21.274999999999999</c:v>
                </c:pt>
                <c:pt idx="9668">
                  <c:v>21.173999999999999</c:v>
                </c:pt>
                <c:pt idx="9669">
                  <c:v>21.145</c:v>
                </c:pt>
                <c:pt idx="9670">
                  <c:v>21.138000000000002</c:v>
                </c:pt>
                <c:pt idx="9671">
                  <c:v>21.148</c:v>
                </c:pt>
                <c:pt idx="9672">
                  <c:v>21.15</c:v>
                </c:pt>
                <c:pt idx="9673">
                  <c:v>21.178999999999998</c:v>
                </c:pt>
                <c:pt idx="9674">
                  <c:v>21.198</c:v>
                </c:pt>
                <c:pt idx="9675">
                  <c:v>21.222000000000001</c:v>
                </c:pt>
                <c:pt idx="9676">
                  <c:v>21.253</c:v>
                </c:pt>
                <c:pt idx="9677">
                  <c:v>21.257999999999999</c:v>
                </c:pt>
                <c:pt idx="9678">
                  <c:v>21.288</c:v>
                </c:pt>
                <c:pt idx="9679">
                  <c:v>21.303999999999998</c:v>
                </c:pt>
                <c:pt idx="9680">
                  <c:v>21.285</c:v>
                </c:pt>
                <c:pt idx="9681">
                  <c:v>21.294</c:v>
                </c:pt>
                <c:pt idx="9682">
                  <c:v>21.263999999999999</c:v>
                </c:pt>
                <c:pt idx="9683">
                  <c:v>21.263999999999999</c:v>
                </c:pt>
                <c:pt idx="9684">
                  <c:v>21.305</c:v>
                </c:pt>
                <c:pt idx="9685">
                  <c:v>21.306999999999999</c:v>
                </c:pt>
                <c:pt idx="9686">
                  <c:v>21.323</c:v>
                </c:pt>
                <c:pt idx="9687">
                  <c:v>21.38</c:v>
                </c:pt>
                <c:pt idx="9688">
                  <c:v>21.396000000000001</c:v>
                </c:pt>
                <c:pt idx="9689">
                  <c:v>21.404</c:v>
                </c:pt>
                <c:pt idx="9690">
                  <c:v>21.405000000000001</c:v>
                </c:pt>
                <c:pt idx="9691">
                  <c:v>21.414000000000001</c:v>
                </c:pt>
                <c:pt idx="9692">
                  <c:v>21.417000000000002</c:v>
                </c:pt>
                <c:pt idx="9693">
                  <c:v>21.414999999999999</c:v>
                </c:pt>
                <c:pt idx="9694">
                  <c:v>21.471</c:v>
                </c:pt>
                <c:pt idx="9695">
                  <c:v>21.474</c:v>
                </c:pt>
                <c:pt idx="9696">
                  <c:v>21.474</c:v>
                </c:pt>
                <c:pt idx="9697">
                  <c:v>21.472999999999999</c:v>
                </c:pt>
                <c:pt idx="9698">
                  <c:v>21.472000000000001</c:v>
                </c:pt>
                <c:pt idx="9699">
                  <c:v>21.448</c:v>
                </c:pt>
                <c:pt idx="9700">
                  <c:v>21.439</c:v>
                </c:pt>
                <c:pt idx="9701">
                  <c:v>21.41</c:v>
                </c:pt>
                <c:pt idx="9702">
                  <c:v>21.408000000000001</c:v>
                </c:pt>
                <c:pt idx="9703">
                  <c:v>21.405999999999999</c:v>
                </c:pt>
                <c:pt idx="9704">
                  <c:v>21.367999999999999</c:v>
                </c:pt>
                <c:pt idx="9705">
                  <c:v>21.36</c:v>
                </c:pt>
                <c:pt idx="9706">
                  <c:v>21.341000000000001</c:v>
                </c:pt>
                <c:pt idx="9707">
                  <c:v>21.335000000000001</c:v>
                </c:pt>
                <c:pt idx="9708">
                  <c:v>21.318999999999999</c:v>
                </c:pt>
                <c:pt idx="9709">
                  <c:v>21.312999999999999</c:v>
                </c:pt>
                <c:pt idx="9710">
                  <c:v>21.291</c:v>
                </c:pt>
                <c:pt idx="9711">
                  <c:v>21.279</c:v>
                </c:pt>
                <c:pt idx="9712">
                  <c:v>21.161999999999999</c:v>
                </c:pt>
                <c:pt idx="9713">
                  <c:v>21.096</c:v>
                </c:pt>
                <c:pt idx="9714">
                  <c:v>21.071999999999999</c:v>
                </c:pt>
                <c:pt idx="9715">
                  <c:v>21.015999999999998</c:v>
                </c:pt>
                <c:pt idx="9716">
                  <c:v>20.997</c:v>
                </c:pt>
                <c:pt idx="9717">
                  <c:v>20.995000000000001</c:v>
                </c:pt>
                <c:pt idx="9718">
                  <c:v>20.98</c:v>
                </c:pt>
                <c:pt idx="9719">
                  <c:v>20.969000000000001</c:v>
                </c:pt>
                <c:pt idx="9720">
                  <c:v>20.960999999999999</c:v>
                </c:pt>
                <c:pt idx="9721">
                  <c:v>20.954999999999998</c:v>
                </c:pt>
                <c:pt idx="9722">
                  <c:v>20.948</c:v>
                </c:pt>
                <c:pt idx="9723">
                  <c:v>20.914999999999999</c:v>
                </c:pt>
                <c:pt idx="9724">
                  <c:v>20.911000000000001</c:v>
                </c:pt>
                <c:pt idx="9725">
                  <c:v>20.91</c:v>
                </c:pt>
                <c:pt idx="9726">
                  <c:v>20.870999999999999</c:v>
                </c:pt>
                <c:pt idx="9727">
                  <c:v>20.873000000000001</c:v>
                </c:pt>
                <c:pt idx="9728">
                  <c:v>20.870999999999999</c:v>
                </c:pt>
                <c:pt idx="9729">
                  <c:v>20.876000000000001</c:v>
                </c:pt>
                <c:pt idx="9730">
                  <c:v>20.89</c:v>
                </c:pt>
                <c:pt idx="9731">
                  <c:v>20.890999999999998</c:v>
                </c:pt>
                <c:pt idx="9732">
                  <c:v>20.911000000000001</c:v>
                </c:pt>
                <c:pt idx="9733">
                  <c:v>20.925000000000001</c:v>
                </c:pt>
                <c:pt idx="9734">
                  <c:v>20.971</c:v>
                </c:pt>
                <c:pt idx="9735">
                  <c:v>20.978000000000002</c:v>
                </c:pt>
                <c:pt idx="9736">
                  <c:v>21.053000000000001</c:v>
                </c:pt>
                <c:pt idx="9737">
                  <c:v>21.053999999999998</c:v>
                </c:pt>
                <c:pt idx="9738">
                  <c:v>21.055</c:v>
                </c:pt>
                <c:pt idx="9739">
                  <c:v>21.056999999999999</c:v>
                </c:pt>
                <c:pt idx="9740">
                  <c:v>21.071999999999999</c:v>
                </c:pt>
                <c:pt idx="9741">
                  <c:v>21.077000000000002</c:v>
                </c:pt>
                <c:pt idx="9742">
                  <c:v>21.085999999999999</c:v>
                </c:pt>
                <c:pt idx="9743">
                  <c:v>21.097000000000001</c:v>
                </c:pt>
                <c:pt idx="9744">
                  <c:v>21.111000000000001</c:v>
                </c:pt>
                <c:pt idx="9745">
                  <c:v>21.138000000000002</c:v>
                </c:pt>
                <c:pt idx="9746">
                  <c:v>21.141999999999999</c:v>
                </c:pt>
                <c:pt idx="9747">
                  <c:v>21.17</c:v>
                </c:pt>
                <c:pt idx="9748">
                  <c:v>21.173999999999999</c:v>
                </c:pt>
                <c:pt idx="9749">
                  <c:v>21.184000000000001</c:v>
                </c:pt>
                <c:pt idx="9750">
                  <c:v>21.195</c:v>
                </c:pt>
                <c:pt idx="9751">
                  <c:v>21.196000000000002</c:v>
                </c:pt>
                <c:pt idx="9752">
                  <c:v>21.199000000000002</c:v>
                </c:pt>
                <c:pt idx="9753">
                  <c:v>21.219000000000001</c:v>
                </c:pt>
                <c:pt idx="9754">
                  <c:v>21.268000000000001</c:v>
                </c:pt>
                <c:pt idx="9755">
                  <c:v>21.274999999999999</c:v>
                </c:pt>
                <c:pt idx="9756">
                  <c:v>21.286000000000001</c:v>
                </c:pt>
                <c:pt idx="9757">
                  <c:v>21.327999999999999</c:v>
                </c:pt>
                <c:pt idx="9758">
                  <c:v>21.344000000000001</c:v>
                </c:pt>
                <c:pt idx="9759">
                  <c:v>21.341000000000001</c:v>
                </c:pt>
                <c:pt idx="9760">
                  <c:v>21.341999999999999</c:v>
                </c:pt>
                <c:pt idx="9761">
                  <c:v>21.337</c:v>
                </c:pt>
                <c:pt idx="9762">
                  <c:v>21.350999999999999</c:v>
                </c:pt>
                <c:pt idx="9763">
                  <c:v>21.37</c:v>
                </c:pt>
                <c:pt idx="9764">
                  <c:v>21.385999999999999</c:v>
                </c:pt>
                <c:pt idx="9765">
                  <c:v>21.393999999999998</c:v>
                </c:pt>
                <c:pt idx="9766">
                  <c:v>21.425999999999998</c:v>
                </c:pt>
                <c:pt idx="9767">
                  <c:v>21.431000000000001</c:v>
                </c:pt>
                <c:pt idx="9768">
                  <c:v>21.436</c:v>
                </c:pt>
                <c:pt idx="9769">
                  <c:v>21.471</c:v>
                </c:pt>
                <c:pt idx="9770">
                  <c:v>21.491</c:v>
                </c:pt>
                <c:pt idx="9771">
                  <c:v>21.492999999999999</c:v>
                </c:pt>
                <c:pt idx="9772">
                  <c:v>21.495999999999999</c:v>
                </c:pt>
                <c:pt idx="9773">
                  <c:v>21.521000000000001</c:v>
                </c:pt>
                <c:pt idx="9774">
                  <c:v>21.526</c:v>
                </c:pt>
                <c:pt idx="9775">
                  <c:v>21.516999999999999</c:v>
                </c:pt>
                <c:pt idx="9776">
                  <c:v>21.510999999999999</c:v>
                </c:pt>
                <c:pt idx="9777">
                  <c:v>21.5</c:v>
                </c:pt>
                <c:pt idx="9778">
                  <c:v>21.509</c:v>
                </c:pt>
                <c:pt idx="9779">
                  <c:v>21.51</c:v>
                </c:pt>
                <c:pt idx="9780">
                  <c:v>21.515000000000001</c:v>
                </c:pt>
                <c:pt idx="9781">
                  <c:v>21.54</c:v>
                </c:pt>
                <c:pt idx="9782">
                  <c:v>21.614999999999998</c:v>
                </c:pt>
                <c:pt idx="9783">
                  <c:v>21.631</c:v>
                </c:pt>
                <c:pt idx="9784">
                  <c:v>21.605</c:v>
                </c:pt>
                <c:pt idx="9785">
                  <c:v>21.603999999999999</c:v>
                </c:pt>
                <c:pt idx="9786">
                  <c:v>21.597000000000001</c:v>
                </c:pt>
                <c:pt idx="9787">
                  <c:v>21.591000000000001</c:v>
                </c:pt>
                <c:pt idx="9788">
                  <c:v>21.567</c:v>
                </c:pt>
                <c:pt idx="9789">
                  <c:v>21.518999999999998</c:v>
                </c:pt>
                <c:pt idx="9790">
                  <c:v>21.477</c:v>
                </c:pt>
                <c:pt idx="9791">
                  <c:v>21.433</c:v>
                </c:pt>
                <c:pt idx="9792">
                  <c:v>21.390999999999998</c:v>
                </c:pt>
                <c:pt idx="9793">
                  <c:v>21.327000000000002</c:v>
                </c:pt>
                <c:pt idx="9794">
                  <c:v>21.297000000000001</c:v>
                </c:pt>
                <c:pt idx="9795">
                  <c:v>21.286000000000001</c:v>
                </c:pt>
                <c:pt idx="9796">
                  <c:v>21.268000000000001</c:v>
                </c:pt>
                <c:pt idx="9797">
                  <c:v>21.172999999999998</c:v>
                </c:pt>
                <c:pt idx="9798">
                  <c:v>20.866</c:v>
                </c:pt>
                <c:pt idx="9799">
                  <c:v>20.756</c:v>
                </c:pt>
                <c:pt idx="9800">
                  <c:v>20.635000000000002</c:v>
                </c:pt>
                <c:pt idx="9801">
                  <c:v>20.466999999999999</c:v>
                </c:pt>
                <c:pt idx="9802">
                  <c:v>20.311</c:v>
                </c:pt>
                <c:pt idx="9803">
                  <c:v>20.231000000000002</c:v>
                </c:pt>
                <c:pt idx="9804">
                  <c:v>20.338000000000001</c:v>
                </c:pt>
                <c:pt idx="9805">
                  <c:v>20.581</c:v>
                </c:pt>
                <c:pt idx="9806">
                  <c:v>20.613</c:v>
                </c:pt>
                <c:pt idx="9807">
                  <c:v>20.62</c:v>
                </c:pt>
                <c:pt idx="9808">
                  <c:v>20.5</c:v>
                </c:pt>
                <c:pt idx="9809">
                  <c:v>20.475000000000001</c:v>
                </c:pt>
                <c:pt idx="9810">
                  <c:v>20.568999999999999</c:v>
                </c:pt>
                <c:pt idx="9811">
                  <c:v>20.702000000000002</c:v>
                </c:pt>
                <c:pt idx="9812">
                  <c:v>20.747</c:v>
                </c:pt>
                <c:pt idx="9813">
                  <c:v>20.783000000000001</c:v>
                </c:pt>
                <c:pt idx="9814">
                  <c:v>20.890999999999998</c:v>
                </c:pt>
                <c:pt idx="9815">
                  <c:v>21.24</c:v>
                </c:pt>
                <c:pt idx="9816">
                  <c:v>21.346</c:v>
                </c:pt>
                <c:pt idx="9817">
                  <c:v>21.407</c:v>
                </c:pt>
                <c:pt idx="9818">
                  <c:v>21.471</c:v>
                </c:pt>
                <c:pt idx="9819">
                  <c:v>21.515999999999998</c:v>
                </c:pt>
                <c:pt idx="9820">
                  <c:v>21.574999999999999</c:v>
                </c:pt>
                <c:pt idx="9821">
                  <c:v>21.617999999999999</c:v>
                </c:pt>
                <c:pt idx="9822">
                  <c:v>21.635000000000002</c:v>
                </c:pt>
                <c:pt idx="9823">
                  <c:v>21.635999999999999</c:v>
                </c:pt>
                <c:pt idx="9824">
                  <c:v>21.645</c:v>
                </c:pt>
                <c:pt idx="9825">
                  <c:v>21.62</c:v>
                </c:pt>
                <c:pt idx="9826">
                  <c:v>21.616</c:v>
                </c:pt>
                <c:pt idx="9827">
                  <c:v>21.609000000000002</c:v>
                </c:pt>
                <c:pt idx="9828">
                  <c:v>21.611000000000001</c:v>
                </c:pt>
                <c:pt idx="9829">
                  <c:v>21.617000000000001</c:v>
                </c:pt>
                <c:pt idx="9830">
                  <c:v>21.593</c:v>
                </c:pt>
                <c:pt idx="9831">
                  <c:v>21.594000000000001</c:v>
                </c:pt>
                <c:pt idx="9832">
                  <c:v>21.579000000000001</c:v>
                </c:pt>
                <c:pt idx="9833">
                  <c:v>21.553000000000001</c:v>
                </c:pt>
                <c:pt idx="9834">
                  <c:v>21.547999999999998</c:v>
                </c:pt>
                <c:pt idx="9835">
                  <c:v>21.553000000000001</c:v>
                </c:pt>
                <c:pt idx="9836">
                  <c:v>21.536000000000001</c:v>
                </c:pt>
                <c:pt idx="9837">
                  <c:v>21.603999999999999</c:v>
                </c:pt>
                <c:pt idx="9838">
                  <c:v>21.600999999999999</c:v>
                </c:pt>
                <c:pt idx="9839">
                  <c:v>21.603000000000002</c:v>
                </c:pt>
                <c:pt idx="9840">
                  <c:v>21.596</c:v>
                </c:pt>
                <c:pt idx="9841">
                  <c:v>21.588000000000001</c:v>
                </c:pt>
                <c:pt idx="9842">
                  <c:v>21.6</c:v>
                </c:pt>
                <c:pt idx="9843">
                  <c:v>21.565000000000001</c:v>
                </c:pt>
                <c:pt idx="9844">
                  <c:v>21.565000000000001</c:v>
                </c:pt>
                <c:pt idx="9845">
                  <c:v>21.565000000000001</c:v>
                </c:pt>
                <c:pt idx="9846">
                  <c:v>21.547000000000001</c:v>
                </c:pt>
                <c:pt idx="9847">
                  <c:v>21.544</c:v>
                </c:pt>
                <c:pt idx="9848">
                  <c:v>21.548999999999999</c:v>
                </c:pt>
                <c:pt idx="9849">
                  <c:v>21.54</c:v>
                </c:pt>
                <c:pt idx="9850">
                  <c:v>21.565999999999999</c:v>
                </c:pt>
                <c:pt idx="9851">
                  <c:v>21.503</c:v>
                </c:pt>
                <c:pt idx="9852">
                  <c:v>21.331</c:v>
                </c:pt>
                <c:pt idx="9853">
                  <c:v>21.254999999999999</c:v>
                </c:pt>
                <c:pt idx="9854">
                  <c:v>21.157</c:v>
                </c:pt>
                <c:pt idx="9855">
                  <c:v>21.093</c:v>
                </c:pt>
                <c:pt idx="9856">
                  <c:v>21.082999999999998</c:v>
                </c:pt>
                <c:pt idx="9857">
                  <c:v>21.085000000000001</c:v>
                </c:pt>
                <c:pt idx="9858">
                  <c:v>21.097000000000001</c:v>
                </c:pt>
                <c:pt idx="9859">
                  <c:v>21.145</c:v>
                </c:pt>
                <c:pt idx="9860">
                  <c:v>21.216000000000001</c:v>
                </c:pt>
                <c:pt idx="9861">
                  <c:v>21.210999999999999</c:v>
                </c:pt>
                <c:pt idx="9862">
                  <c:v>21.338999999999999</c:v>
                </c:pt>
                <c:pt idx="9863">
                  <c:v>21.170999999999999</c:v>
                </c:pt>
                <c:pt idx="9864">
                  <c:v>21.193999999999999</c:v>
                </c:pt>
                <c:pt idx="9865">
                  <c:v>21.137</c:v>
                </c:pt>
                <c:pt idx="9866">
                  <c:v>21.29</c:v>
                </c:pt>
                <c:pt idx="9867">
                  <c:v>21.300999999999998</c:v>
                </c:pt>
                <c:pt idx="9868">
                  <c:v>20.65</c:v>
                </c:pt>
                <c:pt idx="9869">
                  <c:v>20.094000000000001</c:v>
                </c:pt>
                <c:pt idx="9870">
                  <c:v>19.724</c:v>
                </c:pt>
                <c:pt idx="9871">
                  <c:v>19.523</c:v>
                </c:pt>
                <c:pt idx="9872">
                  <c:v>19.48</c:v>
                </c:pt>
                <c:pt idx="9873">
                  <c:v>19.34</c:v>
                </c:pt>
                <c:pt idx="9874">
                  <c:v>18.972999999999999</c:v>
                </c:pt>
                <c:pt idx="9875">
                  <c:v>18.963000000000001</c:v>
                </c:pt>
                <c:pt idx="9876">
                  <c:v>18.923999999999999</c:v>
                </c:pt>
                <c:pt idx="9877">
                  <c:v>18.899000000000001</c:v>
                </c:pt>
                <c:pt idx="9878">
                  <c:v>18.911000000000001</c:v>
                </c:pt>
                <c:pt idx="9879">
                  <c:v>18.79</c:v>
                </c:pt>
                <c:pt idx="9880">
                  <c:v>18.288</c:v>
                </c:pt>
                <c:pt idx="9881">
                  <c:v>17.864999999999998</c:v>
                </c:pt>
                <c:pt idx="9882">
                  <c:v>17.655000000000001</c:v>
                </c:pt>
                <c:pt idx="9883">
                  <c:v>17.234999999999999</c:v>
                </c:pt>
                <c:pt idx="9884">
                  <c:v>17.114999999999998</c:v>
                </c:pt>
                <c:pt idx="9885">
                  <c:v>17.02</c:v>
                </c:pt>
                <c:pt idx="9886">
                  <c:v>16.856000000000002</c:v>
                </c:pt>
                <c:pt idx="9887">
                  <c:v>16.658999999999999</c:v>
                </c:pt>
                <c:pt idx="9888">
                  <c:v>16.856000000000002</c:v>
                </c:pt>
                <c:pt idx="9889">
                  <c:v>17.015000000000001</c:v>
                </c:pt>
                <c:pt idx="9890">
                  <c:v>17.059999999999999</c:v>
                </c:pt>
                <c:pt idx="9891">
                  <c:v>17.78</c:v>
                </c:pt>
                <c:pt idx="9892">
                  <c:v>18.241</c:v>
                </c:pt>
                <c:pt idx="9893">
                  <c:v>18.419</c:v>
                </c:pt>
                <c:pt idx="9894">
                  <c:v>19.265999999999998</c:v>
                </c:pt>
                <c:pt idx="9895">
                  <c:v>19.657</c:v>
                </c:pt>
                <c:pt idx="9896">
                  <c:v>19.802</c:v>
                </c:pt>
                <c:pt idx="9897">
                  <c:v>20.024000000000001</c:v>
                </c:pt>
                <c:pt idx="9898">
                  <c:v>20.635000000000002</c:v>
                </c:pt>
                <c:pt idx="9899">
                  <c:v>20.629000000000001</c:v>
                </c:pt>
                <c:pt idx="9900">
                  <c:v>20.978999999999999</c:v>
                </c:pt>
                <c:pt idx="9901">
                  <c:v>20.966000000000001</c:v>
                </c:pt>
                <c:pt idx="9902">
                  <c:v>21.085000000000001</c:v>
                </c:pt>
                <c:pt idx="9903">
                  <c:v>21.055</c:v>
                </c:pt>
                <c:pt idx="9904">
                  <c:v>20.946000000000002</c:v>
                </c:pt>
                <c:pt idx="9905">
                  <c:v>21.151</c:v>
                </c:pt>
                <c:pt idx="9906">
                  <c:v>21.123000000000001</c:v>
                </c:pt>
                <c:pt idx="9907">
                  <c:v>21.202999999999999</c:v>
                </c:pt>
                <c:pt idx="9908">
                  <c:v>21.137</c:v>
                </c:pt>
                <c:pt idx="9909">
                  <c:v>21.11</c:v>
                </c:pt>
                <c:pt idx="9910">
                  <c:v>20.969000000000001</c:v>
                </c:pt>
                <c:pt idx="9911">
                  <c:v>20.957999999999998</c:v>
                </c:pt>
                <c:pt idx="9912">
                  <c:v>20.978999999999999</c:v>
                </c:pt>
                <c:pt idx="9913">
                  <c:v>21.146999999999998</c:v>
                </c:pt>
                <c:pt idx="9914">
                  <c:v>21.172999999999998</c:v>
                </c:pt>
                <c:pt idx="9915">
                  <c:v>21.172000000000001</c:v>
                </c:pt>
                <c:pt idx="9916">
                  <c:v>21.327000000000002</c:v>
                </c:pt>
                <c:pt idx="9917">
                  <c:v>21.356999999999999</c:v>
                </c:pt>
                <c:pt idx="9918">
                  <c:v>21.459</c:v>
                </c:pt>
                <c:pt idx="9919">
                  <c:v>21.457000000000001</c:v>
                </c:pt>
                <c:pt idx="9920">
                  <c:v>21.481000000000002</c:v>
                </c:pt>
                <c:pt idx="9921">
                  <c:v>21.481000000000002</c:v>
                </c:pt>
                <c:pt idx="9922">
                  <c:v>21.5</c:v>
                </c:pt>
                <c:pt idx="9923">
                  <c:v>21.471</c:v>
                </c:pt>
                <c:pt idx="9924">
                  <c:v>21.422000000000001</c:v>
                </c:pt>
                <c:pt idx="9925">
                  <c:v>21.295999999999999</c:v>
                </c:pt>
                <c:pt idx="9926">
                  <c:v>21.303000000000001</c:v>
                </c:pt>
                <c:pt idx="9927">
                  <c:v>21.324000000000002</c:v>
                </c:pt>
                <c:pt idx="9928">
                  <c:v>21.454999999999998</c:v>
                </c:pt>
                <c:pt idx="9929">
                  <c:v>21.515999999999998</c:v>
                </c:pt>
                <c:pt idx="9930">
                  <c:v>21.545999999999999</c:v>
                </c:pt>
                <c:pt idx="9931">
                  <c:v>21.605</c:v>
                </c:pt>
                <c:pt idx="9932">
                  <c:v>21.608000000000001</c:v>
                </c:pt>
                <c:pt idx="9933">
                  <c:v>21.613</c:v>
                </c:pt>
                <c:pt idx="9934">
                  <c:v>21.65</c:v>
                </c:pt>
                <c:pt idx="9935">
                  <c:v>21.672000000000001</c:v>
                </c:pt>
                <c:pt idx="9936">
                  <c:v>21.651</c:v>
                </c:pt>
                <c:pt idx="9937">
                  <c:v>21.638999999999999</c:v>
                </c:pt>
                <c:pt idx="9938">
                  <c:v>21.638999999999999</c:v>
                </c:pt>
                <c:pt idx="9939">
                  <c:v>21.638999999999999</c:v>
                </c:pt>
                <c:pt idx="9940">
                  <c:v>21.684999999999999</c:v>
                </c:pt>
                <c:pt idx="9941">
                  <c:v>21.713999999999999</c:v>
                </c:pt>
                <c:pt idx="9942">
                  <c:v>21.745999999999999</c:v>
                </c:pt>
                <c:pt idx="9943">
                  <c:v>21.786999999999999</c:v>
                </c:pt>
                <c:pt idx="9944">
                  <c:v>21.791</c:v>
                </c:pt>
                <c:pt idx="9945">
                  <c:v>21.791</c:v>
                </c:pt>
                <c:pt idx="9946">
                  <c:v>21.789000000000001</c:v>
                </c:pt>
                <c:pt idx="9947">
                  <c:v>21.73</c:v>
                </c:pt>
                <c:pt idx="9948">
                  <c:v>21.696000000000002</c:v>
                </c:pt>
                <c:pt idx="9949">
                  <c:v>21.698</c:v>
                </c:pt>
                <c:pt idx="9950">
                  <c:v>21.733000000000001</c:v>
                </c:pt>
                <c:pt idx="9951">
                  <c:v>21.756</c:v>
                </c:pt>
                <c:pt idx="9952">
                  <c:v>21.768000000000001</c:v>
                </c:pt>
                <c:pt idx="9953">
                  <c:v>21.782</c:v>
                </c:pt>
                <c:pt idx="9954">
                  <c:v>21.786000000000001</c:v>
                </c:pt>
                <c:pt idx="9955">
                  <c:v>21.786000000000001</c:v>
                </c:pt>
                <c:pt idx="9956">
                  <c:v>21.777999999999999</c:v>
                </c:pt>
                <c:pt idx="9957">
                  <c:v>21.786000000000001</c:v>
                </c:pt>
                <c:pt idx="9958">
                  <c:v>21.765999999999998</c:v>
                </c:pt>
                <c:pt idx="9959">
                  <c:v>21.774999999999999</c:v>
                </c:pt>
                <c:pt idx="9960">
                  <c:v>21.774000000000001</c:v>
                </c:pt>
                <c:pt idx="9961">
                  <c:v>21.768000000000001</c:v>
                </c:pt>
                <c:pt idx="9962">
                  <c:v>21.675000000000001</c:v>
                </c:pt>
                <c:pt idx="9963">
                  <c:v>21.661999999999999</c:v>
                </c:pt>
                <c:pt idx="9964">
                  <c:v>21.652000000000001</c:v>
                </c:pt>
                <c:pt idx="9965">
                  <c:v>21.641999999999999</c:v>
                </c:pt>
                <c:pt idx="9966">
                  <c:v>21.641999999999999</c:v>
                </c:pt>
                <c:pt idx="9967">
                  <c:v>21.629000000000001</c:v>
                </c:pt>
                <c:pt idx="9968">
                  <c:v>21.593</c:v>
                </c:pt>
                <c:pt idx="9969">
                  <c:v>21.57</c:v>
                </c:pt>
                <c:pt idx="9970">
                  <c:v>21.568999999999999</c:v>
                </c:pt>
                <c:pt idx="9971">
                  <c:v>21.562999999999999</c:v>
                </c:pt>
                <c:pt idx="9972">
                  <c:v>21.547000000000001</c:v>
                </c:pt>
                <c:pt idx="9973">
                  <c:v>21.545999999999999</c:v>
                </c:pt>
                <c:pt idx="9974">
                  <c:v>21.545999999999999</c:v>
                </c:pt>
                <c:pt idx="9975">
                  <c:v>21.516999999999999</c:v>
                </c:pt>
                <c:pt idx="9976">
                  <c:v>21.488</c:v>
                </c:pt>
                <c:pt idx="9977">
                  <c:v>21.443000000000001</c:v>
                </c:pt>
                <c:pt idx="9978">
                  <c:v>21.428999999999998</c:v>
                </c:pt>
                <c:pt idx="9979">
                  <c:v>21.431000000000001</c:v>
                </c:pt>
                <c:pt idx="9980">
                  <c:v>21.443999999999999</c:v>
                </c:pt>
                <c:pt idx="9981">
                  <c:v>21.431000000000001</c:v>
                </c:pt>
                <c:pt idx="9982">
                  <c:v>21.395</c:v>
                </c:pt>
                <c:pt idx="9983">
                  <c:v>21.388999999999999</c:v>
                </c:pt>
                <c:pt idx="9984">
                  <c:v>21.363</c:v>
                </c:pt>
                <c:pt idx="9985">
                  <c:v>21.359000000000002</c:v>
                </c:pt>
                <c:pt idx="9986">
                  <c:v>21.358000000000001</c:v>
                </c:pt>
                <c:pt idx="9987">
                  <c:v>21.356999999999999</c:v>
                </c:pt>
                <c:pt idx="9988">
                  <c:v>21.364999999999998</c:v>
                </c:pt>
                <c:pt idx="9989">
                  <c:v>21.364999999999998</c:v>
                </c:pt>
                <c:pt idx="9990">
                  <c:v>21.372</c:v>
                </c:pt>
                <c:pt idx="9991">
                  <c:v>21.372</c:v>
                </c:pt>
                <c:pt idx="9992">
                  <c:v>21.379000000000001</c:v>
                </c:pt>
                <c:pt idx="9993">
                  <c:v>21.376000000000001</c:v>
                </c:pt>
                <c:pt idx="9994">
                  <c:v>21.408000000000001</c:v>
                </c:pt>
                <c:pt idx="9995">
                  <c:v>21.423999999999999</c:v>
                </c:pt>
                <c:pt idx="9996">
                  <c:v>21.445</c:v>
                </c:pt>
                <c:pt idx="9997">
                  <c:v>21.445</c:v>
                </c:pt>
                <c:pt idx="9998">
                  <c:v>21.46</c:v>
                </c:pt>
                <c:pt idx="9999">
                  <c:v>21.452000000000002</c:v>
                </c:pt>
                <c:pt idx="10000">
                  <c:v>21.433</c:v>
                </c:pt>
                <c:pt idx="10001">
                  <c:v>21.407</c:v>
                </c:pt>
                <c:pt idx="10002">
                  <c:v>21.393999999999998</c:v>
                </c:pt>
                <c:pt idx="10003">
                  <c:v>21.38</c:v>
                </c:pt>
                <c:pt idx="10004">
                  <c:v>21.286999999999999</c:v>
                </c:pt>
                <c:pt idx="10005">
                  <c:v>21.283999999999999</c:v>
                </c:pt>
                <c:pt idx="10006">
                  <c:v>21.282</c:v>
                </c:pt>
                <c:pt idx="10007">
                  <c:v>21.265000000000001</c:v>
                </c:pt>
                <c:pt idx="10008">
                  <c:v>21.183</c:v>
                </c:pt>
                <c:pt idx="10009">
                  <c:v>21.177</c:v>
                </c:pt>
                <c:pt idx="10010">
                  <c:v>21.175000000000001</c:v>
                </c:pt>
                <c:pt idx="10011">
                  <c:v>21.15</c:v>
                </c:pt>
                <c:pt idx="10012">
                  <c:v>21.149000000000001</c:v>
                </c:pt>
                <c:pt idx="10013">
                  <c:v>21.192</c:v>
                </c:pt>
                <c:pt idx="10014">
                  <c:v>21.233000000000001</c:v>
                </c:pt>
                <c:pt idx="10015">
                  <c:v>21.283999999999999</c:v>
                </c:pt>
                <c:pt idx="10016">
                  <c:v>21.315999999999999</c:v>
                </c:pt>
                <c:pt idx="10017">
                  <c:v>21.350999999999999</c:v>
                </c:pt>
                <c:pt idx="10018">
                  <c:v>21.361000000000001</c:v>
                </c:pt>
                <c:pt idx="10019">
                  <c:v>21.382000000000001</c:v>
                </c:pt>
                <c:pt idx="10020">
                  <c:v>21.396000000000001</c:v>
                </c:pt>
                <c:pt idx="10021">
                  <c:v>21.39</c:v>
                </c:pt>
                <c:pt idx="10022">
                  <c:v>21.384</c:v>
                </c:pt>
                <c:pt idx="10023">
                  <c:v>21.370999999999999</c:v>
                </c:pt>
                <c:pt idx="10024">
                  <c:v>21.341999999999999</c:v>
                </c:pt>
                <c:pt idx="10025">
                  <c:v>21.257000000000001</c:v>
                </c:pt>
                <c:pt idx="10026">
                  <c:v>21.256</c:v>
                </c:pt>
                <c:pt idx="10027">
                  <c:v>21.256</c:v>
                </c:pt>
                <c:pt idx="10028">
                  <c:v>21.251999999999999</c:v>
                </c:pt>
                <c:pt idx="10029">
                  <c:v>21.163</c:v>
                </c:pt>
                <c:pt idx="10030">
                  <c:v>21.155000000000001</c:v>
                </c:pt>
                <c:pt idx="10031">
                  <c:v>21.183</c:v>
                </c:pt>
                <c:pt idx="10032">
                  <c:v>21.132999999999999</c:v>
                </c:pt>
                <c:pt idx="10033">
                  <c:v>21.097999999999999</c:v>
                </c:pt>
                <c:pt idx="10034">
                  <c:v>21.039000000000001</c:v>
                </c:pt>
                <c:pt idx="10035">
                  <c:v>21.009</c:v>
                </c:pt>
                <c:pt idx="10036">
                  <c:v>21.007999999999999</c:v>
                </c:pt>
                <c:pt idx="10037">
                  <c:v>20.968</c:v>
                </c:pt>
                <c:pt idx="10038">
                  <c:v>20.95</c:v>
                </c:pt>
                <c:pt idx="10039">
                  <c:v>20.923999999999999</c:v>
                </c:pt>
                <c:pt idx="10040">
                  <c:v>20.905000000000001</c:v>
                </c:pt>
                <c:pt idx="10041">
                  <c:v>20.895</c:v>
                </c:pt>
                <c:pt idx="10042">
                  <c:v>20.850999999999999</c:v>
                </c:pt>
                <c:pt idx="10043">
                  <c:v>20.794</c:v>
                </c:pt>
                <c:pt idx="10044">
                  <c:v>20.792000000000002</c:v>
                </c:pt>
                <c:pt idx="10045">
                  <c:v>20.791</c:v>
                </c:pt>
                <c:pt idx="10046">
                  <c:v>20.791</c:v>
                </c:pt>
                <c:pt idx="10047">
                  <c:v>20.782</c:v>
                </c:pt>
                <c:pt idx="10048">
                  <c:v>20.783000000000001</c:v>
                </c:pt>
                <c:pt idx="10049">
                  <c:v>20.794</c:v>
                </c:pt>
                <c:pt idx="10050">
                  <c:v>20.795000000000002</c:v>
                </c:pt>
                <c:pt idx="10051">
                  <c:v>20.812999999999999</c:v>
                </c:pt>
                <c:pt idx="10052">
                  <c:v>20.818000000000001</c:v>
                </c:pt>
                <c:pt idx="10053">
                  <c:v>20.841000000000001</c:v>
                </c:pt>
                <c:pt idx="10054">
                  <c:v>20.884</c:v>
                </c:pt>
                <c:pt idx="10055">
                  <c:v>20.89</c:v>
                </c:pt>
                <c:pt idx="10056">
                  <c:v>20.937000000000001</c:v>
                </c:pt>
                <c:pt idx="10057">
                  <c:v>21.108000000000001</c:v>
                </c:pt>
                <c:pt idx="10058">
                  <c:v>21.105</c:v>
                </c:pt>
                <c:pt idx="10059">
                  <c:v>21.096</c:v>
                </c:pt>
                <c:pt idx="10060">
                  <c:v>21.094000000000001</c:v>
                </c:pt>
                <c:pt idx="10061">
                  <c:v>21.077000000000002</c:v>
                </c:pt>
                <c:pt idx="10062">
                  <c:v>21.081</c:v>
                </c:pt>
                <c:pt idx="10063">
                  <c:v>21.074999999999999</c:v>
                </c:pt>
                <c:pt idx="10064">
                  <c:v>21.068000000000001</c:v>
                </c:pt>
                <c:pt idx="10065">
                  <c:v>21.073</c:v>
                </c:pt>
                <c:pt idx="10066">
                  <c:v>21.071999999999999</c:v>
                </c:pt>
                <c:pt idx="10067">
                  <c:v>21.071999999999999</c:v>
                </c:pt>
                <c:pt idx="10068">
                  <c:v>21.074999999999999</c:v>
                </c:pt>
                <c:pt idx="10069">
                  <c:v>21.085000000000001</c:v>
                </c:pt>
                <c:pt idx="10070">
                  <c:v>21.094000000000001</c:v>
                </c:pt>
                <c:pt idx="10071">
                  <c:v>21.105</c:v>
                </c:pt>
                <c:pt idx="10072">
                  <c:v>21.114999999999998</c:v>
                </c:pt>
                <c:pt idx="10073">
                  <c:v>21.132000000000001</c:v>
                </c:pt>
                <c:pt idx="10074">
                  <c:v>21.132000000000001</c:v>
                </c:pt>
                <c:pt idx="10075">
                  <c:v>21.138000000000002</c:v>
                </c:pt>
                <c:pt idx="10076">
                  <c:v>21.143999999999998</c:v>
                </c:pt>
                <c:pt idx="10077">
                  <c:v>21.13</c:v>
                </c:pt>
                <c:pt idx="10078">
                  <c:v>21.13</c:v>
                </c:pt>
                <c:pt idx="10079">
                  <c:v>21.132999999999999</c:v>
                </c:pt>
                <c:pt idx="10080">
                  <c:v>21.131</c:v>
                </c:pt>
                <c:pt idx="10081">
                  <c:v>21.146000000000001</c:v>
                </c:pt>
                <c:pt idx="10082">
                  <c:v>21.15</c:v>
                </c:pt>
                <c:pt idx="10083">
                  <c:v>21.222000000000001</c:v>
                </c:pt>
                <c:pt idx="10084">
                  <c:v>21.242000000000001</c:v>
                </c:pt>
                <c:pt idx="10085">
                  <c:v>21.367999999999999</c:v>
                </c:pt>
                <c:pt idx="10086">
                  <c:v>21.495999999999999</c:v>
                </c:pt>
                <c:pt idx="10087">
                  <c:v>21.73</c:v>
                </c:pt>
                <c:pt idx="10088">
                  <c:v>21.748999999999999</c:v>
                </c:pt>
                <c:pt idx="10089">
                  <c:v>21.75</c:v>
                </c:pt>
                <c:pt idx="10090">
                  <c:v>21.763000000000002</c:v>
                </c:pt>
                <c:pt idx="10091">
                  <c:v>21.795000000000002</c:v>
                </c:pt>
                <c:pt idx="10092">
                  <c:v>21.829000000000001</c:v>
                </c:pt>
                <c:pt idx="10093">
                  <c:v>21.838999999999999</c:v>
                </c:pt>
                <c:pt idx="10094">
                  <c:v>21.85</c:v>
                </c:pt>
                <c:pt idx="10095">
                  <c:v>21.866</c:v>
                </c:pt>
                <c:pt idx="10096">
                  <c:v>21.88</c:v>
                </c:pt>
                <c:pt idx="10097">
                  <c:v>21.884</c:v>
                </c:pt>
                <c:pt idx="10098">
                  <c:v>21.896999999999998</c:v>
                </c:pt>
                <c:pt idx="10099">
                  <c:v>21.896999999999998</c:v>
                </c:pt>
                <c:pt idx="10100">
                  <c:v>21.896000000000001</c:v>
                </c:pt>
                <c:pt idx="10101">
                  <c:v>21.896000000000001</c:v>
                </c:pt>
                <c:pt idx="10102">
                  <c:v>21.896999999999998</c:v>
                </c:pt>
                <c:pt idx="10103">
                  <c:v>21.888999999999999</c:v>
                </c:pt>
                <c:pt idx="10104">
                  <c:v>21.89</c:v>
                </c:pt>
                <c:pt idx="10105">
                  <c:v>21.907</c:v>
                </c:pt>
                <c:pt idx="10106">
                  <c:v>21.962</c:v>
                </c:pt>
                <c:pt idx="10107">
                  <c:v>21.952999999999999</c:v>
                </c:pt>
                <c:pt idx="10108">
                  <c:v>21.946000000000002</c:v>
                </c:pt>
                <c:pt idx="10109">
                  <c:v>21.934000000000001</c:v>
                </c:pt>
                <c:pt idx="10110">
                  <c:v>21.933</c:v>
                </c:pt>
                <c:pt idx="10111">
                  <c:v>21.902000000000001</c:v>
                </c:pt>
                <c:pt idx="10112">
                  <c:v>21.896999999999998</c:v>
                </c:pt>
                <c:pt idx="10113">
                  <c:v>21.895</c:v>
                </c:pt>
                <c:pt idx="10114">
                  <c:v>21.890999999999998</c:v>
                </c:pt>
                <c:pt idx="10115">
                  <c:v>21.867999999999999</c:v>
                </c:pt>
                <c:pt idx="10116">
                  <c:v>21.852</c:v>
                </c:pt>
                <c:pt idx="10117">
                  <c:v>21.831</c:v>
                </c:pt>
                <c:pt idx="10118">
                  <c:v>21.814</c:v>
                </c:pt>
                <c:pt idx="10119">
                  <c:v>21.774000000000001</c:v>
                </c:pt>
                <c:pt idx="10120">
                  <c:v>21.77</c:v>
                </c:pt>
                <c:pt idx="10121">
                  <c:v>21.785</c:v>
                </c:pt>
                <c:pt idx="10122">
                  <c:v>21.812000000000001</c:v>
                </c:pt>
                <c:pt idx="10123">
                  <c:v>21.811</c:v>
                </c:pt>
                <c:pt idx="10124">
                  <c:v>21.821999999999999</c:v>
                </c:pt>
                <c:pt idx="10125">
                  <c:v>21.823</c:v>
                </c:pt>
                <c:pt idx="10126">
                  <c:v>21.82</c:v>
                </c:pt>
                <c:pt idx="10127">
                  <c:v>21.809000000000001</c:v>
                </c:pt>
                <c:pt idx="10128">
                  <c:v>21.786000000000001</c:v>
                </c:pt>
                <c:pt idx="10129">
                  <c:v>21.782</c:v>
                </c:pt>
                <c:pt idx="10130">
                  <c:v>21.777000000000001</c:v>
                </c:pt>
                <c:pt idx="10131">
                  <c:v>21.771000000000001</c:v>
                </c:pt>
                <c:pt idx="10132">
                  <c:v>21.76</c:v>
                </c:pt>
                <c:pt idx="10133">
                  <c:v>21.751999999999999</c:v>
                </c:pt>
                <c:pt idx="10134">
                  <c:v>21.765999999999998</c:v>
                </c:pt>
                <c:pt idx="10135">
                  <c:v>21.766999999999999</c:v>
                </c:pt>
                <c:pt idx="10136">
                  <c:v>21.777000000000001</c:v>
                </c:pt>
                <c:pt idx="10137">
                  <c:v>21.785</c:v>
                </c:pt>
                <c:pt idx="10138">
                  <c:v>21.803999999999998</c:v>
                </c:pt>
                <c:pt idx="10139">
                  <c:v>21.827999999999999</c:v>
                </c:pt>
                <c:pt idx="10140">
                  <c:v>21.84</c:v>
                </c:pt>
                <c:pt idx="10141">
                  <c:v>21.846</c:v>
                </c:pt>
                <c:pt idx="10142">
                  <c:v>21.864999999999998</c:v>
                </c:pt>
                <c:pt idx="10143">
                  <c:v>21.873999999999999</c:v>
                </c:pt>
                <c:pt idx="10144">
                  <c:v>21.873000000000001</c:v>
                </c:pt>
                <c:pt idx="10145">
                  <c:v>21.856000000000002</c:v>
                </c:pt>
                <c:pt idx="10146">
                  <c:v>21.844000000000001</c:v>
                </c:pt>
                <c:pt idx="10147">
                  <c:v>21.812000000000001</c:v>
                </c:pt>
                <c:pt idx="10148">
                  <c:v>21.806999999999999</c:v>
                </c:pt>
                <c:pt idx="10149">
                  <c:v>21.78</c:v>
                </c:pt>
                <c:pt idx="10150">
                  <c:v>21.757999999999999</c:v>
                </c:pt>
                <c:pt idx="10151">
                  <c:v>21.753</c:v>
                </c:pt>
                <c:pt idx="10152">
                  <c:v>21.759</c:v>
                </c:pt>
                <c:pt idx="10153">
                  <c:v>21.774000000000001</c:v>
                </c:pt>
                <c:pt idx="10154">
                  <c:v>21.777000000000001</c:v>
                </c:pt>
                <c:pt idx="10155">
                  <c:v>21.76</c:v>
                </c:pt>
                <c:pt idx="10156">
                  <c:v>21.757999999999999</c:v>
                </c:pt>
                <c:pt idx="10157">
                  <c:v>21.757000000000001</c:v>
                </c:pt>
                <c:pt idx="10158">
                  <c:v>21.748000000000001</c:v>
                </c:pt>
                <c:pt idx="10159">
                  <c:v>21.745000000000001</c:v>
                </c:pt>
                <c:pt idx="10160">
                  <c:v>21.655999999999999</c:v>
                </c:pt>
                <c:pt idx="10161">
                  <c:v>21.613</c:v>
                </c:pt>
                <c:pt idx="10162">
                  <c:v>21.6</c:v>
                </c:pt>
                <c:pt idx="10163">
                  <c:v>21.381</c:v>
                </c:pt>
                <c:pt idx="10164">
                  <c:v>21.241</c:v>
                </c:pt>
                <c:pt idx="10165">
                  <c:v>21.228000000000002</c:v>
                </c:pt>
                <c:pt idx="10166">
                  <c:v>21.05</c:v>
                </c:pt>
                <c:pt idx="10167">
                  <c:v>20.965</c:v>
                </c:pt>
                <c:pt idx="10168">
                  <c:v>20.905999999999999</c:v>
                </c:pt>
                <c:pt idx="10169">
                  <c:v>20.846</c:v>
                </c:pt>
                <c:pt idx="10170">
                  <c:v>20.738</c:v>
                </c:pt>
                <c:pt idx="10171">
                  <c:v>20.757000000000001</c:v>
                </c:pt>
                <c:pt idx="10172">
                  <c:v>20.71</c:v>
                </c:pt>
                <c:pt idx="10173">
                  <c:v>20.643000000000001</c:v>
                </c:pt>
                <c:pt idx="10174">
                  <c:v>20.571999999999999</c:v>
                </c:pt>
                <c:pt idx="10175">
                  <c:v>20.648</c:v>
                </c:pt>
                <c:pt idx="10176">
                  <c:v>20.677</c:v>
                </c:pt>
                <c:pt idx="10177">
                  <c:v>20.771999999999998</c:v>
                </c:pt>
                <c:pt idx="10178">
                  <c:v>20.736999999999998</c:v>
                </c:pt>
                <c:pt idx="10179">
                  <c:v>20.768999999999998</c:v>
                </c:pt>
                <c:pt idx="10180">
                  <c:v>20.791</c:v>
                </c:pt>
                <c:pt idx="10181">
                  <c:v>20.908999999999999</c:v>
                </c:pt>
                <c:pt idx="10182">
                  <c:v>20.905999999999999</c:v>
                </c:pt>
                <c:pt idx="10183">
                  <c:v>20.908000000000001</c:v>
                </c:pt>
                <c:pt idx="10184">
                  <c:v>20.927</c:v>
                </c:pt>
                <c:pt idx="10185">
                  <c:v>21.001000000000001</c:v>
                </c:pt>
                <c:pt idx="10186">
                  <c:v>21.094000000000001</c:v>
                </c:pt>
                <c:pt idx="10187">
                  <c:v>21.126000000000001</c:v>
                </c:pt>
                <c:pt idx="10188">
                  <c:v>21.137</c:v>
                </c:pt>
                <c:pt idx="10189">
                  <c:v>21.158999999999999</c:v>
                </c:pt>
                <c:pt idx="10190">
                  <c:v>21.207999999999998</c:v>
                </c:pt>
                <c:pt idx="10191">
                  <c:v>21.225000000000001</c:v>
                </c:pt>
                <c:pt idx="10192">
                  <c:v>21.219000000000001</c:v>
                </c:pt>
                <c:pt idx="10193">
                  <c:v>21.18</c:v>
                </c:pt>
                <c:pt idx="10194">
                  <c:v>21.175999999999998</c:v>
                </c:pt>
                <c:pt idx="10195">
                  <c:v>21.181999999999999</c:v>
                </c:pt>
                <c:pt idx="10196">
                  <c:v>21.146999999999998</c:v>
                </c:pt>
                <c:pt idx="10197">
                  <c:v>21.132000000000001</c:v>
                </c:pt>
                <c:pt idx="10198">
                  <c:v>21.140999999999998</c:v>
                </c:pt>
                <c:pt idx="10199">
                  <c:v>21.19</c:v>
                </c:pt>
                <c:pt idx="10200">
                  <c:v>21.207999999999998</c:v>
                </c:pt>
                <c:pt idx="10201">
                  <c:v>21.207000000000001</c:v>
                </c:pt>
                <c:pt idx="10202">
                  <c:v>21.207000000000001</c:v>
                </c:pt>
                <c:pt idx="10203">
                  <c:v>21.213000000000001</c:v>
                </c:pt>
                <c:pt idx="10204">
                  <c:v>21.260999999999999</c:v>
                </c:pt>
                <c:pt idx="10205">
                  <c:v>21.321000000000002</c:v>
                </c:pt>
                <c:pt idx="10206">
                  <c:v>21.321999999999999</c:v>
                </c:pt>
                <c:pt idx="10207">
                  <c:v>21.315999999999999</c:v>
                </c:pt>
                <c:pt idx="10208">
                  <c:v>21.378</c:v>
                </c:pt>
                <c:pt idx="10209">
                  <c:v>21.396999999999998</c:v>
                </c:pt>
                <c:pt idx="10210">
                  <c:v>21.41</c:v>
                </c:pt>
                <c:pt idx="10211">
                  <c:v>21.382999999999999</c:v>
                </c:pt>
                <c:pt idx="10212">
                  <c:v>21.465</c:v>
                </c:pt>
                <c:pt idx="10213">
                  <c:v>21.472000000000001</c:v>
                </c:pt>
                <c:pt idx="10214">
                  <c:v>21.471</c:v>
                </c:pt>
                <c:pt idx="10215">
                  <c:v>21.452000000000002</c:v>
                </c:pt>
                <c:pt idx="10216">
                  <c:v>21.460999999999999</c:v>
                </c:pt>
                <c:pt idx="10217">
                  <c:v>21.462</c:v>
                </c:pt>
                <c:pt idx="10218">
                  <c:v>21.481000000000002</c:v>
                </c:pt>
                <c:pt idx="10219">
                  <c:v>21.486999999999998</c:v>
                </c:pt>
                <c:pt idx="10220">
                  <c:v>21.491</c:v>
                </c:pt>
                <c:pt idx="10221">
                  <c:v>21.484000000000002</c:v>
                </c:pt>
                <c:pt idx="10222">
                  <c:v>21.504000000000001</c:v>
                </c:pt>
                <c:pt idx="10223">
                  <c:v>21.542000000000002</c:v>
                </c:pt>
                <c:pt idx="10224">
                  <c:v>21.552</c:v>
                </c:pt>
                <c:pt idx="10225">
                  <c:v>21.565999999999999</c:v>
                </c:pt>
                <c:pt idx="10226">
                  <c:v>21.576000000000001</c:v>
                </c:pt>
                <c:pt idx="10227">
                  <c:v>21.584</c:v>
                </c:pt>
                <c:pt idx="10228">
                  <c:v>21.59</c:v>
                </c:pt>
                <c:pt idx="10229">
                  <c:v>21.626000000000001</c:v>
                </c:pt>
                <c:pt idx="10230">
                  <c:v>21.667000000000002</c:v>
                </c:pt>
                <c:pt idx="10231">
                  <c:v>21.667999999999999</c:v>
                </c:pt>
                <c:pt idx="10232">
                  <c:v>21.695</c:v>
                </c:pt>
                <c:pt idx="10233">
                  <c:v>21.809000000000001</c:v>
                </c:pt>
                <c:pt idx="10234">
                  <c:v>21.827999999999999</c:v>
                </c:pt>
                <c:pt idx="10235">
                  <c:v>21.834</c:v>
                </c:pt>
                <c:pt idx="10236">
                  <c:v>21.876000000000001</c:v>
                </c:pt>
                <c:pt idx="10237">
                  <c:v>21.88</c:v>
                </c:pt>
                <c:pt idx="10238">
                  <c:v>21.885999999999999</c:v>
                </c:pt>
                <c:pt idx="10239">
                  <c:v>21.884</c:v>
                </c:pt>
                <c:pt idx="10240">
                  <c:v>21.893999999999998</c:v>
                </c:pt>
                <c:pt idx="10241">
                  <c:v>21.902999999999999</c:v>
                </c:pt>
                <c:pt idx="10242">
                  <c:v>21.905000000000001</c:v>
                </c:pt>
                <c:pt idx="10243">
                  <c:v>21.911999999999999</c:v>
                </c:pt>
                <c:pt idx="10244">
                  <c:v>21.922000000000001</c:v>
                </c:pt>
                <c:pt idx="10245">
                  <c:v>21.93</c:v>
                </c:pt>
                <c:pt idx="10246">
                  <c:v>21.925000000000001</c:v>
                </c:pt>
                <c:pt idx="10247">
                  <c:v>21.919</c:v>
                </c:pt>
                <c:pt idx="10248">
                  <c:v>21.917000000000002</c:v>
                </c:pt>
                <c:pt idx="10249">
                  <c:v>21.917999999999999</c:v>
                </c:pt>
                <c:pt idx="10250">
                  <c:v>21.919</c:v>
                </c:pt>
                <c:pt idx="10251">
                  <c:v>21.920999999999999</c:v>
                </c:pt>
                <c:pt idx="10252">
                  <c:v>21.925000000000001</c:v>
                </c:pt>
                <c:pt idx="10253">
                  <c:v>21.92</c:v>
                </c:pt>
                <c:pt idx="10254">
                  <c:v>21.92</c:v>
                </c:pt>
                <c:pt idx="10255">
                  <c:v>21.92</c:v>
                </c:pt>
                <c:pt idx="10256">
                  <c:v>21.920999999999999</c:v>
                </c:pt>
                <c:pt idx="10257">
                  <c:v>21.925000000000001</c:v>
                </c:pt>
                <c:pt idx="10258">
                  <c:v>21.940999999999999</c:v>
                </c:pt>
                <c:pt idx="10259">
                  <c:v>21.95</c:v>
                </c:pt>
                <c:pt idx="10260">
                  <c:v>21.952999999999999</c:v>
                </c:pt>
                <c:pt idx="10261">
                  <c:v>21.945</c:v>
                </c:pt>
                <c:pt idx="10262">
                  <c:v>21.943999999999999</c:v>
                </c:pt>
                <c:pt idx="10263">
                  <c:v>21.946000000000002</c:v>
                </c:pt>
                <c:pt idx="10264">
                  <c:v>21.952999999999999</c:v>
                </c:pt>
                <c:pt idx="10265">
                  <c:v>21.963000000000001</c:v>
                </c:pt>
                <c:pt idx="10266">
                  <c:v>21.971</c:v>
                </c:pt>
                <c:pt idx="10267">
                  <c:v>21.977</c:v>
                </c:pt>
                <c:pt idx="10268">
                  <c:v>21.972999999999999</c:v>
                </c:pt>
                <c:pt idx="10269">
                  <c:v>21.954000000000001</c:v>
                </c:pt>
                <c:pt idx="10270">
                  <c:v>21.965</c:v>
                </c:pt>
                <c:pt idx="10271">
                  <c:v>21.994</c:v>
                </c:pt>
                <c:pt idx="10272">
                  <c:v>22.045999999999999</c:v>
                </c:pt>
                <c:pt idx="10273">
                  <c:v>22.045999999999999</c:v>
                </c:pt>
                <c:pt idx="10274">
                  <c:v>22.045999999999999</c:v>
                </c:pt>
                <c:pt idx="10275">
                  <c:v>22.045000000000002</c:v>
                </c:pt>
                <c:pt idx="10276">
                  <c:v>22.021999999999998</c:v>
                </c:pt>
                <c:pt idx="10277">
                  <c:v>22.015999999999998</c:v>
                </c:pt>
                <c:pt idx="10278">
                  <c:v>22.003</c:v>
                </c:pt>
                <c:pt idx="10279">
                  <c:v>22.015999999999998</c:v>
                </c:pt>
                <c:pt idx="10280">
                  <c:v>22.016999999999999</c:v>
                </c:pt>
                <c:pt idx="10281">
                  <c:v>22.02</c:v>
                </c:pt>
                <c:pt idx="10282">
                  <c:v>22.021000000000001</c:v>
                </c:pt>
                <c:pt idx="10283">
                  <c:v>22.021000000000001</c:v>
                </c:pt>
                <c:pt idx="10284">
                  <c:v>22.044</c:v>
                </c:pt>
                <c:pt idx="10285">
                  <c:v>22.044</c:v>
                </c:pt>
                <c:pt idx="10286">
                  <c:v>22.012</c:v>
                </c:pt>
                <c:pt idx="10287">
                  <c:v>22.015000000000001</c:v>
                </c:pt>
                <c:pt idx="10288">
                  <c:v>22.001000000000001</c:v>
                </c:pt>
                <c:pt idx="10289">
                  <c:v>21.986999999999998</c:v>
                </c:pt>
                <c:pt idx="10290">
                  <c:v>21.983000000000001</c:v>
                </c:pt>
                <c:pt idx="10291">
                  <c:v>21.983000000000001</c:v>
                </c:pt>
                <c:pt idx="10292">
                  <c:v>21.989000000000001</c:v>
                </c:pt>
                <c:pt idx="10293">
                  <c:v>22.004000000000001</c:v>
                </c:pt>
                <c:pt idx="10294">
                  <c:v>22.007999999999999</c:v>
                </c:pt>
                <c:pt idx="10295">
                  <c:v>22.015999999999998</c:v>
                </c:pt>
                <c:pt idx="10296">
                  <c:v>22.024999999999999</c:v>
                </c:pt>
                <c:pt idx="10297">
                  <c:v>21.988</c:v>
                </c:pt>
                <c:pt idx="10298">
                  <c:v>21.954000000000001</c:v>
                </c:pt>
                <c:pt idx="10299">
                  <c:v>21.937000000000001</c:v>
                </c:pt>
                <c:pt idx="10300">
                  <c:v>21.934000000000001</c:v>
                </c:pt>
                <c:pt idx="10301">
                  <c:v>21.946999999999999</c:v>
                </c:pt>
                <c:pt idx="10302">
                  <c:v>21.959</c:v>
                </c:pt>
                <c:pt idx="10303">
                  <c:v>21.968</c:v>
                </c:pt>
                <c:pt idx="10304">
                  <c:v>21.991</c:v>
                </c:pt>
                <c:pt idx="10305">
                  <c:v>21.986999999999998</c:v>
                </c:pt>
                <c:pt idx="10306">
                  <c:v>21.971</c:v>
                </c:pt>
                <c:pt idx="10307">
                  <c:v>21.981000000000002</c:v>
                </c:pt>
                <c:pt idx="10308">
                  <c:v>21.984000000000002</c:v>
                </c:pt>
                <c:pt idx="10309">
                  <c:v>21.978999999999999</c:v>
                </c:pt>
                <c:pt idx="10310">
                  <c:v>21.975000000000001</c:v>
                </c:pt>
                <c:pt idx="10311">
                  <c:v>21.966000000000001</c:v>
                </c:pt>
                <c:pt idx="10312">
                  <c:v>21.963000000000001</c:v>
                </c:pt>
                <c:pt idx="10313">
                  <c:v>21.954000000000001</c:v>
                </c:pt>
                <c:pt idx="10314">
                  <c:v>21.963000000000001</c:v>
                </c:pt>
                <c:pt idx="10315">
                  <c:v>21.96</c:v>
                </c:pt>
                <c:pt idx="10316">
                  <c:v>21.963000000000001</c:v>
                </c:pt>
                <c:pt idx="10317">
                  <c:v>21.951000000000001</c:v>
                </c:pt>
                <c:pt idx="10318">
                  <c:v>21.963999999999999</c:v>
                </c:pt>
                <c:pt idx="10319">
                  <c:v>21.96</c:v>
                </c:pt>
                <c:pt idx="10320">
                  <c:v>21.963999999999999</c:v>
                </c:pt>
                <c:pt idx="10321">
                  <c:v>21.946000000000002</c:v>
                </c:pt>
                <c:pt idx="10322">
                  <c:v>21.963999999999999</c:v>
                </c:pt>
                <c:pt idx="10323">
                  <c:v>21.96</c:v>
                </c:pt>
                <c:pt idx="10324">
                  <c:v>21.965</c:v>
                </c:pt>
                <c:pt idx="10325">
                  <c:v>21.931000000000001</c:v>
                </c:pt>
                <c:pt idx="10326">
                  <c:v>21.952000000000002</c:v>
                </c:pt>
                <c:pt idx="10327">
                  <c:v>21.943000000000001</c:v>
                </c:pt>
                <c:pt idx="10328">
                  <c:v>21.911000000000001</c:v>
                </c:pt>
                <c:pt idx="10329">
                  <c:v>21.882000000000001</c:v>
                </c:pt>
                <c:pt idx="10330">
                  <c:v>21.872</c:v>
                </c:pt>
                <c:pt idx="10331">
                  <c:v>21.852</c:v>
                </c:pt>
                <c:pt idx="10332">
                  <c:v>21.798999999999999</c:v>
                </c:pt>
                <c:pt idx="10333">
                  <c:v>21.788</c:v>
                </c:pt>
                <c:pt idx="10334">
                  <c:v>21.786999999999999</c:v>
                </c:pt>
                <c:pt idx="10335">
                  <c:v>21.774999999999999</c:v>
                </c:pt>
                <c:pt idx="10336">
                  <c:v>21.797000000000001</c:v>
                </c:pt>
                <c:pt idx="10337">
                  <c:v>21.82</c:v>
                </c:pt>
                <c:pt idx="10338">
                  <c:v>21.803000000000001</c:v>
                </c:pt>
                <c:pt idx="10339">
                  <c:v>21.716000000000001</c:v>
                </c:pt>
                <c:pt idx="10340">
                  <c:v>21.609000000000002</c:v>
                </c:pt>
                <c:pt idx="10341">
                  <c:v>21.594000000000001</c:v>
                </c:pt>
                <c:pt idx="10342">
                  <c:v>21.606999999999999</c:v>
                </c:pt>
                <c:pt idx="10343">
                  <c:v>21.603999999999999</c:v>
                </c:pt>
                <c:pt idx="10344">
                  <c:v>21.626999999999999</c:v>
                </c:pt>
                <c:pt idx="10345">
                  <c:v>21.614999999999998</c:v>
                </c:pt>
                <c:pt idx="10346">
                  <c:v>21.602</c:v>
                </c:pt>
                <c:pt idx="10347">
                  <c:v>21.472999999999999</c:v>
                </c:pt>
                <c:pt idx="10348">
                  <c:v>21.379000000000001</c:v>
                </c:pt>
                <c:pt idx="10349">
                  <c:v>21.379000000000001</c:v>
                </c:pt>
                <c:pt idx="10350">
                  <c:v>21.390999999999998</c:v>
                </c:pt>
                <c:pt idx="10351">
                  <c:v>21.518999999999998</c:v>
                </c:pt>
                <c:pt idx="10352">
                  <c:v>21.611000000000001</c:v>
                </c:pt>
                <c:pt idx="10353">
                  <c:v>21.707999999999998</c:v>
                </c:pt>
                <c:pt idx="10354">
                  <c:v>21.742000000000001</c:v>
                </c:pt>
                <c:pt idx="10355">
                  <c:v>21.74</c:v>
                </c:pt>
                <c:pt idx="10356">
                  <c:v>21.739000000000001</c:v>
                </c:pt>
                <c:pt idx="10357">
                  <c:v>21.760999999999999</c:v>
                </c:pt>
                <c:pt idx="10358">
                  <c:v>21.814</c:v>
                </c:pt>
                <c:pt idx="10359">
                  <c:v>21.812000000000001</c:v>
                </c:pt>
                <c:pt idx="10360">
                  <c:v>21.821000000000002</c:v>
                </c:pt>
                <c:pt idx="10361">
                  <c:v>21.882999999999999</c:v>
                </c:pt>
                <c:pt idx="10362">
                  <c:v>21.797999999999998</c:v>
                </c:pt>
                <c:pt idx="10363">
                  <c:v>21.797000000000001</c:v>
                </c:pt>
                <c:pt idx="10364">
                  <c:v>21.716000000000001</c:v>
                </c:pt>
                <c:pt idx="10365">
                  <c:v>21.731999999999999</c:v>
                </c:pt>
                <c:pt idx="10366">
                  <c:v>21.754000000000001</c:v>
                </c:pt>
                <c:pt idx="10367">
                  <c:v>21.759</c:v>
                </c:pt>
                <c:pt idx="10368">
                  <c:v>21.756</c:v>
                </c:pt>
                <c:pt idx="10369">
                  <c:v>21.359000000000002</c:v>
                </c:pt>
                <c:pt idx="10370">
                  <c:v>21.324000000000002</c:v>
                </c:pt>
                <c:pt idx="10371">
                  <c:v>21.219000000000001</c:v>
                </c:pt>
                <c:pt idx="10372">
                  <c:v>21.065000000000001</c:v>
                </c:pt>
                <c:pt idx="10373">
                  <c:v>21.024000000000001</c:v>
                </c:pt>
                <c:pt idx="10374">
                  <c:v>21.003</c:v>
                </c:pt>
                <c:pt idx="10375">
                  <c:v>20.984000000000002</c:v>
                </c:pt>
                <c:pt idx="10376">
                  <c:v>20.928000000000001</c:v>
                </c:pt>
                <c:pt idx="10377">
                  <c:v>20.890999999999998</c:v>
                </c:pt>
                <c:pt idx="10378">
                  <c:v>20.861000000000001</c:v>
                </c:pt>
                <c:pt idx="10379">
                  <c:v>20.800999999999998</c:v>
                </c:pt>
                <c:pt idx="10380">
                  <c:v>20.565000000000001</c:v>
                </c:pt>
                <c:pt idx="10381">
                  <c:v>20.405999999999999</c:v>
                </c:pt>
                <c:pt idx="10382">
                  <c:v>20.195</c:v>
                </c:pt>
                <c:pt idx="10383">
                  <c:v>20.178000000000001</c:v>
                </c:pt>
                <c:pt idx="10384">
                  <c:v>19.989999999999998</c:v>
                </c:pt>
                <c:pt idx="10385">
                  <c:v>19.966999999999999</c:v>
                </c:pt>
                <c:pt idx="10386">
                  <c:v>20.071000000000002</c:v>
                </c:pt>
                <c:pt idx="10387">
                  <c:v>20.071999999999999</c:v>
                </c:pt>
                <c:pt idx="10388">
                  <c:v>20.087</c:v>
                </c:pt>
                <c:pt idx="10389">
                  <c:v>20.155999999999999</c:v>
                </c:pt>
                <c:pt idx="10390">
                  <c:v>20.495000000000001</c:v>
                </c:pt>
                <c:pt idx="10391">
                  <c:v>20.54</c:v>
                </c:pt>
                <c:pt idx="10392">
                  <c:v>20.462</c:v>
                </c:pt>
                <c:pt idx="10393">
                  <c:v>20.420999999999999</c:v>
                </c:pt>
                <c:pt idx="10394">
                  <c:v>20.216999999999999</c:v>
                </c:pt>
                <c:pt idx="10395">
                  <c:v>20.149999999999999</c:v>
                </c:pt>
                <c:pt idx="10396">
                  <c:v>20.102</c:v>
                </c:pt>
                <c:pt idx="10397">
                  <c:v>20.151</c:v>
                </c:pt>
                <c:pt idx="10398">
                  <c:v>20.202000000000002</c:v>
                </c:pt>
                <c:pt idx="10399">
                  <c:v>20.209</c:v>
                </c:pt>
                <c:pt idx="10400">
                  <c:v>20.196999999999999</c:v>
                </c:pt>
                <c:pt idx="10401">
                  <c:v>20.047000000000001</c:v>
                </c:pt>
                <c:pt idx="10402">
                  <c:v>19.940999999999999</c:v>
                </c:pt>
                <c:pt idx="10403">
                  <c:v>19.920999999999999</c:v>
                </c:pt>
                <c:pt idx="10404">
                  <c:v>19.888000000000002</c:v>
                </c:pt>
                <c:pt idx="10405">
                  <c:v>19.768999999999998</c:v>
                </c:pt>
                <c:pt idx="10406">
                  <c:v>19.695</c:v>
                </c:pt>
                <c:pt idx="10407">
                  <c:v>19.666</c:v>
                </c:pt>
                <c:pt idx="10408">
                  <c:v>19.670999999999999</c:v>
                </c:pt>
                <c:pt idx="10409">
                  <c:v>19.669</c:v>
                </c:pt>
                <c:pt idx="10410">
                  <c:v>19.669</c:v>
                </c:pt>
                <c:pt idx="10411">
                  <c:v>19.608000000000001</c:v>
                </c:pt>
                <c:pt idx="10412">
                  <c:v>19.582000000000001</c:v>
                </c:pt>
                <c:pt idx="10413">
                  <c:v>19.555</c:v>
                </c:pt>
                <c:pt idx="10414">
                  <c:v>19.536000000000001</c:v>
                </c:pt>
                <c:pt idx="10415">
                  <c:v>19.515999999999998</c:v>
                </c:pt>
                <c:pt idx="10416">
                  <c:v>19.512</c:v>
                </c:pt>
                <c:pt idx="10417">
                  <c:v>19.321999999999999</c:v>
                </c:pt>
                <c:pt idx="10418">
                  <c:v>19.335999999999999</c:v>
                </c:pt>
                <c:pt idx="10419">
                  <c:v>19.309999999999999</c:v>
                </c:pt>
                <c:pt idx="10420">
                  <c:v>19.285</c:v>
                </c:pt>
                <c:pt idx="10421">
                  <c:v>19.254000000000001</c:v>
                </c:pt>
                <c:pt idx="10422">
                  <c:v>19.282</c:v>
                </c:pt>
                <c:pt idx="10423">
                  <c:v>19.263000000000002</c:v>
                </c:pt>
                <c:pt idx="10424">
                  <c:v>19.242000000000001</c:v>
                </c:pt>
                <c:pt idx="10425">
                  <c:v>19.273</c:v>
                </c:pt>
                <c:pt idx="10426">
                  <c:v>19.262</c:v>
                </c:pt>
                <c:pt idx="10427">
                  <c:v>19.228999999999999</c:v>
                </c:pt>
                <c:pt idx="10428">
                  <c:v>19.260000000000002</c:v>
                </c:pt>
                <c:pt idx="10429">
                  <c:v>19.259</c:v>
                </c:pt>
                <c:pt idx="10430">
                  <c:v>19.23</c:v>
                </c:pt>
                <c:pt idx="10431">
                  <c:v>19.222000000000001</c:v>
                </c:pt>
                <c:pt idx="10432">
                  <c:v>19.181999999999999</c:v>
                </c:pt>
                <c:pt idx="10433">
                  <c:v>19.207000000000001</c:v>
                </c:pt>
                <c:pt idx="10434">
                  <c:v>19.303999999999998</c:v>
                </c:pt>
                <c:pt idx="10435">
                  <c:v>19.327000000000002</c:v>
                </c:pt>
                <c:pt idx="10436">
                  <c:v>19.341999999999999</c:v>
                </c:pt>
                <c:pt idx="10437">
                  <c:v>19.350000000000001</c:v>
                </c:pt>
                <c:pt idx="10438">
                  <c:v>19.478999999999999</c:v>
                </c:pt>
                <c:pt idx="10439">
                  <c:v>19.594999999999999</c:v>
                </c:pt>
                <c:pt idx="10440">
                  <c:v>19.684999999999999</c:v>
                </c:pt>
                <c:pt idx="10441">
                  <c:v>19.748000000000001</c:v>
                </c:pt>
                <c:pt idx="10442">
                  <c:v>19.957000000000001</c:v>
                </c:pt>
                <c:pt idx="10443">
                  <c:v>20.262</c:v>
                </c:pt>
                <c:pt idx="10444">
                  <c:v>20.544</c:v>
                </c:pt>
                <c:pt idx="10445">
                  <c:v>20.890999999999998</c:v>
                </c:pt>
                <c:pt idx="10446">
                  <c:v>21.06</c:v>
                </c:pt>
                <c:pt idx="10447">
                  <c:v>21.472000000000001</c:v>
                </c:pt>
                <c:pt idx="10448">
                  <c:v>21.716999999999999</c:v>
                </c:pt>
                <c:pt idx="10449">
                  <c:v>21.785</c:v>
                </c:pt>
                <c:pt idx="10450">
                  <c:v>21.853000000000002</c:v>
                </c:pt>
                <c:pt idx="10451">
                  <c:v>21.965</c:v>
                </c:pt>
                <c:pt idx="10452">
                  <c:v>21.971</c:v>
                </c:pt>
                <c:pt idx="10453">
                  <c:v>21.937999999999999</c:v>
                </c:pt>
                <c:pt idx="10454">
                  <c:v>21.933</c:v>
                </c:pt>
                <c:pt idx="10455">
                  <c:v>21.922999999999998</c:v>
                </c:pt>
                <c:pt idx="10456">
                  <c:v>21.931999999999999</c:v>
                </c:pt>
                <c:pt idx="10457">
                  <c:v>21.925999999999998</c:v>
                </c:pt>
                <c:pt idx="10458">
                  <c:v>21.91</c:v>
                </c:pt>
                <c:pt idx="10459">
                  <c:v>21.901</c:v>
                </c:pt>
                <c:pt idx="10460">
                  <c:v>21.885999999999999</c:v>
                </c:pt>
                <c:pt idx="10461">
                  <c:v>21.690999999999999</c:v>
                </c:pt>
                <c:pt idx="10462">
                  <c:v>21.489000000000001</c:v>
                </c:pt>
                <c:pt idx="10463">
                  <c:v>21.385999999999999</c:v>
                </c:pt>
                <c:pt idx="10464">
                  <c:v>21.280999999999999</c:v>
                </c:pt>
                <c:pt idx="10465">
                  <c:v>21.135000000000002</c:v>
                </c:pt>
                <c:pt idx="10466">
                  <c:v>21.234000000000002</c:v>
                </c:pt>
                <c:pt idx="10467">
                  <c:v>21.292000000000002</c:v>
                </c:pt>
                <c:pt idx="10468">
                  <c:v>21.495000000000001</c:v>
                </c:pt>
                <c:pt idx="10469">
                  <c:v>21.646999999999998</c:v>
                </c:pt>
                <c:pt idx="10470">
                  <c:v>21.673999999999999</c:v>
                </c:pt>
                <c:pt idx="10471">
                  <c:v>21.687999999999999</c:v>
                </c:pt>
                <c:pt idx="10472">
                  <c:v>21.696999999999999</c:v>
                </c:pt>
                <c:pt idx="10473">
                  <c:v>21.707999999999998</c:v>
                </c:pt>
                <c:pt idx="10474">
                  <c:v>21.733000000000001</c:v>
                </c:pt>
                <c:pt idx="10475">
                  <c:v>21.74</c:v>
                </c:pt>
                <c:pt idx="10476">
                  <c:v>21.76</c:v>
                </c:pt>
                <c:pt idx="10477">
                  <c:v>21.747</c:v>
                </c:pt>
                <c:pt idx="10478">
                  <c:v>21.745999999999999</c:v>
                </c:pt>
                <c:pt idx="10479">
                  <c:v>21.747</c:v>
                </c:pt>
                <c:pt idx="10480">
                  <c:v>21.751999999999999</c:v>
                </c:pt>
                <c:pt idx="10481">
                  <c:v>21.77</c:v>
                </c:pt>
                <c:pt idx="10482">
                  <c:v>21.771999999999998</c:v>
                </c:pt>
                <c:pt idx="10483">
                  <c:v>21.792999999999999</c:v>
                </c:pt>
                <c:pt idx="10484">
                  <c:v>21.806999999999999</c:v>
                </c:pt>
                <c:pt idx="10485">
                  <c:v>21.824000000000002</c:v>
                </c:pt>
                <c:pt idx="10486">
                  <c:v>21.831</c:v>
                </c:pt>
                <c:pt idx="10487">
                  <c:v>21.835000000000001</c:v>
                </c:pt>
                <c:pt idx="10488">
                  <c:v>21.867000000000001</c:v>
                </c:pt>
                <c:pt idx="10489">
                  <c:v>21.91</c:v>
                </c:pt>
                <c:pt idx="10490">
                  <c:v>21.919</c:v>
                </c:pt>
                <c:pt idx="10491">
                  <c:v>21.93</c:v>
                </c:pt>
                <c:pt idx="10492">
                  <c:v>21.931000000000001</c:v>
                </c:pt>
                <c:pt idx="10493">
                  <c:v>21.914000000000001</c:v>
                </c:pt>
                <c:pt idx="10494">
                  <c:v>21.885999999999999</c:v>
                </c:pt>
                <c:pt idx="10495">
                  <c:v>21.891999999999999</c:v>
                </c:pt>
                <c:pt idx="10496">
                  <c:v>21.879000000000001</c:v>
                </c:pt>
                <c:pt idx="10497">
                  <c:v>21.870999999999999</c:v>
                </c:pt>
                <c:pt idx="10498">
                  <c:v>21.838999999999999</c:v>
                </c:pt>
                <c:pt idx="10499">
                  <c:v>21.81</c:v>
                </c:pt>
                <c:pt idx="10500">
                  <c:v>21.789000000000001</c:v>
                </c:pt>
                <c:pt idx="10501">
                  <c:v>21.75</c:v>
                </c:pt>
                <c:pt idx="10502">
                  <c:v>21.718</c:v>
                </c:pt>
                <c:pt idx="10503">
                  <c:v>21.695</c:v>
                </c:pt>
                <c:pt idx="10504">
                  <c:v>21.677</c:v>
                </c:pt>
                <c:pt idx="10505">
                  <c:v>21.667999999999999</c:v>
                </c:pt>
                <c:pt idx="10506">
                  <c:v>21.675999999999998</c:v>
                </c:pt>
                <c:pt idx="10507">
                  <c:v>21.69</c:v>
                </c:pt>
                <c:pt idx="10508">
                  <c:v>21.704999999999998</c:v>
                </c:pt>
                <c:pt idx="10509">
                  <c:v>21.716999999999999</c:v>
                </c:pt>
                <c:pt idx="10510">
                  <c:v>21.734999999999999</c:v>
                </c:pt>
                <c:pt idx="10511">
                  <c:v>21.759</c:v>
                </c:pt>
                <c:pt idx="10512">
                  <c:v>21.785</c:v>
                </c:pt>
                <c:pt idx="10513">
                  <c:v>21.826000000000001</c:v>
                </c:pt>
                <c:pt idx="10514">
                  <c:v>21.853000000000002</c:v>
                </c:pt>
                <c:pt idx="10515">
                  <c:v>21.881</c:v>
                </c:pt>
                <c:pt idx="10516">
                  <c:v>21.890999999999998</c:v>
                </c:pt>
                <c:pt idx="10517">
                  <c:v>21.893999999999998</c:v>
                </c:pt>
                <c:pt idx="10518">
                  <c:v>21.899000000000001</c:v>
                </c:pt>
                <c:pt idx="10519">
                  <c:v>21.914999999999999</c:v>
                </c:pt>
                <c:pt idx="10520">
                  <c:v>21.91</c:v>
                </c:pt>
                <c:pt idx="10521">
                  <c:v>21.895</c:v>
                </c:pt>
                <c:pt idx="10522">
                  <c:v>21.87</c:v>
                </c:pt>
                <c:pt idx="10523">
                  <c:v>21.832999999999998</c:v>
                </c:pt>
                <c:pt idx="10524">
                  <c:v>21.829000000000001</c:v>
                </c:pt>
                <c:pt idx="10525">
                  <c:v>21.837</c:v>
                </c:pt>
                <c:pt idx="10526">
                  <c:v>21.841999999999999</c:v>
                </c:pt>
                <c:pt idx="10527">
                  <c:v>21.876000000000001</c:v>
                </c:pt>
                <c:pt idx="10528">
                  <c:v>21.936</c:v>
                </c:pt>
                <c:pt idx="10529">
                  <c:v>21.946999999999999</c:v>
                </c:pt>
                <c:pt idx="10530">
                  <c:v>21.951000000000001</c:v>
                </c:pt>
                <c:pt idx="10531">
                  <c:v>21.908000000000001</c:v>
                </c:pt>
                <c:pt idx="10532">
                  <c:v>21.902000000000001</c:v>
                </c:pt>
                <c:pt idx="10533">
                  <c:v>21.9</c:v>
                </c:pt>
                <c:pt idx="10534">
                  <c:v>21.901</c:v>
                </c:pt>
                <c:pt idx="10535">
                  <c:v>21.888000000000002</c:v>
                </c:pt>
                <c:pt idx="10536">
                  <c:v>21.927</c:v>
                </c:pt>
                <c:pt idx="10537">
                  <c:v>21.928000000000001</c:v>
                </c:pt>
                <c:pt idx="10538">
                  <c:v>21.841000000000001</c:v>
                </c:pt>
                <c:pt idx="10539">
                  <c:v>21.843</c:v>
                </c:pt>
                <c:pt idx="10540">
                  <c:v>21.84</c:v>
                </c:pt>
                <c:pt idx="10541">
                  <c:v>21.835999999999999</c:v>
                </c:pt>
                <c:pt idx="10542">
                  <c:v>21.835999999999999</c:v>
                </c:pt>
                <c:pt idx="10543">
                  <c:v>21.788</c:v>
                </c:pt>
                <c:pt idx="10544">
                  <c:v>21.786000000000001</c:v>
                </c:pt>
                <c:pt idx="10545">
                  <c:v>21.736000000000001</c:v>
                </c:pt>
                <c:pt idx="10546">
                  <c:v>21.736999999999998</c:v>
                </c:pt>
                <c:pt idx="10547">
                  <c:v>21.734000000000002</c:v>
                </c:pt>
                <c:pt idx="10548">
                  <c:v>21.677</c:v>
                </c:pt>
                <c:pt idx="10549">
                  <c:v>21.58</c:v>
                </c:pt>
                <c:pt idx="10550">
                  <c:v>21.581</c:v>
                </c:pt>
                <c:pt idx="10551">
                  <c:v>21.571999999999999</c:v>
                </c:pt>
                <c:pt idx="10552">
                  <c:v>21.457000000000001</c:v>
                </c:pt>
                <c:pt idx="10553">
                  <c:v>21.456</c:v>
                </c:pt>
                <c:pt idx="10554">
                  <c:v>21.65</c:v>
                </c:pt>
                <c:pt idx="10555">
                  <c:v>21.672999999999998</c:v>
                </c:pt>
                <c:pt idx="10556">
                  <c:v>21.661000000000001</c:v>
                </c:pt>
                <c:pt idx="10557">
                  <c:v>21.605</c:v>
                </c:pt>
                <c:pt idx="10558">
                  <c:v>21.562000000000001</c:v>
                </c:pt>
                <c:pt idx="10559">
                  <c:v>21.312000000000001</c:v>
                </c:pt>
                <c:pt idx="10560">
                  <c:v>21.286000000000001</c:v>
                </c:pt>
                <c:pt idx="10561">
                  <c:v>21.289000000000001</c:v>
                </c:pt>
                <c:pt idx="10562">
                  <c:v>21.358000000000001</c:v>
                </c:pt>
                <c:pt idx="10563">
                  <c:v>21.536000000000001</c:v>
                </c:pt>
                <c:pt idx="10564">
                  <c:v>21.695</c:v>
                </c:pt>
                <c:pt idx="10565">
                  <c:v>21.744</c:v>
                </c:pt>
                <c:pt idx="10566">
                  <c:v>21.786000000000001</c:v>
                </c:pt>
                <c:pt idx="10567">
                  <c:v>21.759</c:v>
                </c:pt>
                <c:pt idx="10568">
                  <c:v>21.664999999999999</c:v>
                </c:pt>
                <c:pt idx="10569">
                  <c:v>21.562000000000001</c:v>
                </c:pt>
                <c:pt idx="10570">
                  <c:v>21.477</c:v>
                </c:pt>
                <c:pt idx="10571">
                  <c:v>21.282</c:v>
                </c:pt>
                <c:pt idx="10572">
                  <c:v>21.256</c:v>
                </c:pt>
                <c:pt idx="10573">
                  <c:v>21.315000000000001</c:v>
                </c:pt>
                <c:pt idx="10574">
                  <c:v>21.407</c:v>
                </c:pt>
                <c:pt idx="10575">
                  <c:v>21.509</c:v>
                </c:pt>
                <c:pt idx="10576">
                  <c:v>21.602</c:v>
                </c:pt>
                <c:pt idx="10577">
                  <c:v>21.731999999999999</c:v>
                </c:pt>
                <c:pt idx="10578">
                  <c:v>21.71</c:v>
                </c:pt>
                <c:pt idx="10579">
                  <c:v>21.532</c:v>
                </c:pt>
                <c:pt idx="10580">
                  <c:v>21.428999999999998</c:v>
                </c:pt>
                <c:pt idx="10581">
                  <c:v>21.393000000000001</c:v>
                </c:pt>
                <c:pt idx="10582">
                  <c:v>21.373000000000001</c:v>
                </c:pt>
                <c:pt idx="10583">
                  <c:v>21.356999999999999</c:v>
                </c:pt>
                <c:pt idx="10584">
                  <c:v>21.372</c:v>
                </c:pt>
                <c:pt idx="10585">
                  <c:v>21.34</c:v>
                </c:pt>
                <c:pt idx="10586">
                  <c:v>21.286000000000001</c:v>
                </c:pt>
                <c:pt idx="10587">
                  <c:v>21.209</c:v>
                </c:pt>
                <c:pt idx="10588">
                  <c:v>21.097000000000001</c:v>
                </c:pt>
                <c:pt idx="10589">
                  <c:v>20.718</c:v>
                </c:pt>
                <c:pt idx="10590">
                  <c:v>20.41</c:v>
                </c:pt>
                <c:pt idx="10591">
                  <c:v>20.298999999999999</c:v>
                </c:pt>
                <c:pt idx="10592">
                  <c:v>20.254999999999999</c:v>
                </c:pt>
                <c:pt idx="10593">
                  <c:v>20.248999999999999</c:v>
                </c:pt>
                <c:pt idx="10594">
                  <c:v>20.399999999999999</c:v>
                </c:pt>
                <c:pt idx="10595">
                  <c:v>20.477</c:v>
                </c:pt>
                <c:pt idx="10596">
                  <c:v>20.567</c:v>
                </c:pt>
                <c:pt idx="10597">
                  <c:v>20.946000000000002</c:v>
                </c:pt>
                <c:pt idx="10598">
                  <c:v>21.32</c:v>
                </c:pt>
                <c:pt idx="10599">
                  <c:v>21.437999999999999</c:v>
                </c:pt>
                <c:pt idx="10600">
                  <c:v>21.719000000000001</c:v>
                </c:pt>
                <c:pt idx="10601">
                  <c:v>21.835000000000001</c:v>
                </c:pt>
                <c:pt idx="10602">
                  <c:v>21.841000000000001</c:v>
                </c:pt>
                <c:pt idx="10603">
                  <c:v>21.841999999999999</c:v>
                </c:pt>
                <c:pt idx="10604">
                  <c:v>21.649000000000001</c:v>
                </c:pt>
                <c:pt idx="10605">
                  <c:v>21.635000000000002</c:v>
                </c:pt>
                <c:pt idx="10606">
                  <c:v>21.597000000000001</c:v>
                </c:pt>
                <c:pt idx="10607">
                  <c:v>21.416</c:v>
                </c:pt>
                <c:pt idx="10608">
                  <c:v>21.334</c:v>
                </c:pt>
                <c:pt idx="10609">
                  <c:v>21.3</c:v>
                </c:pt>
                <c:pt idx="10610">
                  <c:v>21.227</c:v>
                </c:pt>
                <c:pt idx="10611">
                  <c:v>21.138000000000002</c:v>
                </c:pt>
                <c:pt idx="10612">
                  <c:v>21.122</c:v>
                </c:pt>
                <c:pt idx="10613">
                  <c:v>21.123000000000001</c:v>
                </c:pt>
                <c:pt idx="10614">
                  <c:v>21.15</c:v>
                </c:pt>
                <c:pt idx="10615">
                  <c:v>21.216999999999999</c:v>
                </c:pt>
                <c:pt idx="10616">
                  <c:v>21.228999999999999</c:v>
                </c:pt>
                <c:pt idx="10617">
                  <c:v>21.350999999999999</c:v>
                </c:pt>
                <c:pt idx="10618">
                  <c:v>21.423999999999999</c:v>
                </c:pt>
                <c:pt idx="10619">
                  <c:v>21.620999999999999</c:v>
                </c:pt>
                <c:pt idx="10620">
                  <c:v>21.693000000000001</c:v>
                </c:pt>
                <c:pt idx="10621">
                  <c:v>21.739000000000001</c:v>
                </c:pt>
                <c:pt idx="10622">
                  <c:v>21.757000000000001</c:v>
                </c:pt>
                <c:pt idx="10623">
                  <c:v>21.771999999999998</c:v>
                </c:pt>
                <c:pt idx="10624">
                  <c:v>21.797999999999998</c:v>
                </c:pt>
                <c:pt idx="10625">
                  <c:v>21.713000000000001</c:v>
                </c:pt>
                <c:pt idx="10626">
                  <c:v>21.521000000000001</c:v>
                </c:pt>
                <c:pt idx="10627">
                  <c:v>21.466999999999999</c:v>
                </c:pt>
                <c:pt idx="10628">
                  <c:v>21.456</c:v>
                </c:pt>
                <c:pt idx="10629">
                  <c:v>21.452000000000002</c:v>
                </c:pt>
                <c:pt idx="10630">
                  <c:v>21.425000000000001</c:v>
                </c:pt>
                <c:pt idx="10631">
                  <c:v>21.445</c:v>
                </c:pt>
                <c:pt idx="10632">
                  <c:v>21.568000000000001</c:v>
                </c:pt>
                <c:pt idx="10633">
                  <c:v>21.577999999999999</c:v>
                </c:pt>
                <c:pt idx="10634">
                  <c:v>21.588000000000001</c:v>
                </c:pt>
                <c:pt idx="10635">
                  <c:v>21.716000000000001</c:v>
                </c:pt>
                <c:pt idx="10636">
                  <c:v>21.768999999999998</c:v>
                </c:pt>
                <c:pt idx="10637">
                  <c:v>21.823</c:v>
                </c:pt>
                <c:pt idx="10638">
                  <c:v>21.83</c:v>
                </c:pt>
                <c:pt idx="10639">
                  <c:v>21.890999999999998</c:v>
                </c:pt>
                <c:pt idx="10640">
                  <c:v>21.901</c:v>
                </c:pt>
                <c:pt idx="10641">
                  <c:v>21.901</c:v>
                </c:pt>
                <c:pt idx="10642">
                  <c:v>21.911000000000001</c:v>
                </c:pt>
                <c:pt idx="10643">
                  <c:v>21.975999999999999</c:v>
                </c:pt>
                <c:pt idx="10644">
                  <c:v>22.01</c:v>
                </c:pt>
                <c:pt idx="10645">
                  <c:v>22.010999999999999</c:v>
                </c:pt>
                <c:pt idx="10646">
                  <c:v>22.015999999999998</c:v>
                </c:pt>
                <c:pt idx="10647">
                  <c:v>21.966000000000001</c:v>
                </c:pt>
                <c:pt idx="10648">
                  <c:v>21.917999999999999</c:v>
                </c:pt>
                <c:pt idx="10649">
                  <c:v>21.93</c:v>
                </c:pt>
                <c:pt idx="10650">
                  <c:v>21.927</c:v>
                </c:pt>
                <c:pt idx="10651">
                  <c:v>21.919</c:v>
                </c:pt>
                <c:pt idx="10652">
                  <c:v>21.940999999999999</c:v>
                </c:pt>
                <c:pt idx="10653">
                  <c:v>21.895</c:v>
                </c:pt>
                <c:pt idx="10654">
                  <c:v>21.890999999999998</c:v>
                </c:pt>
                <c:pt idx="10655">
                  <c:v>21.846</c:v>
                </c:pt>
                <c:pt idx="10656">
                  <c:v>21.806000000000001</c:v>
                </c:pt>
                <c:pt idx="10657">
                  <c:v>21.722000000000001</c:v>
                </c:pt>
                <c:pt idx="10658">
                  <c:v>21.71</c:v>
                </c:pt>
                <c:pt idx="10659">
                  <c:v>21.704000000000001</c:v>
                </c:pt>
                <c:pt idx="10660">
                  <c:v>21.617999999999999</c:v>
                </c:pt>
                <c:pt idx="10661">
                  <c:v>21.608000000000001</c:v>
                </c:pt>
                <c:pt idx="10662">
                  <c:v>21.395</c:v>
                </c:pt>
                <c:pt idx="10663">
                  <c:v>21.103000000000002</c:v>
                </c:pt>
                <c:pt idx="10664">
                  <c:v>21.067</c:v>
                </c:pt>
                <c:pt idx="10665">
                  <c:v>21.018000000000001</c:v>
                </c:pt>
                <c:pt idx="10666">
                  <c:v>20.864999999999998</c:v>
                </c:pt>
                <c:pt idx="10667">
                  <c:v>20.824000000000002</c:v>
                </c:pt>
                <c:pt idx="10668">
                  <c:v>20.774999999999999</c:v>
                </c:pt>
                <c:pt idx="10669">
                  <c:v>20.696000000000002</c:v>
                </c:pt>
                <c:pt idx="10670">
                  <c:v>20.696999999999999</c:v>
                </c:pt>
                <c:pt idx="10671">
                  <c:v>20.696000000000002</c:v>
                </c:pt>
                <c:pt idx="10672">
                  <c:v>20.699000000000002</c:v>
                </c:pt>
                <c:pt idx="10673">
                  <c:v>20.648</c:v>
                </c:pt>
                <c:pt idx="10674">
                  <c:v>20.641999999999999</c:v>
                </c:pt>
                <c:pt idx="10675">
                  <c:v>20.6</c:v>
                </c:pt>
                <c:pt idx="10676">
                  <c:v>20.637</c:v>
                </c:pt>
                <c:pt idx="10677">
                  <c:v>20.635000000000002</c:v>
                </c:pt>
                <c:pt idx="10678">
                  <c:v>20.65</c:v>
                </c:pt>
                <c:pt idx="10679">
                  <c:v>20.66</c:v>
                </c:pt>
                <c:pt idx="10680">
                  <c:v>20.63</c:v>
                </c:pt>
                <c:pt idx="10681">
                  <c:v>20.646000000000001</c:v>
                </c:pt>
                <c:pt idx="10682">
                  <c:v>20.626999999999999</c:v>
                </c:pt>
                <c:pt idx="10683">
                  <c:v>20.609000000000002</c:v>
                </c:pt>
                <c:pt idx="10684">
                  <c:v>20.81</c:v>
                </c:pt>
                <c:pt idx="10685">
                  <c:v>20.806000000000001</c:v>
                </c:pt>
                <c:pt idx="10686">
                  <c:v>20.814</c:v>
                </c:pt>
                <c:pt idx="10687">
                  <c:v>21.08</c:v>
                </c:pt>
                <c:pt idx="10688">
                  <c:v>21.134</c:v>
                </c:pt>
                <c:pt idx="10689">
                  <c:v>21.138999999999999</c:v>
                </c:pt>
                <c:pt idx="10690">
                  <c:v>21.135000000000002</c:v>
                </c:pt>
                <c:pt idx="10691">
                  <c:v>20.870999999999999</c:v>
                </c:pt>
                <c:pt idx="10692">
                  <c:v>20.861000000000001</c:v>
                </c:pt>
                <c:pt idx="10693">
                  <c:v>20.861000000000001</c:v>
                </c:pt>
                <c:pt idx="10694">
                  <c:v>20.843</c:v>
                </c:pt>
                <c:pt idx="10695">
                  <c:v>20.568000000000001</c:v>
                </c:pt>
                <c:pt idx="10696">
                  <c:v>20.55</c:v>
                </c:pt>
                <c:pt idx="10697">
                  <c:v>20.507999999999999</c:v>
                </c:pt>
                <c:pt idx="10698">
                  <c:v>20.376999999999999</c:v>
                </c:pt>
                <c:pt idx="10699">
                  <c:v>20.335000000000001</c:v>
                </c:pt>
                <c:pt idx="10700">
                  <c:v>20.361999999999998</c:v>
                </c:pt>
                <c:pt idx="10701">
                  <c:v>20.381</c:v>
                </c:pt>
                <c:pt idx="10702">
                  <c:v>20.41</c:v>
                </c:pt>
                <c:pt idx="10703">
                  <c:v>20.738</c:v>
                </c:pt>
                <c:pt idx="10704">
                  <c:v>21.117999999999999</c:v>
                </c:pt>
                <c:pt idx="10705">
                  <c:v>21.163</c:v>
                </c:pt>
                <c:pt idx="10706">
                  <c:v>21.222000000000001</c:v>
                </c:pt>
                <c:pt idx="10707">
                  <c:v>21.196000000000002</c:v>
                </c:pt>
                <c:pt idx="10708">
                  <c:v>21.196999999999999</c:v>
                </c:pt>
                <c:pt idx="10709">
                  <c:v>21.213999999999999</c:v>
                </c:pt>
                <c:pt idx="10710">
                  <c:v>21.177</c:v>
                </c:pt>
                <c:pt idx="10711">
                  <c:v>21.186</c:v>
                </c:pt>
                <c:pt idx="10712">
                  <c:v>21.199000000000002</c:v>
                </c:pt>
                <c:pt idx="10713">
                  <c:v>21.321999999999999</c:v>
                </c:pt>
                <c:pt idx="10714">
                  <c:v>21.332000000000001</c:v>
                </c:pt>
                <c:pt idx="10715">
                  <c:v>21.349</c:v>
                </c:pt>
                <c:pt idx="10716">
                  <c:v>21.515000000000001</c:v>
                </c:pt>
                <c:pt idx="10717">
                  <c:v>21.515999999999998</c:v>
                </c:pt>
                <c:pt idx="10718">
                  <c:v>21.515999999999998</c:v>
                </c:pt>
                <c:pt idx="10719">
                  <c:v>21.518000000000001</c:v>
                </c:pt>
                <c:pt idx="10720">
                  <c:v>21.513999999999999</c:v>
                </c:pt>
                <c:pt idx="10721">
                  <c:v>21.515000000000001</c:v>
                </c:pt>
                <c:pt idx="10722">
                  <c:v>21.533000000000001</c:v>
                </c:pt>
                <c:pt idx="10723">
                  <c:v>21.54</c:v>
                </c:pt>
                <c:pt idx="10724">
                  <c:v>21.545999999999999</c:v>
                </c:pt>
                <c:pt idx="10725">
                  <c:v>21.574000000000002</c:v>
                </c:pt>
                <c:pt idx="10726">
                  <c:v>21.58</c:v>
                </c:pt>
                <c:pt idx="10727">
                  <c:v>21.585999999999999</c:v>
                </c:pt>
                <c:pt idx="10728">
                  <c:v>21.602</c:v>
                </c:pt>
                <c:pt idx="10729">
                  <c:v>21.58</c:v>
                </c:pt>
                <c:pt idx="10730">
                  <c:v>21.577000000000002</c:v>
                </c:pt>
                <c:pt idx="10731">
                  <c:v>21.545000000000002</c:v>
                </c:pt>
                <c:pt idx="10732">
                  <c:v>21.541</c:v>
                </c:pt>
                <c:pt idx="10733">
                  <c:v>21.54</c:v>
                </c:pt>
                <c:pt idx="10734">
                  <c:v>21.541</c:v>
                </c:pt>
                <c:pt idx="10735">
                  <c:v>21.536000000000001</c:v>
                </c:pt>
                <c:pt idx="10736">
                  <c:v>21.533000000000001</c:v>
                </c:pt>
                <c:pt idx="10737">
                  <c:v>21.527000000000001</c:v>
                </c:pt>
                <c:pt idx="10738">
                  <c:v>21.521999999999998</c:v>
                </c:pt>
                <c:pt idx="10739">
                  <c:v>21.518999999999998</c:v>
                </c:pt>
                <c:pt idx="10740">
                  <c:v>21.521999999999998</c:v>
                </c:pt>
                <c:pt idx="10741">
                  <c:v>21.518999999999998</c:v>
                </c:pt>
                <c:pt idx="10742">
                  <c:v>21.510999999999999</c:v>
                </c:pt>
                <c:pt idx="10743">
                  <c:v>21.478999999999999</c:v>
                </c:pt>
                <c:pt idx="10744">
                  <c:v>21.474</c:v>
                </c:pt>
                <c:pt idx="10745">
                  <c:v>21.46</c:v>
                </c:pt>
                <c:pt idx="10746">
                  <c:v>21.439</c:v>
                </c:pt>
                <c:pt idx="10747">
                  <c:v>21.425000000000001</c:v>
                </c:pt>
                <c:pt idx="10748">
                  <c:v>21.428000000000001</c:v>
                </c:pt>
                <c:pt idx="10749">
                  <c:v>21.422999999999998</c:v>
                </c:pt>
                <c:pt idx="10750">
                  <c:v>21.431999999999999</c:v>
                </c:pt>
                <c:pt idx="10751">
                  <c:v>21.36</c:v>
                </c:pt>
                <c:pt idx="10752">
                  <c:v>21.329000000000001</c:v>
                </c:pt>
                <c:pt idx="10753">
                  <c:v>21.334</c:v>
                </c:pt>
                <c:pt idx="10754">
                  <c:v>21.323</c:v>
                </c:pt>
                <c:pt idx="10755">
                  <c:v>21.321000000000002</c:v>
                </c:pt>
                <c:pt idx="10756">
                  <c:v>21.332000000000001</c:v>
                </c:pt>
                <c:pt idx="10757">
                  <c:v>21.292999999999999</c:v>
                </c:pt>
                <c:pt idx="10758">
                  <c:v>21.247</c:v>
                </c:pt>
                <c:pt idx="10759">
                  <c:v>21.210999999999999</c:v>
                </c:pt>
                <c:pt idx="10760">
                  <c:v>21.209</c:v>
                </c:pt>
                <c:pt idx="10761">
                  <c:v>21.198</c:v>
                </c:pt>
                <c:pt idx="10762">
                  <c:v>21.24</c:v>
                </c:pt>
                <c:pt idx="10763">
                  <c:v>21.251999999999999</c:v>
                </c:pt>
                <c:pt idx="10764">
                  <c:v>21.257000000000001</c:v>
                </c:pt>
                <c:pt idx="10765">
                  <c:v>21.247</c:v>
                </c:pt>
                <c:pt idx="10766">
                  <c:v>21.222999999999999</c:v>
                </c:pt>
                <c:pt idx="10767">
                  <c:v>21.202999999999999</c:v>
                </c:pt>
                <c:pt idx="10768">
                  <c:v>21.207000000000001</c:v>
                </c:pt>
                <c:pt idx="10769">
                  <c:v>21.152999999999999</c:v>
                </c:pt>
                <c:pt idx="10770">
                  <c:v>21.106000000000002</c:v>
                </c:pt>
                <c:pt idx="10771">
                  <c:v>21.073</c:v>
                </c:pt>
                <c:pt idx="10772">
                  <c:v>21.111000000000001</c:v>
                </c:pt>
                <c:pt idx="10773">
                  <c:v>21.027999999999999</c:v>
                </c:pt>
                <c:pt idx="10774">
                  <c:v>21.026</c:v>
                </c:pt>
                <c:pt idx="10775">
                  <c:v>21.024999999999999</c:v>
                </c:pt>
                <c:pt idx="10776">
                  <c:v>21.023</c:v>
                </c:pt>
                <c:pt idx="10777">
                  <c:v>21.026</c:v>
                </c:pt>
                <c:pt idx="10778">
                  <c:v>21.001000000000001</c:v>
                </c:pt>
                <c:pt idx="10779">
                  <c:v>21.052</c:v>
                </c:pt>
                <c:pt idx="10780">
                  <c:v>20.934000000000001</c:v>
                </c:pt>
                <c:pt idx="10781">
                  <c:v>20.93</c:v>
                </c:pt>
                <c:pt idx="10782">
                  <c:v>20.928000000000001</c:v>
                </c:pt>
                <c:pt idx="10783">
                  <c:v>21.067</c:v>
                </c:pt>
                <c:pt idx="10784">
                  <c:v>21.138000000000002</c:v>
                </c:pt>
                <c:pt idx="10785">
                  <c:v>21.306000000000001</c:v>
                </c:pt>
                <c:pt idx="10786">
                  <c:v>21.420999999999999</c:v>
                </c:pt>
                <c:pt idx="10787">
                  <c:v>21.483000000000001</c:v>
                </c:pt>
                <c:pt idx="10788">
                  <c:v>21.620999999999999</c:v>
                </c:pt>
                <c:pt idx="10789">
                  <c:v>21.74</c:v>
                </c:pt>
                <c:pt idx="10790">
                  <c:v>21.890999999999998</c:v>
                </c:pt>
                <c:pt idx="10791">
                  <c:v>21.914000000000001</c:v>
                </c:pt>
                <c:pt idx="10792">
                  <c:v>21.968</c:v>
                </c:pt>
                <c:pt idx="10793">
                  <c:v>22.026</c:v>
                </c:pt>
                <c:pt idx="10794">
                  <c:v>22.023</c:v>
                </c:pt>
                <c:pt idx="10795">
                  <c:v>21.995000000000001</c:v>
                </c:pt>
                <c:pt idx="10796">
                  <c:v>21.986999999999998</c:v>
                </c:pt>
                <c:pt idx="10797">
                  <c:v>21.942</c:v>
                </c:pt>
                <c:pt idx="10798">
                  <c:v>21.895</c:v>
                </c:pt>
                <c:pt idx="10799">
                  <c:v>21.777000000000001</c:v>
                </c:pt>
                <c:pt idx="10800">
                  <c:v>21.777000000000001</c:v>
                </c:pt>
                <c:pt idx="10801">
                  <c:v>21.777000000000001</c:v>
                </c:pt>
                <c:pt idx="10802">
                  <c:v>21.777000000000001</c:v>
                </c:pt>
                <c:pt idx="10803">
                  <c:v>21.77</c:v>
                </c:pt>
                <c:pt idx="10804">
                  <c:v>21.763000000000002</c:v>
                </c:pt>
                <c:pt idx="10805">
                  <c:v>21.754000000000001</c:v>
                </c:pt>
                <c:pt idx="10806">
                  <c:v>21.754999999999999</c:v>
                </c:pt>
                <c:pt idx="10807">
                  <c:v>21.748000000000001</c:v>
                </c:pt>
                <c:pt idx="10808">
                  <c:v>21.745000000000001</c:v>
                </c:pt>
                <c:pt idx="10809">
                  <c:v>21.739000000000001</c:v>
                </c:pt>
                <c:pt idx="10810">
                  <c:v>21.745000000000001</c:v>
                </c:pt>
                <c:pt idx="10811">
                  <c:v>21.806999999999999</c:v>
                </c:pt>
                <c:pt idx="10812">
                  <c:v>21.84</c:v>
                </c:pt>
                <c:pt idx="10813">
                  <c:v>21.882999999999999</c:v>
                </c:pt>
                <c:pt idx="10814">
                  <c:v>21.920999999999999</c:v>
                </c:pt>
                <c:pt idx="10815">
                  <c:v>21.937999999999999</c:v>
                </c:pt>
                <c:pt idx="10816">
                  <c:v>22.009</c:v>
                </c:pt>
                <c:pt idx="10817">
                  <c:v>21.981000000000002</c:v>
                </c:pt>
                <c:pt idx="10818">
                  <c:v>21.96</c:v>
                </c:pt>
                <c:pt idx="10819">
                  <c:v>21.843</c:v>
                </c:pt>
                <c:pt idx="10820">
                  <c:v>21.812999999999999</c:v>
                </c:pt>
                <c:pt idx="10821">
                  <c:v>21.556999999999999</c:v>
                </c:pt>
                <c:pt idx="10822">
                  <c:v>21.481999999999999</c:v>
                </c:pt>
                <c:pt idx="10823">
                  <c:v>21.341999999999999</c:v>
                </c:pt>
                <c:pt idx="10824">
                  <c:v>21.38</c:v>
                </c:pt>
                <c:pt idx="10825">
                  <c:v>21.373000000000001</c:v>
                </c:pt>
                <c:pt idx="10826">
                  <c:v>21.408999999999999</c:v>
                </c:pt>
                <c:pt idx="10827">
                  <c:v>21.564</c:v>
                </c:pt>
                <c:pt idx="10828">
                  <c:v>21.675000000000001</c:v>
                </c:pt>
                <c:pt idx="10829">
                  <c:v>21.827999999999999</c:v>
                </c:pt>
                <c:pt idx="10830">
                  <c:v>21.882999999999999</c:v>
                </c:pt>
                <c:pt idx="10831">
                  <c:v>21.931000000000001</c:v>
                </c:pt>
                <c:pt idx="10832">
                  <c:v>21.984999999999999</c:v>
                </c:pt>
                <c:pt idx="10833">
                  <c:v>21.97</c:v>
                </c:pt>
                <c:pt idx="10834">
                  <c:v>21.959</c:v>
                </c:pt>
                <c:pt idx="10835">
                  <c:v>21.943999999999999</c:v>
                </c:pt>
                <c:pt idx="10836">
                  <c:v>21.890999999999998</c:v>
                </c:pt>
                <c:pt idx="10837">
                  <c:v>21.863</c:v>
                </c:pt>
                <c:pt idx="10838">
                  <c:v>21.844999999999999</c:v>
                </c:pt>
                <c:pt idx="10839">
                  <c:v>21.792999999999999</c:v>
                </c:pt>
                <c:pt idx="10840">
                  <c:v>21.783999999999999</c:v>
                </c:pt>
                <c:pt idx="10841">
                  <c:v>21.771999999999998</c:v>
                </c:pt>
                <c:pt idx="10842">
                  <c:v>21.763999999999999</c:v>
                </c:pt>
                <c:pt idx="10843">
                  <c:v>21.704000000000001</c:v>
                </c:pt>
                <c:pt idx="10844">
                  <c:v>21.577000000000002</c:v>
                </c:pt>
                <c:pt idx="10845">
                  <c:v>21.635999999999999</c:v>
                </c:pt>
                <c:pt idx="10846">
                  <c:v>21.744</c:v>
                </c:pt>
                <c:pt idx="10847">
                  <c:v>21.800999999999998</c:v>
                </c:pt>
                <c:pt idx="10848">
                  <c:v>21.847999999999999</c:v>
                </c:pt>
                <c:pt idx="10849">
                  <c:v>21.948</c:v>
                </c:pt>
                <c:pt idx="10850">
                  <c:v>21.992999999999999</c:v>
                </c:pt>
                <c:pt idx="10851">
                  <c:v>22.012</c:v>
                </c:pt>
                <c:pt idx="10852">
                  <c:v>22.05</c:v>
                </c:pt>
                <c:pt idx="10853">
                  <c:v>22.033999999999999</c:v>
                </c:pt>
                <c:pt idx="10854">
                  <c:v>22.033999999999999</c:v>
                </c:pt>
                <c:pt idx="10855">
                  <c:v>22.035</c:v>
                </c:pt>
                <c:pt idx="10856">
                  <c:v>22.015999999999998</c:v>
                </c:pt>
                <c:pt idx="10857">
                  <c:v>22.015999999999998</c:v>
                </c:pt>
                <c:pt idx="10858">
                  <c:v>22.021999999999998</c:v>
                </c:pt>
                <c:pt idx="10859">
                  <c:v>22.042999999999999</c:v>
                </c:pt>
                <c:pt idx="10860">
                  <c:v>22.048999999999999</c:v>
                </c:pt>
                <c:pt idx="10861">
                  <c:v>22.024000000000001</c:v>
                </c:pt>
                <c:pt idx="10862">
                  <c:v>21.916</c:v>
                </c:pt>
                <c:pt idx="10863">
                  <c:v>21.893999999999998</c:v>
                </c:pt>
                <c:pt idx="10864">
                  <c:v>21.891999999999999</c:v>
                </c:pt>
                <c:pt idx="10865">
                  <c:v>21.916</c:v>
                </c:pt>
                <c:pt idx="10866">
                  <c:v>21.914000000000001</c:v>
                </c:pt>
                <c:pt idx="10867">
                  <c:v>21.92</c:v>
                </c:pt>
                <c:pt idx="10868">
                  <c:v>21.922000000000001</c:v>
                </c:pt>
                <c:pt idx="10869">
                  <c:v>21.927</c:v>
                </c:pt>
                <c:pt idx="10870">
                  <c:v>21.911000000000001</c:v>
                </c:pt>
                <c:pt idx="10871">
                  <c:v>21.812000000000001</c:v>
                </c:pt>
                <c:pt idx="10872">
                  <c:v>21.797999999999998</c:v>
                </c:pt>
                <c:pt idx="10873">
                  <c:v>21.812999999999999</c:v>
                </c:pt>
                <c:pt idx="10874">
                  <c:v>21.972999999999999</c:v>
                </c:pt>
                <c:pt idx="10875">
                  <c:v>21.984999999999999</c:v>
                </c:pt>
                <c:pt idx="10876">
                  <c:v>21.995000000000001</c:v>
                </c:pt>
                <c:pt idx="10877">
                  <c:v>22.027000000000001</c:v>
                </c:pt>
                <c:pt idx="10878">
                  <c:v>22.044</c:v>
                </c:pt>
                <c:pt idx="10879">
                  <c:v>22.068999999999999</c:v>
                </c:pt>
                <c:pt idx="10880">
                  <c:v>22.114000000000001</c:v>
                </c:pt>
                <c:pt idx="10881">
                  <c:v>22.141999999999999</c:v>
                </c:pt>
                <c:pt idx="10882">
                  <c:v>22.181999999999999</c:v>
                </c:pt>
                <c:pt idx="10883">
                  <c:v>22.152999999999999</c:v>
                </c:pt>
                <c:pt idx="10884">
                  <c:v>22.128</c:v>
                </c:pt>
                <c:pt idx="10885">
                  <c:v>22.11</c:v>
                </c:pt>
                <c:pt idx="10886">
                  <c:v>22.082999999999998</c:v>
                </c:pt>
                <c:pt idx="10887">
                  <c:v>21.995999999999999</c:v>
                </c:pt>
                <c:pt idx="10888">
                  <c:v>21.972999999999999</c:v>
                </c:pt>
                <c:pt idx="10889">
                  <c:v>21.952000000000002</c:v>
                </c:pt>
                <c:pt idx="10890">
                  <c:v>21.951000000000001</c:v>
                </c:pt>
                <c:pt idx="10891">
                  <c:v>21.94</c:v>
                </c:pt>
                <c:pt idx="10892">
                  <c:v>21.856999999999999</c:v>
                </c:pt>
                <c:pt idx="10893">
                  <c:v>21.815999999999999</c:v>
                </c:pt>
                <c:pt idx="10894">
                  <c:v>21.765000000000001</c:v>
                </c:pt>
                <c:pt idx="10895">
                  <c:v>21.753</c:v>
                </c:pt>
                <c:pt idx="10896">
                  <c:v>21.673999999999999</c:v>
                </c:pt>
                <c:pt idx="10897">
                  <c:v>21.638000000000002</c:v>
                </c:pt>
                <c:pt idx="10898">
                  <c:v>21.634</c:v>
                </c:pt>
                <c:pt idx="10899">
                  <c:v>21.651</c:v>
                </c:pt>
                <c:pt idx="10900">
                  <c:v>21.672000000000001</c:v>
                </c:pt>
                <c:pt idx="10901">
                  <c:v>21.696999999999999</c:v>
                </c:pt>
                <c:pt idx="10902">
                  <c:v>21.745000000000001</c:v>
                </c:pt>
                <c:pt idx="10903">
                  <c:v>21.754000000000001</c:v>
                </c:pt>
                <c:pt idx="10904">
                  <c:v>21.751999999999999</c:v>
                </c:pt>
                <c:pt idx="10905">
                  <c:v>21.75</c:v>
                </c:pt>
                <c:pt idx="10906">
                  <c:v>21.744</c:v>
                </c:pt>
                <c:pt idx="10907">
                  <c:v>21.774000000000001</c:v>
                </c:pt>
                <c:pt idx="10908">
                  <c:v>21.768000000000001</c:v>
                </c:pt>
                <c:pt idx="10909">
                  <c:v>21.779</c:v>
                </c:pt>
                <c:pt idx="10910">
                  <c:v>21.768000000000001</c:v>
                </c:pt>
                <c:pt idx="10911">
                  <c:v>21.76</c:v>
                </c:pt>
                <c:pt idx="10912">
                  <c:v>21.728999999999999</c:v>
                </c:pt>
                <c:pt idx="10913">
                  <c:v>21.741</c:v>
                </c:pt>
                <c:pt idx="10914">
                  <c:v>21.742000000000001</c:v>
                </c:pt>
                <c:pt idx="10915">
                  <c:v>21.751999999999999</c:v>
                </c:pt>
                <c:pt idx="10916">
                  <c:v>21.806000000000001</c:v>
                </c:pt>
                <c:pt idx="10917">
                  <c:v>21.815000000000001</c:v>
                </c:pt>
                <c:pt idx="10918">
                  <c:v>21.83</c:v>
                </c:pt>
                <c:pt idx="10919">
                  <c:v>21.824999999999999</c:v>
                </c:pt>
                <c:pt idx="10920">
                  <c:v>21.841000000000001</c:v>
                </c:pt>
                <c:pt idx="10921">
                  <c:v>21.914000000000001</c:v>
                </c:pt>
                <c:pt idx="10922">
                  <c:v>21.946000000000002</c:v>
                </c:pt>
                <c:pt idx="10923">
                  <c:v>21.954000000000001</c:v>
                </c:pt>
                <c:pt idx="10924">
                  <c:v>21.991</c:v>
                </c:pt>
                <c:pt idx="10925">
                  <c:v>21.998999999999999</c:v>
                </c:pt>
                <c:pt idx="10926">
                  <c:v>22</c:v>
                </c:pt>
                <c:pt idx="10927">
                  <c:v>21.995999999999999</c:v>
                </c:pt>
                <c:pt idx="10928">
                  <c:v>21.989000000000001</c:v>
                </c:pt>
                <c:pt idx="10929">
                  <c:v>21.988</c:v>
                </c:pt>
                <c:pt idx="10930">
                  <c:v>21.986999999999998</c:v>
                </c:pt>
                <c:pt idx="10931">
                  <c:v>21.983000000000001</c:v>
                </c:pt>
                <c:pt idx="10932">
                  <c:v>21.975000000000001</c:v>
                </c:pt>
                <c:pt idx="10933">
                  <c:v>21.977</c:v>
                </c:pt>
                <c:pt idx="10934">
                  <c:v>21.971</c:v>
                </c:pt>
                <c:pt idx="10935">
                  <c:v>21.983000000000001</c:v>
                </c:pt>
                <c:pt idx="10936">
                  <c:v>21.991</c:v>
                </c:pt>
                <c:pt idx="10937">
                  <c:v>21.997</c:v>
                </c:pt>
                <c:pt idx="10938">
                  <c:v>21.998000000000001</c:v>
                </c:pt>
                <c:pt idx="10939">
                  <c:v>22.033999999999999</c:v>
                </c:pt>
                <c:pt idx="10940">
                  <c:v>22.04</c:v>
                </c:pt>
                <c:pt idx="10941">
                  <c:v>22.042000000000002</c:v>
                </c:pt>
                <c:pt idx="10942">
                  <c:v>22.047999999999998</c:v>
                </c:pt>
                <c:pt idx="10943">
                  <c:v>22.056999999999999</c:v>
                </c:pt>
                <c:pt idx="10944">
                  <c:v>22.068000000000001</c:v>
                </c:pt>
                <c:pt idx="10945">
                  <c:v>22.068000000000001</c:v>
                </c:pt>
                <c:pt idx="10946">
                  <c:v>22.077999999999999</c:v>
                </c:pt>
                <c:pt idx="10947">
                  <c:v>22.138000000000002</c:v>
                </c:pt>
                <c:pt idx="10948">
                  <c:v>22.15</c:v>
                </c:pt>
                <c:pt idx="10949">
                  <c:v>22.079000000000001</c:v>
                </c:pt>
                <c:pt idx="10950">
                  <c:v>21.96</c:v>
                </c:pt>
                <c:pt idx="10951">
                  <c:v>21.92</c:v>
                </c:pt>
                <c:pt idx="10952">
                  <c:v>21.696999999999999</c:v>
                </c:pt>
                <c:pt idx="10953">
                  <c:v>21.596</c:v>
                </c:pt>
                <c:pt idx="10954">
                  <c:v>21.518000000000001</c:v>
                </c:pt>
                <c:pt idx="10955">
                  <c:v>21.332000000000001</c:v>
                </c:pt>
                <c:pt idx="10956">
                  <c:v>21.254999999999999</c:v>
                </c:pt>
                <c:pt idx="10957">
                  <c:v>21.242000000000001</c:v>
                </c:pt>
                <c:pt idx="10958">
                  <c:v>21.25</c:v>
                </c:pt>
                <c:pt idx="10959">
                  <c:v>21.201000000000001</c:v>
                </c:pt>
                <c:pt idx="10960">
                  <c:v>21.225000000000001</c:v>
                </c:pt>
                <c:pt idx="10961">
                  <c:v>21.271000000000001</c:v>
                </c:pt>
                <c:pt idx="10962">
                  <c:v>21.472000000000001</c:v>
                </c:pt>
                <c:pt idx="10963">
                  <c:v>21.510999999999999</c:v>
                </c:pt>
                <c:pt idx="10964">
                  <c:v>21.539000000000001</c:v>
                </c:pt>
                <c:pt idx="10965">
                  <c:v>21.523</c:v>
                </c:pt>
                <c:pt idx="10966">
                  <c:v>21.574999999999999</c:v>
                </c:pt>
                <c:pt idx="10967">
                  <c:v>21.588999999999999</c:v>
                </c:pt>
                <c:pt idx="10968">
                  <c:v>21.681999999999999</c:v>
                </c:pt>
                <c:pt idx="10969">
                  <c:v>21.675000000000001</c:v>
                </c:pt>
                <c:pt idx="10970">
                  <c:v>21.702000000000002</c:v>
                </c:pt>
                <c:pt idx="10971">
                  <c:v>21.655999999999999</c:v>
                </c:pt>
                <c:pt idx="10972">
                  <c:v>21.719000000000001</c:v>
                </c:pt>
                <c:pt idx="10973">
                  <c:v>21.72</c:v>
                </c:pt>
                <c:pt idx="10974">
                  <c:v>21.797000000000001</c:v>
                </c:pt>
                <c:pt idx="10975">
                  <c:v>21.791</c:v>
                </c:pt>
                <c:pt idx="10976">
                  <c:v>21.821999999999999</c:v>
                </c:pt>
                <c:pt idx="10977">
                  <c:v>21.922999999999998</c:v>
                </c:pt>
                <c:pt idx="10978">
                  <c:v>22.082999999999998</c:v>
                </c:pt>
                <c:pt idx="10979">
                  <c:v>22.055</c:v>
                </c:pt>
                <c:pt idx="10980">
                  <c:v>22.056000000000001</c:v>
                </c:pt>
                <c:pt idx="10981">
                  <c:v>22.041</c:v>
                </c:pt>
                <c:pt idx="10982">
                  <c:v>22.067</c:v>
                </c:pt>
                <c:pt idx="10983">
                  <c:v>22.036999999999999</c:v>
                </c:pt>
                <c:pt idx="10984">
                  <c:v>22.015999999999998</c:v>
                </c:pt>
                <c:pt idx="10985">
                  <c:v>21.995999999999999</c:v>
                </c:pt>
                <c:pt idx="10986">
                  <c:v>22.004000000000001</c:v>
                </c:pt>
                <c:pt idx="10987">
                  <c:v>21.989000000000001</c:v>
                </c:pt>
                <c:pt idx="10988">
                  <c:v>21.99</c:v>
                </c:pt>
                <c:pt idx="10989">
                  <c:v>22.018000000000001</c:v>
                </c:pt>
                <c:pt idx="10990">
                  <c:v>22.065999999999999</c:v>
                </c:pt>
                <c:pt idx="10991">
                  <c:v>22.067</c:v>
                </c:pt>
                <c:pt idx="10992">
                  <c:v>22.045000000000002</c:v>
                </c:pt>
                <c:pt idx="10993">
                  <c:v>21.992000000000001</c:v>
                </c:pt>
                <c:pt idx="10994">
                  <c:v>21.997</c:v>
                </c:pt>
                <c:pt idx="10995">
                  <c:v>21.995999999999999</c:v>
                </c:pt>
                <c:pt idx="10996">
                  <c:v>21.971</c:v>
                </c:pt>
                <c:pt idx="10997">
                  <c:v>21.911000000000001</c:v>
                </c:pt>
                <c:pt idx="10998">
                  <c:v>21.771000000000001</c:v>
                </c:pt>
                <c:pt idx="10999">
                  <c:v>21.707000000000001</c:v>
                </c:pt>
                <c:pt idx="11000">
                  <c:v>21.637</c:v>
                </c:pt>
                <c:pt idx="11001">
                  <c:v>21.443999999999999</c:v>
                </c:pt>
                <c:pt idx="11002">
                  <c:v>21.061</c:v>
                </c:pt>
                <c:pt idx="11003">
                  <c:v>20.969000000000001</c:v>
                </c:pt>
                <c:pt idx="11004">
                  <c:v>20.873000000000001</c:v>
                </c:pt>
                <c:pt idx="11005">
                  <c:v>20.606999999999999</c:v>
                </c:pt>
                <c:pt idx="11006">
                  <c:v>20.507000000000001</c:v>
                </c:pt>
                <c:pt idx="11007">
                  <c:v>20.202999999999999</c:v>
                </c:pt>
                <c:pt idx="11008">
                  <c:v>20.026</c:v>
                </c:pt>
                <c:pt idx="11009">
                  <c:v>19.978000000000002</c:v>
                </c:pt>
                <c:pt idx="11010">
                  <c:v>19.925999999999998</c:v>
                </c:pt>
                <c:pt idx="11011">
                  <c:v>19.817</c:v>
                </c:pt>
                <c:pt idx="11012">
                  <c:v>19.763000000000002</c:v>
                </c:pt>
                <c:pt idx="11013">
                  <c:v>19.7</c:v>
                </c:pt>
                <c:pt idx="11014">
                  <c:v>19.596</c:v>
                </c:pt>
                <c:pt idx="11015">
                  <c:v>19.532</c:v>
                </c:pt>
                <c:pt idx="11016">
                  <c:v>19.5</c:v>
                </c:pt>
                <c:pt idx="11017">
                  <c:v>19.456</c:v>
                </c:pt>
                <c:pt idx="11018">
                  <c:v>19.423999999999999</c:v>
                </c:pt>
                <c:pt idx="11019">
                  <c:v>19.382000000000001</c:v>
                </c:pt>
                <c:pt idx="11020">
                  <c:v>19.297000000000001</c:v>
                </c:pt>
                <c:pt idx="11021">
                  <c:v>19.263000000000002</c:v>
                </c:pt>
                <c:pt idx="11022">
                  <c:v>19.234999999999999</c:v>
                </c:pt>
                <c:pt idx="11023">
                  <c:v>19.2</c:v>
                </c:pt>
                <c:pt idx="11024">
                  <c:v>19.212</c:v>
                </c:pt>
                <c:pt idx="11025">
                  <c:v>19.254999999999999</c:v>
                </c:pt>
                <c:pt idx="11026">
                  <c:v>19.266999999999999</c:v>
                </c:pt>
                <c:pt idx="11027">
                  <c:v>19.36</c:v>
                </c:pt>
                <c:pt idx="11028">
                  <c:v>19.509</c:v>
                </c:pt>
                <c:pt idx="11029">
                  <c:v>19.602</c:v>
                </c:pt>
                <c:pt idx="11030">
                  <c:v>19.634</c:v>
                </c:pt>
                <c:pt idx="11031">
                  <c:v>19.731000000000002</c:v>
                </c:pt>
                <c:pt idx="11032">
                  <c:v>19.739999999999998</c:v>
                </c:pt>
                <c:pt idx="11033">
                  <c:v>19.760999999999999</c:v>
                </c:pt>
                <c:pt idx="11034">
                  <c:v>19.716999999999999</c:v>
                </c:pt>
                <c:pt idx="11035">
                  <c:v>19.702000000000002</c:v>
                </c:pt>
                <c:pt idx="11036">
                  <c:v>19.657</c:v>
                </c:pt>
                <c:pt idx="11037">
                  <c:v>19.638999999999999</c:v>
                </c:pt>
                <c:pt idx="11038">
                  <c:v>19.651</c:v>
                </c:pt>
                <c:pt idx="11039">
                  <c:v>19.631</c:v>
                </c:pt>
                <c:pt idx="11040">
                  <c:v>19.611999999999998</c:v>
                </c:pt>
                <c:pt idx="11041">
                  <c:v>19.606000000000002</c:v>
                </c:pt>
                <c:pt idx="11042">
                  <c:v>19.585999999999999</c:v>
                </c:pt>
                <c:pt idx="11043">
                  <c:v>19.463999999999999</c:v>
                </c:pt>
                <c:pt idx="11044">
                  <c:v>19.408000000000001</c:v>
                </c:pt>
                <c:pt idx="11045">
                  <c:v>19.283999999999999</c:v>
                </c:pt>
                <c:pt idx="11046">
                  <c:v>19.207000000000001</c:v>
                </c:pt>
                <c:pt idx="11047">
                  <c:v>19.207999999999998</c:v>
                </c:pt>
                <c:pt idx="11048">
                  <c:v>19.097000000000001</c:v>
                </c:pt>
                <c:pt idx="11049">
                  <c:v>19.109000000000002</c:v>
                </c:pt>
                <c:pt idx="11050">
                  <c:v>19.077000000000002</c:v>
                </c:pt>
                <c:pt idx="11051">
                  <c:v>19.129000000000001</c:v>
                </c:pt>
                <c:pt idx="11052">
                  <c:v>19.114000000000001</c:v>
                </c:pt>
                <c:pt idx="11053">
                  <c:v>19.167999999999999</c:v>
                </c:pt>
                <c:pt idx="11054">
                  <c:v>19.417999999999999</c:v>
                </c:pt>
                <c:pt idx="11055">
                  <c:v>19.523</c:v>
                </c:pt>
                <c:pt idx="11056">
                  <c:v>19.771999999999998</c:v>
                </c:pt>
                <c:pt idx="11057">
                  <c:v>19.923999999999999</c:v>
                </c:pt>
                <c:pt idx="11058">
                  <c:v>19.952999999999999</c:v>
                </c:pt>
                <c:pt idx="11059">
                  <c:v>20.106000000000002</c:v>
                </c:pt>
                <c:pt idx="11060">
                  <c:v>20.306000000000001</c:v>
                </c:pt>
                <c:pt idx="11061">
                  <c:v>20.329000000000001</c:v>
                </c:pt>
                <c:pt idx="11062">
                  <c:v>20.530999999999999</c:v>
                </c:pt>
                <c:pt idx="11063">
                  <c:v>20.658000000000001</c:v>
                </c:pt>
                <c:pt idx="11064">
                  <c:v>20.792000000000002</c:v>
                </c:pt>
                <c:pt idx="11065">
                  <c:v>20.88</c:v>
                </c:pt>
                <c:pt idx="11066">
                  <c:v>20.882999999999999</c:v>
                </c:pt>
                <c:pt idx="11067">
                  <c:v>20.972000000000001</c:v>
                </c:pt>
                <c:pt idx="11068">
                  <c:v>21.161999999999999</c:v>
                </c:pt>
                <c:pt idx="11069">
                  <c:v>21.164999999999999</c:v>
                </c:pt>
                <c:pt idx="11070">
                  <c:v>21.359000000000002</c:v>
                </c:pt>
                <c:pt idx="11071">
                  <c:v>21.454999999999998</c:v>
                </c:pt>
                <c:pt idx="11072">
                  <c:v>21.553999999999998</c:v>
                </c:pt>
                <c:pt idx="11073">
                  <c:v>21.574000000000002</c:v>
                </c:pt>
                <c:pt idx="11074">
                  <c:v>21.577999999999999</c:v>
                </c:pt>
                <c:pt idx="11075">
                  <c:v>21.599</c:v>
                </c:pt>
                <c:pt idx="11076">
                  <c:v>21.672000000000001</c:v>
                </c:pt>
                <c:pt idx="11077">
                  <c:v>21.681999999999999</c:v>
                </c:pt>
                <c:pt idx="11078">
                  <c:v>21.756</c:v>
                </c:pt>
                <c:pt idx="11079">
                  <c:v>21.812999999999999</c:v>
                </c:pt>
                <c:pt idx="11080">
                  <c:v>21.882000000000001</c:v>
                </c:pt>
                <c:pt idx="11081">
                  <c:v>21.888999999999999</c:v>
                </c:pt>
                <c:pt idx="11082">
                  <c:v>21.891999999999999</c:v>
                </c:pt>
                <c:pt idx="11083">
                  <c:v>21.898</c:v>
                </c:pt>
                <c:pt idx="11084">
                  <c:v>21.843</c:v>
                </c:pt>
                <c:pt idx="11085">
                  <c:v>21.824000000000002</c:v>
                </c:pt>
                <c:pt idx="11086">
                  <c:v>21.768999999999998</c:v>
                </c:pt>
                <c:pt idx="11087">
                  <c:v>21.727</c:v>
                </c:pt>
                <c:pt idx="11088">
                  <c:v>21.687999999999999</c:v>
                </c:pt>
                <c:pt idx="11089">
                  <c:v>21.652000000000001</c:v>
                </c:pt>
                <c:pt idx="11090">
                  <c:v>21.571000000000002</c:v>
                </c:pt>
                <c:pt idx="11091">
                  <c:v>21.38</c:v>
                </c:pt>
                <c:pt idx="11092">
                  <c:v>21.297000000000001</c:v>
                </c:pt>
                <c:pt idx="11093">
                  <c:v>21.106999999999999</c:v>
                </c:pt>
                <c:pt idx="11094">
                  <c:v>20.965</c:v>
                </c:pt>
                <c:pt idx="11095">
                  <c:v>20.771999999999998</c:v>
                </c:pt>
                <c:pt idx="11096">
                  <c:v>20.850999999999999</c:v>
                </c:pt>
                <c:pt idx="11097">
                  <c:v>20.957999999999998</c:v>
                </c:pt>
                <c:pt idx="11098">
                  <c:v>21.045999999999999</c:v>
                </c:pt>
                <c:pt idx="11099">
                  <c:v>21.152999999999999</c:v>
                </c:pt>
                <c:pt idx="11100">
                  <c:v>21.413</c:v>
                </c:pt>
                <c:pt idx="11101">
                  <c:v>21.436</c:v>
                </c:pt>
                <c:pt idx="11102">
                  <c:v>21.530999999999999</c:v>
                </c:pt>
                <c:pt idx="11103">
                  <c:v>21.446999999999999</c:v>
                </c:pt>
                <c:pt idx="11104">
                  <c:v>21.428999999999998</c:v>
                </c:pt>
                <c:pt idx="11105">
                  <c:v>21.41</c:v>
                </c:pt>
                <c:pt idx="11106">
                  <c:v>21.318000000000001</c:v>
                </c:pt>
                <c:pt idx="11107">
                  <c:v>21.175999999999998</c:v>
                </c:pt>
                <c:pt idx="11108">
                  <c:v>20.998999999999999</c:v>
                </c:pt>
                <c:pt idx="11109">
                  <c:v>20.515999999999998</c:v>
                </c:pt>
                <c:pt idx="11110">
                  <c:v>20.468</c:v>
                </c:pt>
                <c:pt idx="11111">
                  <c:v>20.43</c:v>
                </c:pt>
                <c:pt idx="11112">
                  <c:v>20.382999999999999</c:v>
                </c:pt>
                <c:pt idx="11113">
                  <c:v>20.308</c:v>
                </c:pt>
                <c:pt idx="11114">
                  <c:v>20.170000000000002</c:v>
                </c:pt>
                <c:pt idx="11115">
                  <c:v>20.141999999999999</c:v>
                </c:pt>
                <c:pt idx="11116">
                  <c:v>20.18</c:v>
                </c:pt>
                <c:pt idx="11117">
                  <c:v>20.395</c:v>
                </c:pt>
                <c:pt idx="11118">
                  <c:v>20.756</c:v>
                </c:pt>
                <c:pt idx="11119">
                  <c:v>20.821000000000002</c:v>
                </c:pt>
                <c:pt idx="11120">
                  <c:v>20.837</c:v>
                </c:pt>
                <c:pt idx="11121">
                  <c:v>20.893999999999998</c:v>
                </c:pt>
                <c:pt idx="11122">
                  <c:v>20.922000000000001</c:v>
                </c:pt>
                <c:pt idx="11123">
                  <c:v>21.08</c:v>
                </c:pt>
                <c:pt idx="11124">
                  <c:v>21.138000000000002</c:v>
                </c:pt>
                <c:pt idx="11125">
                  <c:v>21.300999999999998</c:v>
                </c:pt>
                <c:pt idx="11126">
                  <c:v>21.378</c:v>
                </c:pt>
                <c:pt idx="11127">
                  <c:v>21.428000000000001</c:v>
                </c:pt>
                <c:pt idx="11128">
                  <c:v>21.491</c:v>
                </c:pt>
                <c:pt idx="11129">
                  <c:v>21.536000000000001</c:v>
                </c:pt>
                <c:pt idx="11130">
                  <c:v>21.681999999999999</c:v>
                </c:pt>
                <c:pt idx="11131">
                  <c:v>21.696999999999999</c:v>
                </c:pt>
                <c:pt idx="11132">
                  <c:v>21.7</c:v>
                </c:pt>
                <c:pt idx="11133">
                  <c:v>21.702999999999999</c:v>
                </c:pt>
                <c:pt idx="11134">
                  <c:v>21.704999999999998</c:v>
                </c:pt>
                <c:pt idx="11135">
                  <c:v>21.702999999999999</c:v>
                </c:pt>
                <c:pt idx="11136">
                  <c:v>21.698</c:v>
                </c:pt>
                <c:pt idx="11137">
                  <c:v>21.689</c:v>
                </c:pt>
                <c:pt idx="11138">
                  <c:v>21.693000000000001</c:v>
                </c:pt>
                <c:pt idx="11139">
                  <c:v>21.725999999999999</c:v>
                </c:pt>
                <c:pt idx="11140">
                  <c:v>21.734000000000002</c:v>
                </c:pt>
                <c:pt idx="11141">
                  <c:v>21.768000000000001</c:v>
                </c:pt>
                <c:pt idx="11142">
                  <c:v>21.779</c:v>
                </c:pt>
                <c:pt idx="11143">
                  <c:v>21.768999999999998</c:v>
                </c:pt>
                <c:pt idx="11144">
                  <c:v>21.768000000000001</c:v>
                </c:pt>
                <c:pt idx="11145">
                  <c:v>21.736999999999998</c:v>
                </c:pt>
                <c:pt idx="11146">
                  <c:v>21.734999999999999</c:v>
                </c:pt>
                <c:pt idx="11147">
                  <c:v>21.734000000000002</c:v>
                </c:pt>
                <c:pt idx="11148">
                  <c:v>21.727</c:v>
                </c:pt>
                <c:pt idx="11149">
                  <c:v>21.693000000000001</c:v>
                </c:pt>
                <c:pt idx="11150">
                  <c:v>21.686</c:v>
                </c:pt>
                <c:pt idx="11151">
                  <c:v>21.651</c:v>
                </c:pt>
                <c:pt idx="11152">
                  <c:v>21.635000000000002</c:v>
                </c:pt>
                <c:pt idx="11153">
                  <c:v>21.529</c:v>
                </c:pt>
                <c:pt idx="11154">
                  <c:v>21.423999999999999</c:v>
                </c:pt>
                <c:pt idx="11155">
                  <c:v>21.292000000000002</c:v>
                </c:pt>
                <c:pt idx="11156">
                  <c:v>21.242000000000001</c:v>
                </c:pt>
                <c:pt idx="11157">
                  <c:v>21.234999999999999</c:v>
                </c:pt>
                <c:pt idx="11158">
                  <c:v>21.234000000000002</c:v>
                </c:pt>
                <c:pt idx="11159">
                  <c:v>21.234000000000002</c:v>
                </c:pt>
                <c:pt idx="11160">
                  <c:v>21.234999999999999</c:v>
                </c:pt>
                <c:pt idx="11161">
                  <c:v>21.242000000000001</c:v>
                </c:pt>
                <c:pt idx="11162">
                  <c:v>21.315000000000001</c:v>
                </c:pt>
                <c:pt idx="11163">
                  <c:v>21.327000000000002</c:v>
                </c:pt>
                <c:pt idx="11164">
                  <c:v>21.356000000000002</c:v>
                </c:pt>
                <c:pt idx="11165">
                  <c:v>21.4</c:v>
                </c:pt>
                <c:pt idx="11166">
                  <c:v>21.443999999999999</c:v>
                </c:pt>
                <c:pt idx="11167">
                  <c:v>21.373000000000001</c:v>
                </c:pt>
                <c:pt idx="11168">
                  <c:v>21.372</c:v>
                </c:pt>
                <c:pt idx="11169">
                  <c:v>21.21</c:v>
                </c:pt>
                <c:pt idx="11170">
                  <c:v>21.097999999999999</c:v>
                </c:pt>
                <c:pt idx="11171">
                  <c:v>21.030999999999999</c:v>
                </c:pt>
                <c:pt idx="11172">
                  <c:v>21.061</c:v>
                </c:pt>
                <c:pt idx="11173">
                  <c:v>21.256</c:v>
                </c:pt>
                <c:pt idx="11174">
                  <c:v>21.26</c:v>
                </c:pt>
                <c:pt idx="11175">
                  <c:v>21.260999999999999</c:v>
                </c:pt>
                <c:pt idx="11176">
                  <c:v>21.263000000000002</c:v>
                </c:pt>
                <c:pt idx="11177">
                  <c:v>21.355</c:v>
                </c:pt>
                <c:pt idx="11178">
                  <c:v>21.401</c:v>
                </c:pt>
                <c:pt idx="11179">
                  <c:v>21.515000000000001</c:v>
                </c:pt>
                <c:pt idx="11180">
                  <c:v>21.849</c:v>
                </c:pt>
                <c:pt idx="11181">
                  <c:v>21.916</c:v>
                </c:pt>
                <c:pt idx="11182">
                  <c:v>21.920999999999999</c:v>
                </c:pt>
                <c:pt idx="11183">
                  <c:v>21.986999999999998</c:v>
                </c:pt>
                <c:pt idx="11184">
                  <c:v>21.986000000000001</c:v>
                </c:pt>
                <c:pt idx="11185">
                  <c:v>21.975999999999999</c:v>
                </c:pt>
                <c:pt idx="11186">
                  <c:v>21.974</c:v>
                </c:pt>
                <c:pt idx="11187">
                  <c:v>21.945</c:v>
                </c:pt>
                <c:pt idx="11188">
                  <c:v>21.908999999999999</c:v>
                </c:pt>
                <c:pt idx="11189">
                  <c:v>21.815999999999999</c:v>
                </c:pt>
                <c:pt idx="11190">
                  <c:v>21.797000000000001</c:v>
                </c:pt>
                <c:pt idx="11191">
                  <c:v>21.792999999999999</c:v>
                </c:pt>
                <c:pt idx="11192">
                  <c:v>21.788</c:v>
                </c:pt>
                <c:pt idx="11193">
                  <c:v>21.672000000000001</c:v>
                </c:pt>
                <c:pt idx="11194">
                  <c:v>21.643000000000001</c:v>
                </c:pt>
                <c:pt idx="11195">
                  <c:v>21.533000000000001</c:v>
                </c:pt>
                <c:pt idx="11196">
                  <c:v>21.475000000000001</c:v>
                </c:pt>
                <c:pt idx="11197">
                  <c:v>21.385999999999999</c:v>
                </c:pt>
                <c:pt idx="11198">
                  <c:v>21.373000000000001</c:v>
                </c:pt>
                <c:pt idx="11199">
                  <c:v>21.289000000000001</c:v>
                </c:pt>
                <c:pt idx="11200">
                  <c:v>21.303999999999998</c:v>
                </c:pt>
                <c:pt idx="11201">
                  <c:v>21.33</c:v>
                </c:pt>
                <c:pt idx="11202">
                  <c:v>21.338999999999999</c:v>
                </c:pt>
                <c:pt idx="11203">
                  <c:v>21.427</c:v>
                </c:pt>
                <c:pt idx="11204">
                  <c:v>21.451000000000001</c:v>
                </c:pt>
                <c:pt idx="11205">
                  <c:v>21.456</c:v>
                </c:pt>
                <c:pt idx="11206">
                  <c:v>21.463999999999999</c:v>
                </c:pt>
                <c:pt idx="11207">
                  <c:v>21.513999999999999</c:v>
                </c:pt>
                <c:pt idx="11208">
                  <c:v>21.536999999999999</c:v>
                </c:pt>
                <c:pt idx="11209">
                  <c:v>21.567</c:v>
                </c:pt>
                <c:pt idx="11210">
                  <c:v>21.591000000000001</c:v>
                </c:pt>
                <c:pt idx="11211">
                  <c:v>21.62</c:v>
                </c:pt>
                <c:pt idx="11212">
                  <c:v>21.588000000000001</c:v>
                </c:pt>
                <c:pt idx="11213">
                  <c:v>21.573</c:v>
                </c:pt>
                <c:pt idx="11214">
                  <c:v>21.576000000000001</c:v>
                </c:pt>
                <c:pt idx="11215">
                  <c:v>21.542999999999999</c:v>
                </c:pt>
                <c:pt idx="11216">
                  <c:v>21.542999999999999</c:v>
                </c:pt>
                <c:pt idx="11217">
                  <c:v>21.518999999999998</c:v>
                </c:pt>
                <c:pt idx="11218">
                  <c:v>21.129000000000001</c:v>
                </c:pt>
                <c:pt idx="11219">
                  <c:v>21.007999999999999</c:v>
                </c:pt>
                <c:pt idx="11220">
                  <c:v>20.856999999999999</c:v>
                </c:pt>
                <c:pt idx="11221">
                  <c:v>20.709</c:v>
                </c:pt>
                <c:pt idx="11222">
                  <c:v>20.702999999999999</c:v>
                </c:pt>
                <c:pt idx="11223">
                  <c:v>20.710999999999999</c:v>
                </c:pt>
                <c:pt idx="11224">
                  <c:v>20.715</c:v>
                </c:pt>
                <c:pt idx="11225">
                  <c:v>20.756</c:v>
                </c:pt>
                <c:pt idx="11226">
                  <c:v>20.878</c:v>
                </c:pt>
                <c:pt idx="11227">
                  <c:v>20.893999999999998</c:v>
                </c:pt>
                <c:pt idx="11228">
                  <c:v>20.896000000000001</c:v>
                </c:pt>
                <c:pt idx="11229">
                  <c:v>20.904</c:v>
                </c:pt>
                <c:pt idx="11230">
                  <c:v>20.859000000000002</c:v>
                </c:pt>
                <c:pt idx="11231">
                  <c:v>20.861000000000001</c:v>
                </c:pt>
                <c:pt idx="11232">
                  <c:v>20.82</c:v>
                </c:pt>
                <c:pt idx="11233">
                  <c:v>20.745999999999999</c:v>
                </c:pt>
                <c:pt idx="11234">
                  <c:v>20.733000000000001</c:v>
                </c:pt>
                <c:pt idx="11235">
                  <c:v>20.672000000000001</c:v>
                </c:pt>
                <c:pt idx="11236">
                  <c:v>20.626000000000001</c:v>
                </c:pt>
                <c:pt idx="11237">
                  <c:v>20.626999999999999</c:v>
                </c:pt>
                <c:pt idx="11238">
                  <c:v>20.603000000000002</c:v>
                </c:pt>
                <c:pt idx="11239">
                  <c:v>20.574000000000002</c:v>
                </c:pt>
                <c:pt idx="11240">
                  <c:v>20.574000000000002</c:v>
                </c:pt>
                <c:pt idx="11241">
                  <c:v>20.562999999999999</c:v>
                </c:pt>
                <c:pt idx="11242">
                  <c:v>20.536999999999999</c:v>
                </c:pt>
                <c:pt idx="11243">
                  <c:v>20.436</c:v>
                </c:pt>
                <c:pt idx="11244">
                  <c:v>20.332999999999998</c:v>
                </c:pt>
                <c:pt idx="11245">
                  <c:v>20.327000000000002</c:v>
                </c:pt>
                <c:pt idx="11246">
                  <c:v>20.29</c:v>
                </c:pt>
                <c:pt idx="11247">
                  <c:v>20.131</c:v>
                </c:pt>
                <c:pt idx="11248">
                  <c:v>20.056000000000001</c:v>
                </c:pt>
                <c:pt idx="11249">
                  <c:v>20.193000000000001</c:v>
                </c:pt>
                <c:pt idx="11250">
                  <c:v>20.22</c:v>
                </c:pt>
                <c:pt idx="11251">
                  <c:v>20.361000000000001</c:v>
                </c:pt>
                <c:pt idx="11252">
                  <c:v>20.591000000000001</c:v>
                </c:pt>
                <c:pt idx="11253">
                  <c:v>20.911000000000001</c:v>
                </c:pt>
                <c:pt idx="11254">
                  <c:v>21.084</c:v>
                </c:pt>
                <c:pt idx="11255">
                  <c:v>21.152000000000001</c:v>
                </c:pt>
                <c:pt idx="11256">
                  <c:v>21.462</c:v>
                </c:pt>
                <c:pt idx="11257">
                  <c:v>21.521000000000001</c:v>
                </c:pt>
                <c:pt idx="11258">
                  <c:v>21.529</c:v>
                </c:pt>
                <c:pt idx="11259">
                  <c:v>21.542999999999999</c:v>
                </c:pt>
                <c:pt idx="11260">
                  <c:v>21.651</c:v>
                </c:pt>
                <c:pt idx="11261">
                  <c:v>21.709</c:v>
                </c:pt>
                <c:pt idx="11262">
                  <c:v>21.738</c:v>
                </c:pt>
                <c:pt idx="11263">
                  <c:v>21.73</c:v>
                </c:pt>
                <c:pt idx="11264">
                  <c:v>21.794</c:v>
                </c:pt>
                <c:pt idx="11265">
                  <c:v>21.734999999999999</c:v>
                </c:pt>
                <c:pt idx="11266">
                  <c:v>21.731999999999999</c:v>
                </c:pt>
                <c:pt idx="11267">
                  <c:v>21.696000000000002</c:v>
                </c:pt>
                <c:pt idx="11268">
                  <c:v>21.65</c:v>
                </c:pt>
                <c:pt idx="11269">
                  <c:v>21.588000000000001</c:v>
                </c:pt>
                <c:pt idx="11270">
                  <c:v>21.321000000000002</c:v>
                </c:pt>
                <c:pt idx="11271">
                  <c:v>21.318000000000001</c:v>
                </c:pt>
                <c:pt idx="11272">
                  <c:v>21.315999999999999</c:v>
                </c:pt>
                <c:pt idx="11273">
                  <c:v>21.306999999999999</c:v>
                </c:pt>
                <c:pt idx="11274">
                  <c:v>21.032</c:v>
                </c:pt>
                <c:pt idx="11275">
                  <c:v>20.986000000000001</c:v>
                </c:pt>
                <c:pt idx="11276">
                  <c:v>20.960999999999999</c:v>
                </c:pt>
                <c:pt idx="11277">
                  <c:v>20.911000000000001</c:v>
                </c:pt>
                <c:pt idx="11278">
                  <c:v>20.896000000000001</c:v>
                </c:pt>
                <c:pt idx="11279">
                  <c:v>20.954999999999998</c:v>
                </c:pt>
                <c:pt idx="11280">
                  <c:v>20.988</c:v>
                </c:pt>
                <c:pt idx="11281">
                  <c:v>21.048999999999999</c:v>
                </c:pt>
                <c:pt idx="11282">
                  <c:v>21.231999999999999</c:v>
                </c:pt>
                <c:pt idx="11283">
                  <c:v>21.262</c:v>
                </c:pt>
                <c:pt idx="11284">
                  <c:v>21.324999999999999</c:v>
                </c:pt>
                <c:pt idx="11285">
                  <c:v>21.491</c:v>
                </c:pt>
                <c:pt idx="11286">
                  <c:v>21.582999999999998</c:v>
                </c:pt>
                <c:pt idx="11287">
                  <c:v>21.695</c:v>
                </c:pt>
                <c:pt idx="11288">
                  <c:v>21.776</c:v>
                </c:pt>
                <c:pt idx="11289">
                  <c:v>21.832999999999998</c:v>
                </c:pt>
                <c:pt idx="11290">
                  <c:v>21.9</c:v>
                </c:pt>
                <c:pt idx="11291">
                  <c:v>21.914999999999999</c:v>
                </c:pt>
                <c:pt idx="11292">
                  <c:v>21.949000000000002</c:v>
                </c:pt>
                <c:pt idx="11293">
                  <c:v>21.954999999999998</c:v>
                </c:pt>
                <c:pt idx="11294">
                  <c:v>21.975000000000001</c:v>
                </c:pt>
                <c:pt idx="11295">
                  <c:v>21.988</c:v>
                </c:pt>
                <c:pt idx="11296">
                  <c:v>21.988</c:v>
                </c:pt>
                <c:pt idx="11297">
                  <c:v>22.001000000000001</c:v>
                </c:pt>
                <c:pt idx="11298">
                  <c:v>22.012</c:v>
                </c:pt>
                <c:pt idx="11299">
                  <c:v>21.974</c:v>
                </c:pt>
                <c:pt idx="11300">
                  <c:v>21.969000000000001</c:v>
                </c:pt>
                <c:pt idx="11301">
                  <c:v>21.957999999999998</c:v>
                </c:pt>
                <c:pt idx="11302">
                  <c:v>21.951000000000001</c:v>
                </c:pt>
                <c:pt idx="11303">
                  <c:v>21.859000000000002</c:v>
                </c:pt>
                <c:pt idx="11304">
                  <c:v>21.722000000000001</c:v>
                </c:pt>
                <c:pt idx="11305">
                  <c:v>21.666</c:v>
                </c:pt>
                <c:pt idx="11306">
                  <c:v>21.663</c:v>
                </c:pt>
                <c:pt idx="11307">
                  <c:v>21.652999999999999</c:v>
                </c:pt>
                <c:pt idx="11308">
                  <c:v>21.574000000000002</c:v>
                </c:pt>
                <c:pt idx="11309">
                  <c:v>21.364999999999998</c:v>
                </c:pt>
                <c:pt idx="11310">
                  <c:v>21.343</c:v>
                </c:pt>
                <c:pt idx="11311">
                  <c:v>21.257000000000001</c:v>
                </c:pt>
                <c:pt idx="11312">
                  <c:v>21.123999999999999</c:v>
                </c:pt>
                <c:pt idx="11313">
                  <c:v>21.084</c:v>
                </c:pt>
                <c:pt idx="11314">
                  <c:v>21.088000000000001</c:v>
                </c:pt>
                <c:pt idx="11315">
                  <c:v>21.106999999999999</c:v>
                </c:pt>
                <c:pt idx="11316">
                  <c:v>21.146999999999998</c:v>
                </c:pt>
                <c:pt idx="11317">
                  <c:v>21.187000000000001</c:v>
                </c:pt>
                <c:pt idx="11318">
                  <c:v>21.202999999999999</c:v>
                </c:pt>
                <c:pt idx="11319">
                  <c:v>21.297999999999998</c:v>
                </c:pt>
                <c:pt idx="11320">
                  <c:v>21.263000000000002</c:v>
                </c:pt>
                <c:pt idx="11321">
                  <c:v>21.254000000000001</c:v>
                </c:pt>
                <c:pt idx="11322">
                  <c:v>21.202999999999999</c:v>
                </c:pt>
                <c:pt idx="11323">
                  <c:v>21.164999999999999</c:v>
                </c:pt>
                <c:pt idx="11324">
                  <c:v>21.177</c:v>
                </c:pt>
                <c:pt idx="11325">
                  <c:v>21.155000000000001</c:v>
                </c:pt>
                <c:pt idx="11326">
                  <c:v>21.192</c:v>
                </c:pt>
                <c:pt idx="11327">
                  <c:v>21.15</c:v>
                </c:pt>
                <c:pt idx="11328">
                  <c:v>21.143000000000001</c:v>
                </c:pt>
                <c:pt idx="11329">
                  <c:v>21.128</c:v>
                </c:pt>
                <c:pt idx="11330">
                  <c:v>21.135000000000002</c:v>
                </c:pt>
                <c:pt idx="11331">
                  <c:v>21.192</c:v>
                </c:pt>
                <c:pt idx="11332">
                  <c:v>21.222000000000001</c:v>
                </c:pt>
                <c:pt idx="11333">
                  <c:v>21.31</c:v>
                </c:pt>
                <c:pt idx="11334">
                  <c:v>21.454999999999998</c:v>
                </c:pt>
                <c:pt idx="11335">
                  <c:v>21.535</c:v>
                </c:pt>
                <c:pt idx="11336">
                  <c:v>21.606000000000002</c:v>
                </c:pt>
                <c:pt idx="11337">
                  <c:v>21.68</c:v>
                </c:pt>
                <c:pt idx="11338">
                  <c:v>21.706</c:v>
                </c:pt>
                <c:pt idx="11339">
                  <c:v>21.768999999999998</c:v>
                </c:pt>
                <c:pt idx="11340">
                  <c:v>21.786999999999999</c:v>
                </c:pt>
                <c:pt idx="11341">
                  <c:v>21.81</c:v>
                </c:pt>
                <c:pt idx="11342">
                  <c:v>21.824999999999999</c:v>
                </c:pt>
                <c:pt idx="11343">
                  <c:v>21.878</c:v>
                </c:pt>
                <c:pt idx="11344">
                  <c:v>21.89</c:v>
                </c:pt>
                <c:pt idx="11345">
                  <c:v>21.896000000000001</c:v>
                </c:pt>
                <c:pt idx="11346">
                  <c:v>21.905999999999999</c:v>
                </c:pt>
                <c:pt idx="11347">
                  <c:v>21.873000000000001</c:v>
                </c:pt>
                <c:pt idx="11348">
                  <c:v>21.847999999999999</c:v>
                </c:pt>
                <c:pt idx="11349">
                  <c:v>21.837</c:v>
                </c:pt>
                <c:pt idx="11350">
                  <c:v>21.815000000000001</c:v>
                </c:pt>
                <c:pt idx="11351">
                  <c:v>21.812000000000001</c:v>
                </c:pt>
                <c:pt idx="11352">
                  <c:v>21.805</c:v>
                </c:pt>
                <c:pt idx="11353">
                  <c:v>21.684999999999999</c:v>
                </c:pt>
                <c:pt idx="11354">
                  <c:v>21.596</c:v>
                </c:pt>
                <c:pt idx="11355">
                  <c:v>21.584</c:v>
                </c:pt>
                <c:pt idx="11356">
                  <c:v>21.574000000000002</c:v>
                </c:pt>
                <c:pt idx="11357">
                  <c:v>21.574999999999999</c:v>
                </c:pt>
                <c:pt idx="11358">
                  <c:v>21.577999999999999</c:v>
                </c:pt>
                <c:pt idx="11359">
                  <c:v>21.591999999999999</c:v>
                </c:pt>
                <c:pt idx="11360">
                  <c:v>21.652000000000001</c:v>
                </c:pt>
                <c:pt idx="11361">
                  <c:v>21.594000000000001</c:v>
                </c:pt>
                <c:pt idx="11362">
                  <c:v>21.585000000000001</c:v>
                </c:pt>
                <c:pt idx="11363">
                  <c:v>21.588000000000001</c:v>
                </c:pt>
                <c:pt idx="11364">
                  <c:v>21.655999999999999</c:v>
                </c:pt>
                <c:pt idx="11365">
                  <c:v>21.69</c:v>
                </c:pt>
                <c:pt idx="11366">
                  <c:v>21.763999999999999</c:v>
                </c:pt>
                <c:pt idx="11367">
                  <c:v>21.75</c:v>
                </c:pt>
                <c:pt idx="11368">
                  <c:v>21.741</c:v>
                </c:pt>
                <c:pt idx="11369">
                  <c:v>21.738</c:v>
                </c:pt>
                <c:pt idx="11370">
                  <c:v>21.731000000000002</c:v>
                </c:pt>
                <c:pt idx="11371">
                  <c:v>21.702999999999999</c:v>
                </c:pt>
                <c:pt idx="11372">
                  <c:v>21.673999999999999</c:v>
                </c:pt>
                <c:pt idx="11373">
                  <c:v>21.637</c:v>
                </c:pt>
                <c:pt idx="11374">
                  <c:v>21.603999999999999</c:v>
                </c:pt>
                <c:pt idx="11375">
                  <c:v>21.559000000000001</c:v>
                </c:pt>
                <c:pt idx="11376">
                  <c:v>21.542000000000002</c:v>
                </c:pt>
                <c:pt idx="11377">
                  <c:v>21.545999999999999</c:v>
                </c:pt>
                <c:pt idx="11378">
                  <c:v>21.553000000000001</c:v>
                </c:pt>
                <c:pt idx="11379">
                  <c:v>21.562000000000001</c:v>
                </c:pt>
                <c:pt idx="11380">
                  <c:v>21.515999999999998</c:v>
                </c:pt>
                <c:pt idx="11381">
                  <c:v>21.472999999999999</c:v>
                </c:pt>
                <c:pt idx="11382">
                  <c:v>21.446000000000002</c:v>
                </c:pt>
                <c:pt idx="11383">
                  <c:v>21.468</c:v>
                </c:pt>
                <c:pt idx="11384">
                  <c:v>21.465</c:v>
                </c:pt>
                <c:pt idx="11385">
                  <c:v>21.478000000000002</c:v>
                </c:pt>
                <c:pt idx="11386">
                  <c:v>21.515000000000001</c:v>
                </c:pt>
                <c:pt idx="11387">
                  <c:v>21.631</c:v>
                </c:pt>
                <c:pt idx="11388">
                  <c:v>21.670999999999999</c:v>
                </c:pt>
                <c:pt idx="11389">
                  <c:v>21.696999999999999</c:v>
                </c:pt>
                <c:pt idx="11390">
                  <c:v>21.71</c:v>
                </c:pt>
                <c:pt idx="11391">
                  <c:v>21.734999999999999</c:v>
                </c:pt>
                <c:pt idx="11392">
                  <c:v>21.789000000000001</c:v>
                </c:pt>
                <c:pt idx="11393">
                  <c:v>21.902999999999999</c:v>
                </c:pt>
                <c:pt idx="11394">
                  <c:v>21.908000000000001</c:v>
                </c:pt>
                <c:pt idx="11395">
                  <c:v>21.922999999999998</c:v>
                </c:pt>
                <c:pt idx="11396">
                  <c:v>22</c:v>
                </c:pt>
                <c:pt idx="11397">
                  <c:v>22.027000000000001</c:v>
                </c:pt>
                <c:pt idx="11398">
                  <c:v>21.992000000000001</c:v>
                </c:pt>
                <c:pt idx="11399">
                  <c:v>21.984000000000002</c:v>
                </c:pt>
                <c:pt idx="11400">
                  <c:v>21.951000000000001</c:v>
                </c:pt>
                <c:pt idx="11401">
                  <c:v>21.914999999999999</c:v>
                </c:pt>
                <c:pt idx="11402">
                  <c:v>21.795999999999999</c:v>
                </c:pt>
                <c:pt idx="11403">
                  <c:v>21.704999999999998</c:v>
                </c:pt>
                <c:pt idx="11404">
                  <c:v>21.667999999999999</c:v>
                </c:pt>
                <c:pt idx="11405">
                  <c:v>21.623999999999999</c:v>
                </c:pt>
                <c:pt idx="11406">
                  <c:v>21.622</c:v>
                </c:pt>
                <c:pt idx="11407">
                  <c:v>21.582999999999998</c:v>
                </c:pt>
                <c:pt idx="11408">
                  <c:v>21.602</c:v>
                </c:pt>
                <c:pt idx="11409">
                  <c:v>21.606999999999999</c:v>
                </c:pt>
                <c:pt idx="11410">
                  <c:v>21.704999999999998</c:v>
                </c:pt>
                <c:pt idx="11411">
                  <c:v>21.709</c:v>
                </c:pt>
                <c:pt idx="11412">
                  <c:v>21.709</c:v>
                </c:pt>
                <c:pt idx="11413">
                  <c:v>21.709</c:v>
                </c:pt>
                <c:pt idx="11414">
                  <c:v>21.707000000000001</c:v>
                </c:pt>
                <c:pt idx="11415">
                  <c:v>21.722000000000001</c:v>
                </c:pt>
                <c:pt idx="11416">
                  <c:v>21.744</c:v>
                </c:pt>
                <c:pt idx="11417">
                  <c:v>21.776</c:v>
                </c:pt>
                <c:pt idx="11418">
                  <c:v>21.866</c:v>
                </c:pt>
                <c:pt idx="11419">
                  <c:v>21.869</c:v>
                </c:pt>
                <c:pt idx="11420">
                  <c:v>21.87</c:v>
                </c:pt>
                <c:pt idx="11421">
                  <c:v>21.893999999999998</c:v>
                </c:pt>
                <c:pt idx="11422">
                  <c:v>21.885999999999999</c:v>
                </c:pt>
                <c:pt idx="11423">
                  <c:v>21.795999999999999</c:v>
                </c:pt>
                <c:pt idx="11424">
                  <c:v>21.77</c:v>
                </c:pt>
                <c:pt idx="11425">
                  <c:v>21.689</c:v>
                </c:pt>
                <c:pt idx="11426">
                  <c:v>21.641999999999999</c:v>
                </c:pt>
                <c:pt idx="11427">
                  <c:v>21.533000000000001</c:v>
                </c:pt>
                <c:pt idx="11428">
                  <c:v>21.507999999999999</c:v>
                </c:pt>
                <c:pt idx="11429">
                  <c:v>21.504000000000001</c:v>
                </c:pt>
                <c:pt idx="11430">
                  <c:v>21.51</c:v>
                </c:pt>
                <c:pt idx="11431">
                  <c:v>21.53</c:v>
                </c:pt>
                <c:pt idx="11432">
                  <c:v>21.553000000000001</c:v>
                </c:pt>
                <c:pt idx="11433">
                  <c:v>21.613</c:v>
                </c:pt>
                <c:pt idx="11434">
                  <c:v>21.640999999999998</c:v>
                </c:pt>
                <c:pt idx="11435">
                  <c:v>21.812999999999999</c:v>
                </c:pt>
                <c:pt idx="11436">
                  <c:v>21.824999999999999</c:v>
                </c:pt>
                <c:pt idx="11437">
                  <c:v>21.853000000000002</c:v>
                </c:pt>
                <c:pt idx="11438">
                  <c:v>21.956</c:v>
                </c:pt>
                <c:pt idx="11439">
                  <c:v>22.003</c:v>
                </c:pt>
                <c:pt idx="11440">
                  <c:v>22.036000000000001</c:v>
                </c:pt>
                <c:pt idx="11441">
                  <c:v>22.073</c:v>
                </c:pt>
                <c:pt idx="11442">
                  <c:v>22.076000000000001</c:v>
                </c:pt>
                <c:pt idx="11443">
                  <c:v>22.085000000000001</c:v>
                </c:pt>
                <c:pt idx="11444">
                  <c:v>22.079000000000001</c:v>
                </c:pt>
                <c:pt idx="11445">
                  <c:v>22.077000000000002</c:v>
                </c:pt>
                <c:pt idx="11446">
                  <c:v>22.074999999999999</c:v>
                </c:pt>
                <c:pt idx="11447">
                  <c:v>22.068000000000001</c:v>
                </c:pt>
                <c:pt idx="11448">
                  <c:v>22.07</c:v>
                </c:pt>
                <c:pt idx="11449">
                  <c:v>22.094999999999999</c:v>
                </c:pt>
                <c:pt idx="11450">
                  <c:v>22.14</c:v>
                </c:pt>
                <c:pt idx="11451">
                  <c:v>22.167000000000002</c:v>
                </c:pt>
                <c:pt idx="11452">
                  <c:v>22.177</c:v>
                </c:pt>
                <c:pt idx="11453">
                  <c:v>22.209</c:v>
                </c:pt>
                <c:pt idx="11454">
                  <c:v>22.16</c:v>
                </c:pt>
                <c:pt idx="11455">
                  <c:v>22.13</c:v>
                </c:pt>
                <c:pt idx="11456">
                  <c:v>22.077000000000002</c:v>
                </c:pt>
                <c:pt idx="11457">
                  <c:v>22.045999999999999</c:v>
                </c:pt>
                <c:pt idx="11458">
                  <c:v>22.018999999999998</c:v>
                </c:pt>
                <c:pt idx="11459">
                  <c:v>21.975999999999999</c:v>
                </c:pt>
                <c:pt idx="11460">
                  <c:v>21.966000000000001</c:v>
                </c:pt>
                <c:pt idx="11461">
                  <c:v>21.943000000000001</c:v>
                </c:pt>
                <c:pt idx="11462">
                  <c:v>21.946999999999999</c:v>
                </c:pt>
                <c:pt idx="11463">
                  <c:v>22.003</c:v>
                </c:pt>
                <c:pt idx="11464">
                  <c:v>22.012</c:v>
                </c:pt>
                <c:pt idx="11465">
                  <c:v>21.978000000000002</c:v>
                </c:pt>
                <c:pt idx="11466">
                  <c:v>21.940999999999999</c:v>
                </c:pt>
                <c:pt idx="11467">
                  <c:v>21.885000000000002</c:v>
                </c:pt>
                <c:pt idx="11468">
                  <c:v>21.956</c:v>
                </c:pt>
                <c:pt idx="11469">
                  <c:v>21.959</c:v>
                </c:pt>
                <c:pt idx="11470">
                  <c:v>21.957999999999998</c:v>
                </c:pt>
                <c:pt idx="11471">
                  <c:v>22.004999999999999</c:v>
                </c:pt>
                <c:pt idx="11472">
                  <c:v>22.021999999999998</c:v>
                </c:pt>
                <c:pt idx="11473">
                  <c:v>21.98</c:v>
                </c:pt>
                <c:pt idx="11474">
                  <c:v>21.928999999999998</c:v>
                </c:pt>
                <c:pt idx="11475">
                  <c:v>21.934000000000001</c:v>
                </c:pt>
                <c:pt idx="11476">
                  <c:v>21.913</c:v>
                </c:pt>
                <c:pt idx="11477">
                  <c:v>21.911000000000001</c:v>
                </c:pt>
                <c:pt idx="11478">
                  <c:v>21.907</c:v>
                </c:pt>
                <c:pt idx="11479">
                  <c:v>21.911999999999999</c:v>
                </c:pt>
                <c:pt idx="11480">
                  <c:v>21.923999999999999</c:v>
                </c:pt>
                <c:pt idx="11481">
                  <c:v>21.911000000000001</c:v>
                </c:pt>
                <c:pt idx="11482">
                  <c:v>21.94</c:v>
                </c:pt>
                <c:pt idx="11483">
                  <c:v>21.98</c:v>
                </c:pt>
                <c:pt idx="11484">
                  <c:v>22.05</c:v>
                </c:pt>
                <c:pt idx="11485">
                  <c:v>22.07</c:v>
                </c:pt>
                <c:pt idx="11486">
                  <c:v>22.1</c:v>
                </c:pt>
                <c:pt idx="11487">
                  <c:v>22.100999999999999</c:v>
                </c:pt>
                <c:pt idx="11488">
                  <c:v>22.109000000000002</c:v>
                </c:pt>
                <c:pt idx="11489">
                  <c:v>22.11</c:v>
                </c:pt>
                <c:pt idx="11490">
                  <c:v>22.11</c:v>
                </c:pt>
                <c:pt idx="11491">
                  <c:v>22.106000000000002</c:v>
                </c:pt>
                <c:pt idx="11492">
                  <c:v>22.102</c:v>
                </c:pt>
                <c:pt idx="11493">
                  <c:v>22.138999999999999</c:v>
                </c:pt>
                <c:pt idx="11494">
                  <c:v>22.135999999999999</c:v>
                </c:pt>
                <c:pt idx="11495">
                  <c:v>22.135000000000002</c:v>
                </c:pt>
                <c:pt idx="11496">
                  <c:v>21.995000000000001</c:v>
                </c:pt>
                <c:pt idx="11497">
                  <c:v>21.969000000000001</c:v>
                </c:pt>
                <c:pt idx="11498">
                  <c:v>21.968</c:v>
                </c:pt>
                <c:pt idx="11499">
                  <c:v>21.867999999999999</c:v>
                </c:pt>
                <c:pt idx="11500">
                  <c:v>21.872</c:v>
                </c:pt>
                <c:pt idx="11501">
                  <c:v>21.86</c:v>
                </c:pt>
                <c:pt idx="11502">
                  <c:v>21.852</c:v>
                </c:pt>
                <c:pt idx="11503">
                  <c:v>21.725000000000001</c:v>
                </c:pt>
                <c:pt idx="11504">
                  <c:v>21.670999999999999</c:v>
                </c:pt>
                <c:pt idx="11505">
                  <c:v>21.654</c:v>
                </c:pt>
                <c:pt idx="11506">
                  <c:v>21.571999999999999</c:v>
                </c:pt>
                <c:pt idx="11507">
                  <c:v>21.524999999999999</c:v>
                </c:pt>
                <c:pt idx="11508">
                  <c:v>21.52</c:v>
                </c:pt>
                <c:pt idx="11509">
                  <c:v>21.521000000000001</c:v>
                </c:pt>
                <c:pt idx="11510">
                  <c:v>21.562000000000001</c:v>
                </c:pt>
                <c:pt idx="11511">
                  <c:v>21.565999999999999</c:v>
                </c:pt>
                <c:pt idx="11512">
                  <c:v>21.567</c:v>
                </c:pt>
                <c:pt idx="11513">
                  <c:v>21.57</c:v>
                </c:pt>
                <c:pt idx="11514">
                  <c:v>21.577999999999999</c:v>
                </c:pt>
                <c:pt idx="11515">
                  <c:v>21.611000000000001</c:v>
                </c:pt>
                <c:pt idx="11516">
                  <c:v>21.619</c:v>
                </c:pt>
                <c:pt idx="11517">
                  <c:v>21.643999999999998</c:v>
                </c:pt>
                <c:pt idx="11518">
                  <c:v>21.666</c:v>
                </c:pt>
                <c:pt idx="11519">
                  <c:v>21.760999999999999</c:v>
                </c:pt>
                <c:pt idx="11520">
                  <c:v>21.77</c:v>
                </c:pt>
                <c:pt idx="11521">
                  <c:v>21.706</c:v>
                </c:pt>
                <c:pt idx="11522">
                  <c:v>21.78</c:v>
                </c:pt>
                <c:pt idx="11523">
                  <c:v>21.786000000000001</c:v>
                </c:pt>
                <c:pt idx="11524">
                  <c:v>21.792000000000002</c:v>
                </c:pt>
                <c:pt idx="11525">
                  <c:v>21.739000000000001</c:v>
                </c:pt>
                <c:pt idx="11526">
                  <c:v>21.757999999999999</c:v>
                </c:pt>
                <c:pt idx="11527">
                  <c:v>21.779</c:v>
                </c:pt>
                <c:pt idx="11528">
                  <c:v>21.827000000000002</c:v>
                </c:pt>
                <c:pt idx="11529">
                  <c:v>21.93</c:v>
                </c:pt>
                <c:pt idx="11530">
                  <c:v>21.983000000000001</c:v>
                </c:pt>
                <c:pt idx="11531">
                  <c:v>21.971</c:v>
                </c:pt>
                <c:pt idx="11532">
                  <c:v>22.021999999999998</c:v>
                </c:pt>
                <c:pt idx="11533">
                  <c:v>22.061</c:v>
                </c:pt>
                <c:pt idx="11534">
                  <c:v>22.091000000000001</c:v>
                </c:pt>
                <c:pt idx="11535">
                  <c:v>22.081</c:v>
                </c:pt>
                <c:pt idx="11536">
                  <c:v>22.07</c:v>
                </c:pt>
                <c:pt idx="11537">
                  <c:v>22.065000000000001</c:v>
                </c:pt>
                <c:pt idx="11538">
                  <c:v>22.07</c:v>
                </c:pt>
                <c:pt idx="11539">
                  <c:v>22.06</c:v>
                </c:pt>
                <c:pt idx="11540">
                  <c:v>22.03</c:v>
                </c:pt>
                <c:pt idx="11541">
                  <c:v>22.013000000000002</c:v>
                </c:pt>
                <c:pt idx="11542">
                  <c:v>21.983000000000001</c:v>
                </c:pt>
                <c:pt idx="11543">
                  <c:v>21.93</c:v>
                </c:pt>
                <c:pt idx="11544">
                  <c:v>21.888000000000002</c:v>
                </c:pt>
                <c:pt idx="11545">
                  <c:v>21.84</c:v>
                </c:pt>
                <c:pt idx="11546">
                  <c:v>21.785</c:v>
                </c:pt>
                <c:pt idx="11547">
                  <c:v>21.707000000000001</c:v>
                </c:pt>
                <c:pt idx="11548">
                  <c:v>21.622</c:v>
                </c:pt>
                <c:pt idx="11549">
                  <c:v>21.550999999999998</c:v>
                </c:pt>
                <c:pt idx="11550">
                  <c:v>21.484999999999999</c:v>
                </c:pt>
                <c:pt idx="11551">
                  <c:v>21.405999999999999</c:v>
                </c:pt>
                <c:pt idx="11552">
                  <c:v>21.346</c:v>
                </c:pt>
                <c:pt idx="11553">
                  <c:v>21.324000000000002</c:v>
                </c:pt>
                <c:pt idx="11554">
                  <c:v>21.289000000000001</c:v>
                </c:pt>
                <c:pt idx="11555">
                  <c:v>21.300999999999998</c:v>
                </c:pt>
                <c:pt idx="11556">
                  <c:v>21.346</c:v>
                </c:pt>
                <c:pt idx="11557">
                  <c:v>21.553999999999998</c:v>
                </c:pt>
                <c:pt idx="11558">
                  <c:v>21.640999999999998</c:v>
                </c:pt>
                <c:pt idx="11559">
                  <c:v>21.663</c:v>
                </c:pt>
                <c:pt idx="11560">
                  <c:v>21.709</c:v>
                </c:pt>
                <c:pt idx="11561">
                  <c:v>21.77</c:v>
                </c:pt>
                <c:pt idx="11562">
                  <c:v>21.818000000000001</c:v>
                </c:pt>
                <c:pt idx="11563">
                  <c:v>21.858000000000001</c:v>
                </c:pt>
                <c:pt idx="11564">
                  <c:v>21.887</c:v>
                </c:pt>
                <c:pt idx="11565">
                  <c:v>21.908000000000001</c:v>
                </c:pt>
                <c:pt idx="11566">
                  <c:v>21.922000000000001</c:v>
                </c:pt>
                <c:pt idx="11567">
                  <c:v>21.934999999999999</c:v>
                </c:pt>
                <c:pt idx="11568">
                  <c:v>21.952000000000002</c:v>
                </c:pt>
                <c:pt idx="11569">
                  <c:v>21.97</c:v>
                </c:pt>
                <c:pt idx="11570">
                  <c:v>22.007999999999999</c:v>
                </c:pt>
                <c:pt idx="11571">
                  <c:v>22.04</c:v>
                </c:pt>
                <c:pt idx="11572">
                  <c:v>22.062999999999999</c:v>
                </c:pt>
                <c:pt idx="11573">
                  <c:v>22.065999999999999</c:v>
                </c:pt>
                <c:pt idx="11574">
                  <c:v>22.074999999999999</c:v>
                </c:pt>
                <c:pt idx="11575">
                  <c:v>22.099</c:v>
                </c:pt>
                <c:pt idx="11576">
                  <c:v>22.114000000000001</c:v>
                </c:pt>
                <c:pt idx="11577">
                  <c:v>22.117000000000001</c:v>
                </c:pt>
                <c:pt idx="11578">
                  <c:v>22.125</c:v>
                </c:pt>
                <c:pt idx="11579">
                  <c:v>22.125</c:v>
                </c:pt>
                <c:pt idx="11580">
                  <c:v>22.125</c:v>
                </c:pt>
                <c:pt idx="11581">
                  <c:v>22.097999999999999</c:v>
                </c:pt>
                <c:pt idx="11582">
                  <c:v>22.094000000000001</c:v>
                </c:pt>
                <c:pt idx="11583">
                  <c:v>22.093</c:v>
                </c:pt>
                <c:pt idx="11584">
                  <c:v>22.094000000000001</c:v>
                </c:pt>
                <c:pt idx="11585">
                  <c:v>22.093</c:v>
                </c:pt>
                <c:pt idx="11586">
                  <c:v>22.068000000000001</c:v>
                </c:pt>
                <c:pt idx="11587">
                  <c:v>22.033999999999999</c:v>
                </c:pt>
                <c:pt idx="11588">
                  <c:v>22.007999999999999</c:v>
                </c:pt>
                <c:pt idx="11589">
                  <c:v>22.033000000000001</c:v>
                </c:pt>
                <c:pt idx="11590">
                  <c:v>22.071000000000002</c:v>
                </c:pt>
                <c:pt idx="11591">
                  <c:v>22.091999999999999</c:v>
                </c:pt>
                <c:pt idx="11592">
                  <c:v>22.068999999999999</c:v>
                </c:pt>
                <c:pt idx="11593">
                  <c:v>22.004000000000001</c:v>
                </c:pt>
                <c:pt idx="11594">
                  <c:v>21.914000000000001</c:v>
                </c:pt>
                <c:pt idx="11595">
                  <c:v>21.733000000000001</c:v>
                </c:pt>
                <c:pt idx="11596">
                  <c:v>21.617000000000001</c:v>
                </c:pt>
                <c:pt idx="11597">
                  <c:v>21.56</c:v>
                </c:pt>
                <c:pt idx="11598">
                  <c:v>21.427</c:v>
                </c:pt>
                <c:pt idx="11599">
                  <c:v>21.414999999999999</c:v>
                </c:pt>
                <c:pt idx="11600">
                  <c:v>21.396000000000001</c:v>
                </c:pt>
                <c:pt idx="11601">
                  <c:v>21.309000000000001</c:v>
                </c:pt>
                <c:pt idx="11602">
                  <c:v>20.774999999999999</c:v>
                </c:pt>
                <c:pt idx="11603">
                  <c:v>20.741</c:v>
                </c:pt>
                <c:pt idx="11604">
                  <c:v>20.748000000000001</c:v>
                </c:pt>
                <c:pt idx="11605">
                  <c:v>20.759</c:v>
                </c:pt>
                <c:pt idx="11606">
                  <c:v>20.850999999999999</c:v>
                </c:pt>
                <c:pt idx="11607">
                  <c:v>21.007999999999999</c:v>
                </c:pt>
                <c:pt idx="11608">
                  <c:v>21.271000000000001</c:v>
                </c:pt>
                <c:pt idx="11609">
                  <c:v>21.369</c:v>
                </c:pt>
                <c:pt idx="11610">
                  <c:v>21.785</c:v>
                </c:pt>
                <c:pt idx="11611">
                  <c:v>21.815999999999999</c:v>
                </c:pt>
                <c:pt idx="11612">
                  <c:v>21.853000000000002</c:v>
                </c:pt>
                <c:pt idx="11613">
                  <c:v>21.907</c:v>
                </c:pt>
                <c:pt idx="11614">
                  <c:v>21.905999999999999</c:v>
                </c:pt>
                <c:pt idx="11615">
                  <c:v>21.917000000000002</c:v>
                </c:pt>
                <c:pt idx="11616">
                  <c:v>21.954000000000001</c:v>
                </c:pt>
                <c:pt idx="11617">
                  <c:v>21.97</c:v>
                </c:pt>
                <c:pt idx="11618">
                  <c:v>21.972999999999999</c:v>
                </c:pt>
                <c:pt idx="11619">
                  <c:v>21.994</c:v>
                </c:pt>
                <c:pt idx="11620">
                  <c:v>22.076000000000001</c:v>
                </c:pt>
                <c:pt idx="11621">
                  <c:v>22.093</c:v>
                </c:pt>
                <c:pt idx="11622">
                  <c:v>22.056999999999999</c:v>
                </c:pt>
                <c:pt idx="11623">
                  <c:v>22.056999999999999</c:v>
                </c:pt>
                <c:pt idx="11624">
                  <c:v>22.053999999999998</c:v>
                </c:pt>
                <c:pt idx="11625">
                  <c:v>22.053000000000001</c:v>
                </c:pt>
                <c:pt idx="11626">
                  <c:v>22.050999999999998</c:v>
                </c:pt>
                <c:pt idx="11627">
                  <c:v>22.013000000000002</c:v>
                </c:pt>
                <c:pt idx="11628">
                  <c:v>21.978000000000002</c:v>
                </c:pt>
                <c:pt idx="11629">
                  <c:v>21.931000000000001</c:v>
                </c:pt>
                <c:pt idx="11630">
                  <c:v>21.931000000000001</c:v>
                </c:pt>
                <c:pt idx="11631">
                  <c:v>21.931000000000001</c:v>
                </c:pt>
                <c:pt idx="11632">
                  <c:v>21.911999999999999</c:v>
                </c:pt>
                <c:pt idx="11633">
                  <c:v>21.873999999999999</c:v>
                </c:pt>
                <c:pt idx="11634">
                  <c:v>21.835999999999999</c:v>
                </c:pt>
                <c:pt idx="11635">
                  <c:v>21.721</c:v>
                </c:pt>
                <c:pt idx="11636">
                  <c:v>21.712</c:v>
                </c:pt>
                <c:pt idx="11637">
                  <c:v>21.706</c:v>
                </c:pt>
                <c:pt idx="11638">
                  <c:v>21.678999999999998</c:v>
                </c:pt>
                <c:pt idx="11639">
                  <c:v>21.542000000000002</c:v>
                </c:pt>
                <c:pt idx="11640">
                  <c:v>21.434999999999999</c:v>
                </c:pt>
                <c:pt idx="11641">
                  <c:v>21.36</c:v>
                </c:pt>
                <c:pt idx="11642">
                  <c:v>21.318000000000001</c:v>
                </c:pt>
                <c:pt idx="11643">
                  <c:v>21.318000000000001</c:v>
                </c:pt>
                <c:pt idx="11644">
                  <c:v>21.327000000000002</c:v>
                </c:pt>
                <c:pt idx="11645">
                  <c:v>21.38</c:v>
                </c:pt>
                <c:pt idx="11646">
                  <c:v>21.475999999999999</c:v>
                </c:pt>
                <c:pt idx="11647">
                  <c:v>21.587</c:v>
                </c:pt>
                <c:pt idx="11648">
                  <c:v>21.654</c:v>
                </c:pt>
                <c:pt idx="11649">
                  <c:v>21.771000000000001</c:v>
                </c:pt>
                <c:pt idx="11650">
                  <c:v>21.803000000000001</c:v>
                </c:pt>
                <c:pt idx="11651">
                  <c:v>21.815000000000001</c:v>
                </c:pt>
                <c:pt idx="11652">
                  <c:v>21.844999999999999</c:v>
                </c:pt>
                <c:pt idx="11653">
                  <c:v>21.867999999999999</c:v>
                </c:pt>
                <c:pt idx="11654">
                  <c:v>21.91</c:v>
                </c:pt>
                <c:pt idx="11655">
                  <c:v>21.931000000000001</c:v>
                </c:pt>
                <c:pt idx="11656">
                  <c:v>21.97</c:v>
                </c:pt>
                <c:pt idx="11657">
                  <c:v>21.989000000000001</c:v>
                </c:pt>
                <c:pt idx="11658">
                  <c:v>21.998999999999999</c:v>
                </c:pt>
                <c:pt idx="11659">
                  <c:v>22.032</c:v>
                </c:pt>
                <c:pt idx="11660">
                  <c:v>22.042000000000002</c:v>
                </c:pt>
                <c:pt idx="11661">
                  <c:v>22.047999999999998</c:v>
                </c:pt>
                <c:pt idx="11662">
                  <c:v>22.064</c:v>
                </c:pt>
                <c:pt idx="11663">
                  <c:v>22.032</c:v>
                </c:pt>
                <c:pt idx="11664">
                  <c:v>22.024999999999999</c:v>
                </c:pt>
                <c:pt idx="11665">
                  <c:v>22.023</c:v>
                </c:pt>
                <c:pt idx="11666">
                  <c:v>21.984000000000002</c:v>
                </c:pt>
                <c:pt idx="11667">
                  <c:v>21.981000000000002</c:v>
                </c:pt>
                <c:pt idx="11668">
                  <c:v>21.934999999999999</c:v>
                </c:pt>
                <c:pt idx="11669">
                  <c:v>21.907</c:v>
                </c:pt>
                <c:pt idx="11670">
                  <c:v>21.952000000000002</c:v>
                </c:pt>
                <c:pt idx="11671">
                  <c:v>21.948</c:v>
                </c:pt>
                <c:pt idx="11672">
                  <c:v>21.875</c:v>
                </c:pt>
                <c:pt idx="11673">
                  <c:v>21.846</c:v>
                </c:pt>
                <c:pt idx="11674">
                  <c:v>21.788</c:v>
                </c:pt>
                <c:pt idx="11675">
                  <c:v>21.731999999999999</c:v>
                </c:pt>
                <c:pt idx="11676">
                  <c:v>21.74</c:v>
                </c:pt>
                <c:pt idx="11677">
                  <c:v>21.856000000000002</c:v>
                </c:pt>
                <c:pt idx="11678">
                  <c:v>21.881</c:v>
                </c:pt>
                <c:pt idx="11679">
                  <c:v>21.919</c:v>
                </c:pt>
                <c:pt idx="11680">
                  <c:v>21.899000000000001</c:v>
                </c:pt>
                <c:pt idx="11681">
                  <c:v>21.869</c:v>
                </c:pt>
                <c:pt idx="11682">
                  <c:v>21.831</c:v>
                </c:pt>
                <c:pt idx="11683">
                  <c:v>21.785</c:v>
                </c:pt>
                <c:pt idx="11684">
                  <c:v>21.753</c:v>
                </c:pt>
                <c:pt idx="11685">
                  <c:v>21.779</c:v>
                </c:pt>
                <c:pt idx="11686">
                  <c:v>21.808</c:v>
                </c:pt>
                <c:pt idx="11687">
                  <c:v>21.818999999999999</c:v>
                </c:pt>
                <c:pt idx="11688">
                  <c:v>21.809000000000001</c:v>
                </c:pt>
                <c:pt idx="11689">
                  <c:v>21.824000000000002</c:v>
                </c:pt>
                <c:pt idx="11690">
                  <c:v>21.834</c:v>
                </c:pt>
                <c:pt idx="11691">
                  <c:v>21.853000000000002</c:v>
                </c:pt>
                <c:pt idx="11692">
                  <c:v>21.882999999999999</c:v>
                </c:pt>
                <c:pt idx="11693">
                  <c:v>21.861000000000001</c:v>
                </c:pt>
                <c:pt idx="11694">
                  <c:v>21.861000000000001</c:v>
                </c:pt>
                <c:pt idx="11695">
                  <c:v>21.844999999999999</c:v>
                </c:pt>
                <c:pt idx="11696">
                  <c:v>21.846</c:v>
                </c:pt>
                <c:pt idx="11697">
                  <c:v>21.736999999999998</c:v>
                </c:pt>
                <c:pt idx="11698">
                  <c:v>21.734000000000002</c:v>
                </c:pt>
                <c:pt idx="11699">
                  <c:v>21.673999999999999</c:v>
                </c:pt>
                <c:pt idx="11700">
                  <c:v>21.83</c:v>
                </c:pt>
                <c:pt idx="11701">
                  <c:v>21.831</c:v>
                </c:pt>
                <c:pt idx="11702">
                  <c:v>21.832000000000001</c:v>
                </c:pt>
                <c:pt idx="11703">
                  <c:v>21.835999999999999</c:v>
                </c:pt>
                <c:pt idx="11704">
                  <c:v>21.885000000000002</c:v>
                </c:pt>
                <c:pt idx="11705">
                  <c:v>21.914000000000001</c:v>
                </c:pt>
                <c:pt idx="11706">
                  <c:v>21.869</c:v>
                </c:pt>
                <c:pt idx="11707">
                  <c:v>21.957999999999998</c:v>
                </c:pt>
                <c:pt idx="11708">
                  <c:v>21.95</c:v>
                </c:pt>
                <c:pt idx="11709">
                  <c:v>21.946999999999999</c:v>
                </c:pt>
                <c:pt idx="11710">
                  <c:v>21.934999999999999</c:v>
                </c:pt>
                <c:pt idx="11711">
                  <c:v>21.898</c:v>
                </c:pt>
                <c:pt idx="11712">
                  <c:v>21.866</c:v>
                </c:pt>
                <c:pt idx="11713">
                  <c:v>21.837</c:v>
                </c:pt>
                <c:pt idx="11714">
                  <c:v>21.78</c:v>
                </c:pt>
                <c:pt idx="11715">
                  <c:v>21.763000000000002</c:v>
                </c:pt>
                <c:pt idx="11716">
                  <c:v>21.754000000000001</c:v>
                </c:pt>
                <c:pt idx="11717">
                  <c:v>21.722000000000001</c:v>
                </c:pt>
                <c:pt idx="11718">
                  <c:v>21.678999999999998</c:v>
                </c:pt>
                <c:pt idx="11719">
                  <c:v>21.631</c:v>
                </c:pt>
                <c:pt idx="11720">
                  <c:v>21.664000000000001</c:v>
                </c:pt>
                <c:pt idx="11721">
                  <c:v>21.832999999999998</c:v>
                </c:pt>
                <c:pt idx="11722">
                  <c:v>21.917999999999999</c:v>
                </c:pt>
                <c:pt idx="11723">
                  <c:v>21.963999999999999</c:v>
                </c:pt>
                <c:pt idx="11724">
                  <c:v>22.056000000000001</c:v>
                </c:pt>
                <c:pt idx="11725">
                  <c:v>22.033999999999999</c:v>
                </c:pt>
                <c:pt idx="11726">
                  <c:v>22.01</c:v>
                </c:pt>
                <c:pt idx="11727">
                  <c:v>21.991</c:v>
                </c:pt>
                <c:pt idx="11728">
                  <c:v>22.013000000000002</c:v>
                </c:pt>
                <c:pt idx="11729">
                  <c:v>22.015999999999998</c:v>
                </c:pt>
                <c:pt idx="11730">
                  <c:v>22.023</c:v>
                </c:pt>
                <c:pt idx="11731">
                  <c:v>22.016999999999999</c:v>
                </c:pt>
                <c:pt idx="11732">
                  <c:v>22.013999999999999</c:v>
                </c:pt>
                <c:pt idx="11733">
                  <c:v>21.998999999999999</c:v>
                </c:pt>
                <c:pt idx="11734">
                  <c:v>21.940999999999999</c:v>
                </c:pt>
                <c:pt idx="11735">
                  <c:v>21.864000000000001</c:v>
                </c:pt>
                <c:pt idx="11736">
                  <c:v>21.861999999999998</c:v>
                </c:pt>
                <c:pt idx="11737">
                  <c:v>21.853999999999999</c:v>
                </c:pt>
                <c:pt idx="11738">
                  <c:v>21.795999999999999</c:v>
                </c:pt>
                <c:pt idx="11739">
                  <c:v>21.763000000000002</c:v>
                </c:pt>
                <c:pt idx="11740">
                  <c:v>21.751000000000001</c:v>
                </c:pt>
                <c:pt idx="11741">
                  <c:v>21.748000000000001</c:v>
                </c:pt>
                <c:pt idx="11742">
                  <c:v>21.774999999999999</c:v>
                </c:pt>
                <c:pt idx="11743">
                  <c:v>21.806999999999999</c:v>
                </c:pt>
                <c:pt idx="11744">
                  <c:v>21.831</c:v>
                </c:pt>
                <c:pt idx="11745">
                  <c:v>21.885000000000002</c:v>
                </c:pt>
                <c:pt idx="11746">
                  <c:v>21.887</c:v>
                </c:pt>
                <c:pt idx="11747">
                  <c:v>21.888999999999999</c:v>
                </c:pt>
                <c:pt idx="11748">
                  <c:v>21.895</c:v>
                </c:pt>
                <c:pt idx="11749">
                  <c:v>21.922000000000001</c:v>
                </c:pt>
                <c:pt idx="11750">
                  <c:v>21.949000000000002</c:v>
                </c:pt>
                <c:pt idx="11751">
                  <c:v>21.939</c:v>
                </c:pt>
                <c:pt idx="11752">
                  <c:v>21.986000000000001</c:v>
                </c:pt>
                <c:pt idx="11753">
                  <c:v>22.05</c:v>
                </c:pt>
                <c:pt idx="11754">
                  <c:v>22.073</c:v>
                </c:pt>
                <c:pt idx="11755">
                  <c:v>22.097000000000001</c:v>
                </c:pt>
                <c:pt idx="11756">
                  <c:v>22.109000000000002</c:v>
                </c:pt>
                <c:pt idx="11757">
                  <c:v>22.126000000000001</c:v>
                </c:pt>
                <c:pt idx="11758">
                  <c:v>22.119</c:v>
                </c:pt>
                <c:pt idx="11759">
                  <c:v>22.13</c:v>
                </c:pt>
                <c:pt idx="11760">
                  <c:v>22.132000000000001</c:v>
                </c:pt>
                <c:pt idx="11761">
                  <c:v>22.132999999999999</c:v>
                </c:pt>
                <c:pt idx="11762">
                  <c:v>22.126000000000001</c:v>
                </c:pt>
                <c:pt idx="11763">
                  <c:v>22.088000000000001</c:v>
                </c:pt>
                <c:pt idx="11764">
                  <c:v>22.071999999999999</c:v>
                </c:pt>
                <c:pt idx="11765">
                  <c:v>22.065999999999999</c:v>
                </c:pt>
                <c:pt idx="11766">
                  <c:v>22.068000000000001</c:v>
                </c:pt>
                <c:pt idx="11767">
                  <c:v>22.068000000000001</c:v>
                </c:pt>
                <c:pt idx="11768">
                  <c:v>22.07</c:v>
                </c:pt>
                <c:pt idx="11769">
                  <c:v>22.071000000000002</c:v>
                </c:pt>
                <c:pt idx="11770">
                  <c:v>22.071000000000002</c:v>
                </c:pt>
                <c:pt idx="11771">
                  <c:v>22.096</c:v>
                </c:pt>
                <c:pt idx="11772">
                  <c:v>22.132999999999999</c:v>
                </c:pt>
                <c:pt idx="11773">
                  <c:v>22.155999999999999</c:v>
                </c:pt>
                <c:pt idx="11774">
                  <c:v>22.158999999999999</c:v>
                </c:pt>
                <c:pt idx="11775">
                  <c:v>22.149000000000001</c:v>
                </c:pt>
                <c:pt idx="11776">
                  <c:v>22.125</c:v>
                </c:pt>
                <c:pt idx="11777">
                  <c:v>22.117999999999999</c:v>
                </c:pt>
                <c:pt idx="11778">
                  <c:v>22.097000000000001</c:v>
                </c:pt>
                <c:pt idx="11779">
                  <c:v>22.07</c:v>
                </c:pt>
                <c:pt idx="11780">
                  <c:v>22.067</c:v>
                </c:pt>
                <c:pt idx="11781">
                  <c:v>22.067</c:v>
                </c:pt>
                <c:pt idx="11782">
                  <c:v>22.068999999999999</c:v>
                </c:pt>
                <c:pt idx="11783">
                  <c:v>22.068999999999999</c:v>
                </c:pt>
                <c:pt idx="11784">
                  <c:v>22.081</c:v>
                </c:pt>
                <c:pt idx="11785">
                  <c:v>22.1</c:v>
                </c:pt>
                <c:pt idx="11786">
                  <c:v>22.125</c:v>
                </c:pt>
                <c:pt idx="11787">
                  <c:v>22.12</c:v>
                </c:pt>
                <c:pt idx="11788">
                  <c:v>22.116</c:v>
                </c:pt>
                <c:pt idx="11789">
                  <c:v>22.09</c:v>
                </c:pt>
                <c:pt idx="11790">
                  <c:v>22.093</c:v>
                </c:pt>
                <c:pt idx="11791">
                  <c:v>22.065000000000001</c:v>
                </c:pt>
                <c:pt idx="11792">
                  <c:v>22.047000000000001</c:v>
                </c:pt>
                <c:pt idx="11793">
                  <c:v>21.951000000000001</c:v>
                </c:pt>
                <c:pt idx="11794">
                  <c:v>21.896999999999998</c:v>
                </c:pt>
                <c:pt idx="11795">
                  <c:v>21.885999999999999</c:v>
                </c:pt>
                <c:pt idx="11796">
                  <c:v>21.888000000000002</c:v>
                </c:pt>
                <c:pt idx="11797">
                  <c:v>21.884</c:v>
                </c:pt>
                <c:pt idx="11798">
                  <c:v>21.882000000000001</c:v>
                </c:pt>
                <c:pt idx="11799">
                  <c:v>21.818999999999999</c:v>
                </c:pt>
                <c:pt idx="11800">
                  <c:v>21.818999999999999</c:v>
                </c:pt>
                <c:pt idx="11801">
                  <c:v>21.754000000000001</c:v>
                </c:pt>
                <c:pt idx="11802">
                  <c:v>21.72</c:v>
                </c:pt>
                <c:pt idx="11803">
                  <c:v>21.681999999999999</c:v>
                </c:pt>
                <c:pt idx="11804">
                  <c:v>21.683</c:v>
                </c:pt>
                <c:pt idx="11805">
                  <c:v>21.587</c:v>
                </c:pt>
                <c:pt idx="11806">
                  <c:v>21.675000000000001</c:v>
                </c:pt>
                <c:pt idx="11807">
                  <c:v>21.75</c:v>
                </c:pt>
                <c:pt idx="11808">
                  <c:v>21.768000000000001</c:v>
                </c:pt>
                <c:pt idx="11809">
                  <c:v>21.785</c:v>
                </c:pt>
                <c:pt idx="11810">
                  <c:v>21.786999999999999</c:v>
                </c:pt>
                <c:pt idx="11811">
                  <c:v>21.774999999999999</c:v>
                </c:pt>
                <c:pt idx="11812">
                  <c:v>21.780999999999999</c:v>
                </c:pt>
                <c:pt idx="11813">
                  <c:v>21.888999999999999</c:v>
                </c:pt>
                <c:pt idx="11814">
                  <c:v>22.006</c:v>
                </c:pt>
                <c:pt idx="11815">
                  <c:v>22.029</c:v>
                </c:pt>
                <c:pt idx="11816">
                  <c:v>22.033000000000001</c:v>
                </c:pt>
                <c:pt idx="11817">
                  <c:v>22.048999999999999</c:v>
                </c:pt>
                <c:pt idx="11818">
                  <c:v>22.056999999999999</c:v>
                </c:pt>
                <c:pt idx="11819">
                  <c:v>22.126000000000001</c:v>
                </c:pt>
                <c:pt idx="11820">
                  <c:v>22.131</c:v>
                </c:pt>
                <c:pt idx="11821">
                  <c:v>22.132999999999999</c:v>
                </c:pt>
                <c:pt idx="11822">
                  <c:v>22.141999999999999</c:v>
                </c:pt>
                <c:pt idx="11823">
                  <c:v>22.151</c:v>
                </c:pt>
                <c:pt idx="11824">
                  <c:v>22.157</c:v>
                </c:pt>
                <c:pt idx="11825">
                  <c:v>22.187999999999999</c:v>
                </c:pt>
                <c:pt idx="11826">
                  <c:v>22.187999999999999</c:v>
                </c:pt>
                <c:pt idx="11827">
                  <c:v>22.187999999999999</c:v>
                </c:pt>
                <c:pt idx="11828">
                  <c:v>22.187999999999999</c:v>
                </c:pt>
                <c:pt idx="11829">
                  <c:v>22.193999999999999</c:v>
                </c:pt>
                <c:pt idx="11830">
                  <c:v>22.215</c:v>
                </c:pt>
                <c:pt idx="11831">
                  <c:v>22.215</c:v>
                </c:pt>
                <c:pt idx="11832">
                  <c:v>22.228000000000002</c:v>
                </c:pt>
                <c:pt idx="11833">
                  <c:v>22.236000000000001</c:v>
                </c:pt>
                <c:pt idx="11834">
                  <c:v>22.225999999999999</c:v>
                </c:pt>
                <c:pt idx="11835">
                  <c:v>22.225999999999999</c:v>
                </c:pt>
                <c:pt idx="11836">
                  <c:v>22.209</c:v>
                </c:pt>
                <c:pt idx="11837">
                  <c:v>22.225999999999999</c:v>
                </c:pt>
                <c:pt idx="11838">
                  <c:v>22.263999999999999</c:v>
                </c:pt>
                <c:pt idx="11839">
                  <c:v>22.265000000000001</c:v>
                </c:pt>
                <c:pt idx="11840">
                  <c:v>22.276</c:v>
                </c:pt>
                <c:pt idx="11841">
                  <c:v>22.280999999999999</c:v>
                </c:pt>
                <c:pt idx="11842">
                  <c:v>22.292000000000002</c:v>
                </c:pt>
                <c:pt idx="11843">
                  <c:v>22.32</c:v>
                </c:pt>
                <c:pt idx="11844">
                  <c:v>22.343</c:v>
                </c:pt>
                <c:pt idx="11845">
                  <c:v>22.358000000000001</c:v>
                </c:pt>
                <c:pt idx="11846">
                  <c:v>22.372</c:v>
                </c:pt>
                <c:pt idx="11847">
                  <c:v>22.359000000000002</c:v>
                </c:pt>
                <c:pt idx="11848">
                  <c:v>22.286999999999999</c:v>
                </c:pt>
                <c:pt idx="11849">
                  <c:v>22.254000000000001</c:v>
                </c:pt>
                <c:pt idx="11850">
                  <c:v>22.253</c:v>
                </c:pt>
                <c:pt idx="11851">
                  <c:v>22.251999999999999</c:v>
                </c:pt>
                <c:pt idx="11852">
                  <c:v>22.282</c:v>
                </c:pt>
                <c:pt idx="11853">
                  <c:v>22.295000000000002</c:v>
                </c:pt>
                <c:pt idx="11854">
                  <c:v>22.292000000000002</c:v>
                </c:pt>
                <c:pt idx="11855">
                  <c:v>22.280999999999999</c:v>
                </c:pt>
                <c:pt idx="11856">
                  <c:v>22.228000000000002</c:v>
                </c:pt>
                <c:pt idx="11857">
                  <c:v>22.222999999999999</c:v>
                </c:pt>
                <c:pt idx="11858">
                  <c:v>22.305</c:v>
                </c:pt>
                <c:pt idx="11859">
                  <c:v>22.306000000000001</c:v>
                </c:pt>
                <c:pt idx="11860">
                  <c:v>22.306999999999999</c:v>
                </c:pt>
                <c:pt idx="11861">
                  <c:v>22.306000000000001</c:v>
                </c:pt>
                <c:pt idx="11862">
                  <c:v>22.254000000000001</c:v>
                </c:pt>
                <c:pt idx="11863">
                  <c:v>22.231000000000002</c:v>
                </c:pt>
                <c:pt idx="11864">
                  <c:v>22.257999999999999</c:v>
                </c:pt>
                <c:pt idx="11865">
                  <c:v>22.283999999999999</c:v>
                </c:pt>
                <c:pt idx="11866">
                  <c:v>22.306999999999999</c:v>
                </c:pt>
                <c:pt idx="11867">
                  <c:v>22.315999999999999</c:v>
                </c:pt>
                <c:pt idx="11868">
                  <c:v>22.344999999999999</c:v>
                </c:pt>
                <c:pt idx="11869">
                  <c:v>22.378</c:v>
                </c:pt>
                <c:pt idx="11870">
                  <c:v>22.391999999999999</c:v>
                </c:pt>
                <c:pt idx="11871">
                  <c:v>22.38</c:v>
                </c:pt>
                <c:pt idx="11872">
                  <c:v>22.376000000000001</c:v>
                </c:pt>
                <c:pt idx="11873">
                  <c:v>22.367999999999999</c:v>
                </c:pt>
                <c:pt idx="11874">
                  <c:v>22.367999999999999</c:v>
                </c:pt>
                <c:pt idx="11875">
                  <c:v>22.367999999999999</c:v>
                </c:pt>
                <c:pt idx="11876">
                  <c:v>22.366</c:v>
                </c:pt>
                <c:pt idx="11877">
                  <c:v>22.361999999999998</c:v>
                </c:pt>
                <c:pt idx="11878">
                  <c:v>22.367000000000001</c:v>
                </c:pt>
                <c:pt idx="11879">
                  <c:v>22.39</c:v>
                </c:pt>
                <c:pt idx="11880">
                  <c:v>22.417999999999999</c:v>
                </c:pt>
                <c:pt idx="11881">
                  <c:v>22.428999999999998</c:v>
                </c:pt>
                <c:pt idx="11882">
                  <c:v>22.428999999999998</c:v>
                </c:pt>
                <c:pt idx="11883">
                  <c:v>22.419</c:v>
                </c:pt>
                <c:pt idx="11884">
                  <c:v>22.42</c:v>
                </c:pt>
                <c:pt idx="11885">
                  <c:v>22.405999999999999</c:v>
                </c:pt>
                <c:pt idx="11886">
                  <c:v>22.405000000000001</c:v>
                </c:pt>
                <c:pt idx="11887">
                  <c:v>22.398</c:v>
                </c:pt>
                <c:pt idx="11888">
                  <c:v>22.388000000000002</c:v>
                </c:pt>
                <c:pt idx="11889">
                  <c:v>22.381</c:v>
                </c:pt>
                <c:pt idx="11890">
                  <c:v>22.376000000000001</c:v>
                </c:pt>
                <c:pt idx="11891">
                  <c:v>22.356000000000002</c:v>
                </c:pt>
                <c:pt idx="11892">
                  <c:v>22.358000000000001</c:v>
                </c:pt>
                <c:pt idx="11893">
                  <c:v>22.335999999999999</c:v>
                </c:pt>
                <c:pt idx="11894">
                  <c:v>22.289000000000001</c:v>
                </c:pt>
                <c:pt idx="11895">
                  <c:v>22.254000000000001</c:v>
                </c:pt>
                <c:pt idx="11896">
                  <c:v>22.219000000000001</c:v>
                </c:pt>
                <c:pt idx="11897">
                  <c:v>22.207999999999998</c:v>
                </c:pt>
                <c:pt idx="11898">
                  <c:v>22.202999999999999</c:v>
                </c:pt>
                <c:pt idx="11899">
                  <c:v>22.204999999999998</c:v>
                </c:pt>
                <c:pt idx="11900">
                  <c:v>22.207999999999998</c:v>
                </c:pt>
                <c:pt idx="11901">
                  <c:v>22.234999999999999</c:v>
                </c:pt>
                <c:pt idx="11902">
                  <c:v>22.207000000000001</c:v>
                </c:pt>
                <c:pt idx="11903">
                  <c:v>22.135999999999999</c:v>
                </c:pt>
                <c:pt idx="11904">
                  <c:v>22.117999999999999</c:v>
                </c:pt>
                <c:pt idx="11905">
                  <c:v>22.067</c:v>
                </c:pt>
                <c:pt idx="11906">
                  <c:v>22.081</c:v>
                </c:pt>
                <c:pt idx="11907">
                  <c:v>22.114999999999998</c:v>
                </c:pt>
                <c:pt idx="11908">
                  <c:v>22.145</c:v>
                </c:pt>
                <c:pt idx="11909">
                  <c:v>22.154</c:v>
                </c:pt>
                <c:pt idx="11910">
                  <c:v>22.187000000000001</c:v>
                </c:pt>
                <c:pt idx="11911">
                  <c:v>22.216000000000001</c:v>
                </c:pt>
                <c:pt idx="11912">
                  <c:v>22.254000000000001</c:v>
                </c:pt>
                <c:pt idx="11913">
                  <c:v>22.231000000000002</c:v>
                </c:pt>
                <c:pt idx="11914">
                  <c:v>22.265999999999998</c:v>
                </c:pt>
                <c:pt idx="11915">
                  <c:v>22.265999999999998</c:v>
                </c:pt>
                <c:pt idx="11916">
                  <c:v>22.265999999999998</c:v>
                </c:pt>
                <c:pt idx="11917">
                  <c:v>22.265999999999998</c:v>
                </c:pt>
                <c:pt idx="11918">
                  <c:v>22.248000000000001</c:v>
                </c:pt>
                <c:pt idx="11919">
                  <c:v>22.247</c:v>
                </c:pt>
                <c:pt idx="11920">
                  <c:v>22.245999999999999</c:v>
                </c:pt>
                <c:pt idx="11921">
                  <c:v>22.238</c:v>
                </c:pt>
                <c:pt idx="11922">
                  <c:v>22.234000000000002</c:v>
                </c:pt>
                <c:pt idx="11923">
                  <c:v>22.231999999999999</c:v>
                </c:pt>
                <c:pt idx="11924">
                  <c:v>22.233000000000001</c:v>
                </c:pt>
                <c:pt idx="11925">
                  <c:v>22.238</c:v>
                </c:pt>
                <c:pt idx="11926">
                  <c:v>22.24</c:v>
                </c:pt>
                <c:pt idx="11927">
                  <c:v>22.239000000000001</c:v>
                </c:pt>
                <c:pt idx="11928">
                  <c:v>22.242000000000001</c:v>
                </c:pt>
                <c:pt idx="11929">
                  <c:v>22.222000000000001</c:v>
                </c:pt>
                <c:pt idx="11930">
                  <c:v>22.184999999999999</c:v>
                </c:pt>
                <c:pt idx="11931">
                  <c:v>22.164000000000001</c:v>
                </c:pt>
                <c:pt idx="11932">
                  <c:v>22.148</c:v>
                </c:pt>
                <c:pt idx="11933">
                  <c:v>22.143000000000001</c:v>
                </c:pt>
                <c:pt idx="11934">
                  <c:v>22.141999999999999</c:v>
                </c:pt>
                <c:pt idx="11935">
                  <c:v>22.138999999999999</c:v>
                </c:pt>
                <c:pt idx="11936">
                  <c:v>22.132999999999999</c:v>
                </c:pt>
                <c:pt idx="11937">
                  <c:v>22.120999999999999</c:v>
                </c:pt>
                <c:pt idx="11938">
                  <c:v>22.12</c:v>
                </c:pt>
                <c:pt idx="11939">
                  <c:v>22.128</c:v>
                </c:pt>
                <c:pt idx="11940">
                  <c:v>22.13</c:v>
                </c:pt>
                <c:pt idx="11941">
                  <c:v>22.129000000000001</c:v>
                </c:pt>
                <c:pt idx="11942">
                  <c:v>22.128</c:v>
                </c:pt>
                <c:pt idx="11943">
                  <c:v>22.106000000000002</c:v>
                </c:pt>
                <c:pt idx="11944">
                  <c:v>22.105</c:v>
                </c:pt>
                <c:pt idx="11945">
                  <c:v>22.091000000000001</c:v>
                </c:pt>
                <c:pt idx="11946">
                  <c:v>22.178999999999998</c:v>
                </c:pt>
                <c:pt idx="11947">
                  <c:v>22.213000000000001</c:v>
                </c:pt>
                <c:pt idx="11948">
                  <c:v>22.251000000000001</c:v>
                </c:pt>
                <c:pt idx="11949">
                  <c:v>22.33</c:v>
                </c:pt>
                <c:pt idx="11950">
                  <c:v>22.387</c:v>
                </c:pt>
                <c:pt idx="11951">
                  <c:v>22.353999999999999</c:v>
                </c:pt>
                <c:pt idx="11952">
                  <c:v>22.286999999999999</c:v>
                </c:pt>
                <c:pt idx="11953">
                  <c:v>22.283999999999999</c:v>
                </c:pt>
                <c:pt idx="11954">
                  <c:v>22.274000000000001</c:v>
                </c:pt>
                <c:pt idx="11955">
                  <c:v>22.164000000000001</c:v>
                </c:pt>
                <c:pt idx="11956">
                  <c:v>22.202999999999999</c:v>
                </c:pt>
                <c:pt idx="11957">
                  <c:v>22.234999999999999</c:v>
                </c:pt>
                <c:pt idx="11958">
                  <c:v>22.222999999999999</c:v>
                </c:pt>
                <c:pt idx="11959">
                  <c:v>22.204999999999998</c:v>
                </c:pt>
                <c:pt idx="11960">
                  <c:v>22.2</c:v>
                </c:pt>
                <c:pt idx="11961">
                  <c:v>22.184999999999999</c:v>
                </c:pt>
                <c:pt idx="11962">
                  <c:v>22.175999999999998</c:v>
                </c:pt>
                <c:pt idx="11963">
                  <c:v>22.143999999999998</c:v>
                </c:pt>
                <c:pt idx="11964">
                  <c:v>22.154</c:v>
                </c:pt>
                <c:pt idx="11965">
                  <c:v>22.193000000000001</c:v>
                </c:pt>
                <c:pt idx="11966">
                  <c:v>22.193999999999999</c:v>
                </c:pt>
                <c:pt idx="11967">
                  <c:v>22.195</c:v>
                </c:pt>
                <c:pt idx="11968">
                  <c:v>22.195</c:v>
                </c:pt>
                <c:pt idx="11969">
                  <c:v>22.242999999999999</c:v>
                </c:pt>
                <c:pt idx="11970">
                  <c:v>22.238</c:v>
                </c:pt>
                <c:pt idx="11971">
                  <c:v>22.23</c:v>
                </c:pt>
                <c:pt idx="11972">
                  <c:v>22.224</c:v>
                </c:pt>
                <c:pt idx="11973">
                  <c:v>22.219000000000001</c:v>
                </c:pt>
                <c:pt idx="11974">
                  <c:v>22.22</c:v>
                </c:pt>
                <c:pt idx="11975">
                  <c:v>22.224</c:v>
                </c:pt>
                <c:pt idx="11976">
                  <c:v>22.225999999999999</c:v>
                </c:pt>
                <c:pt idx="11977">
                  <c:v>22.224</c:v>
                </c:pt>
                <c:pt idx="11978">
                  <c:v>22.216999999999999</c:v>
                </c:pt>
                <c:pt idx="11979">
                  <c:v>22.213999999999999</c:v>
                </c:pt>
                <c:pt idx="11980">
                  <c:v>22.213000000000001</c:v>
                </c:pt>
                <c:pt idx="11981">
                  <c:v>22.212</c:v>
                </c:pt>
                <c:pt idx="11982">
                  <c:v>22.204999999999998</c:v>
                </c:pt>
                <c:pt idx="11983">
                  <c:v>22.196999999999999</c:v>
                </c:pt>
                <c:pt idx="11984">
                  <c:v>22.187999999999999</c:v>
                </c:pt>
                <c:pt idx="11985">
                  <c:v>22.16</c:v>
                </c:pt>
                <c:pt idx="11986">
                  <c:v>22.006</c:v>
                </c:pt>
                <c:pt idx="11987">
                  <c:v>21.94</c:v>
                </c:pt>
                <c:pt idx="11988">
                  <c:v>22.013000000000002</c:v>
                </c:pt>
                <c:pt idx="11989">
                  <c:v>22.11</c:v>
                </c:pt>
                <c:pt idx="11990">
                  <c:v>22.15</c:v>
                </c:pt>
                <c:pt idx="11991">
                  <c:v>22.152999999999999</c:v>
                </c:pt>
                <c:pt idx="11992">
                  <c:v>22.16</c:v>
                </c:pt>
                <c:pt idx="11993">
                  <c:v>22.166</c:v>
                </c:pt>
                <c:pt idx="11994">
                  <c:v>22.187999999999999</c:v>
                </c:pt>
                <c:pt idx="11995">
                  <c:v>22.23</c:v>
                </c:pt>
                <c:pt idx="11996">
                  <c:v>22.231000000000002</c:v>
                </c:pt>
                <c:pt idx="11997">
                  <c:v>22.265999999999998</c:v>
                </c:pt>
                <c:pt idx="11998">
                  <c:v>22.263000000000002</c:v>
                </c:pt>
                <c:pt idx="11999">
                  <c:v>22.257000000000001</c:v>
                </c:pt>
                <c:pt idx="12000">
                  <c:v>22.256</c:v>
                </c:pt>
                <c:pt idx="12001">
                  <c:v>22.251999999999999</c:v>
                </c:pt>
                <c:pt idx="12002">
                  <c:v>22.242000000000001</c:v>
                </c:pt>
                <c:pt idx="12003">
                  <c:v>22.234999999999999</c:v>
                </c:pt>
                <c:pt idx="12004">
                  <c:v>22.239000000000001</c:v>
                </c:pt>
                <c:pt idx="12005">
                  <c:v>22.242000000000001</c:v>
                </c:pt>
                <c:pt idx="12006">
                  <c:v>22.245000000000001</c:v>
                </c:pt>
                <c:pt idx="12007">
                  <c:v>22.234000000000002</c:v>
                </c:pt>
                <c:pt idx="12008">
                  <c:v>22.225999999999999</c:v>
                </c:pt>
                <c:pt idx="12009">
                  <c:v>22.222999999999999</c:v>
                </c:pt>
                <c:pt idx="12010">
                  <c:v>22.218</c:v>
                </c:pt>
                <c:pt idx="12011">
                  <c:v>22.202000000000002</c:v>
                </c:pt>
                <c:pt idx="12012">
                  <c:v>22.143000000000001</c:v>
                </c:pt>
                <c:pt idx="12013">
                  <c:v>22.084</c:v>
                </c:pt>
                <c:pt idx="12014">
                  <c:v>22.050999999999998</c:v>
                </c:pt>
                <c:pt idx="12015">
                  <c:v>22.065000000000001</c:v>
                </c:pt>
                <c:pt idx="12016">
                  <c:v>22.097999999999999</c:v>
                </c:pt>
                <c:pt idx="12017">
                  <c:v>22.151</c:v>
                </c:pt>
                <c:pt idx="12018">
                  <c:v>22.166</c:v>
                </c:pt>
                <c:pt idx="12019">
                  <c:v>22.212</c:v>
                </c:pt>
                <c:pt idx="12020">
                  <c:v>22.263000000000002</c:v>
                </c:pt>
                <c:pt idx="12021">
                  <c:v>22.305</c:v>
                </c:pt>
                <c:pt idx="12022">
                  <c:v>22.271999999999998</c:v>
                </c:pt>
                <c:pt idx="12023">
                  <c:v>22.251999999999999</c:v>
                </c:pt>
                <c:pt idx="12024">
                  <c:v>22.242000000000001</c:v>
                </c:pt>
                <c:pt idx="12025">
                  <c:v>22.236999999999998</c:v>
                </c:pt>
                <c:pt idx="12026">
                  <c:v>22.218</c:v>
                </c:pt>
                <c:pt idx="12027">
                  <c:v>22.155999999999999</c:v>
                </c:pt>
                <c:pt idx="12028">
                  <c:v>22.157</c:v>
                </c:pt>
                <c:pt idx="12029">
                  <c:v>22.167999999999999</c:v>
                </c:pt>
                <c:pt idx="12030">
                  <c:v>22.170999999999999</c:v>
                </c:pt>
                <c:pt idx="12031">
                  <c:v>22.193999999999999</c:v>
                </c:pt>
                <c:pt idx="12032">
                  <c:v>22.204000000000001</c:v>
                </c:pt>
                <c:pt idx="12033">
                  <c:v>22.212</c:v>
                </c:pt>
                <c:pt idx="12034">
                  <c:v>22.257000000000001</c:v>
                </c:pt>
                <c:pt idx="12035">
                  <c:v>22.265000000000001</c:v>
                </c:pt>
                <c:pt idx="12036">
                  <c:v>22.266999999999999</c:v>
                </c:pt>
                <c:pt idx="12037">
                  <c:v>22.265999999999998</c:v>
                </c:pt>
                <c:pt idx="12038">
                  <c:v>22.273</c:v>
                </c:pt>
                <c:pt idx="12039">
                  <c:v>22.29</c:v>
                </c:pt>
                <c:pt idx="12040">
                  <c:v>22.334</c:v>
                </c:pt>
                <c:pt idx="12041">
                  <c:v>22.335999999999999</c:v>
                </c:pt>
                <c:pt idx="12042">
                  <c:v>22.335999999999999</c:v>
                </c:pt>
                <c:pt idx="12043">
                  <c:v>22.34</c:v>
                </c:pt>
                <c:pt idx="12044">
                  <c:v>22.346</c:v>
                </c:pt>
                <c:pt idx="12045">
                  <c:v>22.295999999999999</c:v>
                </c:pt>
                <c:pt idx="12046">
                  <c:v>22.295000000000002</c:v>
                </c:pt>
                <c:pt idx="12047">
                  <c:v>22.251000000000001</c:v>
                </c:pt>
                <c:pt idx="12048">
                  <c:v>22.126000000000001</c:v>
                </c:pt>
                <c:pt idx="12049">
                  <c:v>22.303999999999998</c:v>
                </c:pt>
                <c:pt idx="12050">
                  <c:v>22.35</c:v>
                </c:pt>
                <c:pt idx="12051">
                  <c:v>22.378</c:v>
                </c:pt>
                <c:pt idx="12052">
                  <c:v>22.373000000000001</c:v>
                </c:pt>
                <c:pt idx="12053">
                  <c:v>22.375</c:v>
                </c:pt>
                <c:pt idx="12054">
                  <c:v>22.347000000000001</c:v>
                </c:pt>
                <c:pt idx="12055">
                  <c:v>22.241</c:v>
                </c:pt>
                <c:pt idx="12056">
                  <c:v>22.213999999999999</c:v>
                </c:pt>
                <c:pt idx="12057">
                  <c:v>22.202999999999999</c:v>
                </c:pt>
                <c:pt idx="12058">
                  <c:v>22.183</c:v>
                </c:pt>
                <c:pt idx="12059">
                  <c:v>22.036999999999999</c:v>
                </c:pt>
                <c:pt idx="12060">
                  <c:v>21.998999999999999</c:v>
                </c:pt>
                <c:pt idx="12061">
                  <c:v>21.998999999999999</c:v>
                </c:pt>
                <c:pt idx="12062">
                  <c:v>21.998999999999999</c:v>
                </c:pt>
                <c:pt idx="12063">
                  <c:v>22.007999999999999</c:v>
                </c:pt>
                <c:pt idx="12064">
                  <c:v>22.015999999999998</c:v>
                </c:pt>
                <c:pt idx="12065">
                  <c:v>22.027999999999999</c:v>
                </c:pt>
                <c:pt idx="12066">
                  <c:v>22.052</c:v>
                </c:pt>
                <c:pt idx="12067">
                  <c:v>22.059000000000001</c:v>
                </c:pt>
                <c:pt idx="12068">
                  <c:v>22.059000000000001</c:v>
                </c:pt>
                <c:pt idx="12069">
                  <c:v>22.056999999999999</c:v>
                </c:pt>
                <c:pt idx="12070">
                  <c:v>22.062000000000001</c:v>
                </c:pt>
                <c:pt idx="12071">
                  <c:v>22.050999999999998</c:v>
                </c:pt>
                <c:pt idx="12072">
                  <c:v>22.032</c:v>
                </c:pt>
                <c:pt idx="12073">
                  <c:v>22.024000000000001</c:v>
                </c:pt>
                <c:pt idx="12074">
                  <c:v>22.013000000000002</c:v>
                </c:pt>
                <c:pt idx="12075">
                  <c:v>22.007999999999999</c:v>
                </c:pt>
                <c:pt idx="12076">
                  <c:v>21.984000000000002</c:v>
                </c:pt>
                <c:pt idx="12077">
                  <c:v>21.96</c:v>
                </c:pt>
                <c:pt idx="12078">
                  <c:v>21.927</c:v>
                </c:pt>
                <c:pt idx="12079">
                  <c:v>21.876999999999999</c:v>
                </c:pt>
                <c:pt idx="12080">
                  <c:v>21.861999999999998</c:v>
                </c:pt>
                <c:pt idx="12081">
                  <c:v>21.881</c:v>
                </c:pt>
                <c:pt idx="12082">
                  <c:v>21.902000000000001</c:v>
                </c:pt>
                <c:pt idx="12083">
                  <c:v>21.914000000000001</c:v>
                </c:pt>
                <c:pt idx="12084">
                  <c:v>21.817</c:v>
                </c:pt>
                <c:pt idx="12085">
                  <c:v>21.923999999999999</c:v>
                </c:pt>
                <c:pt idx="12086">
                  <c:v>21.919</c:v>
                </c:pt>
                <c:pt idx="12087">
                  <c:v>21.911000000000001</c:v>
                </c:pt>
                <c:pt idx="12088">
                  <c:v>21.815000000000001</c:v>
                </c:pt>
                <c:pt idx="12089">
                  <c:v>21.675000000000001</c:v>
                </c:pt>
                <c:pt idx="12090">
                  <c:v>21.611999999999998</c:v>
                </c:pt>
                <c:pt idx="12091">
                  <c:v>21.41</c:v>
                </c:pt>
                <c:pt idx="12092">
                  <c:v>21.646999999999998</c:v>
                </c:pt>
                <c:pt idx="12093">
                  <c:v>21.64</c:v>
                </c:pt>
                <c:pt idx="12094">
                  <c:v>21.611999999999998</c:v>
                </c:pt>
                <c:pt idx="12095">
                  <c:v>21.33</c:v>
                </c:pt>
                <c:pt idx="12096">
                  <c:v>21.344000000000001</c:v>
                </c:pt>
                <c:pt idx="12097">
                  <c:v>21.238</c:v>
                </c:pt>
                <c:pt idx="12098">
                  <c:v>21.172000000000001</c:v>
                </c:pt>
                <c:pt idx="12099">
                  <c:v>21.001000000000001</c:v>
                </c:pt>
                <c:pt idx="12100">
                  <c:v>20.971</c:v>
                </c:pt>
                <c:pt idx="12101">
                  <c:v>20.916</c:v>
                </c:pt>
                <c:pt idx="12102">
                  <c:v>20.736000000000001</c:v>
                </c:pt>
                <c:pt idx="12103">
                  <c:v>20.710999999999999</c:v>
                </c:pt>
                <c:pt idx="12104">
                  <c:v>20.683</c:v>
                </c:pt>
                <c:pt idx="12105">
                  <c:v>20.591000000000001</c:v>
                </c:pt>
                <c:pt idx="12106">
                  <c:v>20.634</c:v>
                </c:pt>
                <c:pt idx="12107">
                  <c:v>20.373999999999999</c:v>
                </c:pt>
                <c:pt idx="12108">
                  <c:v>20.04</c:v>
                </c:pt>
                <c:pt idx="12109">
                  <c:v>19.524000000000001</c:v>
                </c:pt>
                <c:pt idx="12110">
                  <c:v>18.965</c:v>
                </c:pt>
                <c:pt idx="12111">
                  <c:v>18.913</c:v>
                </c:pt>
                <c:pt idx="12112">
                  <c:v>18.888999999999999</c:v>
                </c:pt>
                <c:pt idx="12113">
                  <c:v>18.818999999999999</c:v>
                </c:pt>
                <c:pt idx="12114">
                  <c:v>18.370999999999999</c:v>
                </c:pt>
                <c:pt idx="12115">
                  <c:v>17.876999999999999</c:v>
                </c:pt>
                <c:pt idx="12116">
                  <c:v>17.811</c:v>
                </c:pt>
                <c:pt idx="12117">
                  <c:v>17.355</c:v>
                </c:pt>
                <c:pt idx="12118">
                  <c:v>17.091000000000001</c:v>
                </c:pt>
                <c:pt idx="12119">
                  <c:v>17.155999999999999</c:v>
                </c:pt>
                <c:pt idx="12120">
                  <c:v>16.823</c:v>
                </c:pt>
                <c:pt idx="12121">
                  <c:v>16.795999999999999</c:v>
                </c:pt>
                <c:pt idx="12122">
                  <c:v>16.795999999999999</c:v>
                </c:pt>
                <c:pt idx="12123">
                  <c:v>16.792000000000002</c:v>
                </c:pt>
                <c:pt idx="12124">
                  <c:v>16.440999999999999</c:v>
                </c:pt>
                <c:pt idx="12125">
                  <c:v>16.494</c:v>
                </c:pt>
                <c:pt idx="12126">
                  <c:v>16.852</c:v>
                </c:pt>
                <c:pt idx="12127">
                  <c:v>16.861000000000001</c:v>
                </c:pt>
                <c:pt idx="12128">
                  <c:v>17.047999999999998</c:v>
                </c:pt>
                <c:pt idx="12129">
                  <c:v>17.091000000000001</c:v>
                </c:pt>
                <c:pt idx="12130">
                  <c:v>16.632999999999999</c:v>
                </c:pt>
                <c:pt idx="12131">
                  <c:v>16.536999999999999</c:v>
                </c:pt>
                <c:pt idx="12132">
                  <c:v>16.553000000000001</c:v>
                </c:pt>
                <c:pt idx="12133">
                  <c:v>16.574999999999999</c:v>
                </c:pt>
                <c:pt idx="12134">
                  <c:v>16.699000000000002</c:v>
                </c:pt>
                <c:pt idx="12135">
                  <c:v>16.78</c:v>
                </c:pt>
                <c:pt idx="12136">
                  <c:v>16.966999999999999</c:v>
                </c:pt>
                <c:pt idx="12137">
                  <c:v>16.986999999999998</c:v>
                </c:pt>
                <c:pt idx="12138">
                  <c:v>17.085999999999999</c:v>
                </c:pt>
                <c:pt idx="12139">
                  <c:v>17.335999999999999</c:v>
                </c:pt>
                <c:pt idx="12140">
                  <c:v>17.792000000000002</c:v>
                </c:pt>
                <c:pt idx="12141">
                  <c:v>17.951000000000001</c:v>
                </c:pt>
                <c:pt idx="12142">
                  <c:v>17.998999999999999</c:v>
                </c:pt>
                <c:pt idx="12143">
                  <c:v>18.231000000000002</c:v>
                </c:pt>
                <c:pt idx="12144">
                  <c:v>19.102</c:v>
                </c:pt>
                <c:pt idx="12145">
                  <c:v>19.527000000000001</c:v>
                </c:pt>
                <c:pt idx="12146">
                  <c:v>19.864999999999998</c:v>
                </c:pt>
                <c:pt idx="12147">
                  <c:v>19.971</c:v>
                </c:pt>
                <c:pt idx="12148">
                  <c:v>20.158000000000001</c:v>
                </c:pt>
                <c:pt idx="12149">
                  <c:v>20.443999999999999</c:v>
                </c:pt>
                <c:pt idx="12150">
                  <c:v>20.440999999999999</c:v>
                </c:pt>
                <c:pt idx="12151">
                  <c:v>20.440000000000001</c:v>
                </c:pt>
                <c:pt idx="12152">
                  <c:v>20.427</c:v>
                </c:pt>
                <c:pt idx="12153">
                  <c:v>20.407</c:v>
                </c:pt>
                <c:pt idx="12154">
                  <c:v>20.382000000000001</c:v>
                </c:pt>
                <c:pt idx="12155">
                  <c:v>20.375</c:v>
                </c:pt>
                <c:pt idx="12156">
                  <c:v>20.367999999999999</c:v>
                </c:pt>
                <c:pt idx="12157">
                  <c:v>20.408999999999999</c:v>
                </c:pt>
                <c:pt idx="12158">
                  <c:v>20.417999999999999</c:v>
                </c:pt>
                <c:pt idx="12159">
                  <c:v>20.434000000000001</c:v>
                </c:pt>
                <c:pt idx="12160">
                  <c:v>20.574999999999999</c:v>
                </c:pt>
                <c:pt idx="12161">
                  <c:v>20.626000000000001</c:v>
                </c:pt>
                <c:pt idx="12162">
                  <c:v>20.620999999999999</c:v>
                </c:pt>
                <c:pt idx="12163">
                  <c:v>20.626999999999999</c:v>
                </c:pt>
                <c:pt idx="12164">
                  <c:v>20.654</c:v>
                </c:pt>
                <c:pt idx="12165">
                  <c:v>20.638000000000002</c:v>
                </c:pt>
                <c:pt idx="12166">
                  <c:v>20.585000000000001</c:v>
                </c:pt>
                <c:pt idx="12167">
                  <c:v>20.582999999999998</c:v>
                </c:pt>
                <c:pt idx="12168">
                  <c:v>20.582999999999998</c:v>
                </c:pt>
                <c:pt idx="12169">
                  <c:v>20.562999999999999</c:v>
                </c:pt>
                <c:pt idx="12170">
                  <c:v>20.547999999999998</c:v>
                </c:pt>
                <c:pt idx="12171">
                  <c:v>20.591999999999999</c:v>
                </c:pt>
                <c:pt idx="12172">
                  <c:v>20.596</c:v>
                </c:pt>
                <c:pt idx="12173">
                  <c:v>20.596</c:v>
                </c:pt>
                <c:pt idx="12174">
                  <c:v>20.602</c:v>
                </c:pt>
                <c:pt idx="12175">
                  <c:v>20.928000000000001</c:v>
                </c:pt>
                <c:pt idx="12176">
                  <c:v>20.928999999999998</c:v>
                </c:pt>
                <c:pt idx="12177">
                  <c:v>20.866</c:v>
                </c:pt>
                <c:pt idx="12178">
                  <c:v>20.887</c:v>
                </c:pt>
                <c:pt idx="12179">
                  <c:v>20.888000000000002</c:v>
                </c:pt>
                <c:pt idx="12180">
                  <c:v>20.881</c:v>
                </c:pt>
                <c:pt idx="12181">
                  <c:v>20.895</c:v>
                </c:pt>
                <c:pt idx="12182">
                  <c:v>20.863</c:v>
                </c:pt>
                <c:pt idx="12183">
                  <c:v>20.907</c:v>
                </c:pt>
                <c:pt idx="12184">
                  <c:v>20.905999999999999</c:v>
                </c:pt>
                <c:pt idx="12185">
                  <c:v>20.920999999999999</c:v>
                </c:pt>
                <c:pt idx="12186">
                  <c:v>21.045000000000002</c:v>
                </c:pt>
                <c:pt idx="12187">
                  <c:v>21.059000000000001</c:v>
                </c:pt>
                <c:pt idx="12188">
                  <c:v>21.05</c:v>
                </c:pt>
                <c:pt idx="12189">
                  <c:v>21.13</c:v>
                </c:pt>
                <c:pt idx="12190">
                  <c:v>21.114000000000001</c:v>
                </c:pt>
                <c:pt idx="12191">
                  <c:v>21.116</c:v>
                </c:pt>
                <c:pt idx="12192">
                  <c:v>21.122</c:v>
                </c:pt>
                <c:pt idx="12193">
                  <c:v>21.204000000000001</c:v>
                </c:pt>
                <c:pt idx="12194">
                  <c:v>21.221</c:v>
                </c:pt>
                <c:pt idx="12195">
                  <c:v>21.254000000000001</c:v>
                </c:pt>
                <c:pt idx="12196">
                  <c:v>21.297000000000001</c:v>
                </c:pt>
                <c:pt idx="12197">
                  <c:v>21.34</c:v>
                </c:pt>
                <c:pt idx="12198">
                  <c:v>21.364000000000001</c:v>
                </c:pt>
                <c:pt idx="12199">
                  <c:v>21.364999999999998</c:v>
                </c:pt>
                <c:pt idx="12200">
                  <c:v>21.393999999999998</c:v>
                </c:pt>
                <c:pt idx="12201">
                  <c:v>21.468</c:v>
                </c:pt>
                <c:pt idx="12202">
                  <c:v>21.603000000000002</c:v>
                </c:pt>
                <c:pt idx="12203">
                  <c:v>21.638000000000002</c:v>
                </c:pt>
                <c:pt idx="12204">
                  <c:v>21.809000000000001</c:v>
                </c:pt>
                <c:pt idx="12205">
                  <c:v>21.835000000000001</c:v>
                </c:pt>
                <c:pt idx="12206">
                  <c:v>21.835000000000001</c:v>
                </c:pt>
                <c:pt idx="12207">
                  <c:v>21.832000000000001</c:v>
                </c:pt>
                <c:pt idx="12208">
                  <c:v>21.785</c:v>
                </c:pt>
                <c:pt idx="12209">
                  <c:v>21.797000000000001</c:v>
                </c:pt>
                <c:pt idx="12210">
                  <c:v>21.8</c:v>
                </c:pt>
                <c:pt idx="12211">
                  <c:v>21.817</c:v>
                </c:pt>
                <c:pt idx="12212">
                  <c:v>21.84</c:v>
                </c:pt>
                <c:pt idx="12213">
                  <c:v>21.841999999999999</c:v>
                </c:pt>
                <c:pt idx="12214">
                  <c:v>21.864000000000001</c:v>
                </c:pt>
                <c:pt idx="12215">
                  <c:v>21.853999999999999</c:v>
                </c:pt>
                <c:pt idx="12216">
                  <c:v>21.878</c:v>
                </c:pt>
                <c:pt idx="12217">
                  <c:v>21.827999999999999</c:v>
                </c:pt>
                <c:pt idx="12218">
                  <c:v>22.036999999999999</c:v>
                </c:pt>
                <c:pt idx="12219">
                  <c:v>22.030999999999999</c:v>
                </c:pt>
                <c:pt idx="12220">
                  <c:v>22.024000000000001</c:v>
                </c:pt>
                <c:pt idx="12221">
                  <c:v>22.042999999999999</c:v>
                </c:pt>
                <c:pt idx="12222">
                  <c:v>21.952000000000002</c:v>
                </c:pt>
                <c:pt idx="12223">
                  <c:v>21.954000000000001</c:v>
                </c:pt>
                <c:pt idx="12224">
                  <c:v>21.902999999999999</c:v>
                </c:pt>
                <c:pt idx="12225">
                  <c:v>21.495999999999999</c:v>
                </c:pt>
                <c:pt idx="12226">
                  <c:v>21.445</c:v>
                </c:pt>
                <c:pt idx="12227">
                  <c:v>21.529</c:v>
                </c:pt>
                <c:pt idx="12228">
                  <c:v>21.623999999999999</c:v>
                </c:pt>
                <c:pt idx="12229">
                  <c:v>21.556000000000001</c:v>
                </c:pt>
                <c:pt idx="12230">
                  <c:v>21.481000000000002</c:v>
                </c:pt>
                <c:pt idx="12231">
                  <c:v>21.305</c:v>
                </c:pt>
                <c:pt idx="12232">
                  <c:v>21.08</c:v>
                </c:pt>
                <c:pt idx="12233">
                  <c:v>20.760999999999999</c:v>
                </c:pt>
                <c:pt idx="12234">
                  <c:v>20.599</c:v>
                </c:pt>
                <c:pt idx="12235">
                  <c:v>20.536999999999999</c:v>
                </c:pt>
                <c:pt idx="12236">
                  <c:v>20.215</c:v>
                </c:pt>
                <c:pt idx="12237">
                  <c:v>20.209</c:v>
                </c:pt>
                <c:pt idx="12238">
                  <c:v>20.207999999999998</c:v>
                </c:pt>
                <c:pt idx="12239">
                  <c:v>20.213000000000001</c:v>
                </c:pt>
                <c:pt idx="12240">
                  <c:v>20.347000000000001</c:v>
                </c:pt>
                <c:pt idx="12241">
                  <c:v>20.37</c:v>
                </c:pt>
                <c:pt idx="12242">
                  <c:v>20.423999999999999</c:v>
                </c:pt>
                <c:pt idx="12243">
                  <c:v>20.591999999999999</c:v>
                </c:pt>
                <c:pt idx="12244">
                  <c:v>20.667000000000002</c:v>
                </c:pt>
                <c:pt idx="12245">
                  <c:v>20.747</c:v>
                </c:pt>
                <c:pt idx="12246">
                  <c:v>20.771000000000001</c:v>
                </c:pt>
                <c:pt idx="12247">
                  <c:v>20.869</c:v>
                </c:pt>
                <c:pt idx="12248">
                  <c:v>20.972000000000001</c:v>
                </c:pt>
                <c:pt idx="12249">
                  <c:v>21.038</c:v>
                </c:pt>
                <c:pt idx="12250">
                  <c:v>21.146999999999998</c:v>
                </c:pt>
                <c:pt idx="12251">
                  <c:v>21.253</c:v>
                </c:pt>
                <c:pt idx="12252">
                  <c:v>21.472000000000001</c:v>
                </c:pt>
                <c:pt idx="12253">
                  <c:v>21.544</c:v>
                </c:pt>
                <c:pt idx="12254">
                  <c:v>21.59</c:v>
                </c:pt>
                <c:pt idx="12255">
                  <c:v>21.844999999999999</c:v>
                </c:pt>
                <c:pt idx="12256">
                  <c:v>21.869</c:v>
                </c:pt>
                <c:pt idx="12257">
                  <c:v>21.872</c:v>
                </c:pt>
                <c:pt idx="12258">
                  <c:v>21.879000000000001</c:v>
                </c:pt>
                <c:pt idx="12259">
                  <c:v>21.898</c:v>
                </c:pt>
                <c:pt idx="12260">
                  <c:v>22.077000000000002</c:v>
                </c:pt>
                <c:pt idx="12261">
                  <c:v>22.117999999999999</c:v>
                </c:pt>
                <c:pt idx="12262">
                  <c:v>22.138999999999999</c:v>
                </c:pt>
                <c:pt idx="12263">
                  <c:v>22.202999999999999</c:v>
                </c:pt>
                <c:pt idx="12264">
                  <c:v>22.225000000000001</c:v>
                </c:pt>
                <c:pt idx="12265">
                  <c:v>22.227</c:v>
                </c:pt>
                <c:pt idx="12266">
                  <c:v>22.23</c:v>
                </c:pt>
                <c:pt idx="12267">
                  <c:v>22.228000000000002</c:v>
                </c:pt>
                <c:pt idx="12268">
                  <c:v>22.238</c:v>
                </c:pt>
                <c:pt idx="12269">
                  <c:v>22.216000000000001</c:v>
                </c:pt>
                <c:pt idx="12270">
                  <c:v>22.213999999999999</c:v>
                </c:pt>
                <c:pt idx="12271">
                  <c:v>22.201000000000001</c:v>
                </c:pt>
                <c:pt idx="12272">
                  <c:v>22.135000000000002</c:v>
                </c:pt>
                <c:pt idx="12273">
                  <c:v>22.125</c:v>
                </c:pt>
                <c:pt idx="12274">
                  <c:v>22.117000000000001</c:v>
                </c:pt>
                <c:pt idx="12275">
                  <c:v>22.027000000000001</c:v>
                </c:pt>
                <c:pt idx="12276">
                  <c:v>21.975999999999999</c:v>
                </c:pt>
                <c:pt idx="12277">
                  <c:v>21.966999999999999</c:v>
                </c:pt>
                <c:pt idx="12278">
                  <c:v>21.969000000000001</c:v>
                </c:pt>
                <c:pt idx="12279">
                  <c:v>21.977</c:v>
                </c:pt>
                <c:pt idx="12280">
                  <c:v>21.983000000000001</c:v>
                </c:pt>
                <c:pt idx="12281">
                  <c:v>21.998999999999999</c:v>
                </c:pt>
                <c:pt idx="12282">
                  <c:v>22.027000000000001</c:v>
                </c:pt>
                <c:pt idx="12283">
                  <c:v>22.045999999999999</c:v>
                </c:pt>
                <c:pt idx="12284">
                  <c:v>22.135999999999999</c:v>
                </c:pt>
                <c:pt idx="12285">
                  <c:v>22.238</c:v>
                </c:pt>
                <c:pt idx="12286">
                  <c:v>22.273</c:v>
                </c:pt>
                <c:pt idx="12287">
                  <c:v>22.318000000000001</c:v>
                </c:pt>
                <c:pt idx="12288">
                  <c:v>22.350999999999999</c:v>
                </c:pt>
                <c:pt idx="12289">
                  <c:v>22.35</c:v>
                </c:pt>
                <c:pt idx="12290">
                  <c:v>22.388000000000002</c:v>
                </c:pt>
                <c:pt idx="12291">
                  <c:v>22.388999999999999</c:v>
                </c:pt>
                <c:pt idx="12292">
                  <c:v>22.393000000000001</c:v>
                </c:pt>
                <c:pt idx="12293">
                  <c:v>22.417999999999999</c:v>
                </c:pt>
                <c:pt idx="12294">
                  <c:v>22.440999999999999</c:v>
                </c:pt>
                <c:pt idx="12295">
                  <c:v>22.446000000000002</c:v>
                </c:pt>
                <c:pt idx="12296">
                  <c:v>22.448</c:v>
                </c:pt>
                <c:pt idx="12297">
                  <c:v>22.443999999999999</c:v>
                </c:pt>
                <c:pt idx="12298">
                  <c:v>22.451000000000001</c:v>
                </c:pt>
                <c:pt idx="12299">
                  <c:v>22.436</c:v>
                </c:pt>
                <c:pt idx="12300">
                  <c:v>22.388999999999999</c:v>
                </c:pt>
                <c:pt idx="12301">
                  <c:v>22.369</c:v>
                </c:pt>
                <c:pt idx="12302">
                  <c:v>22.378</c:v>
                </c:pt>
                <c:pt idx="12303">
                  <c:v>22.388999999999999</c:v>
                </c:pt>
                <c:pt idx="12304">
                  <c:v>22.402999999999999</c:v>
                </c:pt>
                <c:pt idx="12305">
                  <c:v>22.411999999999999</c:v>
                </c:pt>
                <c:pt idx="12306">
                  <c:v>22.41</c:v>
                </c:pt>
                <c:pt idx="12307">
                  <c:v>22.416</c:v>
                </c:pt>
                <c:pt idx="12308">
                  <c:v>22.414999999999999</c:v>
                </c:pt>
                <c:pt idx="12309">
                  <c:v>22.416</c:v>
                </c:pt>
                <c:pt idx="12310">
                  <c:v>22.402000000000001</c:v>
                </c:pt>
                <c:pt idx="12311">
                  <c:v>22.36</c:v>
                </c:pt>
                <c:pt idx="12312">
                  <c:v>22.350999999999999</c:v>
                </c:pt>
                <c:pt idx="12313">
                  <c:v>22.35</c:v>
                </c:pt>
                <c:pt idx="12314">
                  <c:v>22.347000000000001</c:v>
                </c:pt>
                <c:pt idx="12315">
                  <c:v>22.344999999999999</c:v>
                </c:pt>
                <c:pt idx="12316">
                  <c:v>22.303000000000001</c:v>
                </c:pt>
                <c:pt idx="12317">
                  <c:v>22.279</c:v>
                </c:pt>
                <c:pt idx="12318">
                  <c:v>22.231000000000002</c:v>
                </c:pt>
                <c:pt idx="12319">
                  <c:v>22.218</c:v>
                </c:pt>
                <c:pt idx="12320">
                  <c:v>22.216999999999999</c:v>
                </c:pt>
                <c:pt idx="12321">
                  <c:v>22.207999999999998</c:v>
                </c:pt>
                <c:pt idx="12322">
                  <c:v>22.225000000000001</c:v>
                </c:pt>
                <c:pt idx="12323">
                  <c:v>22.27</c:v>
                </c:pt>
                <c:pt idx="12324">
                  <c:v>22.283999999999999</c:v>
                </c:pt>
                <c:pt idx="12325">
                  <c:v>22.277999999999999</c:v>
                </c:pt>
                <c:pt idx="12326">
                  <c:v>22.257999999999999</c:v>
                </c:pt>
                <c:pt idx="12327">
                  <c:v>22.257999999999999</c:v>
                </c:pt>
                <c:pt idx="12328">
                  <c:v>22.257000000000001</c:v>
                </c:pt>
                <c:pt idx="12329">
                  <c:v>22.254999999999999</c:v>
                </c:pt>
                <c:pt idx="12330">
                  <c:v>22.216999999999999</c:v>
                </c:pt>
                <c:pt idx="12331">
                  <c:v>22.216000000000001</c:v>
                </c:pt>
                <c:pt idx="12332">
                  <c:v>22.207999999999998</c:v>
                </c:pt>
                <c:pt idx="12333">
                  <c:v>22.202999999999999</c:v>
                </c:pt>
                <c:pt idx="12334">
                  <c:v>22.198</c:v>
                </c:pt>
                <c:pt idx="12335">
                  <c:v>22.183</c:v>
                </c:pt>
                <c:pt idx="12336">
                  <c:v>22.257999999999999</c:v>
                </c:pt>
                <c:pt idx="12337">
                  <c:v>22.332999999999998</c:v>
                </c:pt>
                <c:pt idx="12338">
                  <c:v>22.413</c:v>
                </c:pt>
                <c:pt idx="12339">
                  <c:v>22.314</c:v>
                </c:pt>
                <c:pt idx="12340">
                  <c:v>22.295000000000002</c:v>
                </c:pt>
                <c:pt idx="12341">
                  <c:v>22.193999999999999</c:v>
                </c:pt>
                <c:pt idx="12342">
                  <c:v>22.166</c:v>
                </c:pt>
                <c:pt idx="12343">
                  <c:v>22.163</c:v>
                </c:pt>
                <c:pt idx="12344">
                  <c:v>22.138999999999999</c:v>
                </c:pt>
                <c:pt idx="12345">
                  <c:v>22.065000000000001</c:v>
                </c:pt>
                <c:pt idx="12346">
                  <c:v>22.027999999999999</c:v>
                </c:pt>
                <c:pt idx="12347">
                  <c:v>21.966999999999999</c:v>
                </c:pt>
                <c:pt idx="12348">
                  <c:v>22.033000000000001</c:v>
                </c:pt>
                <c:pt idx="12349">
                  <c:v>22.11</c:v>
                </c:pt>
                <c:pt idx="12350">
                  <c:v>22.157</c:v>
                </c:pt>
                <c:pt idx="12351">
                  <c:v>22.17</c:v>
                </c:pt>
                <c:pt idx="12352">
                  <c:v>22.245000000000001</c:v>
                </c:pt>
                <c:pt idx="12353">
                  <c:v>22.283999999999999</c:v>
                </c:pt>
                <c:pt idx="12354">
                  <c:v>22.314</c:v>
                </c:pt>
                <c:pt idx="12355">
                  <c:v>22.300999999999998</c:v>
                </c:pt>
                <c:pt idx="12356">
                  <c:v>22.241</c:v>
                </c:pt>
                <c:pt idx="12357">
                  <c:v>22.24</c:v>
                </c:pt>
                <c:pt idx="12358">
                  <c:v>22.224</c:v>
                </c:pt>
                <c:pt idx="12359">
                  <c:v>22.215</c:v>
                </c:pt>
                <c:pt idx="12360">
                  <c:v>22.202000000000002</c:v>
                </c:pt>
                <c:pt idx="12361">
                  <c:v>22.192</c:v>
                </c:pt>
                <c:pt idx="12362">
                  <c:v>22.198</c:v>
                </c:pt>
                <c:pt idx="12363">
                  <c:v>22.204000000000001</c:v>
                </c:pt>
                <c:pt idx="12364">
                  <c:v>22.183</c:v>
                </c:pt>
                <c:pt idx="12365">
                  <c:v>22.184000000000001</c:v>
                </c:pt>
                <c:pt idx="12366">
                  <c:v>22.158999999999999</c:v>
                </c:pt>
                <c:pt idx="12367">
                  <c:v>22.14</c:v>
                </c:pt>
                <c:pt idx="12368">
                  <c:v>22.128</c:v>
                </c:pt>
                <c:pt idx="12369">
                  <c:v>22.155999999999999</c:v>
                </c:pt>
                <c:pt idx="12370">
                  <c:v>22.196999999999999</c:v>
                </c:pt>
                <c:pt idx="12371">
                  <c:v>22.221</c:v>
                </c:pt>
                <c:pt idx="12372">
                  <c:v>22.234000000000002</c:v>
                </c:pt>
                <c:pt idx="12373">
                  <c:v>22.274000000000001</c:v>
                </c:pt>
                <c:pt idx="12374">
                  <c:v>22.283000000000001</c:v>
                </c:pt>
                <c:pt idx="12375">
                  <c:v>22.276</c:v>
                </c:pt>
                <c:pt idx="12376">
                  <c:v>22.192</c:v>
                </c:pt>
                <c:pt idx="12377">
                  <c:v>22.19</c:v>
                </c:pt>
                <c:pt idx="12378">
                  <c:v>22.189</c:v>
                </c:pt>
                <c:pt idx="12379">
                  <c:v>22.181999999999999</c:v>
                </c:pt>
                <c:pt idx="12380">
                  <c:v>22.161000000000001</c:v>
                </c:pt>
                <c:pt idx="12381">
                  <c:v>22.16</c:v>
                </c:pt>
                <c:pt idx="12382">
                  <c:v>22.164000000000001</c:v>
                </c:pt>
                <c:pt idx="12383">
                  <c:v>22.212</c:v>
                </c:pt>
                <c:pt idx="12384">
                  <c:v>22.219000000000001</c:v>
                </c:pt>
                <c:pt idx="12385">
                  <c:v>22.242000000000001</c:v>
                </c:pt>
                <c:pt idx="12386">
                  <c:v>22.292000000000002</c:v>
                </c:pt>
                <c:pt idx="12387">
                  <c:v>22.321999999999999</c:v>
                </c:pt>
                <c:pt idx="12388">
                  <c:v>22.358000000000001</c:v>
                </c:pt>
                <c:pt idx="12389">
                  <c:v>22.398</c:v>
                </c:pt>
                <c:pt idx="12390">
                  <c:v>22.486000000000001</c:v>
                </c:pt>
                <c:pt idx="12391">
                  <c:v>22.495999999999999</c:v>
                </c:pt>
                <c:pt idx="12392">
                  <c:v>22.547000000000001</c:v>
                </c:pt>
                <c:pt idx="12393">
                  <c:v>22.547999999999998</c:v>
                </c:pt>
                <c:pt idx="12394">
                  <c:v>22.562999999999999</c:v>
                </c:pt>
                <c:pt idx="12395">
                  <c:v>22.614000000000001</c:v>
                </c:pt>
                <c:pt idx="12396">
                  <c:v>22.632000000000001</c:v>
                </c:pt>
                <c:pt idx="12397">
                  <c:v>22.664000000000001</c:v>
                </c:pt>
                <c:pt idx="12398">
                  <c:v>22.661000000000001</c:v>
                </c:pt>
                <c:pt idx="12399">
                  <c:v>22.654</c:v>
                </c:pt>
                <c:pt idx="12400">
                  <c:v>22.634</c:v>
                </c:pt>
                <c:pt idx="12401">
                  <c:v>22.581</c:v>
                </c:pt>
                <c:pt idx="12402">
                  <c:v>22.573</c:v>
                </c:pt>
                <c:pt idx="12403">
                  <c:v>22.567</c:v>
                </c:pt>
                <c:pt idx="12404">
                  <c:v>22.503</c:v>
                </c:pt>
                <c:pt idx="12405">
                  <c:v>22.501000000000001</c:v>
                </c:pt>
                <c:pt idx="12406">
                  <c:v>22.434000000000001</c:v>
                </c:pt>
                <c:pt idx="12407">
                  <c:v>22.428999999999998</c:v>
                </c:pt>
                <c:pt idx="12408">
                  <c:v>22.419</c:v>
                </c:pt>
                <c:pt idx="12409">
                  <c:v>22.414999999999999</c:v>
                </c:pt>
                <c:pt idx="12410">
                  <c:v>22.352</c:v>
                </c:pt>
                <c:pt idx="12411">
                  <c:v>22.338000000000001</c:v>
                </c:pt>
                <c:pt idx="12412">
                  <c:v>22.32</c:v>
                </c:pt>
                <c:pt idx="12413">
                  <c:v>22.27</c:v>
                </c:pt>
                <c:pt idx="12414">
                  <c:v>22.285</c:v>
                </c:pt>
                <c:pt idx="12415">
                  <c:v>22.315999999999999</c:v>
                </c:pt>
                <c:pt idx="12416">
                  <c:v>22.323</c:v>
                </c:pt>
                <c:pt idx="12417">
                  <c:v>22.324999999999999</c:v>
                </c:pt>
                <c:pt idx="12418">
                  <c:v>22.324999999999999</c:v>
                </c:pt>
                <c:pt idx="12419">
                  <c:v>22.326000000000001</c:v>
                </c:pt>
                <c:pt idx="12420">
                  <c:v>22.346</c:v>
                </c:pt>
                <c:pt idx="12421">
                  <c:v>22.36</c:v>
                </c:pt>
                <c:pt idx="12422">
                  <c:v>22.38</c:v>
                </c:pt>
                <c:pt idx="12423">
                  <c:v>22.376999999999999</c:v>
                </c:pt>
                <c:pt idx="12424">
                  <c:v>22.347000000000001</c:v>
                </c:pt>
                <c:pt idx="12425">
                  <c:v>22.343</c:v>
                </c:pt>
                <c:pt idx="12426">
                  <c:v>22.297999999999998</c:v>
                </c:pt>
                <c:pt idx="12427">
                  <c:v>22.292999999999999</c:v>
                </c:pt>
                <c:pt idx="12428">
                  <c:v>22.297999999999998</c:v>
                </c:pt>
                <c:pt idx="12429">
                  <c:v>22.369</c:v>
                </c:pt>
                <c:pt idx="12430">
                  <c:v>22.370999999999999</c:v>
                </c:pt>
                <c:pt idx="12431">
                  <c:v>22.367000000000001</c:v>
                </c:pt>
                <c:pt idx="12432">
                  <c:v>22.35</c:v>
                </c:pt>
                <c:pt idx="12433">
                  <c:v>22.306999999999999</c:v>
                </c:pt>
                <c:pt idx="12434">
                  <c:v>22.292999999999999</c:v>
                </c:pt>
                <c:pt idx="12435">
                  <c:v>22.151</c:v>
                </c:pt>
                <c:pt idx="12436">
                  <c:v>22.123999999999999</c:v>
                </c:pt>
                <c:pt idx="12437">
                  <c:v>22.1</c:v>
                </c:pt>
                <c:pt idx="12438">
                  <c:v>22.033000000000001</c:v>
                </c:pt>
                <c:pt idx="12439">
                  <c:v>22.001999999999999</c:v>
                </c:pt>
                <c:pt idx="12440">
                  <c:v>22.018000000000001</c:v>
                </c:pt>
                <c:pt idx="12441">
                  <c:v>22.039000000000001</c:v>
                </c:pt>
                <c:pt idx="12442">
                  <c:v>22.055</c:v>
                </c:pt>
                <c:pt idx="12443">
                  <c:v>22.082000000000001</c:v>
                </c:pt>
                <c:pt idx="12444">
                  <c:v>22.09</c:v>
                </c:pt>
                <c:pt idx="12445">
                  <c:v>22.117999999999999</c:v>
                </c:pt>
                <c:pt idx="12446">
                  <c:v>22.152999999999999</c:v>
                </c:pt>
                <c:pt idx="12447">
                  <c:v>22.161999999999999</c:v>
                </c:pt>
                <c:pt idx="12448">
                  <c:v>22.198</c:v>
                </c:pt>
                <c:pt idx="12449">
                  <c:v>22.228000000000002</c:v>
                </c:pt>
                <c:pt idx="12450">
                  <c:v>22.273</c:v>
                </c:pt>
                <c:pt idx="12451">
                  <c:v>22.265000000000001</c:v>
                </c:pt>
                <c:pt idx="12452">
                  <c:v>22.298999999999999</c:v>
                </c:pt>
                <c:pt idx="12453">
                  <c:v>22.341000000000001</c:v>
                </c:pt>
                <c:pt idx="12454">
                  <c:v>22.437999999999999</c:v>
                </c:pt>
                <c:pt idx="12455">
                  <c:v>22.46</c:v>
                </c:pt>
                <c:pt idx="12456">
                  <c:v>22.457000000000001</c:v>
                </c:pt>
                <c:pt idx="12457">
                  <c:v>22.46</c:v>
                </c:pt>
                <c:pt idx="12458">
                  <c:v>22.460999999999999</c:v>
                </c:pt>
                <c:pt idx="12459">
                  <c:v>22.486000000000001</c:v>
                </c:pt>
                <c:pt idx="12460">
                  <c:v>22.488</c:v>
                </c:pt>
                <c:pt idx="12461">
                  <c:v>22.471</c:v>
                </c:pt>
                <c:pt idx="12462">
                  <c:v>22.404</c:v>
                </c:pt>
                <c:pt idx="12463">
                  <c:v>22.385000000000002</c:v>
                </c:pt>
                <c:pt idx="12464">
                  <c:v>22.359000000000002</c:v>
                </c:pt>
                <c:pt idx="12465">
                  <c:v>22.347000000000001</c:v>
                </c:pt>
                <c:pt idx="12466">
                  <c:v>22.318000000000001</c:v>
                </c:pt>
                <c:pt idx="12467">
                  <c:v>22.303000000000001</c:v>
                </c:pt>
                <c:pt idx="12468">
                  <c:v>22.315000000000001</c:v>
                </c:pt>
                <c:pt idx="12469">
                  <c:v>22.315000000000001</c:v>
                </c:pt>
                <c:pt idx="12470">
                  <c:v>22.33</c:v>
                </c:pt>
                <c:pt idx="12471">
                  <c:v>22.341000000000001</c:v>
                </c:pt>
                <c:pt idx="12472">
                  <c:v>22.343</c:v>
                </c:pt>
                <c:pt idx="12473">
                  <c:v>22.347999999999999</c:v>
                </c:pt>
                <c:pt idx="12474">
                  <c:v>22.327000000000002</c:v>
                </c:pt>
                <c:pt idx="12475">
                  <c:v>22.308</c:v>
                </c:pt>
                <c:pt idx="12476">
                  <c:v>22.283999999999999</c:v>
                </c:pt>
                <c:pt idx="12477">
                  <c:v>22.285</c:v>
                </c:pt>
                <c:pt idx="12478">
                  <c:v>22.265999999999998</c:v>
                </c:pt>
                <c:pt idx="12479">
                  <c:v>22.263000000000002</c:v>
                </c:pt>
                <c:pt idx="12480">
                  <c:v>22.262</c:v>
                </c:pt>
                <c:pt idx="12481">
                  <c:v>22.309000000000001</c:v>
                </c:pt>
                <c:pt idx="12482">
                  <c:v>22.311</c:v>
                </c:pt>
                <c:pt idx="12483">
                  <c:v>22.295000000000002</c:v>
                </c:pt>
                <c:pt idx="12484">
                  <c:v>22.13</c:v>
                </c:pt>
                <c:pt idx="12485">
                  <c:v>22.123000000000001</c:v>
                </c:pt>
                <c:pt idx="12486">
                  <c:v>22.125</c:v>
                </c:pt>
                <c:pt idx="12487">
                  <c:v>22.177</c:v>
                </c:pt>
                <c:pt idx="12488">
                  <c:v>22.263999999999999</c:v>
                </c:pt>
                <c:pt idx="12489">
                  <c:v>22.268000000000001</c:v>
                </c:pt>
                <c:pt idx="12490">
                  <c:v>22.25</c:v>
                </c:pt>
                <c:pt idx="12491">
                  <c:v>22.074999999999999</c:v>
                </c:pt>
                <c:pt idx="12492">
                  <c:v>22.036000000000001</c:v>
                </c:pt>
                <c:pt idx="12493">
                  <c:v>22.036000000000001</c:v>
                </c:pt>
                <c:pt idx="12494">
                  <c:v>22.032</c:v>
                </c:pt>
                <c:pt idx="12495">
                  <c:v>22.087</c:v>
                </c:pt>
                <c:pt idx="12496">
                  <c:v>22.138999999999999</c:v>
                </c:pt>
                <c:pt idx="12497">
                  <c:v>22.199000000000002</c:v>
                </c:pt>
                <c:pt idx="12498">
                  <c:v>22.193000000000001</c:v>
                </c:pt>
                <c:pt idx="12499">
                  <c:v>22.184000000000001</c:v>
                </c:pt>
                <c:pt idx="12500">
                  <c:v>22.175000000000001</c:v>
                </c:pt>
                <c:pt idx="12501">
                  <c:v>22.170999999999999</c:v>
                </c:pt>
                <c:pt idx="12502">
                  <c:v>22.163</c:v>
                </c:pt>
                <c:pt idx="12503">
                  <c:v>22.167000000000002</c:v>
                </c:pt>
                <c:pt idx="12504">
                  <c:v>22.193000000000001</c:v>
                </c:pt>
                <c:pt idx="12505">
                  <c:v>22.196999999999999</c:v>
                </c:pt>
                <c:pt idx="12506">
                  <c:v>22.236999999999998</c:v>
                </c:pt>
                <c:pt idx="12507">
                  <c:v>22.24</c:v>
                </c:pt>
                <c:pt idx="12508">
                  <c:v>22.242999999999999</c:v>
                </c:pt>
                <c:pt idx="12509">
                  <c:v>22.271000000000001</c:v>
                </c:pt>
                <c:pt idx="12510">
                  <c:v>22.292999999999999</c:v>
                </c:pt>
                <c:pt idx="12511">
                  <c:v>22.289000000000001</c:v>
                </c:pt>
                <c:pt idx="12512">
                  <c:v>22.253</c:v>
                </c:pt>
                <c:pt idx="12513">
                  <c:v>22.245000000000001</c:v>
                </c:pt>
                <c:pt idx="12514">
                  <c:v>22.242000000000001</c:v>
                </c:pt>
                <c:pt idx="12515">
                  <c:v>22.248000000000001</c:v>
                </c:pt>
                <c:pt idx="12516">
                  <c:v>22.241</c:v>
                </c:pt>
                <c:pt idx="12517">
                  <c:v>22.265999999999998</c:v>
                </c:pt>
                <c:pt idx="12518">
                  <c:v>22.259</c:v>
                </c:pt>
                <c:pt idx="12519">
                  <c:v>22.248999999999999</c:v>
                </c:pt>
                <c:pt idx="12520">
                  <c:v>22.292000000000002</c:v>
                </c:pt>
                <c:pt idx="12521">
                  <c:v>22.268999999999998</c:v>
                </c:pt>
                <c:pt idx="12522">
                  <c:v>22.268999999999998</c:v>
                </c:pt>
                <c:pt idx="12523">
                  <c:v>22.248999999999999</c:v>
                </c:pt>
                <c:pt idx="12524">
                  <c:v>22.216999999999999</c:v>
                </c:pt>
                <c:pt idx="12525">
                  <c:v>22.207999999999998</c:v>
                </c:pt>
                <c:pt idx="12526">
                  <c:v>22.181999999999999</c:v>
                </c:pt>
                <c:pt idx="12527">
                  <c:v>22.285</c:v>
                </c:pt>
                <c:pt idx="12528">
                  <c:v>22.311</c:v>
                </c:pt>
                <c:pt idx="12529">
                  <c:v>22.498999999999999</c:v>
                </c:pt>
                <c:pt idx="12530">
                  <c:v>22.513999999999999</c:v>
                </c:pt>
                <c:pt idx="12531">
                  <c:v>22.509</c:v>
                </c:pt>
                <c:pt idx="12532">
                  <c:v>22.481000000000002</c:v>
                </c:pt>
                <c:pt idx="12533">
                  <c:v>22.42</c:v>
                </c:pt>
                <c:pt idx="12534">
                  <c:v>22.42</c:v>
                </c:pt>
                <c:pt idx="12535">
                  <c:v>22.417000000000002</c:v>
                </c:pt>
                <c:pt idx="12536">
                  <c:v>22.352</c:v>
                </c:pt>
                <c:pt idx="12537">
                  <c:v>22.347999999999999</c:v>
                </c:pt>
                <c:pt idx="12538">
                  <c:v>22.350999999999999</c:v>
                </c:pt>
                <c:pt idx="12539">
                  <c:v>22.369</c:v>
                </c:pt>
                <c:pt idx="12540">
                  <c:v>22.37</c:v>
                </c:pt>
                <c:pt idx="12541">
                  <c:v>22.353000000000002</c:v>
                </c:pt>
                <c:pt idx="12542">
                  <c:v>22.263999999999999</c:v>
                </c:pt>
                <c:pt idx="12543">
                  <c:v>22.257999999999999</c:v>
                </c:pt>
                <c:pt idx="12544">
                  <c:v>22.201000000000001</c:v>
                </c:pt>
                <c:pt idx="12545">
                  <c:v>22.21</c:v>
                </c:pt>
                <c:pt idx="12546">
                  <c:v>22.212</c:v>
                </c:pt>
                <c:pt idx="12547">
                  <c:v>22.167000000000002</c:v>
                </c:pt>
                <c:pt idx="12548">
                  <c:v>22.094999999999999</c:v>
                </c:pt>
                <c:pt idx="12549">
                  <c:v>22.065000000000001</c:v>
                </c:pt>
                <c:pt idx="12550">
                  <c:v>22.088999999999999</c:v>
                </c:pt>
                <c:pt idx="12551">
                  <c:v>22.222000000000001</c:v>
                </c:pt>
                <c:pt idx="12552">
                  <c:v>22.227</c:v>
                </c:pt>
                <c:pt idx="12553">
                  <c:v>22.228999999999999</c:v>
                </c:pt>
                <c:pt idx="12554">
                  <c:v>22.245999999999999</c:v>
                </c:pt>
                <c:pt idx="12555">
                  <c:v>22.245999999999999</c:v>
                </c:pt>
                <c:pt idx="12556">
                  <c:v>22.244</c:v>
                </c:pt>
                <c:pt idx="12557">
                  <c:v>22.233000000000001</c:v>
                </c:pt>
                <c:pt idx="12558">
                  <c:v>22.23</c:v>
                </c:pt>
                <c:pt idx="12559">
                  <c:v>22.254999999999999</c:v>
                </c:pt>
                <c:pt idx="12560">
                  <c:v>22.3</c:v>
                </c:pt>
                <c:pt idx="12561">
                  <c:v>22.329000000000001</c:v>
                </c:pt>
                <c:pt idx="12562">
                  <c:v>22.332999999999998</c:v>
                </c:pt>
                <c:pt idx="12563">
                  <c:v>22.335000000000001</c:v>
                </c:pt>
                <c:pt idx="12564">
                  <c:v>22.34</c:v>
                </c:pt>
                <c:pt idx="12565">
                  <c:v>22.388999999999999</c:v>
                </c:pt>
                <c:pt idx="12566">
                  <c:v>22.446000000000002</c:v>
                </c:pt>
                <c:pt idx="12567">
                  <c:v>22.466000000000001</c:v>
                </c:pt>
                <c:pt idx="12568">
                  <c:v>22.481000000000002</c:v>
                </c:pt>
                <c:pt idx="12569">
                  <c:v>22.486000000000001</c:v>
                </c:pt>
                <c:pt idx="12570">
                  <c:v>22.497</c:v>
                </c:pt>
                <c:pt idx="12571">
                  <c:v>22.516999999999999</c:v>
                </c:pt>
                <c:pt idx="12572">
                  <c:v>22.559000000000001</c:v>
                </c:pt>
                <c:pt idx="12573">
                  <c:v>22.571999999999999</c:v>
                </c:pt>
                <c:pt idx="12574">
                  <c:v>22.562999999999999</c:v>
                </c:pt>
                <c:pt idx="12575">
                  <c:v>22.574999999999999</c:v>
                </c:pt>
                <c:pt idx="12576">
                  <c:v>22.574000000000002</c:v>
                </c:pt>
                <c:pt idx="12577">
                  <c:v>22.533999999999999</c:v>
                </c:pt>
                <c:pt idx="12578">
                  <c:v>22.533000000000001</c:v>
                </c:pt>
                <c:pt idx="12579">
                  <c:v>22.527000000000001</c:v>
                </c:pt>
                <c:pt idx="12580">
                  <c:v>22.481999999999999</c:v>
                </c:pt>
                <c:pt idx="12581">
                  <c:v>22.474</c:v>
                </c:pt>
                <c:pt idx="12582">
                  <c:v>22.442</c:v>
                </c:pt>
                <c:pt idx="12583">
                  <c:v>22.393999999999998</c:v>
                </c:pt>
                <c:pt idx="12584">
                  <c:v>22.358000000000001</c:v>
                </c:pt>
                <c:pt idx="12585">
                  <c:v>22.350999999999999</c:v>
                </c:pt>
                <c:pt idx="12586">
                  <c:v>22.358000000000001</c:v>
                </c:pt>
                <c:pt idx="12587">
                  <c:v>22.341999999999999</c:v>
                </c:pt>
                <c:pt idx="12588">
                  <c:v>22.428999999999998</c:v>
                </c:pt>
                <c:pt idx="12589">
                  <c:v>22.463000000000001</c:v>
                </c:pt>
                <c:pt idx="12590">
                  <c:v>22.55</c:v>
                </c:pt>
                <c:pt idx="12591">
                  <c:v>22.577000000000002</c:v>
                </c:pt>
                <c:pt idx="12592">
                  <c:v>22.594999999999999</c:v>
                </c:pt>
                <c:pt idx="12593">
                  <c:v>22.616</c:v>
                </c:pt>
                <c:pt idx="12594">
                  <c:v>22.608000000000001</c:v>
                </c:pt>
                <c:pt idx="12595">
                  <c:v>22.55</c:v>
                </c:pt>
                <c:pt idx="12596">
                  <c:v>22.544</c:v>
                </c:pt>
                <c:pt idx="12597">
                  <c:v>22.535</c:v>
                </c:pt>
                <c:pt idx="12598">
                  <c:v>22.436</c:v>
                </c:pt>
                <c:pt idx="12599">
                  <c:v>22.420999999999999</c:v>
                </c:pt>
                <c:pt idx="12600">
                  <c:v>22.42</c:v>
                </c:pt>
                <c:pt idx="12601">
                  <c:v>22.42</c:v>
                </c:pt>
                <c:pt idx="12602">
                  <c:v>22.425000000000001</c:v>
                </c:pt>
                <c:pt idx="12603">
                  <c:v>22.428000000000001</c:v>
                </c:pt>
                <c:pt idx="12604">
                  <c:v>22.538</c:v>
                </c:pt>
                <c:pt idx="12605">
                  <c:v>22.558</c:v>
                </c:pt>
                <c:pt idx="12606">
                  <c:v>22.561</c:v>
                </c:pt>
                <c:pt idx="12607">
                  <c:v>22.558</c:v>
                </c:pt>
                <c:pt idx="12608">
                  <c:v>22.562999999999999</c:v>
                </c:pt>
                <c:pt idx="12609">
                  <c:v>22.545999999999999</c:v>
                </c:pt>
                <c:pt idx="12610">
                  <c:v>22.524999999999999</c:v>
                </c:pt>
                <c:pt idx="12611">
                  <c:v>22.553000000000001</c:v>
                </c:pt>
                <c:pt idx="12612">
                  <c:v>22.556000000000001</c:v>
                </c:pt>
                <c:pt idx="12613">
                  <c:v>22.577000000000002</c:v>
                </c:pt>
                <c:pt idx="12614">
                  <c:v>22.579000000000001</c:v>
                </c:pt>
                <c:pt idx="12615">
                  <c:v>22.565999999999999</c:v>
                </c:pt>
                <c:pt idx="12616">
                  <c:v>22.565999999999999</c:v>
                </c:pt>
                <c:pt idx="12617">
                  <c:v>22.553999999999998</c:v>
                </c:pt>
                <c:pt idx="12618">
                  <c:v>22.559000000000001</c:v>
                </c:pt>
                <c:pt idx="12619">
                  <c:v>22.553000000000001</c:v>
                </c:pt>
                <c:pt idx="12620">
                  <c:v>22.608000000000001</c:v>
                </c:pt>
                <c:pt idx="12621">
                  <c:v>22.629000000000001</c:v>
                </c:pt>
                <c:pt idx="12622">
                  <c:v>22.631</c:v>
                </c:pt>
                <c:pt idx="12623">
                  <c:v>22.632999999999999</c:v>
                </c:pt>
                <c:pt idx="12624">
                  <c:v>22.654</c:v>
                </c:pt>
                <c:pt idx="12625">
                  <c:v>22.669</c:v>
                </c:pt>
                <c:pt idx="12626">
                  <c:v>22.678000000000001</c:v>
                </c:pt>
                <c:pt idx="12627">
                  <c:v>22.654</c:v>
                </c:pt>
                <c:pt idx="12628">
                  <c:v>22.518000000000001</c:v>
                </c:pt>
                <c:pt idx="12629">
                  <c:v>22.495000000000001</c:v>
                </c:pt>
                <c:pt idx="12630">
                  <c:v>22.422999999999998</c:v>
                </c:pt>
                <c:pt idx="12631">
                  <c:v>22.302</c:v>
                </c:pt>
                <c:pt idx="12632">
                  <c:v>22.244</c:v>
                </c:pt>
                <c:pt idx="12633">
                  <c:v>22.266999999999999</c:v>
                </c:pt>
                <c:pt idx="12634">
                  <c:v>22.26</c:v>
                </c:pt>
                <c:pt idx="12635">
                  <c:v>22.253</c:v>
                </c:pt>
                <c:pt idx="12636">
                  <c:v>22.334</c:v>
                </c:pt>
                <c:pt idx="12637">
                  <c:v>22.350999999999999</c:v>
                </c:pt>
                <c:pt idx="12638">
                  <c:v>22.382999999999999</c:v>
                </c:pt>
                <c:pt idx="12639">
                  <c:v>22.454999999999998</c:v>
                </c:pt>
                <c:pt idx="12640">
                  <c:v>22.468</c:v>
                </c:pt>
                <c:pt idx="12641">
                  <c:v>22.437000000000001</c:v>
                </c:pt>
                <c:pt idx="12642">
                  <c:v>22.132999999999999</c:v>
                </c:pt>
                <c:pt idx="12643">
                  <c:v>21.856999999999999</c:v>
                </c:pt>
                <c:pt idx="12644">
                  <c:v>21.82</c:v>
                </c:pt>
                <c:pt idx="12645">
                  <c:v>21.771000000000001</c:v>
                </c:pt>
                <c:pt idx="12646">
                  <c:v>21.091999999999999</c:v>
                </c:pt>
                <c:pt idx="12647">
                  <c:v>20.981999999999999</c:v>
                </c:pt>
                <c:pt idx="12648">
                  <c:v>20.981999999999999</c:v>
                </c:pt>
                <c:pt idx="12649">
                  <c:v>20.931999999999999</c:v>
                </c:pt>
                <c:pt idx="12650">
                  <c:v>20.933</c:v>
                </c:pt>
                <c:pt idx="12651">
                  <c:v>20.969000000000001</c:v>
                </c:pt>
                <c:pt idx="12652">
                  <c:v>21.353000000000002</c:v>
                </c:pt>
                <c:pt idx="12653">
                  <c:v>21.414000000000001</c:v>
                </c:pt>
                <c:pt idx="12654">
                  <c:v>21.853999999999999</c:v>
                </c:pt>
                <c:pt idx="12655">
                  <c:v>22.359000000000002</c:v>
                </c:pt>
                <c:pt idx="12656">
                  <c:v>22.527999999999999</c:v>
                </c:pt>
                <c:pt idx="12657">
                  <c:v>22.58</c:v>
                </c:pt>
                <c:pt idx="12658">
                  <c:v>22.596</c:v>
                </c:pt>
                <c:pt idx="12659">
                  <c:v>22.667999999999999</c:v>
                </c:pt>
                <c:pt idx="12660">
                  <c:v>22.699000000000002</c:v>
                </c:pt>
                <c:pt idx="12661">
                  <c:v>22.626999999999999</c:v>
                </c:pt>
                <c:pt idx="12662">
                  <c:v>22.602</c:v>
                </c:pt>
                <c:pt idx="12663">
                  <c:v>22.594000000000001</c:v>
                </c:pt>
                <c:pt idx="12664">
                  <c:v>22.652000000000001</c:v>
                </c:pt>
                <c:pt idx="12665">
                  <c:v>22.663</c:v>
                </c:pt>
                <c:pt idx="12666">
                  <c:v>22.672999999999998</c:v>
                </c:pt>
                <c:pt idx="12667">
                  <c:v>22.702000000000002</c:v>
                </c:pt>
                <c:pt idx="12668">
                  <c:v>22.73</c:v>
                </c:pt>
                <c:pt idx="12669">
                  <c:v>22.78</c:v>
                </c:pt>
                <c:pt idx="12670">
                  <c:v>22.765000000000001</c:v>
                </c:pt>
                <c:pt idx="12671">
                  <c:v>22.731999999999999</c:v>
                </c:pt>
                <c:pt idx="12672">
                  <c:v>22.724</c:v>
                </c:pt>
                <c:pt idx="12673">
                  <c:v>22.721</c:v>
                </c:pt>
                <c:pt idx="12674">
                  <c:v>22.707999999999998</c:v>
                </c:pt>
                <c:pt idx="12675">
                  <c:v>22.7</c:v>
                </c:pt>
                <c:pt idx="12676">
                  <c:v>22.699000000000002</c:v>
                </c:pt>
                <c:pt idx="12677">
                  <c:v>22.693000000000001</c:v>
                </c:pt>
                <c:pt idx="12678">
                  <c:v>22.693999999999999</c:v>
                </c:pt>
                <c:pt idx="12679">
                  <c:v>22.699000000000002</c:v>
                </c:pt>
                <c:pt idx="12680">
                  <c:v>22.696999999999999</c:v>
                </c:pt>
                <c:pt idx="12681">
                  <c:v>22.696999999999999</c:v>
                </c:pt>
                <c:pt idx="12682">
                  <c:v>22.696999999999999</c:v>
                </c:pt>
                <c:pt idx="12683">
                  <c:v>22.693999999999999</c:v>
                </c:pt>
                <c:pt idx="12684">
                  <c:v>22.582000000000001</c:v>
                </c:pt>
                <c:pt idx="12685">
                  <c:v>22.585999999999999</c:v>
                </c:pt>
                <c:pt idx="12686">
                  <c:v>22.59</c:v>
                </c:pt>
                <c:pt idx="12687">
                  <c:v>22.596</c:v>
                </c:pt>
                <c:pt idx="12688">
                  <c:v>22.622</c:v>
                </c:pt>
                <c:pt idx="12689">
                  <c:v>22.63</c:v>
                </c:pt>
                <c:pt idx="12690">
                  <c:v>22.632000000000001</c:v>
                </c:pt>
                <c:pt idx="12691">
                  <c:v>22.635999999999999</c:v>
                </c:pt>
                <c:pt idx="12692">
                  <c:v>22.661999999999999</c:v>
                </c:pt>
                <c:pt idx="12693">
                  <c:v>22.67</c:v>
                </c:pt>
                <c:pt idx="12694">
                  <c:v>22.672999999999998</c:v>
                </c:pt>
                <c:pt idx="12695">
                  <c:v>22.686</c:v>
                </c:pt>
                <c:pt idx="12696">
                  <c:v>22.696000000000002</c:v>
                </c:pt>
                <c:pt idx="12697">
                  <c:v>22.690999999999999</c:v>
                </c:pt>
                <c:pt idx="12698">
                  <c:v>22.696000000000002</c:v>
                </c:pt>
                <c:pt idx="12699">
                  <c:v>22.693999999999999</c:v>
                </c:pt>
                <c:pt idx="12700">
                  <c:v>22.696000000000002</c:v>
                </c:pt>
                <c:pt idx="12701">
                  <c:v>22.677</c:v>
                </c:pt>
                <c:pt idx="12702">
                  <c:v>22.635999999999999</c:v>
                </c:pt>
                <c:pt idx="12703">
                  <c:v>22.619</c:v>
                </c:pt>
                <c:pt idx="12704">
                  <c:v>22.675000000000001</c:v>
                </c:pt>
                <c:pt idx="12705">
                  <c:v>22.728000000000002</c:v>
                </c:pt>
                <c:pt idx="12706">
                  <c:v>22.759</c:v>
                </c:pt>
                <c:pt idx="12707">
                  <c:v>22.747</c:v>
                </c:pt>
                <c:pt idx="12708">
                  <c:v>22.725999999999999</c:v>
                </c:pt>
                <c:pt idx="12709">
                  <c:v>22.725999999999999</c:v>
                </c:pt>
                <c:pt idx="12710">
                  <c:v>22.760999999999999</c:v>
                </c:pt>
                <c:pt idx="12711">
                  <c:v>22.82</c:v>
                </c:pt>
                <c:pt idx="12712">
                  <c:v>22.834</c:v>
                </c:pt>
                <c:pt idx="12713">
                  <c:v>22.821999999999999</c:v>
                </c:pt>
                <c:pt idx="12714">
                  <c:v>22.82</c:v>
                </c:pt>
                <c:pt idx="12715">
                  <c:v>22.794</c:v>
                </c:pt>
                <c:pt idx="12716">
                  <c:v>22.771999999999998</c:v>
                </c:pt>
                <c:pt idx="12717">
                  <c:v>22.765000000000001</c:v>
                </c:pt>
                <c:pt idx="12718">
                  <c:v>22.751000000000001</c:v>
                </c:pt>
                <c:pt idx="12719">
                  <c:v>22.725000000000001</c:v>
                </c:pt>
                <c:pt idx="12720">
                  <c:v>22.724</c:v>
                </c:pt>
                <c:pt idx="12721">
                  <c:v>22.727</c:v>
                </c:pt>
                <c:pt idx="12722">
                  <c:v>22.754999999999999</c:v>
                </c:pt>
                <c:pt idx="12723">
                  <c:v>22.762</c:v>
                </c:pt>
                <c:pt idx="12724">
                  <c:v>22.786000000000001</c:v>
                </c:pt>
                <c:pt idx="12725">
                  <c:v>22.802</c:v>
                </c:pt>
                <c:pt idx="12726">
                  <c:v>22.826000000000001</c:v>
                </c:pt>
                <c:pt idx="12727">
                  <c:v>22.832000000000001</c:v>
                </c:pt>
                <c:pt idx="12728">
                  <c:v>22.832000000000001</c:v>
                </c:pt>
                <c:pt idx="12729">
                  <c:v>22.859000000000002</c:v>
                </c:pt>
                <c:pt idx="12730">
                  <c:v>22.876999999999999</c:v>
                </c:pt>
                <c:pt idx="12731">
                  <c:v>22.885999999999999</c:v>
                </c:pt>
                <c:pt idx="12732">
                  <c:v>22.888000000000002</c:v>
                </c:pt>
                <c:pt idx="12733">
                  <c:v>22.893000000000001</c:v>
                </c:pt>
                <c:pt idx="12734">
                  <c:v>22.896999999999998</c:v>
                </c:pt>
                <c:pt idx="12735">
                  <c:v>22.895</c:v>
                </c:pt>
                <c:pt idx="12736">
                  <c:v>22.867999999999999</c:v>
                </c:pt>
                <c:pt idx="12737">
                  <c:v>22.86</c:v>
                </c:pt>
                <c:pt idx="12738">
                  <c:v>22.85</c:v>
                </c:pt>
                <c:pt idx="12739">
                  <c:v>22.838000000000001</c:v>
                </c:pt>
                <c:pt idx="12740">
                  <c:v>22.751999999999999</c:v>
                </c:pt>
                <c:pt idx="12741">
                  <c:v>22.702999999999999</c:v>
                </c:pt>
                <c:pt idx="12742">
                  <c:v>22.678000000000001</c:v>
                </c:pt>
                <c:pt idx="12743">
                  <c:v>22.597999999999999</c:v>
                </c:pt>
                <c:pt idx="12744">
                  <c:v>22.533999999999999</c:v>
                </c:pt>
                <c:pt idx="12745">
                  <c:v>22.425000000000001</c:v>
                </c:pt>
                <c:pt idx="12746">
                  <c:v>22.407</c:v>
                </c:pt>
                <c:pt idx="12747">
                  <c:v>22.405999999999999</c:v>
                </c:pt>
                <c:pt idx="12748">
                  <c:v>22.414000000000001</c:v>
                </c:pt>
                <c:pt idx="12749">
                  <c:v>22.475999999999999</c:v>
                </c:pt>
                <c:pt idx="12750">
                  <c:v>22.428999999999998</c:v>
                </c:pt>
                <c:pt idx="12751">
                  <c:v>22.384</c:v>
                </c:pt>
                <c:pt idx="12752">
                  <c:v>22.364999999999998</c:v>
                </c:pt>
                <c:pt idx="12753">
                  <c:v>22.341999999999999</c:v>
                </c:pt>
                <c:pt idx="12754">
                  <c:v>22.347999999999999</c:v>
                </c:pt>
                <c:pt idx="12755">
                  <c:v>22.35</c:v>
                </c:pt>
                <c:pt idx="12756">
                  <c:v>22.417999999999999</c:v>
                </c:pt>
                <c:pt idx="12757">
                  <c:v>22.434000000000001</c:v>
                </c:pt>
                <c:pt idx="12758">
                  <c:v>22.439</c:v>
                </c:pt>
                <c:pt idx="12759">
                  <c:v>22.425000000000001</c:v>
                </c:pt>
                <c:pt idx="12760">
                  <c:v>22.405999999999999</c:v>
                </c:pt>
                <c:pt idx="12761">
                  <c:v>22.385000000000002</c:v>
                </c:pt>
                <c:pt idx="12762">
                  <c:v>22.391999999999999</c:v>
                </c:pt>
                <c:pt idx="12763">
                  <c:v>22.398</c:v>
                </c:pt>
                <c:pt idx="12764">
                  <c:v>22.396000000000001</c:v>
                </c:pt>
                <c:pt idx="12765">
                  <c:v>22.388999999999999</c:v>
                </c:pt>
                <c:pt idx="12766">
                  <c:v>22.364000000000001</c:v>
                </c:pt>
                <c:pt idx="12767">
                  <c:v>22.353999999999999</c:v>
                </c:pt>
                <c:pt idx="12768">
                  <c:v>22.312000000000001</c:v>
                </c:pt>
                <c:pt idx="12769">
                  <c:v>22.231000000000002</c:v>
                </c:pt>
                <c:pt idx="12770">
                  <c:v>22.184999999999999</c:v>
                </c:pt>
                <c:pt idx="12771">
                  <c:v>22.202000000000002</c:v>
                </c:pt>
                <c:pt idx="12772">
                  <c:v>22.292000000000002</c:v>
                </c:pt>
                <c:pt idx="12773">
                  <c:v>22.387</c:v>
                </c:pt>
                <c:pt idx="12774">
                  <c:v>22.396999999999998</c:v>
                </c:pt>
                <c:pt idx="12775">
                  <c:v>22.33</c:v>
                </c:pt>
                <c:pt idx="12776">
                  <c:v>22.266999999999999</c:v>
                </c:pt>
                <c:pt idx="12777">
                  <c:v>22.170999999999999</c:v>
                </c:pt>
                <c:pt idx="12778">
                  <c:v>22.129000000000001</c:v>
                </c:pt>
                <c:pt idx="12779">
                  <c:v>22.129000000000001</c:v>
                </c:pt>
                <c:pt idx="12780">
                  <c:v>22.122</c:v>
                </c:pt>
                <c:pt idx="12781">
                  <c:v>22.126000000000001</c:v>
                </c:pt>
                <c:pt idx="12782">
                  <c:v>22.146000000000001</c:v>
                </c:pt>
                <c:pt idx="12783">
                  <c:v>22.148</c:v>
                </c:pt>
                <c:pt idx="12784">
                  <c:v>22.137</c:v>
                </c:pt>
                <c:pt idx="12785">
                  <c:v>22.135999999999999</c:v>
                </c:pt>
                <c:pt idx="12786">
                  <c:v>22.123000000000001</c:v>
                </c:pt>
                <c:pt idx="12787">
                  <c:v>22.132000000000001</c:v>
                </c:pt>
                <c:pt idx="12788">
                  <c:v>22.152999999999999</c:v>
                </c:pt>
                <c:pt idx="12789">
                  <c:v>22.155000000000001</c:v>
                </c:pt>
                <c:pt idx="12790">
                  <c:v>22.177</c:v>
                </c:pt>
                <c:pt idx="12791">
                  <c:v>22.193000000000001</c:v>
                </c:pt>
                <c:pt idx="12792">
                  <c:v>22.213000000000001</c:v>
                </c:pt>
                <c:pt idx="12793">
                  <c:v>22.227</c:v>
                </c:pt>
                <c:pt idx="12794">
                  <c:v>22.23</c:v>
                </c:pt>
                <c:pt idx="12795">
                  <c:v>22.242000000000001</c:v>
                </c:pt>
                <c:pt idx="12796">
                  <c:v>22.256</c:v>
                </c:pt>
                <c:pt idx="12797">
                  <c:v>22.295999999999999</c:v>
                </c:pt>
                <c:pt idx="12798">
                  <c:v>22.321999999999999</c:v>
                </c:pt>
                <c:pt idx="12799">
                  <c:v>22.353999999999999</c:v>
                </c:pt>
                <c:pt idx="12800">
                  <c:v>22.382999999999999</c:v>
                </c:pt>
                <c:pt idx="12801">
                  <c:v>22.41</c:v>
                </c:pt>
                <c:pt idx="12802">
                  <c:v>22.411999999999999</c:v>
                </c:pt>
                <c:pt idx="12803">
                  <c:v>22.553000000000001</c:v>
                </c:pt>
                <c:pt idx="12804">
                  <c:v>22.556999999999999</c:v>
                </c:pt>
                <c:pt idx="12805">
                  <c:v>22.501999999999999</c:v>
                </c:pt>
                <c:pt idx="12806">
                  <c:v>22.533000000000001</c:v>
                </c:pt>
                <c:pt idx="12807">
                  <c:v>22.501000000000001</c:v>
                </c:pt>
                <c:pt idx="12808">
                  <c:v>22.591000000000001</c:v>
                </c:pt>
                <c:pt idx="12809">
                  <c:v>22.6</c:v>
                </c:pt>
                <c:pt idx="12810">
                  <c:v>22.584</c:v>
                </c:pt>
                <c:pt idx="12811">
                  <c:v>22.552</c:v>
                </c:pt>
                <c:pt idx="12812">
                  <c:v>22.585000000000001</c:v>
                </c:pt>
                <c:pt idx="12813">
                  <c:v>22.675999999999998</c:v>
                </c:pt>
                <c:pt idx="12814">
                  <c:v>22.785</c:v>
                </c:pt>
                <c:pt idx="12815">
                  <c:v>22.786000000000001</c:v>
                </c:pt>
                <c:pt idx="12816">
                  <c:v>22.71</c:v>
                </c:pt>
                <c:pt idx="12817">
                  <c:v>22.721</c:v>
                </c:pt>
                <c:pt idx="12818">
                  <c:v>22.721</c:v>
                </c:pt>
                <c:pt idx="12819">
                  <c:v>22.73</c:v>
                </c:pt>
                <c:pt idx="12820">
                  <c:v>22.754999999999999</c:v>
                </c:pt>
                <c:pt idx="12821">
                  <c:v>22.763000000000002</c:v>
                </c:pt>
                <c:pt idx="12822">
                  <c:v>22.782</c:v>
                </c:pt>
                <c:pt idx="12823">
                  <c:v>22.873000000000001</c:v>
                </c:pt>
                <c:pt idx="12824">
                  <c:v>22.9</c:v>
                </c:pt>
                <c:pt idx="12825">
                  <c:v>22.902999999999999</c:v>
                </c:pt>
                <c:pt idx="12826">
                  <c:v>22.904</c:v>
                </c:pt>
                <c:pt idx="12827">
                  <c:v>22.881</c:v>
                </c:pt>
                <c:pt idx="12828">
                  <c:v>22.849</c:v>
                </c:pt>
                <c:pt idx="12829">
                  <c:v>22.815999999999999</c:v>
                </c:pt>
                <c:pt idx="12830">
                  <c:v>22.765000000000001</c:v>
                </c:pt>
                <c:pt idx="12831">
                  <c:v>22.744</c:v>
                </c:pt>
                <c:pt idx="12832">
                  <c:v>22.744</c:v>
                </c:pt>
                <c:pt idx="12833">
                  <c:v>22.75</c:v>
                </c:pt>
                <c:pt idx="12834">
                  <c:v>22.748999999999999</c:v>
                </c:pt>
                <c:pt idx="12835">
                  <c:v>22.745999999999999</c:v>
                </c:pt>
                <c:pt idx="12836">
                  <c:v>22.716000000000001</c:v>
                </c:pt>
                <c:pt idx="12837">
                  <c:v>22.67</c:v>
                </c:pt>
                <c:pt idx="12838">
                  <c:v>22.521999999999998</c:v>
                </c:pt>
                <c:pt idx="12839">
                  <c:v>22.436</c:v>
                </c:pt>
                <c:pt idx="12840">
                  <c:v>22.411000000000001</c:v>
                </c:pt>
                <c:pt idx="12841">
                  <c:v>22.411000000000001</c:v>
                </c:pt>
                <c:pt idx="12842">
                  <c:v>22.478000000000002</c:v>
                </c:pt>
                <c:pt idx="12843">
                  <c:v>22.495000000000001</c:v>
                </c:pt>
                <c:pt idx="12844">
                  <c:v>22.654</c:v>
                </c:pt>
                <c:pt idx="12845">
                  <c:v>22.712</c:v>
                </c:pt>
                <c:pt idx="12846">
                  <c:v>22.724</c:v>
                </c:pt>
                <c:pt idx="12847">
                  <c:v>22.641999999999999</c:v>
                </c:pt>
                <c:pt idx="12848">
                  <c:v>22.26</c:v>
                </c:pt>
                <c:pt idx="12849">
                  <c:v>22.231000000000002</c:v>
                </c:pt>
                <c:pt idx="12850">
                  <c:v>22.259</c:v>
                </c:pt>
                <c:pt idx="12851">
                  <c:v>22.298999999999999</c:v>
                </c:pt>
                <c:pt idx="12852">
                  <c:v>22.425999999999998</c:v>
                </c:pt>
                <c:pt idx="12853">
                  <c:v>22.431999999999999</c:v>
                </c:pt>
                <c:pt idx="12854">
                  <c:v>22.306000000000001</c:v>
                </c:pt>
                <c:pt idx="12855">
                  <c:v>22.233000000000001</c:v>
                </c:pt>
                <c:pt idx="12856">
                  <c:v>22.280999999999999</c:v>
                </c:pt>
                <c:pt idx="12857">
                  <c:v>22.295000000000002</c:v>
                </c:pt>
                <c:pt idx="12858">
                  <c:v>22.059000000000001</c:v>
                </c:pt>
                <c:pt idx="12859">
                  <c:v>21.548999999999999</c:v>
                </c:pt>
                <c:pt idx="12860">
                  <c:v>21.54</c:v>
                </c:pt>
                <c:pt idx="12861">
                  <c:v>21.533000000000001</c:v>
                </c:pt>
                <c:pt idx="12862">
                  <c:v>21.209</c:v>
                </c:pt>
                <c:pt idx="12863">
                  <c:v>21.13</c:v>
                </c:pt>
                <c:pt idx="12864">
                  <c:v>21.216000000000001</c:v>
                </c:pt>
                <c:pt idx="12865">
                  <c:v>21.288</c:v>
                </c:pt>
                <c:pt idx="12866">
                  <c:v>21.408000000000001</c:v>
                </c:pt>
                <c:pt idx="12867">
                  <c:v>21.49</c:v>
                </c:pt>
                <c:pt idx="12868">
                  <c:v>21.727</c:v>
                </c:pt>
                <c:pt idx="12869">
                  <c:v>21.888999999999999</c:v>
                </c:pt>
                <c:pt idx="12870">
                  <c:v>21.991</c:v>
                </c:pt>
                <c:pt idx="12871">
                  <c:v>22.015999999999998</c:v>
                </c:pt>
                <c:pt idx="12872">
                  <c:v>22.042000000000002</c:v>
                </c:pt>
                <c:pt idx="12873">
                  <c:v>22.263999999999999</c:v>
                </c:pt>
                <c:pt idx="12874">
                  <c:v>22.388000000000002</c:v>
                </c:pt>
                <c:pt idx="12875">
                  <c:v>22.488</c:v>
                </c:pt>
                <c:pt idx="12876">
                  <c:v>22.611000000000001</c:v>
                </c:pt>
                <c:pt idx="12877">
                  <c:v>22.599</c:v>
                </c:pt>
                <c:pt idx="12878">
                  <c:v>22.600999999999999</c:v>
                </c:pt>
                <c:pt idx="12879">
                  <c:v>22.347000000000001</c:v>
                </c:pt>
                <c:pt idx="12880">
                  <c:v>22.129000000000001</c:v>
                </c:pt>
                <c:pt idx="12881">
                  <c:v>22.027000000000001</c:v>
                </c:pt>
                <c:pt idx="12882">
                  <c:v>21.978999999999999</c:v>
                </c:pt>
                <c:pt idx="12883">
                  <c:v>21.687999999999999</c:v>
                </c:pt>
                <c:pt idx="12884">
                  <c:v>21.524000000000001</c:v>
                </c:pt>
                <c:pt idx="12885">
                  <c:v>21.274999999999999</c:v>
                </c:pt>
                <c:pt idx="12886">
                  <c:v>21.599</c:v>
                </c:pt>
                <c:pt idx="12887">
                  <c:v>21.651</c:v>
                </c:pt>
                <c:pt idx="12888">
                  <c:v>21.675999999999998</c:v>
                </c:pt>
                <c:pt idx="12889">
                  <c:v>21.332999999999998</c:v>
                </c:pt>
                <c:pt idx="12890">
                  <c:v>21.155999999999999</c:v>
                </c:pt>
                <c:pt idx="12891">
                  <c:v>21.343</c:v>
                </c:pt>
                <c:pt idx="12892">
                  <c:v>21.056000000000001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1F3-4373-8EF3-AF17E7318CB6}"/>
            </c:ext>
          </c:extLst>
        </c:ser>
        <c:ser>
          <c:idx val="9"/>
          <c:order val="3"/>
          <c:tx>
            <c:v>Average Depth for 48,151 cfs</c:v>
          </c:tx>
          <c:spPr>
            <a:ln w="1905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Sheet2!$N$2:$N$3</c:f>
              <c:numCache>
                <c:formatCode>General</c:formatCode>
                <c:ptCount val="2"/>
                <c:pt idx="0">
                  <c:v>0</c:v>
                </c:pt>
                <c:pt idx="1">
                  <c:v>15354.386</c:v>
                </c:pt>
              </c:numCache>
            </c:numRef>
          </c:xVal>
          <c:yVal>
            <c:numRef>
              <c:f>Sheet2!$X$2:$X$3</c:f>
              <c:numCache>
                <c:formatCode>General</c:formatCode>
                <c:ptCount val="2"/>
                <c:pt idx="0">
                  <c:v>21.384635771348773</c:v>
                </c:pt>
                <c:pt idx="1">
                  <c:v>21.384635771348773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11F3-4373-8EF3-AF17E7318CB6}"/>
            </c:ext>
          </c:extLst>
        </c:ser>
        <c:ser>
          <c:idx val="2"/>
          <c:order val="4"/>
          <c:tx>
            <c:v>Depth for 20,425 cfs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Sheet2!$A$2:$A$12894</c:f>
              <c:numCache>
                <c:formatCode>General</c:formatCode>
                <c:ptCount val="12893"/>
                <c:pt idx="0">
                  <c:v>0</c:v>
                </c:pt>
                <c:pt idx="1">
                  <c:v>1.863</c:v>
                </c:pt>
                <c:pt idx="2">
                  <c:v>2.367</c:v>
                </c:pt>
                <c:pt idx="3">
                  <c:v>5.4109999999999996</c:v>
                </c:pt>
                <c:pt idx="4">
                  <c:v>5.5</c:v>
                </c:pt>
                <c:pt idx="5">
                  <c:v>8.6950000000000003</c:v>
                </c:pt>
                <c:pt idx="6">
                  <c:v>11.978999999999999</c:v>
                </c:pt>
                <c:pt idx="7">
                  <c:v>12.214</c:v>
                </c:pt>
                <c:pt idx="8">
                  <c:v>14.898999999999999</c:v>
                </c:pt>
                <c:pt idx="9">
                  <c:v>15.263</c:v>
                </c:pt>
                <c:pt idx="10">
                  <c:v>15.664</c:v>
                </c:pt>
                <c:pt idx="11">
                  <c:v>18.032</c:v>
                </c:pt>
                <c:pt idx="12">
                  <c:v>21.831</c:v>
                </c:pt>
                <c:pt idx="13">
                  <c:v>25.114999999999998</c:v>
                </c:pt>
                <c:pt idx="14">
                  <c:v>26.026</c:v>
                </c:pt>
                <c:pt idx="15">
                  <c:v>28.399000000000001</c:v>
                </c:pt>
                <c:pt idx="16">
                  <c:v>31.683</c:v>
                </c:pt>
                <c:pt idx="17">
                  <c:v>32.915999999999997</c:v>
                </c:pt>
                <c:pt idx="18">
                  <c:v>33.697000000000003</c:v>
                </c:pt>
                <c:pt idx="19">
                  <c:v>36.366</c:v>
                </c:pt>
                <c:pt idx="20">
                  <c:v>36.83</c:v>
                </c:pt>
                <c:pt idx="21">
                  <c:v>41.534999999999997</c:v>
                </c:pt>
                <c:pt idx="22">
                  <c:v>43.095999999999997</c:v>
                </c:pt>
                <c:pt idx="23">
                  <c:v>43.267000000000003</c:v>
                </c:pt>
                <c:pt idx="24">
                  <c:v>44.819000000000003</c:v>
                </c:pt>
                <c:pt idx="25">
                  <c:v>46.228999999999999</c:v>
                </c:pt>
                <c:pt idx="26">
                  <c:v>46.716999999999999</c:v>
                </c:pt>
                <c:pt idx="27">
                  <c:v>49.362000000000002</c:v>
                </c:pt>
                <c:pt idx="28">
                  <c:v>50.167000000000002</c:v>
                </c:pt>
                <c:pt idx="29">
                  <c:v>52.494</c:v>
                </c:pt>
                <c:pt idx="30">
                  <c:v>53.618000000000002</c:v>
                </c:pt>
                <c:pt idx="31">
                  <c:v>54.670999999999999</c:v>
                </c:pt>
                <c:pt idx="32">
                  <c:v>55.627000000000002</c:v>
                </c:pt>
                <c:pt idx="33">
                  <c:v>57.067999999999998</c:v>
                </c:pt>
                <c:pt idx="34">
                  <c:v>57.954999999999998</c:v>
                </c:pt>
                <c:pt idx="35">
                  <c:v>64.522999999999996</c:v>
                </c:pt>
                <c:pt idx="36">
                  <c:v>65.025999999999996</c:v>
                </c:pt>
                <c:pt idx="37">
                  <c:v>67.418999999999997</c:v>
                </c:pt>
                <c:pt idx="38">
                  <c:v>67.807000000000002</c:v>
                </c:pt>
                <c:pt idx="39">
                  <c:v>71.090999999999994</c:v>
                </c:pt>
                <c:pt idx="40">
                  <c:v>71.292000000000002</c:v>
                </c:pt>
                <c:pt idx="41">
                  <c:v>74.375</c:v>
                </c:pt>
                <c:pt idx="42">
                  <c:v>74.424999999999997</c:v>
                </c:pt>
                <c:pt idx="43">
                  <c:v>75.47</c:v>
                </c:pt>
                <c:pt idx="44">
                  <c:v>77.558000000000007</c:v>
                </c:pt>
                <c:pt idx="45">
                  <c:v>77.659000000000006</c:v>
                </c:pt>
                <c:pt idx="46">
                  <c:v>80.691000000000003</c:v>
                </c:pt>
                <c:pt idx="47">
                  <c:v>81.22</c:v>
                </c:pt>
                <c:pt idx="48">
                  <c:v>83.823999999999998</c:v>
                </c:pt>
                <c:pt idx="49">
                  <c:v>84.227000000000004</c:v>
                </c:pt>
                <c:pt idx="50">
                  <c:v>84.67</c:v>
                </c:pt>
                <c:pt idx="51">
                  <c:v>86.192999999999998</c:v>
                </c:pt>
                <c:pt idx="52">
                  <c:v>86.956999999999994</c:v>
                </c:pt>
                <c:pt idx="53">
                  <c:v>87.510999999999996</c:v>
                </c:pt>
                <c:pt idx="54">
                  <c:v>88.12</c:v>
                </c:pt>
                <c:pt idx="55">
                  <c:v>90.09</c:v>
                </c:pt>
                <c:pt idx="56">
                  <c:v>90.795000000000002</c:v>
                </c:pt>
                <c:pt idx="57">
                  <c:v>91.570999999999998</c:v>
                </c:pt>
                <c:pt idx="58">
                  <c:v>93.222999999999999</c:v>
                </c:pt>
                <c:pt idx="59">
                  <c:v>94.078999999999994</c:v>
                </c:pt>
                <c:pt idx="60">
                  <c:v>97.363</c:v>
                </c:pt>
                <c:pt idx="61">
                  <c:v>99.489000000000004</c:v>
                </c:pt>
                <c:pt idx="62">
                  <c:v>101.922</c:v>
                </c:pt>
                <c:pt idx="63">
                  <c:v>102.622</c:v>
                </c:pt>
                <c:pt idx="64">
                  <c:v>103.931</c:v>
                </c:pt>
                <c:pt idx="65">
                  <c:v>105.372</c:v>
                </c:pt>
                <c:pt idx="66">
                  <c:v>105.755</c:v>
                </c:pt>
                <c:pt idx="67">
                  <c:v>107.214</c:v>
                </c:pt>
                <c:pt idx="68">
                  <c:v>108.822</c:v>
                </c:pt>
                <c:pt idx="69">
                  <c:v>108.88800000000001</c:v>
                </c:pt>
                <c:pt idx="70">
                  <c:v>110.498</c:v>
                </c:pt>
                <c:pt idx="71">
                  <c:v>112.02</c:v>
                </c:pt>
                <c:pt idx="72">
                  <c:v>112.273</c:v>
                </c:pt>
                <c:pt idx="73">
                  <c:v>113.782</c:v>
                </c:pt>
                <c:pt idx="74">
                  <c:v>115.15300000000001</c:v>
                </c:pt>
                <c:pt idx="75">
                  <c:v>115.723</c:v>
                </c:pt>
                <c:pt idx="76">
                  <c:v>117.066</c:v>
                </c:pt>
                <c:pt idx="77">
                  <c:v>117.83199999999999</c:v>
                </c:pt>
                <c:pt idx="78">
                  <c:v>118.286</c:v>
                </c:pt>
                <c:pt idx="79">
                  <c:v>119.173</c:v>
                </c:pt>
                <c:pt idx="80">
                  <c:v>120.35</c:v>
                </c:pt>
                <c:pt idx="81">
                  <c:v>121.419</c:v>
                </c:pt>
                <c:pt idx="82">
                  <c:v>121.539</c:v>
                </c:pt>
                <c:pt idx="83">
                  <c:v>122.279</c:v>
                </c:pt>
                <c:pt idx="84">
                  <c:v>124.1</c:v>
                </c:pt>
                <c:pt idx="85">
                  <c:v>124.633</c:v>
                </c:pt>
                <c:pt idx="86">
                  <c:v>125.387</c:v>
                </c:pt>
                <c:pt idx="87">
                  <c:v>126.986</c:v>
                </c:pt>
                <c:pt idx="88">
                  <c:v>128.114</c:v>
                </c:pt>
                <c:pt idx="89">
                  <c:v>129.34</c:v>
                </c:pt>
                <c:pt idx="90">
                  <c:v>131.07900000000001</c:v>
                </c:pt>
                <c:pt idx="91">
                  <c:v>131.69399999999999</c:v>
                </c:pt>
                <c:pt idx="92">
                  <c:v>132.12799999999999</c:v>
                </c:pt>
                <c:pt idx="93">
                  <c:v>134.048</c:v>
                </c:pt>
                <c:pt idx="94">
                  <c:v>134.63900000000001</c:v>
                </c:pt>
                <c:pt idx="95">
                  <c:v>136.142</c:v>
                </c:pt>
                <c:pt idx="96">
                  <c:v>136.40199999999999</c:v>
                </c:pt>
                <c:pt idx="97">
                  <c:v>136.77000000000001</c:v>
                </c:pt>
                <c:pt idx="98">
                  <c:v>138.755</c:v>
                </c:pt>
                <c:pt idx="99">
                  <c:v>141.10900000000001</c:v>
                </c:pt>
                <c:pt idx="100">
                  <c:v>142.46100000000001</c:v>
                </c:pt>
                <c:pt idx="101">
                  <c:v>143.46299999999999</c:v>
                </c:pt>
                <c:pt idx="102">
                  <c:v>144.16999999999999</c:v>
                </c:pt>
                <c:pt idx="103">
                  <c:v>145.81700000000001</c:v>
                </c:pt>
                <c:pt idx="104">
                  <c:v>148.17099999999999</c:v>
                </c:pt>
                <c:pt idx="105">
                  <c:v>148.184</c:v>
                </c:pt>
                <c:pt idx="106">
                  <c:v>148.25800000000001</c:v>
                </c:pt>
                <c:pt idx="107">
                  <c:v>150.32599999999999</c:v>
                </c:pt>
                <c:pt idx="108">
                  <c:v>150.52500000000001</c:v>
                </c:pt>
                <c:pt idx="109">
                  <c:v>152.197</c:v>
                </c:pt>
                <c:pt idx="110">
                  <c:v>152.87799999999999</c:v>
                </c:pt>
                <c:pt idx="111">
                  <c:v>153.84399999999999</c:v>
                </c:pt>
                <c:pt idx="112">
                  <c:v>155.232</c:v>
                </c:pt>
                <c:pt idx="113">
                  <c:v>156.21100000000001</c:v>
                </c:pt>
                <c:pt idx="114">
                  <c:v>157.58600000000001</c:v>
                </c:pt>
                <c:pt idx="115">
                  <c:v>159.535</c:v>
                </c:pt>
                <c:pt idx="116">
                  <c:v>159.94</c:v>
                </c:pt>
                <c:pt idx="117">
                  <c:v>160.22499999999999</c:v>
                </c:pt>
                <c:pt idx="118">
                  <c:v>161.87700000000001</c:v>
                </c:pt>
                <c:pt idx="119">
                  <c:v>162.29400000000001</c:v>
                </c:pt>
                <c:pt idx="120">
                  <c:v>164.239</c:v>
                </c:pt>
                <c:pt idx="121">
                  <c:v>164.64699999999999</c:v>
                </c:pt>
                <c:pt idx="122">
                  <c:v>165.226</c:v>
                </c:pt>
                <c:pt idx="123">
                  <c:v>167.001</c:v>
                </c:pt>
                <c:pt idx="124">
                  <c:v>168.25299999999999</c:v>
                </c:pt>
                <c:pt idx="125">
                  <c:v>169.35499999999999</c:v>
                </c:pt>
                <c:pt idx="126">
                  <c:v>170.91800000000001</c:v>
                </c:pt>
                <c:pt idx="127">
                  <c:v>171.709</c:v>
                </c:pt>
                <c:pt idx="128">
                  <c:v>172.267</c:v>
                </c:pt>
                <c:pt idx="129">
                  <c:v>174.06299999999999</c:v>
                </c:pt>
                <c:pt idx="130">
                  <c:v>175.49600000000001</c:v>
                </c:pt>
                <c:pt idx="131">
                  <c:v>176.28100000000001</c:v>
                </c:pt>
                <c:pt idx="132">
                  <c:v>176.416</c:v>
                </c:pt>
                <c:pt idx="133">
                  <c:v>176.60900000000001</c:v>
                </c:pt>
                <c:pt idx="134">
                  <c:v>178.77</c:v>
                </c:pt>
                <c:pt idx="135">
                  <c:v>180.054</c:v>
                </c:pt>
                <c:pt idx="136">
                  <c:v>180.29499999999999</c:v>
                </c:pt>
                <c:pt idx="137">
                  <c:v>181.124</c:v>
                </c:pt>
                <c:pt idx="138">
                  <c:v>182.3</c:v>
                </c:pt>
                <c:pt idx="139">
                  <c:v>183.47800000000001</c:v>
                </c:pt>
                <c:pt idx="140">
                  <c:v>184.309</c:v>
                </c:pt>
                <c:pt idx="141">
                  <c:v>185.83199999999999</c:v>
                </c:pt>
                <c:pt idx="142">
                  <c:v>187.99100000000001</c:v>
                </c:pt>
                <c:pt idx="143">
                  <c:v>188.18600000000001</c:v>
                </c:pt>
                <c:pt idx="144">
                  <c:v>188.322</c:v>
                </c:pt>
                <c:pt idx="145">
                  <c:v>190.53899999999999</c:v>
                </c:pt>
                <c:pt idx="146">
                  <c:v>192.33600000000001</c:v>
                </c:pt>
                <c:pt idx="147">
                  <c:v>192.893</c:v>
                </c:pt>
                <c:pt idx="148">
                  <c:v>193.68299999999999</c:v>
                </c:pt>
                <c:pt idx="149">
                  <c:v>195.24700000000001</c:v>
                </c:pt>
                <c:pt idx="150">
                  <c:v>196.35</c:v>
                </c:pt>
                <c:pt idx="151">
                  <c:v>197.601</c:v>
                </c:pt>
                <c:pt idx="152">
                  <c:v>199.374</c:v>
                </c:pt>
                <c:pt idx="153">
                  <c:v>199.95500000000001</c:v>
                </c:pt>
                <c:pt idx="154">
                  <c:v>200.364</c:v>
                </c:pt>
                <c:pt idx="155">
                  <c:v>202.30799999999999</c:v>
                </c:pt>
                <c:pt idx="156">
                  <c:v>202.73400000000001</c:v>
                </c:pt>
                <c:pt idx="157">
                  <c:v>204.37799999999999</c:v>
                </c:pt>
                <c:pt idx="158">
                  <c:v>204.66200000000001</c:v>
                </c:pt>
                <c:pt idx="159">
                  <c:v>205.065</c:v>
                </c:pt>
                <c:pt idx="160">
                  <c:v>207.01599999999999</c:v>
                </c:pt>
                <c:pt idx="161">
                  <c:v>208.392</c:v>
                </c:pt>
                <c:pt idx="162">
                  <c:v>209.37</c:v>
                </c:pt>
                <c:pt idx="163">
                  <c:v>210.756</c:v>
                </c:pt>
                <c:pt idx="164">
                  <c:v>211.72399999999999</c:v>
                </c:pt>
                <c:pt idx="165">
                  <c:v>212.40600000000001</c:v>
                </c:pt>
                <c:pt idx="166">
                  <c:v>214.077</c:v>
                </c:pt>
                <c:pt idx="167">
                  <c:v>216.35300000000001</c:v>
                </c:pt>
                <c:pt idx="168">
                  <c:v>216.42</c:v>
                </c:pt>
                <c:pt idx="169">
                  <c:v>216.43100000000001</c:v>
                </c:pt>
                <c:pt idx="170">
                  <c:v>216.44800000000001</c:v>
                </c:pt>
                <c:pt idx="171">
                  <c:v>218.31200000000001</c:v>
                </c:pt>
                <c:pt idx="172">
                  <c:v>218.791</c:v>
                </c:pt>
                <c:pt idx="173">
                  <c:v>219.792</c:v>
                </c:pt>
                <c:pt idx="174">
                  <c:v>220.91200000000001</c:v>
                </c:pt>
                <c:pt idx="175">
                  <c:v>221.17099999999999</c:v>
                </c:pt>
                <c:pt idx="176">
                  <c:v>221.58600000000001</c:v>
                </c:pt>
                <c:pt idx="177">
                  <c:v>223.55199999999999</c:v>
                </c:pt>
                <c:pt idx="178">
                  <c:v>224.779</c:v>
                </c:pt>
                <c:pt idx="179">
                  <c:v>225.93299999999999</c:v>
                </c:pt>
                <c:pt idx="180">
                  <c:v>227.78</c:v>
                </c:pt>
                <c:pt idx="181">
                  <c:v>228.31299999999999</c:v>
                </c:pt>
                <c:pt idx="182">
                  <c:v>228.64599999999999</c:v>
                </c:pt>
                <c:pt idx="183">
                  <c:v>230.69399999999999</c:v>
                </c:pt>
                <c:pt idx="184">
                  <c:v>232.51300000000001</c:v>
                </c:pt>
                <c:pt idx="185">
                  <c:v>233.07499999999999</c:v>
                </c:pt>
                <c:pt idx="186">
                  <c:v>233.97499999999999</c:v>
                </c:pt>
                <c:pt idx="187">
                  <c:v>235.45500000000001</c:v>
                </c:pt>
                <c:pt idx="188">
                  <c:v>236.38</c:v>
                </c:pt>
                <c:pt idx="189">
                  <c:v>237.83600000000001</c:v>
                </c:pt>
                <c:pt idx="190">
                  <c:v>239.33199999999999</c:v>
                </c:pt>
                <c:pt idx="191">
                  <c:v>240.16900000000001</c:v>
                </c:pt>
                <c:pt idx="192">
                  <c:v>240.21700000000001</c:v>
                </c:pt>
                <c:pt idx="193">
                  <c:v>240.24600000000001</c:v>
                </c:pt>
                <c:pt idx="194">
                  <c:v>240.376</c:v>
                </c:pt>
                <c:pt idx="195">
                  <c:v>242.59700000000001</c:v>
                </c:pt>
                <c:pt idx="196">
                  <c:v>244.113</c:v>
                </c:pt>
                <c:pt idx="197">
                  <c:v>244.97800000000001</c:v>
                </c:pt>
                <c:pt idx="198">
                  <c:v>246.363</c:v>
                </c:pt>
                <c:pt idx="199">
                  <c:v>247.35900000000001</c:v>
                </c:pt>
                <c:pt idx="200">
                  <c:v>247.98</c:v>
                </c:pt>
                <c:pt idx="201">
                  <c:v>249.739</c:v>
                </c:pt>
                <c:pt idx="202">
                  <c:v>250.667</c:v>
                </c:pt>
                <c:pt idx="203">
                  <c:v>251.84700000000001</c:v>
                </c:pt>
                <c:pt idx="204">
                  <c:v>252.12</c:v>
                </c:pt>
                <c:pt idx="205">
                  <c:v>252.55699999999999</c:v>
                </c:pt>
                <c:pt idx="206">
                  <c:v>254.501</c:v>
                </c:pt>
                <c:pt idx="207">
                  <c:v>255.714</c:v>
                </c:pt>
                <c:pt idx="208">
                  <c:v>256.88099999999997</c:v>
                </c:pt>
                <c:pt idx="209">
                  <c:v>258.75099999999998</c:v>
                </c:pt>
                <c:pt idx="210">
                  <c:v>259.262</c:v>
                </c:pt>
                <c:pt idx="211">
                  <c:v>259.58100000000002</c:v>
                </c:pt>
                <c:pt idx="212">
                  <c:v>260.959</c:v>
                </c:pt>
                <c:pt idx="213">
                  <c:v>261.64299999999997</c:v>
                </c:pt>
                <c:pt idx="214">
                  <c:v>263.44799999999998</c:v>
                </c:pt>
                <c:pt idx="215">
                  <c:v>264.02300000000002</c:v>
                </c:pt>
                <c:pt idx="216">
                  <c:v>264.94600000000003</c:v>
                </c:pt>
                <c:pt idx="217">
                  <c:v>266.404</c:v>
                </c:pt>
                <c:pt idx="218">
                  <c:v>267.31400000000002</c:v>
                </c:pt>
                <c:pt idx="219">
                  <c:v>268.78500000000003</c:v>
                </c:pt>
                <c:pt idx="220">
                  <c:v>271.14</c:v>
                </c:pt>
                <c:pt idx="221">
                  <c:v>271.16500000000002</c:v>
                </c:pt>
                <c:pt idx="222">
                  <c:v>271.18099999999998</c:v>
                </c:pt>
                <c:pt idx="223">
                  <c:v>271.25</c:v>
                </c:pt>
                <c:pt idx="224">
                  <c:v>273.54599999999999</c:v>
                </c:pt>
                <c:pt idx="225">
                  <c:v>275.048</c:v>
                </c:pt>
                <c:pt idx="226">
                  <c:v>275.92700000000002</c:v>
                </c:pt>
                <c:pt idx="227">
                  <c:v>277.334</c:v>
                </c:pt>
                <c:pt idx="228">
                  <c:v>278.30700000000002</c:v>
                </c:pt>
                <c:pt idx="229">
                  <c:v>278.91500000000002</c:v>
                </c:pt>
                <c:pt idx="230">
                  <c:v>280.68799999999999</c:v>
                </c:pt>
                <c:pt idx="231">
                  <c:v>281.54199999999997</c:v>
                </c:pt>
                <c:pt idx="232">
                  <c:v>282.78199999999998</c:v>
                </c:pt>
                <c:pt idx="233">
                  <c:v>283.52800000000002</c:v>
                </c:pt>
                <c:pt idx="234">
                  <c:v>285.44900000000001</c:v>
                </c:pt>
                <c:pt idx="235">
                  <c:v>286.649</c:v>
                </c:pt>
                <c:pt idx="236">
                  <c:v>287.83</c:v>
                </c:pt>
                <c:pt idx="237">
                  <c:v>289.72199999999998</c:v>
                </c:pt>
                <c:pt idx="238">
                  <c:v>290.21100000000001</c:v>
                </c:pt>
                <c:pt idx="239">
                  <c:v>290.51600000000002</c:v>
                </c:pt>
                <c:pt idx="240">
                  <c:v>291.834</c:v>
                </c:pt>
                <c:pt idx="241">
                  <c:v>292.59100000000001</c:v>
                </c:pt>
                <c:pt idx="242">
                  <c:v>294.38200000000001</c:v>
                </c:pt>
                <c:pt idx="243">
                  <c:v>294.97199999999998</c:v>
                </c:pt>
                <c:pt idx="244">
                  <c:v>295.91699999999997</c:v>
                </c:pt>
                <c:pt idx="245">
                  <c:v>297.35300000000001</c:v>
                </c:pt>
                <c:pt idx="246">
                  <c:v>298.24900000000002</c:v>
                </c:pt>
                <c:pt idx="247">
                  <c:v>299.733</c:v>
                </c:pt>
                <c:pt idx="248">
                  <c:v>300.60399999999998</c:v>
                </c:pt>
                <c:pt idx="249">
                  <c:v>302.11399999999998</c:v>
                </c:pt>
                <c:pt idx="250">
                  <c:v>302.125</c:v>
                </c:pt>
                <c:pt idx="251">
                  <c:v>304.495</c:v>
                </c:pt>
                <c:pt idx="252">
                  <c:v>306.875</c:v>
                </c:pt>
                <c:pt idx="253">
                  <c:v>308.30500000000001</c:v>
                </c:pt>
                <c:pt idx="254">
                  <c:v>309.25599999999997</c:v>
                </c:pt>
                <c:pt idx="255">
                  <c:v>309.85000000000002</c:v>
                </c:pt>
                <c:pt idx="256">
                  <c:v>311.637</c:v>
                </c:pt>
                <c:pt idx="257">
                  <c:v>312.41699999999997</c:v>
                </c:pt>
                <c:pt idx="258">
                  <c:v>313.71699999999998</c:v>
                </c:pt>
                <c:pt idx="259">
                  <c:v>314.017</c:v>
                </c:pt>
                <c:pt idx="260">
                  <c:v>314.20999999999998</c:v>
                </c:pt>
                <c:pt idx="261">
                  <c:v>314.49900000000002</c:v>
                </c:pt>
                <c:pt idx="262">
                  <c:v>317.584</c:v>
                </c:pt>
                <c:pt idx="263">
                  <c:v>318.779</c:v>
                </c:pt>
                <c:pt idx="264">
                  <c:v>320.69299999999998</c:v>
                </c:pt>
                <c:pt idx="265">
                  <c:v>321.16000000000003</c:v>
                </c:pt>
                <c:pt idx="266">
                  <c:v>321.45100000000002</c:v>
                </c:pt>
                <c:pt idx="267">
                  <c:v>322.709</c:v>
                </c:pt>
                <c:pt idx="268">
                  <c:v>323.54000000000002</c:v>
                </c:pt>
                <c:pt idx="269">
                  <c:v>325.31700000000001</c:v>
                </c:pt>
                <c:pt idx="270">
                  <c:v>325.92099999999999</c:v>
                </c:pt>
                <c:pt idx="271">
                  <c:v>326.88799999999998</c:v>
                </c:pt>
                <c:pt idx="272">
                  <c:v>328.30200000000002</c:v>
                </c:pt>
                <c:pt idx="273">
                  <c:v>329.18400000000003</c:v>
                </c:pt>
                <c:pt idx="274">
                  <c:v>333</c:v>
                </c:pt>
                <c:pt idx="275">
                  <c:v>333.05099999999999</c:v>
                </c:pt>
                <c:pt idx="276">
                  <c:v>333.06299999999999</c:v>
                </c:pt>
                <c:pt idx="277">
                  <c:v>333.08199999999999</c:v>
                </c:pt>
                <c:pt idx="278">
                  <c:v>334.233</c:v>
                </c:pt>
                <c:pt idx="279">
                  <c:v>335.858</c:v>
                </c:pt>
                <c:pt idx="280">
                  <c:v>336.51100000000002</c:v>
                </c:pt>
                <c:pt idx="281">
                  <c:v>337.20100000000002</c:v>
                </c:pt>
                <c:pt idx="282">
                  <c:v>339.05399999999997</c:v>
                </c:pt>
                <c:pt idx="283">
                  <c:v>339.79300000000001</c:v>
                </c:pt>
                <c:pt idx="284">
                  <c:v>340.572</c:v>
                </c:pt>
                <c:pt idx="285">
                  <c:v>342.25</c:v>
                </c:pt>
                <c:pt idx="286">
                  <c:v>343.07400000000001</c:v>
                </c:pt>
                <c:pt idx="287">
                  <c:v>343.94400000000002</c:v>
                </c:pt>
                <c:pt idx="288">
                  <c:v>345.44499999999999</c:v>
                </c:pt>
                <c:pt idx="289">
                  <c:v>346.35500000000002</c:v>
                </c:pt>
                <c:pt idx="290">
                  <c:v>348.64100000000002</c:v>
                </c:pt>
                <c:pt idx="291">
                  <c:v>349.637</c:v>
                </c:pt>
                <c:pt idx="292">
                  <c:v>350.68700000000001</c:v>
                </c:pt>
                <c:pt idx="293">
                  <c:v>351.83699999999999</c:v>
                </c:pt>
                <c:pt idx="294">
                  <c:v>352.91800000000001</c:v>
                </c:pt>
                <c:pt idx="295">
                  <c:v>354.05900000000003</c:v>
                </c:pt>
                <c:pt idx="296">
                  <c:v>355.03199999999998</c:v>
                </c:pt>
                <c:pt idx="297">
                  <c:v>356.19900000000001</c:v>
                </c:pt>
                <c:pt idx="298">
                  <c:v>357.43099999999998</c:v>
                </c:pt>
                <c:pt idx="299">
                  <c:v>359.48099999999999</c:v>
                </c:pt>
                <c:pt idx="300">
                  <c:v>360.80200000000002</c:v>
                </c:pt>
                <c:pt idx="301">
                  <c:v>361.42399999999998</c:v>
                </c:pt>
                <c:pt idx="302">
                  <c:v>362.762</c:v>
                </c:pt>
                <c:pt idx="303">
                  <c:v>364.17399999999998</c:v>
                </c:pt>
                <c:pt idx="304">
                  <c:v>364.62</c:v>
                </c:pt>
                <c:pt idx="305">
                  <c:v>366.04300000000001</c:v>
                </c:pt>
                <c:pt idx="306">
                  <c:v>367.54599999999999</c:v>
                </c:pt>
                <c:pt idx="307">
                  <c:v>369.32499999999999</c:v>
                </c:pt>
                <c:pt idx="308">
                  <c:v>370.91699999999997</c:v>
                </c:pt>
                <c:pt idx="309">
                  <c:v>371.01100000000002</c:v>
                </c:pt>
                <c:pt idx="310">
                  <c:v>372.60599999999999</c:v>
                </c:pt>
                <c:pt idx="311">
                  <c:v>374.28899999999999</c:v>
                </c:pt>
                <c:pt idx="312">
                  <c:v>375.887</c:v>
                </c:pt>
                <c:pt idx="313">
                  <c:v>377.40199999999999</c:v>
                </c:pt>
                <c:pt idx="314">
                  <c:v>377.661</c:v>
                </c:pt>
                <c:pt idx="315">
                  <c:v>378.39699999999999</c:v>
                </c:pt>
                <c:pt idx="316">
                  <c:v>379.16899999999998</c:v>
                </c:pt>
                <c:pt idx="317">
                  <c:v>382.45</c:v>
                </c:pt>
                <c:pt idx="318">
                  <c:v>383.79399999999998</c:v>
                </c:pt>
                <c:pt idx="319">
                  <c:v>385.73099999999999</c:v>
                </c:pt>
                <c:pt idx="320">
                  <c:v>386.99</c:v>
                </c:pt>
                <c:pt idx="321">
                  <c:v>387.77600000000001</c:v>
                </c:pt>
                <c:pt idx="322">
                  <c:v>389.01299999999998</c:v>
                </c:pt>
                <c:pt idx="323">
                  <c:v>390.185</c:v>
                </c:pt>
                <c:pt idx="324">
                  <c:v>391.14699999999999</c:v>
                </c:pt>
                <c:pt idx="325">
                  <c:v>392.29399999999998</c:v>
                </c:pt>
                <c:pt idx="326">
                  <c:v>393.38099999999997</c:v>
                </c:pt>
                <c:pt idx="327">
                  <c:v>394.51900000000001</c:v>
                </c:pt>
                <c:pt idx="328">
                  <c:v>395.57499999999999</c:v>
                </c:pt>
                <c:pt idx="329">
                  <c:v>396.577</c:v>
                </c:pt>
                <c:pt idx="330">
                  <c:v>397.89100000000002</c:v>
                </c:pt>
                <c:pt idx="331">
                  <c:v>398.85700000000003</c:v>
                </c:pt>
                <c:pt idx="332">
                  <c:v>399.77199999999999</c:v>
                </c:pt>
                <c:pt idx="333">
                  <c:v>401.26299999999998</c:v>
                </c:pt>
                <c:pt idx="334">
                  <c:v>402.13799999999998</c:v>
                </c:pt>
                <c:pt idx="335">
                  <c:v>402.96800000000002</c:v>
                </c:pt>
                <c:pt idx="336">
                  <c:v>404.63400000000001</c:v>
                </c:pt>
                <c:pt idx="337">
                  <c:v>405.42</c:v>
                </c:pt>
                <c:pt idx="338">
                  <c:v>406.16399999999999</c:v>
                </c:pt>
                <c:pt idx="339">
                  <c:v>408.00599999999997</c:v>
                </c:pt>
                <c:pt idx="340">
                  <c:v>408.70100000000002</c:v>
                </c:pt>
                <c:pt idx="341">
                  <c:v>409.36</c:v>
                </c:pt>
                <c:pt idx="342">
                  <c:v>411.37799999999999</c:v>
                </c:pt>
                <c:pt idx="343">
                  <c:v>411.98200000000003</c:v>
                </c:pt>
                <c:pt idx="344">
                  <c:v>412.55500000000001</c:v>
                </c:pt>
                <c:pt idx="345">
                  <c:v>414.74900000000002</c:v>
                </c:pt>
                <c:pt idx="346">
                  <c:v>415.26400000000001</c:v>
                </c:pt>
                <c:pt idx="347">
                  <c:v>415.75099999999998</c:v>
                </c:pt>
                <c:pt idx="348">
                  <c:v>418.12099999999998</c:v>
                </c:pt>
                <c:pt idx="349">
                  <c:v>418.54500000000002</c:v>
                </c:pt>
                <c:pt idx="350">
                  <c:v>418.947</c:v>
                </c:pt>
                <c:pt idx="351">
                  <c:v>421.49299999999999</c:v>
                </c:pt>
                <c:pt idx="352">
                  <c:v>421.82600000000002</c:v>
                </c:pt>
                <c:pt idx="353">
                  <c:v>422.142</c:v>
                </c:pt>
                <c:pt idx="354">
                  <c:v>424.86399999999998</c:v>
                </c:pt>
                <c:pt idx="355">
                  <c:v>425.108</c:v>
                </c:pt>
                <c:pt idx="356">
                  <c:v>425.33800000000002</c:v>
                </c:pt>
                <c:pt idx="357">
                  <c:v>428.23599999999999</c:v>
                </c:pt>
                <c:pt idx="358">
                  <c:v>428.38900000000001</c:v>
                </c:pt>
                <c:pt idx="359">
                  <c:v>431.608</c:v>
                </c:pt>
                <c:pt idx="360">
                  <c:v>431.67</c:v>
                </c:pt>
                <c:pt idx="361">
                  <c:v>431.73</c:v>
                </c:pt>
                <c:pt idx="362">
                  <c:v>433.94099999999997</c:v>
                </c:pt>
                <c:pt idx="363">
                  <c:v>434.92500000000001</c:v>
                </c:pt>
                <c:pt idx="364">
                  <c:v>434.952</c:v>
                </c:pt>
                <c:pt idx="365">
                  <c:v>434.97899999999998</c:v>
                </c:pt>
                <c:pt idx="366">
                  <c:v>435.06799999999998</c:v>
                </c:pt>
                <c:pt idx="367">
                  <c:v>438.12099999999998</c:v>
                </c:pt>
                <c:pt idx="368">
                  <c:v>438.233</c:v>
                </c:pt>
                <c:pt idx="369">
                  <c:v>438.351</c:v>
                </c:pt>
                <c:pt idx="370">
                  <c:v>441.31700000000001</c:v>
                </c:pt>
                <c:pt idx="371">
                  <c:v>441.51400000000001</c:v>
                </c:pt>
                <c:pt idx="372">
                  <c:v>441.72300000000001</c:v>
                </c:pt>
                <c:pt idx="373">
                  <c:v>444.79599999999999</c:v>
                </c:pt>
                <c:pt idx="374">
                  <c:v>445.09399999999999</c:v>
                </c:pt>
                <c:pt idx="375">
                  <c:v>447.70800000000003</c:v>
                </c:pt>
                <c:pt idx="376">
                  <c:v>448.46600000000001</c:v>
                </c:pt>
                <c:pt idx="377">
                  <c:v>451.02300000000002</c:v>
                </c:pt>
                <c:pt idx="378">
                  <c:v>451.41300000000001</c:v>
                </c:pt>
                <c:pt idx="379">
                  <c:v>453.28</c:v>
                </c:pt>
                <c:pt idx="380">
                  <c:v>453.32799999999997</c:v>
                </c:pt>
                <c:pt idx="381">
                  <c:v>455.22399999999999</c:v>
                </c:pt>
                <c:pt idx="382">
                  <c:v>455.72300000000001</c:v>
                </c:pt>
                <c:pt idx="383">
                  <c:v>456.565</c:v>
                </c:pt>
                <c:pt idx="384">
                  <c:v>458.11700000000002</c:v>
                </c:pt>
                <c:pt idx="385">
                  <c:v>459.036</c:v>
                </c:pt>
                <c:pt idx="386">
                  <c:v>460.51100000000002</c:v>
                </c:pt>
                <c:pt idx="387">
                  <c:v>462.62</c:v>
                </c:pt>
                <c:pt idx="388">
                  <c:v>462.84800000000001</c:v>
                </c:pt>
                <c:pt idx="389">
                  <c:v>462.90600000000001</c:v>
                </c:pt>
                <c:pt idx="390">
                  <c:v>463.00400000000002</c:v>
                </c:pt>
                <c:pt idx="391">
                  <c:v>465.3</c:v>
                </c:pt>
                <c:pt idx="392">
                  <c:v>466.65899999999999</c:v>
                </c:pt>
                <c:pt idx="393">
                  <c:v>467.69499999999999</c:v>
                </c:pt>
                <c:pt idx="394">
                  <c:v>469.44400000000002</c:v>
                </c:pt>
                <c:pt idx="395">
                  <c:v>470.089</c:v>
                </c:pt>
                <c:pt idx="396">
                  <c:v>470.471</c:v>
                </c:pt>
                <c:pt idx="397">
                  <c:v>474.87799999999999</c:v>
                </c:pt>
                <c:pt idx="398">
                  <c:v>475.88400000000001</c:v>
                </c:pt>
                <c:pt idx="399">
                  <c:v>477.27199999999999</c:v>
                </c:pt>
                <c:pt idx="400">
                  <c:v>478.09399999999999</c:v>
                </c:pt>
                <c:pt idx="401">
                  <c:v>479.66699999999997</c:v>
                </c:pt>
                <c:pt idx="402">
                  <c:v>481.3</c:v>
                </c:pt>
                <c:pt idx="403">
                  <c:v>481.90600000000001</c:v>
                </c:pt>
                <c:pt idx="404">
                  <c:v>482.06099999999998</c:v>
                </c:pt>
                <c:pt idx="405">
                  <c:v>482.32400000000001</c:v>
                </c:pt>
                <c:pt idx="406">
                  <c:v>484.45600000000002</c:v>
                </c:pt>
                <c:pt idx="407">
                  <c:v>485.71800000000002</c:v>
                </c:pt>
                <c:pt idx="408">
                  <c:v>486.85</c:v>
                </c:pt>
                <c:pt idx="409">
                  <c:v>488.76400000000001</c:v>
                </c:pt>
                <c:pt idx="410">
                  <c:v>489.245</c:v>
                </c:pt>
                <c:pt idx="411">
                  <c:v>489.45699999999999</c:v>
                </c:pt>
                <c:pt idx="412">
                  <c:v>489.529</c:v>
                </c:pt>
                <c:pt idx="413">
                  <c:v>491.63900000000001</c:v>
                </c:pt>
                <c:pt idx="414">
                  <c:v>493.34100000000001</c:v>
                </c:pt>
                <c:pt idx="415">
                  <c:v>494.03399999999999</c:v>
                </c:pt>
                <c:pt idx="416">
                  <c:v>495.20400000000001</c:v>
                </c:pt>
                <c:pt idx="417">
                  <c:v>496.428</c:v>
                </c:pt>
                <c:pt idx="418">
                  <c:v>497.15300000000002</c:v>
                </c:pt>
                <c:pt idx="419">
                  <c:v>498.822</c:v>
                </c:pt>
                <c:pt idx="420">
                  <c:v>499.97899999999998</c:v>
                </c:pt>
                <c:pt idx="421">
                  <c:v>500.964</c:v>
                </c:pt>
                <c:pt idx="422">
                  <c:v>501.21699999999998</c:v>
                </c:pt>
                <c:pt idx="423">
                  <c:v>501.64400000000001</c:v>
                </c:pt>
                <c:pt idx="424">
                  <c:v>503.61099999999999</c:v>
                </c:pt>
                <c:pt idx="425">
                  <c:v>504.77600000000001</c:v>
                </c:pt>
                <c:pt idx="426">
                  <c:v>506.00599999999997</c:v>
                </c:pt>
                <c:pt idx="427">
                  <c:v>508.08300000000003</c:v>
                </c:pt>
                <c:pt idx="428">
                  <c:v>508.4</c:v>
                </c:pt>
                <c:pt idx="429">
                  <c:v>508.58800000000002</c:v>
                </c:pt>
                <c:pt idx="430">
                  <c:v>509.31900000000002</c:v>
                </c:pt>
                <c:pt idx="431">
                  <c:v>510.79500000000002</c:v>
                </c:pt>
                <c:pt idx="432">
                  <c:v>512.399</c:v>
                </c:pt>
                <c:pt idx="433">
                  <c:v>513.18899999999996</c:v>
                </c:pt>
                <c:pt idx="434">
                  <c:v>514.52300000000002</c:v>
                </c:pt>
                <c:pt idx="435">
                  <c:v>515.58299999999997</c:v>
                </c:pt>
                <c:pt idx="436">
                  <c:v>516.21100000000001</c:v>
                </c:pt>
                <c:pt idx="437">
                  <c:v>517.97799999999995</c:v>
                </c:pt>
                <c:pt idx="438">
                  <c:v>518.65800000000002</c:v>
                </c:pt>
                <c:pt idx="439">
                  <c:v>520.37199999999996</c:v>
                </c:pt>
                <c:pt idx="440">
                  <c:v>520.96299999999997</c:v>
                </c:pt>
                <c:pt idx="441">
                  <c:v>522.76700000000005</c:v>
                </c:pt>
                <c:pt idx="442">
                  <c:v>525.16099999999994</c:v>
                </c:pt>
                <c:pt idx="443">
                  <c:v>527.55600000000004</c:v>
                </c:pt>
                <c:pt idx="444">
                  <c:v>527.99800000000005</c:v>
                </c:pt>
                <c:pt idx="445">
                  <c:v>529.95000000000005</c:v>
                </c:pt>
                <c:pt idx="446">
                  <c:v>531.45799999999997</c:v>
                </c:pt>
                <c:pt idx="447">
                  <c:v>531.59699999999998</c:v>
                </c:pt>
                <c:pt idx="448">
                  <c:v>532.34500000000003</c:v>
                </c:pt>
                <c:pt idx="449">
                  <c:v>533.84299999999996</c:v>
                </c:pt>
                <c:pt idx="450">
                  <c:v>534.73900000000003</c:v>
                </c:pt>
                <c:pt idx="451">
                  <c:v>535.26900000000001</c:v>
                </c:pt>
                <c:pt idx="452">
                  <c:v>537.13300000000004</c:v>
                </c:pt>
                <c:pt idx="453">
                  <c:v>537.33799999999997</c:v>
                </c:pt>
                <c:pt idx="454">
                  <c:v>539.08100000000002</c:v>
                </c:pt>
                <c:pt idx="455">
                  <c:v>539.52800000000002</c:v>
                </c:pt>
                <c:pt idx="456">
                  <c:v>540.28300000000002</c:v>
                </c:pt>
                <c:pt idx="457">
                  <c:v>541.92200000000003</c:v>
                </c:pt>
                <c:pt idx="458">
                  <c:v>542.89300000000003</c:v>
                </c:pt>
                <c:pt idx="459">
                  <c:v>544.31700000000001</c:v>
                </c:pt>
                <c:pt idx="460">
                  <c:v>546.678</c:v>
                </c:pt>
                <c:pt idx="461">
                  <c:v>546.70399999999995</c:v>
                </c:pt>
                <c:pt idx="462">
                  <c:v>546.72299999999996</c:v>
                </c:pt>
                <c:pt idx="463">
                  <c:v>549.10599999999999</c:v>
                </c:pt>
                <c:pt idx="464">
                  <c:v>550.51599999999996</c:v>
                </c:pt>
                <c:pt idx="465">
                  <c:v>551.5</c:v>
                </c:pt>
                <c:pt idx="466">
                  <c:v>553.16300000000001</c:v>
                </c:pt>
                <c:pt idx="467">
                  <c:v>553.89400000000001</c:v>
                </c:pt>
                <c:pt idx="468">
                  <c:v>554.32799999999997</c:v>
                </c:pt>
                <c:pt idx="469">
                  <c:v>556.01700000000005</c:v>
                </c:pt>
                <c:pt idx="470">
                  <c:v>556.28899999999999</c:v>
                </c:pt>
                <c:pt idx="471">
                  <c:v>557.74099999999999</c:v>
                </c:pt>
                <c:pt idx="472">
                  <c:v>558.13900000000001</c:v>
                </c:pt>
                <c:pt idx="473">
                  <c:v>558.68299999999999</c:v>
                </c:pt>
                <c:pt idx="474">
                  <c:v>559.60299999999995</c:v>
                </c:pt>
                <c:pt idx="475">
                  <c:v>561.07799999999997</c:v>
                </c:pt>
                <c:pt idx="476">
                  <c:v>561.95100000000002</c:v>
                </c:pt>
                <c:pt idx="477">
                  <c:v>563.47199999999998</c:v>
                </c:pt>
                <c:pt idx="478">
                  <c:v>565.35699999999997</c:v>
                </c:pt>
                <c:pt idx="479">
                  <c:v>565.76300000000003</c:v>
                </c:pt>
                <c:pt idx="480">
                  <c:v>565.86699999999996</c:v>
                </c:pt>
                <c:pt idx="481">
                  <c:v>566.04200000000003</c:v>
                </c:pt>
                <c:pt idx="482">
                  <c:v>568.26099999999997</c:v>
                </c:pt>
                <c:pt idx="483">
                  <c:v>569.57399999999996</c:v>
                </c:pt>
                <c:pt idx="484">
                  <c:v>570.65599999999995</c:v>
                </c:pt>
                <c:pt idx="485">
                  <c:v>572.48199999999997</c:v>
                </c:pt>
                <c:pt idx="486">
                  <c:v>573.04999999999995</c:v>
                </c:pt>
                <c:pt idx="487">
                  <c:v>573.38599999999997</c:v>
                </c:pt>
                <c:pt idx="488">
                  <c:v>573.928</c:v>
                </c:pt>
                <c:pt idx="489">
                  <c:v>574.81799999999998</c:v>
                </c:pt>
                <c:pt idx="490">
                  <c:v>575.43200000000002</c:v>
                </c:pt>
                <c:pt idx="491">
                  <c:v>577.26900000000001</c:v>
                </c:pt>
                <c:pt idx="492">
                  <c:v>577.80700000000002</c:v>
                </c:pt>
                <c:pt idx="493">
                  <c:v>580.18100000000004</c:v>
                </c:pt>
                <c:pt idx="494">
                  <c:v>581.16300000000001</c:v>
                </c:pt>
                <c:pt idx="495">
                  <c:v>582.55600000000004</c:v>
                </c:pt>
                <c:pt idx="496">
                  <c:v>584.73199999999997</c:v>
                </c:pt>
                <c:pt idx="497">
                  <c:v>584.92999999999995</c:v>
                </c:pt>
                <c:pt idx="498">
                  <c:v>585.63699999999994</c:v>
                </c:pt>
                <c:pt idx="499">
                  <c:v>587.30499999999995</c:v>
                </c:pt>
                <c:pt idx="500">
                  <c:v>588.952</c:v>
                </c:pt>
                <c:pt idx="501">
                  <c:v>589.67999999999995</c:v>
                </c:pt>
                <c:pt idx="502">
                  <c:v>592.05399999999997</c:v>
                </c:pt>
                <c:pt idx="503">
                  <c:v>592.846</c:v>
                </c:pt>
                <c:pt idx="504">
                  <c:v>594.42899999999997</c:v>
                </c:pt>
                <c:pt idx="505">
                  <c:v>596.45500000000004</c:v>
                </c:pt>
                <c:pt idx="506">
                  <c:v>596.80399999999997</c:v>
                </c:pt>
                <c:pt idx="507">
                  <c:v>596.90200000000004</c:v>
                </c:pt>
                <c:pt idx="508">
                  <c:v>600.63499999999999</c:v>
                </c:pt>
                <c:pt idx="509">
                  <c:v>601.553</c:v>
                </c:pt>
                <c:pt idx="510">
                  <c:v>602.98699999999997</c:v>
                </c:pt>
                <c:pt idx="511">
                  <c:v>603.928</c:v>
                </c:pt>
                <c:pt idx="512">
                  <c:v>604.53</c:v>
                </c:pt>
                <c:pt idx="513">
                  <c:v>606.30200000000002</c:v>
                </c:pt>
                <c:pt idx="514">
                  <c:v>607.27300000000002</c:v>
                </c:pt>
                <c:pt idx="515">
                  <c:v>608.42399999999998</c:v>
                </c:pt>
                <c:pt idx="516">
                  <c:v>608.67700000000002</c:v>
                </c:pt>
                <c:pt idx="517">
                  <c:v>609.072</c:v>
                </c:pt>
                <c:pt idx="518">
                  <c:v>611.05200000000002</c:v>
                </c:pt>
                <c:pt idx="519">
                  <c:v>612.31899999999996</c:v>
                </c:pt>
                <c:pt idx="520">
                  <c:v>613.42600000000004</c:v>
                </c:pt>
                <c:pt idx="521">
                  <c:v>615.15700000000004</c:v>
                </c:pt>
                <c:pt idx="522">
                  <c:v>616.21299999999997</c:v>
                </c:pt>
                <c:pt idx="523">
                  <c:v>618.09100000000001</c:v>
                </c:pt>
                <c:pt idx="524">
                  <c:v>618.17600000000004</c:v>
                </c:pt>
                <c:pt idx="525">
                  <c:v>620.10799999999995</c:v>
                </c:pt>
                <c:pt idx="526">
                  <c:v>620.54999999999995</c:v>
                </c:pt>
                <c:pt idx="527">
                  <c:v>620.85599999999999</c:v>
                </c:pt>
                <c:pt idx="528">
                  <c:v>621.24199999999996</c:v>
                </c:pt>
                <c:pt idx="529">
                  <c:v>622.92499999999995</c:v>
                </c:pt>
                <c:pt idx="530">
                  <c:v>624.00199999999995</c:v>
                </c:pt>
                <c:pt idx="531">
                  <c:v>625.29899999999998</c:v>
                </c:pt>
                <c:pt idx="532">
                  <c:v>627.327</c:v>
                </c:pt>
                <c:pt idx="533">
                  <c:v>627.67399999999998</c:v>
                </c:pt>
                <c:pt idx="534">
                  <c:v>627.89599999999996</c:v>
                </c:pt>
                <c:pt idx="535">
                  <c:v>628.90899999999999</c:v>
                </c:pt>
                <c:pt idx="536">
                  <c:v>631.79100000000005</c:v>
                </c:pt>
                <c:pt idx="537">
                  <c:v>632.423</c:v>
                </c:pt>
                <c:pt idx="538">
                  <c:v>633.41200000000003</c:v>
                </c:pt>
                <c:pt idx="539">
                  <c:v>634.798</c:v>
                </c:pt>
                <c:pt idx="540">
                  <c:v>635.68499999999995</c:v>
                </c:pt>
                <c:pt idx="541">
                  <c:v>637.173</c:v>
                </c:pt>
                <c:pt idx="542">
                  <c:v>639.49699999999996</c:v>
                </c:pt>
                <c:pt idx="543">
                  <c:v>639.54700000000003</c:v>
                </c:pt>
                <c:pt idx="544">
                  <c:v>639.58000000000004</c:v>
                </c:pt>
                <c:pt idx="545">
                  <c:v>639.72699999999998</c:v>
                </c:pt>
                <c:pt idx="546">
                  <c:v>641.92200000000003</c:v>
                </c:pt>
                <c:pt idx="547">
                  <c:v>643.47400000000005</c:v>
                </c:pt>
                <c:pt idx="548">
                  <c:v>644.29700000000003</c:v>
                </c:pt>
                <c:pt idx="549">
                  <c:v>645.58199999999999</c:v>
                </c:pt>
                <c:pt idx="550">
                  <c:v>646.67100000000005</c:v>
                </c:pt>
                <c:pt idx="551">
                  <c:v>647.36900000000003</c:v>
                </c:pt>
                <c:pt idx="552">
                  <c:v>647.86099999999999</c:v>
                </c:pt>
                <c:pt idx="553">
                  <c:v>649.04600000000005</c:v>
                </c:pt>
                <c:pt idx="554">
                  <c:v>650.54600000000005</c:v>
                </c:pt>
                <c:pt idx="555">
                  <c:v>651.26300000000003</c:v>
                </c:pt>
                <c:pt idx="556">
                  <c:v>651.42100000000005</c:v>
                </c:pt>
                <c:pt idx="557">
                  <c:v>651.66700000000003</c:v>
                </c:pt>
                <c:pt idx="558">
                  <c:v>653.79499999999996</c:v>
                </c:pt>
                <c:pt idx="559">
                  <c:v>655.15800000000002</c:v>
                </c:pt>
                <c:pt idx="560">
                  <c:v>657.75199999999995</c:v>
                </c:pt>
                <c:pt idx="561">
                  <c:v>658.54499999999996</c:v>
                </c:pt>
                <c:pt idx="562">
                  <c:v>659.05200000000002</c:v>
                </c:pt>
                <c:pt idx="563">
                  <c:v>660.91899999999998</c:v>
                </c:pt>
                <c:pt idx="564">
                  <c:v>661.36400000000003</c:v>
                </c:pt>
                <c:pt idx="565">
                  <c:v>662.94600000000003</c:v>
                </c:pt>
                <c:pt idx="566">
                  <c:v>663.29399999999998</c:v>
                </c:pt>
                <c:pt idx="567">
                  <c:v>663.83699999999999</c:v>
                </c:pt>
                <c:pt idx="568">
                  <c:v>665.66899999999998</c:v>
                </c:pt>
                <c:pt idx="569">
                  <c:v>666.84100000000001</c:v>
                </c:pt>
                <c:pt idx="570">
                  <c:v>668.04300000000001</c:v>
                </c:pt>
                <c:pt idx="571">
                  <c:v>669.92200000000003</c:v>
                </c:pt>
                <c:pt idx="572">
                  <c:v>672.18200000000002</c:v>
                </c:pt>
                <c:pt idx="573">
                  <c:v>672.79200000000003</c:v>
                </c:pt>
                <c:pt idx="574">
                  <c:v>674.63</c:v>
                </c:pt>
                <c:pt idx="575">
                  <c:v>676.00699999999995</c:v>
                </c:pt>
                <c:pt idx="576">
                  <c:v>677.54200000000003</c:v>
                </c:pt>
                <c:pt idx="577">
                  <c:v>678.524</c:v>
                </c:pt>
                <c:pt idx="578">
                  <c:v>679.91600000000005</c:v>
                </c:pt>
                <c:pt idx="579">
                  <c:v>681.18899999999996</c:v>
                </c:pt>
                <c:pt idx="580">
                  <c:v>682.09199999999998</c:v>
                </c:pt>
                <c:pt idx="581">
                  <c:v>682.29100000000005</c:v>
                </c:pt>
                <c:pt idx="582">
                  <c:v>682.41899999999998</c:v>
                </c:pt>
                <c:pt idx="583">
                  <c:v>683</c:v>
                </c:pt>
                <c:pt idx="584">
                  <c:v>684.66600000000005</c:v>
                </c:pt>
                <c:pt idx="585">
                  <c:v>686.31299999999999</c:v>
                </c:pt>
                <c:pt idx="586">
                  <c:v>687.04</c:v>
                </c:pt>
                <c:pt idx="587">
                  <c:v>687.726</c:v>
                </c:pt>
                <c:pt idx="588">
                  <c:v>688.22799999999995</c:v>
                </c:pt>
                <c:pt idx="589">
                  <c:v>689.44200000000001</c:v>
                </c:pt>
                <c:pt idx="590">
                  <c:v>690.11500000000001</c:v>
                </c:pt>
                <c:pt idx="591">
                  <c:v>691.85599999999999</c:v>
                </c:pt>
                <c:pt idx="592">
                  <c:v>693.86400000000003</c:v>
                </c:pt>
                <c:pt idx="593">
                  <c:v>694.26900000000001</c:v>
                </c:pt>
                <c:pt idx="594">
                  <c:v>695</c:v>
                </c:pt>
                <c:pt idx="595">
                  <c:v>696.68200000000002</c:v>
                </c:pt>
                <c:pt idx="596">
                  <c:v>697.61300000000006</c:v>
                </c:pt>
                <c:pt idx="597">
                  <c:v>699.096</c:v>
                </c:pt>
                <c:pt idx="598">
                  <c:v>700.85299999999995</c:v>
                </c:pt>
                <c:pt idx="599">
                  <c:v>701.50900000000001</c:v>
                </c:pt>
                <c:pt idx="600">
                  <c:v>703.92200000000003</c:v>
                </c:pt>
                <c:pt idx="601">
                  <c:v>705.11199999999997</c:v>
                </c:pt>
                <c:pt idx="602">
                  <c:v>706.33600000000001</c:v>
                </c:pt>
                <c:pt idx="603">
                  <c:v>708.20100000000002</c:v>
                </c:pt>
                <c:pt idx="604">
                  <c:v>708.54600000000005</c:v>
                </c:pt>
                <c:pt idx="605">
                  <c:v>708.86099999999999</c:v>
                </c:pt>
                <c:pt idx="606">
                  <c:v>709.25099999999998</c:v>
                </c:pt>
                <c:pt idx="607">
                  <c:v>711.16200000000003</c:v>
                </c:pt>
                <c:pt idx="608">
                  <c:v>712.61</c:v>
                </c:pt>
                <c:pt idx="609">
                  <c:v>715.31899999999996</c:v>
                </c:pt>
                <c:pt idx="610">
                  <c:v>716.35900000000004</c:v>
                </c:pt>
                <c:pt idx="611">
                  <c:v>717.649</c:v>
                </c:pt>
                <c:pt idx="612">
                  <c:v>718.40200000000004</c:v>
                </c:pt>
                <c:pt idx="613">
                  <c:v>720.10900000000004</c:v>
                </c:pt>
                <c:pt idx="614">
                  <c:v>720.81500000000005</c:v>
                </c:pt>
                <c:pt idx="615">
                  <c:v>722.09199999999998</c:v>
                </c:pt>
                <c:pt idx="616">
                  <c:v>723.22900000000004</c:v>
                </c:pt>
                <c:pt idx="617">
                  <c:v>723.85799999999995</c:v>
                </c:pt>
                <c:pt idx="618">
                  <c:v>725.64200000000005</c:v>
                </c:pt>
                <c:pt idx="619">
                  <c:v>726.04700000000003</c:v>
                </c:pt>
                <c:pt idx="620">
                  <c:v>727.60699999999997</c:v>
                </c:pt>
                <c:pt idx="621">
                  <c:v>728.05499999999995</c:v>
                </c:pt>
                <c:pt idx="622">
                  <c:v>728.86500000000001</c:v>
                </c:pt>
                <c:pt idx="623">
                  <c:v>730.46799999999996</c:v>
                </c:pt>
                <c:pt idx="624">
                  <c:v>731.35599999999999</c:v>
                </c:pt>
                <c:pt idx="625">
                  <c:v>732.88199999999995</c:v>
                </c:pt>
                <c:pt idx="626">
                  <c:v>735.10500000000002</c:v>
                </c:pt>
                <c:pt idx="627">
                  <c:v>737.70799999999997</c:v>
                </c:pt>
                <c:pt idx="628">
                  <c:v>738.85400000000004</c:v>
                </c:pt>
                <c:pt idx="629">
                  <c:v>740.12199999999996</c:v>
                </c:pt>
                <c:pt idx="630">
                  <c:v>742.41099999999994</c:v>
                </c:pt>
                <c:pt idx="631">
                  <c:v>742.53499999999997</c:v>
                </c:pt>
                <c:pt idx="632">
                  <c:v>742.60400000000004</c:v>
                </c:pt>
                <c:pt idx="633">
                  <c:v>742.84299999999996</c:v>
                </c:pt>
                <c:pt idx="634">
                  <c:v>744.34</c:v>
                </c:pt>
                <c:pt idx="635">
                  <c:v>744.94799999999998</c:v>
                </c:pt>
                <c:pt idx="636">
                  <c:v>746.35299999999995</c:v>
                </c:pt>
                <c:pt idx="637">
                  <c:v>747.36199999999997</c:v>
                </c:pt>
                <c:pt idx="638">
                  <c:v>749.18399999999997</c:v>
                </c:pt>
                <c:pt idx="639">
                  <c:v>749.77499999999998</c:v>
                </c:pt>
                <c:pt idx="640">
                  <c:v>750.10199999999998</c:v>
                </c:pt>
                <c:pt idx="641">
                  <c:v>751.24099999999999</c:v>
                </c:pt>
                <c:pt idx="642">
                  <c:v>752.18799999999999</c:v>
                </c:pt>
                <c:pt idx="643">
                  <c:v>753.851</c:v>
                </c:pt>
                <c:pt idx="644">
                  <c:v>754.601</c:v>
                </c:pt>
                <c:pt idx="645">
                  <c:v>755.95699999999999</c:v>
                </c:pt>
                <c:pt idx="646">
                  <c:v>757.01499999999999</c:v>
                </c:pt>
                <c:pt idx="647">
                  <c:v>757.601</c:v>
                </c:pt>
                <c:pt idx="648">
                  <c:v>759.428</c:v>
                </c:pt>
                <c:pt idx="649">
                  <c:v>759.63900000000001</c:v>
                </c:pt>
                <c:pt idx="650">
                  <c:v>761.35</c:v>
                </c:pt>
                <c:pt idx="651">
                  <c:v>761.84100000000001</c:v>
                </c:pt>
                <c:pt idx="652">
                  <c:v>762.73</c:v>
                </c:pt>
                <c:pt idx="653">
                  <c:v>764.255</c:v>
                </c:pt>
                <c:pt idx="654">
                  <c:v>765.09900000000005</c:v>
                </c:pt>
                <c:pt idx="655">
                  <c:v>766.66800000000001</c:v>
                </c:pt>
                <c:pt idx="656">
                  <c:v>768.03700000000003</c:v>
                </c:pt>
                <c:pt idx="657">
                  <c:v>768.84799999999996</c:v>
                </c:pt>
                <c:pt idx="658">
                  <c:v>769.08100000000002</c:v>
                </c:pt>
                <c:pt idx="659">
                  <c:v>770.26599999999996</c:v>
                </c:pt>
                <c:pt idx="660">
                  <c:v>771.495</c:v>
                </c:pt>
                <c:pt idx="661">
                  <c:v>772.59699999999998</c:v>
                </c:pt>
                <c:pt idx="662">
                  <c:v>773.90800000000002</c:v>
                </c:pt>
                <c:pt idx="663">
                  <c:v>776.27499999999998</c:v>
                </c:pt>
                <c:pt idx="664">
                  <c:v>776.32100000000003</c:v>
                </c:pt>
                <c:pt idx="665">
                  <c:v>776.346</c:v>
                </c:pt>
                <c:pt idx="666">
                  <c:v>776.43499999999995</c:v>
                </c:pt>
                <c:pt idx="667">
                  <c:v>780.096</c:v>
                </c:pt>
                <c:pt idx="668">
                  <c:v>781.14800000000002</c:v>
                </c:pt>
                <c:pt idx="669">
                  <c:v>783.048</c:v>
                </c:pt>
                <c:pt idx="670">
                  <c:v>783.56100000000004</c:v>
                </c:pt>
                <c:pt idx="671">
                  <c:v>783.84500000000003</c:v>
                </c:pt>
                <c:pt idx="672">
                  <c:v>784.83299999999997</c:v>
                </c:pt>
                <c:pt idx="673">
                  <c:v>785.97400000000005</c:v>
                </c:pt>
                <c:pt idx="674">
                  <c:v>787.59400000000005</c:v>
                </c:pt>
                <c:pt idx="675">
                  <c:v>788.38800000000003</c:v>
                </c:pt>
                <c:pt idx="676">
                  <c:v>789.82100000000003</c:v>
                </c:pt>
                <c:pt idx="677">
                  <c:v>790.80100000000004</c:v>
                </c:pt>
                <c:pt idx="678">
                  <c:v>791.34299999999996</c:v>
                </c:pt>
                <c:pt idx="679">
                  <c:v>791.81700000000001</c:v>
                </c:pt>
                <c:pt idx="680">
                  <c:v>793.202</c:v>
                </c:pt>
                <c:pt idx="681">
                  <c:v>795.15599999999995</c:v>
                </c:pt>
                <c:pt idx="682">
                  <c:v>795.59299999999996</c:v>
                </c:pt>
                <c:pt idx="683">
                  <c:v>796.32500000000005</c:v>
                </c:pt>
                <c:pt idx="684">
                  <c:v>797.98500000000001</c:v>
                </c:pt>
                <c:pt idx="685">
                  <c:v>798.97799999999995</c:v>
                </c:pt>
                <c:pt idx="686">
                  <c:v>800.37699999999995</c:v>
                </c:pt>
                <c:pt idx="687">
                  <c:v>802.71699999999998</c:v>
                </c:pt>
                <c:pt idx="688">
                  <c:v>802.79899999999998</c:v>
                </c:pt>
                <c:pt idx="689">
                  <c:v>802.92100000000005</c:v>
                </c:pt>
                <c:pt idx="690">
                  <c:v>804.69100000000003</c:v>
                </c:pt>
                <c:pt idx="691">
                  <c:v>805.16</c:v>
                </c:pt>
                <c:pt idx="692">
                  <c:v>806.62099999999998</c:v>
                </c:pt>
                <c:pt idx="693">
                  <c:v>807.55200000000002</c:v>
                </c:pt>
                <c:pt idx="694">
                  <c:v>809.10900000000004</c:v>
                </c:pt>
                <c:pt idx="695">
                  <c:v>809.94399999999996</c:v>
                </c:pt>
                <c:pt idx="696">
                  <c:v>810.44299999999998</c:v>
                </c:pt>
                <c:pt idx="697">
                  <c:v>812.33600000000001</c:v>
                </c:pt>
                <c:pt idx="698">
                  <c:v>812.42499999999995</c:v>
                </c:pt>
                <c:pt idx="699">
                  <c:v>814.26499999999999</c:v>
                </c:pt>
                <c:pt idx="700">
                  <c:v>814.72699999999998</c:v>
                </c:pt>
                <c:pt idx="701">
                  <c:v>815.50199999999995</c:v>
                </c:pt>
                <c:pt idx="702">
                  <c:v>817.11900000000003</c:v>
                </c:pt>
                <c:pt idx="703">
                  <c:v>818.08600000000001</c:v>
                </c:pt>
                <c:pt idx="704">
                  <c:v>819.51099999999997</c:v>
                </c:pt>
                <c:pt idx="705">
                  <c:v>821.89400000000001</c:v>
                </c:pt>
                <c:pt idx="706">
                  <c:v>821.90800000000002</c:v>
                </c:pt>
                <c:pt idx="707">
                  <c:v>821.93</c:v>
                </c:pt>
                <c:pt idx="708">
                  <c:v>825.64300000000003</c:v>
                </c:pt>
                <c:pt idx="709">
                  <c:v>825.73</c:v>
                </c:pt>
                <c:pt idx="710">
                  <c:v>826.68600000000004</c:v>
                </c:pt>
                <c:pt idx="711">
                  <c:v>828.28599999999994</c:v>
                </c:pt>
                <c:pt idx="712">
                  <c:v>829.07799999999997</c:v>
                </c:pt>
                <c:pt idx="713">
                  <c:v>831.43399999999997</c:v>
                </c:pt>
                <c:pt idx="714">
                  <c:v>831.47</c:v>
                </c:pt>
                <c:pt idx="715">
                  <c:v>833.37300000000005</c:v>
                </c:pt>
                <c:pt idx="716">
                  <c:v>833.86099999999999</c:v>
                </c:pt>
                <c:pt idx="717">
                  <c:v>834.678</c:v>
                </c:pt>
                <c:pt idx="718">
                  <c:v>836.25300000000004</c:v>
                </c:pt>
                <c:pt idx="719">
                  <c:v>837.19500000000005</c:v>
                </c:pt>
                <c:pt idx="720">
                  <c:v>838.64499999999998</c:v>
                </c:pt>
                <c:pt idx="721">
                  <c:v>840.93799999999999</c:v>
                </c:pt>
                <c:pt idx="722">
                  <c:v>841.01700000000005</c:v>
                </c:pt>
                <c:pt idx="723">
                  <c:v>841.03700000000003</c:v>
                </c:pt>
                <c:pt idx="724">
                  <c:v>841.07</c:v>
                </c:pt>
                <c:pt idx="725">
                  <c:v>843.428</c:v>
                </c:pt>
                <c:pt idx="726">
                  <c:v>844.83799999999997</c:v>
                </c:pt>
                <c:pt idx="727">
                  <c:v>845.82</c:v>
                </c:pt>
                <c:pt idx="728">
                  <c:v>847.46199999999999</c:v>
                </c:pt>
                <c:pt idx="729">
                  <c:v>848.21199999999999</c:v>
                </c:pt>
                <c:pt idx="730">
                  <c:v>848.66</c:v>
                </c:pt>
                <c:pt idx="731">
                  <c:v>850.60400000000004</c:v>
                </c:pt>
                <c:pt idx="732">
                  <c:v>852.48199999999997</c:v>
                </c:pt>
                <c:pt idx="733">
                  <c:v>853.85400000000004</c:v>
                </c:pt>
                <c:pt idx="734">
                  <c:v>855.38699999999994</c:v>
                </c:pt>
                <c:pt idx="735">
                  <c:v>856.30399999999997</c:v>
                </c:pt>
                <c:pt idx="736">
                  <c:v>857.779</c:v>
                </c:pt>
                <c:pt idx="737">
                  <c:v>859.47699999999998</c:v>
                </c:pt>
                <c:pt idx="738">
                  <c:v>859.947</c:v>
                </c:pt>
                <c:pt idx="739">
                  <c:v>860.17</c:v>
                </c:pt>
                <c:pt idx="740">
                  <c:v>860.24599999999998</c:v>
                </c:pt>
                <c:pt idx="741">
                  <c:v>862.56200000000001</c:v>
                </c:pt>
                <c:pt idx="742">
                  <c:v>863.947</c:v>
                </c:pt>
                <c:pt idx="743">
                  <c:v>864.95399999999995</c:v>
                </c:pt>
                <c:pt idx="744">
                  <c:v>866.63800000000003</c:v>
                </c:pt>
                <c:pt idx="745">
                  <c:v>867.346</c:v>
                </c:pt>
                <c:pt idx="746">
                  <c:v>867.76900000000001</c:v>
                </c:pt>
                <c:pt idx="747">
                  <c:v>869.45100000000002</c:v>
                </c:pt>
                <c:pt idx="748">
                  <c:v>869.73699999999997</c:v>
                </c:pt>
                <c:pt idx="749">
                  <c:v>871.59100000000001</c:v>
                </c:pt>
                <c:pt idx="750">
                  <c:v>872.12900000000002</c:v>
                </c:pt>
                <c:pt idx="751">
                  <c:v>873.03</c:v>
                </c:pt>
                <c:pt idx="752">
                  <c:v>875.41200000000003</c:v>
                </c:pt>
                <c:pt idx="753">
                  <c:v>876.91300000000001</c:v>
                </c:pt>
                <c:pt idx="754">
                  <c:v>878.95500000000004</c:v>
                </c:pt>
                <c:pt idx="755">
                  <c:v>879.23400000000004</c:v>
                </c:pt>
                <c:pt idx="756">
                  <c:v>879.30399999999997</c:v>
                </c:pt>
                <c:pt idx="757">
                  <c:v>879.42200000000003</c:v>
                </c:pt>
                <c:pt idx="758">
                  <c:v>883.05600000000004</c:v>
                </c:pt>
                <c:pt idx="759">
                  <c:v>884.08799999999997</c:v>
                </c:pt>
                <c:pt idx="760">
                  <c:v>886.48</c:v>
                </c:pt>
                <c:pt idx="761">
                  <c:v>886.87800000000004</c:v>
                </c:pt>
                <c:pt idx="762">
                  <c:v>888.46</c:v>
                </c:pt>
                <c:pt idx="763">
                  <c:v>888.63800000000003</c:v>
                </c:pt>
                <c:pt idx="764">
                  <c:v>888.87099999999998</c:v>
                </c:pt>
                <c:pt idx="765">
                  <c:v>890.69899999999996</c:v>
                </c:pt>
                <c:pt idx="766">
                  <c:v>891.26300000000003</c:v>
                </c:pt>
                <c:pt idx="767">
                  <c:v>892.20600000000002</c:v>
                </c:pt>
                <c:pt idx="768">
                  <c:v>893.65499999999997</c:v>
                </c:pt>
                <c:pt idx="769">
                  <c:v>894.52099999999996</c:v>
                </c:pt>
                <c:pt idx="770">
                  <c:v>896.04700000000003</c:v>
                </c:pt>
                <c:pt idx="771">
                  <c:v>897.96400000000006</c:v>
                </c:pt>
                <c:pt idx="772">
                  <c:v>898.43799999999999</c:v>
                </c:pt>
                <c:pt idx="773">
                  <c:v>900.70600000000002</c:v>
                </c:pt>
                <c:pt idx="774">
                  <c:v>900.827</c:v>
                </c:pt>
                <c:pt idx="775">
                  <c:v>902.35</c:v>
                </c:pt>
                <c:pt idx="776">
                  <c:v>903.154</c:v>
                </c:pt>
                <c:pt idx="777">
                  <c:v>904.09699999999998</c:v>
                </c:pt>
                <c:pt idx="778">
                  <c:v>905.48</c:v>
                </c:pt>
                <c:pt idx="779">
                  <c:v>906.65800000000002</c:v>
                </c:pt>
                <c:pt idx="780">
                  <c:v>907.80700000000002</c:v>
                </c:pt>
                <c:pt idx="781">
                  <c:v>909.15700000000004</c:v>
                </c:pt>
                <c:pt idx="782">
                  <c:v>910.13400000000001</c:v>
                </c:pt>
                <c:pt idx="783">
                  <c:v>910.96699999999998</c:v>
                </c:pt>
                <c:pt idx="784">
                  <c:v>912.46100000000001</c:v>
                </c:pt>
                <c:pt idx="785">
                  <c:v>914.21600000000001</c:v>
                </c:pt>
                <c:pt idx="786">
                  <c:v>914.78800000000001</c:v>
                </c:pt>
                <c:pt idx="787">
                  <c:v>915.27499999999998</c:v>
                </c:pt>
                <c:pt idx="788">
                  <c:v>917.11500000000001</c:v>
                </c:pt>
                <c:pt idx="789">
                  <c:v>919.27599999999995</c:v>
                </c:pt>
                <c:pt idx="790">
                  <c:v>919.44200000000001</c:v>
                </c:pt>
                <c:pt idx="791">
                  <c:v>919.58299999999997</c:v>
                </c:pt>
                <c:pt idx="792">
                  <c:v>921.34100000000001</c:v>
                </c:pt>
                <c:pt idx="793">
                  <c:v>921.76900000000001</c:v>
                </c:pt>
                <c:pt idx="794">
                  <c:v>923.72199999999998</c:v>
                </c:pt>
                <c:pt idx="795">
                  <c:v>923.89099999999996</c:v>
                </c:pt>
                <c:pt idx="796">
                  <c:v>924.096</c:v>
                </c:pt>
                <c:pt idx="797">
                  <c:v>924.33600000000001</c:v>
                </c:pt>
                <c:pt idx="798">
                  <c:v>926.42200000000003</c:v>
                </c:pt>
                <c:pt idx="799">
                  <c:v>928.19899999999996</c:v>
                </c:pt>
                <c:pt idx="800">
                  <c:v>928.74900000000002</c:v>
                </c:pt>
                <c:pt idx="801">
                  <c:v>929.39499999999998</c:v>
                </c:pt>
                <c:pt idx="802">
                  <c:v>931.07600000000002</c:v>
                </c:pt>
                <c:pt idx="803">
                  <c:v>932.50699999999995</c:v>
                </c:pt>
                <c:pt idx="804">
                  <c:v>933.40300000000002</c:v>
                </c:pt>
                <c:pt idx="805">
                  <c:v>935.73</c:v>
                </c:pt>
                <c:pt idx="806">
                  <c:v>936.81500000000005</c:v>
                </c:pt>
                <c:pt idx="807">
                  <c:v>938.05700000000002</c:v>
                </c:pt>
                <c:pt idx="808">
                  <c:v>939.51499999999999</c:v>
                </c:pt>
                <c:pt idx="809">
                  <c:v>940.38400000000001</c:v>
                </c:pt>
                <c:pt idx="810">
                  <c:v>941.12300000000005</c:v>
                </c:pt>
                <c:pt idx="811">
                  <c:v>942.71</c:v>
                </c:pt>
                <c:pt idx="812">
                  <c:v>944.57500000000005</c:v>
                </c:pt>
                <c:pt idx="813">
                  <c:v>945.03700000000003</c:v>
                </c:pt>
                <c:pt idx="814">
                  <c:v>947.36400000000003</c:v>
                </c:pt>
                <c:pt idx="815">
                  <c:v>947.95500000000004</c:v>
                </c:pt>
                <c:pt idx="816">
                  <c:v>949.63400000000001</c:v>
                </c:pt>
                <c:pt idx="817">
                  <c:v>949.69100000000003</c:v>
                </c:pt>
                <c:pt idx="818">
                  <c:v>949.74</c:v>
                </c:pt>
                <c:pt idx="819">
                  <c:v>950.34299999999996</c:v>
                </c:pt>
                <c:pt idx="820">
                  <c:v>952.01800000000003</c:v>
                </c:pt>
                <c:pt idx="821">
                  <c:v>954.048</c:v>
                </c:pt>
                <c:pt idx="822">
                  <c:v>956.67200000000003</c:v>
                </c:pt>
                <c:pt idx="823">
                  <c:v>958.35599999999999</c:v>
                </c:pt>
                <c:pt idx="824">
                  <c:v>958.99900000000002</c:v>
                </c:pt>
                <c:pt idx="825">
                  <c:v>959.75400000000002</c:v>
                </c:pt>
                <c:pt idx="826">
                  <c:v>961.32600000000002</c:v>
                </c:pt>
                <c:pt idx="827">
                  <c:v>962.66399999999999</c:v>
                </c:pt>
                <c:pt idx="828">
                  <c:v>963.65200000000004</c:v>
                </c:pt>
                <c:pt idx="829">
                  <c:v>964.81299999999999</c:v>
                </c:pt>
                <c:pt idx="830">
                  <c:v>965.97900000000004</c:v>
                </c:pt>
                <c:pt idx="831">
                  <c:v>966.97199999999998</c:v>
                </c:pt>
                <c:pt idx="832">
                  <c:v>968.30600000000004</c:v>
                </c:pt>
                <c:pt idx="833">
                  <c:v>969.87300000000005</c:v>
                </c:pt>
                <c:pt idx="834">
                  <c:v>970.63300000000004</c:v>
                </c:pt>
                <c:pt idx="835">
                  <c:v>971.28</c:v>
                </c:pt>
                <c:pt idx="836">
                  <c:v>974.93299999999999</c:v>
                </c:pt>
                <c:pt idx="837">
                  <c:v>975.28700000000003</c:v>
                </c:pt>
                <c:pt idx="838">
                  <c:v>975.58799999999997</c:v>
                </c:pt>
                <c:pt idx="839">
                  <c:v>977.61400000000003</c:v>
                </c:pt>
                <c:pt idx="840">
                  <c:v>979.34500000000003</c:v>
                </c:pt>
                <c:pt idx="841">
                  <c:v>979.89599999999996</c:v>
                </c:pt>
                <c:pt idx="842">
                  <c:v>979.94100000000003</c:v>
                </c:pt>
                <c:pt idx="843">
                  <c:v>982.26800000000003</c:v>
                </c:pt>
                <c:pt idx="844">
                  <c:v>984.20500000000004</c:v>
                </c:pt>
                <c:pt idx="845">
                  <c:v>984.59400000000005</c:v>
                </c:pt>
                <c:pt idx="846">
                  <c:v>985.05200000000002</c:v>
                </c:pt>
                <c:pt idx="847">
                  <c:v>986.92100000000005</c:v>
                </c:pt>
                <c:pt idx="848">
                  <c:v>988.51300000000003</c:v>
                </c:pt>
                <c:pt idx="849">
                  <c:v>989.24800000000005</c:v>
                </c:pt>
                <c:pt idx="850">
                  <c:v>990.11199999999997</c:v>
                </c:pt>
                <c:pt idx="851">
                  <c:v>991.57500000000005</c:v>
                </c:pt>
                <c:pt idx="852">
                  <c:v>992.82100000000003</c:v>
                </c:pt>
                <c:pt idx="853">
                  <c:v>993.90200000000004</c:v>
                </c:pt>
                <c:pt idx="854">
                  <c:v>995.17200000000003</c:v>
                </c:pt>
                <c:pt idx="855">
                  <c:v>996.22900000000004</c:v>
                </c:pt>
                <c:pt idx="856">
                  <c:v>997.12900000000002</c:v>
                </c:pt>
                <c:pt idx="857">
                  <c:v>998.55600000000004</c:v>
                </c:pt>
                <c:pt idx="858">
                  <c:v>1000.231</c:v>
                </c:pt>
                <c:pt idx="859">
                  <c:v>1000.883</c:v>
                </c:pt>
                <c:pt idx="860">
                  <c:v>1001.437</c:v>
                </c:pt>
                <c:pt idx="861">
                  <c:v>1001.85</c:v>
                </c:pt>
                <c:pt idx="862">
                  <c:v>1003.2089999999999</c:v>
                </c:pt>
                <c:pt idx="863">
                  <c:v>1004.4829999999999</c:v>
                </c:pt>
                <c:pt idx="864">
                  <c:v>1005.2910000000001</c:v>
                </c:pt>
                <c:pt idx="865">
                  <c:v>1005.5359999999999</c:v>
                </c:pt>
                <c:pt idx="866">
                  <c:v>1005.745</c:v>
                </c:pt>
                <c:pt idx="867">
                  <c:v>1007.8630000000001</c:v>
                </c:pt>
                <c:pt idx="868">
                  <c:v>1008.347</c:v>
                </c:pt>
                <c:pt idx="869">
                  <c:v>1010.051</c:v>
                </c:pt>
                <c:pt idx="870">
                  <c:v>1010.1950000000001</c:v>
                </c:pt>
                <c:pt idx="871">
                  <c:v>1010.274</c:v>
                </c:pt>
                <c:pt idx="872">
                  <c:v>1015.009</c:v>
                </c:pt>
                <c:pt idx="873">
                  <c:v>1016.7190000000001</c:v>
                </c:pt>
                <c:pt idx="874">
                  <c:v>1017.4160000000001</c:v>
                </c:pt>
                <c:pt idx="875">
                  <c:v>1017.811</c:v>
                </c:pt>
                <c:pt idx="876">
                  <c:v>1019.231</c:v>
                </c:pt>
                <c:pt idx="877">
                  <c:v>1019.823</c:v>
                </c:pt>
                <c:pt idx="878">
                  <c:v>1021.579</c:v>
                </c:pt>
                <c:pt idx="879">
                  <c:v>1022.231</c:v>
                </c:pt>
                <c:pt idx="880">
                  <c:v>1023.383</c:v>
                </c:pt>
                <c:pt idx="881">
                  <c:v>1024.1469999999999</c:v>
                </c:pt>
                <c:pt idx="882">
                  <c:v>1024.6379999999999</c:v>
                </c:pt>
                <c:pt idx="883">
                  <c:v>1025.347</c:v>
                </c:pt>
                <c:pt idx="884">
                  <c:v>1027.0450000000001</c:v>
                </c:pt>
                <c:pt idx="885">
                  <c:v>1027.902</c:v>
                </c:pt>
                <c:pt idx="886">
                  <c:v>1029.115</c:v>
                </c:pt>
                <c:pt idx="887">
                  <c:v>1029.452</c:v>
                </c:pt>
                <c:pt idx="888">
                  <c:v>1030.048</c:v>
                </c:pt>
                <c:pt idx="889">
                  <c:v>1031.8589999999999</c:v>
                </c:pt>
                <c:pt idx="890">
                  <c:v>1032.883</c:v>
                </c:pt>
                <c:pt idx="891">
                  <c:v>1034.2660000000001</c:v>
                </c:pt>
                <c:pt idx="892">
                  <c:v>1036.5730000000001</c:v>
                </c:pt>
                <c:pt idx="893">
                  <c:v>1036.652</c:v>
                </c:pt>
                <c:pt idx="894">
                  <c:v>1036.673</c:v>
                </c:pt>
                <c:pt idx="895">
                  <c:v>1039.0809999999999</c:v>
                </c:pt>
                <c:pt idx="896">
                  <c:v>1040.42</c:v>
                </c:pt>
                <c:pt idx="897">
                  <c:v>1041.4880000000001</c:v>
                </c:pt>
                <c:pt idx="898">
                  <c:v>1043.376</c:v>
                </c:pt>
                <c:pt idx="899">
                  <c:v>1043.895</c:v>
                </c:pt>
                <c:pt idx="900">
                  <c:v>1044.1880000000001</c:v>
                </c:pt>
                <c:pt idx="901">
                  <c:v>1046.3019999999999</c:v>
                </c:pt>
                <c:pt idx="902">
                  <c:v>1048.7090000000001</c:v>
                </c:pt>
                <c:pt idx="903">
                  <c:v>1050.0409999999999</c:v>
                </c:pt>
                <c:pt idx="904">
                  <c:v>1051.116</c:v>
                </c:pt>
                <c:pt idx="905">
                  <c:v>1051.7239999999999</c:v>
                </c:pt>
                <c:pt idx="906">
                  <c:v>1053.5229999999999</c:v>
                </c:pt>
                <c:pt idx="907">
                  <c:v>1055.4929999999999</c:v>
                </c:pt>
                <c:pt idx="908">
                  <c:v>1056.7049999999999</c:v>
                </c:pt>
                <c:pt idx="909">
                  <c:v>1058.338</c:v>
                </c:pt>
                <c:pt idx="910">
                  <c:v>1059.261</c:v>
                </c:pt>
                <c:pt idx="911">
                  <c:v>1062.586</c:v>
                </c:pt>
                <c:pt idx="912">
                  <c:v>1063.029</c:v>
                </c:pt>
                <c:pt idx="913">
                  <c:v>1063.152</c:v>
                </c:pt>
                <c:pt idx="914">
                  <c:v>1063.3699999999999</c:v>
                </c:pt>
                <c:pt idx="915">
                  <c:v>1065.559</c:v>
                </c:pt>
                <c:pt idx="916">
                  <c:v>1066.797</c:v>
                </c:pt>
                <c:pt idx="917">
                  <c:v>1067.9659999999999</c:v>
                </c:pt>
                <c:pt idx="918">
                  <c:v>1070.0340000000001</c:v>
                </c:pt>
                <c:pt idx="919">
                  <c:v>1070.366</c:v>
                </c:pt>
                <c:pt idx="920">
                  <c:v>1070.5650000000001</c:v>
                </c:pt>
                <c:pt idx="921">
                  <c:v>1071.2570000000001</c:v>
                </c:pt>
                <c:pt idx="922">
                  <c:v>1072.7809999999999</c:v>
                </c:pt>
                <c:pt idx="923">
                  <c:v>1074.3340000000001</c:v>
                </c:pt>
                <c:pt idx="924">
                  <c:v>1075.1880000000001</c:v>
                </c:pt>
                <c:pt idx="925">
                  <c:v>1077.595</c:v>
                </c:pt>
                <c:pt idx="926">
                  <c:v>1078.1020000000001</c:v>
                </c:pt>
                <c:pt idx="927">
                  <c:v>1079.9269999999999</c:v>
                </c:pt>
                <c:pt idx="928">
                  <c:v>1080.002</c:v>
                </c:pt>
                <c:pt idx="929">
                  <c:v>1081.8699999999999</c:v>
                </c:pt>
                <c:pt idx="930">
                  <c:v>1082.4090000000001</c:v>
                </c:pt>
                <c:pt idx="931">
                  <c:v>1083.3630000000001</c:v>
                </c:pt>
                <c:pt idx="932">
                  <c:v>1084.816</c:v>
                </c:pt>
                <c:pt idx="933">
                  <c:v>1085.6379999999999</c:v>
                </c:pt>
                <c:pt idx="934">
                  <c:v>1086.29</c:v>
                </c:pt>
                <c:pt idx="935">
                  <c:v>1087.2239999999999</c:v>
                </c:pt>
                <c:pt idx="936">
                  <c:v>1088.598</c:v>
                </c:pt>
                <c:pt idx="937">
                  <c:v>1089.4059999999999</c:v>
                </c:pt>
                <c:pt idx="938">
                  <c:v>1089.6310000000001</c:v>
                </c:pt>
                <c:pt idx="939">
                  <c:v>1090.027</c:v>
                </c:pt>
                <c:pt idx="940">
                  <c:v>1092.038</c:v>
                </c:pt>
                <c:pt idx="941">
                  <c:v>1093.174</c:v>
                </c:pt>
                <c:pt idx="942">
                  <c:v>1094.4449999999999</c:v>
                </c:pt>
                <c:pt idx="943">
                  <c:v>1096.8520000000001</c:v>
                </c:pt>
                <c:pt idx="944">
                  <c:v>1096.943</c:v>
                </c:pt>
                <c:pt idx="945">
                  <c:v>1097.269</c:v>
                </c:pt>
                <c:pt idx="946">
                  <c:v>1099.259</c:v>
                </c:pt>
                <c:pt idx="947">
                  <c:v>1100.711</c:v>
                </c:pt>
                <c:pt idx="948">
                  <c:v>1101.6659999999999</c:v>
                </c:pt>
                <c:pt idx="949">
                  <c:v>1103.356</c:v>
                </c:pt>
                <c:pt idx="950">
                  <c:v>1104.0740000000001</c:v>
                </c:pt>
                <c:pt idx="951">
                  <c:v>1105.94</c:v>
                </c:pt>
                <c:pt idx="952">
                  <c:v>1108.2470000000001</c:v>
                </c:pt>
                <c:pt idx="953">
                  <c:v>1108.8879999999999</c:v>
                </c:pt>
                <c:pt idx="954">
                  <c:v>1110.021</c:v>
                </c:pt>
                <c:pt idx="955">
                  <c:v>1111.2950000000001</c:v>
                </c:pt>
                <c:pt idx="956">
                  <c:v>1112.0150000000001</c:v>
                </c:pt>
                <c:pt idx="957">
                  <c:v>1113.702</c:v>
                </c:pt>
                <c:pt idx="958">
                  <c:v>1114.6110000000001</c:v>
                </c:pt>
                <c:pt idx="959">
                  <c:v>1115.7840000000001</c:v>
                </c:pt>
                <c:pt idx="960">
                  <c:v>1116.1089999999999</c:v>
                </c:pt>
                <c:pt idx="961">
                  <c:v>1116.6849999999999</c:v>
                </c:pt>
                <c:pt idx="962">
                  <c:v>1118.5160000000001</c:v>
                </c:pt>
                <c:pt idx="963">
                  <c:v>1119.5519999999999</c:v>
                </c:pt>
                <c:pt idx="964">
                  <c:v>1123.2819999999999</c:v>
                </c:pt>
                <c:pt idx="965">
                  <c:v>1123.32</c:v>
                </c:pt>
                <c:pt idx="966">
                  <c:v>1123.3309999999999</c:v>
                </c:pt>
                <c:pt idx="967">
                  <c:v>1123.3499999999999</c:v>
                </c:pt>
                <c:pt idx="968">
                  <c:v>1125.7380000000001</c:v>
                </c:pt>
                <c:pt idx="969">
                  <c:v>1127.088</c:v>
                </c:pt>
                <c:pt idx="970">
                  <c:v>1128.145</c:v>
                </c:pt>
                <c:pt idx="971">
                  <c:v>1129.1410000000001</c:v>
                </c:pt>
                <c:pt idx="972">
                  <c:v>1130.0139999999999</c:v>
                </c:pt>
                <c:pt idx="973">
                  <c:v>1130.5519999999999</c:v>
                </c:pt>
                <c:pt idx="974">
                  <c:v>1130.856</c:v>
                </c:pt>
                <c:pt idx="975">
                  <c:v>1131.952</c:v>
                </c:pt>
                <c:pt idx="976">
                  <c:v>1132.9590000000001</c:v>
                </c:pt>
                <c:pt idx="977">
                  <c:v>1134.625</c:v>
                </c:pt>
                <c:pt idx="978">
                  <c:v>1136.6780000000001</c:v>
                </c:pt>
                <c:pt idx="979">
                  <c:v>1137.7739999999999</c:v>
                </c:pt>
                <c:pt idx="980">
                  <c:v>1140.623</c:v>
                </c:pt>
                <c:pt idx="981">
                  <c:v>1142.1610000000001</c:v>
                </c:pt>
                <c:pt idx="982">
                  <c:v>1144.7329999999999</c:v>
                </c:pt>
                <c:pt idx="983">
                  <c:v>1144.9960000000001</c:v>
                </c:pt>
                <c:pt idx="984">
                  <c:v>1145.9179999999999</c:v>
                </c:pt>
                <c:pt idx="985">
                  <c:v>1148.9480000000001</c:v>
                </c:pt>
                <c:pt idx="986">
                  <c:v>1149.6510000000001</c:v>
                </c:pt>
                <c:pt idx="987">
                  <c:v>1149.8340000000001</c:v>
                </c:pt>
                <c:pt idx="988">
                  <c:v>1150.17</c:v>
                </c:pt>
                <c:pt idx="989">
                  <c:v>1153.384</c:v>
                </c:pt>
                <c:pt idx="990">
                  <c:v>1157.0409999999999</c:v>
                </c:pt>
                <c:pt idx="991">
                  <c:v>1157.0899999999999</c:v>
                </c:pt>
                <c:pt idx="992">
                  <c:v>1157.117</c:v>
                </c:pt>
                <c:pt idx="993">
                  <c:v>1157.2090000000001</c:v>
                </c:pt>
                <c:pt idx="994">
                  <c:v>1159.509</c:v>
                </c:pt>
                <c:pt idx="995">
                  <c:v>1160.8510000000001</c:v>
                </c:pt>
                <c:pt idx="996">
                  <c:v>1161.9280000000001</c:v>
                </c:pt>
                <c:pt idx="997">
                  <c:v>1164.347</c:v>
                </c:pt>
                <c:pt idx="998">
                  <c:v>1164.5840000000001</c:v>
                </c:pt>
                <c:pt idx="999">
                  <c:v>1165.384</c:v>
                </c:pt>
                <c:pt idx="1000">
                  <c:v>1166.7660000000001</c:v>
                </c:pt>
                <c:pt idx="1001">
                  <c:v>1168.317</c:v>
                </c:pt>
                <c:pt idx="1002">
                  <c:v>1169.184</c:v>
                </c:pt>
                <c:pt idx="1003">
                  <c:v>1170.7809999999999</c:v>
                </c:pt>
                <c:pt idx="1004">
                  <c:v>1171.6030000000001</c:v>
                </c:pt>
                <c:pt idx="1005">
                  <c:v>1172.05</c:v>
                </c:pt>
                <c:pt idx="1006">
                  <c:v>1173.559</c:v>
                </c:pt>
                <c:pt idx="1007">
                  <c:v>1175.7829999999999</c:v>
                </c:pt>
                <c:pt idx="1008">
                  <c:v>1176.441</c:v>
                </c:pt>
                <c:pt idx="1009">
                  <c:v>1177.652</c:v>
                </c:pt>
                <c:pt idx="1010">
                  <c:v>1178.8599999999999</c:v>
                </c:pt>
                <c:pt idx="1011">
                  <c:v>1179.5160000000001</c:v>
                </c:pt>
                <c:pt idx="1012">
                  <c:v>1181.279</c:v>
                </c:pt>
                <c:pt idx="1013">
                  <c:v>1181.7339999999999</c:v>
                </c:pt>
                <c:pt idx="1014">
                  <c:v>1183.249</c:v>
                </c:pt>
                <c:pt idx="1015">
                  <c:v>1183.6969999999999</c:v>
                </c:pt>
                <c:pt idx="1016">
                  <c:v>1184.5219999999999</c:v>
                </c:pt>
                <c:pt idx="1017">
                  <c:v>1186.982</c:v>
                </c:pt>
                <c:pt idx="1018">
                  <c:v>1188.5350000000001</c:v>
                </c:pt>
                <c:pt idx="1019">
                  <c:v>1188.546</c:v>
                </c:pt>
                <c:pt idx="1020">
                  <c:v>1189.9100000000001</c:v>
                </c:pt>
                <c:pt idx="1021">
                  <c:v>1190.7159999999999</c:v>
                </c:pt>
                <c:pt idx="1022">
                  <c:v>1190.954</c:v>
                </c:pt>
                <c:pt idx="1023">
                  <c:v>1191.393</c:v>
                </c:pt>
                <c:pt idx="1024">
                  <c:v>1193.373</c:v>
                </c:pt>
                <c:pt idx="1025">
                  <c:v>1194.4490000000001</c:v>
                </c:pt>
                <c:pt idx="1026">
                  <c:v>1195.7909999999999</c:v>
                </c:pt>
                <c:pt idx="1027">
                  <c:v>1198.085</c:v>
                </c:pt>
                <c:pt idx="1028">
                  <c:v>1198.21</c:v>
                </c:pt>
                <c:pt idx="1029">
                  <c:v>1198.2629999999999</c:v>
                </c:pt>
                <c:pt idx="1030">
                  <c:v>1200.6289999999999</c:v>
                </c:pt>
                <c:pt idx="1031">
                  <c:v>1201.915</c:v>
                </c:pt>
                <c:pt idx="1032">
                  <c:v>1203.048</c:v>
                </c:pt>
                <c:pt idx="1033">
                  <c:v>1205.133</c:v>
                </c:pt>
                <c:pt idx="1034">
                  <c:v>1205.4670000000001</c:v>
                </c:pt>
                <c:pt idx="1035">
                  <c:v>1209.3810000000001</c:v>
                </c:pt>
                <c:pt idx="1036">
                  <c:v>1210.3040000000001</c:v>
                </c:pt>
                <c:pt idx="1037">
                  <c:v>1211.2719999999999</c:v>
                </c:pt>
                <c:pt idx="1038">
                  <c:v>1212.0039999999999</c:v>
                </c:pt>
                <c:pt idx="1039">
                  <c:v>1212.723</c:v>
                </c:pt>
                <c:pt idx="1040">
                  <c:v>1213.114</c:v>
                </c:pt>
                <c:pt idx="1041">
                  <c:v>1214.4349999999999</c:v>
                </c:pt>
                <c:pt idx="1042">
                  <c:v>1215.1420000000001</c:v>
                </c:pt>
                <c:pt idx="1043">
                  <c:v>1216.847</c:v>
                </c:pt>
                <c:pt idx="1044">
                  <c:v>1217.5609999999999</c:v>
                </c:pt>
                <c:pt idx="1045">
                  <c:v>1218.874</c:v>
                </c:pt>
                <c:pt idx="1046">
                  <c:v>1219.98</c:v>
                </c:pt>
                <c:pt idx="1047">
                  <c:v>1220.58</c:v>
                </c:pt>
                <c:pt idx="1048">
                  <c:v>1222.3979999999999</c:v>
                </c:pt>
                <c:pt idx="1049">
                  <c:v>1222.6110000000001</c:v>
                </c:pt>
                <c:pt idx="1050">
                  <c:v>1224.3140000000001</c:v>
                </c:pt>
                <c:pt idx="1051">
                  <c:v>1224.817</c:v>
                </c:pt>
                <c:pt idx="1052">
                  <c:v>1225.7449999999999</c:v>
                </c:pt>
                <c:pt idx="1053">
                  <c:v>1227.2360000000001</c:v>
                </c:pt>
                <c:pt idx="1054">
                  <c:v>1228.047</c:v>
                </c:pt>
                <c:pt idx="1055">
                  <c:v>1229.655</c:v>
                </c:pt>
                <c:pt idx="1056">
                  <c:v>1231.78</c:v>
                </c:pt>
                <c:pt idx="1057">
                  <c:v>1232.0740000000001</c:v>
                </c:pt>
                <c:pt idx="1058">
                  <c:v>1232.615</c:v>
                </c:pt>
                <c:pt idx="1059">
                  <c:v>1234.4929999999999</c:v>
                </c:pt>
                <c:pt idx="1060">
                  <c:v>1235.5129999999999</c:v>
                </c:pt>
                <c:pt idx="1061">
                  <c:v>1236.9110000000001</c:v>
                </c:pt>
                <c:pt idx="1062">
                  <c:v>1239.2460000000001</c:v>
                </c:pt>
                <c:pt idx="1063">
                  <c:v>1239.33</c:v>
                </c:pt>
                <c:pt idx="1064">
                  <c:v>1239.4849999999999</c:v>
                </c:pt>
                <c:pt idx="1065">
                  <c:v>1241.749</c:v>
                </c:pt>
                <c:pt idx="1066">
                  <c:v>1242.979</c:v>
                </c:pt>
                <c:pt idx="1067">
                  <c:v>1244.1679999999999</c:v>
                </c:pt>
                <c:pt idx="1068">
                  <c:v>1246.356</c:v>
                </c:pt>
                <c:pt idx="1069">
                  <c:v>1246.587</c:v>
                </c:pt>
                <c:pt idx="1070">
                  <c:v>1246.712</c:v>
                </c:pt>
                <c:pt idx="1071">
                  <c:v>1248.2260000000001</c:v>
                </c:pt>
                <c:pt idx="1072">
                  <c:v>1249.0060000000001</c:v>
                </c:pt>
                <c:pt idx="1073">
                  <c:v>1250.4449999999999</c:v>
                </c:pt>
                <c:pt idx="1074">
                  <c:v>1251.424</c:v>
                </c:pt>
                <c:pt idx="1075">
                  <c:v>1253.8430000000001</c:v>
                </c:pt>
                <c:pt idx="1076">
                  <c:v>1254.1780000000001</c:v>
                </c:pt>
                <c:pt idx="1077">
                  <c:v>1255.3119999999999</c:v>
                </c:pt>
                <c:pt idx="1078">
                  <c:v>1255.673</c:v>
                </c:pt>
                <c:pt idx="1079">
                  <c:v>1256.2840000000001</c:v>
                </c:pt>
                <c:pt idx="1080">
                  <c:v>1257.8030000000001</c:v>
                </c:pt>
                <c:pt idx="1081">
                  <c:v>1261.17</c:v>
                </c:pt>
                <c:pt idx="1082">
                  <c:v>1261.3019999999999</c:v>
                </c:pt>
                <c:pt idx="1083">
                  <c:v>1261.356</c:v>
                </c:pt>
                <c:pt idx="1084">
                  <c:v>1261.489</c:v>
                </c:pt>
                <c:pt idx="1085">
                  <c:v>1263.81</c:v>
                </c:pt>
                <c:pt idx="1086">
                  <c:v>1264.9090000000001</c:v>
                </c:pt>
                <c:pt idx="1087">
                  <c:v>1267.5730000000001</c:v>
                </c:pt>
                <c:pt idx="1088">
                  <c:v>1268.462</c:v>
                </c:pt>
                <c:pt idx="1089">
                  <c:v>1268.828</c:v>
                </c:pt>
                <c:pt idx="1090">
                  <c:v>1269.7090000000001</c:v>
                </c:pt>
                <c:pt idx="1091">
                  <c:v>1271.337</c:v>
                </c:pt>
                <c:pt idx="1092">
                  <c:v>1271.9929999999999</c:v>
                </c:pt>
                <c:pt idx="1093">
                  <c:v>1272.0150000000001</c:v>
                </c:pt>
                <c:pt idx="1094">
                  <c:v>1273.6579999999999</c:v>
                </c:pt>
                <c:pt idx="1095">
                  <c:v>1273.846</c:v>
                </c:pt>
                <c:pt idx="1096">
                  <c:v>1275.567</c:v>
                </c:pt>
                <c:pt idx="1097">
                  <c:v>1276.355</c:v>
                </c:pt>
                <c:pt idx="1098">
                  <c:v>1278.2470000000001</c:v>
                </c:pt>
                <c:pt idx="1099">
                  <c:v>1278.864</c:v>
                </c:pt>
                <c:pt idx="1100">
                  <c:v>1279.1199999999999</c:v>
                </c:pt>
                <c:pt idx="1101">
                  <c:v>1279.7429999999999</c:v>
                </c:pt>
                <c:pt idx="1102">
                  <c:v>1281.3720000000001</c:v>
                </c:pt>
                <c:pt idx="1103">
                  <c:v>1282.673</c:v>
                </c:pt>
                <c:pt idx="1104">
                  <c:v>1283.8810000000001</c:v>
                </c:pt>
                <c:pt idx="1105">
                  <c:v>1285.827</c:v>
                </c:pt>
                <c:pt idx="1106">
                  <c:v>1286.3900000000001</c:v>
                </c:pt>
                <c:pt idx="1107">
                  <c:v>1286.7850000000001</c:v>
                </c:pt>
                <c:pt idx="1108">
                  <c:v>1288.8989999999999</c:v>
                </c:pt>
                <c:pt idx="1109">
                  <c:v>1289.779</c:v>
                </c:pt>
                <c:pt idx="1110">
                  <c:v>1291.4079999999999</c:v>
                </c:pt>
                <c:pt idx="1111">
                  <c:v>1291.912</c:v>
                </c:pt>
                <c:pt idx="1112">
                  <c:v>1293.3309999999999</c:v>
                </c:pt>
                <c:pt idx="1113">
                  <c:v>1293.9169999999999</c:v>
                </c:pt>
                <c:pt idx="1114">
                  <c:v>1295.3230000000001</c:v>
                </c:pt>
                <c:pt idx="1115">
                  <c:v>1296.884</c:v>
                </c:pt>
                <c:pt idx="1116">
                  <c:v>1300.4369999999999</c:v>
                </c:pt>
                <c:pt idx="1117">
                  <c:v>1301.443</c:v>
                </c:pt>
                <c:pt idx="1118">
                  <c:v>1303.8620000000001</c:v>
                </c:pt>
                <c:pt idx="1119">
                  <c:v>1303.952</c:v>
                </c:pt>
                <c:pt idx="1120">
                  <c:v>1303.99</c:v>
                </c:pt>
                <c:pt idx="1121">
                  <c:v>1304.0809999999999</c:v>
                </c:pt>
                <c:pt idx="1122">
                  <c:v>1306.461</c:v>
                </c:pt>
                <c:pt idx="1123">
                  <c:v>1307.5429999999999</c:v>
                </c:pt>
                <c:pt idx="1124">
                  <c:v>1308.97</c:v>
                </c:pt>
                <c:pt idx="1125">
                  <c:v>1311.095</c:v>
                </c:pt>
                <c:pt idx="1126">
                  <c:v>1311.479</c:v>
                </c:pt>
                <c:pt idx="1127">
                  <c:v>1312.4</c:v>
                </c:pt>
                <c:pt idx="1128">
                  <c:v>1314.6479999999999</c:v>
                </c:pt>
                <c:pt idx="1129">
                  <c:v>1316.1590000000001</c:v>
                </c:pt>
                <c:pt idx="1130">
                  <c:v>1316.4970000000001</c:v>
                </c:pt>
                <c:pt idx="1131">
                  <c:v>1319.0050000000001</c:v>
                </c:pt>
                <c:pt idx="1132">
                  <c:v>1320.9380000000001</c:v>
                </c:pt>
                <c:pt idx="1133">
                  <c:v>1321.5139999999999</c:v>
                </c:pt>
                <c:pt idx="1134">
                  <c:v>1321.7539999999999</c:v>
                </c:pt>
                <c:pt idx="1135">
                  <c:v>1322.335</c:v>
                </c:pt>
                <c:pt idx="1136">
                  <c:v>1324.0229999999999</c:v>
                </c:pt>
                <c:pt idx="1137">
                  <c:v>1324.9570000000001</c:v>
                </c:pt>
                <c:pt idx="1138">
                  <c:v>1325.307</c:v>
                </c:pt>
                <c:pt idx="1139">
                  <c:v>1326.5319999999999</c:v>
                </c:pt>
                <c:pt idx="1140">
                  <c:v>1328.42</c:v>
                </c:pt>
                <c:pt idx="1141">
                  <c:v>1328.8589999999999</c:v>
                </c:pt>
                <c:pt idx="1142">
                  <c:v>1329.0409999999999</c:v>
                </c:pt>
                <c:pt idx="1143">
                  <c:v>1329.4760000000001</c:v>
                </c:pt>
                <c:pt idx="1144">
                  <c:v>1331.55</c:v>
                </c:pt>
                <c:pt idx="1145">
                  <c:v>1332.412</c:v>
                </c:pt>
                <c:pt idx="1146">
                  <c:v>1334.059</c:v>
                </c:pt>
                <c:pt idx="1147">
                  <c:v>1334.5039999999999</c:v>
                </c:pt>
                <c:pt idx="1148">
                  <c:v>1335.9649999999999</c:v>
                </c:pt>
                <c:pt idx="1149">
                  <c:v>1336.567</c:v>
                </c:pt>
                <c:pt idx="1150">
                  <c:v>1338.0150000000001</c:v>
                </c:pt>
                <c:pt idx="1151">
                  <c:v>1339.076</c:v>
                </c:pt>
                <c:pt idx="1152">
                  <c:v>1339.518</c:v>
                </c:pt>
                <c:pt idx="1153">
                  <c:v>1340.5889999999999</c:v>
                </c:pt>
                <c:pt idx="1154">
                  <c:v>1341.585</c:v>
                </c:pt>
                <c:pt idx="1155">
                  <c:v>1343.0709999999999</c:v>
                </c:pt>
                <c:pt idx="1156">
                  <c:v>1344.0940000000001</c:v>
                </c:pt>
                <c:pt idx="1157">
                  <c:v>1346.5530000000001</c:v>
                </c:pt>
                <c:pt idx="1158">
                  <c:v>1346.6030000000001</c:v>
                </c:pt>
                <c:pt idx="1159">
                  <c:v>1346.623</c:v>
                </c:pt>
                <c:pt idx="1160">
                  <c:v>1346.674</c:v>
                </c:pt>
                <c:pt idx="1161">
                  <c:v>1349.1120000000001</c:v>
                </c:pt>
                <c:pt idx="1162">
                  <c:v>1350.1759999999999</c:v>
                </c:pt>
                <c:pt idx="1163">
                  <c:v>1351.62</c:v>
                </c:pt>
                <c:pt idx="1164">
                  <c:v>1352.758</c:v>
                </c:pt>
                <c:pt idx="1165">
                  <c:v>1353.729</c:v>
                </c:pt>
                <c:pt idx="1166">
                  <c:v>1354.1289999999999</c:v>
                </c:pt>
                <c:pt idx="1167">
                  <c:v>1355.0909999999999</c:v>
                </c:pt>
                <c:pt idx="1168">
                  <c:v>1356.6379999999999</c:v>
                </c:pt>
                <c:pt idx="1169">
                  <c:v>1357.2819999999999</c:v>
                </c:pt>
                <c:pt idx="1170">
                  <c:v>1358.8430000000001</c:v>
                </c:pt>
                <c:pt idx="1171">
                  <c:v>1360.835</c:v>
                </c:pt>
                <c:pt idx="1172">
                  <c:v>1363.63</c:v>
                </c:pt>
                <c:pt idx="1173">
                  <c:v>1364.165</c:v>
                </c:pt>
                <c:pt idx="1174">
                  <c:v>1364.3869999999999</c:v>
                </c:pt>
                <c:pt idx="1175">
                  <c:v>1364.9280000000001</c:v>
                </c:pt>
                <c:pt idx="1176">
                  <c:v>1366.674</c:v>
                </c:pt>
                <c:pt idx="1177">
                  <c:v>1367.94</c:v>
                </c:pt>
                <c:pt idx="1178">
                  <c:v>1369.182</c:v>
                </c:pt>
                <c:pt idx="1179">
                  <c:v>1371.0119999999999</c:v>
                </c:pt>
                <c:pt idx="1180">
                  <c:v>1371.4929999999999</c:v>
                </c:pt>
                <c:pt idx="1181">
                  <c:v>1371.691</c:v>
                </c:pt>
                <c:pt idx="1182">
                  <c:v>1372.1679999999999</c:v>
                </c:pt>
                <c:pt idx="1183">
                  <c:v>1374.2</c:v>
                </c:pt>
                <c:pt idx="1184">
                  <c:v>1375.046</c:v>
                </c:pt>
                <c:pt idx="1185">
                  <c:v>1376.7090000000001</c:v>
                </c:pt>
                <c:pt idx="1186">
                  <c:v>1378.5989999999999</c:v>
                </c:pt>
                <c:pt idx="1187">
                  <c:v>1379.2180000000001</c:v>
                </c:pt>
                <c:pt idx="1188">
                  <c:v>1379.3820000000001</c:v>
                </c:pt>
                <c:pt idx="1189">
                  <c:v>1380.7059999999999</c:v>
                </c:pt>
                <c:pt idx="1190">
                  <c:v>1381.7270000000001</c:v>
                </c:pt>
                <c:pt idx="1191">
                  <c:v>1382.1510000000001</c:v>
                </c:pt>
                <c:pt idx="1192">
                  <c:v>1383.181</c:v>
                </c:pt>
                <c:pt idx="1193">
                  <c:v>1384.2360000000001</c:v>
                </c:pt>
                <c:pt idx="1194">
                  <c:v>1385.704</c:v>
                </c:pt>
                <c:pt idx="1195">
                  <c:v>1386.7439999999999</c:v>
                </c:pt>
                <c:pt idx="1196">
                  <c:v>1389.2439999999999</c:v>
                </c:pt>
                <c:pt idx="1197">
                  <c:v>1389.2570000000001</c:v>
                </c:pt>
                <c:pt idx="1198">
                  <c:v>1391.7619999999999</c:v>
                </c:pt>
                <c:pt idx="1199">
                  <c:v>1392.81</c:v>
                </c:pt>
                <c:pt idx="1200">
                  <c:v>1394.271</c:v>
                </c:pt>
                <c:pt idx="1201">
                  <c:v>1395.3430000000001</c:v>
                </c:pt>
                <c:pt idx="1202">
                  <c:v>1395.3630000000001</c:v>
                </c:pt>
                <c:pt idx="1203">
                  <c:v>1396.52</c:v>
                </c:pt>
                <c:pt idx="1204">
                  <c:v>1396.6849999999999</c:v>
                </c:pt>
                <c:pt idx="1205">
                  <c:v>1396.904</c:v>
                </c:pt>
                <c:pt idx="1206">
                  <c:v>1399.028</c:v>
                </c:pt>
                <c:pt idx="1207">
                  <c:v>1400.6210000000001</c:v>
                </c:pt>
                <c:pt idx="1208">
                  <c:v>1401.3710000000001</c:v>
                </c:pt>
                <c:pt idx="1209">
                  <c:v>1402.3689999999999</c:v>
                </c:pt>
                <c:pt idx="1210">
                  <c:v>1403.713</c:v>
                </c:pt>
                <c:pt idx="1211">
                  <c:v>1404.723</c:v>
                </c:pt>
                <c:pt idx="1212">
                  <c:v>1406.056</c:v>
                </c:pt>
                <c:pt idx="1213">
                  <c:v>1407.8330000000001</c:v>
                </c:pt>
                <c:pt idx="1214">
                  <c:v>1408.3989999999999</c:v>
                </c:pt>
                <c:pt idx="1215">
                  <c:v>1408.8240000000001</c:v>
                </c:pt>
                <c:pt idx="1216">
                  <c:v>1411.8030000000001</c:v>
                </c:pt>
                <c:pt idx="1217">
                  <c:v>1412.925</c:v>
                </c:pt>
                <c:pt idx="1218">
                  <c:v>1413.085</c:v>
                </c:pt>
                <c:pt idx="1219">
                  <c:v>1413.298</c:v>
                </c:pt>
                <c:pt idx="1220">
                  <c:v>1417.0260000000001</c:v>
                </c:pt>
                <c:pt idx="1221">
                  <c:v>1417.771</c:v>
                </c:pt>
                <c:pt idx="1222">
                  <c:v>1418.7619999999999</c:v>
                </c:pt>
                <c:pt idx="1223">
                  <c:v>1420.1130000000001</c:v>
                </c:pt>
                <c:pt idx="1224">
                  <c:v>1421.127</c:v>
                </c:pt>
                <c:pt idx="1225">
                  <c:v>1422.4559999999999</c:v>
                </c:pt>
                <c:pt idx="1226">
                  <c:v>1424.2270000000001</c:v>
                </c:pt>
                <c:pt idx="1227">
                  <c:v>1424.799</c:v>
                </c:pt>
                <c:pt idx="1228">
                  <c:v>1425.229</c:v>
                </c:pt>
                <c:pt idx="1229">
                  <c:v>1427.1420000000001</c:v>
                </c:pt>
                <c:pt idx="1230">
                  <c:v>1428.2429999999999</c:v>
                </c:pt>
                <c:pt idx="1231">
                  <c:v>1429.33</c:v>
                </c:pt>
                <c:pt idx="1232">
                  <c:v>1429.4849999999999</c:v>
                </c:pt>
                <c:pt idx="1233">
                  <c:v>1429.691</c:v>
                </c:pt>
                <c:pt idx="1234">
                  <c:v>1431.828</c:v>
                </c:pt>
                <c:pt idx="1235">
                  <c:v>1433.431</c:v>
                </c:pt>
                <c:pt idx="1236">
                  <c:v>1434.171</c:v>
                </c:pt>
                <c:pt idx="1237">
                  <c:v>1435.1559999999999</c:v>
                </c:pt>
                <c:pt idx="1238">
                  <c:v>1436.5129999999999</c:v>
                </c:pt>
                <c:pt idx="1239">
                  <c:v>1437.5329999999999</c:v>
                </c:pt>
                <c:pt idx="1240">
                  <c:v>1438.856</c:v>
                </c:pt>
                <c:pt idx="1241">
                  <c:v>1439.346</c:v>
                </c:pt>
                <c:pt idx="1242">
                  <c:v>1440.62</c:v>
                </c:pt>
                <c:pt idx="1243">
                  <c:v>1441.634</c:v>
                </c:pt>
                <c:pt idx="1244">
                  <c:v>1443.5419999999999</c:v>
                </c:pt>
                <c:pt idx="1245">
                  <c:v>1444.683</c:v>
                </c:pt>
                <c:pt idx="1246">
                  <c:v>1445.7349999999999</c:v>
                </c:pt>
                <c:pt idx="1247">
                  <c:v>1445.885</c:v>
                </c:pt>
                <c:pt idx="1248">
                  <c:v>1446.085</c:v>
                </c:pt>
                <c:pt idx="1249">
                  <c:v>1449.836</c:v>
                </c:pt>
                <c:pt idx="1250">
                  <c:v>1450.5709999999999</c:v>
                </c:pt>
                <c:pt idx="1251">
                  <c:v>1451.549</c:v>
                </c:pt>
                <c:pt idx="1252">
                  <c:v>1452.914</c:v>
                </c:pt>
                <c:pt idx="1253">
                  <c:v>1453.9380000000001</c:v>
                </c:pt>
                <c:pt idx="1254">
                  <c:v>1455.2560000000001</c:v>
                </c:pt>
                <c:pt idx="1255">
                  <c:v>1457.0139999999999</c:v>
                </c:pt>
                <c:pt idx="1256">
                  <c:v>1458.039</c:v>
                </c:pt>
                <c:pt idx="1257">
                  <c:v>1459.942</c:v>
                </c:pt>
                <c:pt idx="1258">
                  <c:v>1461.123</c:v>
                </c:pt>
                <c:pt idx="1259">
                  <c:v>1462.14</c:v>
                </c:pt>
                <c:pt idx="1260">
                  <c:v>1462.2850000000001</c:v>
                </c:pt>
                <c:pt idx="1261">
                  <c:v>1462.4780000000001</c:v>
                </c:pt>
                <c:pt idx="1262">
                  <c:v>1464.6279999999999</c:v>
                </c:pt>
                <c:pt idx="1263">
                  <c:v>1466.241</c:v>
                </c:pt>
                <c:pt idx="1264">
                  <c:v>1466.971</c:v>
                </c:pt>
                <c:pt idx="1265">
                  <c:v>1469.3140000000001</c:v>
                </c:pt>
                <c:pt idx="1266">
                  <c:v>1470.3420000000001</c:v>
                </c:pt>
                <c:pt idx="1267">
                  <c:v>1471.6559999999999</c:v>
                </c:pt>
                <c:pt idx="1268">
                  <c:v>1473.4069999999999</c:v>
                </c:pt>
                <c:pt idx="1269">
                  <c:v>1473.999</c:v>
                </c:pt>
                <c:pt idx="1270">
                  <c:v>1474.444</c:v>
                </c:pt>
                <c:pt idx="1271">
                  <c:v>1476.3420000000001</c:v>
                </c:pt>
                <c:pt idx="1272">
                  <c:v>1477.5630000000001</c:v>
                </c:pt>
                <c:pt idx="1273">
                  <c:v>1478.5450000000001</c:v>
                </c:pt>
                <c:pt idx="1274">
                  <c:v>1478.6849999999999</c:v>
                </c:pt>
                <c:pt idx="1275">
                  <c:v>1478.8720000000001</c:v>
                </c:pt>
                <c:pt idx="1276">
                  <c:v>1481.028</c:v>
                </c:pt>
                <c:pt idx="1277">
                  <c:v>1482.646</c:v>
                </c:pt>
                <c:pt idx="1278">
                  <c:v>1483.3710000000001</c:v>
                </c:pt>
                <c:pt idx="1279">
                  <c:v>1484.336</c:v>
                </c:pt>
                <c:pt idx="1280">
                  <c:v>1486.7470000000001</c:v>
                </c:pt>
                <c:pt idx="1281">
                  <c:v>1488.056</c:v>
                </c:pt>
                <c:pt idx="1282">
                  <c:v>1489.8</c:v>
                </c:pt>
                <c:pt idx="1283">
                  <c:v>1490.3989999999999</c:v>
                </c:pt>
                <c:pt idx="1284">
                  <c:v>1490.8489999999999</c:v>
                </c:pt>
                <c:pt idx="1285">
                  <c:v>1492.742</c:v>
                </c:pt>
                <c:pt idx="1286">
                  <c:v>1494.0029999999999</c:v>
                </c:pt>
                <c:pt idx="1287">
                  <c:v>1494.95</c:v>
                </c:pt>
                <c:pt idx="1288">
                  <c:v>1495.085</c:v>
                </c:pt>
                <c:pt idx="1289">
                  <c:v>1495.2650000000001</c:v>
                </c:pt>
                <c:pt idx="1290">
                  <c:v>1497.4280000000001</c:v>
                </c:pt>
                <c:pt idx="1291">
                  <c:v>1498.181</c:v>
                </c:pt>
                <c:pt idx="1292">
                  <c:v>1499.0509999999999</c:v>
                </c:pt>
                <c:pt idx="1293">
                  <c:v>1499.771</c:v>
                </c:pt>
                <c:pt idx="1294">
                  <c:v>1500.729</c:v>
                </c:pt>
                <c:pt idx="1295">
                  <c:v>1502.5530000000001</c:v>
                </c:pt>
                <c:pt idx="1296">
                  <c:v>1503.08</c:v>
                </c:pt>
                <c:pt idx="1297">
                  <c:v>1504.5630000000001</c:v>
                </c:pt>
                <c:pt idx="1298">
                  <c:v>1504.8050000000001</c:v>
                </c:pt>
                <c:pt idx="1299">
                  <c:v>1505.748</c:v>
                </c:pt>
                <c:pt idx="1300">
                  <c:v>1506.6880000000001</c:v>
                </c:pt>
                <c:pt idx="1301">
                  <c:v>1507.038</c:v>
                </c:pt>
                <c:pt idx="1302">
                  <c:v>1507.8009999999999</c:v>
                </c:pt>
                <c:pt idx="1303">
                  <c:v>1509.5119999999999</c:v>
                </c:pt>
                <c:pt idx="1304">
                  <c:v>1510.296</c:v>
                </c:pt>
                <c:pt idx="1305">
                  <c:v>1511.9870000000001</c:v>
                </c:pt>
                <c:pt idx="1306">
                  <c:v>1512.4059999999999</c:v>
                </c:pt>
                <c:pt idx="1307">
                  <c:v>1513.904</c:v>
                </c:pt>
                <c:pt idx="1308">
                  <c:v>1514.461</c:v>
                </c:pt>
                <c:pt idx="1309">
                  <c:v>1515.6769999999999</c:v>
                </c:pt>
                <c:pt idx="1310">
                  <c:v>1516.9349999999999</c:v>
                </c:pt>
                <c:pt idx="1311">
                  <c:v>1517.5119999999999</c:v>
                </c:pt>
                <c:pt idx="1312">
                  <c:v>1519.41</c:v>
                </c:pt>
                <c:pt idx="1313">
                  <c:v>1521.12</c:v>
                </c:pt>
                <c:pt idx="1314">
                  <c:v>1523.5530000000001</c:v>
                </c:pt>
                <c:pt idx="1315">
                  <c:v>1524.3589999999999</c:v>
                </c:pt>
                <c:pt idx="1316">
                  <c:v>1524.7280000000001</c:v>
                </c:pt>
                <c:pt idx="1317">
                  <c:v>1525.722</c:v>
                </c:pt>
                <c:pt idx="1318">
                  <c:v>1526.8330000000001</c:v>
                </c:pt>
                <c:pt idx="1319">
                  <c:v>1528.336</c:v>
                </c:pt>
                <c:pt idx="1320">
                  <c:v>1529.308</c:v>
                </c:pt>
                <c:pt idx="1321">
                  <c:v>1531.4290000000001</c:v>
                </c:pt>
                <c:pt idx="1322">
                  <c:v>1531.7819999999999</c:v>
                </c:pt>
                <c:pt idx="1323">
                  <c:v>1531.944</c:v>
                </c:pt>
                <c:pt idx="1324">
                  <c:v>1532.38</c:v>
                </c:pt>
                <c:pt idx="1325">
                  <c:v>1534.2570000000001</c:v>
                </c:pt>
                <c:pt idx="1326">
                  <c:v>1535.5519999999999</c:v>
                </c:pt>
                <c:pt idx="1327">
                  <c:v>1536.731</c:v>
                </c:pt>
                <c:pt idx="1328">
                  <c:v>1539.038</c:v>
                </c:pt>
                <c:pt idx="1329">
                  <c:v>1539.3040000000001</c:v>
                </c:pt>
                <c:pt idx="1330">
                  <c:v>1541.68</c:v>
                </c:pt>
                <c:pt idx="1331">
                  <c:v>1542.768</c:v>
                </c:pt>
                <c:pt idx="1332">
                  <c:v>1544.154</c:v>
                </c:pt>
                <c:pt idx="1333">
                  <c:v>1545.6959999999999</c:v>
                </c:pt>
                <c:pt idx="1334">
                  <c:v>1546.376</c:v>
                </c:pt>
                <c:pt idx="1335">
                  <c:v>1546.6289999999999</c:v>
                </c:pt>
                <c:pt idx="1336">
                  <c:v>1547.18</c:v>
                </c:pt>
                <c:pt idx="1337">
                  <c:v>1549.1030000000001</c:v>
                </c:pt>
                <c:pt idx="1338">
                  <c:v>1549.9839999999999</c:v>
                </c:pt>
                <c:pt idx="1339">
                  <c:v>1551.578</c:v>
                </c:pt>
                <c:pt idx="1340">
                  <c:v>1553.5920000000001</c:v>
                </c:pt>
                <c:pt idx="1341">
                  <c:v>1554.0519999999999</c:v>
                </c:pt>
                <c:pt idx="1342">
                  <c:v>1555.056</c:v>
                </c:pt>
                <c:pt idx="1343">
                  <c:v>1556.5260000000001</c:v>
                </c:pt>
                <c:pt idx="1344">
                  <c:v>1557.2</c:v>
                </c:pt>
                <c:pt idx="1345">
                  <c:v>1559.001</c:v>
                </c:pt>
                <c:pt idx="1346">
                  <c:v>1559.0119999999999</c:v>
                </c:pt>
                <c:pt idx="1347">
                  <c:v>1560.808</c:v>
                </c:pt>
                <c:pt idx="1348">
                  <c:v>1562.549</c:v>
                </c:pt>
                <c:pt idx="1349">
                  <c:v>1562.932</c:v>
                </c:pt>
                <c:pt idx="1350">
                  <c:v>1563.95</c:v>
                </c:pt>
                <c:pt idx="1351">
                  <c:v>1564.4159999999999</c:v>
                </c:pt>
                <c:pt idx="1352">
                  <c:v>1565.67</c:v>
                </c:pt>
                <c:pt idx="1353">
                  <c:v>1566.424</c:v>
                </c:pt>
                <c:pt idx="1354">
                  <c:v>1568.0239999999999</c:v>
                </c:pt>
                <c:pt idx="1355">
                  <c:v>1568.8989999999999</c:v>
                </c:pt>
                <c:pt idx="1356">
                  <c:v>1570.808</c:v>
                </c:pt>
                <c:pt idx="1357">
                  <c:v>1571.6320000000001</c:v>
                </c:pt>
                <c:pt idx="1358">
                  <c:v>1572.328</c:v>
                </c:pt>
                <c:pt idx="1359">
                  <c:v>1573.847</c:v>
                </c:pt>
                <c:pt idx="1360">
                  <c:v>1576.3219999999999</c:v>
                </c:pt>
                <c:pt idx="1361">
                  <c:v>1578.684</c:v>
                </c:pt>
                <c:pt idx="1362">
                  <c:v>1578.796</c:v>
                </c:pt>
                <c:pt idx="1363">
                  <c:v>1578.848</c:v>
                </c:pt>
                <c:pt idx="1364">
                  <c:v>1578.9860000000001</c:v>
                </c:pt>
                <c:pt idx="1365">
                  <c:v>1581.271</c:v>
                </c:pt>
                <c:pt idx="1366">
                  <c:v>1582.4559999999999</c:v>
                </c:pt>
                <c:pt idx="1367">
                  <c:v>1583.7449999999999</c:v>
                </c:pt>
                <c:pt idx="1368">
                  <c:v>1585.644</c:v>
                </c:pt>
                <c:pt idx="1369">
                  <c:v>1586.0640000000001</c:v>
                </c:pt>
                <c:pt idx="1370">
                  <c:v>1586.22</c:v>
                </c:pt>
                <c:pt idx="1371">
                  <c:v>1586.56</c:v>
                </c:pt>
                <c:pt idx="1372">
                  <c:v>1588.694</c:v>
                </c:pt>
                <c:pt idx="1373">
                  <c:v>1589.672</c:v>
                </c:pt>
                <c:pt idx="1374">
                  <c:v>1591.1679999999999</c:v>
                </c:pt>
                <c:pt idx="1375">
                  <c:v>1592.3019999999999</c:v>
                </c:pt>
                <c:pt idx="1376">
                  <c:v>1593.279</c:v>
                </c:pt>
                <c:pt idx="1377">
                  <c:v>1594.4359999999999</c:v>
                </c:pt>
                <c:pt idx="1378">
                  <c:v>1596.8879999999999</c:v>
                </c:pt>
                <c:pt idx="1379">
                  <c:v>1598.5920000000001</c:v>
                </c:pt>
                <c:pt idx="1380">
                  <c:v>1598.96</c:v>
                </c:pt>
                <c:pt idx="1381">
                  <c:v>1600.4949999999999</c:v>
                </c:pt>
                <c:pt idx="1382">
                  <c:v>1601.066</c:v>
                </c:pt>
                <c:pt idx="1383">
                  <c:v>1602.3119999999999</c:v>
                </c:pt>
                <c:pt idx="1384">
                  <c:v>1604.1030000000001</c:v>
                </c:pt>
                <c:pt idx="1385">
                  <c:v>1605.6179999999999</c:v>
                </c:pt>
                <c:pt idx="1386">
                  <c:v>1606.0039999999999</c:v>
                </c:pt>
                <c:pt idx="1387">
                  <c:v>1607.7270000000001</c:v>
                </c:pt>
                <c:pt idx="1388">
                  <c:v>1608.473</c:v>
                </c:pt>
                <c:pt idx="1389">
                  <c:v>1610.0229999999999</c:v>
                </c:pt>
                <c:pt idx="1390">
                  <c:v>1610.93</c:v>
                </c:pt>
                <c:pt idx="1391">
                  <c:v>1611.367</c:v>
                </c:pt>
                <c:pt idx="1392">
                  <c:v>1612.6130000000001</c:v>
                </c:pt>
                <c:pt idx="1393">
                  <c:v>1613.3879999999999</c:v>
                </c:pt>
                <c:pt idx="1394">
                  <c:v>1615.0070000000001</c:v>
                </c:pt>
                <c:pt idx="1395">
                  <c:v>1615.845</c:v>
                </c:pt>
                <c:pt idx="1396">
                  <c:v>1617.588</c:v>
                </c:pt>
                <c:pt idx="1397">
                  <c:v>1618.3030000000001</c:v>
                </c:pt>
                <c:pt idx="1398">
                  <c:v>1618.6469999999999</c:v>
                </c:pt>
                <c:pt idx="1399">
                  <c:v>1619.6289999999999</c:v>
                </c:pt>
                <c:pt idx="1400">
                  <c:v>1620.761</c:v>
                </c:pt>
                <c:pt idx="1401">
                  <c:v>1622.287</c:v>
                </c:pt>
                <c:pt idx="1402">
                  <c:v>1623.1489999999999</c:v>
                </c:pt>
                <c:pt idx="1403">
                  <c:v>1623.2180000000001</c:v>
                </c:pt>
                <c:pt idx="1404">
                  <c:v>1625.153</c:v>
                </c:pt>
                <c:pt idx="1405">
                  <c:v>1625.6759999999999</c:v>
                </c:pt>
                <c:pt idx="1406">
                  <c:v>1625.9269999999999</c:v>
                </c:pt>
                <c:pt idx="1407">
                  <c:v>1628.133</c:v>
                </c:pt>
                <c:pt idx="1408">
                  <c:v>1629.567</c:v>
                </c:pt>
                <c:pt idx="1409">
                  <c:v>1630.5909999999999</c:v>
                </c:pt>
                <c:pt idx="1410">
                  <c:v>1632.7190000000001</c:v>
                </c:pt>
                <c:pt idx="1411">
                  <c:v>1633.2070000000001</c:v>
                </c:pt>
                <c:pt idx="1412">
                  <c:v>1633.66</c:v>
                </c:pt>
                <c:pt idx="1413">
                  <c:v>1635.5060000000001</c:v>
                </c:pt>
                <c:pt idx="1414">
                  <c:v>1636.847</c:v>
                </c:pt>
                <c:pt idx="1415">
                  <c:v>1637.9639999999999</c:v>
                </c:pt>
                <c:pt idx="1416">
                  <c:v>1640.2840000000001</c:v>
                </c:pt>
                <c:pt idx="1417">
                  <c:v>1640.4880000000001</c:v>
                </c:pt>
                <c:pt idx="1418">
                  <c:v>1640.6759999999999</c:v>
                </c:pt>
                <c:pt idx="1419">
                  <c:v>1642.8789999999999</c:v>
                </c:pt>
                <c:pt idx="1420">
                  <c:v>1644.1279999999999</c:v>
                </c:pt>
                <c:pt idx="1421">
                  <c:v>1647.768</c:v>
                </c:pt>
                <c:pt idx="1422">
                  <c:v>1647.85</c:v>
                </c:pt>
                <c:pt idx="1423">
                  <c:v>1650.252</c:v>
                </c:pt>
                <c:pt idx="1424">
                  <c:v>1651.4079999999999</c:v>
                </c:pt>
                <c:pt idx="1425">
                  <c:v>1652.71</c:v>
                </c:pt>
                <c:pt idx="1426">
                  <c:v>1654.7080000000001</c:v>
                </c:pt>
                <c:pt idx="1427">
                  <c:v>1655.048</c:v>
                </c:pt>
                <c:pt idx="1428">
                  <c:v>1655.1669999999999</c:v>
                </c:pt>
                <c:pt idx="1429">
                  <c:v>1655.415</c:v>
                </c:pt>
                <c:pt idx="1430">
                  <c:v>1657.625</c:v>
                </c:pt>
                <c:pt idx="1431">
                  <c:v>1658.6880000000001</c:v>
                </c:pt>
                <c:pt idx="1432">
                  <c:v>1660.0820000000001</c:v>
                </c:pt>
                <c:pt idx="1433">
                  <c:v>1661.7239999999999</c:v>
                </c:pt>
                <c:pt idx="1434">
                  <c:v>1662.328</c:v>
                </c:pt>
                <c:pt idx="1435">
                  <c:v>1662.54</c:v>
                </c:pt>
                <c:pt idx="1436">
                  <c:v>1662.98</c:v>
                </c:pt>
                <c:pt idx="1437">
                  <c:v>1664.998</c:v>
                </c:pt>
                <c:pt idx="1438">
                  <c:v>1665.9680000000001</c:v>
                </c:pt>
                <c:pt idx="1439">
                  <c:v>1667.4549999999999</c:v>
                </c:pt>
                <c:pt idx="1440">
                  <c:v>1668.74</c:v>
                </c:pt>
                <c:pt idx="1441">
                  <c:v>1669.913</c:v>
                </c:pt>
                <c:pt idx="1442">
                  <c:v>1670.546</c:v>
                </c:pt>
                <c:pt idx="1443">
                  <c:v>1672.3710000000001</c:v>
                </c:pt>
                <c:pt idx="1444">
                  <c:v>1673.249</c:v>
                </c:pt>
                <c:pt idx="1445">
                  <c:v>1674.828</c:v>
                </c:pt>
                <c:pt idx="1446">
                  <c:v>1675.7550000000001</c:v>
                </c:pt>
                <c:pt idx="1447">
                  <c:v>1676.8889999999999</c:v>
                </c:pt>
                <c:pt idx="1448">
                  <c:v>1677.2860000000001</c:v>
                </c:pt>
                <c:pt idx="1449">
                  <c:v>1678.1110000000001</c:v>
                </c:pt>
                <c:pt idx="1450">
                  <c:v>1679.7429999999999</c:v>
                </c:pt>
                <c:pt idx="1451">
                  <c:v>1680.529</c:v>
                </c:pt>
                <c:pt idx="1452">
                  <c:v>1682.133</c:v>
                </c:pt>
                <c:pt idx="1453">
                  <c:v>1682.201</c:v>
                </c:pt>
                <c:pt idx="1454">
                  <c:v>1682.771</c:v>
                </c:pt>
                <c:pt idx="1455">
                  <c:v>1684.1690000000001</c:v>
                </c:pt>
                <c:pt idx="1456">
                  <c:v>1684.6590000000001</c:v>
                </c:pt>
                <c:pt idx="1457">
                  <c:v>1685.6759999999999</c:v>
                </c:pt>
                <c:pt idx="1458">
                  <c:v>1687.116</c:v>
                </c:pt>
                <c:pt idx="1459">
                  <c:v>1687.809</c:v>
                </c:pt>
                <c:pt idx="1460">
                  <c:v>1689.5740000000001</c:v>
                </c:pt>
                <c:pt idx="1461">
                  <c:v>1689.787</c:v>
                </c:pt>
                <c:pt idx="1462">
                  <c:v>1691.4490000000001</c:v>
                </c:pt>
                <c:pt idx="1463">
                  <c:v>1692.0309999999999</c:v>
                </c:pt>
                <c:pt idx="1464">
                  <c:v>1693.242</c:v>
                </c:pt>
                <c:pt idx="1465">
                  <c:v>1694.489</c:v>
                </c:pt>
                <c:pt idx="1466">
                  <c:v>1696.9469999999999</c:v>
                </c:pt>
                <c:pt idx="1467">
                  <c:v>1698.729</c:v>
                </c:pt>
                <c:pt idx="1468">
                  <c:v>1699.404</c:v>
                </c:pt>
                <c:pt idx="1469">
                  <c:v>1701.8620000000001</c:v>
                </c:pt>
                <c:pt idx="1470">
                  <c:v>1702.37</c:v>
                </c:pt>
                <c:pt idx="1471">
                  <c:v>1704.32</c:v>
                </c:pt>
                <c:pt idx="1472">
                  <c:v>1706.01</c:v>
                </c:pt>
                <c:pt idx="1473">
                  <c:v>1706.777</c:v>
                </c:pt>
                <c:pt idx="1474">
                  <c:v>1708.3720000000001</c:v>
                </c:pt>
                <c:pt idx="1475">
                  <c:v>1709.2349999999999</c:v>
                </c:pt>
                <c:pt idx="1476">
                  <c:v>1709.65</c:v>
                </c:pt>
                <c:pt idx="1477">
                  <c:v>1710.835</c:v>
                </c:pt>
                <c:pt idx="1478">
                  <c:v>1711.692</c:v>
                </c:pt>
                <c:pt idx="1479">
                  <c:v>1714.15</c:v>
                </c:pt>
                <c:pt idx="1480">
                  <c:v>1715.9380000000001</c:v>
                </c:pt>
                <c:pt idx="1481">
                  <c:v>1716.6079999999999</c:v>
                </c:pt>
                <c:pt idx="1482">
                  <c:v>1716.93</c:v>
                </c:pt>
                <c:pt idx="1483">
                  <c:v>1717.85</c:v>
                </c:pt>
                <c:pt idx="1484">
                  <c:v>1719.0650000000001</c:v>
                </c:pt>
                <c:pt idx="1485">
                  <c:v>1720.57</c:v>
                </c:pt>
                <c:pt idx="1486">
                  <c:v>1721.5229999999999</c:v>
                </c:pt>
                <c:pt idx="1487">
                  <c:v>1723.5029999999999</c:v>
                </c:pt>
                <c:pt idx="1488">
                  <c:v>1723.981</c:v>
                </c:pt>
                <c:pt idx="1489">
                  <c:v>1724.21</c:v>
                </c:pt>
                <c:pt idx="1490">
                  <c:v>1724.866</c:v>
                </c:pt>
                <c:pt idx="1491">
                  <c:v>1726.4380000000001</c:v>
                </c:pt>
                <c:pt idx="1492">
                  <c:v>1727.85</c:v>
                </c:pt>
                <c:pt idx="1493">
                  <c:v>1728.896</c:v>
                </c:pt>
                <c:pt idx="1494">
                  <c:v>1731.068</c:v>
                </c:pt>
                <c:pt idx="1495">
                  <c:v>1731.3530000000001</c:v>
                </c:pt>
                <c:pt idx="1496">
                  <c:v>1731.491</c:v>
                </c:pt>
                <c:pt idx="1497">
                  <c:v>1731.8820000000001</c:v>
                </c:pt>
                <c:pt idx="1498">
                  <c:v>1733.8109999999999</c:v>
                </c:pt>
                <c:pt idx="1499">
                  <c:v>1735.1310000000001</c:v>
                </c:pt>
                <c:pt idx="1500">
                  <c:v>1736.269</c:v>
                </c:pt>
                <c:pt idx="1501">
                  <c:v>1738.634</c:v>
                </c:pt>
                <c:pt idx="1502">
                  <c:v>1738.7260000000001</c:v>
                </c:pt>
                <c:pt idx="1503">
                  <c:v>1738.771</c:v>
                </c:pt>
                <c:pt idx="1504">
                  <c:v>1741.184</c:v>
                </c:pt>
                <c:pt idx="1505">
                  <c:v>1742.4110000000001</c:v>
                </c:pt>
                <c:pt idx="1506">
                  <c:v>1742.549</c:v>
                </c:pt>
                <c:pt idx="1507">
                  <c:v>1743.6410000000001</c:v>
                </c:pt>
                <c:pt idx="1508">
                  <c:v>1746.0509999999999</c:v>
                </c:pt>
                <c:pt idx="1509">
                  <c:v>1746.0989999999999</c:v>
                </c:pt>
                <c:pt idx="1510">
                  <c:v>1746.1990000000001</c:v>
                </c:pt>
                <c:pt idx="1511">
                  <c:v>1748.557</c:v>
                </c:pt>
                <c:pt idx="1512">
                  <c:v>1749.691</c:v>
                </c:pt>
                <c:pt idx="1513">
                  <c:v>1751.0139999999999</c:v>
                </c:pt>
                <c:pt idx="1514">
                  <c:v>1752.9290000000001</c:v>
                </c:pt>
                <c:pt idx="1515">
                  <c:v>1753.3309999999999</c:v>
                </c:pt>
                <c:pt idx="1516">
                  <c:v>1753.472</c:v>
                </c:pt>
                <c:pt idx="1517">
                  <c:v>1755.9290000000001</c:v>
                </c:pt>
                <c:pt idx="1518">
                  <c:v>1756.971</c:v>
                </c:pt>
                <c:pt idx="1519">
                  <c:v>1758.3869999999999</c:v>
                </c:pt>
                <c:pt idx="1520">
                  <c:v>1759.9449999999999</c:v>
                </c:pt>
                <c:pt idx="1521">
                  <c:v>1760.6110000000001</c:v>
                </c:pt>
                <c:pt idx="1522">
                  <c:v>1760.845</c:v>
                </c:pt>
                <c:pt idx="1523">
                  <c:v>1761.33</c:v>
                </c:pt>
                <c:pt idx="1524">
                  <c:v>1763.3019999999999</c:v>
                </c:pt>
                <c:pt idx="1525">
                  <c:v>1764.252</c:v>
                </c:pt>
                <c:pt idx="1526">
                  <c:v>1765.76</c:v>
                </c:pt>
                <c:pt idx="1527">
                  <c:v>1766.961</c:v>
                </c:pt>
                <c:pt idx="1528">
                  <c:v>1767.8920000000001</c:v>
                </c:pt>
                <c:pt idx="1529">
                  <c:v>1768.2180000000001</c:v>
                </c:pt>
                <c:pt idx="1530">
                  <c:v>1768.414</c:v>
                </c:pt>
                <c:pt idx="1531">
                  <c:v>1768.9670000000001</c:v>
                </c:pt>
                <c:pt idx="1532">
                  <c:v>1770.73</c:v>
                </c:pt>
                <c:pt idx="1533">
                  <c:v>1771.4469999999999</c:v>
                </c:pt>
                <c:pt idx="1534">
                  <c:v>1773.1510000000001</c:v>
                </c:pt>
                <c:pt idx="1535">
                  <c:v>1773.2470000000001</c:v>
                </c:pt>
                <c:pt idx="1536">
                  <c:v>1774.989</c:v>
                </c:pt>
                <c:pt idx="1537">
                  <c:v>1775.7629999999999</c:v>
                </c:pt>
                <c:pt idx="1538">
                  <c:v>1777.664</c:v>
                </c:pt>
                <c:pt idx="1539">
                  <c:v>1778.28</c:v>
                </c:pt>
                <c:pt idx="1540">
                  <c:v>1778.5309999999999</c:v>
                </c:pt>
                <c:pt idx="1541">
                  <c:v>1780.797</c:v>
                </c:pt>
                <c:pt idx="1542">
                  <c:v>1782.0730000000001</c:v>
                </c:pt>
                <c:pt idx="1543">
                  <c:v>1783.3140000000001</c:v>
                </c:pt>
                <c:pt idx="1544">
                  <c:v>1785.1010000000001</c:v>
                </c:pt>
                <c:pt idx="1545">
                  <c:v>1785.614</c:v>
                </c:pt>
                <c:pt idx="1546">
                  <c:v>1785.83</c:v>
                </c:pt>
                <c:pt idx="1547">
                  <c:v>1786.3620000000001</c:v>
                </c:pt>
                <c:pt idx="1548">
                  <c:v>1788.347</c:v>
                </c:pt>
                <c:pt idx="1549">
                  <c:v>1789.1559999999999</c:v>
                </c:pt>
                <c:pt idx="1550">
                  <c:v>1790.864</c:v>
                </c:pt>
                <c:pt idx="1551">
                  <c:v>1791.075</c:v>
                </c:pt>
                <c:pt idx="1552">
                  <c:v>1792.6980000000001</c:v>
                </c:pt>
                <c:pt idx="1553">
                  <c:v>1793.3810000000001</c:v>
                </c:pt>
                <c:pt idx="1554">
                  <c:v>1795.059</c:v>
                </c:pt>
                <c:pt idx="1555">
                  <c:v>1795.8979999999999</c:v>
                </c:pt>
                <c:pt idx="1556">
                  <c:v>1796.239</c:v>
                </c:pt>
                <c:pt idx="1557">
                  <c:v>1797.05</c:v>
                </c:pt>
                <c:pt idx="1558">
                  <c:v>1798.415</c:v>
                </c:pt>
                <c:pt idx="1559">
                  <c:v>1800.931</c:v>
                </c:pt>
                <c:pt idx="1560">
                  <c:v>1803.0250000000001</c:v>
                </c:pt>
                <c:pt idx="1561">
                  <c:v>1803.3230000000001</c:v>
                </c:pt>
                <c:pt idx="1562">
                  <c:v>1803.4480000000001</c:v>
                </c:pt>
                <c:pt idx="1563">
                  <c:v>1803.7560000000001</c:v>
                </c:pt>
                <c:pt idx="1564">
                  <c:v>1804.6389999999999</c:v>
                </c:pt>
                <c:pt idx="1565">
                  <c:v>1805.9649999999999</c:v>
                </c:pt>
                <c:pt idx="1566">
                  <c:v>1806.864</c:v>
                </c:pt>
                <c:pt idx="1567">
                  <c:v>1808.482</c:v>
                </c:pt>
                <c:pt idx="1568">
                  <c:v>1809</c:v>
                </c:pt>
                <c:pt idx="1569">
                  <c:v>1810.999</c:v>
                </c:pt>
                <c:pt idx="1570">
                  <c:v>1812.454</c:v>
                </c:pt>
                <c:pt idx="1571">
                  <c:v>1813.5160000000001</c:v>
                </c:pt>
                <c:pt idx="1572">
                  <c:v>1813.9480000000001</c:v>
                </c:pt>
                <c:pt idx="1573">
                  <c:v>1814.9739999999999</c:v>
                </c:pt>
                <c:pt idx="1574">
                  <c:v>1816.0319999999999</c:v>
                </c:pt>
                <c:pt idx="1575">
                  <c:v>1817.49</c:v>
                </c:pt>
                <c:pt idx="1576">
                  <c:v>1818.549</c:v>
                </c:pt>
                <c:pt idx="1577">
                  <c:v>1820.9490000000001</c:v>
                </c:pt>
                <c:pt idx="1578">
                  <c:v>1821.0309999999999</c:v>
                </c:pt>
                <c:pt idx="1579">
                  <c:v>1821.066</c:v>
                </c:pt>
                <c:pt idx="1580">
                  <c:v>1821.1510000000001</c:v>
                </c:pt>
                <c:pt idx="1581">
                  <c:v>1823.5830000000001</c:v>
                </c:pt>
                <c:pt idx="1582">
                  <c:v>1824.5730000000001</c:v>
                </c:pt>
                <c:pt idx="1583">
                  <c:v>1826.1</c:v>
                </c:pt>
                <c:pt idx="1584">
                  <c:v>1828.616</c:v>
                </c:pt>
                <c:pt idx="1585">
                  <c:v>1829.8489999999999</c:v>
                </c:pt>
                <c:pt idx="1586">
                  <c:v>1831.6559999999999</c:v>
                </c:pt>
                <c:pt idx="1587">
                  <c:v>1832.8979999999999</c:v>
                </c:pt>
                <c:pt idx="1588">
                  <c:v>1833.65</c:v>
                </c:pt>
                <c:pt idx="1589">
                  <c:v>1835.1980000000001</c:v>
                </c:pt>
                <c:pt idx="1590">
                  <c:v>1836.1669999999999</c:v>
                </c:pt>
                <c:pt idx="1591">
                  <c:v>1838.546</c:v>
                </c:pt>
                <c:pt idx="1592">
                  <c:v>1841.2</c:v>
                </c:pt>
                <c:pt idx="1593">
                  <c:v>1843.7170000000001</c:v>
                </c:pt>
                <c:pt idx="1594">
                  <c:v>1844.848</c:v>
                </c:pt>
                <c:pt idx="1595">
                  <c:v>1845.8230000000001</c:v>
                </c:pt>
                <c:pt idx="1596">
                  <c:v>1846.2339999999999</c:v>
                </c:pt>
                <c:pt idx="1597">
                  <c:v>1847.2429999999999</c:v>
                </c:pt>
                <c:pt idx="1598">
                  <c:v>1848.751</c:v>
                </c:pt>
                <c:pt idx="1599">
                  <c:v>1849.365</c:v>
                </c:pt>
                <c:pt idx="1600">
                  <c:v>1850.8219999999999</c:v>
                </c:pt>
                <c:pt idx="1601">
                  <c:v>1852.9069999999999</c:v>
                </c:pt>
                <c:pt idx="1602">
                  <c:v>1853.7850000000001</c:v>
                </c:pt>
                <c:pt idx="1603">
                  <c:v>1856.3009999999999</c:v>
                </c:pt>
                <c:pt idx="1604">
                  <c:v>1856.4480000000001</c:v>
                </c:pt>
                <c:pt idx="1605">
                  <c:v>1856.797</c:v>
                </c:pt>
                <c:pt idx="1606">
                  <c:v>1858.818</c:v>
                </c:pt>
                <c:pt idx="1607">
                  <c:v>1859.99</c:v>
                </c:pt>
                <c:pt idx="1608">
                  <c:v>1861.335</c:v>
                </c:pt>
                <c:pt idx="1609">
                  <c:v>1862.7719999999999</c:v>
                </c:pt>
                <c:pt idx="1610">
                  <c:v>1863.5039999999999</c:v>
                </c:pt>
                <c:pt idx="1611">
                  <c:v>1863.5319999999999</c:v>
                </c:pt>
                <c:pt idx="1612">
                  <c:v>1864.6379999999999</c:v>
                </c:pt>
                <c:pt idx="1613">
                  <c:v>1866.3689999999999</c:v>
                </c:pt>
                <c:pt idx="1614">
                  <c:v>1867.0730000000001</c:v>
                </c:pt>
                <c:pt idx="1615">
                  <c:v>1868.7460000000001</c:v>
                </c:pt>
                <c:pt idx="1616">
                  <c:v>1868.886</c:v>
                </c:pt>
                <c:pt idx="1617">
                  <c:v>1870.615</c:v>
                </c:pt>
                <c:pt idx="1618">
                  <c:v>1871.402</c:v>
                </c:pt>
                <c:pt idx="1619">
                  <c:v>1873.335</c:v>
                </c:pt>
                <c:pt idx="1620">
                  <c:v>1873.9190000000001</c:v>
                </c:pt>
                <c:pt idx="1621">
                  <c:v>1874.1569999999999</c:v>
                </c:pt>
                <c:pt idx="1622">
                  <c:v>1874.721</c:v>
                </c:pt>
                <c:pt idx="1623">
                  <c:v>1876.4359999999999</c:v>
                </c:pt>
                <c:pt idx="1624">
                  <c:v>1877.6990000000001</c:v>
                </c:pt>
                <c:pt idx="1625">
                  <c:v>1881.24</c:v>
                </c:pt>
                <c:pt idx="1626">
                  <c:v>1881.47</c:v>
                </c:pt>
                <c:pt idx="1627">
                  <c:v>1882.0329999999999</c:v>
                </c:pt>
                <c:pt idx="1628">
                  <c:v>1883.9860000000001</c:v>
                </c:pt>
                <c:pt idx="1629">
                  <c:v>1884.7819999999999</c:v>
                </c:pt>
                <c:pt idx="1630">
                  <c:v>1886.5029999999999</c:v>
                </c:pt>
                <c:pt idx="1631">
                  <c:v>1886.67</c:v>
                </c:pt>
                <c:pt idx="1632">
                  <c:v>1888.3240000000001</c:v>
                </c:pt>
                <c:pt idx="1633">
                  <c:v>1889.02</c:v>
                </c:pt>
                <c:pt idx="1634">
                  <c:v>1890.73</c:v>
                </c:pt>
                <c:pt idx="1635">
                  <c:v>1891.537</c:v>
                </c:pt>
                <c:pt idx="1636">
                  <c:v>1891.865</c:v>
                </c:pt>
                <c:pt idx="1637">
                  <c:v>1892.645</c:v>
                </c:pt>
                <c:pt idx="1638">
                  <c:v>1894.0540000000001</c:v>
                </c:pt>
                <c:pt idx="1639">
                  <c:v>1895.4069999999999</c:v>
                </c:pt>
                <c:pt idx="1640">
                  <c:v>1896.57</c:v>
                </c:pt>
                <c:pt idx="1641">
                  <c:v>1898.9490000000001</c:v>
                </c:pt>
                <c:pt idx="1642">
                  <c:v>1899.087</c:v>
                </c:pt>
                <c:pt idx="1643">
                  <c:v>1899.4280000000001</c:v>
                </c:pt>
                <c:pt idx="1644">
                  <c:v>1901.604</c:v>
                </c:pt>
                <c:pt idx="1645">
                  <c:v>1902.49</c:v>
                </c:pt>
                <c:pt idx="1646">
                  <c:v>1904.1210000000001</c:v>
                </c:pt>
                <c:pt idx="1647">
                  <c:v>1904.5940000000001</c:v>
                </c:pt>
                <c:pt idx="1648">
                  <c:v>1906.0319999999999</c:v>
                </c:pt>
                <c:pt idx="1649">
                  <c:v>1906.6379999999999</c:v>
                </c:pt>
                <c:pt idx="1650">
                  <c:v>1908.125</c:v>
                </c:pt>
                <c:pt idx="1651">
                  <c:v>1909.155</c:v>
                </c:pt>
                <c:pt idx="1652">
                  <c:v>1909.5740000000001</c:v>
                </c:pt>
                <c:pt idx="1653">
                  <c:v>1910.569</c:v>
                </c:pt>
                <c:pt idx="1654">
                  <c:v>1911.671</c:v>
                </c:pt>
                <c:pt idx="1655">
                  <c:v>1913.116</c:v>
                </c:pt>
                <c:pt idx="1656">
                  <c:v>1914.1880000000001</c:v>
                </c:pt>
                <c:pt idx="1657">
                  <c:v>1916.5440000000001</c:v>
                </c:pt>
                <c:pt idx="1658">
                  <c:v>1916.6569999999999</c:v>
                </c:pt>
                <c:pt idx="1659">
                  <c:v>1916.7049999999999</c:v>
                </c:pt>
                <c:pt idx="1660">
                  <c:v>1916.8219999999999</c:v>
                </c:pt>
                <c:pt idx="1661">
                  <c:v>1919.222</c:v>
                </c:pt>
                <c:pt idx="1662">
                  <c:v>1920.1990000000001</c:v>
                </c:pt>
                <c:pt idx="1663">
                  <c:v>1920.806</c:v>
                </c:pt>
                <c:pt idx="1664">
                  <c:v>1921.739</c:v>
                </c:pt>
                <c:pt idx="1665">
                  <c:v>1922.518</c:v>
                </c:pt>
                <c:pt idx="1666">
                  <c:v>1923.741</c:v>
                </c:pt>
                <c:pt idx="1667">
                  <c:v>1924.2560000000001</c:v>
                </c:pt>
                <c:pt idx="1668">
                  <c:v>1925.52</c:v>
                </c:pt>
                <c:pt idx="1669">
                  <c:v>1926.7719999999999</c:v>
                </c:pt>
                <c:pt idx="1670">
                  <c:v>1927.2819999999999</c:v>
                </c:pt>
                <c:pt idx="1671">
                  <c:v>1928.4929999999999</c:v>
                </c:pt>
                <c:pt idx="1672">
                  <c:v>1929.289</c:v>
                </c:pt>
                <c:pt idx="1673">
                  <c:v>1930.8240000000001</c:v>
                </c:pt>
                <c:pt idx="1674">
                  <c:v>1931.806</c:v>
                </c:pt>
                <c:pt idx="1675">
                  <c:v>1934.2170000000001</c:v>
                </c:pt>
                <c:pt idx="1676">
                  <c:v>1934.3230000000001</c:v>
                </c:pt>
                <c:pt idx="1677">
                  <c:v>1934.366</c:v>
                </c:pt>
                <c:pt idx="1678">
                  <c:v>1934.4680000000001</c:v>
                </c:pt>
                <c:pt idx="1679">
                  <c:v>1936.84</c:v>
                </c:pt>
                <c:pt idx="1680">
                  <c:v>1937.9079999999999</c:v>
                </c:pt>
                <c:pt idx="1681">
                  <c:v>1939.356</c:v>
                </c:pt>
                <c:pt idx="1682">
                  <c:v>1940.443</c:v>
                </c:pt>
                <c:pt idx="1683">
                  <c:v>1941.873</c:v>
                </c:pt>
                <c:pt idx="1684">
                  <c:v>1942.915</c:v>
                </c:pt>
                <c:pt idx="1685">
                  <c:v>1944.39</c:v>
                </c:pt>
                <c:pt idx="1686">
                  <c:v>1944.991</c:v>
                </c:pt>
                <c:pt idx="1687">
                  <c:v>1946.4169999999999</c:v>
                </c:pt>
                <c:pt idx="1688">
                  <c:v>1946.9069999999999</c:v>
                </c:pt>
                <c:pt idx="1689">
                  <c:v>1948.5329999999999</c:v>
                </c:pt>
                <c:pt idx="1690">
                  <c:v>1949.424</c:v>
                </c:pt>
                <c:pt idx="1691">
                  <c:v>1951.6120000000001</c:v>
                </c:pt>
                <c:pt idx="1692">
                  <c:v>1952.3920000000001</c:v>
                </c:pt>
                <c:pt idx="1693">
                  <c:v>1954.4570000000001</c:v>
                </c:pt>
                <c:pt idx="1694">
                  <c:v>1955.616</c:v>
                </c:pt>
                <c:pt idx="1695">
                  <c:v>1956.9739999999999</c:v>
                </c:pt>
                <c:pt idx="1696">
                  <c:v>1958.367</c:v>
                </c:pt>
                <c:pt idx="1697">
                  <c:v>1959.1579999999999</c:v>
                </c:pt>
                <c:pt idx="1698">
                  <c:v>1959.491</c:v>
                </c:pt>
                <c:pt idx="1699">
                  <c:v>1959.6669999999999</c:v>
                </c:pt>
                <c:pt idx="1700">
                  <c:v>1960.0450000000001</c:v>
                </c:pt>
                <c:pt idx="1701">
                  <c:v>1961.8330000000001</c:v>
                </c:pt>
                <c:pt idx="1702">
                  <c:v>1963.3230000000001</c:v>
                </c:pt>
                <c:pt idx="1703">
                  <c:v>1964.162</c:v>
                </c:pt>
                <c:pt idx="1704">
                  <c:v>1965.1690000000001</c:v>
                </c:pt>
                <c:pt idx="1705">
                  <c:v>1966.491</c:v>
                </c:pt>
                <c:pt idx="1706">
                  <c:v>1967.5930000000001</c:v>
                </c:pt>
                <c:pt idx="1707">
                  <c:v>1968.82</c:v>
                </c:pt>
                <c:pt idx="1708">
                  <c:v>1970.2929999999999</c:v>
                </c:pt>
                <c:pt idx="1709">
                  <c:v>1971.8620000000001</c:v>
                </c:pt>
                <c:pt idx="1710">
                  <c:v>1973.4780000000001</c:v>
                </c:pt>
                <c:pt idx="1711">
                  <c:v>1975.4169999999999</c:v>
                </c:pt>
                <c:pt idx="1712">
                  <c:v>1975.807</c:v>
                </c:pt>
                <c:pt idx="1713">
                  <c:v>1976.1320000000001</c:v>
                </c:pt>
                <c:pt idx="1714">
                  <c:v>1978.136</c:v>
                </c:pt>
                <c:pt idx="1715">
                  <c:v>1979.7059999999999</c:v>
                </c:pt>
                <c:pt idx="1716">
                  <c:v>1979.9690000000001</c:v>
                </c:pt>
                <c:pt idx="1717">
                  <c:v>1980.402</c:v>
                </c:pt>
                <c:pt idx="1718">
                  <c:v>1980.4649999999999</c:v>
                </c:pt>
                <c:pt idx="1719">
                  <c:v>1980.5409999999999</c:v>
                </c:pt>
                <c:pt idx="1720">
                  <c:v>1982.7940000000001</c:v>
                </c:pt>
                <c:pt idx="1721">
                  <c:v>1984.672</c:v>
                </c:pt>
                <c:pt idx="1722">
                  <c:v>1985.123</c:v>
                </c:pt>
                <c:pt idx="1723">
                  <c:v>1985.665</c:v>
                </c:pt>
                <c:pt idx="1724">
                  <c:v>1987.452</c:v>
                </c:pt>
                <c:pt idx="1725">
                  <c:v>1988.941</c:v>
                </c:pt>
                <c:pt idx="1726">
                  <c:v>1989.7809999999999</c:v>
                </c:pt>
                <c:pt idx="1727">
                  <c:v>1990.789</c:v>
                </c:pt>
                <c:pt idx="1728">
                  <c:v>1992.11</c:v>
                </c:pt>
                <c:pt idx="1729">
                  <c:v>1994.4390000000001</c:v>
                </c:pt>
                <c:pt idx="1730">
                  <c:v>1995.913</c:v>
                </c:pt>
                <c:pt idx="1731">
                  <c:v>1997.481</c:v>
                </c:pt>
                <c:pt idx="1732">
                  <c:v>1999.097</c:v>
                </c:pt>
                <c:pt idx="1733">
                  <c:v>2001.037</c:v>
                </c:pt>
                <c:pt idx="1734">
                  <c:v>2001.4259999999999</c:v>
                </c:pt>
                <c:pt idx="1735">
                  <c:v>2001.751</c:v>
                </c:pt>
                <c:pt idx="1736">
                  <c:v>2003.7550000000001</c:v>
                </c:pt>
                <c:pt idx="1737">
                  <c:v>2005.319</c:v>
                </c:pt>
                <c:pt idx="1738">
                  <c:v>2006.02</c:v>
                </c:pt>
                <c:pt idx="1739">
                  <c:v>2006.0840000000001</c:v>
                </c:pt>
                <c:pt idx="1740">
                  <c:v>2008.413</c:v>
                </c:pt>
                <c:pt idx="1741">
                  <c:v>2010.742</c:v>
                </c:pt>
                <c:pt idx="1742">
                  <c:v>2011.2840000000001</c:v>
                </c:pt>
                <c:pt idx="1743">
                  <c:v>2013.0709999999999</c:v>
                </c:pt>
                <c:pt idx="1744">
                  <c:v>2014.56</c:v>
                </c:pt>
                <c:pt idx="1745">
                  <c:v>2015.4</c:v>
                </c:pt>
                <c:pt idx="1746">
                  <c:v>2016.4079999999999</c:v>
                </c:pt>
                <c:pt idx="1747">
                  <c:v>2018.83</c:v>
                </c:pt>
                <c:pt idx="1748">
                  <c:v>2020.058</c:v>
                </c:pt>
                <c:pt idx="1749">
                  <c:v>2021.5319999999999</c:v>
                </c:pt>
                <c:pt idx="1750">
                  <c:v>2022.3869999999999</c:v>
                </c:pt>
                <c:pt idx="1751">
                  <c:v>2023.0989999999999</c:v>
                </c:pt>
                <c:pt idx="1752">
                  <c:v>2026.6559999999999</c:v>
                </c:pt>
                <c:pt idx="1753">
                  <c:v>2027.0450000000001</c:v>
                </c:pt>
                <c:pt idx="1754">
                  <c:v>2027.3689999999999</c:v>
                </c:pt>
                <c:pt idx="1755">
                  <c:v>2029.374</c:v>
                </c:pt>
                <c:pt idx="1756">
                  <c:v>2030.932</c:v>
                </c:pt>
                <c:pt idx="1757">
                  <c:v>2031.6389999999999</c:v>
                </c:pt>
                <c:pt idx="1758">
                  <c:v>2031.703</c:v>
                </c:pt>
                <c:pt idx="1759">
                  <c:v>2031.78</c:v>
                </c:pt>
                <c:pt idx="1760">
                  <c:v>2034.0319999999999</c:v>
                </c:pt>
                <c:pt idx="1761">
                  <c:v>2035.9079999999999</c:v>
                </c:pt>
                <c:pt idx="1762">
                  <c:v>2036.3610000000001</c:v>
                </c:pt>
                <c:pt idx="1763">
                  <c:v>2038.69</c:v>
                </c:pt>
                <c:pt idx="1764">
                  <c:v>2039.8989999999999</c:v>
                </c:pt>
                <c:pt idx="1765">
                  <c:v>2040.1780000000001</c:v>
                </c:pt>
                <c:pt idx="1766">
                  <c:v>2041.019</c:v>
                </c:pt>
                <c:pt idx="1767">
                  <c:v>2042.028</c:v>
                </c:pt>
                <c:pt idx="1768">
                  <c:v>2043.348</c:v>
                </c:pt>
                <c:pt idx="1769">
                  <c:v>2044.4480000000001</c:v>
                </c:pt>
                <c:pt idx="1770">
                  <c:v>2045.6769999999999</c:v>
                </c:pt>
                <c:pt idx="1771">
                  <c:v>2047.152</c:v>
                </c:pt>
                <c:pt idx="1772">
                  <c:v>2048.0059999999999</c:v>
                </c:pt>
                <c:pt idx="1773">
                  <c:v>2052.2759999999998</c:v>
                </c:pt>
                <c:pt idx="1774">
                  <c:v>2056.5450000000001</c:v>
                </c:pt>
                <c:pt idx="1775">
                  <c:v>2057.3220000000001</c:v>
                </c:pt>
                <c:pt idx="1776">
                  <c:v>2057.4</c:v>
                </c:pt>
                <c:pt idx="1777">
                  <c:v>2059.6509999999998</c:v>
                </c:pt>
                <c:pt idx="1778">
                  <c:v>2061.527</c:v>
                </c:pt>
                <c:pt idx="1779">
                  <c:v>2061.98</c:v>
                </c:pt>
                <c:pt idx="1780">
                  <c:v>2062.5230000000001</c:v>
                </c:pt>
                <c:pt idx="1781">
                  <c:v>2064.3090000000002</c:v>
                </c:pt>
                <c:pt idx="1782">
                  <c:v>2067.6480000000001</c:v>
                </c:pt>
                <c:pt idx="1783">
                  <c:v>2068.9670000000001</c:v>
                </c:pt>
                <c:pt idx="1784">
                  <c:v>2070.0659999999998</c:v>
                </c:pt>
                <c:pt idx="1785">
                  <c:v>2071.2959999999998</c:v>
                </c:pt>
                <c:pt idx="1786">
                  <c:v>2072.7710000000002</c:v>
                </c:pt>
                <c:pt idx="1787">
                  <c:v>2073.625</c:v>
                </c:pt>
                <c:pt idx="1788">
                  <c:v>2074.3359999999998</c:v>
                </c:pt>
                <c:pt idx="1789">
                  <c:v>2075.9540000000002</c:v>
                </c:pt>
                <c:pt idx="1790">
                  <c:v>2077.895</c:v>
                </c:pt>
                <c:pt idx="1791">
                  <c:v>2078.2829999999999</c:v>
                </c:pt>
                <c:pt idx="1792">
                  <c:v>2078.6060000000002</c:v>
                </c:pt>
                <c:pt idx="1793">
                  <c:v>2080.6120000000001</c:v>
                </c:pt>
                <c:pt idx="1794">
                  <c:v>2082.1579999999999</c:v>
                </c:pt>
                <c:pt idx="1795">
                  <c:v>2082.8760000000002</c:v>
                </c:pt>
                <c:pt idx="1796">
                  <c:v>2082.9409999999998</c:v>
                </c:pt>
                <c:pt idx="1797">
                  <c:v>2083.0189999999998</c:v>
                </c:pt>
                <c:pt idx="1798">
                  <c:v>2085.27</c:v>
                </c:pt>
                <c:pt idx="1799">
                  <c:v>2087.145</c:v>
                </c:pt>
                <c:pt idx="1800">
                  <c:v>2087.5990000000002</c:v>
                </c:pt>
                <c:pt idx="1801">
                  <c:v>2088.143</c:v>
                </c:pt>
                <c:pt idx="1802">
                  <c:v>2089.9279999999999</c:v>
                </c:pt>
                <c:pt idx="1803">
                  <c:v>2091.415</c:v>
                </c:pt>
                <c:pt idx="1804">
                  <c:v>2092.2570000000001</c:v>
                </c:pt>
                <c:pt idx="1805">
                  <c:v>2093.2669999999998</c:v>
                </c:pt>
                <c:pt idx="1806">
                  <c:v>2095.6849999999999</c:v>
                </c:pt>
                <c:pt idx="1807">
                  <c:v>2096.915</c:v>
                </c:pt>
                <c:pt idx="1808">
                  <c:v>2098.3910000000001</c:v>
                </c:pt>
                <c:pt idx="1809">
                  <c:v>2099.2440000000001</c:v>
                </c:pt>
                <c:pt idx="1810">
                  <c:v>2099.9549999999999</c:v>
                </c:pt>
                <c:pt idx="1811">
                  <c:v>2101.5729999999999</c:v>
                </c:pt>
                <c:pt idx="1812">
                  <c:v>2103.5149999999999</c:v>
                </c:pt>
                <c:pt idx="1813">
                  <c:v>2103.902</c:v>
                </c:pt>
                <c:pt idx="1814">
                  <c:v>2104.2240000000002</c:v>
                </c:pt>
                <c:pt idx="1815">
                  <c:v>2106.2310000000002</c:v>
                </c:pt>
                <c:pt idx="1816">
                  <c:v>2107.7710000000002</c:v>
                </c:pt>
                <c:pt idx="1817">
                  <c:v>2108.4940000000001</c:v>
                </c:pt>
                <c:pt idx="1818">
                  <c:v>2108.56</c:v>
                </c:pt>
                <c:pt idx="1819">
                  <c:v>2108.6390000000001</c:v>
                </c:pt>
                <c:pt idx="1820">
                  <c:v>2110.8890000000001</c:v>
                </c:pt>
                <c:pt idx="1821">
                  <c:v>2112.7640000000001</c:v>
                </c:pt>
                <c:pt idx="1822">
                  <c:v>2113.7629999999999</c:v>
                </c:pt>
                <c:pt idx="1823">
                  <c:v>2117.0329999999999</c:v>
                </c:pt>
                <c:pt idx="1824">
                  <c:v>2117.8760000000002</c:v>
                </c:pt>
                <c:pt idx="1825">
                  <c:v>2118.8870000000002</c:v>
                </c:pt>
                <c:pt idx="1826">
                  <c:v>2120.2049999999999</c:v>
                </c:pt>
                <c:pt idx="1827">
                  <c:v>2121.3029999999999</c:v>
                </c:pt>
                <c:pt idx="1828">
                  <c:v>2122.5340000000001</c:v>
                </c:pt>
                <c:pt idx="1829">
                  <c:v>2124.011</c:v>
                </c:pt>
                <c:pt idx="1830">
                  <c:v>2127.192</c:v>
                </c:pt>
                <c:pt idx="1831">
                  <c:v>2129.5210000000002</c:v>
                </c:pt>
                <c:pt idx="1832">
                  <c:v>2129.8429999999998</c:v>
                </c:pt>
                <c:pt idx="1833">
                  <c:v>2131.85</c:v>
                </c:pt>
                <c:pt idx="1834">
                  <c:v>2133.3829999999998</c:v>
                </c:pt>
                <c:pt idx="1835">
                  <c:v>2134.1790000000001</c:v>
                </c:pt>
                <c:pt idx="1836">
                  <c:v>2136.5079999999998</c:v>
                </c:pt>
                <c:pt idx="1837">
                  <c:v>2138.3820000000001</c:v>
                </c:pt>
                <c:pt idx="1838">
                  <c:v>2138.837</c:v>
                </c:pt>
                <c:pt idx="1839">
                  <c:v>2139.3820000000001</c:v>
                </c:pt>
                <c:pt idx="1840">
                  <c:v>2141.6010000000001</c:v>
                </c:pt>
                <c:pt idx="1841">
                  <c:v>2142.6750000000002</c:v>
                </c:pt>
                <c:pt idx="1842">
                  <c:v>2143.491</c:v>
                </c:pt>
                <c:pt idx="1843">
                  <c:v>2145.8150000000001</c:v>
                </c:pt>
                <c:pt idx="1844">
                  <c:v>2147.038</c:v>
                </c:pt>
                <c:pt idx="1845">
                  <c:v>2148.14</c:v>
                </c:pt>
                <c:pt idx="1846">
                  <c:v>2149.3969999999999</c:v>
                </c:pt>
                <c:pt idx="1847">
                  <c:v>2150.4639999999999</c:v>
                </c:pt>
                <c:pt idx="1848">
                  <c:v>2151.4</c:v>
                </c:pt>
                <c:pt idx="1849">
                  <c:v>2152.7890000000002</c:v>
                </c:pt>
                <c:pt idx="1850">
                  <c:v>2155.1129999999998</c:v>
                </c:pt>
                <c:pt idx="1851">
                  <c:v>2155.7629999999999</c:v>
                </c:pt>
                <c:pt idx="1852">
                  <c:v>2156.386</c:v>
                </c:pt>
                <c:pt idx="1853">
                  <c:v>2157.4380000000001</c:v>
                </c:pt>
                <c:pt idx="1854">
                  <c:v>2159.3470000000002</c:v>
                </c:pt>
                <c:pt idx="1855">
                  <c:v>2159.7620000000002</c:v>
                </c:pt>
                <c:pt idx="1856">
                  <c:v>2160.1260000000002</c:v>
                </c:pt>
                <c:pt idx="1857">
                  <c:v>2162.0859999999998</c:v>
                </c:pt>
                <c:pt idx="1858">
                  <c:v>2164.4110000000001</c:v>
                </c:pt>
                <c:pt idx="1859">
                  <c:v>2164.4879999999998</c:v>
                </c:pt>
                <c:pt idx="1860">
                  <c:v>2165.6709999999998</c:v>
                </c:pt>
                <c:pt idx="1861">
                  <c:v>2166.7350000000001</c:v>
                </c:pt>
                <c:pt idx="1862">
                  <c:v>2168.8510000000001</c:v>
                </c:pt>
                <c:pt idx="1863">
                  <c:v>2169.06</c:v>
                </c:pt>
                <c:pt idx="1864">
                  <c:v>2171.384</c:v>
                </c:pt>
                <c:pt idx="1865">
                  <c:v>2173.2139999999999</c:v>
                </c:pt>
                <c:pt idx="1866">
                  <c:v>2173.7080000000001</c:v>
                </c:pt>
                <c:pt idx="1867">
                  <c:v>2174.2730000000001</c:v>
                </c:pt>
                <c:pt idx="1868">
                  <c:v>2176.0329999999999</c:v>
                </c:pt>
                <c:pt idx="1869">
                  <c:v>2177.576</c:v>
                </c:pt>
                <c:pt idx="1870">
                  <c:v>2178.357</c:v>
                </c:pt>
                <c:pt idx="1871">
                  <c:v>2179.248</c:v>
                </c:pt>
                <c:pt idx="1872">
                  <c:v>2180.6819999999998</c:v>
                </c:pt>
                <c:pt idx="1873">
                  <c:v>2181.9389999999999</c:v>
                </c:pt>
                <c:pt idx="1874">
                  <c:v>2183.0059999999999</c:v>
                </c:pt>
                <c:pt idx="1875">
                  <c:v>2184.223</c:v>
                </c:pt>
                <c:pt idx="1876">
                  <c:v>2185.33</c:v>
                </c:pt>
                <c:pt idx="1877">
                  <c:v>2186.3020000000001</c:v>
                </c:pt>
                <c:pt idx="1878">
                  <c:v>2187.6550000000002</c:v>
                </c:pt>
                <c:pt idx="1879">
                  <c:v>2189.1979999999999</c:v>
                </c:pt>
                <c:pt idx="1880">
                  <c:v>2189.9789999999998</c:v>
                </c:pt>
                <c:pt idx="1881">
                  <c:v>2190.6640000000002</c:v>
                </c:pt>
                <c:pt idx="1882">
                  <c:v>2192.3040000000001</c:v>
                </c:pt>
                <c:pt idx="1883">
                  <c:v>2194.1729999999998</c:v>
                </c:pt>
                <c:pt idx="1884">
                  <c:v>2194.6280000000002</c:v>
                </c:pt>
                <c:pt idx="1885">
                  <c:v>2195.027</c:v>
                </c:pt>
                <c:pt idx="1886">
                  <c:v>2196.9520000000002</c:v>
                </c:pt>
                <c:pt idx="1887">
                  <c:v>2199.1480000000001</c:v>
                </c:pt>
                <c:pt idx="1888">
                  <c:v>2199.277</c:v>
                </c:pt>
                <c:pt idx="1889">
                  <c:v>2199.39</c:v>
                </c:pt>
                <c:pt idx="1890">
                  <c:v>2201.1129999999998</c:v>
                </c:pt>
                <c:pt idx="1891">
                  <c:v>2201.6010000000001</c:v>
                </c:pt>
                <c:pt idx="1892">
                  <c:v>2203.752</c:v>
                </c:pt>
                <c:pt idx="1893">
                  <c:v>2203.9259999999999</c:v>
                </c:pt>
                <c:pt idx="1894">
                  <c:v>2204.123</c:v>
                </c:pt>
                <c:pt idx="1895">
                  <c:v>2206.25</c:v>
                </c:pt>
                <c:pt idx="1896">
                  <c:v>2208.1149999999998</c:v>
                </c:pt>
                <c:pt idx="1897">
                  <c:v>2208.5749999999998</c:v>
                </c:pt>
                <c:pt idx="1898">
                  <c:v>2209.098</c:v>
                </c:pt>
                <c:pt idx="1899">
                  <c:v>2210.8989999999999</c:v>
                </c:pt>
                <c:pt idx="1900">
                  <c:v>2212.4780000000001</c:v>
                </c:pt>
                <c:pt idx="1901">
                  <c:v>2213.223</c:v>
                </c:pt>
                <c:pt idx="1902">
                  <c:v>2214.0729999999999</c:v>
                </c:pt>
                <c:pt idx="1903">
                  <c:v>2215.5479999999998</c:v>
                </c:pt>
                <c:pt idx="1904">
                  <c:v>2215.6410000000001</c:v>
                </c:pt>
                <c:pt idx="1905">
                  <c:v>2216.8409999999999</c:v>
                </c:pt>
                <c:pt idx="1906">
                  <c:v>2217.2449999999999</c:v>
                </c:pt>
                <c:pt idx="1907">
                  <c:v>2219.0479999999998</c:v>
                </c:pt>
                <c:pt idx="1908">
                  <c:v>2220.1970000000001</c:v>
                </c:pt>
                <c:pt idx="1909">
                  <c:v>2222.5210000000002</c:v>
                </c:pt>
                <c:pt idx="1910">
                  <c:v>2224.0230000000001</c:v>
                </c:pt>
                <c:pt idx="1911">
                  <c:v>2225.5659999999998</c:v>
                </c:pt>
                <c:pt idx="1912">
                  <c:v>2228.9989999999998</c:v>
                </c:pt>
                <c:pt idx="1913">
                  <c:v>2229.4940000000001</c:v>
                </c:pt>
                <c:pt idx="1914">
                  <c:v>2229.9290000000001</c:v>
                </c:pt>
                <c:pt idx="1915">
                  <c:v>2231.819</c:v>
                </c:pt>
                <c:pt idx="1916">
                  <c:v>2233.9740000000002</c:v>
                </c:pt>
                <c:pt idx="1917">
                  <c:v>2234.143</c:v>
                </c:pt>
                <c:pt idx="1918">
                  <c:v>2234.2910000000002</c:v>
                </c:pt>
                <c:pt idx="1919">
                  <c:v>2236.4670000000001</c:v>
                </c:pt>
                <c:pt idx="1920">
                  <c:v>2236.5540000000001</c:v>
                </c:pt>
                <c:pt idx="1921">
                  <c:v>2238.654</c:v>
                </c:pt>
                <c:pt idx="1922">
                  <c:v>2238.7919999999999</c:v>
                </c:pt>
                <c:pt idx="1923">
                  <c:v>2238.9490000000001</c:v>
                </c:pt>
                <c:pt idx="1924">
                  <c:v>2241.116</c:v>
                </c:pt>
                <c:pt idx="1925">
                  <c:v>2243.0169999999998</c:v>
                </c:pt>
                <c:pt idx="1926">
                  <c:v>2243.924</c:v>
                </c:pt>
                <c:pt idx="1927">
                  <c:v>2247.3789999999999</c:v>
                </c:pt>
                <c:pt idx="1928">
                  <c:v>2248.0889999999999</c:v>
                </c:pt>
                <c:pt idx="1929">
                  <c:v>2248.8989999999999</c:v>
                </c:pt>
                <c:pt idx="1930">
                  <c:v>2250.4140000000002</c:v>
                </c:pt>
                <c:pt idx="1931">
                  <c:v>2251.7420000000002</c:v>
                </c:pt>
                <c:pt idx="1932">
                  <c:v>2252.7379999999998</c:v>
                </c:pt>
                <c:pt idx="1933">
                  <c:v>2253.8739999999998</c:v>
                </c:pt>
                <c:pt idx="1934">
                  <c:v>2255.0630000000001</c:v>
                </c:pt>
                <c:pt idx="1935">
                  <c:v>2257.3870000000002</c:v>
                </c:pt>
                <c:pt idx="1936">
                  <c:v>2259.7109999999998</c:v>
                </c:pt>
                <c:pt idx="1937">
                  <c:v>2260.4679999999998</c:v>
                </c:pt>
                <c:pt idx="1938">
                  <c:v>2262.0360000000001</c:v>
                </c:pt>
                <c:pt idx="1939">
                  <c:v>2263.8249999999998</c:v>
                </c:pt>
                <c:pt idx="1940">
                  <c:v>2264.36</c:v>
                </c:pt>
                <c:pt idx="1941">
                  <c:v>2264.83</c:v>
                </c:pt>
                <c:pt idx="1942">
                  <c:v>2266.6849999999999</c:v>
                </c:pt>
                <c:pt idx="1943">
                  <c:v>2268.8000000000002</c:v>
                </c:pt>
                <c:pt idx="1944">
                  <c:v>2269.009</c:v>
                </c:pt>
                <c:pt idx="1945">
                  <c:v>2269.1930000000002</c:v>
                </c:pt>
                <c:pt idx="1946">
                  <c:v>2271.3339999999998</c:v>
                </c:pt>
                <c:pt idx="1947">
                  <c:v>2271.9949999999999</c:v>
                </c:pt>
                <c:pt idx="1948">
                  <c:v>2273.556</c:v>
                </c:pt>
                <c:pt idx="1949">
                  <c:v>2273.6579999999999</c:v>
                </c:pt>
                <c:pt idx="1950">
                  <c:v>2273.7750000000001</c:v>
                </c:pt>
                <c:pt idx="1951">
                  <c:v>2275.982</c:v>
                </c:pt>
                <c:pt idx="1952">
                  <c:v>2276.6480000000001</c:v>
                </c:pt>
                <c:pt idx="1953">
                  <c:v>2277.9180000000001</c:v>
                </c:pt>
                <c:pt idx="1954">
                  <c:v>2278.3069999999998</c:v>
                </c:pt>
                <c:pt idx="1955">
                  <c:v>2278.75</c:v>
                </c:pt>
                <c:pt idx="1956">
                  <c:v>2280.6309999999999</c:v>
                </c:pt>
                <c:pt idx="1957">
                  <c:v>2282.2809999999999</c:v>
                </c:pt>
                <c:pt idx="1958">
                  <c:v>2283.7249999999999</c:v>
                </c:pt>
                <c:pt idx="1959">
                  <c:v>2285.2800000000002</c:v>
                </c:pt>
                <c:pt idx="1960">
                  <c:v>2286.6439999999998</c:v>
                </c:pt>
                <c:pt idx="1961">
                  <c:v>2287.605</c:v>
                </c:pt>
                <c:pt idx="1962">
                  <c:v>2288.6999999999998</c:v>
                </c:pt>
                <c:pt idx="1963">
                  <c:v>2289.9290000000001</c:v>
                </c:pt>
                <c:pt idx="1964">
                  <c:v>2291.0059999999999</c:v>
                </c:pt>
                <c:pt idx="1965">
                  <c:v>2293.6750000000002</c:v>
                </c:pt>
                <c:pt idx="1966">
                  <c:v>2295.3690000000001</c:v>
                </c:pt>
                <c:pt idx="1967">
                  <c:v>2296.902</c:v>
                </c:pt>
                <c:pt idx="1968">
                  <c:v>2298.65</c:v>
                </c:pt>
                <c:pt idx="1969">
                  <c:v>2299.2260000000001</c:v>
                </c:pt>
                <c:pt idx="1970">
                  <c:v>2299.732</c:v>
                </c:pt>
                <c:pt idx="1971">
                  <c:v>2301.5509999999999</c:v>
                </c:pt>
                <c:pt idx="1972">
                  <c:v>2303.625</c:v>
                </c:pt>
                <c:pt idx="1973">
                  <c:v>2303.875</c:v>
                </c:pt>
                <c:pt idx="1974">
                  <c:v>2304.0949999999998</c:v>
                </c:pt>
                <c:pt idx="1975">
                  <c:v>2306.1999999999998</c:v>
                </c:pt>
                <c:pt idx="1976">
                  <c:v>2307.4369999999999</c:v>
                </c:pt>
                <c:pt idx="1977">
                  <c:v>2307.607</c:v>
                </c:pt>
                <c:pt idx="1978">
                  <c:v>2307.8290000000002</c:v>
                </c:pt>
                <c:pt idx="1979">
                  <c:v>2308.4899999999998</c:v>
                </c:pt>
                <c:pt idx="1980">
                  <c:v>2308.5230000000001</c:v>
                </c:pt>
                <c:pt idx="1981">
                  <c:v>2308.56</c:v>
                </c:pt>
                <c:pt idx="1982">
                  <c:v>2310.846</c:v>
                </c:pt>
                <c:pt idx="1983">
                  <c:v>2312.913</c:v>
                </c:pt>
                <c:pt idx="1984">
                  <c:v>2313.1680000000001</c:v>
                </c:pt>
                <c:pt idx="1985">
                  <c:v>2313.4499999999998</c:v>
                </c:pt>
                <c:pt idx="1986">
                  <c:v>2315.4899999999998</c:v>
                </c:pt>
                <c:pt idx="1987">
                  <c:v>2317.3359999999998</c:v>
                </c:pt>
                <c:pt idx="1988">
                  <c:v>2317.8130000000001</c:v>
                </c:pt>
                <c:pt idx="1989">
                  <c:v>2318.34</c:v>
                </c:pt>
                <c:pt idx="1990">
                  <c:v>2320.1350000000002</c:v>
                </c:pt>
                <c:pt idx="1991">
                  <c:v>2321.759</c:v>
                </c:pt>
                <c:pt idx="1992">
                  <c:v>2322.4569999999999</c:v>
                </c:pt>
                <c:pt idx="1993">
                  <c:v>2323.23</c:v>
                </c:pt>
                <c:pt idx="1994">
                  <c:v>2324.7800000000002</c:v>
                </c:pt>
                <c:pt idx="1995">
                  <c:v>2326.181</c:v>
                </c:pt>
                <c:pt idx="1996">
                  <c:v>2327.1019999999999</c:v>
                </c:pt>
                <c:pt idx="1997">
                  <c:v>2328.12</c:v>
                </c:pt>
                <c:pt idx="1998">
                  <c:v>2329.424</c:v>
                </c:pt>
                <c:pt idx="1999">
                  <c:v>2330.6039999999998</c:v>
                </c:pt>
                <c:pt idx="2000">
                  <c:v>2331.7469999999998</c:v>
                </c:pt>
                <c:pt idx="2001">
                  <c:v>2333.0100000000002</c:v>
                </c:pt>
                <c:pt idx="2002">
                  <c:v>2334.069</c:v>
                </c:pt>
                <c:pt idx="2003">
                  <c:v>2334.5079999999998</c:v>
                </c:pt>
                <c:pt idx="2004">
                  <c:v>2335.027</c:v>
                </c:pt>
                <c:pt idx="2005">
                  <c:v>2336.3910000000001</c:v>
                </c:pt>
                <c:pt idx="2006">
                  <c:v>2337.9</c:v>
                </c:pt>
                <c:pt idx="2007">
                  <c:v>2338.7139999999999</c:v>
                </c:pt>
                <c:pt idx="2008">
                  <c:v>2341.0360000000001</c:v>
                </c:pt>
                <c:pt idx="2009">
                  <c:v>2342.79</c:v>
                </c:pt>
                <c:pt idx="2010">
                  <c:v>2343.3580000000002</c:v>
                </c:pt>
                <c:pt idx="2011">
                  <c:v>2345.681</c:v>
                </c:pt>
                <c:pt idx="2012">
                  <c:v>2346.1419999999998</c:v>
                </c:pt>
                <c:pt idx="2013">
                  <c:v>2348.0030000000002</c:v>
                </c:pt>
                <c:pt idx="2014">
                  <c:v>2348.2950000000001</c:v>
                </c:pt>
                <c:pt idx="2015">
                  <c:v>2350.3249999999998</c:v>
                </c:pt>
                <c:pt idx="2016">
                  <c:v>2352.5700000000002</c:v>
                </c:pt>
                <c:pt idx="2017">
                  <c:v>2352.7179999999998</c:v>
                </c:pt>
                <c:pt idx="2018">
                  <c:v>2354.123</c:v>
                </c:pt>
                <c:pt idx="2019">
                  <c:v>2354.9699999999998</c:v>
                </c:pt>
                <c:pt idx="2020">
                  <c:v>2357.2930000000001</c:v>
                </c:pt>
                <c:pt idx="2021">
                  <c:v>2359.6149999999998</c:v>
                </c:pt>
                <c:pt idx="2022">
                  <c:v>2361.5639999999999</c:v>
                </c:pt>
                <c:pt idx="2023">
                  <c:v>2361.9369999999999</c:v>
                </c:pt>
                <c:pt idx="2024">
                  <c:v>2362.35</c:v>
                </c:pt>
                <c:pt idx="2025">
                  <c:v>2364.2600000000002</c:v>
                </c:pt>
                <c:pt idx="2026">
                  <c:v>2365.9870000000001</c:v>
                </c:pt>
                <c:pt idx="2027">
                  <c:v>2366.5819999999999</c:v>
                </c:pt>
                <c:pt idx="2028">
                  <c:v>2367.2399999999998</c:v>
                </c:pt>
                <c:pt idx="2029">
                  <c:v>2368.904</c:v>
                </c:pt>
                <c:pt idx="2030">
                  <c:v>2370.4090000000001</c:v>
                </c:pt>
                <c:pt idx="2031">
                  <c:v>2371.2269999999999</c:v>
                </c:pt>
                <c:pt idx="2032">
                  <c:v>2372.13</c:v>
                </c:pt>
                <c:pt idx="2033">
                  <c:v>2373.549</c:v>
                </c:pt>
                <c:pt idx="2034">
                  <c:v>2375.8710000000001</c:v>
                </c:pt>
                <c:pt idx="2035">
                  <c:v>2377.02</c:v>
                </c:pt>
                <c:pt idx="2036">
                  <c:v>2378.194</c:v>
                </c:pt>
                <c:pt idx="2037">
                  <c:v>2378.4740000000002</c:v>
                </c:pt>
                <c:pt idx="2038">
                  <c:v>2380.5129999999999</c:v>
                </c:pt>
                <c:pt idx="2039">
                  <c:v>2381.7040000000002</c:v>
                </c:pt>
                <c:pt idx="2040">
                  <c:v>2383.9830000000002</c:v>
                </c:pt>
                <c:pt idx="2041">
                  <c:v>2385.1529999999998</c:v>
                </c:pt>
                <c:pt idx="2042">
                  <c:v>2386.3009999999999</c:v>
                </c:pt>
                <c:pt idx="2043">
                  <c:v>2387.4720000000002</c:v>
                </c:pt>
                <c:pt idx="2044">
                  <c:v>2388.665</c:v>
                </c:pt>
                <c:pt idx="2045">
                  <c:v>2389.6610000000001</c:v>
                </c:pt>
                <c:pt idx="2046">
                  <c:v>2389.7919999999999</c:v>
                </c:pt>
                <c:pt idx="2047">
                  <c:v>2390.8980000000001</c:v>
                </c:pt>
                <c:pt idx="2048">
                  <c:v>2392.1109999999999</c:v>
                </c:pt>
                <c:pt idx="2049">
                  <c:v>2393.346</c:v>
                </c:pt>
                <c:pt idx="2050">
                  <c:v>2394.431</c:v>
                </c:pt>
                <c:pt idx="2051">
                  <c:v>2395.4949999999999</c:v>
                </c:pt>
                <c:pt idx="2052">
                  <c:v>2396.75</c:v>
                </c:pt>
                <c:pt idx="2053">
                  <c:v>2398.0279999999998</c:v>
                </c:pt>
                <c:pt idx="2054">
                  <c:v>2400.0920000000001</c:v>
                </c:pt>
                <c:pt idx="2055">
                  <c:v>2401.3890000000001</c:v>
                </c:pt>
                <c:pt idx="2056">
                  <c:v>2403.7089999999998</c:v>
                </c:pt>
                <c:pt idx="2057">
                  <c:v>2404.6889999999999</c:v>
                </c:pt>
                <c:pt idx="2058">
                  <c:v>2406.0279999999998</c:v>
                </c:pt>
                <c:pt idx="2059">
                  <c:v>2407.3919999999998</c:v>
                </c:pt>
                <c:pt idx="2060">
                  <c:v>2408.348</c:v>
                </c:pt>
                <c:pt idx="2061">
                  <c:v>2409.2860000000001</c:v>
                </c:pt>
                <c:pt idx="2062">
                  <c:v>2410.6669999999999</c:v>
                </c:pt>
                <c:pt idx="2063">
                  <c:v>2412.0740000000001</c:v>
                </c:pt>
                <c:pt idx="2064">
                  <c:v>2412.9870000000001</c:v>
                </c:pt>
                <c:pt idx="2065">
                  <c:v>2413.8829999999998</c:v>
                </c:pt>
                <c:pt idx="2066">
                  <c:v>2415.306</c:v>
                </c:pt>
                <c:pt idx="2067">
                  <c:v>2416.7559999999999</c:v>
                </c:pt>
                <c:pt idx="2068">
                  <c:v>2417.6260000000002</c:v>
                </c:pt>
                <c:pt idx="2069">
                  <c:v>2418.48</c:v>
                </c:pt>
                <c:pt idx="2070">
                  <c:v>2421.4380000000001</c:v>
                </c:pt>
                <c:pt idx="2071">
                  <c:v>2422.2649999999999</c:v>
                </c:pt>
                <c:pt idx="2072">
                  <c:v>2423.0770000000002</c:v>
                </c:pt>
                <c:pt idx="2073">
                  <c:v>2424.585</c:v>
                </c:pt>
                <c:pt idx="2074">
                  <c:v>2426.12</c:v>
                </c:pt>
                <c:pt idx="2075">
                  <c:v>2426.904</c:v>
                </c:pt>
                <c:pt idx="2076">
                  <c:v>2427.674</c:v>
                </c:pt>
                <c:pt idx="2077">
                  <c:v>2429.223</c:v>
                </c:pt>
                <c:pt idx="2078">
                  <c:v>2430.8020000000001</c:v>
                </c:pt>
                <c:pt idx="2079">
                  <c:v>2431.5430000000001</c:v>
                </c:pt>
                <c:pt idx="2080">
                  <c:v>2432.1729999999998</c:v>
                </c:pt>
                <c:pt idx="2081">
                  <c:v>2432.2710000000002</c:v>
                </c:pt>
                <c:pt idx="2082">
                  <c:v>2433.8629999999998</c:v>
                </c:pt>
                <c:pt idx="2083">
                  <c:v>2435.4839999999999</c:v>
                </c:pt>
                <c:pt idx="2084">
                  <c:v>2436.1819999999998</c:v>
                </c:pt>
                <c:pt idx="2085">
                  <c:v>2436.8679999999999</c:v>
                </c:pt>
                <c:pt idx="2086">
                  <c:v>2438.502</c:v>
                </c:pt>
                <c:pt idx="2087">
                  <c:v>2440.1660000000002</c:v>
                </c:pt>
                <c:pt idx="2088">
                  <c:v>2440.8209999999999</c:v>
                </c:pt>
                <c:pt idx="2089">
                  <c:v>2441.4650000000001</c:v>
                </c:pt>
                <c:pt idx="2090">
                  <c:v>2443.1410000000001</c:v>
                </c:pt>
                <c:pt idx="2091">
                  <c:v>2444.8470000000002</c:v>
                </c:pt>
                <c:pt idx="2092">
                  <c:v>2445.46</c:v>
                </c:pt>
                <c:pt idx="2093">
                  <c:v>2447.7800000000002</c:v>
                </c:pt>
                <c:pt idx="2094">
                  <c:v>2449.194</c:v>
                </c:pt>
                <c:pt idx="2095">
                  <c:v>2449.529</c:v>
                </c:pt>
                <c:pt idx="2096">
                  <c:v>2450.0990000000002</c:v>
                </c:pt>
                <c:pt idx="2097">
                  <c:v>2450.6590000000001</c:v>
                </c:pt>
                <c:pt idx="2098">
                  <c:v>2452.4189999999999</c:v>
                </c:pt>
                <c:pt idx="2099">
                  <c:v>2454.2109999999998</c:v>
                </c:pt>
                <c:pt idx="2100">
                  <c:v>2454.7379999999998</c:v>
                </c:pt>
                <c:pt idx="2101">
                  <c:v>2455.2559999999999</c:v>
                </c:pt>
                <c:pt idx="2102">
                  <c:v>2458.893</c:v>
                </c:pt>
                <c:pt idx="2103">
                  <c:v>2459.377</c:v>
                </c:pt>
                <c:pt idx="2104">
                  <c:v>2459.8530000000001</c:v>
                </c:pt>
                <c:pt idx="2105">
                  <c:v>2461.6970000000001</c:v>
                </c:pt>
                <c:pt idx="2106">
                  <c:v>2463.5749999999998</c:v>
                </c:pt>
                <c:pt idx="2107">
                  <c:v>2464.0160000000001</c:v>
                </c:pt>
                <c:pt idx="2108">
                  <c:v>2466.3359999999998</c:v>
                </c:pt>
                <c:pt idx="2109">
                  <c:v>2468.2570000000001</c:v>
                </c:pt>
                <c:pt idx="2110">
                  <c:v>2468.6550000000002</c:v>
                </c:pt>
                <c:pt idx="2111">
                  <c:v>2469.047</c:v>
                </c:pt>
                <c:pt idx="2112">
                  <c:v>2472.9389999999999</c:v>
                </c:pt>
                <c:pt idx="2113">
                  <c:v>2473.6439999999998</c:v>
                </c:pt>
                <c:pt idx="2114">
                  <c:v>2475.614</c:v>
                </c:pt>
                <c:pt idx="2115">
                  <c:v>2477.6210000000001</c:v>
                </c:pt>
                <c:pt idx="2116">
                  <c:v>2477.933</c:v>
                </c:pt>
                <c:pt idx="2117">
                  <c:v>2478.241</c:v>
                </c:pt>
                <c:pt idx="2118">
                  <c:v>2480.2530000000002</c:v>
                </c:pt>
                <c:pt idx="2119">
                  <c:v>2482.3029999999999</c:v>
                </c:pt>
                <c:pt idx="2120">
                  <c:v>2482.5729999999999</c:v>
                </c:pt>
                <c:pt idx="2121">
                  <c:v>2484.8919999999998</c:v>
                </c:pt>
                <c:pt idx="2122">
                  <c:v>2486.9839999999999</c:v>
                </c:pt>
                <c:pt idx="2123">
                  <c:v>2487.2109999999998</c:v>
                </c:pt>
                <c:pt idx="2124">
                  <c:v>2487.4349999999999</c:v>
                </c:pt>
                <c:pt idx="2125">
                  <c:v>2489.5309999999999</c:v>
                </c:pt>
                <c:pt idx="2126">
                  <c:v>2491.6660000000002</c:v>
                </c:pt>
                <c:pt idx="2127">
                  <c:v>2491.8510000000001</c:v>
                </c:pt>
                <c:pt idx="2128">
                  <c:v>2494.17</c:v>
                </c:pt>
                <c:pt idx="2129">
                  <c:v>2496.348</c:v>
                </c:pt>
                <c:pt idx="2130">
                  <c:v>2496.4899999999998</c:v>
                </c:pt>
                <c:pt idx="2131">
                  <c:v>2496.6280000000002</c:v>
                </c:pt>
                <c:pt idx="2132">
                  <c:v>2498.8090000000002</c:v>
                </c:pt>
                <c:pt idx="2133">
                  <c:v>2501.0300000000002</c:v>
                </c:pt>
                <c:pt idx="2134">
                  <c:v>2501.1289999999999</c:v>
                </c:pt>
                <c:pt idx="2135">
                  <c:v>2501.2260000000001</c:v>
                </c:pt>
                <c:pt idx="2136">
                  <c:v>2503.4479999999999</c:v>
                </c:pt>
                <c:pt idx="2137">
                  <c:v>2505.712</c:v>
                </c:pt>
                <c:pt idx="2138">
                  <c:v>2505.768</c:v>
                </c:pt>
                <c:pt idx="2139">
                  <c:v>2505.8229999999999</c:v>
                </c:pt>
                <c:pt idx="2140">
                  <c:v>2508.087</c:v>
                </c:pt>
                <c:pt idx="2141">
                  <c:v>2508.38</c:v>
                </c:pt>
                <c:pt idx="2142">
                  <c:v>2510.3939999999998</c:v>
                </c:pt>
                <c:pt idx="2143">
                  <c:v>2510.4070000000002</c:v>
                </c:pt>
                <c:pt idx="2144">
                  <c:v>2510.4189999999999</c:v>
                </c:pt>
                <c:pt idx="2145">
                  <c:v>2511.81</c:v>
                </c:pt>
                <c:pt idx="2146">
                  <c:v>2512.7260000000001</c:v>
                </c:pt>
                <c:pt idx="2147">
                  <c:v>2515.0160000000001</c:v>
                </c:pt>
                <c:pt idx="2148">
                  <c:v>2515.0459999999998</c:v>
                </c:pt>
                <c:pt idx="2149">
                  <c:v>2515.076</c:v>
                </c:pt>
                <c:pt idx="2150">
                  <c:v>2517.3649999999998</c:v>
                </c:pt>
                <c:pt idx="2151">
                  <c:v>2519.614</c:v>
                </c:pt>
                <c:pt idx="2152">
                  <c:v>2519.6849999999999</c:v>
                </c:pt>
                <c:pt idx="2153">
                  <c:v>2519.7579999999998</c:v>
                </c:pt>
                <c:pt idx="2154">
                  <c:v>2522.0039999999999</c:v>
                </c:pt>
                <c:pt idx="2155">
                  <c:v>2524.21</c:v>
                </c:pt>
                <c:pt idx="2156">
                  <c:v>2524.3240000000001</c:v>
                </c:pt>
                <c:pt idx="2157">
                  <c:v>2524.44</c:v>
                </c:pt>
                <c:pt idx="2158">
                  <c:v>2526.643</c:v>
                </c:pt>
                <c:pt idx="2159">
                  <c:v>2528.8069999999998</c:v>
                </c:pt>
                <c:pt idx="2160">
                  <c:v>2528.9630000000002</c:v>
                </c:pt>
                <c:pt idx="2161">
                  <c:v>2529.1210000000001</c:v>
                </c:pt>
                <c:pt idx="2162">
                  <c:v>2531.2829999999999</c:v>
                </c:pt>
                <c:pt idx="2163">
                  <c:v>2533.404</c:v>
                </c:pt>
                <c:pt idx="2164">
                  <c:v>2533.6019999999999</c:v>
                </c:pt>
                <c:pt idx="2165">
                  <c:v>2533.8029999999999</c:v>
                </c:pt>
                <c:pt idx="2166">
                  <c:v>2535.922</c:v>
                </c:pt>
                <c:pt idx="2167">
                  <c:v>2538.002</c:v>
                </c:pt>
                <c:pt idx="2168">
                  <c:v>2538.241</c:v>
                </c:pt>
                <c:pt idx="2169">
                  <c:v>2538.4850000000001</c:v>
                </c:pt>
                <c:pt idx="2170">
                  <c:v>2540.5610000000001</c:v>
                </c:pt>
                <c:pt idx="2171">
                  <c:v>2542.598</c:v>
                </c:pt>
                <c:pt idx="2172">
                  <c:v>2542.88</c:v>
                </c:pt>
                <c:pt idx="2173">
                  <c:v>2543.1669999999999</c:v>
                </c:pt>
                <c:pt idx="2174">
                  <c:v>2545.1999999999998</c:v>
                </c:pt>
                <c:pt idx="2175">
                  <c:v>2547.8490000000002</c:v>
                </c:pt>
                <c:pt idx="2176">
                  <c:v>2551.7919999999999</c:v>
                </c:pt>
                <c:pt idx="2177">
                  <c:v>2552.1579999999999</c:v>
                </c:pt>
                <c:pt idx="2178">
                  <c:v>2552.5309999999999</c:v>
                </c:pt>
                <c:pt idx="2179">
                  <c:v>2554.4780000000001</c:v>
                </c:pt>
                <c:pt idx="2180">
                  <c:v>2556.3890000000001</c:v>
                </c:pt>
                <c:pt idx="2181">
                  <c:v>2556.797</c:v>
                </c:pt>
                <c:pt idx="2182">
                  <c:v>2557.2130000000002</c:v>
                </c:pt>
                <c:pt idx="2183">
                  <c:v>2559.1170000000002</c:v>
                </c:pt>
                <c:pt idx="2184">
                  <c:v>2560.9859999999999</c:v>
                </c:pt>
                <c:pt idx="2185">
                  <c:v>2561.4360000000001</c:v>
                </c:pt>
                <c:pt idx="2186">
                  <c:v>2561.895</c:v>
                </c:pt>
                <c:pt idx="2187">
                  <c:v>2563.7559999999999</c:v>
                </c:pt>
                <c:pt idx="2188">
                  <c:v>2565.5830000000001</c:v>
                </c:pt>
                <c:pt idx="2189">
                  <c:v>2566.0749999999998</c:v>
                </c:pt>
                <c:pt idx="2190">
                  <c:v>2566.576</c:v>
                </c:pt>
                <c:pt idx="2191">
                  <c:v>2568.2040000000002</c:v>
                </c:pt>
                <c:pt idx="2192">
                  <c:v>2568.395</c:v>
                </c:pt>
                <c:pt idx="2193">
                  <c:v>2570.1799999999998</c:v>
                </c:pt>
                <c:pt idx="2194">
                  <c:v>2570.7139999999999</c:v>
                </c:pt>
                <c:pt idx="2195">
                  <c:v>2571.2579999999998</c:v>
                </c:pt>
                <c:pt idx="2196">
                  <c:v>2573.0340000000001</c:v>
                </c:pt>
                <c:pt idx="2197">
                  <c:v>2574.777</c:v>
                </c:pt>
                <c:pt idx="2198">
                  <c:v>2575.3539999999998</c:v>
                </c:pt>
                <c:pt idx="2199">
                  <c:v>2575.94</c:v>
                </c:pt>
                <c:pt idx="2200">
                  <c:v>2577.6729999999998</c:v>
                </c:pt>
                <c:pt idx="2201">
                  <c:v>2579.3739999999998</c:v>
                </c:pt>
                <c:pt idx="2202">
                  <c:v>2579.9920000000002</c:v>
                </c:pt>
                <c:pt idx="2203">
                  <c:v>2580.6219999999998</c:v>
                </c:pt>
                <c:pt idx="2204">
                  <c:v>2582.3119999999999</c:v>
                </c:pt>
                <c:pt idx="2205">
                  <c:v>2584.6320000000001</c:v>
                </c:pt>
                <c:pt idx="2206">
                  <c:v>2585.3040000000001</c:v>
                </c:pt>
                <c:pt idx="2207">
                  <c:v>2586.951</c:v>
                </c:pt>
                <c:pt idx="2208">
                  <c:v>2588.5680000000002</c:v>
                </c:pt>
                <c:pt idx="2209">
                  <c:v>2589.2710000000002</c:v>
                </c:pt>
                <c:pt idx="2210">
                  <c:v>2589.9859999999999</c:v>
                </c:pt>
                <c:pt idx="2211">
                  <c:v>2591.59</c:v>
                </c:pt>
                <c:pt idx="2212">
                  <c:v>2593.91</c:v>
                </c:pt>
                <c:pt idx="2213">
                  <c:v>2594.6680000000001</c:v>
                </c:pt>
                <c:pt idx="2214">
                  <c:v>2596.2289999999998</c:v>
                </c:pt>
                <c:pt idx="2215">
                  <c:v>2597.7620000000002</c:v>
                </c:pt>
                <c:pt idx="2216">
                  <c:v>2598.549</c:v>
                </c:pt>
                <c:pt idx="2217">
                  <c:v>2599.35</c:v>
                </c:pt>
                <c:pt idx="2218">
                  <c:v>2600.8679999999999</c:v>
                </c:pt>
                <c:pt idx="2219">
                  <c:v>2602.3589999999999</c:v>
                </c:pt>
                <c:pt idx="2220">
                  <c:v>2603.1880000000001</c:v>
                </c:pt>
                <c:pt idx="2221">
                  <c:v>2604.0320000000002</c:v>
                </c:pt>
                <c:pt idx="2222">
                  <c:v>2605.5070000000001</c:v>
                </c:pt>
                <c:pt idx="2223">
                  <c:v>2606.9560000000001</c:v>
                </c:pt>
                <c:pt idx="2224">
                  <c:v>2607.8270000000002</c:v>
                </c:pt>
                <c:pt idx="2225">
                  <c:v>2610.1460000000002</c:v>
                </c:pt>
                <c:pt idx="2226">
                  <c:v>2611.5529999999999</c:v>
                </c:pt>
                <c:pt idx="2227">
                  <c:v>2612.4659999999999</c:v>
                </c:pt>
                <c:pt idx="2228">
                  <c:v>2613.395</c:v>
                </c:pt>
                <c:pt idx="2229">
                  <c:v>2614.7849999999999</c:v>
                </c:pt>
                <c:pt idx="2230">
                  <c:v>2616.15</c:v>
                </c:pt>
                <c:pt idx="2231">
                  <c:v>2617.105</c:v>
                </c:pt>
                <c:pt idx="2232">
                  <c:v>2618.0770000000002</c:v>
                </c:pt>
                <c:pt idx="2233">
                  <c:v>2619.424</c:v>
                </c:pt>
                <c:pt idx="2234">
                  <c:v>2620.7469999999998</c:v>
                </c:pt>
                <c:pt idx="2235">
                  <c:v>2621.7440000000001</c:v>
                </c:pt>
                <c:pt idx="2236">
                  <c:v>2622.759</c:v>
                </c:pt>
                <c:pt idx="2237">
                  <c:v>2624.0639999999999</c:v>
                </c:pt>
                <c:pt idx="2238">
                  <c:v>2626.3829999999998</c:v>
                </c:pt>
                <c:pt idx="2239">
                  <c:v>2627.4409999999998</c:v>
                </c:pt>
                <c:pt idx="2240">
                  <c:v>2628.0160000000001</c:v>
                </c:pt>
                <c:pt idx="2241">
                  <c:v>2628.7020000000002</c:v>
                </c:pt>
                <c:pt idx="2242">
                  <c:v>2629.9409999999998</c:v>
                </c:pt>
                <c:pt idx="2243">
                  <c:v>2631.0219999999999</c:v>
                </c:pt>
                <c:pt idx="2244">
                  <c:v>2632.123</c:v>
                </c:pt>
                <c:pt idx="2245">
                  <c:v>2633.3420000000001</c:v>
                </c:pt>
                <c:pt idx="2246">
                  <c:v>2634.538</c:v>
                </c:pt>
                <c:pt idx="2247">
                  <c:v>2636.8049999999998</c:v>
                </c:pt>
                <c:pt idx="2248">
                  <c:v>2637.9810000000002</c:v>
                </c:pt>
                <c:pt idx="2249">
                  <c:v>2639.1350000000002</c:v>
                </c:pt>
                <c:pt idx="2250">
                  <c:v>2640.3</c:v>
                </c:pt>
                <c:pt idx="2251">
                  <c:v>2641.4870000000001</c:v>
                </c:pt>
                <c:pt idx="2252">
                  <c:v>2642.62</c:v>
                </c:pt>
                <c:pt idx="2253">
                  <c:v>2643.732</c:v>
                </c:pt>
                <c:pt idx="2254">
                  <c:v>2644.9389999999999</c:v>
                </c:pt>
                <c:pt idx="2255">
                  <c:v>2646.1689999999999</c:v>
                </c:pt>
                <c:pt idx="2256">
                  <c:v>2647.259</c:v>
                </c:pt>
                <c:pt idx="2257">
                  <c:v>2648.3290000000002</c:v>
                </c:pt>
                <c:pt idx="2258">
                  <c:v>2649.578</c:v>
                </c:pt>
                <c:pt idx="2259">
                  <c:v>2650.8510000000001</c:v>
                </c:pt>
                <c:pt idx="2260">
                  <c:v>2651.8980000000001</c:v>
                </c:pt>
                <c:pt idx="2261">
                  <c:v>2652.9259999999999</c:v>
                </c:pt>
                <c:pt idx="2262">
                  <c:v>2654.2170000000001</c:v>
                </c:pt>
                <c:pt idx="2263">
                  <c:v>2655.5329999999999</c:v>
                </c:pt>
                <c:pt idx="2264">
                  <c:v>2656.5369999999998</c:v>
                </c:pt>
                <c:pt idx="2265">
                  <c:v>2657.5230000000001</c:v>
                </c:pt>
                <c:pt idx="2266">
                  <c:v>2658.8560000000002</c:v>
                </c:pt>
                <c:pt idx="2267">
                  <c:v>2660.2139999999999</c:v>
                </c:pt>
                <c:pt idx="2268">
                  <c:v>2661.1759999999999</c:v>
                </c:pt>
                <c:pt idx="2269">
                  <c:v>2662.12</c:v>
                </c:pt>
                <c:pt idx="2270">
                  <c:v>2663.4949999999999</c:v>
                </c:pt>
                <c:pt idx="2271">
                  <c:v>2664.8960000000002</c:v>
                </c:pt>
                <c:pt idx="2272">
                  <c:v>2665.8150000000001</c:v>
                </c:pt>
                <c:pt idx="2273">
                  <c:v>2666.7170000000001</c:v>
                </c:pt>
                <c:pt idx="2274">
                  <c:v>2668.134</c:v>
                </c:pt>
                <c:pt idx="2275">
                  <c:v>2670.4540000000002</c:v>
                </c:pt>
                <c:pt idx="2276">
                  <c:v>2671.3139999999999</c:v>
                </c:pt>
                <c:pt idx="2277">
                  <c:v>2672.7730000000001</c:v>
                </c:pt>
                <c:pt idx="2278">
                  <c:v>2674.26</c:v>
                </c:pt>
                <c:pt idx="2279">
                  <c:v>2675.9110000000001</c:v>
                </c:pt>
                <c:pt idx="2280">
                  <c:v>2677.413</c:v>
                </c:pt>
                <c:pt idx="2281">
                  <c:v>2678.2240000000002</c:v>
                </c:pt>
                <c:pt idx="2282">
                  <c:v>2678.942</c:v>
                </c:pt>
                <c:pt idx="2283">
                  <c:v>2679.732</c:v>
                </c:pt>
                <c:pt idx="2284">
                  <c:v>2680.5079999999998</c:v>
                </c:pt>
                <c:pt idx="2285">
                  <c:v>2682.0520000000001</c:v>
                </c:pt>
                <c:pt idx="2286">
                  <c:v>2683.6239999999998</c:v>
                </c:pt>
                <c:pt idx="2287">
                  <c:v>2684.3710000000001</c:v>
                </c:pt>
                <c:pt idx="2288">
                  <c:v>2685.105</c:v>
                </c:pt>
                <c:pt idx="2289">
                  <c:v>2686.6909999999998</c:v>
                </c:pt>
                <c:pt idx="2290">
                  <c:v>2687.4929999999999</c:v>
                </c:pt>
                <c:pt idx="2291">
                  <c:v>2688.306</c:v>
                </c:pt>
                <c:pt idx="2292">
                  <c:v>2689.01</c:v>
                </c:pt>
                <c:pt idx="2293">
                  <c:v>2689.7020000000002</c:v>
                </c:pt>
                <c:pt idx="2294">
                  <c:v>2691.33</c:v>
                </c:pt>
                <c:pt idx="2295">
                  <c:v>2692.9879999999998</c:v>
                </c:pt>
                <c:pt idx="2296">
                  <c:v>2693.6489999999999</c:v>
                </c:pt>
                <c:pt idx="2297">
                  <c:v>2694.299</c:v>
                </c:pt>
                <c:pt idx="2298">
                  <c:v>2695.9690000000001</c:v>
                </c:pt>
                <c:pt idx="2299">
                  <c:v>2697.6689999999999</c:v>
                </c:pt>
                <c:pt idx="2300">
                  <c:v>2698.288</c:v>
                </c:pt>
                <c:pt idx="2301">
                  <c:v>2698.8960000000002</c:v>
                </c:pt>
                <c:pt idx="2302">
                  <c:v>2700.6080000000002</c:v>
                </c:pt>
                <c:pt idx="2303">
                  <c:v>2701.7809999999999</c:v>
                </c:pt>
                <c:pt idx="2304">
                  <c:v>2702.462</c:v>
                </c:pt>
                <c:pt idx="2305">
                  <c:v>2702.942</c:v>
                </c:pt>
                <c:pt idx="2306">
                  <c:v>2703.2890000000002</c:v>
                </c:pt>
                <c:pt idx="2307">
                  <c:v>2705.4540000000002</c:v>
                </c:pt>
                <c:pt idx="2308">
                  <c:v>2707.3380000000002</c:v>
                </c:pt>
                <c:pt idx="2309">
                  <c:v>2707.64</c:v>
                </c:pt>
                <c:pt idx="2310">
                  <c:v>2708.0569999999998</c:v>
                </c:pt>
                <c:pt idx="2311">
                  <c:v>2709.989</c:v>
                </c:pt>
                <c:pt idx="2312">
                  <c:v>2711.3870000000002</c:v>
                </c:pt>
                <c:pt idx="2313">
                  <c:v>2712.3380000000002</c:v>
                </c:pt>
                <c:pt idx="2314">
                  <c:v>2713.652</c:v>
                </c:pt>
                <c:pt idx="2315">
                  <c:v>2714.4189999999999</c:v>
                </c:pt>
                <c:pt idx="2316">
                  <c:v>2714.6869999999999</c:v>
                </c:pt>
                <c:pt idx="2317">
                  <c:v>2715.4360000000001</c:v>
                </c:pt>
                <c:pt idx="2318">
                  <c:v>2717.0360000000001</c:v>
                </c:pt>
                <c:pt idx="2319">
                  <c:v>2719.2460000000001</c:v>
                </c:pt>
                <c:pt idx="2320">
                  <c:v>2719.3850000000002</c:v>
                </c:pt>
                <c:pt idx="2321">
                  <c:v>2719.4850000000001</c:v>
                </c:pt>
                <c:pt idx="2322">
                  <c:v>2720.1129999999998</c:v>
                </c:pt>
                <c:pt idx="2323">
                  <c:v>2721.7339999999999</c:v>
                </c:pt>
                <c:pt idx="2324">
                  <c:v>2723.5349999999999</c:v>
                </c:pt>
                <c:pt idx="2325">
                  <c:v>2724.0830000000001</c:v>
                </c:pt>
                <c:pt idx="2326">
                  <c:v>2724.8409999999999</c:v>
                </c:pt>
                <c:pt idx="2327">
                  <c:v>2726.4319999999998</c:v>
                </c:pt>
                <c:pt idx="2328">
                  <c:v>2727.5839999999998</c:v>
                </c:pt>
                <c:pt idx="2329">
                  <c:v>2728.7809999999999</c:v>
                </c:pt>
                <c:pt idx="2330">
                  <c:v>2730.4349999999999</c:v>
                </c:pt>
                <c:pt idx="2331">
                  <c:v>2731.13</c:v>
                </c:pt>
                <c:pt idx="2332">
                  <c:v>2731.6329999999998</c:v>
                </c:pt>
                <c:pt idx="2333">
                  <c:v>2733.4789999999998</c:v>
                </c:pt>
                <c:pt idx="2334">
                  <c:v>2735.6819999999998</c:v>
                </c:pt>
                <c:pt idx="2335">
                  <c:v>2735.828</c:v>
                </c:pt>
                <c:pt idx="2336">
                  <c:v>2736.03</c:v>
                </c:pt>
                <c:pt idx="2337">
                  <c:v>2738.1770000000001</c:v>
                </c:pt>
                <c:pt idx="2338">
                  <c:v>2739.7310000000002</c:v>
                </c:pt>
                <c:pt idx="2339">
                  <c:v>2740.5259999999998</c:v>
                </c:pt>
                <c:pt idx="2340">
                  <c:v>2741.6239999999998</c:v>
                </c:pt>
                <c:pt idx="2341">
                  <c:v>2742.875</c:v>
                </c:pt>
                <c:pt idx="2342">
                  <c:v>2743.7809999999999</c:v>
                </c:pt>
                <c:pt idx="2343">
                  <c:v>2745.2240000000002</c:v>
                </c:pt>
                <c:pt idx="2344">
                  <c:v>2747.2190000000001</c:v>
                </c:pt>
                <c:pt idx="2345">
                  <c:v>2747.5729999999999</c:v>
                </c:pt>
                <c:pt idx="2346">
                  <c:v>2747.83</c:v>
                </c:pt>
                <c:pt idx="2347">
                  <c:v>2749.43</c:v>
                </c:pt>
                <c:pt idx="2348">
                  <c:v>2750</c:v>
                </c:pt>
                <c:pt idx="2349">
                  <c:v>2751.8789999999999</c:v>
                </c:pt>
                <c:pt idx="2350">
                  <c:v>2752.2710000000002</c:v>
                </c:pt>
                <c:pt idx="2351">
                  <c:v>2752.8139999999999</c:v>
                </c:pt>
                <c:pt idx="2352">
                  <c:v>2754.62</c:v>
                </c:pt>
                <c:pt idx="2353">
                  <c:v>2755.9279999999999</c:v>
                </c:pt>
                <c:pt idx="2354">
                  <c:v>2756.9690000000001</c:v>
                </c:pt>
                <c:pt idx="2355">
                  <c:v>2759.3180000000002</c:v>
                </c:pt>
                <c:pt idx="2356">
                  <c:v>2759.9769999999999</c:v>
                </c:pt>
                <c:pt idx="2357">
                  <c:v>2761.6669999999999</c:v>
                </c:pt>
                <c:pt idx="2358">
                  <c:v>2764.002</c:v>
                </c:pt>
                <c:pt idx="2359">
                  <c:v>2764.0160000000001</c:v>
                </c:pt>
                <c:pt idx="2360">
                  <c:v>2764.0259999999998</c:v>
                </c:pt>
                <c:pt idx="2361">
                  <c:v>2764.0880000000002</c:v>
                </c:pt>
                <c:pt idx="2362">
                  <c:v>2764.7919999999999</c:v>
                </c:pt>
                <c:pt idx="2363">
                  <c:v>2766.3649999999998</c:v>
                </c:pt>
                <c:pt idx="2364">
                  <c:v>2768.0749999999998</c:v>
                </c:pt>
                <c:pt idx="2365">
                  <c:v>2768.7139999999999</c:v>
                </c:pt>
                <c:pt idx="2366">
                  <c:v>2769.5970000000002</c:v>
                </c:pt>
                <c:pt idx="2367">
                  <c:v>2771.0639999999999</c:v>
                </c:pt>
                <c:pt idx="2368">
                  <c:v>2772.125</c:v>
                </c:pt>
                <c:pt idx="2369">
                  <c:v>2773.4119999999998</c:v>
                </c:pt>
                <c:pt idx="2370">
                  <c:v>2775.192</c:v>
                </c:pt>
                <c:pt idx="2371">
                  <c:v>2775.7620000000002</c:v>
                </c:pt>
                <c:pt idx="2372">
                  <c:v>2778.11</c:v>
                </c:pt>
                <c:pt idx="2373">
                  <c:v>2778.7469999999998</c:v>
                </c:pt>
                <c:pt idx="2374">
                  <c:v>2780.223</c:v>
                </c:pt>
                <c:pt idx="2375">
                  <c:v>2780.46</c:v>
                </c:pt>
                <c:pt idx="2376">
                  <c:v>2780.7860000000001</c:v>
                </c:pt>
                <c:pt idx="2377">
                  <c:v>2782.808</c:v>
                </c:pt>
                <c:pt idx="2378">
                  <c:v>2784.2719999999999</c:v>
                </c:pt>
                <c:pt idx="2379">
                  <c:v>2785.1579999999999</c:v>
                </c:pt>
                <c:pt idx="2380">
                  <c:v>2786.3809999999999</c:v>
                </c:pt>
                <c:pt idx="2381">
                  <c:v>2787.5070000000001</c:v>
                </c:pt>
                <c:pt idx="2382">
                  <c:v>2788.3209999999999</c:v>
                </c:pt>
                <c:pt idx="2383">
                  <c:v>2789.8560000000002</c:v>
                </c:pt>
                <c:pt idx="2384">
                  <c:v>2791.9749999999999</c:v>
                </c:pt>
                <c:pt idx="2385">
                  <c:v>2792.2049999999999</c:v>
                </c:pt>
                <c:pt idx="2386">
                  <c:v>2792.37</c:v>
                </c:pt>
                <c:pt idx="2387">
                  <c:v>2793.4059999999999</c:v>
                </c:pt>
                <c:pt idx="2388">
                  <c:v>2794.5540000000001</c:v>
                </c:pt>
                <c:pt idx="2389">
                  <c:v>2796.42</c:v>
                </c:pt>
                <c:pt idx="2390">
                  <c:v>2796.9029999999998</c:v>
                </c:pt>
                <c:pt idx="2391">
                  <c:v>2797.57</c:v>
                </c:pt>
                <c:pt idx="2392">
                  <c:v>2799.252</c:v>
                </c:pt>
                <c:pt idx="2393">
                  <c:v>2800.4690000000001</c:v>
                </c:pt>
                <c:pt idx="2394">
                  <c:v>2801.6010000000001</c:v>
                </c:pt>
                <c:pt idx="2395">
                  <c:v>2803.1640000000002</c:v>
                </c:pt>
                <c:pt idx="2396">
                  <c:v>2803.95</c:v>
                </c:pt>
                <c:pt idx="2397">
                  <c:v>2804.518</c:v>
                </c:pt>
                <c:pt idx="2398">
                  <c:v>2806.299</c:v>
                </c:pt>
                <c:pt idx="2399">
                  <c:v>2808.0650000000001</c:v>
                </c:pt>
                <c:pt idx="2400">
                  <c:v>2808.567</c:v>
                </c:pt>
                <c:pt idx="2401">
                  <c:v>2808.6480000000001</c:v>
                </c:pt>
                <c:pt idx="2402">
                  <c:v>2810.9969999999998</c:v>
                </c:pt>
                <c:pt idx="2403">
                  <c:v>2812.596</c:v>
                </c:pt>
                <c:pt idx="2404">
                  <c:v>2812.616</c:v>
                </c:pt>
                <c:pt idx="2405">
                  <c:v>2813.346</c:v>
                </c:pt>
                <c:pt idx="2406">
                  <c:v>2814.3539999999998</c:v>
                </c:pt>
                <c:pt idx="2407">
                  <c:v>2815.6950000000002</c:v>
                </c:pt>
                <c:pt idx="2408">
                  <c:v>2816.6660000000002</c:v>
                </c:pt>
                <c:pt idx="2409">
                  <c:v>2818.0439999999999</c:v>
                </c:pt>
                <c:pt idx="2410">
                  <c:v>2819.9479999999999</c:v>
                </c:pt>
                <c:pt idx="2411">
                  <c:v>2820.393</c:v>
                </c:pt>
                <c:pt idx="2412">
                  <c:v>2822.723</c:v>
                </c:pt>
                <c:pt idx="2413">
                  <c:v>2822.7420000000002</c:v>
                </c:pt>
                <c:pt idx="2414">
                  <c:v>2823.74</c:v>
                </c:pt>
                <c:pt idx="2415">
                  <c:v>2824.7640000000001</c:v>
                </c:pt>
                <c:pt idx="2416">
                  <c:v>2825.0909999999999</c:v>
                </c:pt>
                <c:pt idx="2417">
                  <c:v>2825.5430000000001</c:v>
                </c:pt>
                <c:pt idx="2418">
                  <c:v>2827.44</c:v>
                </c:pt>
                <c:pt idx="2419">
                  <c:v>2828.8130000000001</c:v>
                </c:pt>
                <c:pt idx="2420">
                  <c:v>2829.7890000000002</c:v>
                </c:pt>
                <c:pt idx="2421">
                  <c:v>2831.1370000000002</c:v>
                </c:pt>
                <c:pt idx="2422">
                  <c:v>2832.1379999999999</c:v>
                </c:pt>
                <c:pt idx="2423">
                  <c:v>2832.8620000000001</c:v>
                </c:pt>
                <c:pt idx="2424">
                  <c:v>2834.4870000000001</c:v>
                </c:pt>
                <c:pt idx="2425">
                  <c:v>2836.732</c:v>
                </c:pt>
                <c:pt idx="2426">
                  <c:v>2836.8359999999998</c:v>
                </c:pt>
                <c:pt idx="2427">
                  <c:v>2836.9110000000001</c:v>
                </c:pt>
                <c:pt idx="2428">
                  <c:v>2837.3820000000001</c:v>
                </c:pt>
                <c:pt idx="2429">
                  <c:v>2839.1849999999999</c:v>
                </c:pt>
                <c:pt idx="2430">
                  <c:v>2840.96</c:v>
                </c:pt>
                <c:pt idx="2431">
                  <c:v>2841.5340000000001</c:v>
                </c:pt>
                <c:pt idx="2432">
                  <c:v>2842.326</c:v>
                </c:pt>
                <c:pt idx="2433">
                  <c:v>2843.8829999999998</c:v>
                </c:pt>
                <c:pt idx="2434">
                  <c:v>2845.01</c:v>
                </c:pt>
                <c:pt idx="2435">
                  <c:v>2846.232</c:v>
                </c:pt>
                <c:pt idx="2436">
                  <c:v>2847.9209999999998</c:v>
                </c:pt>
                <c:pt idx="2437">
                  <c:v>2848.5810000000001</c:v>
                </c:pt>
                <c:pt idx="2438">
                  <c:v>2849.0590000000002</c:v>
                </c:pt>
                <c:pt idx="2439">
                  <c:v>2850.93</c:v>
                </c:pt>
                <c:pt idx="2440">
                  <c:v>2852.0410000000002</c:v>
                </c:pt>
                <c:pt idx="2441">
                  <c:v>2853.1080000000002</c:v>
                </c:pt>
                <c:pt idx="2442">
                  <c:v>2853.279</c:v>
                </c:pt>
                <c:pt idx="2443">
                  <c:v>2853.5149999999999</c:v>
                </c:pt>
                <c:pt idx="2444">
                  <c:v>2855.6280000000002</c:v>
                </c:pt>
                <c:pt idx="2445">
                  <c:v>2857.9769999999999</c:v>
                </c:pt>
                <c:pt idx="2446">
                  <c:v>2859.11</c:v>
                </c:pt>
                <c:pt idx="2447">
                  <c:v>2860.326</c:v>
                </c:pt>
                <c:pt idx="2448">
                  <c:v>2861.2060000000001</c:v>
                </c:pt>
                <c:pt idx="2449">
                  <c:v>2862.6750000000002</c:v>
                </c:pt>
                <c:pt idx="2450">
                  <c:v>2864.7040000000002</c:v>
                </c:pt>
                <c:pt idx="2451">
                  <c:v>2865.0239999999999</c:v>
                </c:pt>
                <c:pt idx="2452">
                  <c:v>2865.2550000000001</c:v>
                </c:pt>
                <c:pt idx="2453">
                  <c:v>2866.6990000000001</c:v>
                </c:pt>
                <c:pt idx="2454">
                  <c:v>2867.373</c:v>
                </c:pt>
                <c:pt idx="2455">
                  <c:v>2868.5050000000001</c:v>
                </c:pt>
                <c:pt idx="2456">
                  <c:v>2869.3049999999998</c:v>
                </c:pt>
                <c:pt idx="2457">
                  <c:v>2869.7220000000002</c:v>
                </c:pt>
                <c:pt idx="2458">
                  <c:v>2870.299</c:v>
                </c:pt>
                <c:pt idx="2459">
                  <c:v>2873.3539999999998</c:v>
                </c:pt>
                <c:pt idx="2460">
                  <c:v>2874.42</c:v>
                </c:pt>
                <c:pt idx="2461">
                  <c:v>2875.8939999999998</c:v>
                </c:pt>
                <c:pt idx="2462">
                  <c:v>2876.7689999999998</c:v>
                </c:pt>
                <c:pt idx="2463">
                  <c:v>2877.4029999999998</c:v>
                </c:pt>
                <c:pt idx="2464">
                  <c:v>2879.1179999999999</c:v>
                </c:pt>
                <c:pt idx="2465">
                  <c:v>2881.4520000000002</c:v>
                </c:pt>
                <c:pt idx="2466">
                  <c:v>2881.4670000000001</c:v>
                </c:pt>
                <c:pt idx="2467">
                  <c:v>2881.4879999999998</c:v>
                </c:pt>
                <c:pt idx="2468">
                  <c:v>2883.8159999999998</c:v>
                </c:pt>
                <c:pt idx="2469">
                  <c:v>2885.5010000000002</c:v>
                </c:pt>
                <c:pt idx="2470">
                  <c:v>2886.165</c:v>
                </c:pt>
                <c:pt idx="2471">
                  <c:v>2887.0830000000001</c:v>
                </c:pt>
                <c:pt idx="2472">
                  <c:v>2888.5140000000001</c:v>
                </c:pt>
                <c:pt idx="2473">
                  <c:v>2889.5509999999999</c:v>
                </c:pt>
                <c:pt idx="2474">
                  <c:v>2890.8629999999998</c:v>
                </c:pt>
                <c:pt idx="2475">
                  <c:v>2893.212</c:v>
                </c:pt>
                <c:pt idx="2476">
                  <c:v>2893.6</c:v>
                </c:pt>
                <c:pt idx="2477">
                  <c:v>2893.98</c:v>
                </c:pt>
                <c:pt idx="2478">
                  <c:v>2895.5610000000001</c:v>
                </c:pt>
                <c:pt idx="2479">
                  <c:v>2896.0169999999998</c:v>
                </c:pt>
                <c:pt idx="2480">
                  <c:v>2897.6489999999999</c:v>
                </c:pt>
                <c:pt idx="2481">
                  <c:v>2897.91</c:v>
                </c:pt>
                <c:pt idx="2482">
                  <c:v>2898.2719999999999</c:v>
                </c:pt>
                <c:pt idx="2483">
                  <c:v>2900.259</c:v>
                </c:pt>
                <c:pt idx="2484">
                  <c:v>2901.6979999999999</c:v>
                </c:pt>
                <c:pt idx="2485">
                  <c:v>2902.6080000000002</c:v>
                </c:pt>
                <c:pt idx="2486">
                  <c:v>2903.866</c:v>
                </c:pt>
                <c:pt idx="2487">
                  <c:v>2904.9580000000001</c:v>
                </c:pt>
                <c:pt idx="2488">
                  <c:v>2909.4609999999998</c:v>
                </c:pt>
                <c:pt idx="2489">
                  <c:v>2909.6559999999999</c:v>
                </c:pt>
                <c:pt idx="2490">
                  <c:v>2909.7959999999998</c:v>
                </c:pt>
                <c:pt idx="2491">
                  <c:v>2910.6750000000002</c:v>
                </c:pt>
                <c:pt idx="2492">
                  <c:v>2913.846</c:v>
                </c:pt>
                <c:pt idx="2493">
                  <c:v>2914.3539999999998</c:v>
                </c:pt>
                <c:pt idx="2494">
                  <c:v>2915.0549999999998</c:v>
                </c:pt>
                <c:pt idx="2495">
                  <c:v>2916.703</c:v>
                </c:pt>
                <c:pt idx="2496">
                  <c:v>2917.895</c:v>
                </c:pt>
                <c:pt idx="2497">
                  <c:v>2919.0520000000001</c:v>
                </c:pt>
                <c:pt idx="2498">
                  <c:v>2920.65</c:v>
                </c:pt>
                <c:pt idx="2499">
                  <c:v>2921.4009999999998</c:v>
                </c:pt>
                <c:pt idx="2500">
                  <c:v>2921.944</c:v>
                </c:pt>
                <c:pt idx="2501">
                  <c:v>2923.75</c:v>
                </c:pt>
                <c:pt idx="2502">
                  <c:v>2925.3339999999998</c:v>
                </c:pt>
                <c:pt idx="2503">
                  <c:v>2925.9929999999999</c:v>
                </c:pt>
                <c:pt idx="2504">
                  <c:v>2926.0990000000002</c:v>
                </c:pt>
                <c:pt idx="2505">
                  <c:v>2926.2440000000001</c:v>
                </c:pt>
                <c:pt idx="2506">
                  <c:v>2928.4479999999999</c:v>
                </c:pt>
                <c:pt idx="2507">
                  <c:v>2930.0419999999999</c:v>
                </c:pt>
                <c:pt idx="2508">
                  <c:v>2930.797</c:v>
                </c:pt>
                <c:pt idx="2509">
                  <c:v>2931.6350000000002</c:v>
                </c:pt>
                <c:pt idx="2510">
                  <c:v>2931.8389999999999</c:v>
                </c:pt>
                <c:pt idx="2511">
                  <c:v>2933.1460000000002</c:v>
                </c:pt>
                <c:pt idx="2512">
                  <c:v>2934.0909999999999</c:v>
                </c:pt>
                <c:pt idx="2513">
                  <c:v>2935.4949999999999</c:v>
                </c:pt>
                <c:pt idx="2514">
                  <c:v>2938.14</c:v>
                </c:pt>
                <c:pt idx="2515">
                  <c:v>2940.1930000000002</c:v>
                </c:pt>
                <c:pt idx="2516">
                  <c:v>2940.2179999999998</c:v>
                </c:pt>
                <c:pt idx="2517">
                  <c:v>2942.377</c:v>
                </c:pt>
                <c:pt idx="2518">
                  <c:v>2942.5149999999999</c:v>
                </c:pt>
                <c:pt idx="2519">
                  <c:v>2942.6660000000002</c:v>
                </c:pt>
                <c:pt idx="2520">
                  <c:v>2944.837</c:v>
                </c:pt>
                <c:pt idx="2521">
                  <c:v>2947.1590000000001</c:v>
                </c:pt>
                <c:pt idx="2522">
                  <c:v>2947.5410000000002</c:v>
                </c:pt>
                <c:pt idx="2523">
                  <c:v>2951.2460000000001</c:v>
                </c:pt>
                <c:pt idx="2524">
                  <c:v>2952.415</c:v>
                </c:pt>
                <c:pt idx="2525">
                  <c:v>2953.5650000000001</c:v>
                </c:pt>
                <c:pt idx="2526">
                  <c:v>2954.125</c:v>
                </c:pt>
                <c:pt idx="2527">
                  <c:v>2955.681</c:v>
                </c:pt>
                <c:pt idx="2528">
                  <c:v>2956.4470000000001</c:v>
                </c:pt>
                <c:pt idx="2529">
                  <c:v>2957.2890000000002</c:v>
                </c:pt>
                <c:pt idx="2530">
                  <c:v>2958.7689999999998</c:v>
                </c:pt>
                <c:pt idx="2531">
                  <c:v>2960.116</c:v>
                </c:pt>
                <c:pt idx="2532">
                  <c:v>2961.0909999999999</c:v>
                </c:pt>
                <c:pt idx="2533">
                  <c:v>2963.413</c:v>
                </c:pt>
                <c:pt idx="2534">
                  <c:v>2964.55</c:v>
                </c:pt>
                <c:pt idx="2535">
                  <c:v>2965.7350000000001</c:v>
                </c:pt>
                <c:pt idx="2536">
                  <c:v>2968.0569999999998</c:v>
                </c:pt>
                <c:pt idx="2537">
                  <c:v>2968.9850000000001</c:v>
                </c:pt>
                <c:pt idx="2538">
                  <c:v>2970.3789999999999</c:v>
                </c:pt>
                <c:pt idx="2539">
                  <c:v>2972.701</c:v>
                </c:pt>
                <c:pt idx="2540">
                  <c:v>2973.4189999999999</c:v>
                </c:pt>
                <c:pt idx="2541">
                  <c:v>2975.0230000000001</c:v>
                </c:pt>
                <c:pt idx="2542">
                  <c:v>2976.7860000000001</c:v>
                </c:pt>
                <c:pt idx="2543">
                  <c:v>2977.3449999999998</c:v>
                </c:pt>
                <c:pt idx="2544">
                  <c:v>2977.8539999999998</c:v>
                </c:pt>
                <c:pt idx="2545">
                  <c:v>2979.6669999999999</c:v>
                </c:pt>
                <c:pt idx="2546">
                  <c:v>2981.66</c:v>
                </c:pt>
                <c:pt idx="2547">
                  <c:v>2981.989</c:v>
                </c:pt>
                <c:pt idx="2548">
                  <c:v>2984.3110000000001</c:v>
                </c:pt>
                <c:pt idx="2549">
                  <c:v>2986.5349999999999</c:v>
                </c:pt>
                <c:pt idx="2550">
                  <c:v>2986.6329999999998</c:v>
                </c:pt>
                <c:pt idx="2551">
                  <c:v>2986.723</c:v>
                </c:pt>
                <c:pt idx="2552">
                  <c:v>2988.6190000000001</c:v>
                </c:pt>
                <c:pt idx="2553">
                  <c:v>2991.1579999999999</c:v>
                </c:pt>
                <c:pt idx="2554">
                  <c:v>2991.277</c:v>
                </c:pt>
                <c:pt idx="2555">
                  <c:v>2991.4090000000001</c:v>
                </c:pt>
                <c:pt idx="2556">
                  <c:v>2993.5990000000002</c:v>
                </c:pt>
                <c:pt idx="2557">
                  <c:v>2994.2260000000001</c:v>
                </c:pt>
                <c:pt idx="2558">
                  <c:v>2995.9209999999998</c:v>
                </c:pt>
                <c:pt idx="2559">
                  <c:v>2996.2829999999999</c:v>
                </c:pt>
                <c:pt idx="2560">
                  <c:v>2998.2429999999999</c:v>
                </c:pt>
                <c:pt idx="2561">
                  <c:v>3000.027</c:v>
                </c:pt>
                <c:pt idx="2562">
                  <c:v>3000.5650000000001</c:v>
                </c:pt>
                <c:pt idx="2563">
                  <c:v>3001.1579999999999</c:v>
                </c:pt>
                <c:pt idx="2564">
                  <c:v>3002.8879999999999</c:v>
                </c:pt>
                <c:pt idx="2565">
                  <c:v>3004.4609999999998</c:v>
                </c:pt>
                <c:pt idx="2566">
                  <c:v>3005.21</c:v>
                </c:pt>
                <c:pt idx="2567">
                  <c:v>3006.0320000000002</c:v>
                </c:pt>
                <c:pt idx="2568">
                  <c:v>3007.5309999999999</c:v>
                </c:pt>
                <c:pt idx="2569">
                  <c:v>3008.8960000000002</c:v>
                </c:pt>
                <c:pt idx="2570">
                  <c:v>3009.8530000000001</c:v>
                </c:pt>
                <c:pt idx="2571">
                  <c:v>3010.9059999999999</c:v>
                </c:pt>
                <c:pt idx="2572">
                  <c:v>3012.1750000000002</c:v>
                </c:pt>
                <c:pt idx="2573">
                  <c:v>3013.33</c:v>
                </c:pt>
                <c:pt idx="2574">
                  <c:v>3014.4969999999998</c:v>
                </c:pt>
                <c:pt idx="2575">
                  <c:v>3015.7809999999999</c:v>
                </c:pt>
                <c:pt idx="2576">
                  <c:v>3016.819</c:v>
                </c:pt>
                <c:pt idx="2577">
                  <c:v>3017.7649999999999</c:v>
                </c:pt>
                <c:pt idx="2578">
                  <c:v>3019.1410000000001</c:v>
                </c:pt>
                <c:pt idx="2579">
                  <c:v>3020.6550000000002</c:v>
                </c:pt>
                <c:pt idx="2580">
                  <c:v>3021.4630000000002</c:v>
                </c:pt>
                <c:pt idx="2581">
                  <c:v>3022.1990000000001</c:v>
                </c:pt>
                <c:pt idx="2582">
                  <c:v>3023.7849999999999</c:v>
                </c:pt>
                <c:pt idx="2583">
                  <c:v>3025.529</c:v>
                </c:pt>
                <c:pt idx="2584">
                  <c:v>3026.634</c:v>
                </c:pt>
                <c:pt idx="2585">
                  <c:v>3028.4290000000001</c:v>
                </c:pt>
                <c:pt idx="2586">
                  <c:v>3030.4029999999998</c:v>
                </c:pt>
                <c:pt idx="2587">
                  <c:v>3031.0680000000002</c:v>
                </c:pt>
                <c:pt idx="2588">
                  <c:v>3033.0740000000001</c:v>
                </c:pt>
                <c:pt idx="2589">
                  <c:v>3035.2779999999998</c:v>
                </c:pt>
                <c:pt idx="2590">
                  <c:v>3035.3960000000002</c:v>
                </c:pt>
                <c:pt idx="2591">
                  <c:v>3035.5030000000002</c:v>
                </c:pt>
                <c:pt idx="2592">
                  <c:v>3037.7179999999998</c:v>
                </c:pt>
                <c:pt idx="2593">
                  <c:v>3037.7759999999998</c:v>
                </c:pt>
                <c:pt idx="2594">
                  <c:v>3039.9380000000001</c:v>
                </c:pt>
                <c:pt idx="2595">
                  <c:v>3040.04</c:v>
                </c:pt>
                <c:pt idx="2596">
                  <c:v>3040.152</c:v>
                </c:pt>
                <c:pt idx="2597">
                  <c:v>3042.3620000000001</c:v>
                </c:pt>
                <c:pt idx="2598">
                  <c:v>3043.4569999999999</c:v>
                </c:pt>
                <c:pt idx="2599">
                  <c:v>3044.3719999999998</c:v>
                </c:pt>
                <c:pt idx="2600">
                  <c:v>3044.6840000000002</c:v>
                </c:pt>
                <c:pt idx="2601">
                  <c:v>3047.0059999999999</c:v>
                </c:pt>
                <c:pt idx="2602">
                  <c:v>3048.8069999999998</c:v>
                </c:pt>
                <c:pt idx="2603">
                  <c:v>3049.328</c:v>
                </c:pt>
                <c:pt idx="2604">
                  <c:v>3049.9</c:v>
                </c:pt>
                <c:pt idx="2605">
                  <c:v>3051.65</c:v>
                </c:pt>
                <c:pt idx="2606">
                  <c:v>3053.241</c:v>
                </c:pt>
                <c:pt idx="2607">
                  <c:v>3053.9720000000002</c:v>
                </c:pt>
                <c:pt idx="2608">
                  <c:v>3054.7750000000001</c:v>
                </c:pt>
                <c:pt idx="2609">
                  <c:v>3056.2939999999999</c:v>
                </c:pt>
                <c:pt idx="2610">
                  <c:v>3057.6759999999999</c:v>
                </c:pt>
                <c:pt idx="2611">
                  <c:v>3058.616</c:v>
                </c:pt>
                <c:pt idx="2612">
                  <c:v>3059.6489999999999</c:v>
                </c:pt>
                <c:pt idx="2613">
                  <c:v>3060.9380000000001</c:v>
                </c:pt>
                <c:pt idx="2614">
                  <c:v>3062.11</c:v>
                </c:pt>
                <c:pt idx="2615">
                  <c:v>3063.26</c:v>
                </c:pt>
                <c:pt idx="2616">
                  <c:v>3064.5230000000001</c:v>
                </c:pt>
                <c:pt idx="2617">
                  <c:v>3065.5819999999999</c:v>
                </c:pt>
                <c:pt idx="2618">
                  <c:v>3066.5450000000001</c:v>
                </c:pt>
                <c:pt idx="2619">
                  <c:v>3067.904</c:v>
                </c:pt>
                <c:pt idx="2620">
                  <c:v>3069.3980000000001</c:v>
                </c:pt>
                <c:pt idx="2621">
                  <c:v>3070.2260000000001</c:v>
                </c:pt>
                <c:pt idx="2622">
                  <c:v>3070.9789999999998</c:v>
                </c:pt>
                <c:pt idx="2623">
                  <c:v>3072.5479999999998</c:v>
                </c:pt>
                <c:pt idx="2624">
                  <c:v>3074.2719999999999</c:v>
                </c:pt>
                <c:pt idx="2625">
                  <c:v>3074.87</c:v>
                </c:pt>
                <c:pt idx="2626">
                  <c:v>3075.4140000000002</c:v>
                </c:pt>
                <c:pt idx="2627">
                  <c:v>3077.192</c:v>
                </c:pt>
                <c:pt idx="2628">
                  <c:v>3079.1460000000002</c:v>
                </c:pt>
                <c:pt idx="2629">
                  <c:v>3079.5140000000001</c:v>
                </c:pt>
                <c:pt idx="2630">
                  <c:v>3081.8359999999998</c:v>
                </c:pt>
                <c:pt idx="2631">
                  <c:v>3084.02</c:v>
                </c:pt>
                <c:pt idx="2632">
                  <c:v>3084.1579999999999</c:v>
                </c:pt>
                <c:pt idx="2633">
                  <c:v>3084.2829999999999</c:v>
                </c:pt>
                <c:pt idx="2634">
                  <c:v>3086.48</c:v>
                </c:pt>
                <c:pt idx="2635">
                  <c:v>3088.8020000000001</c:v>
                </c:pt>
                <c:pt idx="2636">
                  <c:v>3088.895</c:v>
                </c:pt>
                <c:pt idx="2637">
                  <c:v>3091.1239999999998</c:v>
                </c:pt>
                <c:pt idx="2638">
                  <c:v>3093.152</c:v>
                </c:pt>
                <c:pt idx="2639">
                  <c:v>3093.4459999999999</c:v>
                </c:pt>
                <c:pt idx="2640">
                  <c:v>3095.768</c:v>
                </c:pt>
                <c:pt idx="2641">
                  <c:v>3097.587</c:v>
                </c:pt>
                <c:pt idx="2642">
                  <c:v>3098.09</c:v>
                </c:pt>
                <c:pt idx="2643">
                  <c:v>3098.643</c:v>
                </c:pt>
                <c:pt idx="2644">
                  <c:v>3100.4119999999998</c:v>
                </c:pt>
                <c:pt idx="2645">
                  <c:v>3102.0210000000002</c:v>
                </c:pt>
                <c:pt idx="2646">
                  <c:v>3102.7339999999999</c:v>
                </c:pt>
                <c:pt idx="2647">
                  <c:v>3103.5169999999998</c:v>
                </c:pt>
                <c:pt idx="2648">
                  <c:v>3105.056</c:v>
                </c:pt>
                <c:pt idx="2649">
                  <c:v>3105.1759999999999</c:v>
                </c:pt>
                <c:pt idx="2650">
                  <c:v>3106.4560000000001</c:v>
                </c:pt>
                <c:pt idx="2651">
                  <c:v>3107.3780000000002</c:v>
                </c:pt>
                <c:pt idx="2652">
                  <c:v>3108.3919999999998</c:v>
                </c:pt>
                <c:pt idx="2653">
                  <c:v>3109.7</c:v>
                </c:pt>
                <c:pt idx="2654">
                  <c:v>3110.89</c:v>
                </c:pt>
                <c:pt idx="2655">
                  <c:v>3114.3440000000001</c:v>
                </c:pt>
                <c:pt idx="2656">
                  <c:v>3116.6660000000002</c:v>
                </c:pt>
                <c:pt idx="2657">
                  <c:v>3118.14</c:v>
                </c:pt>
                <c:pt idx="2658">
                  <c:v>3118.9879999999998</c:v>
                </c:pt>
                <c:pt idx="2659">
                  <c:v>3123.0140000000001</c:v>
                </c:pt>
                <c:pt idx="2660">
                  <c:v>3123.6320000000001</c:v>
                </c:pt>
                <c:pt idx="2661">
                  <c:v>3124.194</c:v>
                </c:pt>
                <c:pt idx="2662">
                  <c:v>3125.9540000000002</c:v>
                </c:pt>
                <c:pt idx="2663">
                  <c:v>3127.8890000000001</c:v>
                </c:pt>
                <c:pt idx="2664">
                  <c:v>3128.2759999999998</c:v>
                </c:pt>
                <c:pt idx="2665">
                  <c:v>3128.6280000000002</c:v>
                </c:pt>
                <c:pt idx="2666">
                  <c:v>3132.7629999999999</c:v>
                </c:pt>
                <c:pt idx="2667">
                  <c:v>3132.92</c:v>
                </c:pt>
                <c:pt idx="2668">
                  <c:v>3133.0630000000001</c:v>
                </c:pt>
                <c:pt idx="2669">
                  <c:v>3135.2420000000002</c:v>
                </c:pt>
                <c:pt idx="2670">
                  <c:v>3136.0889999999999</c:v>
                </c:pt>
                <c:pt idx="2671">
                  <c:v>3137.498</c:v>
                </c:pt>
                <c:pt idx="2672">
                  <c:v>3137.5639999999999</c:v>
                </c:pt>
                <c:pt idx="2673">
                  <c:v>3137.6370000000002</c:v>
                </c:pt>
                <c:pt idx="2674">
                  <c:v>3141.9319999999998</c:v>
                </c:pt>
                <c:pt idx="2675">
                  <c:v>3142.2080000000001</c:v>
                </c:pt>
                <c:pt idx="2676">
                  <c:v>3142.5120000000002</c:v>
                </c:pt>
                <c:pt idx="2677">
                  <c:v>3144.53</c:v>
                </c:pt>
                <c:pt idx="2678">
                  <c:v>3146.3670000000002</c:v>
                </c:pt>
                <c:pt idx="2679">
                  <c:v>3146.8519999999999</c:v>
                </c:pt>
                <c:pt idx="2680">
                  <c:v>3147.386</c:v>
                </c:pt>
                <c:pt idx="2681">
                  <c:v>3149.174</c:v>
                </c:pt>
                <c:pt idx="2682">
                  <c:v>3151.4960000000001</c:v>
                </c:pt>
                <c:pt idx="2683">
                  <c:v>3152.26</c:v>
                </c:pt>
                <c:pt idx="2684">
                  <c:v>3153.8180000000002</c:v>
                </c:pt>
                <c:pt idx="2685">
                  <c:v>3156.14</c:v>
                </c:pt>
                <c:pt idx="2686">
                  <c:v>3158.462</c:v>
                </c:pt>
                <c:pt idx="2687">
                  <c:v>3159.67</c:v>
                </c:pt>
                <c:pt idx="2688">
                  <c:v>3160.7840000000001</c:v>
                </c:pt>
                <c:pt idx="2689">
                  <c:v>3163.1060000000002</c:v>
                </c:pt>
                <c:pt idx="2690">
                  <c:v>3164.105</c:v>
                </c:pt>
                <c:pt idx="2691">
                  <c:v>3165.4279999999999</c:v>
                </c:pt>
                <c:pt idx="2692">
                  <c:v>3166.8829999999998</c:v>
                </c:pt>
                <c:pt idx="2693">
                  <c:v>3167.0070000000001</c:v>
                </c:pt>
                <c:pt idx="2694">
                  <c:v>3168.54</c:v>
                </c:pt>
                <c:pt idx="2695">
                  <c:v>3170.0720000000001</c:v>
                </c:pt>
                <c:pt idx="2696">
                  <c:v>3170.1950000000002</c:v>
                </c:pt>
                <c:pt idx="2697">
                  <c:v>3171.8330000000001</c:v>
                </c:pt>
                <c:pt idx="2698">
                  <c:v>3172.4</c:v>
                </c:pt>
                <c:pt idx="2699">
                  <c:v>3172.8760000000002</c:v>
                </c:pt>
                <c:pt idx="2700">
                  <c:v>3174.7289999999998</c:v>
                </c:pt>
                <c:pt idx="2701">
                  <c:v>3176.942</c:v>
                </c:pt>
                <c:pt idx="2702">
                  <c:v>3177.0569999999998</c:v>
                </c:pt>
                <c:pt idx="2703">
                  <c:v>3177.1550000000002</c:v>
                </c:pt>
                <c:pt idx="2704">
                  <c:v>3178.2510000000002</c:v>
                </c:pt>
                <c:pt idx="2705">
                  <c:v>3179.386</c:v>
                </c:pt>
                <c:pt idx="2706">
                  <c:v>3181.7139999999999</c:v>
                </c:pt>
                <c:pt idx="2707">
                  <c:v>3182.0509999999999</c:v>
                </c:pt>
                <c:pt idx="2708">
                  <c:v>3184.0430000000001</c:v>
                </c:pt>
                <c:pt idx="2709">
                  <c:v>3185.7109999999998</c:v>
                </c:pt>
                <c:pt idx="2710">
                  <c:v>3186.3710000000001</c:v>
                </c:pt>
                <c:pt idx="2711">
                  <c:v>3187.16</c:v>
                </c:pt>
                <c:pt idx="2712">
                  <c:v>3188.7</c:v>
                </c:pt>
                <c:pt idx="2713">
                  <c:v>3189.99</c:v>
                </c:pt>
                <c:pt idx="2714">
                  <c:v>3191.0279999999998</c:v>
                </c:pt>
                <c:pt idx="2715">
                  <c:v>3192.2689999999998</c:v>
                </c:pt>
                <c:pt idx="2716">
                  <c:v>3193.357</c:v>
                </c:pt>
                <c:pt idx="2717">
                  <c:v>3194.268</c:v>
                </c:pt>
                <c:pt idx="2718">
                  <c:v>3195.6849999999999</c:v>
                </c:pt>
                <c:pt idx="2719">
                  <c:v>3197.3780000000002</c:v>
                </c:pt>
                <c:pt idx="2720">
                  <c:v>3198.0140000000001</c:v>
                </c:pt>
                <c:pt idx="2721">
                  <c:v>3198.5459999999998</c:v>
                </c:pt>
                <c:pt idx="2722">
                  <c:v>3200.3420000000001</c:v>
                </c:pt>
                <c:pt idx="2723">
                  <c:v>3202.4870000000001</c:v>
                </c:pt>
                <c:pt idx="2724">
                  <c:v>3202.6709999999998</c:v>
                </c:pt>
                <c:pt idx="2725">
                  <c:v>3202.8249999999998</c:v>
                </c:pt>
                <c:pt idx="2726">
                  <c:v>3204.56</c:v>
                </c:pt>
                <c:pt idx="2727">
                  <c:v>3204.9989999999998</c:v>
                </c:pt>
                <c:pt idx="2728">
                  <c:v>3207.1030000000001</c:v>
                </c:pt>
                <c:pt idx="2729">
                  <c:v>3207.328</c:v>
                </c:pt>
                <c:pt idx="2730">
                  <c:v>3207.596</c:v>
                </c:pt>
                <c:pt idx="2731">
                  <c:v>3209.6559999999999</c:v>
                </c:pt>
                <c:pt idx="2732">
                  <c:v>3211.3809999999999</c:v>
                </c:pt>
                <c:pt idx="2733">
                  <c:v>3212.7060000000001</c:v>
                </c:pt>
                <c:pt idx="2734">
                  <c:v>3214.3130000000001</c:v>
                </c:pt>
                <c:pt idx="2735">
                  <c:v>3215.6590000000001</c:v>
                </c:pt>
                <c:pt idx="2736">
                  <c:v>3216.6419999999998</c:v>
                </c:pt>
                <c:pt idx="2737">
                  <c:v>3218.97</c:v>
                </c:pt>
                <c:pt idx="2738">
                  <c:v>3219.9380000000001</c:v>
                </c:pt>
                <c:pt idx="2739">
                  <c:v>3221.299</c:v>
                </c:pt>
                <c:pt idx="2740">
                  <c:v>3222.924</c:v>
                </c:pt>
                <c:pt idx="2741">
                  <c:v>3223.627</c:v>
                </c:pt>
                <c:pt idx="2742">
                  <c:v>3224.2159999999999</c:v>
                </c:pt>
                <c:pt idx="2743">
                  <c:v>3225.9560000000001</c:v>
                </c:pt>
                <c:pt idx="2744">
                  <c:v>3226.7179999999998</c:v>
                </c:pt>
                <c:pt idx="2745">
                  <c:v>3228.0329999999999</c:v>
                </c:pt>
                <c:pt idx="2746">
                  <c:v>3228.2840000000001</c:v>
                </c:pt>
                <c:pt idx="2747">
                  <c:v>3228.4940000000001</c:v>
                </c:pt>
                <c:pt idx="2748">
                  <c:v>3230.6129999999998</c:v>
                </c:pt>
                <c:pt idx="2749">
                  <c:v>3230.87</c:v>
                </c:pt>
                <c:pt idx="2750">
                  <c:v>3232.9409999999998</c:v>
                </c:pt>
                <c:pt idx="2751">
                  <c:v>3233.1419999999998</c:v>
                </c:pt>
                <c:pt idx="2752">
                  <c:v>3235.27</c:v>
                </c:pt>
                <c:pt idx="2753">
                  <c:v>3237.598</c:v>
                </c:pt>
                <c:pt idx="2754">
                  <c:v>3238.252</c:v>
                </c:pt>
                <c:pt idx="2755">
                  <c:v>3241.33</c:v>
                </c:pt>
                <c:pt idx="2756">
                  <c:v>3242.2550000000001</c:v>
                </c:pt>
                <c:pt idx="2757">
                  <c:v>3243.3609999999999</c:v>
                </c:pt>
                <c:pt idx="2758">
                  <c:v>3244.5839999999998</c:v>
                </c:pt>
                <c:pt idx="2759">
                  <c:v>3245.2190000000001</c:v>
                </c:pt>
                <c:pt idx="2760">
                  <c:v>3245.6080000000002</c:v>
                </c:pt>
                <c:pt idx="2761">
                  <c:v>3246.9119999999998</c:v>
                </c:pt>
                <c:pt idx="2762">
                  <c:v>3248.47</c:v>
                </c:pt>
                <c:pt idx="2763">
                  <c:v>3249.241</c:v>
                </c:pt>
                <c:pt idx="2764">
                  <c:v>3249.886</c:v>
                </c:pt>
                <c:pt idx="2765">
                  <c:v>3251.569</c:v>
                </c:pt>
                <c:pt idx="2766">
                  <c:v>3253.5790000000002</c:v>
                </c:pt>
                <c:pt idx="2767">
                  <c:v>3253.8980000000001</c:v>
                </c:pt>
                <c:pt idx="2768">
                  <c:v>3254.165</c:v>
                </c:pt>
                <c:pt idx="2769">
                  <c:v>3256.2260000000001</c:v>
                </c:pt>
                <c:pt idx="2770">
                  <c:v>3257.18</c:v>
                </c:pt>
                <c:pt idx="2771">
                  <c:v>3258.5549999999998</c:v>
                </c:pt>
                <c:pt idx="2772">
                  <c:v>3260.8829999999998</c:v>
                </c:pt>
                <c:pt idx="2773">
                  <c:v>3262.721</c:v>
                </c:pt>
                <c:pt idx="2774">
                  <c:v>3263.212</c:v>
                </c:pt>
                <c:pt idx="2775">
                  <c:v>3263.797</c:v>
                </c:pt>
                <c:pt idx="2776">
                  <c:v>3265.54</c:v>
                </c:pt>
                <c:pt idx="2777">
                  <c:v>3267</c:v>
                </c:pt>
                <c:pt idx="2778">
                  <c:v>3268.9070000000002</c:v>
                </c:pt>
                <c:pt idx="2779">
                  <c:v>3271.2779999999998</c:v>
                </c:pt>
                <c:pt idx="2780">
                  <c:v>3272.5259999999998</c:v>
                </c:pt>
                <c:pt idx="2781">
                  <c:v>3274.0160000000001</c:v>
                </c:pt>
                <c:pt idx="2782">
                  <c:v>3274.8539999999998</c:v>
                </c:pt>
                <c:pt idx="2783">
                  <c:v>3279.125</c:v>
                </c:pt>
                <c:pt idx="2784">
                  <c:v>3279.511</c:v>
                </c:pt>
                <c:pt idx="2785">
                  <c:v>3279.835</c:v>
                </c:pt>
                <c:pt idx="2786">
                  <c:v>3281.84</c:v>
                </c:pt>
                <c:pt idx="2787">
                  <c:v>3283.49</c:v>
                </c:pt>
                <c:pt idx="2788">
                  <c:v>3284.1129999999998</c:v>
                </c:pt>
                <c:pt idx="2789">
                  <c:v>3284.1680000000001</c:v>
                </c:pt>
                <c:pt idx="2790">
                  <c:v>3284.2339999999999</c:v>
                </c:pt>
                <c:pt idx="2791">
                  <c:v>3286.4969999999998</c:v>
                </c:pt>
                <c:pt idx="2792">
                  <c:v>3288.3910000000001</c:v>
                </c:pt>
                <c:pt idx="2793">
                  <c:v>3288.8249999999998</c:v>
                </c:pt>
                <c:pt idx="2794">
                  <c:v>3289.3429999999998</c:v>
                </c:pt>
                <c:pt idx="2795">
                  <c:v>3290.0360000000001</c:v>
                </c:pt>
                <c:pt idx="2796">
                  <c:v>3291.154</c:v>
                </c:pt>
                <c:pt idx="2797">
                  <c:v>3292.67</c:v>
                </c:pt>
                <c:pt idx="2798">
                  <c:v>3293.482</c:v>
                </c:pt>
                <c:pt idx="2799">
                  <c:v>3294.4520000000002</c:v>
                </c:pt>
                <c:pt idx="2800">
                  <c:v>3295.8110000000001</c:v>
                </c:pt>
                <c:pt idx="2801">
                  <c:v>3296.9479999999999</c:v>
                </c:pt>
                <c:pt idx="2802">
                  <c:v>3298.1390000000001</c:v>
                </c:pt>
                <c:pt idx="2803">
                  <c:v>3299.5619999999999</c:v>
                </c:pt>
                <c:pt idx="2804">
                  <c:v>3300.4679999999998</c:v>
                </c:pt>
                <c:pt idx="2805">
                  <c:v>3301.2260000000001</c:v>
                </c:pt>
                <c:pt idx="2806">
                  <c:v>3302.7959999999998</c:v>
                </c:pt>
                <c:pt idx="2807">
                  <c:v>3304.6709999999998</c:v>
                </c:pt>
                <c:pt idx="2808">
                  <c:v>3305.125</c:v>
                </c:pt>
                <c:pt idx="2809">
                  <c:v>3305.5050000000001</c:v>
                </c:pt>
                <c:pt idx="2810">
                  <c:v>3307.453</c:v>
                </c:pt>
                <c:pt idx="2811">
                  <c:v>3309.78</c:v>
                </c:pt>
                <c:pt idx="2812">
                  <c:v>3309.799</c:v>
                </c:pt>
                <c:pt idx="2813">
                  <c:v>3312.11</c:v>
                </c:pt>
                <c:pt idx="2814">
                  <c:v>3313.3490000000002</c:v>
                </c:pt>
                <c:pt idx="2815">
                  <c:v>3314.0610000000001</c:v>
                </c:pt>
                <c:pt idx="2816">
                  <c:v>3314.4389999999999</c:v>
                </c:pt>
                <c:pt idx="2817">
                  <c:v>3314.8890000000001</c:v>
                </c:pt>
                <c:pt idx="2818">
                  <c:v>3316.7669999999998</c:v>
                </c:pt>
                <c:pt idx="2819">
                  <c:v>3318.34</c:v>
                </c:pt>
                <c:pt idx="2820">
                  <c:v>3319.096</c:v>
                </c:pt>
                <c:pt idx="2821">
                  <c:v>3319.998</c:v>
                </c:pt>
                <c:pt idx="2822">
                  <c:v>3321.424</c:v>
                </c:pt>
                <c:pt idx="2823">
                  <c:v>3322.6179999999999</c:v>
                </c:pt>
                <c:pt idx="2824">
                  <c:v>3323.752</c:v>
                </c:pt>
                <c:pt idx="2825">
                  <c:v>3325.107</c:v>
                </c:pt>
                <c:pt idx="2826">
                  <c:v>3326.0810000000001</c:v>
                </c:pt>
                <c:pt idx="2827">
                  <c:v>3326.8960000000002</c:v>
                </c:pt>
                <c:pt idx="2828">
                  <c:v>3330.7379999999998</c:v>
                </c:pt>
                <c:pt idx="2829">
                  <c:v>3331.1750000000002</c:v>
                </c:pt>
                <c:pt idx="2830">
                  <c:v>3335.453</c:v>
                </c:pt>
                <c:pt idx="2831">
                  <c:v>3336.1089999999999</c:v>
                </c:pt>
                <c:pt idx="2832">
                  <c:v>3337.723</c:v>
                </c:pt>
                <c:pt idx="2833">
                  <c:v>3339.7310000000002</c:v>
                </c:pt>
                <c:pt idx="2834">
                  <c:v>3340.0520000000001</c:v>
                </c:pt>
                <c:pt idx="2835">
                  <c:v>3340.4349999999999</c:v>
                </c:pt>
                <c:pt idx="2836">
                  <c:v>3344.01</c:v>
                </c:pt>
                <c:pt idx="2837">
                  <c:v>3344.7089999999998</c:v>
                </c:pt>
                <c:pt idx="2838">
                  <c:v>3345.5439999999999</c:v>
                </c:pt>
                <c:pt idx="2839">
                  <c:v>3347.0369999999998</c:v>
                </c:pt>
                <c:pt idx="2840">
                  <c:v>3347.5369999999998</c:v>
                </c:pt>
                <c:pt idx="2841">
                  <c:v>3348.288</c:v>
                </c:pt>
                <c:pt idx="2842">
                  <c:v>3349.366</c:v>
                </c:pt>
                <c:pt idx="2843">
                  <c:v>3350.6529999999998</c:v>
                </c:pt>
                <c:pt idx="2844">
                  <c:v>3351.694</c:v>
                </c:pt>
                <c:pt idx="2845">
                  <c:v>3355.3220000000001</c:v>
                </c:pt>
                <c:pt idx="2846">
                  <c:v>3356.3850000000002</c:v>
                </c:pt>
                <c:pt idx="2847">
                  <c:v>3356.665</c:v>
                </c:pt>
                <c:pt idx="2848">
                  <c:v>3357.683</c:v>
                </c:pt>
                <c:pt idx="2849">
                  <c:v>3358.7910000000002</c:v>
                </c:pt>
                <c:pt idx="2850">
                  <c:v>3361.1959999999999</c:v>
                </c:pt>
                <c:pt idx="2851">
                  <c:v>3362.527</c:v>
                </c:pt>
                <c:pt idx="2852">
                  <c:v>3363.6019999999999</c:v>
                </c:pt>
                <c:pt idx="2853">
                  <c:v>3364.2130000000002</c:v>
                </c:pt>
                <c:pt idx="2854">
                  <c:v>3366.0070000000001</c:v>
                </c:pt>
                <c:pt idx="2855">
                  <c:v>3366.4389999999999</c:v>
                </c:pt>
                <c:pt idx="2856">
                  <c:v>3367.9870000000001</c:v>
                </c:pt>
                <c:pt idx="2857">
                  <c:v>3368.4119999999998</c:v>
                </c:pt>
                <c:pt idx="2858">
                  <c:v>3369.16</c:v>
                </c:pt>
                <c:pt idx="2859">
                  <c:v>3370.8180000000002</c:v>
                </c:pt>
                <c:pt idx="2860">
                  <c:v>3373.223</c:v>
                </c:pt>
                <c:pt idx="2861">
                  <c:v>3375.1930000000002</c:v>
                </c:pt>
                <c:pt idx="2862">
                  <c:v>3375.5349999999999</c:v>
                </c:pt>
                <c:pt idx="2863">
                  <c:v>3375.6280000000002</c:v>
                </c:pt>
                <c:pt idx="2864">
                  <c:v>3375.7930000000001</c:v>
                </c:pt>
                <c:pt idx="2865">
                  <c:v>3378.0340000000001</c:v>
                </c:pt>
                <c:pt idx="2866">
                  <c:v>3378.7919999999999</c:v>
                </c:pt>
                <c:pt idx="2867">
                  <c:v>3379.3090000000002</c:v>
                </c:pt>
                <c:pt idx="2868">
                  <c:v>3380.4389999999999</c:v>
                </c:pt>
                <c:pt idx="2869">
                  <c:v>3382.4259999999999</c:v>
                </c:pt>
                <c:pt idx="2870">
                  <c:v>3382.8449999999998</c:v>
                </c:pt>
                <c:pt idx="2871">
                  <c:v>3383.0830000000001</c:v>
                </c:pt>
                <c:pt idx="2872">
                  <c:v>3383.9490000000001</c:v>
                </c:pt>
                <c:pt idx="2873">
                  <c:v>3386.8560000000002</c:v>
                </c:pt>
                <c:pt idx="2874">
                  <c:v>3387.6550000000002</c:v>
                </c:pt>
                <c:pt idx="2875">
                  <c:v>3389.0590000000002</c:v>
                </c:pt>
                <c:pt idx="2876">
                  <c:v>3390.0610000000001</c:v>
                </c:pt>
                <c:pt idx="2877">
                  <c:v>3390.63</c:v>
                </c:pt>
                <c:pt idx="2878">
                  <c:v>3392.4659999999999</c:v>
                </c:pt>
                <c:pt idx="2879">
                  <c:v>3392.703</c:v>
                </c:pt>
                <c:pt idx="2880">
                  <c:v>3394.404</c:v>
                </c:pt>
                <c:pt idx="2881">
                  <c:v>3394.8710000000001</c:v>
                </c:pt>
                <c:pt idx="2882">
                  <c:v>3395.6930000000002</c:v>
                </c:pt>
                <c:pt idx="2883">
                  <c:v>3397.277</c:v>
                </c:pt>
                <c:pt idx="2884">
                  <c:v>3398.1779999999999</c:v>
                </c:pt>
                <c:pt idx="2885">
                  <c:v>3399.6819999999998</c:v>
                </c:pt>
                <c:pt idx="2886">
                  <c:v>3401.4589999999998</c:v>
                </c:pt>
                <c:pt idx="2887">
                  <c:v>3401.9520000000002</c:v>
                </c:pt>
                <c:pt idx="2888">
                  <c:v>3402.087</c:v>
                </c:pt>
                <c:pt idx="2889">
                  <c:v>3402.326</c:v>
                </c:pt>
                <c:pt idx="2890">
                  <c:v>3404.4929999999999</c:v>
                </c:pt>
                <c:pt idx="2891">
                  <c:v>3405.7260000000001</c:v>
                </c:pt>
                <c:pt idx="2892">
                  <c:v>3406.8980000000001</c:v>
                </c:pt>
                <c:pt idx="2893">
                  <c:v>3408.9589999999998</c:v>
                </c:pt>
                <c:pt idx="2894">
                  <c:v>3409.0360000000001</c:v>
                </c:pt>
                <c:pt idx="2895">
                  <c:v>3409.3040000000001</c:v>
                </c:pt>
                <c:pt idx="2896">
                  <c:v>3409.5</c:v>
                </c:pt>
                <c:pt idx="2897">
                  <c:v>3410.2139999999999</c:v>
                </c:pt>
                <c:pt idx="2898">
                  <c:v>3411.7089999999998</c:v>
                </c:pt>
                <c:pt idx="2899">
                  <c:v>3413.2739999999999</c:v>
                </c:pt>
                <c:pt idx="2900">
                  <c:v>3414.114</c:v>
                </c:pt>
                <c:pt idx="2901">
                  <c:v>3416.52</c:v>
                </c:pt>
                <c:pt idx="2902">
                  <c:v>3417.0479999999998</c:v>
                </c:pt>
                <c:pt idx="2903">
                  <c:v>3418.9250000000002</c:v>
                </c:pt>
                <c:pt idx="2904">
                  <c:v>3418.9690000000001</c:v>
                </c:pt>
                <c:pt idx="2905">
                  <c:v>3420.8209999999999</c:v>
                </c:pt>
                <c:pt idx="2906">
                  <c:v>3421.33</c:v>
                </c:pt>
                <c:pt idx="2907">
                  <c:v>3422.2249999999999</c:v>
                </c:pt>
                <c:pt idx="2908">
                  <c:v>3423.7359999999999</c:v>
                </c:pt>
                <c:pt idx="2909">
                  <c:v>3424.5949999999998</c:v>
                </c:pt>
                <c:pt idx="2910">
                  <c:v>3426.1410000000001</c:v>
                </c:pt>
                <c:pt idx="2911">
                  <c:v>3427.7240000000002</c:v>
                </c:pt>
                <c:pt idx="2912">
                  <c:v>3428.3690000000001</c:v>
                </c:pt>
                <c:pt idx="2913">
                  <c:v>3428.547</c:v>
                </c:pt>
                <c:pt idx="2914">
                  <c:v>3428.8580000000002</c:v>
                </c:pt>
                <c:pt idx="2915">
                  <c:v>3430.9520000000002</c:v>
                </c:pt>
                <c:pt idx="2916">
                  <c:v>3432.143</c:v>
                </c:pt>
                <c:pt idx="2917">
                  <c:v>3433.357</c:v>
                </c:pt>
                <c:pt idx="2918">
                  <c:v>3435.4920000000002</c:v>
                </c:pt>
                <c:pt idx="2919">
                  <c:v>3435.7629999999999</c:v>
                </c:pt>
                <c:pt idx="2920">
                  <c:v>3435.9169999999999</c:v>
                </c:pt>
                <c:pt idx="2921">
                  <c:v>3436.4789999999998</c:v>
                </c:pt>
                <c:pt idx="2922">
                  <c:v>3437.8829999999998</c:v>
                </c:pt>
                <c:pt idx="2923">
                  <c:v>3438.1680000000001</c:v>
                </c:pt>
                <c:pt idx="2924">
                  <c:v>3442.125</c:v>
                </c:pt>
                <c:pt idx="2925">
                  <c:v>3442.9789999999998</c:v>
                </c:pt>
                <c:pt idx="2926">
                  <c:v>3443.4650000000001</c:v>
                </c:pt>
                <c:pt idx="2927">
                  <c:v>3445.2339999999999</c:v>
                </c:pt>
                <c:pt idx="2928">
                  <c:v>3445.384</c:v>
                </c:pt>
                <c:pt idx="2929">
                  <c:v>3447.239</c:v>
                </c:pt>
                <c:pt idx="2930">
                  <c:v>3447.79</c:v>
                </c:pt>
                <c:pt idx="2931">
                  <c:v>3448.7579999999998</c:v>
                </c:pt>
                <c:pt idx="2932">
                  <c:v>3450.1950000000002</c:v>
                </c:pt>
                <c:pt idx="2933">
                  <c:v>3451.0129999999999</c:v>
                </c:pt>
                <c:pt idx="2934">
                  <c:v>3452.6</c:v>
                </c:pt>
                <c:pt idx="2935">
                  <c:v>3453.989</c:v>
                </c:pt>
                <c:pt idx="2936">
                  <c:v>3454.7860000000001</c:v>
                </c:pt>
                <c:pt idx="2937">
                  <c:v>3455.0059999999999</c:v>
                </c:pt>
                <c:pt idx="2938">
                  <c:v>3455.3910000000001</c:v>
                </c:pt>
                <c:pt idx="2939">
                  <c:v>3457.4110000000001</c:v>
                </c:pt>
                <c:pt idx="2940">
                  <c:v>3458.56</c:v>
                </c:pt>
                <c:pt idx="2941">
                  <c:v>3459.8159999999998</c:v>
                </c:pt>
                <c:pt idx="2942">
                  <c:v>3462.0239999999999</c:v>
                </c:pt>
                <c:pt idx="2943">
                  <c:v>3462.2220000000002</c:v>
                </c:pt>
                <c:pt idx="2944">
                  <c:v>3462.7440000000001</c:v>
                </c:pt>
                <c:pt idx="2945">
                  <c:v>3464.627</c:v>
                </c:pt>
                <c:pt idx="2946">
                  <c:v>3466.1080000000002</c:v>
                </c:pt>
                <c:pt idx="2947">
                  <c:v>3466.8240000000001</c:v>
                </c:pt>
                <c:pt idx="2948">
                  <c:v>3467.0329999999999</c:v>
                </c:pt>
                <c:pt idx="2949">
                  <c:v>3468.6570000000002</c:v>
                </c:pt>
                <c:pt idx="2950">
                  <c:v>3469.4380000000001</c:v>
                </c:pt>
                <c:pt idx="2951">
                  <c:v>3469.8820000000001</c:v>
                </c:pt>
                <c:pt idx="2952">
                  <c:v>3471.4989999999998</c:v>
                </c:pt>
                <c:pt idx="2953">
                  <c:v>3471.8429999999998</c:v>
                </c:pt>
                <c:pt idx="2954">
                  <c:v>3473.6559999999999</c:v>
                </c:pt>
                <c:pt idx="2955">
                  <c:v>3474.2489999999998</c:v>
                </c:pt>
                <c:pt idx="2956">
                  <c:v>3475.29</c:v>
                </c:pt>
                <c:pt idx="2957">
                  <c:v>3476.654</c:v>
                </c:pt>
                <c:pt idx="2958">
                  <c:v>3477.43</c:v>
                </c:pt>
                <c:pt idx="2959">
                  <c:v>3479.0590000000002</c:v>
                </c:pt>
                <c:pt idx="2960">
                  <c:v>3480.2539999999999</c:v>
                </c:pt>
                <c:pt idx="2961">
                  <c:v>3481.2040000000002</c:v>
                </c:pt>
                <c:pt idx="2962">
                  <c:v>3481.4650000000001</c:v>
                </c:pt>
                <c:pt idx="2963">
                  <c:v>3481.924</c:v>
                </c:pt>
                <c:pt idx="2964">
                  <c:v>3483.87</c:v>
                </c:pt>
                <c:pt idx="2965">
                  <c:v>3484.9780000000001</c:v>
                </c:pt>
                <c:pt idx="2966">
                  <c:v>3486.2750000000001</c:v>
                </c:pt>
                <c:pt idx="2967">
                  <c:v>3488.5569999999998</c:v>
                </c:pt>
                <c:pt idx="2968">
                  <c:v>3488.681</c:v>
                </c:pt>
                <c:pt idx="2969">
                  <c:v>3488.752</c:v>
                </c:pt>
                <c:pt idx="2970">
                  <c:v>3489.009</c:v>
                </c:pt>
                <c:pt idx="2971">
                  <c:v>3491.0859999999998</c:v>
                </c:pt>
                <c:pt idx="2972">
                  <c:v>3492.5250000000001</c:v>
                </c:pt>
                <c:pt idx="2973">
                  <c:v>3493.4920000000002</c:v>
                </c:pt>
                <c:pt idx="2974">
                  <c:v>3495.19</c:v>
                </c:pt>
                <c:pt idx="2975">
                  <c:v>3495.8969999999999</c:v>
                </c:pt>
                <c:pt idx="2976">
                  <c:v>3497.6010000000001</c:v>
                </c:pt>
                <c:pt idx="2977">
                  <c:v>3498.145</c:v>
                </c:pt>
                <c:pt idx="2978">
                  <c:v>3498.3110000000001</c:v>
                </c:pt>
                <c:pt idx="2979">
                  <c:v>3499.9459999999999</c:v>
                </c:pt>
                <c:pt idx="2980">
                  <c:v>3500.84</c:v>
                </c:pt>
                <c:pt idx="2981">
                  <c:v>3503.1080000000002</c:v>
                </c:pt>
                <c:pt idx="2982">
                  <c:v>3503.3690000000001</c:v>
                </c:pt>
                <c:pt idx="2983">
                  <c:v>3503.4720000000002</c:v>
                </c:pt>
                <c:pt idx="2984">
                  <c:v>3505.8980000000001</c:v>
                </c:pt>
                <c:pt idx="2985">
                  <c:v>3506.9969999999998</c:v>
                </c:pt>
                <c:pt idx="2986">
                  <c:v>3508.4279999999999</c:v>
                </c:pt>
                <c:pt idx="2987">
                  <c:v>3510.9569999999999</c:v>
                </c:pt>
                <c:pt idx="2988">
                  <c:v>3512.06</c:v>
                </c:pt>
                <c:pt idx="2989">
                  <c:v>3513.4859999999999</c:v>
                </c:pt>
                <c:pt idx="2990">
                  <c:v>3514.0479999999998</c:v>
                </c:pt>
                <c:pt idx="2991">
                  <c:v>3515.34</c:v>
                </c:pt>
                <c:pt idx="2992">
                  <c:v>3516.0149999999999</c:v>
                </c:pt>
                <c:pt idx="2993">
                  <c:v>3518.5450000000001</c:v>
                </c:pt>
                <c:pt idx="2994">
                  <c:v>3521.0740000000001</c:v>
                </c:pt>
                <c:pt idx="2995">
                  <c:v>3521.0990000000002</c:v>
                </c:pt>
                <c:pt idx="2996">
                  <c:v>3521.1559999999999</c:v>
                </c:pt>
                <c:pt idx="2997">
                  <c:v>3522.6010000000001</c:v>
                </c:pt>
                <c:pt idx="2998">
                  <c:v>3523.6030000000001</c:v>
                </c:pt>
                <c:pt idx="2999">
                  <c:v>3524.6239999999998</c:v>
                </c:pt>
                <c:pt idx="3000">
                  <c:v>3526.1320000000001</c:v>
                </c:pt>
                <c:pt idx="3001">
                  <c:v>3526.9720000000002</c:v>
                </c:pt>
                <c:pt idx="3002">
                  <c:v>3528.1489999999999</c:v>
                </c:pt>
                <c:pt idx="3003">
                  <c:v>3531.1909999999998</c:v>
                </c:pt>
                <c:pt idx="3004">
                  <c:v>3531.6750000000002</c:v>
                </c:pt>
                <c:pt idx="3005">
                  <c:v>3532.788</c:v>
                </c:pt>
                <c:pt idx="3006">
                  <c:v>3533.72</c:v>
                </c:pt>
                <c:pt idx="3007">
                  <c:v>3535.2</c:v>
                </c:pt>
                <c:pt idx="3008">
                  <c:v>3536.2489999999998</c:v>
                </c:pt>
                <c:pt idx="3009">
                  <c:v>3538.6039999999998</c:v>
                </c:pt>
                <c:pt idx="3010">
                  <c:v>3538.7260000000001</c:v>
                </c:pt>
                <c:pt idx="3011">
                  <c:v>3538.913</c:v>
                </c:pt>
                <c:pt idx="3012">
                  <c:v>3541.308</c:v>
                </c:pt>
                <c:pt idx="3013">
                  <c:v>3543.837</c:v>
                </c:pt>
                <c:pt idx="3014">
                  <c:v>3544.42</c:v>
                </c:pt>
                <c:pt idx="3015">
                  <c:v>3545.7759999999998</c:v>
                </c:pt>
                <c:pt idx="3016">
                  <c:v>3546.3670000000002</c:v>
                </c:pt>
                <c:pt idx="3017">
                  <c:v>3547.864</c:v>
                </c:pt>
                <c:pt idx="3018">
                  <c:v>3548.8960000000002</c:v>
                </c:pt>
                <c:pt idx="3019">
                  <c:v>3549.3020000000001</c:v>
                </c:pt>
                <c:pt idx="3020">
                  <c:v>3550.2359999999999</c:v>
                </c:pt>
                <c:pt idx="3021">
                  <c:v>3551.4250000000002</c:v>
                </c:pt>
                <c:pt idx="3022">
                  <c:v>3552.8270000000002</c:v>
                </c:pt>
                <c:pt idx="3023">
                  <c:v>3553.9540000000002</c:v>
                </c:pt>
                <c:pt idx="3024">
                  <c:v>3556.0520000000001</c:v>
                </c:pt>
                <c:pt idx="3025">
                  <c:v>3556.3530000000001</c:v>
                </c:pt>
                <c:pt idx="3026">
                  <c:v>3556.4830000000002</c:v>
                </c:pt>
                <c:pt idx="3027">
                  <c:v>3556.8150000000001</c:v>
                </c:pt>
                <c:pt idx="3028">
                  <c:v>3559.0129999999999</c:v>
                </c:pt>
                <c:pt idx="3029">
                  <c:v>3559.8780000000002</c:v>
                </c:pt>
                <c:pt idx="3030">
                  <c:v>3561.5419999999999</c:v>
                </c:pt>
                <c:pt idx="3031">
                  <c:v>3561.8679999999999</c:v>
                </c:pt>
                <c:pt idx="3032">
                  <c:v>3562.2449999999999</c:v>
                </c:pt>
                <c:pt idx="3033">
                  <c:v>3564.0709999999999</c:v>
                </c:pt>
                <c:pt idx="3034">
                  <c:v>3566.6010000000001</c:v>
                </c:pt>
                <c:pt idx="3035">
                  <c:v>3566.9290000000001</c:v>
                </c:pt>
                <c:pt idx="3036">
                  <c:v>3567.6840000000002</c:v>
                </c:pt>
                <c:pt idx="3037">
                  <c:v>3569.13</c:v>
                </c:pt>
                <c:pt idx="3038">
                  <c:v>3570.4540000000002</c:v>
                </c:pt>
                <c:pt idx="3039">
                  <c:v>3571.6590000000001</c:v>
                </c:pt>
                <c:pt idx="3040">
                  <c:v>3573.5</c:v>
                </c:pt>
                <c:pt idx="3041">
                  <c:v>3573.98</c:v>
                </c:pt>
                <c:pt idx="3042">
                  <c:v>3574.1880000000001</c:v>
                </c:pt>
                <c:pt idx="3043">
                  <c:v>3577.5050000000001</c:v>
                </c:pt>
                <c:pt idx="3044">
                  <c:v>3579.2469999999998</c:v>
                </c:pt>
                <c:pt idx="3045">
                  <c:v>3579.3159999999998</c:v>
                </c:pt>
                <c:pt idx="3046">
                  <c:v>3581.0309999999999</c:v>
                </c:pt>
                <c:pt idx="3047">
                  <c:v>3581.7759999999998</c:v>
                </c:pt>
                <c:pt idx="3048">
                  <c:v>3583.6689999999999</c:v>
                </c:pt>
                <c:pt idx="3049">
                  <c:v>3584.3049999999998</c:v>
                </c:pt>
                <c:pt idx="3050">
                  <c:v>3584.556</c:v>
                </c:pt>
                <c:pt idx="3051">
                  <c:v>3585.1320000000001</c:v>
                </c:pt>
                <c:pt idx="3052">
                  <c:v>3586.835</c:v>
                </c:pt>
                <c:pt idx="3053">
                  <c:v>3588.0810000000001</c:v>
                </c:pt>
                <c:pt idx="3054">
                  <c:v>3589.364</c:v>
                </c:pt>
                <c:pt idx="3055">
                  <c:v>3590.4609999999998</c:v>
                </c:pt>
                <c:pt idx="3056">
                  <c:v>3590.9479999999999</c:v>
                </c:pt>
                <c:pt idx="3057">
                  <c:v>3591.607</c:v>
                </c:pt>
                <c:pt idx="3058">
                  <c:v>3591.893</c:v>
                </c:pt>
                <c:pt idx="3059">
                  <c:v>3592.62</c:v>
                </c:pt>
                <c:pt idx="3060">
                  <c:v>3595.1320000000001</c:v>
                </c:pt>
                <c:pt idx="3061">
                  <c:v>3596.7640000000001</c:v>
                </c:pt>
                <c:pt idx="3062">
                  <c:v>3596.9520000000002</c:v>
                </c:pt>
                <c:pt idx="3063">
                  <c:v>3598.6579999999999</c:v>
                </c:pt>
                <c:pt idx="3064">
                  <c:v>3599.4810000000002</c:v>
                </c:pt>
                <c:pt idx="3065">
                  <c:v>3601.5709999999999</c:v>
                </c:pt>
                <c:pt idx="3066">
                  <c:v>3602.01</c:v>
                </c:pt>
                <c:pt idx="3067">
                  <c:v>3602.183</c:v>
                </c:pt>
                <c:pt idx="3068">
                  <c:v>3602.58</c:v>
                </c:pt>
                <c:pt idx="3069">
                  <c:v>3604.5390000000002</c:v>
                </c:pt>
                <c:pt idx="3070">
                  <c:v>3605.7080000000001</c:v>
                </c:pt>
                <c:pt idx="3071">
                  <c:v>3605.9250000000002</c:v>
                </c:pt>
                <c:pt idx="3072">
                  <c:v>3607.402</c:v>
                </c:pt>
                <c:pt idx="3073">
                  <c:v>3609.0079999999998</c:v>
                </c:pt>
                <c:pt idx="3074">
                  <c:v>3610.4470000000001</c:v>
                </c:pt>
                <c:pt idx="3075">
                  <c:v>3612.2939999999999</c:v>
                </c:pt>
                <c:pt idx="3076">
                  <c:v>3613.56</c:v>
                </c:pt>
                <c:pt idx="3077">
                  <c:v>3614.3560000000002</c:v>
                </c:pt>
                <c:pt idx="3078">
                  <c:v>3615.578</c:v>
                </c:pt>
                <c:pt idx="3079">
                  <c:v>3616.674</c:v>
                </c:pt>
                <c:pt idx="3080">
                  <c:v>3617.8319999999999</c:v>
                </c:pt>
                <c:pt idx="3081">
                  <c:v>3618.864</c:v>
                </c:pt>
                <c:pt idx="3082">
                  <c:v>3619.7869999999998</c:v>
                </c:pt>
                <c:pt idx="3083">
                  <c:v>3620.1950000000002</c:v>
                </c:pt>
                <c:pt idx="3084">
                  <c:v>3621.3090000000002</c:v>
                </c:pt>
                <c:pt idx="3085">
                  <c:v>3622.1489999999999</c:v>
                </c:pt>
                <c:pt idx="3086">
                  <c:v>3622.9009999999998</c:v>
                </c:pt>
                <c:pt idx="3087">
                  <c:v>3624.7849999999999</c:v>
                </c:pt>
                <c:pt idx="3088">
                  <c:v>3625.4340000000002</c:v>
                </c:pt>
                <c:pt idx="3089">
                  <c:v>3626.0149999999999</c:v>
                </c:pt>
                <c:pt idx="3090">
                  <c:v>3628.2620000000002</c:v>
                </c:pt>
                <c:pt idx="3091">
                  <c:v>3628.7190000000001</c:v>
                </c:pt>
                <c:pt idx="3092">
                  <c:v>3629.1280000000002</c:v>
                </c:pt>
                <c:pt idx="3093">
                  <c:v>3631.739</c:v>
                </c:pt>
                <c:pt idx="3094">
                  <c:v>3632.0039999999999</c:v>
                </c:pt>
                <c:pt idx="3095">
                  <c:v>3632.2420000000002</c:v>
                </c:pt>
                <c:pt idx="3096">
                  <c:v>3635.2150000000001</c:v>
                </c:pt>
                <c:pt idx="3097">
                  <c:v>3635.2890000000002</c:v>
                </c:pt>
                <c:pt idx="3098">
                  <c:v>3635.3560000000002</c:v>
                </c:pt>
                <c:pt idx="3099">
                  <c:v>3636.556</c:v>
                </c:pt>
                <c:pt idx="3100">
                  <c:v>3638.4690000000001</c:v>
                </c:pt>
                <c:pt idx="3101">
                  <c:v>3638.5749999999998</c:v>
                </c:pt>
                <c:pt idx="3102">
                  <c:v>3638.692</c:v>
                </c:pt>
                <c:pt idx="3103">
                  <c:v>3641.5830000000001</c:v>
                </c:pt>
                <c:pt idx="3104">
                  <c:v>3641.86</c:v>
                </c:pt>
                <c:pt idx="3105">
                  <c:v>3642.1689999999999</c:v>
                </c:pt>
                <c:pt idx="3106">
                  <c:v>3644.6959999999999</c:v>
                </c:pt>
                <c:pt idx="3107">
                  <c:v>3645.145</c:v>
                </c:pt>
                <c:pt idx="3108">
                  <c:v>3645.645</c:v>
                </c:pt>
                <c:pt idx="3109">
                  <c:v>3647.81</c:v>
                </c:pt>
                <c:pt idx="3110">
                  <c:v>3649.1219999999998</c:v>
                </c:pt>
                <c:pt idx="3111">
                  <c:v>3650.924</c:v>
                </c:pt>
                <c:pt idx="3112">
                  <c:v>3651.7150000000001</c:v>
                </c:pt>
                <c:pt idx="3113">
                  <c:v>3652.5990000000002</c:v>
                </c:pt>
                <c:pt idx="3114">
                  <c:v>3654.0369999999998</c:v>
                </c:pt>
                <c:pt idx="3115">
                  <c:v>3655</c:v>
                </c:pt>
                <c:pt idx="3116">
                  <c:v>3656.0749999999998</c:v>
                </c:pt>
                <c:pt idx="3117">
                  <c:v>3657.1509999999998</c:v>
                </c:pt>
                <c:pt idx="3118">
                  <c:v>3658.2849999999999</c:v>
                </c:pt>
                <c:pt idx="3119">
                  <c:v>3660.2640000000001</c:v>
                </c:pt>
                <c:pt idx="3120">
                  <c:v>3661.57</c:v>
                </c:pt>
                <c:pt idx="3121">
                  <c:v>3663.029</c:v>
                </c:pt>
                <c:pt idx="3122">
                  <c:v>3663.3780000000002</c:v>
                </c:pt>
                <c:pt idx="3123">
                  <c:v>3664.8560000000002</c:v>
                </c:pt>
                <c:pt idx="3124">
                  <c:v>3666.4920000000002</c:v>
                </c:pt>
                <c:pt idx="3125">
                  <c:v>3668.1410000000001</c:v>
                </c:pt>
                <c:pt idx="3126">
                  <c:v>3669.6060000000002</c:v>
                </c:pt>
                <c:pt idx="3127">
                  <c:v>3669.982</c:v>
                </c:pt>
                <c:pt idx="3128">
                  <c:v>3671.4259999999999</c:v>
                </c:pt>
                <c:pt idx="3129">
                  <c:v>3674.7109999999998</c:v>
                </c:pt>
                <c:pt idx="3130">
                  <c:v>3675.8330000000001</c:v>
                </c:pt>
                <c:pt idx="3131">
                  <c:v>3676.9349999999999</c:v>
                </c:pt>
                <c:pt idx="3132">
                  <c:v>3677.9960000000001</c:v>
                </c:pt>
                <c:pt idx="3133">
                  <c:v>3678.3110000000001</c:v>
                </c:pt>
                <c:pt idx="3134">
                  <c:v>3678.9459999999999</c:v>
                </c:pt>
                <c:pt idx="3135">
                  <c:v>3680.4119999999998</c:v>
                </c:pt>
                <c:pt idx="3136">
                  <c:v>3681.2809999999999</c:v>
                </c:pt>
                <c:pt idx="3137">
                  <c:v>3682.06</c:v>
                </c:pt>
                <c:pt idx="3138">
                  <c:v>3683.8879999999999</c:v>
                </c:pt>
                <c:pt idx="3139">
                  <c:v>3684.5659999999998</c:v>
                </c:pt>
                <c:pt idx="3140">
                  <c:v>3685.174</c:v>
                </c:pt>
                <c:pt idx="3141">
                  <c:v>3687.3649999999998</c:v>
                </c:pt>
                <c:pt idx="3142">
                  <c:v>3687.8519999999999</c:v>
                </c:pt>
                <c:pt idx="3143">
                  <c:v>3690.8420000000001</c:v>
                </c:pt>
                <c:pt idx="3144">
                  <c:v>3691.1370000000002</c:v>
                </c:pt>
                <c:pt idx="3145">
                  <c:v>3691.4009999999998</c:v>
                </c:pt>
                <c:pt idx="3146">
                  <c:v>3694.3180000000002</c:v>
                </c:pt>
                <c:pt idx="3147">
                  <c:v>3694.422</c:v>
                </c:pt>
                <c:pt idx="3148">
                  <c:v>3696.1970000000001</c:v>
                </c:pt>
                <c:pt idx="3149">
                  <c:v>3697.7069999999999</c:v>
                </c:pt>
                <c:pt idx="3150">
                  <c:v>3697.7950000000001</c:v>
                </c:pt>
                <c:pt idx="3151">
                  <c:v>3700.7420000000002</c:v>
                </c:pt>
                <c:pt idx="3152">
                  <c:v>3700.9920000000002</c:v>
                </c:pt>
                <c:pt idx="3153">
                  <c:v>3701.2719999999999</c:v>
                </c:pt>
                <c:pt idx="3154">
                  <c:v>3703.855</c:v>
                </c:pt>
                <c:pt idx="3155">
                  <c:v>3704.277</c:v>
                </c:pt>
                <c:pt idx="3156">
                  <c:v>3704.748</c:v>
                </c:pt>
                <c:pt idx="3157">
                  <c:v>3706.9690000000001</c:v>
                </c:pt>
                <c:pt idx="3158">
                  <c:v>3707.5619999999999</c:v>
                </c:pt>
                <c:pt idx="3159">
                  <c:v>3708.2249999999999</c:v>
                </c:pt>
                <c:pt idx="3160">
                  <c:v>3711.701</c:v>
                </c:pt>
                <c:pt idx="3161">
                  <c:v>3713.1959999999999</c:v>
                </c:pt>
                <c:pt idx="3162">
                  <c:v>3714.1329999999998</c:v>
                </c:pt>
                <c:pt idx="3163">
                  <c:v>3715.1779999999999</c:v>
                </c:pt>
                <c:pt idx="3164">
                  <c:v>3716.31</c:v>
                </c:pt>
                <c:pt idx="3165">
                  <c:v>3717.4180000000001</c:v>
                </c:pt>
                <c:pt idx="3166">
                  <c:v>3718.6550000000002</c:v>
                </c:pt>
                <c:pt idx="3167">
                  <c:v>3719.424</c:v>
                </c:pt>
                <c:pt idx="3168">
                  <c:v>3720.703</c:v>
                </c:pt>
                <c:pt idx="3169">
                  <c:v>3722.1309999999999</c:v>
                </c:pt>
                <c:pt idx="3170">
                  <c:v>3722.5369999999998</c:v>
                </c:pt>
                <c:pt idx="3171">
                  <c:v>3723.9879999999998</c:v>
                </c:pt>
                <c:pt idx="3172">
                  <c:v>3725.6080000000002</c:v>
                </c:pt>
                <c:pt idx="3173">
                  <c:v>3727.2730000000001</c:v>
                </c:pt>
                <c:pt idx="3174">
                  <c:v>3729.085</c:v>
                </c:pt>
                <c:pt idx="3175">
                  <c:v>3731.8780000000002</c:v>
                </c:pt>
                <c:pt idx="3176">
                  <c:v>3732.5610000000001</c:v>
                </c:pt>
                <c:pt idx="3177">
                  <c:v>3733.8440000000001</c:v>
                </c:pt>
                <c:pt idx="3178">
                  <c:v>3734.1509999999998</c:v>
                </c:pt>
                <c:pt idx="3179">
                  <c:v>3734.9920000000002</c:v>
                </c:pt>
                <c:pt idx="3180">
                  <c:v>3736.038</c:v>
                </c:pt>
                <c:pt idx="3181">
                  <c:v>3737.1289999999999</c:v>
                </c:pt>
                <c:pt idx="3182">
                  <c:v>3738.105</c:v>
                </c:pt>
                <c:pt idx="3183">
                  <c:v>3739.5149999999999</c:v>
                </c:pt>
                <c:pt idx="3184">
                  <c:v>3739.7489999999998</c:v>
                </c:pt>
                <c:pt idx="3185">
                  <c:v>3740.5619999999999</c:v>
                </c:pt>
                <c:pt idx="3186">
                  <c:v>3741.2809999999999</c:v>
                </c:pt>
                <c:pt idx="3187">
                  <c:v>3743.2130000000002</c:v>
                </c:pt>
                <c:pt idx="3188">
                  <c:v>3744.5810000000001</c:v>
                </c:pt>
                <c:pt idx="3189">
                  <c:v>3745.5659999999998</c:v>
                </c:pt>
                <c:pt idx="3190">
                  <c:v>3746.9569999999999</c:v>
                </c:pt>
                <c:pt idx="3191">
                  <c:v>3747.9189999999999</c:v>
                </c:pt>
                <c:pt idx="3192">
                  <c:v>3748.6</c:v>
                </c:pt>
                <c:pt idx="3193">
                  <c:v>3750.2719999999999</c:v>
                </c:pt>
                <c:pt idx="3194">
                  <c:v>3752.5859999999998</c:v>
                </c:pt>
                <c:pt idx="3195">
                  <c:v>3752.62</c:v>
                </c:pt>
                <c:pt idx="3196">
                  <c:v>3752.6329999999998</c:v>
                </c:pt>
                <c:pt idx="3197">
                  <c:v>3754.9780000000001</c:v>
                </c:pt>
                <c:pt idx="3198">
                  <c:v>3757.3310000000001</c:v>
                </c:pt>
                <c:pt idx="3199">
                  <c:v>3758.31</c:v>
                </c:pt>
                <c:pt idx="3200">
                  <c:v>3760.6579999999999</c:v>
                </c:pt>
                <c:pt idx="3201">
                  <c:v>3762.038</c:v>
                </c:pt>
                <c:pt idx="3202">
                  <c:v>3763.9859999999999</c:v>
                </c:pt>
                <c:pt idx="3203">
                  <c:v>3764.3910000000001</c:v>
                </c:pt>
                <c:pt idx="3204">
                  <c:v>3764.6770000000001</c:v>
                </c:pt>
                <c:pt idx="3205">
                  <c:v>3766.3530000000001</c:v>
                </c:pt>
                <c:pt idx="3206">
                  <c:v>3768.6959999999999</c:v>
                </c:pt>
                <c:pt idx="3207">
                  <c:v>3769.0970000000002</c:v>
                </c:pt>
                <c:pt idx="3208">
                  <c:v>3769.6619999999998</c:v>
                </c:pt>
                <c:pt idx="3209">
                  <c:v>3771.45</c:v>
                </c:pt>
                <c:pt idx="3210">
                  <c:v>3772.7150000000001</c:v>
                </c:pt>
                <c:pt idx="3211">
                  <c:v>3773.8029999999999</c:v>
                </c:pt>
                <c:pt idx="3212">
                  <c:v>3775.3389999999999</c:v>
                </c:pt>
                <c:pt idx="3213">
                  <c:v>3776.1559999999999</c:v>
                </c:pt>
                <c:pt idx="3214">
                  <c:v>3776.7339999999999</c:v>
                </c:pt>
                <c:pt idx="3215">
                  <c:v>3778.509</c:v>
                </c:pt>
                <c:pt idx="3216">
                  <c:v>3780.1190000000001</c:v>
                </c:pt>
                <c:pt idx="3217">
                  <c:v>3780.7539999999999</c:v>
                </c:pt>
                <c:pt idx="3218">
                  <c:v>3780.8620000000001</c:v>
                </c:pt>
                <c:pt idx="3219">
                  <c:v>3781.0149999999999</c:v>
                </c:pt>
                <c:pt idx="3220">
                  <c:v>3783.2150000000001</c:v>
                </c:pt>
                <c:pt idx="3221">
                  <c:v>3784.357</c:v>
                </c:pt>
                <c:pt idx="3222">
                  <c:v>3784.7730000000001</c:v>
                </c:pt>
                <c:pt idx="3223">
                  <c:v>3785.5680000000002</c:v>
                </c:pt>
                <c:pt idx="3224">
                  <c:v>3786.692</c:v>
                </c:pt>
                <c:pt idx="3225">
                  <c:v>3787.9209999999998</c:v>
                </c:pt>
                <c:pt idx="3226">
                  <c:v>3788.7919999999999</c:v>
                </c:pt>
                <c:pt idx="3227">
                  <c:v>3790.2739999999999</c:v>
                </c:pt>
                <c:pt idx="3228">
                  <c:v>3792.3679999999999</c:v>
                </c:pt>
                <c:pt idx="3229">
                  <c:v>3792.627</c:v>
                </c:pt>
                <c:pt idx="3230">
                  <c:v>3792.8110000000001</c:v>
                </c:pt>
                <c:pt idx="3231">
                  <c:v>3793.886</c:v>
                </c:pt>
                <c:pt idx="3232">
                  <c:v>3794.9810000000002</c:v>
                </c:pt>
                <c:pt idx="3233">
                  <c:v>3796.83</c:v>
                </c:pt>
                <c:pt idx="3234">
                  <c:v>3798.0439999999999</c:v>
                </c:pt>
                <c:pt idx="3235">
                  <c:v>3799.6869999999999</c:v>
                </c:pt>
                <c:pt idx="3236">
                  <c:v>3800.8490000000002</c:v>
                </c:pt>
                <c:pt idx="3237">
                  <c:v>3802.04</c:v>
                </c:pt>
                <c:pt idx="3238">
                  <c:v>3804.393</c:v>
                </c:pt>
                <c:pt idx="3239">
                  <c:v>3806.7460000000001</c:v>
                </c:pt>
                <c:pt idx="3240">
                  <c:v>3807.652</c:v>
                </c:pt>
                <c:pt idx="3241">
                  <c:v>3808.8879999999999</c:v>
                </c:pt>
                <c:pt idx="3242">
                  <c:v>3809.0990000000002</c:v>
                </c:pt>
                <c:pt idx="3243">
                  <c:v>3809.3969999999999</c:v>
                </c:pt>
                <c:pt idx="3244">
                  <c:v>3812.9070000000002</c:v>
                </c:pt>
                <c:pt idx="3245">
                  <c:v>3813.8049999999998</c:v>
                </c:pt>
                <c:pt idx="3246">
                  <c:v>3816.9259999999999</c:v>
                </c:pt>
                <c:pt idx="3247">
                  <c:v>3820.75</c:v>
                </c:pt>
                <c:pt idx="3248">
                  <c:v>3820.864</c:v>
                </c:pt>
                <c:pt idx="3249">
                  <c:v>3820.9450000000002</c:v>
                </c:pt>
                <c:pt idx="3250">
                  <c:v>3821.4180000000001</c:v>
                </c:pt>
                <c:pt idx="3251">
                  <c:v>3823.2170000000001</c:v>
                </c:pt>
                <c:pt idx="3252">
                  <c:v>3825.57</c:v>
                </c:pt>
                <c:pt idx="3253">
                  <c:v>3826.4259999999999</c:v>
                </c:pt>
                <c:pt idx="3254">
                  <c:v>3827.9229999999998</c:v>
                </c:pt>
                <c:pt idx="3255">
                  <c:v>3828.9830000000002</c:v>
                </c:pt>
                <c:pt idx="3256">
                  <c:v>3830.2759999999998</c:v>
                </c:pt>
                <c:pt idx="3257">
                  <c:v>3832.1030000000001</c:v>
                </c:pt>
                <c:pt idx="3258">
                  <c:v>3832.6289999999999</c:v>
                </c:pt>
                <c:pt idx="3259">
                  <c:v>3833.002</c:v>
                </c:pt>
                <c:pt idx="3260">
                  <c:v>3834.982</c:v>
                </c:pt>
                <c:pt idx="3261">
                  <c:v>3835.1849999999999</c:v>
                </c:pt>
                <c:pt idx="3262">
                  <c:v>3837.0219999999999</c:v>
                </c:pt>
                <c:pt idx="3263">
                  <c:v>3837.3359999999998</c:v>
                </c:pt>
                <c:pt idx="3264">
                  <c:v>3837.779</c:v>
                </c:pt>
                <c:pt idx="3265">
                  <c:v>3838.1179999999999</c:v>
                </c:pt>
                <c:pt idx="3266">
                  <c:v>3839.6889999999999</c:v>
                </c:pt>
                <c:pt idx="3267">
                  <c:v>3841.0410000000002</c:v>
                </c:pt>
                <c:pt idx="3268">
                  <c:v>3842.0419999999999</c:v>
                </c:pt>
                <c:pt idx="3269">
                  <c:v>3844.395</c:v>
                </c:pt>
                <c:pt idx="3270">
                  <c:v>3845.06</c:v>
                </c:pt>
                <c:pt idx="3271">
                  <c:v>3846.748</c:v>
                </c:pt>
                <c:pt idx="3272">
                  <c:v>3848.951</c:v>
                </c:pt>
                <c:pt idx="3273">
                  <c:v>3849.0790000000002</c:v>
                </c:pt>
                <c:pt idx="3274">
                  <c:v>3849.1010000000001</c:v>
                </c:pt>
                <c:pt idx="3275">
                  <c:v>3849.1320000000001</c:v>
                </c:pt>
                <c:pt idx="3276">
                  <c:v>3851.4540000000002</c:v>
                </c:pt>
                <c:pt idx="3277">
                  <c:v>3853.098</c:v>
                </c:pt>
                <c:pt idx="3278">
                  <c:v>3853.8069999999998</c:v>
                </c:pt>
                <c:pt idx="3279">
                  <c:v>3854.808</c:v>
                </c:pt>
                <c:pt idx="3280">
                  <c:v>3856.16</c:v>
                </c:pt>
                <c:pt idx="3281">
                  <c:v>3857.1170000000002</c:v>
                </c:pt>
                <c:pt idx="3282">
                  <c:v>3858.5129999999999</c:v>
                </c:pt>
                <c:pt idx="3283">
                  <c:v>3860.4850000000001</c:v>
                </c:pt>
                <c:pt idx="3284">
                  <c:v>3860.866</c:v>
                </c:pt>
                <c:pt idx="3285">
                  <c:v>3861.1370000000002</c:v>
                </c:pt>
                <c:pt idx="3286">
                  <c:v>3862.7170000000001</c:v>
                </c:pt>
                <c:pt idx="3287">
                  <c:v>3863.2190000000001</c:v>
                </c:pt>
                <c:pt idx="3288">
                  <c:v>3865.1559999999999</c:v>
                </c:pt>
                <c:pt idx="3289">
                  <c:v>3865.5729999999999</c:v>
                </c:pt>
                <c:pt idx="3290">
                  <c:v>3866.1610000000001</c:v>
                </c:pt>
                <c:pt idx="3291">
                  <c:v>3867.9259999999999</c:v>
                </c:pt>
                <c:pt idx="3292">
                  <c:v>3869.1750000000002</c:v>
                </c:pt>
                <c:pt idx="3293">
                  <c:v>3870.279</c:v>
                </c:pt>
                <c:pt idx="3294">
                  <c:v>3871.837</c:v>
                </c:pt>
                <c:pt idx="3295">
                  <c:v>3872.6320000000001</c:v>
                </c:pt>
                <c:pt idx="3296">
                  <c:v>3873.194</c:v>
                </c:pt>
                <c:pt idx="3297">
                  <c:v>3874.9850000000001</c:v>
                </c:pt>
                <c:pt idx="3298">
                  <c:v>3876.4830000000002</c:v>
                </c:pt>
                <c:pt idx="3299">
                  <c:v>3877.2130000000002</c:v>
                </c:pt>
                <c:pt idx="3300">
                  <c:v>3877.3380000000002</c:v>
                </c:pt>
                <c:pt idx="3301">
                  <c:v>3877.5140000000001</c:v>
                </c:pt>
                <c:pt idx="3302">
                  <c:v>3879.0859999999998</c:v>
                </c:pt>
                <c:pt idx="3303">
                  <c:v>3879.6819999999998</c:v>
                </c:pt>
                <c:pt idx="3304">
                  <c:v>3881.4989999999998</c:v>
                </c:pt>
                <c:pt idx="3305">
                  <c:v>3884.3229999999999</c:v>
                </c:pt>
                <c:pt idx="3306">
                  <c:v>3886.0189999999998</c:v>
                </c:pt>
                <c:pt idx="3307">
                  <c:v>3886.643</c:v>
                </c:pt>
                <c:pt idx="3308">
                  <c:v>3887.3020000000001</c:v>
                </c:pt>
                <c:pt idx="3309">
                  <c:v>3890.538</c:v>
                </c:pt>
                <c:pt idx="3310">
                  <c:v>3891.2840000000001</c:v>
                </c:pt>
                <c:pt idx="3311">
                  <c:v>3892.07</c:v>
                </c:pt>
                <c:pt idx="3312">
                  <c:v>3893.6039999999998</c:v>
                </c:pt>
                <c:pt idx="3313">
                  <c:v>3895.924</c:v>
                </c:pt>
                <c:pt idx="3314">
                  <c:v>3896.6779999999999</c:v>
                </c:pt>
                <c:pt idx="3315">
                  <c:v>3898.2440000000001</c:v>
                </c:pt>
                <c:pt idx="3316">
                  <c:v>3899.5770000000002</c:v>
                </c:pt>
                <c:pt idx="3317">
                  <c:v>3900.5650000000001</c:v>
                </c:pt>
                <c:pt idx="3318">
                  <c:v>3901.607</c:v>
                </c:pt>
                <c:pt idx="3319">
                  <c:v>3902.8850000000002</c:v>
                </c:pt>
                <c:pt idx="3320">
                  <c:v>3904.096</c:v>
                </c:pt>
                <c:pt idx="3321">
                  <c:v>3905.2049999999999</c:v>
                </c:pt>
                <c:pt idx="3322">
                  <c:v>3906.375</c:v>
                </c:pt>
                <c:pt idx="3323">
                  <c:v>3907.5250000000001</c:v>
                </c:pt>
                <c:pt idx="3324">
                  <c:v>3909.846</c:v>
                </c:pt>
                <c:pt idx="3325">
                  <c:v>3911.143</c:v>
                </c:pt>
                <c:pt idx="3326">
                  <c:v>3912.1660000000002</c:v>
                </c:pt>
                <c:pt idx="3327">
                  <c:v>3913.1350000000002</c:v>
                </c:pt>
                <c:pt idx="3328">
                  <c:v>3914.4859999999999</c:v>
                </c:pt>
                <c:pt idx="3329">
                  <c:v>3915.9119999999998</c:v>
                </c:pt>
                <c:pt idx="3330">
                  <c:v>3916.806</c:v>
                </c:pt>
                <c:pt idx="3331">
                  <c:v>3917.6550000000002</c:v>
                </c:pt>
                <c:pt idx="3332">
                  <c:v>3919.127</c:v>
                </c:pt>
                <c:pt idx="3333">
                  <c:v>3920.68</c:v>
                </c:pt>
                <c:pt idx="3334">
                  <c:v>3921.4470000000001</c:v>
                </c:pt>
                <c:pt idx="3335">
                  <c:v>3922.174</c:v>
                </c:pt>
                <c:pt idx="3336">
                  <c:v>3923.7669999999998</c:v>
                </c:pt>
                <c:pt idx="3337">
                  <c:v>3925.4479999999999</c:v>
                </c:pt>
                <c:pt idx="3338">
                  <c:v>3926.0880000000002</c:v>
                </c:pt>
                <c:pt idx="3339">
                  <c:v>3926.6930000000002</c:v>
                </c:pt>
                <c:pt idx="3340">
                  <c:v>3928.4079999999999</c:v>
                </c:pt>
                <c:pt idx="3341">
                  <c:v>3930.2170000000001</c:v>
                </c:pt>
                <c:pt idx="3342">
                  <c:v>3930.7280000000001</c:v>
                </c:pt>
                <c:pt idx="3343">
                  <c:v>3931.2130000000002</c:v>
                </c:pt>
                <c:pt idx="3344">
                  <c:v>3933.0479999999998</c:v>
                </c:pt>
                <c:pt idx="3345">
                  <c:v>3934.9850000000001</c:v>
                </c:pt>
                <c:pt idx="3346">
                  <c:v>3935.3690000000001</c:v>
                </c:pt>
                <c:pt idx="3347">
                  <c:v>3935.732</c:v>
                </c:pt>
                <c:pt idx="3348">
                  <c:v>3937.6889999999999</c:v>
                </c:pt>
                <c:pt idx="3349">
                  <c:v>3940.009</c:v>
                </c:pt>
                <c:pt idx="3350">
                  <c:v>3940.252</c:v>
                </c:pt>
                <c:pt idx="3351">
                  <c:v>3944.65</c:v>
                </c:pt>
                <c:pt idx="3352">
                  <c:v>3944.7710000000002</c:v>
                </c:pt>
                <c:pt idx="3353">
                  <c:v>3946.97</c:v>
                </c:pt>
                <c:pt idx="3354">
                  <c:v>3949.29</c:v>
                </c:pt>
                <c:pt idx="3355">
                  <c:v>3949.306</c:v>
                </c:pt>
                <c:pt idx="3356">
                  <c:v>3951.61</c:v>
                </c:pt>
                <c:pt idx="3357">
                  <c:v>3953.81</c:v>
                </c:pt>
                <c:pt idx="3358">
                  <c:v>3953.931</c:v>
                </c:pt>
                <c:pt idx="3359">
                  <c:v>3955.701</c:v>
                </c:pt>
                <c:pt idx="3360">
                  <c:v>3956.2510000000002</c:v>
                </c:pt>
                <c:pt idx="3361">
                  <c:v>3958.3290000000002</c:v>
                </c:pt>
                <c:pt idx="3362">
                  <c:v>3958.5709999999999</c:v>
                </c:pt>
                <c:pt idx="3363">
                  <c:v>3958.826</c:v>
                </c:pt>
                <c:pt idx="3364">
                  <c:v>3962.8490000000002</c:v>
                </c:pt>
                <c:pt idx="3365">
                  <c:v>3963.212</c:v>
                </c:pt>
                <c:pt idx="3366">
                  <c:v>3963.5949999999998</c:v>
                </c:pt>
                <c:pt idx="3367">
                  <c:v>3967.3679999999999</c:v>
                </c:pt>
                <c:pt idx="3368">
                  <c:v>3967.8519999999999</c:v>
                </c:pt>
                <c:pt idx="3369">
                  <c:v>3968.3629999999998</c:v>
                </c:pt>
                <c:pt idx="3370">
                  <c:v>3970.172</c:v>
                </c:pt>
                <c:pt idx="3371">
                  <c:v>3971.8879999999999</c:v>
                </c:pt>
                <c:pt idx="3372">
                  <c:v>3972.4929999999999</c:v>
                </c:pt>
                <c:pt idx="3373">
                  <c:v>3973.1309999999999</c:v>
                </c:pt>
                <c:pt idx="3374">
                  <c:v>3974.8130000000001</c:v>
                </c:pt>
                <c:pt idx="3375">
                  <c:v>3976.4070000000002</c:v>
                </c:pt>
                <c:pt idx="3376">
                  <c:v>3977.1329999999998</c:v>
                </c:pt>
                <c:pt idx="3377">
                  <c:v>3977.8989999999999</c:v>
                </c:pt>
                <c:pt idx="3378">
                  <c:v>3979.4540000000002</c:v>
                </c:pt>
                <c:pt idx="3379">
                  <c:v>3980.9270000000001</c:v>
                </c:pt>
                <c:pt idx="3380">
                  <c:v>3981.7739999999999</c:v>
                </c:pt>
                <c:pt idx="3381">
                  <c:v>3982.998</c:v>
                </c:pt>
                <c:pt idx="3382">
                  <c:v>3984.105</c:v>
                </c:pt>
                <c:pt idx="3383">
                  <c:v>3985.221</c:v>
                </c:pt>
                <c:pt idx="3384">
                  <c:v>3986.4470000000001</c:v>
                </c:pt>
                <c:pt idx="3385">
                  <c:v>3988.078</c:v>
                </c:pt>
                <c:pt idx="3386">
                  <c:v>3988.79</c:v>
                </c:pt>
                <c:pt idx="3387">
                  <c:v>3989.3249999999998</c:v>
                </c:pt>
                <c:pt idx="3388">
                  <c:v>3991.1320000000001</c:v>
                </c:pt>
                <c:pt idx="3389">
                  <c:v>3993.105</c:v>
                </c:pt>
                <c:pt idx="3390">
                  <c:v>3993.4290000000001</c:v>
                </c:pt>
                <c:pt idx="3391">
                  <c:v>3993.4749999999999</c:v>
                </c:pt>
                <c:pt idx="3392">
                  <c:v>3993.5360000000001</c:v>
                </c:pt>
                <c:pt idx="3393">
                  <c:v>3995.817</c:v>
                </c:pt>
                <c:pt idx="3394">
                  <c:v>3997.5329999999999</c:v>
                </c:pt>
                <c:pt idx="3395">
                  <c:v>3998.16</c:v>
                </c:pt>
                <c:pt idx="3396">
                  <c:v>3998.9940000000001</c:v>
                </c:pt>
                <c:pt idx="3397">
                  <c:v>4000.502</c:v>
                </c:pt>
                <c:pt idx="3398">
                  <c:v>4001.6370000000002</c:v>
                </c:pt>
                <c:pt idx="3399">
                  <c:v>4002.8449999999998</c:v>
                </c:pt>
                <c:pt idx="3400">
                  <c:v>4004.4520000000002</c:v>
                </c:pt>
                <c:pt idx="3401">
                  <c:v>4005.1880000000001</c:v>
                </c:pt>
                <c:pt idx="3402">
                  <c:v>4005.741</c:v>
                </c:pt>
                <c:pt idx="3403">
                  <c:v>4007.53</c:v>
                </c:pt>
                <c:pt idx="3404">
                  <c:v>4009.6489999999999</c:v>
                </c:pt>
                <c:pt idx="3405">
                  <c:v>4009.8449999999998</c:v>
                </c:pt>
                <c:pt idx="3406">
                  <c:v>4009.873</c:v>
                </c:pt>
                <c:pt idx="3407">
                  <c:v>4012.2150000000001</c:v>
                </c:pt>
                <c:pt idx="3408">
                  <c:v>4013.9490000000001</c:v>
                </c:pt>
                <c:pt idx="3409">
                  <c:v>4014.558</c:v>
                </c:pt>
                <c:pt idx="3410">
                  <c:v>4015.3679999999999</c:v>
                </c:pt>
                <c:pt idx="3411">
                  <c:v>4016.232</c:v>
                </c:pt>
                <c:pt idx="3412">
                  <c:v>4018.0529999999999</c:v>
                </c:pt>
                <c:pt idx="3413">
                  <c:v>4019.2429999999999</c:v>
                </c:pt>
                <c:pt idx="3414">
                  <c:v>4020.826</c:v>
                </c:pt>
                <c:pt idx="3415">
                  <c:v>4021.5859999999998</c:v>
                </c:pt>
                <c:pt idx="3416">
                  <c:v>4022.1570000000002</c:v>
                </c:pt>
                <c:pt idx="3417">
                  <c:v>4023.9279999999999</c:v>
                </c:pt>
                <c:pt idx="3418">
                  <c:v>4026.1930000000002</c:v>
                </c:pt>
                <c:pt idx="3419">
                  <c:v>4026.261</c:v>
                </c:pt>
                <c:pt idx="3420">
                  <c:v>4026.2840000000001</c:v>
                </c:pt>
                <c:pt idx="3421">
                  <c:v>4028.6129999999998</c:v>
                </c:pt>
                <c:pt idx="3422">
                  <c:v>4030.9560000000001</c:v>
                </c:pt>
                <c:pt idx="3423">
                  <c:v>4033.2979999999998</c:v>
                </c:pt>
                <c:pt idx="3424">
                  <c:v>4034.4690000000001</c:v>
                </c:pt>
                <c:pt idx="3425">
                  <c:v>4037.9830000000002</c:v>
                </c:pt>
                <c:pt idx="3426">
                  <c:v>4038.5729999999999</c:v>
                </c:pt>
                <c:pt idx="3427">
                  <c:v>4040.326</c:v>
                </c:pt>
                <c:pt idx="3428">
                  <c:v>4042.6579999999999</c:v>
                </c:pt>
                <c:pt idx="3429">
                  <c:v>4042.6689999999999</c:v>
                </c:pt>
                <c:pt idx="3430">
                  <c:v>4042.7370000000001</c:v>
                </c:pt>
                <c:pt idx="3431">
                  <c:v>4045.011</c:v>
                </c:pt>
                <c:pt idx="3432">
                  <c:v>4046.7809999999999</c:v>
                </c:pt>
                <c:pt idx="3433">
                  <c:v>4048.116</c:v>
                </c:pt>
                <c:pt idx="3434">
                  <c:v>4049.6959999999999</c:v>
                </c:pt>
                <c:pt idx="3435">
                  <c:v>4052.0390000000002</c:v>
                </c:pt>
                <c:pt idx="3436">
                  <c:v>4053.5729999999999</c:v>
                </c:pt>
                <c:pt idx="3437">
                  <c:v>4054.3809999999999</c:v>
                </c:pt>
                <c:pt idx="3438">
                  <c:v>4054.989</c:v>
                </c:pt>
                <c:pt idx="3439">
                  <c:v>4059.0309999999999</c:v>
                </c:pt>
                <c:pt idx="3440">
                  <c:v>4059.067</c:v>
                </c:pt>
                <c:pt idx="3441">
                  <c:v>4059.0929999999998</c:v>
                </c:pt>
                <c:pt idx="3442">
                  <c:v>4061.4090000000001</c:v>
                </c:pt>
                <c:pt idx="3443">
                  <c:v>4063.1970000000001</c:v>
                </c:pt>
                <c:pt idx="3444">
                  <c:v>4063.752</c:v>
                </c:pt>
                <c:pt idx="3445">
                  <c:v>4064.489</c:v>
                </c:pt>
                <c:pt idx="3446">
                  <c:v>4066.0940000000001</c:v>
                </c:pt>
                <c:pt idx="3447">
                  <c:v>4067.3009999999999</c:v>
                </c:pt>
                <c:pt idx="3448">
                  <c:v>4068.4369999999999</c:v>
                </c:pt>
                <c:pt idx="3449">
                  <c:v>4069.9470000000001</c:v>
                </c:pt>
                <c:pt idx="3450">
                  <c:v>4070.779</c:v>
                </c:pt>
                <c:pt idx="3451">
                  <c:v>4071.4050000000002</c:v>
                </c:pt>
                <c:pt idx="3452">
                  <c:v>4073.1219999999998</c:v>
                </c:pt>
                <c:pt idx="3453">
                  <c:v>4075.4050000000002</c:v>
                </c:pt>
                <c:pt idx="3454">
                  <c:v>4075.4650000000001</c:v>
                </c:pt>
                <c:pt idx="3455">
                  <c:v>4075.509</c:v>
                </c:pt>
                <c:pt idx="3456">
                  <c:v>4075.8240000000001</c:v>
                </c:pt>
                <c:pt idx="3457">
                  <c:v>4077.8069999999998</c:v>
                </c:pt>
                <c:pt idx="3458">
                  <c:v>4078.4059999999999</c:v>
                </c:pt>
                <c:pt idx="3459">
                  <c:v>4079.6129999999998</c:v>
                </c:pt>
                <c:pt idx="3460">
                  <c:v>4080.15</c:v>
                </c:pt>
                <c:pt idx="3461">
                  <c:v>4080.4679999999998</c:v>
                </c:pt>
                <c:pt idx="3462">
                  <c:v>4080.8629999999998</c:v>
                </c:pt>
                <c:pt idx="3463">
                  <c:v>4082.4920000000002</c:v>
                </c:pt>
                <c:pt idx="3464">
                  <c:v>4083.7170000000001</c:v>
                </c:pt>
                <c:pt idx="3465">
                  <c:v>4084.835</c:v>
                </c:pt>
                <c:pt idx="3466">
                  <c:v>4086.3209999999999</c:v>
                </c:pt>
                <c:pt idx="3467">
                  <c:v>4087.1770000000001</c:v>
                </c:pt>
                <c:pt idx="3468">
                  <c:v>4087.8209999999999</c:v>
                </c:pt>
                <c:pt idx="3469">
                  <c:v>4089.52</c:v>
                </c:pt>
                <c:pt idx="3470">
                  <c:v>4091.779</c:v>
                </c:pt>
                <c:pt idx="3471">
                  <c:v>4091.8629999999998</c:v>
                </c:pt>
                <c:pt idx="3472">
                  <c:v>4091.9250000000002</c:v>
                </c:pt>
                <c:pt idx="3473">
                  <c:v>4092.3679999999999</c:v>
                </c:pt>
                <c:pt idx="3474">
                  <c:v>4094.2049999999999</c:v>
                </c:pt>
                <c:pt idx="3475">
                  <c:v>4096.0290000000005</c:v>
                </c:pt>
                <c:pt idx="3476">
                  <c:v>4098.8900000000003</c:v>
                </c:pt>
                <c:pt idx="3477">
                  <c:v>4100.1329999999998</c:v>
                </c:pt>
                <c:pt idx="3478">
                  <c:v>4101.2330000000002</c:v>
                </c:pt>
                <c:pt idx="3479">
                  <c:v>4102.6949999999997</c:v>
                </c:pt>
                <c:pt idx="3480">
                  <c:v>4103.5749999999998</c:v>
                </c:pt>
                <c:pt idx="3481">
                  <c:v>4104.2370000000001</c:v>
                </c:pt>
                <c:pt idx="3482">
                  <c:v>4108.1530000000002</c:v>
                </c:pt>
                <c:pt idx="3483">
                  <c:v>4108.26</c:v>
                </c:pt>
                <c:pt idx="3484">
                  <c:v>4108.3410000000003</c:v>
                </c:pt>
                <c:pt idx="3485">
                  <c:v>4108.9120000000003</c:v>
                </c:pt>
                <c:pt idx="3486">
                  <c:v>4109.2700000000004</c:v>
                </c:pt>
                <c:pt idx="3487">
                  <c:v>4110.652</c:v>
                </c:pt>
                <c:pt idx="3488">
                  <c:v>4112.1369999999997</c:v>
                </c:pt>
                <c:pt idx="3489">
                  <c:v>4113.0820000000003</c:v>
                </c:pt>
                <c:pt idx="3490">
                  <c:v>4114.8810000000003</c:v>
                </c:pt>
                <c:pt idx="3491">
                  <c:v>4115.5110000000004</c:v>
                </c:pt>
                <c:pt idx="3492">
                  <c:v>4115.8410000000003</c:v>
                </c:pt>
                <c:pt idx="3493">
                  <c:v>4116.9030000000002</c:v>
                </c:pt>
                <c:pt idx="3494">
                  <c:v>4117.9399999999996</c:v>
                </c:pt>
                <c:pt idx="3495">
                  <c:v>4119.5460000000003</c:v>
                </c:pt>
                <c:pt idx="3496">
                  <c:v>4120.3689999999997</c:v>
                </c:pt>
                <c:pt idx="3497">
                  <c:v>4121.9359999999997</c:v>
                </c:pt>
                <c:pt idx="3498">
                  <c:v>4123.2520000000004</c:v>
                </c:pt>
                <c:pt idx="3499">
                  <c:v>4124.7060000000001</c:v>
                </c:pt>
                <c:pt idx="3500">
                  <c:v>4125.2280000000001</c:v>
                </c:pt>
                <c:pt idx="3501">
                  <c:v>4126.9570000000003</c:v>
                </c:pt>
                <c:pt idx="3502">
                  <c:v>4127.6570000000002</c:v>
                </c:pt>
                <c:pt idx="3503">
                  <c:v>4128.991</c:v>
                </c:pt>
                <c:pt idx="3504">
                  <c:v>4130.0860000000002</c:v>
                </c:pt>
                <c:pt idx="3505">
                  <c:v>4130.6610000000001</c:v>
                </c:pt>
                <c:pt idx="3506">
                  <c:v>4132.5079999999998</c:v>
                </c:pt>
                <c:pt idx="3507">
                  <c:v>4134.366</c:v>
                </c:pt>
                <c:pt idx="3508">
                  <c:v>4134.9449999999997</c:v>
                </c:pt>
                <c:pt idx="3509">
                  <c:v>4136.0460000000003</c:v>
                </c:pt>
                <c:pt idx="3510">
                  <c:v>4137.3739999999998</c:v>
                </c:pt>
                <c:pt idx="3511">
                  <c:v>4138.0709999999999</c:v>
                </c:pt>
                <c:pt idx="3512">
                  <c:v>4139.8029999999999</c:v>
                </c:pt>
                <c:pt idx="3513">
                  <c:v>4140.3100000000004</c:v>
                </c:pt>
                <c:pt idx="3514">
                  <c:v>4141.7759999999998</c:v>
                </c:pt>
                <c:pt idx="3515">
                  <c:v>4142.232</c:v>
                </c:pt>
                <c:pt idx="3516">
                  <c:v>4142.8329999999996</c:v>
                </c:pt>
                <c:pt idx="3517">
                  <c:v>4143.1019999999999</c:v>
                </c:pt>
                <c:pt idx="3518">
                  <c:v>4144.6620000000003</c:v>
                </c:pt>
                <c:pt idx="3519">
                  <c:v>4145.4809999999998</c:v>
                </c:pt>
                <c:pt idx="3520">
                  <c:v>4147.0910000000003</c:v>
                </c:pt>
                <c:pt idx="3521">
                  <c:v>4148.1120000000001</c:v>
                </c:pt>
                <c:pt idx="3522">
                  <c:v>4149.1859999999997</c:v>
                </c:pt>
                <c:pt idx="3523">
                  <c:v>4149.5209999999997</c:v>
                </c:pt>
                <c:pt idx="3524">
                  <c:v>4150.1570000000002</c:v>
                </c:pt>
                <c:pt idx="3525">
                  <c:v>4152.8909999999996</c:v>
                </c:pt>
                <c:pt idx="3526">
                  <c:v>4154.3789999999999</c:v>
                </c:pt>
                <c:pt idx="3527">
                  <c:v>4155.915</c:v>
                </c:pt>
                <c:pt idx="3528">
                  <c:v>4156.808</c:v>
                </c:pt>
                <c:pt idx="3529">
                  <c:v>4157.2120000000004</c:v>
                </c:pt>
                <c:pt idx="3530">
                  <c:v>4159.2370000000001</c:v>
                </c:pt>
                <c:pt idx="3531">
                  <c:v>4160.3010000000004</c:v>
                </c:pt>
                <c:pt idx="3532">
                  <c:v>4161.6670000000004</c:v>
                </c:pt>
                <c:pt idx="3533">
                  <c:v>4163.7169999999996</c:v>
                </c:pt>
                <c:pt idx="3534">
                  <c:v>4164.0060000000003</c:v>
                </c:pt>
                <c:pt idx="3535">
                  <c:v>4164.0959999999995</c:v>
                </c:pt>
                <c:pt idx="3536">
                  <c:v>4164.2669999999998</c:v>
                </c:pt>
                <c:pt idx="3537">
                  <c:v>4167.7110000000002</c:v>
                </c:pt>
                <c:pt idx="3538">
                  <c:v>4168.9539999999997</c:v>
                </c:pt>
                <c:pt idx="3539">
                  <c:v>4171.3220000000001</c:v>
                </c:pt>
                <c:pt idx="3540">
                  <c:v>4171.384</c:v>
                </c:pt>
                <c:pt idx="3541">
                  <c:v>4171.4160000000002</c:v>
                </c:pt>
                <c:pt idx="3542">
                  <c:v>4171.5190000000002</c:v>
                </c:pt>
                <c:pt idx="3543">
                  <c:v>4173.8130000000001</c:v>
                </c:pt>
                <c:pt idx="3544">
                  <c:v>4175.1210000000001</c:v>
                </c:pt>
                <c:pt idx="3545">
                  <c:v>4176.2420000000002</c:v>
                </c:pt>
                <c:pt idx="3546">
                  <c:v>4178.3770000000004</c:v>
                </c:pt>
                <c:pt idx="3547">
                  <c:v>4178.6710000000003</c:v>
                </c:pt>
                <c:pt idx="3548">
                  <c:v>4178.826</c:v>
                </c:pt>
                <c:pt idx="3549">
                  <c:v>4181.1009999999997</c:v>
                </c:pt>
                <c:pt idx="3550">
                  <c:v>4182.5309999999999</c:v>
                </c:pt>
                <c:pt idx="3551">
                  <c:v>4185.433</c:v>
                </c:pt>
                <c:pt idx="3552">
                  <c:v>4186.2349999999997</c:v>
                </c:pt>
                <c:pt idx="3553">
                  <c:v>4188.3879999999999</c:v>
                </c:pt>
                <c:pt idx="3554">
                  <c:v>4189.9399999999996</c:v>
                </c:pt>
                <c:pt idx="3555">
                  <c:v>4194.9260000000004</c:v>
                </c:pt>
                <c:pt idx="3556">
                  <c:v>4197.3509999999997</c:v>
                </c:pt>
                <c:pt idx="3557">
                  <c:v>4198.1059999999998</c:v>
                </c:pt>
                <c:pt idx="3558">
                  <c:v>4199.5429999999997</c:v>
                </c:pt>
                <c:pt idx="3559">
                  <c:v>4202.9639999999999</c:v>
                </c:pt>
                <c:pt idx="3560">
                  <c:v>4204.76</c:v>
                </c:pt>
                <c:pt idx="3561">
                  <c:v>4204.9690000000001</c:v>
                </c:pt>
                <c:pt idx="3562">
                  <c:v>4205.393</c:v>
                </c:pt>
                <c:pt idx="3563">
                  <c:v>4206.598</c:v>
                </c:pt>
                <c:pt idx="3564">
                  <c:v>4207.8220000000001</c:v>
                </c:pt>
                <c:pt idx="3565">
                  <c:v>4210.53</c:v>
                </c:pt>
                <c:pt idx="3566">
                  <c:v>4212.17</c:v>
                </c:pt>
                <c:pt idx="3567">
                  <c:v>4212.6809999999996</c:v>
                </c:pt>
                <c:pt idx="3568">
                  <c:v>4213.6530000000002</c:v>
                </c:pt>
                <c:pt idx="3569">
                  <c:v>4215.1099999999997</c:v>
                </c:pt>
                <c:pt idx="3570">
                  <c:v>4215.875</c:v>
                </c:pt>
                <c:pt idx="3571">
                  <c:v>4217.54</c:v>
                </c:pt>
                <c:pt idx="3572">
                  <c:v>4218.3329999999996</c:v>
                </c:pt>
                <c:pt idx="3573">
                  <c:v>4219.58</c:v>
                </c:pt>
                <c:pt idx="3574">
                  <c:v>4219.9690000000001</c:v>
                </c:pt>
                <c:pt idx="3575">
                  <c:v>4220.3900000000003</c:v>
                </c:pt>
                <c:pt idx="3576">
                  <c:v>4220.7370000000001</c:v>
                </c:pt>
                <c:pt idx="3577">
                  <c:v>4222.4269999999997</c:v>
                </c:pt>
                <c:pt idx="3578">
                  <c:v>4223.2240000000002</c:v>
                </c:pt>
                <c:pt idx="3579">
                  <c:v>4224.8909999999996</c:v>
                </c:pt>
                <c:pt idx="3580">
                  <c:v>4225.4449999999997</c:v>
                </c:pt>
                <c:pt idx="3581">
                  <c:v>4226.8509999999997</c:v>
                </c:pt>
                <c:pt idx="3582">
                  <c:v>4227.3559999999998</c:v>
                </c:pt>
                <c:pt idx="3583">
                  <c:v>4228.4260000000004</c:v>
                </c:pt>
                <c:pt idx="3584">
                  <c:v>4229.82</c:v>
                </c:pt>
                <c:pt idx="3585">
                  <c:v>4230.4780000000001</c:v>
                </c:pt>
                <c:pt idx="3586">
                  <c:v>4232.2839999999997</c:v>
                </c:pt>
                <c:pt idx="3587">
                  <c:v>4234.1049999999996</c:v>
                </c:pt>
                <c:pt idx="3588">
                  <c:v>4234.7489999999998</c:v>
                </c:pt>
                <c:pt idx="3589">
                  <c:v>4236.1139999999996</c:v>
                </c:pt>
                <c:pt idx="3590">
                  <c:v>4237.2129999999997</c:v>
                </c:pt>
                <c:pt idx="3591">
                  <c:v>4237.7309999999998</c:v>
                </c:pt>
                <c:pt idx="3592">
                  <c:v>4239.1750000000002</c:v>
                </c:pt>
                <c:pt idx="3593">
                  <c:v>4239.6769999999997</c:v>
                </c:pt>
                <c:pt idx="3594">
                  <c:v>4241.3580000000002</c:v>
                </c:pt>
                <c:pt idx="3595">
                  <c:v>4242.1419999999998</c:v>
                </c:pt>
                <c:pt idx="3596">
                  <c:v>4244.6059999999998</c:v>
                </c:pt>
                <c:pt idx="3597">
                  <c:v>4246.04</c:v>
                </c:pt>
                <c:pt idx="3598">
                  <c:v>4247.07</c:v>
                </c:pt>
                <c:pt idx="3599">
                  <c:v>4248.6109999999999</c:v>
                </c:pt>
                <c:pt idx="3600">
                  <c:v>4249.5349999999999</c:v>
                </c:pt>
                <c:pt idx="3601">
                  <c:v>4251.4920000000002</c:v>
                </c:pt>
                <c:pt idx="3602">
                  <c:v>4251.9989999999998</c:v>
                </c:pt>
                <c:pt idx="3603">
                  <c:v>4252.2380000000003</c:v>
                </c:pt>
                <c:pt idx="3604">
                  <c:v>4254.4629999999997</c:v>
                </c:pt>
                <c:pt idx="3605">
                  <c:v>4255.8649999999998</c:v>
                </c:pt>
                <c:pt idx="3606">
                  <c:v>4256.9279999999999</c:v>
                </c:pt>
                <c:pt idx="3607">
                  <c:v>4259.3919999999998</c:v>
                </c:pt>
                <c:pt idx="3608">
                  <c:v>4259.4920000000002</c:v>
                </c:pt>
                <c:pt idx="3609">
                  <c:v>4259.7700000000004</c:v>
                </c:pt>
                <c:pt idx="3610">
                  <c:v>4261.8559999999998</c:v>
                </c:pt>
                <c:pt idx="3611">
                  <c:v>4263.1189999999997</c:v>
                </c:pt>
                <c:pt idx="3612">
                  <c:v>4264.3209999999999</c:v>
                </c:pt>
                <c:pt idx="3613">
                  <c:v>4264.9740000000002</c:v>
                </c:pt>
                <c:pt idx="3614">
                  <c:v>4266.7449999999999</c:v>
                </c:pt>
                <c:pt idx="3615">
                  <c:v>4266.7849999999999</c:v>
                </c:pt>
                <c:pt idx="3616">
                  <c:v>4266.8689999999997</c:v>
                </c:pt>
                <c:pt idx="3617">
                  <c:v>4269.2489999999998</c:v>
                </c:pt>
                <c:pt idx="3618">
                  <c:v>4270.3720000000003</c:v>
                </c:pt>
                <c:pt idx="3619">
                  <c:v>4273.5</c:v>
                </c:pt>
                <c:pt idx="3620">
                  <c:v>4273.9989999999998</c:v>
                </c:pt>
                <c:pt idx="3621">
                  <c:v>4274.1779999999999</c:v>
                </c:pt>
                <c:pt idx="3622">
                  <c:v>4276.6419999999998</c:v>
                </c:pt>
                <c:pt idx="3623">
                  <c:v>4277.6260000000002</c:v>
                </c:pt>
                <c:pt idx="3624">
                  <c:v>4279.1059999999998</c:v>
                </c:pt>
                <c:pt idx="3625">
                  <c:v>4280.3649999999998</c:v>
                </c:pt>
                <c:pt idx="3626">
                  <c:v>4281.2520000000004</c:v>
                </c:pt>
                <c:pt idx="3627">
                  <c:v>4284.0349999999999</c:v>
                </c:pt>
                <c:pt idx="3628">
                  <c:v>4284.8789999999999</c:v>
                </c:pt>
                <c:pt idx="3629">
                  <c:v>4286.5</c:v>
                </c:pt>
                <c:pt idx="3630">
                  <c:v>4287.2309999999998</c:v>
                </c:pt>
                <c:pt idx="3631">
                  <c:v>4288.5060000000003</c:v>
                </c:pt>
                <c:pt idx="3632">
                  <c:v>4289.9350000000004</c:v>
                </c:pt>
                <c:pt idx="3633">
                  <c:v>4292.1329999999998</c:v>
                </c:pt>
                <c:pt idx="3634">
                  <c:v>4293.893</c:v>
                </c:pt>
                <c:pt idx="3635">
                  <c:v>4294.0950000000003</c:v>
                </c:pt>
                <c:pt idx="3636">
                  <c:v>4295.76</c:v>
                </c:pt>
                <c:pt idx="3637">
                  <c:v>4296.357</c:v>
                </c:pt>
                <c:pt idx="3638">
                  <c:v>4297.6239999999998</c:v>
                </c:pt>
                <c:pt idx="3639">
                  <c:v>4298.8209999999999</c:v>
                </c:pt>
                <c:pt idx="3640">
                  <c:v>4299.3860000000004</c:v>
                </c:pt>
                <c:pt idx="3641">
                  <c:v>4301.2860000000001</c:v>
                </c:pt>
                <c:pt idx="3642">
                  <c:v>4303.0129999999999</c:v>
                </c:pt>
                <c:pt idx="3643">
                  <c:v>4305.3119999999999</c:v>
                </c:pt>
                <c:pt idx="3644">
                  <c:v>4306.2139999999999</c:v>
                </c:pt>
                <c:pt idx="3645">
                  <c:v>4306.6400000000003</c:v>
                </c:pt>
                <c:pt idx="3646">
                  <c:v>4307.826</c:v>
                </c:pt>
                <c:pt idx="3647">
                  <c:v>4308.6790000000001</c:v>
                </c:pt>
                <c:pt idx="3648">
                  <c:v>4310.2669999999998</c:v>
                </c:pt>
                <c:pt idx="3649">
                  <c:v>4311.143</c:v>
                </c:pt>
                <c:pt idx="3650">
                  <c:v>4313.0010000000002</c:v>
                </c:pt>
                <c:pt idx="3651">
                  <c:v>4313.607</c:v>
                </c:pt>
                <c:pt idx="3652">
                  <c:v>4313.8940000000002</c:v>
                </c:pt>
                <c:pt idx="3653">
                  <c:v>4314.6899999999996</c:v>
                </c:pt>
                <c:pt idx="3654">
                  <c:v>4316.0720000000001</c:v>
                </c:pt>
                <c:pt idx="3655">
                  <c:v>4317.5200000000004</c:v>
                </c:pt>
                <c:pt idx="3656">
                  <c:v>4318.5360000000001</c:v>
                </c:pt>
                <c:pt idx="3657">
                  <c:v>4320.6899999999996</c:v>
                </c:pt>
                <c:pt idx="3658">
                  <c:v>4321.0010000000002</c:v>
                </c:pt>
                <c:pt idx="3659">
                  <c:v>4321.1469999999999</c:v>
                </c:pt>
                <c:pt idx="3660">
                  <c:v>4321.5559999999996</c:v>
                </c:pt>
                <c:pt idx="3661">
                  <c:v>4323.4650000000001</c:v>
                </c:pt>
                <c:pt idx="3662">
                  <c:v>4324.7740000000003</c:v>
                </c:pt>
                <c:pt idx="3663">
                  <c:v>4325.1629999999996</c:v>
                </c:pt>
                <c:pt idx="3664">
                  <c:v>4325.9290000000001</c:v>
                </c:pt>
                <c:pt idx="3665">
                  <c:v>4328.3779999999997</c:v>
                </c:pt>
                <c:pt idx="3666">
                  <c:v>4328.3999999999996</c:v>
                </c:pt>
                <c:pt idx="3667">
                  <c:v>4328.4210000000003</c:v>
                </c:pt>
                <c:pt idx="3668">
                  <c:v>4330.8580000000002</c:v>
                </c:pt>
                <c:pt idx="3669">
                  <c:v>4332.027</c:v>
                </c:pt>
                <c:pt idx="3670">
                  <c:v>4333.3220000000001</c:v>
                </c:pt>
                <c:pt idx="3671">
                  <c:v>4335.2860000000001</c:v>
                </c:pt>
                <c:pt idx="3672">
                  <c:v>4335.6540000000005</c:v>
                </c:pt>
                <c:pt idx="3673">
                  <c:v>4335.7860000000001</c:v>
                </c:pt>
                <c:pt idx="3674">
                  <c:v>4336.067</c:v>
                </c:pt>
                <c:pt idx="3675">
                  <c:v>4338.2510000000002</c:v>
                </c:pt>
                <c:pt idx="3676">
                  <c:v>4339.2809999999999</c:v>
                </c:pt>
                <c:pt idx="3677">
                  <c:v>4340.7150000000001</c:v>
                </c:pt>
                <c:pt idx="3678">
                  <c:v>4342.1509999999998</c:v>
                </c:pt>
                <c:pt idx="3679">
                  <c:v>4342.9080000000004</c:v>
                </c:pt>
                <c:pt idx="3680">
                  <c:v>4343.1790000000001</c:v>
                </c:pt>
                <c:pt idx="3681">
                  <c:v>4343.7550000000001</c:v>
                </c:pt>
                <c:pt idx="3682">
                  <c:v>4345.6440000000002</c:v>
                </c:pt>
                <c:pt idx="3683">
                  <c:v>4346.5349999999999</c:v>
                </c:pt>
                <c:pt idx="3684">
                  <c:v>4349.0159999999996</c:v>
                </c:pt>
                <c:pt idx="3685">
                  <c:v>4350.1610000000001</c:v>
                </c:pt>
                <c:pt idx="3686">
                  <c:v>4350.5720000000001</c:v>
                </c:pt>
                <c:pt idx="3687">
                  <c:v>4351.4440000000004</c:v>
                </c:pt>
                <c:pt idx="3688">
                  <c:v>4353.0370000000003</c:v>
                </c:pt>
                <c:pt idx="3689">
                  <c:v>4353.7879999999996</c:v>
                </c:pt>
                <c:pt idx="3690">
                  <c:v>4355.5010000000002</c:v>
                </c:pt>
                <c:pt idx="3691">
                  <c:v>4355.8810000000003</c:v>
                </c:pt>
                <c:pt idx="3692">
                  <c:v>4357.415</c:v>
                </c:pt>
                <c:pt idx="3693">
                  <c:v>4357.9650000000001</c:v>
                </c:pt>
                <c:pt idx="3694">
                  <c:v>4359.1329999999998</c:v>
                </c:pt>
                <c:pt idx="3695">
                  <c:v>4360.43</c:v>
                </c:pt>
                <c:pt idx="3696">
                  <c:v>4361.0420000000004</c:v>
                </c:pt>
                <c:pt idx="3697">
                  <c:v>4362.7460000000001</c:v>
                </c:pt>
                <c:pt idx="3698">
                  <c:v>4364.6689999999999</c:v>
                </c:pt>
                <c:pt idx="3699">
                  <c:v>4365.3580000000002</c:v>
                </c:pt>
                <c:pt idx="3700">
                  <c:v>4366.8209999999999</c:v>
                </c:pt>
                <c:pt idx="3701">
                  <c:v>4367.8230000000003</c:v>
                </c:pt>
                <c:pt idx="3702">
                  <c:v>4368.2950000000001</c:v>
                </c:pt>
                <c:pt idx="3703">
                  <c:v>4373.9489999999996</c:v>
                </c:pt>
                <c:pt idx="3704">
                  <c:v>4374.4809999999998</c:v>
                </c:pt>
                <c:pt idx="3705">
                  <c:v>4376.6719999999996</c:v>
                </c:pt>
                <c:pt idx="3706">
                  <c:v>4377.6480000000001</c:v>
                </c:pt>
                <c:pt idx="3707">
                  <c:v>4379.241</c:v>
                </c:pt>
                <c:pt idx="3708">
                  <c:v>4380.09</c:v>
                </c:pt>
                <c:pt idx="3709">
                  <c:v>4381.7749999999996</c:v>
                </c:pt>
                <c:pt idx="3710">
                  <c:v>4382.5330000000004</c:v>
                </c:pt>
                <c:pt idx="3711">
                  <c:v>4384.0680000000002</c:v>
                </c:pt>
                <c:pt idx="3712">
                  <c:v>4384.9750000000004</c:v>
                </c:pt>
                <c:pt idx="3713">
                  <c:v>4385.2330000000002</c:v>
                </c:pt>
                <c:pt idx="3714">
                  <c:v>4387.4179999999997</c:v>
                </c:pt>
                <c:pt idx="3715">
                  <c:v>4389.0690000000004</c:v>
                </c:pt>
                <c:pt idx="3716">
                  <c:v>4389.8599999999997</c:v>
                </c:pt>
                <c:pt idx="3717">
                  <c:v>4390.259</c:v>
                </c:pt>
                <c:pt idx="3718">
                  <c:v>4391.4650000000001</c:v>
                </c:pt>
                <c:pt idx="3719">
                  <c:v>4392.3029999999999</c:v>
                </c:pt>
                <c:pt idx="3720">
                  <c:v>4393.9309999999996</c:v>
                </c:pt>
                <c:pt idx="3721">
                  <c:v>4394.7460000000001</c:v>
                </c:pt>
                <c:pt idx="3722">
                  <c:v>4396.3630000000003</c:v>
                </c:pt>
                <c:pt idx="3723">
                  <c:v>4397.1890000000003</c:v>
                </c:pt>
                <c:pt idx="3724">
                  <c:v>4397.6040000000003</c:v>
                </c:pt>
                <c:pt idx="3725">
                  <c:v>4398.8620000000001</c:v>
                </c:pt>
                <c:pt idx="3726">
                  <c:v>4399.6310000000003</c:v>
                </c:pt>
                <c:pt idx="3727">
                  <c:v>4401.2759999999998</c:v>
                </c:pt>
                <c:pt idx="3728">
                  <c:v>4402.0739999999996</c:v>
                </c:pt>
                <c:pt idx="3729">
                  <c:v>4403.6570000000002</c:v>
                </c:pt>
                <c:pt idx="3730">
                  <c:v>4404.5159999999996</c:v>
                </c:pt>
                <c:pt idx="3731">
                  <c:v>4404.9489999999996</c:v>
                </c:pt>
                <c:pt idx="3732">
                  <c:v>4406.2579999999998</c:v>
                </c:pt>
                <c:pt idx="3733">
                  <c:v>4406.9589999999998</c:v>
                </c:pt>
                <c:pt idx="3734">
                  <c:v>4408.6210000000001</c:v>
                </c:pt>
                <c:pt idx="3735">
                  <c:v>4409.4009999999998</c:v>
                </c:pt>
                <c:pt idx="3736">
                  <c:v>4410.951</c:v>
                </c:pt>
                <c:pt idx="3737">
                  <c:v>4411.8440000000001</c:v>
                </c:pt>
                <c:pt idx="3738">
                  <c:v>4412.2939999999999</c:v>
                </c:pt>
                <c:pt idx="3739">
                  <c:v>4415.9660000000003</c:v>
                </c:pt>
                <c:pt idx="3740">
                  <c:v>4416.7299999999996</c:v>
                </c:pt>
                <c:pt idx="3741">
                  <c:v>4418.2449999999999</c:v>
                </c:pt>
                <c:pt idx="3742">
                  <c:v>4419.1719999999996</c:v>
                </c:pt>
                <c:pt idx="3743">
                  <c:v>4419.6390000000001</c:v>
                </c:pt>
                <c:pt idx="3744">
                  <c:v>4421.6149999999998</c:v>
                </c:pt>
                <c:pt idx="3745">
                  <c:v>4423.3109999999997</c:v>
                </c:pt>
                <c:pt idx="3746">
                  <c:v>4424.0569999999998</c:v>
                </c:pt>
                <c:pt idx="3747">
                  <c:v>4425.5389999999998</c:v>
                </c:pt>
                <c:pt idx="3748">
                  <c:v>4426.5</c:v>
                </c:pt>
                <c:pt idx="3749">
                  <c:v>4426.9830000000002</c:v>
                </c:pt>
                <c:pt idx="3750">
                  <c:v>4428.4480000000003</c:v>
                </c:pt>
                <c:pt idx="3751">
                  <c:v>4428.942</c:v>
                </c:pt>
                <c:pt idx="3752">
                  <c:v>4430.6559999999999</c:v>
                </c:pt>
                <c:pt idx="3753">
                  <c:v>4432.8329999999996</c:v>
                </c:pt>
                <c:pt idx="3754">
                  <c:v>4433.8280000000004</c:v>
                </c:pt>
                <c:pt idx="3755">
                  <c:v>4434.3289999999997</c:v>
                </c:pt>
                <c:pt idx="3756">
                  <c:v>4435.8450000000003</c:v>
                </c:pt>
                <c:pt idx="3757">
                  <c:v>4436.2709999999997</c:v>
                </c:pt>
                <c:pt idx="3758">
                  <c:v>4440.1270000000004</c:v>
                </c:pt>
                <c:pt idx="3759">
                  <c:v>4441.6729999999998</c:v>
                </c:pt>
                <c:pt idx="3760">
                  <c:v>4443.598</c:v>
                </c:pt>
                <c:pt idx="3761">
                  <c:v>4443.8599999999997</c:v>
                </c:pt>
                <c:pt idx="3762">
                  <c:v>4445.3459999999995</c:v>
                </c:pt>
                <c:pt idx="3763">
                  <c:v>4446.0410000000002</c:v>
                </c:pt>
                <c:pt idx="3764">
                  <c:v>4447.4210000000003</c:v>
                </c:pt>
                <c:pt idx="3765">
                  <c:v>4449.0190000000002</c:v>
                </c:pt>
                <c:pt idx="3766">
                  <c:v>4450.6379999999999</c:v>
                </c:pt>
                <c:pt idx="3767">
                  <c:v>4450.9260000000004</c:v>
                </c:pt>
                <c:pt idx="3768">
                  <c:v>4452.6909999999998</c:v>
                </c:pt>
                <c:pt idx="3769">
                  <c:v>4454.7150000000001</c:v>
                </c:pt>
                <c:pt idx="3770">
                  <c:v>4455.8119999999999</c:v>
                </c:pt>
                <c:pt idx="3771">
                  <c:v>4456.3630000000003</c:v>
                </c:pt>
                <c:pt idx="3772">
                  <c:v>4458.0349999999999</c:v>
                </c:pt>
                <c:pt idx="3773">
                  <c:v>4458.2539999999999</c:v>
                </c:pt>
                <c:pt idx="3774">
                  <c:v>4460.0360000000001</c:v>
                </c:pt>
                <c:pt idx="3775">
                  <c:v>4460.6970000000001</c:v>
                </c:pt>
                <c:pt idx="3776">
                  <c:v>4462.009</c:v>
                </c:pt>
                <c:pt idx="3777">
                  <c:v>4463.1390000000001</c:v>
                </c:pt>
                <c:pt idx="3778">
                  <c:v>4463.7089999999998</c:v>
                </c:pt>
                <c:pt idx="3779">
                  <c:v>4465.4319999999998</c:v>
                </c:pt>
                <c:pt idx="3780">
                  <c:v>4465.5820000000003</c:v>
                </c:pt>
                <c:pt idx="3781">
                  <c:v>4467.3810000000003</c:v>
                </c:pt>
                <c:pt idx="3782">
                  <c:v>4468.0240000000003</c:v>
                </c:pt>
                <c:pt idx="3783">
                  <c:v>4469.3029999999999</c:v>
                </c:pt>
                <c:pt idx="3784">
                  <c:v>4470.4669999999996</c:v>
                </c:pt>
                <c:pt idx="3785">
                  <c:v>4471.0529999999999</c:v>
                </c:pt>
                <c:pt idx="3786">
                  <c:v>4472.8280000000004</c:v>
                </c:pt>
                <c:pt idx="3787">
                  <c:v>4472.91</c:v>
                </c:pt>
                <c:pt idx="3788">
                  <c:v>4474.7259999999997</c:v>
                </c:pt>
                <c:pt idx="3789">
                  <c:v>4475.3530000000001</c:v>
                </c:pt>
                <c:pt idx="3790">
                  <c:v>4476.5969999999998</c:v>
                </c:pt>
                <c:pt idx="3791">
                  <c:v>4477.7950000000001</c:v>
                </c:pt>
                <c:pt idx="3792">
                  <c:v>4478.3980000000001</c:v>
                </c:pt>
                <c:pt idx="3793">
                  <c:v>4480.2250000000004</c:v>
                </c:pt>
                <c:pt idx="3794">
                  <c:v>4480.2380000000003</c:v>
                </c:pt>
                <c:pt idx="3795">
                  <c:v>4482.0709999999999</c:v>
                </c:pt>
                <c:pt idx="3796">
                  <c:v>4482.68</c:v>
                </c:pt>
                <c:pt idx="3797">
                  <c:v>4485.1229999999996</c:v>
                </c:pt>
                <c:pt idx="3798">
                  <c:v>4485.7430000000004</c:v>
                </c:pt>
                <c:pt idx="3799">
                  <c:v>4487.5649999999996</c:v>
                </c:pt>
                <c:pt idx="3800">
                  <c:v>4487.6210000000001</c:v>
                </c:pt>
                <c:pt idx="3801">
                  <c:v>4490.0079999999998</c:v>
                </c:pt>
                <c:pt idx="3802">
                  <c:v>4491.1850000000004</c:v>
                </c:pt>
                <c:pt idx="3803">
                  <c:v>4492.451</c:v>
                </c:pt>
                <c:pt idx="3804">
                  <c:v>4493.0879999999997</c:v>
                </c:pt>
                <c:pt idx="3805">
                  <c:v>4494.8940000000002</c:v>
                </c:pt>
                <c:pt idx="3806">
                  <c:v>4495.018</c:v>
                </c:pt>
                <c:pt idx="3807">
                  <c:v>4496.7610000000004</c:v>
                </c:pt>
                <c:pt idx="3808">
                  <c:v>4497.3360000000002</c:v>
                </c:pt>
                <c:pt idx="3809">
                  <c:v>4498.4790000000003</c:v>
                </c:pt>
                <c:pt idx="3810">
                  <c:v>4499.7790000000005</c:v>
                </c:pt>
                <c:pt idx="3811">
                  <c:v>4499.7960000000003</c:v>
                </c:pt>
                <c:pt idx="3812">
                  <c:v>4500.433</c:v>
                </c:pt>
                <c:pt idx="3813">
                  <c:v>4502.2209999999995</c:v>
                </c:pt>
                <c:pt idx="3814">
                  <c:v>4502.415</c:v>
                </c:pt>
                <c:pt idx="3815">
                  <c:v>4504.1059999999998</c:v>
                </c:pt>
                <c:pt idx="3816">
                  <c:v>4504.6639999999998</c:v>
                </c:pt>
                <c:pt idx="3817">
                  <c:v>4505.7730000000001</c:v>
                </c:pt>
                <c:pt idx="3818">
                  <c:v>4507.1059999999998</c:v>
                </c:pt>
                <c:pt idx="3819">
                  <c:v>4507.7780000000002</c:v>
                </c:pt>
                <c:pt idx="3820">
                  <c:v>4509.549</c:v>
                </c:pt>
                <c:pt idx="3821">
                  <c:v>4509.8109999999997</c:v>
                </c:pt>
                <c:pt idx="3822">
                  <c:v>4511.45</c:v>
                </c:pt>
                <c:pt idx="3823">
                  <c:v>4511.9920000000002</c:v>
                </c:pt>
                <c:pt idx="3824">
                  <c:v>4513.067</c:v>
                </c:pt>
                <c:pt idx="3825">
                  <c:v>4514.4350000000004</c:v>
                </c:pt>
                <c:pt idx="3826">
                  <c:v>4515.1229999999996</c:v>
                </c:pt>
                <c:pt idx="3827">
                  <c:v>4516.8770000000004</c:v>
                </c:pt>
                <c:pt idx="3828">
                  <c:v>4517.2079999999996</c:v>
                </c:pt>
                <c:pt idx="3829">
                  <c:v>4518.7950000000001</c:v>
                </c:pt>
                <c:pt idx="3830">
                  <c:v>4519.9560000000001</c:v>
                </c:pt>
                <c:pt idx="3831">
                  <c:v>4520.1819999999998</c:v>
                </c:pt>
                <c:pt idx="3832">
                  <c:v>4521.6899999999996</c:v>
                </c:pt>
                <c:pt idx="3833">
                  <c:v>4523.7359999999999</c:v>
                </c:pt>
                <c:pt idx="3834">
                  <c:v>4524.0370000000003</c:v>
                </c:pt>
                <c:pt idx="3835">
                  <c:v>4525.7240000000002</c:v>
                </c:pt>
                <c:pt idx="3836">
                  <c:v>4526.3819999999996</c:v>
                </c:pt>
                <c:pt idx="3837">
                  <c:v>4528.3339999999998</c:v>
                </c:pt>
                <c:pt idx="3838">
                  <c:v>4528.7280000000001</c:v>
                </c:pt>
                <c:pt idx="3839">
                  <c:v>4529.2629999999999</c:v>
                </c:pt>
                <c:pt idx="3840">
                  <c:v>4531.0739999999996</c:v>
                </c:pt>
                <c:pt idx="3841">
                  <c:v>4532.4089999999997</c:v>
                </c:pt>
                <c:pt idx="3842">
                  <c:v>4535.7650000000003</c:v>
                </c:pt>
                <c:pt idx="3843">
                  <c:v>4536.4849999999997</c:v>
                </c:pt>
                <c:pt idx="3844">
                  <c:v>4538.1109999999999</c:v>
                </c:pt>
                <c:pt idx="3845">
                  <c:v>4540.3159999999998</c:v>
                </c:pt>
                <c:pt idx="3846">
                  <c:v>4540.4570000000003</c:v>
                </c:pt>
                <c:pt idx="3847">
                  <c:v>4541.2489999999998</c:v>
                </c:pt>
                <c:pt idx="3848">
                  <c:v>4542.8019999999997</c:v>
                </c:pt>
                <c:pt idx="3849">
                  <c:v>4545.1480000000001</c:v>
                </c:pt>
                <c:pt idx="3850">
                  <c:v>4545.8419999999996</c:v>
                </c:pt>
                <c:pt idx="3851">
                  <c:v>4547.4939999999997</c:v>
                </c:pt>
                <c:pt idx="3852">
                  <c:v>4548.7120000000004</c:v>
                </c:pt>
                <c:pt idx="3853">
                  <c:v>4549.84</c:v>
                </c:pt>
                <c:pt idx="3854">
                  <c:v>4551.3689999999997</c:v>
                </c:pt>
                <c:pt idx="3855">
                  <c:v>4552.1859999999997</c:v>
                </c:pt>
                <c:pt idx="3856">
                  <c:v>4553.3339999999998</c:v>
                </c:pt>
                <c:pt idx="3857">
                  <c:v>4554.5309999999999</c:v>
                </c:pt>
                <c:pt idx="3858">
                  <c:v>4556.7730000000001</c:v>
                </c:pt>
                <c:pt idx="3859">
                  <c:v>4556.8770000000004</c:v>
                </c:pt>
                <c:pt idx="3860">
                  <c:v>4556.8959999999997</c:v>
                </c:pt>
                <c:pt idx="3861">
                  <c:v>4559.223</c:v>
                </c:pt>
                <c:pt idx="3862">
                  <c:v>4560.9390000000003</c:v>
                </c:pt>
                <c:pt idx="3863">
                  <c:v>4561.5680000000002</c:v>
                </c:pt>
                <c:pt idx="3864">
                  <c:v>4562.4219999999996</c:v>
                </c:pt>
                <c:pt idx="3865">
                  <c:v>4565.0150000000003</c:v>
                </c:pt>
                <c:pt idx="3866">
                  <c:v>4566.26</c:v>
                </c:pt>
                <c:pt idx="3867">
                  <c:v>4567.9489999999996</c:v>
                </c:pt>
                <c:pt idx="3868">
                  <c:v>4568.6059999999998</c:v>
                </c:pt>
                <c:pt idx="3869">
                  <c:v>4569.09</c:v>
                </c:pt>
                <c:pt idx="3870">
                  <c:v>4570.9520000000002</c:v>
                </c:pt>
                <c:pt idx="3871">
                  <c:v>4572.2979999999998</c:v>
                </c:pt>
                <c:pt idx="3872">
                  <c:v>4573.2969999999996</c:v>
                </c:pt>
                <c:pt idx="3873">
                  <c:v>4577.2420000000002</c:v>
                </c:pt>
                <c:pt idx="3874">
                  <c:v>4577.9889999999996</c:v>
                </c:pt>
                <c:pt idx="3875">
                  <c:v>4579.0020000000004</c:v>
                </c:pt>
                <c:pt idx="3876">
                  <c:v>4580.335</c:v>
                </c:pt>
                <c:pt idx="3877">
                  <c:v>4582.68</c:v>
                </c:pt>
                <c:pt idx="3878">
                  <c:v>4584.5280000000002</c:v>
                </c:pt>
                <c:pt idx="3879">
                  <c:v>4585.0259999999998</c:v>
                </c:pt>
                <c:pt idx="3880">
                  <c:v>4585.393</c:v>
                </c:pt>
                <c:pt idx="3881">
                  <c:v>4587.3720000000003</c:v>
                </c:pt>
                <c:pt idx="3882">
                  <c:v>4587.8230000000003</c:v>
                </c:pt>
                <c:pt idx="3883">
                  <c:v>4589.4690000000001</c:v>
                </c:pt>
                <c:pt idx="3884">
                  <c:v>4590.0550000000003</c:v>
                </c:pt>
                <c:pt idx="3885">
                  <c:v>4592.0640000000003</c:v>
                </c:pt>
                <c:pt idx="3886">
                  <c:v>4594.4089999999997</c:v>
                </c:pt>
                <c:pt idx="3887">
                  <c:v>4595.5820000000003</c:v>
                </c:pt>
                <c:pt idx="3888">
                  <c:v>4596.7550000000001</c:v>
                </c:pt>
                <c:pt idx="3889">
                  <c:v>4597.62</c:v>
                </c:pt>
                <c:pt idx="3890">
                  <c:v>4599.1009999999997</c:v>
                </c:pt>
                <c:pt idx="3891">
                  <c:v>4601.1080000000002</c:v>
                </c:pt>
                <c:pt idx="3892">
                  <c:v>4601.6959999999999</c:v>
                </c:pt>
                <c:pt idx="3893">
                  <c:v>4603.3469999999998</c:v>
                </c:pt>
                <c:pt idx="3894">
                  <c:v>4603.7920000000004</c:v>
                </c:pt>
                <c:pt idx="3895">
                  <c:v>4604.4660000000003</c:v>
                </c:pt>
                <c:pt idx="3896">
                  <c:v>4605.7719999999999</c:v>
                </c:pt>
                <c:pt idx="3897">
                  <c:v>4606.1379999999999</c:v>
                </c:pt>
                <c:pt idx="3898">
                  <c:v>4608.4830000000002</c:v>
                </c:pt>
                <c:pt idx="3899">
                  <c:v>4609.8469999999998</c:v>
                </c:pt>
                <c:pt idx="3900">
                  <c:v>4613.1750000000002</c:v>
                </c:pt>
                <c:pt idx="3901">
                  <c:v>4613.9229999999998</c:v>
                </c:pt>
                <c:pt idx="3902">
                  <c:v>4617.8670000000002</c:v>
                </c:pt>
                <c:pt idx="3903">
                  <c:v>4617.9989999999998</c:v>
                </c:pt>
                <c:pt idx="3904">
                  <c:v>4618.8720000000003</c:v>
                </c:pt>
                <c:pt idx="3905">
                  <c:v>4622.0739999999996</c:v>
                </c:pt>
                <c:pt idx="3906">
                  <c:v>4622.558</c:v>
                </c:pt>
                <c:pt idx="3907">
                  <c:v>4623.2139999999999</c:v>
                </c:pt>
                <c:pt idx="3908">
                  <c:v>4626.1499999999996</c:v>
                </c:pt>
                <c:pt idx="3909">
                  <c:v>4627.25</c:v>
                </c:pt>
                <c:pt idx="3910">
                  <c:v>4628.741</c:v>
                </c:pt>
                <c:pt idx="3911">
                  <c:v>4631.9409999999998</c:v>
                </c:pt>
                <c:pt idx="3912">
                  <c:v>4634.2669999999998</c:v>
                </c:pt>
                <c:pt idx="3913">
                  <c:v>4634.2870000000003</c:v>
                </c:pt>
                <c:pt idx="3914">
                  <c:v>4634.3010000000004</c:v>
                </c:pt>
                <c:pt idx="3915">
                  <c:v>4634.3969999999999</c:v>
                </c:pt>
                <c:pt idx="3916">
                  <c:v>4636.6329999999998</c:v>
                </c:pt>
                <c:pt idx="3917">
                  <c:v>4638.9790000000003</c:v>
                </c:pt>
                <c:pt idx="3918">
                  <c:v>4639.7939999999999</c:v>
                </c:pt>
                <c:pt idx="3919">
                  <c:v>4641.3239999999996</c:v>
                </c:pt>
                <c:pt idx="3920">
                  <c:v>4642.4530000000004</c:v>
                </c:pt>
                <c:pt idx="3921">
                  <c:v>4643.67</c:v>
                </c:pt>
                <c:pt idx="3922">
                  <c:v>4645.32</c:v>
                </c:pt>
                <c:pt idx="3923">
                  <c:v>4646.0159999999996</c:v>
                </c:pt>
                <c:pt idx="3924">
                  <c:v>4647.9629999999997</c:v>
                </c:pt>
                <c:pt idx="3925">
                  <c:v>4648.4070000000002</c:v>
                </c:pt>
                <c:pt idx="3926">
                  <c:v>4648.5969999999998</c:v>
                </c:pt>
                <c:pt idx="3927">
                  <c:v>4650.192</c:v>
                </c:pt>
                <c:pt idx="3928">
                  <c:v>4651.0209999999997</c:v>
                </c:pt>
                <c:pt idx="3929">
                  <c:v>4653.6319999999996</c:v>
                </c:pt>
                <c:pt idx="3930">
                  <c:v>4653.643</c:v>
                </c:pt>
                <c:pt idx="3931">
                  <c:v>4654.9780000000001</c:v>
                </c:pt>
                <c:pt idx="3932">
                  <c:v>4656.2489999999998</c:v>
                </c:pt>
                <c:pt idx="3933">
                  <c:v>4658.6580000000004</c:v>
                </c:pt>
                <c:pt idx="3934">
                  <c:v>4658.8620000000001</c:v>
                </c:pt>
                <c:pt idx="3935">
                  <c:v>4660.5129999999999</c:v>
                </c:pt>
                <c:pt idx="3936">
                  <c:v>4661.4769999999999</c:v>
                </c:pt>
                <c:pt idx="3937">
                  <c:v>4663.6880000000001</c:v>
                </c:pt>
                <c:pt idx="3938">
                  <c:v>4664.09</c:v>
                </c:pt>
                <c:pt idx="3939">
                  <c:v>4664.5259999999998</c:v>
                </c:pt>
                <c:pt idx="3940">
                  <c:v>4666.7039999999997</c:v>
                </c:pt>
                <c:pt idx="3941">
                  <c:v>4667.393</c:v>
                </c:pt>
                <c:pt idx="3942">
                  <c:v>4668.7179999999998</c:v>
                </c:pt>
                <c:pt idx="3943">
                  <c:v>4669.3180000000002</c:v>
                </c:pt>
                <c:pt idx="3944">
                  <c:v>4670.8329999999996</c:v>
                </c:pt>
                <c:pt idx="3945">
                  <c:v>4671.9319999999998</c:v>
                </c:pt>
                <c:pt idx="3946">
                  <c:v>4673.7479999999996</c:v>
                </c:pt>
                <c:pt idx="3947">
                  <c:v>4674.2730000000001</c:v>
                </c:pt>
                <c:pt idx="3948">
                  <c:v>4674.5460000000003</c:v>
                </c:pt>
                <c:pt idx="3949">
                  <c:v>4675.4089999999997</c:v>
                </c:pt>
                <c:pt idx="3950">
                  <c:v>4677.16</c:v>
                </c:pt>
                <c:pt idx="3951">
                  <c:v>4677.7129999999997</c:v>
                </c:pt>
                <c:pt idx="3952">
                  <c:v>4678.7780000000002</c:v>
                </c:pt>
                <c:pt idx="3953">
                  <c:v>4679.7740000000003</c:v>
                </c:pt>
                <c:pt idx="3954">
                  <c:v>4681.1530000000002</c:v>
                </c:pt>
                <c:pt idx="3955">
                  <c:v>4683.808</c:v>
                </c:pt>
                <c:pt idx="3956">
                  <c:v>4684.5929999999998</c:v>
                </c:pt>
                <c:pt idx="3957">
                  <c:v>4686.2929999999997</c:v>
                </c:pt>
                <c:pt idx="3958">
                  <c:v>4687.6149999999998</c:v>
                </c:pt>
                <c:pt idx="3959">
                  <c:v>4688.0339999999997</c:v>
                </c:pt>
                <c:pt idx="3960">
                  <c:v>4688.8379999999997</c:v>
                </c:pt>
                <c:pt idx="3961">
                  <c:v>4691.4740000000002</c:v>
                </c:pt>
                <c:pt idx="3962">
                  <c:v>4692.8429999999998</c:v>
                </c:pt>
                <c:pt idx="3963">
                  <c:v>4693.8689999999997</c:v>
                </c:pt>
                <c:pt idx="3964">
                  <c:v>4694.9139999999998</c:v>
                </c:pt>
                <c:pt idx="3965">
                  <c:v>4695.4570000000003</c:v>
                </c:pt>
                <c:pt idx="3966">
                  <c:v>4697.1750000000002</c:v>
                </c:pt>
                <c:pt idx="3967">
                  <c:v>4698.0709999999999</c:v>
                </c:pt>
                <c:pt idx="3968">
                  <c:v>4698.3540000000003</c:v>
                </c:pt>
                <c:pt idx="3969">
                  <c:v>4700.6850000000004</c:v>
                </c:pt>
                <c:pt idx="3970">
                  <c:v>4701.7939999999999</c:v>
                </c:pt>
                <c:pt idx="3971">
                  <c:v>4703.299</c:v>
                </c:pt>
                <c:pt idx="3972">
                  <c:v>4703.9290000000001</c:v>
                </c:pt>
                <c:pt idx="3973">
                  <c:v>4705.2340000000004</c:v>
                </c:pt>
                <c:pt idx="3974">
                  <c:v>4705.9129999999996</c:v>
                </c:pt>
                <c:pt idx="3975">
                  <c:v>4708.0590000000002</c:v>
                </c:pt>
                <c:pt idx="3976">
                  <c:v>4708.5259999999998</c:v>
                </c:pt>
                <c:pt idx="3977">
                  <c:v>4708.674</c:v>
                </c:pt>
                <c:pt idx="3978">
                  <c:v>4708.7219999999998</c:v>
                </c:pt>
                <c:pt idx="3979">
                  <c:v>4708.9589999999998</c:v>
                </c:pt>
                <c:pt idx="3980">
                  <c:v>4711.1409999999996</c:v>
                </c:pt>
                <c:pt idx="3981">
                  <c:v>4712.1149999999998</c:v>
                </c:pt>
                <c:pt idx="3982">
                  <c:v>4713.7539999999999</c:v>
                </c:pt>
                <c:pt idx="3983">
                  <c:v>4713.9889999999996</c:v>
                </c:pt>
                <c:pt idx="3984">
                  <c:v>4715.5550000000003</c:v>
                </c:pt>
                <c:pt idx="3985">
                  <c:v>4716.3680000000004</c:v>
                </c:pt>
                <c:pt idx="3986">
                  <c:v>4718.942</c:v>
                </c:pt>
                <c:pt idx="3987">
                  <c:v>4718.982</c:v>
                </c:pt>
                <c:pt idx="3988">
                  <c:v>4719.0190000000002</c:v>
                </c:pt>
                <c:pt idx="3989">
                  <c:v>4721.5959999999995</c:v>
                </c:pt>
                <c:pt idx="3990">
                  <c:v>4722.4350000000004</c:v>
                </c:pt>
                <c:pt idx="3991">
                  <c:v>4724.049</c:v>
                </c:pt>
                <c:pt idx="3992">
                  <c:v>4724.21</c:v>
                </c:pt>
                <c:pt idx="3993">
                  <c:v>4725.875</c:v>
                </c:pt>
                <c:pt idx="3994">
                  <c:v>4726.8239999999996</c:v>
                </c:pt>
                <c:pt idx="3995">
                  <c:v>4727.3029999999999</c:v>
                </c:pt>
                <c:pt idx="3996">
                  <c:v>4729.08</c:v>
                </c:pt>
                <c:pt idx="3997">
                  <c:v>4729.3149999999996</c:v>
                </c:pt>
                <c:pt idx="3998">
                  <c:v>4729.4380000000001</c:v>
                </c:pt>
                <c:pt idx="3999">
                  <c:v>4729.8249999999998</c:v>
                </c:pt>
                <c:pt idx="4000">
                  <c:v>4732.0519999999997</c:v>
                </c:pt>
                <c:pt idx="4001">
                  <c:v>4732.7550000000001</c:v>
                </c:pt>
                <c:pt idx="4002">
                  <c:v>4734.1099999999997</c:v>
                </c:pt>
                <c:pt idx="4003">
                  <c:v>4736.1949999999997</c:v>
                </c:pt>
                <c:pt idx="4004">
                  <c:v>4737.2790000000005</c:v>
                </c:pt>
                <c:pt idx="4005">
                  <c:v>4739.1400000000003</c:v>
                </c:pt>
                <c:pt idx="4006">
                  <c:v>4739.6360000000004</c:v>
                </c:pt>
                <c:pt idx="4007">
                  <c:v>4739.893</c:v>
                </c:pt>
                <c:pt idx="4008">
                  <c:v>4740.7089999999998</c:v>
                </c:pt>
                <c:pt idx="4009">
                  <c:v>4742.5069999999996</c:v>
                </c:pt>
                <c:pt idx="4010">
                  <c:v>4743.076</c:v>
                </c:pt>
                <c:pt idx="4011">
                  <c:v>4744.17</c:v>
                </c:pt>
                <c:pt idx="4012">
                  <c:v>4745.1210000000001</c:v>
                </c:pt>
                <c:pt idx="4013">
                  <c:v>4746.5159999999996</c:v>
                </c:pt>
                <c:pt idx="4014">
                  <c:v>4747.7349999999997</c:v>
                </c:pt>
                <c:pt idx="4015">
                  <c:v>4749.2</c:v>
                </c:pt>
                <c:pt idx="4016">
                  <c:v>4750.3490000000002</c:v>
                </c:pt>
                <c:pt idx="4017">
                  <c:v>4752.9629999999997</c:v>
                </c:pt>
                <c:pt idx="4018">
                  <c:v>4753.3959999999997</c:v>
                </c:pt>
                <c:pt idx="4019">
                  <c:v>4755.5770000000002</c:v>
                </c:pt>
                <c:pt idx="4020">
                  <c:v>4756.8360000000002</c:v>
                </c:pt>
                <c:pt idx="4021">
                  <c:v>4758.1899999999996</c:v>
                </c:pt>
                <c:pt idx="4022">
                  <c:v>4759.26</c:v>
                </c:pt>
                <c:pt idx="4023">
                  <c:v>4760.107</c:v>
                </c:pt>
                <c:pt idx="4024">
                  <c:v>4760.2759999999998</c:v>
                </c:pt>
                <c:pt idx="4025">
                  <c:v>4760.8050000000003</c:v>
                </c:pt>
                <c:pt idx="4026">
                  <c:v>4762.4750000000004</c:v>
                </c:pt>
                <c:pt idx="4027">
                  <c:v>4763.7169999999996</c:v>
                </c:pt>
                <c:pt idx="4028">
                  <c:v>4766.0320000000002</c:v>
                </c:pt>
                <c:pt idx="4029">
                  <c:v>4767.1570000000002</c:v>
                </c:pt>
                <c:pt idx="4030">
                  <c:v>4768.6459999999997</c:v>
                </c:pt>
                <c:pt idx="4031">
                  <c:v>4770.5969999999998</c:v>
                </c:pt>
                <c:pt idx="4032">
                  <c:v>4771.26</c:v>
                </c:pt>
                <c:pt idx="4033">
                  <c:v>4773.3580000000002</c:v>
                </c:pt>
                <c:pt idx="4034">
                  <c:v>4773.8739999999998</c:v>
                </c:pt>
                <c:pt idx="4035">
                  <c:v>4774.0370000000003</c:v>
                </c:pt>
                <c:pt idx="4036">
                  <c:v>4774.3509999999997</c:v>
                </c:pt>
                <c:pt idx="4037">
                  <c:v>4774.5230000000001</c:v>
                </c:pt>
                <c:pt idx="4038">
                  <c:v>4775.5839999999998</c:v>
                </c:pt>
                <c:pt idx="4039">
                  <c:v>4778.3860000000004</c:v>
                </c:pt>
                <c:pt idx="4040">
                  <c:v>4778.8429999999998</c:v>
                </c:pt>
                <c:pt idx="4041">
                  <c:v>4780.9229999999998</c:v>
                </c:pt>
                <c:pt idx="4042">
                  <c:v>4782.7120000000004</c:v>
                </c:pt>
                <c:pt idx="4043">
                  <c:v>4783.875</c:v>
                </c:pt>
                <c:pt idx="4044">
                  <c:v>4785.576</c:v>
                </c:pt>
                <c:pt idx="4045">
                  <c:v>4787.0379999999996</c:v>
                </c:pt>
                <c:pt idx="4046">
                  <c:v>4787.9009999999998</c:v>
                </c:pt>
                <c:pt idx="4047">
                  <c:v>4790.2280000000001</c:v>
                </c:pt>
                <c:pt idx="4048">
                  <c:v>4791.3639999999996</c:v>
                </c:pt>
                <c:pt idx="4049">
                  <c:v>4792.5540000000001</c:v>
                </c:pt>
                <c:pt idx="4050">
                  <c:v>4793.9380000000001</c:v>
                </c:pt>
                <c:pt idx="4051">
                  <c:v>4794.8789999999999</c:v>
                </c:pt>
                <c:pt idx="4052">
                  <c:v>4795.6899999999996</c:v>
                </c:pt>
                <c:pt idx="4053">
                  <c:v>4797.2060000000001</c:v>
                </c:pt>
                <c:pt idx="4054">
                  <c:v>4798.9690000000001</c:v>
                </c:pt>
                <c:pt idx="4055">
                  <c:v>4799.5320000000002</c:v>
                </c:pt>
                <c:pt idx="4056">
                  <c:v>4800.0150000000003</c:v>
                </c:pt>
                <c:pt idx="4057">
                  <c:v>4804.1840000000002</c:v>
                </c:pt>
                <c:pt idx="4058">
                  <c:v>4804.3410000000003</c:v>
                </c:pt>
                <c:pt idx="4059">
                  <c:v>4805.2759999999998</c:v>
                </c:pt>
                <c:pt idx="4060">
                  <c:v>4806.4279999999999</c:v>
                </c:pt>
                <c:pt idx="4061">
                  <c:v>4806.51</c:v>
                </c:pt>
                <c:pt idx="4062">
                  <c:v>4808.6670000000004</c:v>
                </c:pt>
                <c:pt idx="4063">
                  <c:v>4808.835</c:v>
                </c:pt>
                <c:pt idx="4064">
                  <c:v>4811.1620000000003</c:v>
                </c:pt>
                <c:pt idx="4065">
                  <c:v>4812.9930000000004</c:v>
                </c:pt>
                <c:pt idx="4066">
                  <c:v>4813.4880000000003</c:v>
                </c:pt>
                <c:pt idx="4067">
                  <c:v>4814.0640000000003</c:v>
                </c:pt>
                <c:pt idx="4068">
                  <c:v>4815.8140000000003</c:v>
                </c:pt>
                <c:pt idx="4069">
                  <c:v>4817.3180000000002</c:v>
                </c:pt>
                <c:pt idx="4070">
                  <c:v>4819.0950000000003</c:v>
                </c:pt>
                <c:pt idx="4071">
                  <c:v>4820.4660000000003</c:v>
                </c:pt>
                <c:pt idx="4072">
                  <c:v>4821.6440000000002</c:v>
                </c:pt>
                <c:pt idx="4073">
                  <c:v>4822.7920000000004</c:v>
                </c:pt>
                <c:pt idx="4074">
                  <c:v>4825.1180000000004</c:v>
                </c:pt>
                <c:pt idx="4075">
                  <c:v>4825.5959999999995</c:v>
                </c:pt>
                <c:pt idx="4076">
                  <c:v>4825.9690000000001</c:v>
                </c:pt>
                <c:pt idx="4077">
                  <c:v>4827.4440000000004</c:v>
                </c:pt>
                <c:pt idx="4078">
                  <c:v>4829.7719999999999</c:v>
                </c:pt>
                <c:pt idx="4079">
                  <c:v>4830.277</c:v>
                </c:pt>
                <c:pt idx="4080">
                  <c:v>4832.098</c:v>
                </c:pt>
                <c:pt idx="4081">
                  <c:v>4832.1880000000001</c:v>
                </c:pt>
                <c:pt idx="4082">
                  <c:v>4834.2359999999999</c:v>
                </c:pt>
                <c:pt idx="4083">
                  <c:v>4834.4250000000002</c:v>
                </c:pt>
                <c:pt idx="4084">
                  <c:v>4834.585</c:v>
                </c:pt>
                <c:pt idx="4085">
                  <c:v>4836.59</c:v>
                </c:pt>
                <c:pt idx="4086">
                  <c:v>4836.7520000000004</c:v>
                </c:pt>
                <c:pt idx="4087">
                  <c:v>4838.8940000000002</c:v>
                </c:pt>
                <c:pt idx="4088">
                  <c:v>4839.0789999999997</c:v>
                </c:pt>
                <c:pt idx="4089">
                  <c:v>4839.2950000000001</c:v>
                </c:pt>
                <c:pt idx="4090">
                  <c:v>4843.2030000000004</c:v>
                </c:pt>
                <c:pt idx="4091">
                  <c:v>4843.732</c:v>
                </c:pt>
                <c:pt idx="4092">
                  <c:v>4844.3549999999996</c:v>
                </c:pt>
                <c:pt idx="4093">
                  <c:v>4847.5110000000004</c:v>
                </c:pt>
                <c:pt idx="4094">
                  <c:v>4848.3860000000004</c:v>
                </c:pt>
                <c:pt idx="4095">
                  <c:v>4850.7129999999997</c:v>
                </c:pt>
                <c:pt idx="4096">
                  <c:v>4851.82</c:v>
                </c:pt>
                <c:pt idx="4097">
                  <c:v>4853.04</c:v>
                </c:pt>
                <c:pt idx="4098">
                  <c:v>4854.473</c:v>
                </c:pt>
                <c:pt idx="4099">
                  <c:v>4855.3670000000002</c:v>
                </c:pt>
                <c:pt idx="4100">
                  <c:v>4856.1279999999997</c:v>
                </c:pt>
                <c:pt idx="4101">
                  <c:v>4857.6940000000004</c:v>
                </c:pt>
                <c:pt idx="4102">
                  <c:v>4859.5320000000002</c:v>
                </c:pt>
                <c:pt idx="4103">
                  <c:v>4860.0209999999997</c:v>
                </c:pt>
                <c:pt idx="4104">
                  <c:v>4860.4369999999999</c:v>
                </c:pt>
                <c:pt idx="4105">
                  <c:v>4862.3469999999998</c:v>
                </c:pt>
                <c:pt idx="4106">
                  <c:v>4863.5140000000001</c:v>
                </c:pt>
                <c:pt idx="4107">
                  <c:v>4864.59</c:v>
                </c:pt>
                <c:pt idx="4108">
                  <c:v>4864.674</c:v>
                </c:pt>
                <c:pt idx="4109">
                  <c:v>4864.7460000000001</c:v>
                </c:pt>
                <c:pt idx="4110">
                  <c:v>4865.634</c:v>
                </c:pt>
                <c:pt idx="4111">
                  <c:v>4867.0010000000002</c:v>
                </c:pt>
                <c:pt idx="4112">
                  <c:v>4869.0540000000001</c:v>
                </c:pt>
                <c:pt idx="4113">
                  <c:v>4869.3280000000004</c:v>
                </c:pt>
                <c:pt idx="4114">
                  <c:v>4869.6490000000003</c:v>
                </c:pt>
                <c:pt idx="4115">
                  <c:v>4871.6549999999997</c:v>
                </c:pt>
                <c:pt idx="4116">
                  <c:v>4873.9809999999998</c:v>
                </c:pt>
                <c:pt idx="4117">
                  <c:v>4876.3090000000002</c:v>
                </c:pt>
                <c:pt idx="4118">
                  <c:v>4877.6710000000003</c:v>
                </c:pt>
                <c:pt idx="4119">
                  <c:v>4878.6350000000002</c:v>
                </c:pt>
                <c:pt idx="4120">
                  <c:v>4879.768</c:v>
                </c:pt>
                <c:pt idx="4121">
                  <c:v>4881.9799999999996</c:v>
                </c:pt>
                <c:pt idx="4122">
                  <c:v>4883.2889999999998</c:v>
                </c:pt>
                <c:pt idx="4123">
                  <c:v>4884.8270000000002</c:v>
                </c:pt>
                <c:pt idx="4124">
                  <c:v>4885.616</c:v>
                </c:pt>
                <c:pt idx="4125">
                  <c:v>4886.2879999999996</c:v>
                </c:pt>
                <c:pt idx="4126">
                  <c:v>4887.9430000000002</c:v>
                </c:pt>
                <c:pt idx="4127">
                  <c:v>4889.8860000000004</c:v>
                </c:pt>
                <c:pt idx="4128">
                  <c:v>4890.5969999999998</c:v>
                </c:pt>
                <c:pt idx="4129">
                  <c:v>4892.5969999999998</c:v>
                </c:pt>
                <c:pt idx="4130">
                  <c:v>4894.6790000000001</c:v>
                </c:pt>
                <c:pt idx="4131">
                  <c:v>4894.9049999999997</c:v>
                </c:pt>
                <c:pt idx="4132">
                  <c:v>4894.9449999999997</c:v>
                </c:pt>
                <c:pt idx="4133">
                  <c:v>4899.5770000000002</c:v>
                </c:pt>
                <c:pt idx="4134">
                  <c:v>4900.0039999999999</c:v>
                </c:pt>
                <c:pt idx="4135">
                  <c:v>4901.9040000000005</c:v>
                </c:pt>
                <c:pt idx="4136">
                  <c:v>4903.5230000000001</c:v>
                </c:pt>
                <c:pt idx="4137">
                  <c:v>4904.2309999999998</c:v>
                </c:pt>
                <c:pt idx="4138">
                  <c:v>4905.0630000000001</c:v>
                </c:pt>
                <c:pt idx="4139">
                  <c:v>4907.8310000000001</c:v>
                </c:pt>
                <c:pt idx="4140">
                  <c:v>4908.884</c:v>
                </c:pt>
                <c:pt idx="4141">
                  <c:v>4910.1220000000003</c:v>
                </c:pt>
                <c:pt idx="4142">
                  <c:v>4911.2110000000002</c:v>
                </c:pt>
                <c:pt idx="4143">
                  <c:v>4912.1390000000001</c:v>
                </c:pt>
                <c:pt idx="4144">
                  <c:v>4913.5379999999996</c:v>
                </c:pt>
                <c:pt idx="4145">
                  <c:v>4915.1809999999996</c:v>
                </c:pt>
                <c:pt idx="4146">
                  <c:v>4915.8649999999998</c:v>
                </c:pt>
                <c:pt idx="4147">
                  <c:v>4916.4480000000003</c:v>
                </c:pt>
                <c:pt idx="4148">
                  <c:v>4918.192</c:v>
                </c:pt>
                <c:pt idx="4149">
                  <c:v>4919.8990000000003</c:v>
                </c:pt>
                <c:pt idx="4150">
                  <c:v>4920.24</c:v>
                </c:pt>
                <c:pt idx="4151">
                  <c:v>4920.5190000000002</c:v>
                </c:pt>
                <c:pt idx="4152">
                  <c:v>4920.7560000000003</c:v>
                </c:pt>
                <c:pt idx="4153">
                  <c:v>4922.8459999999995</c:v>
                </c:pt>
                <c:pt idx="4154">
                  <c:v>4923.723</c:v>
                </c:pt>
                <c:pt idx="4155">
                  <c:v>4925.0649999999996</c:v>
                </c:pt>
                <c:pt idx="4156">
                  <c:v>4925.1719999999996</c:v>
                </c:pt>
                <c:pt idx="4157">
                  <c:v>4925.299</c:v>
                </c:pt>
                <c:pt idx="4158">
                  <c:v>4927.5</c:v>
                </c:pt>
                <c:pt idx="4159">
                  <c:v>4929.3739999999998</c:v>
                </c:pt>
                <c:pt idx="4160">
                  <c:v>4929.826</c:v>
                </c:pt>
                <c:pt idx="4161">
                  <c:v>4932.1530000000002</c:v>
                </c:pt>
                <c:pt idx="4162">
                  <c:v>4933.6819999999998</c:v>
                </c:pt>
                <c:pt idx="4163">
                  <c:v>4934.4799999999996</c:v>
                </c:pt>
                <c:pt idx="4164">
                  <c:v>4935.4170000000004</c:v>
                </c:pt>
                <c:pt idx="4165">
                  <c:v>4936.8069999999998</c:v>
                </c:pt>
                <c:pt idx="4166">
                  <c:v>4937.991</c:v>
                </c:pt>
                <c:pt idx="4167">
                  <c:v>4939.134</c:v>
                </c:pt>
                <c:pt idx="4168">
                  <c:v>4940.4759999999997</c:v>
                </c:pt>
                <c:pt idx="4169">
                  <c:v>4941.46</c:v>
                </c:pt>
                <c:pt idx="4170">
                  <c:v>4942.299</c:v>
                </c:pt>
                <c:pt idx="4171">
                  <c:v>4945.5349999999999</c:v>
                </c:pt>
                <c:pt idx="4172">
                  <c:v>4946.1139999999996</c:v>
                </c:pt>
                <c:pt idx="4173">
                  <c:v>4946.6080000000002</c:v>
                </c:pt>
                <c:pt idx="4174">
                  <c:v>4948.4409999999998</c:v>
                </c:pt>
                <c:pt idx="4175">
                  <c:v>4950.5940000000001</c:v>
                </c:pt>
                <c:pt idx="4176">
                  <c:v>4950.9160000000002</c:v>
                </c:pt>
                <c:pt idx="4177">
                  <c:v>4952.7669999999998</c:v>
                </c:pt>
                <c:pt idx="4178">
                  <c:v>4953.0950000000003</c:v>
                </c:pt>
                <c:pt idx="4179">
                  <c:v>4955.4219999999996</c:v>
                </c:pt>
                <c:pt idx="4180">
                  <c:v>4955.6530000000002</c:v>
                </c:pt>
                <c:pt idx="4181">
                  <c:v>4957.7489999999998</c:v>
                </c:pt>
                <c:pt idx="4182">
                  <c:v>4959.5330000000004</c:v>
                </c:pt>
                <c:pt idx="4183">
                  <c:v>4960.0749999999998</c:v>
                </c:pt>
                <c:pt idx="4184">
                  <c:v>4963.8419999999996</c:v>
                </c:pt>
                <c:pt idx="4185">
                  <c:v>4964.7290000000003</c:v>
                </c:pt>
                <c:pt idx="4186">
                  <c:v>4968.1499999999996</c:v>
                </c:pt>
                <c:pt idx="4187">
                  <c:v>4969.3829999999998</c:v>
                </c:pt>
                <c:pt idx="4188">
                  <c:v>4970.83</c:v>
                </c:pt>
                <c:pt idx="4189">
                  <c:v>4971.71</c:v>
                </c:pt>
                <c:pt idx="4190">
                  <c:v>4972.4589999999998</c:v>
                </c:pt>
                <c:pt idx="4191">
                  <c:v>4974.0370000000003</c:v>
                </c:pt>
                <c:pt idx="4192">
                  <c:v>4975.8890000000001</c:v>
                </c:pt>
                <c:pt idx="4193">
                  <c:v>4976.768</c:v>
                </c:pt>
                <c:pt idx="4194">
                  <c:v>4978.6899999999996</c:v>
                </c:pt>
                <c:pt idx="4195">
                  <c:v>4980.9480000000003</c:v>
                </c:pt>
                <c:pt idx="4196">
                  <c:v>4981.0169999999998</c:v>
                </c:pt>
                <c:pt idx="4197">
                  <c:v>4981.076</c:v>
                </c:pt>
                <c:pt idx="4198">
                  <c:v>4981.8119999999999</c:v>
                </c:pt>
                <c:pt idx="4199">
                  <c:v>4983.3440000000001</c:v>
                </c:pt>
                <c:pt idx="4200">
                  <c:v>4983.6629999999996</c:v>
                </c:pt>
                <c:pt idx="4201">
                  <c:v>4985.3850000000002</c:v>
                </c:pt>
                <c:pt idx="4202">
                  <c:v>4985.6710000000003</c:v>
                </c:pt>
                <c:pt idx="4203">
                  <c:v>4987.9979999999996</c:v>
                </c:pt>
                <c:pt idx="4204">
                  <c:v>4990.3249999999998</c:v>
                </c:pt>
                <c:pt idx="4205">
                  <c:v>4991.0659999999998</c:v>
                </c:pt>
                <c:pt idx="4206">
                  <c:v>4994.0020000000004</c:v>
                </c:pt>
                <c:pt idx="4207">
                  <c:v>4994.9780000000001</c:v>
                </c:pt>
                <c:pt idx="4208">
                  <c:v>4996.125</c:v>
                </c:pt>
                <c:pt idx="4209">
                  <c:v>4997.3050000000003</c:v>
                </c:pt>
                <c:pt idx="4210">
                  <c:v>4997.96</c:v>
                </c:pt>
                <c:pt idx="4211">
                  <c:v>4998.29</c:v>
                </c:pt>
                <c:pt idx="4212">
                  <c:v>5001.5060000000003</c:v>
                </c:pt>
                <c:pt idx="4213">
                  <c:v>5001.9949999999999</c:v>
                </c:pt>
                <c:pt idx="4214">
                  <c:v>5002.3509999999997</c:v>
                </c:pt>
                <c:pt idx="4215">
                  <c:v>5004.3419999999996</c:v>
                </c:pt>
                <c:pt idx="4216">
                  <c:v>5004.6310000000003</c:v>
                </c:pt>
                <c:pt idx="4217">
                  <c:v>5006.4120000000003</c:v>
                </c:pt>
                <c:pt idx="4218">
                  <c:v>5006.6899999999996</c:v>
                </c:pt>
                <c:pt idx="4219">
                  <c:v>5007.0709999999999</c:v>
                </c:pt>
                <c:pt idx="4220">
                  <c:v>5009.0370000000003</c:v>
                </c:pt>
                <c:pt idx="4221">
                  <c:v>5010.4719999999998</c:v>
                </c:pt>
                <c:pt idx="4222">
                  <c:v>5011.3850000000002</c:v>
                </c:pt>
                <c:pt idx="4223">
                  <c:v>5012.6350000000002</c:v>
                </c:pt>
                <c:pt idx="4224">
                  <c:v>5013.732</c:v>
                </c:pt>
                <c:pt idx="4225">
                  <c:v>5014.5330000000004</c:v>
                </c:pt>
                <c:pt idx="4226">
                  <c:v>5018.4269999999997</c:v>
                </c:pt>
                <c:pt idx="4227">
                  <c:v>5018.5940000000001</c:v>
                </c:pt>
                <c:pt idx="4228">
                  <c:v>5019.6580000000004</c:v>
                </c:pt>
                <c:pt idx="4229">
                  <c:v>5020.7749999999996</c:v>
                </c:pt>
                <c:pt idx="4230">
                  <c:v>5022.6540000000005</c:v>
                </c:pt>
                <c:pt idx="4231">
                  <c:v>5023.1229999999996</c:v>
                </c:pt>
                <c:pt idx="4232">
                  <c:v>5023.7640000000001</c:v>
                </c:pt>
                <c:pt idx="4233">
                  <c:v>5025.47</c:v>
                </c:pt>
                <c:pt idx="4234">
                  <c:v>5026.7150000000001</c:v>
                </c:pt>
                <c:pt idx="4235">
                  <c:v>5027.817</c:v>
                </c:pt>
                <c:pt idx="4236">
                  <c:v>5030.165</c:v>
                </c:pt>
                <c:pt idx="4237">
                  <c:v>5030.7759999999998</c:v>
                </c:pt>
                <c:pt idx="4238">
                  <c:v>5032.5129999999999</c:v>
                </c:pt>
                <c:pt idx="4239">
                  <c:v>5034.6850000000004</c:v>
                </c:pt>
                <c:pt idx="4240">
                  <c:v>5034.8360000000002</c:v>
                </c:pt>
                <c:pt idx="4241">
                  <c:v>5034.8599999999997</c:v>
                </c:pt>
                <c:pt idx="4242">
                  <c:v>5034.893</c:v>
                </c:pt>
                <c:pt idx="4243">
                  <c:v>5037.2079999999996</c:v>
                </c:pt>
                <c:pt idx="4244">
                  <c:v>5039.5550000000003</c:v>
                </c:pt>
                <c:pt idx="4245">
                  <c:v>5040.4570000000003</c:v>
                </c:pt>
                <c:pt idx="4246">
                  <c:v>5041.9030000000002</c:v>
                </c:pt>
                <c:pt idx="4247">
                  <c:v>5042.9579999999996</c:v>
                </c:pt>
                <c:pt idx="4248">
                  <c:v>5044.7939999999999</c:v>
                </c:pt>
                <c:pt idx="4249">
                  <c:v>5046.598</c:v>
                </c:pt>
                <c:pt idx="4250">
                  <c:v>5047.0190000000002</c:v>
                </c:pt>
                <c:pt idx="4251">
                  <c:v>5048.9459999999999</c:v>
                </c:pt>
                <c:pt idx="4252">
                  <c:v>5051.08</c:v>
                </c:pt>
                <c:pt idx="4253">
                  <c:v>5051.2929999999997</c:v>
                </c:pt>
                <c:pt idx="4254">
                  <c:v>5051.5860000000002</c:v>
                </c:pt>
                <c:pt idx="4255">
                  <c:v>5053.6409999999996</c:v>
                </c:pt>
                <c:pt idx="4256">
                  <c:v>5055.1400000000003</c:v>
                </c:pt>
                <c:pt idx="4257">
                  <c:v>5055.9880000000003</c:v>
                </c:pt>
                <c:pt idx="4258">
                  <c:v>5059.201</c:v>
                </c:pt>
                <c:pt idx="4259">
                  <c:v>5060.6840000000002</c:v>
                </c:pt>
                <c:pt idx="4260">
                  <c:v>5062.7150000000001</c:v>
                </c:pt>
                <c:pt idx="4261">
                  <c:v>5063.0309999999999</c:v>
                </c:pt>
                <c:pt idx="4262">
                  <c:v>5063.2619999999997</c:v>
                </c:pt>
                <c:pt idx="4263">
                  <c:v>5064.7380000000003</c:v>
                </c:pt>
                <c:pt idx="4264">
                  <c:v>5065.3779999999997</c:v>
                </c:pt>
                <c:pt idx="4265">
                  <c:v>5067.3220000000001</c:v>
                </c:pt>
                <c:pt idx="4266">
                  <c:v>5068.2790000000005</c:v>
                </c:pt>
                <c:pt idx="4267">
                  <c:v>5070.0739999999996</c:v>
                </c:pt>
                <c:pt idx="4268">
                  <c:v>5071.3829999999998</c:v>
                </c:pt>
                <c:pt idx="4269">
                  <c:v>5072.4210000000003</c:v>
                </c:pt>
                <c:pt idx="4270">
                  <c:v>5073.8440000000001</c:v>
                </c:pt>
                <c:pt idx="4271">
                  <c:v>5075.4440000000004</c:v>
                </c:pt>
                <c:pt idx="4272">
                  <c:v>5079.4639999999999</c:v>
                </c:pt>
                <c:pt idx="4273">
                  <c:v>5083.5649999999996</c:v>
                </c:pt>
                <c:pt idx="4274">
                  <c:v>5084.1589999999997</c:v>
                </c:pt>
                <c:pt idx="4275">
                  <c:v>5087.6260000000002</c:v>
                </c:pt>
                <c:pt idx="4276">
                  <c:v>5088.8540000000003</c:v>
                </c:pt>
                <c:pt idx="4277">
                  <c:v>5091.2020000000002</c:v>
                </c:pt>
                <c:pt idx="4278">
                  <c:v>5091.6869999999999</c:v>
                </c:pt>
                <c:pt idx="4279">
                  <c:v>5093.549</c:v>
                </c:pt>
                <c:pt idx="4280">
                  <c:v>5094.7920000000004</c:v>
                </c:pt>
                <c:pt idx="4281">
                  <c:v>5095.7479999999996</c:v>
                </c:pt>
                <c:pt idx="4282">
                  <c:v>5095.8969999999999</c:v>
                </c:pt>
                <c:pt idx="4283">
                  <c:v>5096.1019999999999</c:v>
                </c:pt>
                <c:pt idx="4284">
                  <c:v>5099.808</c:v>
                </c:pt>
                <c:pt idx="4285">
                  <c:v>5100.5919999999996</c:v>
                </c:pt>
                <c:pt idx="4286">
                  <c:v>5101.6660000000002</c:v>
                </c:pt>
                <c:pt idx="4287">
                  <c:v>5103.8689999999997</c:v>
                </c:pt>
                <c:pt idx="4288">
                  <c:v>5105.2870000000003</c:v>
                </c:pt>
                <c:pt idx="4289">
                  <c:v>5107.2309999999998</c:v>
                </c:pt>
                <c:pt idx="4290">
                  <c:v>5107.6350000000002</c:v>
                </c:pt>
                <c:pt idx="4291">
                  <c:v>5107.93</c:v>
                </c:pt>
                <c:pt idx="4292">
                  <c:v>5109.8180000000002</c:v>
                </c:pt>
                <c:pt idx="4293">
                  <c:v>5109.982</c:v>
                </c:pt>
                <c:pt idx="4294">
                  <c:v>5111.99</c:v>
                </c:pt>
                <c:pt idx="4295">
                  <c:v>5112.33</c:v>
                </c:pt>
                <c:pt idx="4296">
                  <c:v>5112.7950000000001</c:v>
                </c:pt>
                <c:pt idx="4297">
                  <c:v>5114.6769999999997</c:v>
                </c:pt>
                <c:pt idx="4298">
                  <c:v>5116.0510000000004</c:v>
                </c:pt>
                <c:pt idx="4299">
                  <c:v>5117.0249999999996</c:v>
                </c:pt>
                <c:pt idx="4300">
                  <c:v>5118.3590000000004</c:v>
                </c:pt>
                <c:pt idx="4301">
                  <c:v>5119.3729999999996</c:v>
                </c:pt>
                <c:pt idx="4302">
                  <c:v>5123.924</c:v>
                </c:pt>
                <c:pt idx="4303">
                  <c:v>5124.067</c:v>
                </c:pt>
                <c:pt idx="4304">
                  <c:v>5124.1729999999998</c:v>
                </c:pt>
                <c:pt idx="4305">
                  <c:v>5124.8450000000003</c:v>
                </c:pt>
                <c:pt idx="4306">
                  <c:v>5126.415</c:v>
                </c:pt>
                <c:pt idx="4307">
                  <c:v>5128.2330000000002</c:v>
                </c:pt>
                <c:pt idx="4308">
                  <c:v>5128.7629999999999</c:v>
                </c:pt>
                <c:pt idx="4309">
                  <c:v>5129.4880000000003</c:v>
                </c:pt>
                <c:pt idx="4310">
                  <c:v>5131.1099999999997</c:v>
                </c:pt>
                <c:pt idx="4311">
                  <c:v>5132.2939999999999</c:v>
                </c:pt>
                <c:pt idx="4312">
                  <c:v>5133.4579999999996</c:v>
                </c:pt>
                <c:pt idx="4313">
                  <c:v>5135.8050000000003</c:v>
                </c:pt>
                <c:pt idx="4314">
                  <c:v>5136.3549999999996</c:v>
                </c:pt>
                <c:pt idx="4315">
                  <c:v>5139.8720000000003</c:v>
                </c:pt>
                <c:pt idx="4316">
                  <c:v>5140.4160000000002</c:v>
                </c:pt>
                <c:pt idx="4317">
                  <c:v>5140.5010000000002</c:v>
                </c:pt>
                <c:pt idx="4318">
                  <c:v>5142.848</c:v>
                </c:pt>
                <c:pt idx="4319">
                  <c:v>5144.4759999999997</c:v>
                </c:pt>
                <c:pt idx="4320">
                  <c:v>5145.1959999999999</c:v>
                </c:pt>
                <c:pt idx="4321">
                  <c:v>5146.1809999999996</c:v>
                </c:pt>
                <c:pt idx="4322">
                  <c:v>5147.5429999999997</c:v>
                </c:pt>
                <c:pt idx="4323">
                  <c:v>5148.5370000000003</c:v>
                </c:pt>
                <c:pt idx="4324">
                  <c:v>5149.8909999999996</c:v>
                </c:pt>
                <c:pt idx="4325">
                  <c:v>5151.7460000000001</c:v>
                </c:pt>
                <c:pt idx="4326">
                  <c:v>5152.2380000000003</c:v>
                </c:pt>
                <c:pt idx="4327">
                  <c:v>5152.598</c:v>
                </c:pt>
                <c:pt idx="4328">
                  <c:v>5154.5860000000002</c:v>
                </c:pt>
                <c:pt idx="4329">
                  <c:v>5154.7420000000002</c:v>
                </c:pt>
                <c:pt idx="4330">
                  <c:v>5156.9179999999997</c:v>
                </c:pt>
                <c:pt idx="4331">
                  <c:v>5157.1329999999998</c:v>
                </c:pt>
                <c:pt idx="4332">
                  <c:v>5159.2489999999998</c:v>
                </c:pt>
                <c:pt idx="4333">
                  <c:v>5160.9790000000003</c:v>
                </c:pt>
                <c:pt idx="4334">
                  <c:v>5161.58</c:v>
                </c:pt>
                <c:pt idx="4335">
                  <c:v>5162.7340000000004</c:v>
                </c:pt>
                <c:pt idx="4336">
                  <c:v>5163.9110000000001</c:v>
                </c:pt>
                <c:pt idx="4337">
                  <c:v>5165.2160000000003</c:v>
                </c:pt>
                <c:pt idx="4338">
                  <c:v>5166.2420000000002</c:v>
                </c:pt>
                <c:pt idx="4339">
                  <c:v>5167.4970000000003</c:v>
                </c:pt>
                <c:pt idx="4340">
                  <c:v>5168.5730000000003</c:v>
                </c:pt>
                <c:pt idx="4341">
                  <c:v>5169.4539999999997</c:v>
                </c:pt>
                <c:pt idx="4342">
                  <c:v>5170.9040000000005</c:v>
                </c:pt>
                <c:pt idx="4343">
                  <c:v>5172.6779999999999</c:v>
                </c:pt>
                <c:pt idx="4344">
                  <c:v>5173.2349999999997</c:v>
                </c:pt>
                <c:pt idx="4345">
                  <c:v>5175.5659999999998</c:v>
                </c:pt>
                <c:pt idx="4346">
                  <c:v>5177.8599999999997</c:v>
                </c:pt>
                <c:pt idx="4347">
                  <c:v>5177.8980000000001</c:v>
                </c:pt>
                <c:pt idx="4348">
                  <c:v>5177.9279999999999</c:v>
                </c:pt>
                <c:pt idx="4349">
                  <c:v>5182.1660000000002</c:v>
                </c:pt>
                <c:pt idx="4350">
                  <c:v>5182.5600000000004</c:v>
                </c:pt>
                <c:pt idx="4351">
                  <c:v>5183.0420000000004</c:v>
                </c:pt>
                <c:pt idx="4352">
                  <c:v>5184.8909999999996</c:v>
                </c:pt>
                <c:pt idx="4353">
                  <c:v>5186.4030000000002</c:v>
                </c:pt>
                <c:pt idx="4354">
                  <c:v>5187.2219999999998</c:v>
                </c:pt>
                <c:pt idx="4355">
                  <c:v>5188.223</c:v>
                </c:pt>
                <c:pt idx="4356">
                  <c:v>5190.6400000000003</c:v>
                </c:pt>
                <c:pt idx="4357">
                  <c:v>5191.884</c:v>
                </c:pt>
                <c:pt idx="4358">
                  <c:v>5193.4049999999997</c:v>
                </c:pt>
                <c:pt idx="4359">
                  <c:v>5194.2150000000001</c:v>
                </c:pt>
                <c:pt idx="4360">
                  <c:v>5194.8770000000004</c:v>
                </c:pt>
                <c:pt idx="4361">
                  <c:v>5198.8770000000004</c:v>
                </c:pt>
                <c:pt idx="4362">
                  <c:v>5199.1139999999996</c:v>
                </c:pt>
                <c:pt idx="4363">
                  <c:v>5201.2079999999996</c:v>
                </c:pt>
                <c:pt idx="4364">
                  <c:v>5201.4830000000002</c:v>
                </c:pt>
                <c:pt idx="4365">
                  <c:v>5203.3519999999999</c:v>
                </c:pt>
                <c:pt idx="4366">
                  <c:v>5203.5389999999998</c:v>
                </c:pt>
                <c:pt idx="4367">
                  <c:v>5205.87</c:v>
                </c:pt>
                <c:pt idx="4368">
                  <c:v>5207.5889999999999</c:v>
                </c:pt>
                <c:pt idx="4369">
                  <c:v>5208.201</c:v>
                </c:pt>
                <c:pt idx="4370">
                  <c:v>5208.95</c:v>
                </c:pt>
                <c:pt idx="4371">
                  <c:v>5210.5320000000002</c:v>
                </c:pt>
                <c:pt idx="4372">
                  <c:v>5212.8630000000003</c:v>
                </c:pt>
                <c:pt idx="4373">
                  <c:v>5214.1310000000003</c:v>
                </c:pt>
                <c:pt idx="4374">
                  <c:v>5215.1940000000004</c:v>
                </c:pt>
                <c:pt idx="4375">
                  <c:v>5217.5249999999996</c:v>
                </c:pt>
                <c:pt idx="4376">
                  <c:v>5219.3130000000001</c:v>
                </c:pt>
                <c:pt idx="4377">
                  <c:v>5219.8559999999998</c:v>
                </c:pt>
                <c:pt idx="4378">
                  <c:v>5220.3010000000004</c:v>
                </c:pt>
                <c:pt idx="4379">
                  <c:v>5222.8509999999997</c:v>
                </c:pt>
                <c:pt idx="4380">
                  <c:v>5224.4949999999999</c:v>
                </c:pt>
                <c:pt idx="4381">
                  <c:v>5224.5190000000002</c:v>
                </c:pt>
                <c:pt idx="4382">
                  <c:v>5224.5379999999996</c:v>
                </c:pt>
                <c:pt idx="4383">
                  <c:v>5226.8500000000004</c:v>
                </c:pt>
                <c:pt idx="4384">
                  <c:v>5228.7749999999996</c:v>
                </c:pt>
                <c:pt idx="4385">
                  <c:v>5229.1809999999996</c:v>
                </c:pt>
                <c:pt idx="4386">
                  <c:v>5229.6760000000004</c:v>
                </c:pt>
                <c:pt idx="4387">
                  <c:v>5233.8429999999998</c:v>
                </c:pt>
                <c:pt idx="4388">
                  <c:v>5234.8580000000002</c:v>
                </c:pt>
                <c:pt idx="4389">
                  <c:v>5236.174</c:v>
                </c:pt>
                <c:pt idx="4390">
                  <c:v>5237.25</c:v>
                </c:pt>
                <c:pt idx="4391">
                  <c:v>5238.5050000000001</c:v>
                </c:pt>
                <c:pt idx="4392">
                  <c:v>5240.04</c:v>
                </c:pt>
                <c:pt idx="4393">
                  <c:v>5241.4870000000001</c:v>
                </c:pt>
                <c:pt idx="4394">
                  <c:v>5245.2209999999995</c:v>
                </c:pt>
                <c:pt idx="4395">
                  <c:v>5245.4979999999996</c:v>
                </c:pt>
                <c:pt idx="4396">
                  <c:v>5245.7250000000004</c:v>
                </c:pt>
                <c:pt idx="4397">
                  <c:v>5247.8289999999997</c:v>
                </c:pt>
                <c:pt idx="4398">
                  <c:v>5247.9809999999998</c:v>
                </c:pt>
                <c:pt idx="4399">
                  <c:v>5250.16</c:v>
                </c:pt>
                <c:pt idx="4400">
                  <c:v>5250.4030000000002</c:v>
                </c:pt>
                <c:pt idx="4401">
                  <c:v>5252.491</c:v>
                </c:pt>
                <c:pt idx="4402">
                  <c:v>5254.8220000000001</c:v>
                </c:pt>
                <c:pt idx="4403">
                  <c:v>5255.585</c:v>
                </c:pt>
                <c:pt idx="4404">
                  <c:v>5257.1530000000002</c:v>
                </c:pt>
                <c:pt idx="4405">
                  <c:v>5258.4359999999997</c:v>
                </c:pt>
                <c:pt idx="4406">
                  <c:v>5261.8149999999996</c:v>
                </c:pt>
                <c:pt idx="4407">
                  <c:v>5262.6729999999998</c:v>
                </c:pt>
                <c:pt idx="4408">
                  <c:v>5264.1469999999999</c:v>
                </c:pt>
                <c:pt idx="4409">
                  <c:v>5266.4780000000001</c:v>
                </c:pt>
                <c:pt idx="4410">
                  <c:v>5266.9110000000001</c:v>
                </c:pt>
                <c:pt idx="4411">
                  <c:v>5268.8090000000002</c:v>
                </c:pt>
                <c:pt idx="4412">
                  <c:v>5271.1289999999999</c:v>
                </c:pt>
                <c:pt idx="4413">
                  <c:v>5271.14</c:v>
                </c:pt>
                <c:pt idx="4414">
                  <c:v>5273.4709999999995</c:v>
                </c:pt>
                <c:pt idx="4415">
                  <c:v>5276.3109999999997</c:v>
                </c:pt>
                <c:pt idx="4416">
                  <c:v>5278.1329999999998</c:v>
                </c:pt>
                <c:pt idx="4417">
                  <c:v>5279.6229999999996</c:v>
                </c:pt>
                <c:pt idx="4418">
                  <c:v>5280.4639999999999</c:v>
                </c:pt>
                <c:pt idx="4419">
                  <c:v>5282.7950000000001</c:v>
                </c:pt>
                <c:pt idx="4420">
                  <c:v>5283.86</c:v>
                </c:pt>
                <c:pt idx="4421">
                  <c:v>5284.393</c:v>
                </c:pt>
                <c:pt idx="4422">
                  <c:v>5285.1260000000002</c:v>
                </c:pt>
                <c:pt idx="4423">
                  <c:v>5287.4570000000003</c:v>
                </c:pt>
                <c:pt idx="4424">
                  <c:v>5288.0969999999998</c:v>
                </c:pt>
                <c:pt idx="4425">
                  <c:v>5292.1189999999997</c:v>
                </c:pt>
                <c:pt idx="4426">
                  <c:v>5292.335</c:v>
                </c:pt>
                <c:pt idx="4427">
                  <c:v>5293.6040000000003</c:v>
                </c:pt>
                <c:pt idx="4428">
                  <c:v>5294.4459999999999</c:v>
                </c:pt>
                <c:pt idx="4429">
                  <c:v>5296.5969999999998</c:v>
                </c:pt>
                <c:pt idx="4430">
                  <c:v>5296.7669999999998</c:v>
                </c:pt>
                <c:pt idx="4431">
                  <c:v>5296.9459999999999</c:v>
                </c:pt>
                <c:pt idx="4432">
                  <c:v>5299.0870000000004</c:v>
                </c:pt>
                <c:pt idx="4433">
                  <c:v>5301.1139999999996</c:v>
                </c:pt>
                <c:pt idx="4434">
                  <c:v>5301.4070000000002</c:v>
                </c:pt>
                <c:pt idx="4435">
                  <c:v>5301.7179999999998</c:v>
                </c:pt>
                <c:pt idx="4436">
                  <c:v>5305.63</c:v>
                </c:pt>
                <c:pt idx="4437">
                  <c:v>5306.4889999999996</c:v>
                </c:pt>
                <c:pt idx="4438">
                  <c:v>5310.1469999999999</c:v>
                </c:pt>
                <c:pt idx="4439">
                  <c:v>5313.009</c:v>
                </c:pt>
                <c:pt idx="4440">
                  <c:v>5314.6639999999998</c:v>
                </c:pt>
                <c:pt idx="4441">
                  <c:v>5315.3289999999997</c:v>
                </c:pt>
                <c:pt idx="4442">
                  <c:v>5316.0320000000002</c:v>
                </c:pt>
                <c:pt idx="4443">
                  <c:v>5317.6490000000003</c:v>
                </c:pt>
                <c:pt idx="4444">
                  <c:v>5319.18</c:v>
                </c:pt>
                <c:pt idx="4445">
                  <c:v>5319.97</c:v>
                </c:pt>
                <c:pt idx="4446">
                  <c:v>5320.8040000000001</c:v>
                </c:pt>
                <c:pt idx="4447">
                  <c:v>5322.29</c:v>
                </c:pt>
                <c:pt idx="4448">
                  <c:v>5323.6970000000001</c:v>
                </c:pt>
                <c:pt idx="4449">
                  <c:v>5324.61</c:v>
                </c:pt>
                <c:pt idx="4450">
                  <c:v>5325.576</c:v>
                </c:pt>
                <c:pt idx="4451">
                  <c:v>5326.9309999999996</c:v>
                </c:pt>
                <c:pt idx="4452">
                  <c:v>5328.2129999999997</c:v>
                </c:pt>
                <c:pt idx="4453">
                  <c:v>5329.2510000000002</c:v>
                </c:pt>
                <c:pt idx="4454">
                  <c:v>5330.3469999999998</c:v>
                </c:pt>
                <c:pt idx="4455">
                  <c:v>5331.5709999999999</c:v>
                </c:pt>
                <c:pt idx="4456">
                  <c:v>5333.8919999999998</c:v>
                </c:pt>
                <c:pt idx="4457">
                  <c:v>5335.1189999999997</c:v>
                </c:pt>
                <c:pt idx="4458">
                  <c:v>5336.2120000000004</c:v>
                </c:pt>
                <c:pt idx="4459">
                  <c:v>5337.2460000000001</c:v>
                </c:pt>
                <c:pt idx="4460">
                  <c:v>5338.5320000000002</c:v>
                </c:pt>
                <c:pt idx="4461">
                  <c:v>5339.2070000000003</c:v>
                </c:pt>
                <c:pt idx="4462">
                  <c:v>5339.8909999999996</c:v>
                </c:pt>
                <c:pt idx="4463">
                  <c:v>5340.8530000000001</c:v>
                </c:pt>
                <c:pt idx="4464">
                  <c:v>5341.7629999999999</c:v>
                </c:pt>
                <c:pt idx="4465">
                  <c:v>5343.1729999999998</c:v>
                </c:pt>
                <c:pt idx="4466">
                  <c:v>5344.6620000000003</c:v>
                </c:pt>
                <c:pt idx="4467">
                  <c:v>5345.4930000000004</c:v>
                </c:pt>
                <c:pt idx="4468">
                  <c:v>5346.2790000000005</c:v>
                </c:pt>
                <c:pt idx="4469">
                  <c:v>5349.4340000000002</c:v>
                </c:pt>
                <c:pt idx="4470">
                  <c:v>5350.134</c:v>
                </c:pt>
                <c:pt idx="4471">
                  <c:v>5350.7960000000003</c:v>
                </c:pt>
                <c:pt idx="4472">
                  <c:v>5352.4539999999997</c:v>
                </c:pt>
                <c:pt idx="4473">
                  <c:v>5354.7740000000003</c:v>
                </c:pt>
                <c:pt idx="4474">
                  <c:v>5355.3130000000001</c:v>
                </c:pt>
                <c:pt idx="4475">
                  <c:v>5357.0950000000003</c:v>
                </c:pt>
                <c:pt idx="4476">
                  <c:v>5358.9769999999999</c:v>
                </c:pt>
                <c:pt idx="4477">
                  <c:v>5359.415</c:v>
                </c:pt>
                <c:pt idx="4478">
                  <c:v>5359.8289999999997</c:v>
                </c:pt>
                <c:pt idx="4479">
                  <c:v>5361.7349999999997</c:v>
                </c:pt>
                <c:pt idx="4480">
                  <c:v>5363.7489999999998</c:v>
                </c:pt>
                <c:pt idx="4481">
                  <c:v>5364.0559999999996</c:v>
                </c:pt>
                <c:pt idx="4482">
                  <c:v>5364.3459999999995</c:v>
                </c:pt>
                <c:pt idx="4483">
                  <c:v>5366.3760000000002</c:v>
                </c:pt>
                <c:pt idx="4484">
                  <c:v>5368.5209999999997</c:v>
                </c:pt>
                <c:pt idx="4485">
                  <c:v>5368.6790000000001</c:v>
                </c:pt>
                <c:pt idx="4486">
                  <c:v>5368.6959999999999</c:v>
                </c:pt>
                <c:pt idx="4487">
                  <c:v>5368.8620000000001</c:v>
                </c:pt>
                <c:pt idx="4488">
                  <c:v>5371.0159999999996</c:v>
                </c:pt>
                <c:pt idx="4489">
                  <c:v>5373.2920000000004</c:v>
                </c:pt>
                <c:pt idx="4490">
                  <c:v>5373.3360000000002</c:v>
                </c:pt>
                <c:pt idx="4491">
                  <c:v>5373.3789999999999</c:v>
                </c:pt>
                <c:pt idx="4492">
                  <c:v>5374.92</c:v>
                </c:pt>
                <c:pt idx="4493">
                  <c:v>5375.6570000000002</c:v>
                </c:pt>
                <c:pt idx="4494">
                  <c:v>5377.8959999999997</c:v>
                </c:pt>
                <c:pt idx="4495">
                  <c:v>5377.9769999999999</c:v>
                </c:pt>
                <c:pt idx="4496">
                  <c:v>5378.0640000000003</c:v>
                </c:pt>
                <c:pt idx="4497">
                  <c:v>5380.2969999999996</c:v>
                </c:pt>
                <c:pt idx="4498">
                  <c:v>5382.4120000000003</c:v>
                </c:pt>
                <c:pt idx="4499">
                  <c:v>5382.6180000000004</c:v>
                </c:pt>
                <c:pt idx="4500">
                  <c:v>5382.835</c:v>
                </c:pt>
                <c:pt idx="4501">
                  <c:v>5384.9380000000001</c:v>
                </c:pt>
                <c:pt idx="4502">
                  <c:v>5386.9290000000001</c:v>
                </c:pt>
                <c:pt idx="4503">
                  <c:v>5387.2579999999998</c:v>
                </c:pt>
                <c:pt idx="4504">
                  <c:v>5387.607</c:v>
                </c:pt>
                <c:pt idx="4505">
                  <c:v>5389.5789999999997</c:v>
                </c:pt>
                <c:pt idx="4506">
                  <c:v>5391.4449999999997</c:v>
                </c:pt>
                <c:pt idx="4507">
                  <c:v>5391.8990000000003</c:v>
                </c:pt>
                <c:pt idx="4508">
                  <c:v>5392.3779999999997</c:v>
                </c:pt>
                <c:pt idx="4509">
                  <c:v>5395.9620000000004</c:v>
                </c:pt>
                <c:pt idx="4510">
                  <c:v>5396.54</c:v>
                </c:pt>
                <c:pt idx="4511">
                  <c:v>5397.15</c:v>
                </c:pt>
                <c:pt idx="4512">
                  <c:v>5397.7830000000004</c:v>
                </c:pt>
                <c:pt idx="4513">
                  <c:v>5398.86</c:v>
                </c:pt>
                <c:pt idx="4514">
                  <c:v>5400.4790000000003</c:v>
                </c:pt>
                <c:pt idx="4515">
                  <c:v>5401.18</c:v>
                </c:pt>
                <c:pt idx="4516">
                  <c:v>5401.9219999999996</c:v>
                </c:pt>
                <c:pt idx="4517">
                  <c:v>5403.5010000000002</c:v>
                </c:pt>
                <c:pt idx="4518">
                  <c:v>5404.9949999999999</c:v>
                </c:pt>
                <c:pt idx="4519">
                  <c:v>5405.8209999999999</c:v>
                </c:pt>
                <c:pt idx="4520">
                  <c:v>5409.5119999999997</c:v>
                </c:pt>
                <c:pt idx="4521">
                  <c:v>5411.4650000000001</c:v>
                </c:pt>
                <c:pt idx="4522">
                  <c:v>5412.7820000000002</c:v>
                </c:pt>
                <c:pt idx="4523">
                  <c:v>5414.0280000000002</c:v>
                </c:pt>
                <c:pt idx="4524">
                  <c:v>5415.1019999999999</c:v>
                </c:pt>
                <c:pt idx="4525">
                  <c:v>5416.2359999999999</c:v>
                </c:pt>
                <c:pt idx="4526">
                  <c:v>5417.4219999999996</c:v>
                </c:pt>
                <c:pt idx="4527">
                  <c:v>5418.5450000000001</c:v>
                </c:pt>
                <c:pt idx="4528">
                  <c:v>5421.0079999999998</c:v>
                </c:pt>
                <c:pt idx="4529">
                  <c:v>5423.0619999999999</c:v>
                </c:pt>
                <c:pt idx="4530">
                  <c:v>5424.3829999999998</c:v>
                </c:pt>
                <c:pt idx="4531">
                  <c:v>5425.78</c:v>
                </c:pt>
                <c:pt idx="4532">
                  <c:v>5426.7039999999997</c:v>
                </c:pt>
                <c:pt idx="4533">
                  <c:v>5427.5780000000004</c:v>
                </c:pt>
                <c:pt idx="4534">
                  <c:v>5429.0240000000003</c:v>
                </c:pt>
                <c:pt idx="4535">
                  <c:v>5430.5510000000004</c:v>
                </c:pt>
                <c:pt idx="4536">
                  <c:v>5431.3440000000001</c:v>
                </c:pt>
                <c:pt idx="4537">
                  <c:v>5432.0950000000003</c:v>
                </c:pt>
                <c:pt idx="4538">
                  <c:v>5433.6549999999997</c:v>
                </c:pt>
                <c:pt idx="4539">
                  <c:v>5434.9430000000002</c:v>
                </c:pt>
                <c:pt idx="4540">
                  <c:v>5435.4309999999996</c:v>
                </c:pt>
                <c:pt idx="4541">
                  <c:v>5436.01</c:v>
                </c:pt>
                <c:pt idx="4542">
                  <c:v>5438.0129999999999</c:v>
                </c:pt>
                <c:pt idx="4543">
                  <c:v>5438.3869999999997</c:v>
                </c:pt>
                <c:pt idx="4544">
                  <c:v>5440.26</c:v>
                </c:pt>
                <c:pt idx="4545">
                  <c:v>5440.7640000000001</c:v>
                </c:pt>
                <c:pt idx="4546">
                  <c:v>5441.56</c:v>
                </c:pt>
                <c:pt idx="4547">
                  <c:v>5443.1419999999998</c:v>
                </c:pt>
                <c:pt idx="4548">
                  <c:v>5444.1440000000002</c:v>
                </c:pt>
                <c:pt idx="4549">
                  <c:v>5445.5190000000002</c:v>
                </c:pt>
                <c:pt idx="4550">
                  <c:v>5447.6890000000003</c:v>
                </c:pt>
                <c:pt idx="4551">
                  <c:v>5447.8959999999997</c:v>
                </c:pt>
                <c:pt idx="4552">
                  <c:v>5448.0259999999998</c:v>
                </c:pt>
                <c:pt idx="4553">
                  <c:v>5450.2730000000001</c:v>
                </c:pt>
                <c:pt idx="4554">
                  <c:v>5451.91</c:v>
                </c:pt>
                <c:pt idx="4555">
                  <c:v>5452.65</c:v>
                </c:pt>
                <c:pt idx="4556">
                  <c:v>5453.8180000000002</c:v>
                </c:pt>
                <c:pt idx="4557">
                  <c:v>5455.7929999999997</c:v>
                </c:pt>
                <c:pt idx="4558">
                  <c:v>5456.3379999999997</c:v>
                </c:pt>
                <c:pt idx="4559">
                  <c:v>5457.4040000000005</c:v>
                </c:pt>
                <c:pt idx="4560">
                  <c:v>5459.2060000000001</c:v>
                </c:pt>
                <c:pt idx="4561">
                  <c:v>5459.6760000000004</c:v>
                </c:pt>
                <c:pt idx="4562">
                  <c:v>5459.9470000000001</c:v>
                </c:pt>
                <c:pt idx="4563">
                  <c:v>5462.1580000000004</c:v>
                </c:pt>
                <c:pt idx="4564">
                  <c:v>5463.5590000000002</c:v>
                </c:pt>
                <c:pt idx="4565">
                  <c:v>5464.5349999999999</c:v>
                </c:pt>
                <c:pt idx="4566">
                  <c:v>5466.076</c:v>
                </c:pt>
                <c:pt idx="4567">
                  <c:v>5466.9120000000003</c:v>
                </c:pt>
                <c:pt idx="4568">
                  <c:v>5467.442</c:v>
                </c:pt>
                <c:pt idx="4569">
                  <c:v>5469.2889999999998</c:v>
                </c:pt>
                <c:pt idx="4570">
                  <c:v>5469.8019999999997</c:v>
                </c:pt>
                <c:pt idx="4571">
                  <c:v>5471.3249999999998</c:v>
                </c:pt>
                <c:pt idx="4572">
                  <c:v>5471.6670000000004</c:v>
                </c:pt>
                <c:pt idx="4573">
                  <c:v>5472.2060000000001</c:v>
                </c:pt>
                <c:pt idx="4574">
                  <c:v>5474.0439999999999</c:v>
                </c:pt>
                <c:pt idx="4575">
                  <c:v>5478.335</c:v>
                </c:pt>
                <c:pt idx="4576">
                  <c:v>5478.7969999999996</c:v>
                </c:pt>
                <c:pt idx="4577">
                  <c:v>5479.0910000000003</c:v>
                </c:pt>
                <c:pt idx="4578">
                  <c:v>5480.3980000000001</c:v>
                </c:pt>
                <c:pt idx="4579">
                  <c:v>5481.1750000000002</c:v>
                </c:pt>
                <c:pt idx="4580">
                  <c:v>5484.4629999999997</c:v>
                </c:pt>
                <c:pt idx="4581">
                  <c:v>5485.9290000000001</c:v>
                </c:pt>
                <c:pt idx="4582">
                  <c:v>5486.857</c:v>
                </c:pt>
                <c:pt idx="4583">
                  <c:v>5488.3059999999996</c:v>
                </c:pt>
                <c:pt idx="4584">
                  <c:v>5490.5929999999998</c:v>
                </c:pt>
                <c:pt idx="4585">
                  <c:v>5490.683</c:v>
                </c:pt>
                <c:pt idx="4586">
                  <c:v>5490.74</c:v>
                </c:pt>
                <c:pt idx="4587">
                  <c:v>5490.9949999999999</c:v>
                </c:pt>
                <c:pt idx="4588">
                  <c:v>5494.6229999999996</c:v>
                </c:pt>
                <c:pt idx="4589">
                  <c:v>5495.4369999999999</c:v>
                </c:pt>
                <c:pt idx="4590">
                  <c:v>5496.7219999999998</c:v>
                </c:pt>
                <c:pt idx="4591">
                  <c:v>5497.8140000000003</c:v>
                </c:pt>
                <c:pt idx="4592">
                  <c:v>5499.0820000000003</c:v>
                </c:pt>
                <c:pt idx="4593">
                  <c:v>5500.1909999999998</c:v>
                </c:pt>
                <c:pt idx="4594">
                  <c:v>5501.5910000000003</c:v>
                </c:pt>
                <c:pt idx="4595">
                  <c:v>5502.3890000000001</c:v>
                </c:pt>
                <c:pt idx="4596">
                  <c:v>5502.5680000000002</c:v>
                </c:pt>
                <c:pt idx="4597">
                  <c:v>5502.8509999999997</c:v>
                </c:pt>
                <c:pt idx="4598">
                  <c:v>5504.9449999999997</c:v>
                </c:pt>
                <c:pt idx="4599">
                  <c:v>5506.2730000000001</c:v>
                </c:pt>
                <c:pt idx="4600">
                  <c:v>5507.3220000000001</c:v>
                </c:pt>
                <c:pt idx="4601">
                  <c:v>5508.98</c:v>
                </c:pt>
                <c:pt idx="4602">
                  <c:v>5509.6989999999996</c:v>
                </c:pt>
                <c:pt idx="4603">
                  <c:v>5510.1549999999997</c:v>
                </c:pt>
                <c:pt idx="4604">
                  <c:v>5512.0770000000002</c:v>
                </c:pt>
                <c:pt idx="4605">
                  <c:v>5512.1880000000001</c:v>
                </c:pt>
                <c:pt idx="4606">
                  <c:v>5514.0389999999998</c:v>
                </c:pt>
                <c:pt idx="4607">
                  <c:v>5514.4539999999997</c:v>
                </c:pt>
                <c:pt idx="4608">
                  <c:v>5515.1090000000004</c:v>
                </c:pt>
                <c:pt idx="4609">
                  <c:v>5516.8310000000001</c:v>
                </c:pt>
                <c:pt idx="4610">
                  <c:v>5517.9210000000003</c:v>
                </c:pt>
                <c:pt idx="4611">
                  <c:v>5519.2079999999996</c:v>
                </c:pt>
                <c:pt idx="4612">
                  <c:v>5521.2380000000003</c:v>
                </c:pt>
                <c:pt idx="4613">
                  <c:v>5521.585</c:v>
                </c:pt>
                <c:pt idx="4614">
                  <c:v>5521.8050000000003</c:v>
                </c:pt>
                <c:pt idx="4615">
                  <c:v>5522.7839999999997</c:v>
                </c:pt>
                <c:pt idx="4616">
                  <c:v>5523.9620000000004</c:v>
                </c:pt>
                <c:pt idx="4617">
                  <c:v>5525.6880000000001</c:v>
                </c:pt>
                <c:pt idx="4618">
                  <c:v>5526.3389999999999</c:v>
                </c:pt>
                <c:pt idx="4619">
                  <c:v>5526.598</c:v>
                </c:pt>
                <c:pt idx="4620">
                  <c:v>5527.3670000000002</c:v>
                </c:pt>
                <c:pt idx="4621">
                  <c:v>5528.7160000000003</c:v>
                </c:pt>
                <c:pt idx="4622">
                  <c:v>5529.5709999999999</c:v>
                </c:pt>
                <c:pt idx="4623">
                  <c:v>5531.0929999999998</c:v>
                </c:pt>
                <c:pt idx="4624">
                  <c:v>5533.3810000000003</c:v>
                </c:pt>
                <c:pt idx="4625">
                  <c:v>5533.4539999999997</c:v>
                </c:pt>
                <c:pt idx="4626">
                  <c:v>5533.47</c:v>
                </c:pt>
                <c:pt idx="4627">
                  <c:v>5535.8469999999998</c:v>
                </c:pt>
                <c:pt idx="4628">
                  <c:v>5537.3370000000004</c:v>
                </c:pt>
                <c:pt idx="4629">
                  <c:v>5539.625</c:v>
                </c:pt>
                <c:pt idx="4630">
                  <c:v>5540.6019999999999</c:v>
                </c:pt>
                <c:pt idx="4631">
                  <c:v>5541.22</c:v>
                </c:pt>
                <c:pt idx="4632">
                  <c:v>5542.9790000000003</c:v>
                </c:pt>
                <c:pt idx="4633">
                  <c:v>5543.9769999999999</c:v>
                </c:pt>
                <c:pt idx="4634">
                  <c:v>5545.1030000000001</c:v>
                </c:pt>
                <c:pt idx="4635">
                  <c:v>5545.3559999999998</c:v>
                </c:pt>
                <c:pt idx="4636">
                  <c:v>5545.7539999999999</c:v>
                </c:pt>
                <c:pt idx="4637">
                  <c:v>5547.732</c:v>
                </c:pt>
                <c:pt idx="4638">
                  <c:v>5548.9859999999999</c:v>
                </c:pt>
                <c:pt idx="4639">
                  <c:v>5550.11</c:v>
                </c:pt>
                <c:pt idx="4640">
                  <c:v>5551.8829999999998</c:v>
                </c:pt>
                <c:pt idx="4641">
                  <c:v>5552.4870000000001</c:v>
                </c:pt>
                <c:pt idx="4642">
                  <c:v>5552.8689999999997</c:v>
                </c:pt>
                <c:pt idx="4643">
                  <c:v>5554.5739999999996</c:v>
                </c:pt>
                <c:pt idx="4644">
                  <c:v>5554.8639999999996</c:v>
                </c:pt>
                <c:pt idx="4645">
                  <c:v>5557.12</c:v>
                </c:pt>
                <c:pt idx="4646">
                  <c:v>5557.2420000000002</c:v>
                </c:pt>
                <c:pt idx="4647">
                  <c:v>5559.643</c:v>
                </c:pt>
                <c:pt idx="4648">
                  <c:v>5561.4620000000004</c:v>
                </c:pt>
                <c:pt idx="4649">
                  <c:v>5562.0429999999997</c:v>
                </c:pt>
                <c:pt idx="4650">
                  <c:v>5563.0460000000003</c:v>
                </c:pt>
                <c:pt idx="4651">
                  <c:v>5564.4430000000002</c:v>
                </c:pt>
                <c:pt idx="4652">
                  <c:v>5565.2520000000004</c:v>
                </c:pt>
                <c:pt idx="4653">
                  <c:v>5566.8440000000001</c:v>
                </c:pt>
                <c:pt idx="4654">
                  <c:v>5568.2879999999996</c:v>
                </c:pt>
                <c:pt idx="4655">
                  <c:v>5569.0429999999997</c:v>
                </c:pt>
                <c:pt idx="4656">
                  <c:v>5569.2439999999997</c:v>
                </c:pt>
                <c:pt idx="4657">
                  <c:v>5569.5919999999996</c:v>
                </c:pt>
                <c:pt idx="4658">
                  <c:v>5571.6450000000004</c:v>
                </c:pt>
                <c:pt idx="4659">
                  <c:v>5572.8339999999998</c:v>
                </c:pt>
                <c:pt idx="4660">
                  <c:v>5574.0450000000001</c:v>
                </c:pt>
                <c:pt idx="4661">
                  <c:v>5576.1379999999999</c:v>
                </c:pt>
                <c:pt idx="4662">
                  <c:v>5576.4449999999997</c:v>
                </c:pt>
                <c:pt idx="4663">
                  <c:v>5576.6239999999998</c:v>
                </c:pt>
                <c:pt idx="4664">
                  <c:v>5577.2920000000004</c:v>
                </c:pt>
                <c:pt idx="4665">
                  <c:v>5578.8459999999995</c:v>
                </c:pt>
                <c:pt idx="4666">
                  <c:v>5580.4139999999998</c:v>
                </c:pt>
                <c:pt idx="4667">
                  <c:v>5580.5969999999998</c:v>
                </c:pt>
                <c:pt idx="4668">
                  <c:v>5581.2470000000003</c:v>
                </c:pt>
                <c:pt idx="4669">
                  <c:v>5582.6840000000002</c:v>
                </c:pt>
                <c:pt idx="4670">
                  <c:v>5583.6469999999999</c:v>
                </c:pt>
                <c:pt idx="4671">
                  <c:v>5584.2049999999999</c:v>
                </c:pt>
                <c:pt idx="4672">
                  <c:v>5586.0469999999996</c:v>
                </c:pt>
                <c:pt idx="4673">
                  <c:v>5586.2960000000003</c:v>
                </c:pt>
                <c:pt idx="4674">
                  <c:v>5587.9949999999999</c:v>
                </c:pt>
                <c:pt idx="4675">
                  <c:v>5588.4480000000003</c:v>
                </c:pt>
                <c:pt idx="4676">
                  <c:v>5589.23</c:v>
                </c:pt>
                <c:pt idx="4677">
                  <c:v>5590.848</c:v>
                </c:pt>
                <c:pt idx="4678">
                  <c:v>5591.7849999999999</c:v>
                </c:pt>
                <c:pt idx="4679">
                  <c:v>5595.3010000000004</c:v>
                </c:pt>
                <c:pt idx="4680">
                  <c:v>5595.576</c:v>
                </c:pt>
                <c:pt idx="4681">
                  <c:v>5595.6490000000003</c:v>
                </c:pt>
                <c:pt idx="4682">
                  <c:v>5595.7749999999996</c:v>
                </c:pt>
                <c:pt idx="4683">
                  <c:v>5598.049</c:v>
                </c:pt>
                <c:pt idx="4684">
                  <c:v>5599.366</c:v>
                </c:pt>
                <c:pt idx="4685">
                  <c:v>5600.45</c:v>
                </c:pt>
                <c:pt idx="4686">
                  <c:v>5602.3209999999999</c:v>
                </c:pt>
                <c:pt idx="4687">
                  <c:v>5604.3050000000003</c:v>
                </c:pt>
                <c:pt idx="4688">
                  <c:v>5605.2510000000002</c:v>
                </c:pt>
                <c:pt idx="4689">
                  <c:v>5606.9470000000001</c:v>
                </c:pt>
                <c:pt idx="4690">
                  <c:v>5607.6509999999998</c:v>
                </c:pt>
                <c:pt idx="4691">
                  <c:v>5608.8670000000002</c:v>
                </c:pt>
                <c:pt idx="4692">
                  <c:v>5610.0510000000004</c:v>
                </c:pt>
                <c:pt idx="4693">
                  <c:v>5610.7370000000001</c:v>
                </c:pt>
                <c:pt idx="4694">
                  <c:v>5612.4520000000002</c:v>
                </c:pt>
                <c:pt idx="4695">
                  <c:v>5613.31</c:v>
                </c:pt>
                <c:pt idx="4696">
                  <c:v>5614.5280000000002</c:v>
                </c:pt>
                <c:pt idx="4697">
                  <c:v>5614.8530000000001</c:v>
                </c:pt>
                <c:pt idx="4698">
                  <c:v>5618.3180000000002</c:v>
                </c:pt>
                <c:pt idx="4699">
                  <c:v>5619.6530000000002</c:v>
                </c:pt>
                <c:pt idx="4700">
                  <c:v>5621.9589999999998</c:v>
                </c:pt>
                <c:pt idx="4701">
                  <c:v>5622.0540000000001</c:v>
                </c:pt>
                <c:pt idx="4702">
                  <c:v>5622.1080000000002</c:v>
                </c:pt>
                <c:pt idx="4703">
                  <c:v>5625.8990000000003</c:v>
                </c:pt>
                <c:pt idx="4704">
                  <c:v>5626.8549999999996</c:v>
                </c:pt>
                <c:pt idx="4705">
                  <c:v>5628.5050000000001</c:v>
                </c:pt>
                <c:pt idx="4706">
                  <c:v>5629.2550000000001</c:v>
                </c:pt>
                <c:pt idx="4707">
                  <c:v>5629.69</c:v>
                </c:pt>
                <c:pt idx="4708">
                  <c:v>5631.3180000000002</c:v>
                </c:pt>
                <c:pt idx="4709">
                  <c:v>5631.6549999999997</c:v>
                </c:pt>
                <c:pt idx="4710">
                  <c:v>5633.48</c:v>
                </c:pt>
                <c:pt idx="4711">
                  <c:v>5634.0559999999996</c:v>
                </c:pt>
                <c:pt idx="4712">
                  <c:v>5635.0510000000004</c:v>
                </c:pt>
                <c:pt idx="4713">
                  <c:v>5636.4560000000001</c:v>
                </c:pt>
                <c:pt idx="4714">
                  <c:v>5637.27</c:v>
                </c:pt>
                <c:pt idx="4715">
                  <c:v>5638.8559999999998</c:v>
                </c:pt>
                <c:pt idx="4716">
                  <c:v>5640.3230000000003</c:v>
                </c:pt>
                <c:pt idx="4717">
                  <c:v>5640.7560000000003</c:v>
                </c:pt>
                <c:pt idx="4718">
                  <c:v>5641.0609999999997</c:v>
                </c:pt>
                <c:pt idx="4719">
                  <c:v>5641.2569999999996</c:v>
                </c:pt>
                <c:pt idx="4720">
                  <c:v>5641.5969999999998</c:v>
                </c:pt>
                <c:pt idx="4721">
                  <c:v>5643.6580000000004</c:v>
                </c:pt>
                <c:pt idx="4722">
                  <c:v>5644.8509999999997</c:v>
                </c:pt>
                <c:pt idx="4723">
                  <c:v>5646.058</c:v>
                </c:pt>
                <c:pt idx="4724">
                  <c:v>5648.143</c:v>
                </c:pt>
                <c:pt idx="4725">
                  <c:v>5648.4589999999998</c:v>
                </c:pt>
                <c:pt idx="4726">
                  <c:v>5648.6409999999996</c:v>
                </c:pt>
                <c:pt idx="4727">
                  <c:v>5649.3270000000002</c:v>
                </c:pt>
                <c:pt idx="4728">
                  <c:v>5651.125</c:v>
                </c:pt>
                <c:pt idx="4729">
                  <c:v>5652.29</c:v>
                </c:pt>
                <c:pt idx="4730">
                  <c:v>5658.6130000000003</c:v>
                </c:pt>
                <c:pt idx="4731">
                  <c:v>5658.96</c:v>
                </c:pt>
                <c:pt idx="4732">
                  <c:v>5659.0439999999999</c:v>
                </c:pt>
                <c:pt idx="4733">
                  <c:v>5659.1850000000004</c:v>
                </c:pt>
                <c:pt idx="4734">
                  <c:v>5661.6710000000003</c:v>
                </c:pt>
                <c:pt idx="4735">
                  <c:v>5662.4219999999996</c:v>
                </c:pt>
                <c:pt idx="4736">
                  <c:v>5663.6620000000003</c:v>
                </c:pt>
                <c:pt idx="4737">
                  <c:v>5664.3829999999998</c:v>
                </c:pt>
                <c:pt idx="4738">
                  <c:v>5665.8</c:v>
                </c:pt>
                <c:pt idx="4739">
                  <c:v>5667.0950000000003</c:v>
                </c:pt>
                <c:pt idx="4740">
                  <c:v>5668.1390000000001</c:v>
                </c:pt>
                <c:pt idx="4741">
                  <c:v>5669.1769999999997</c:v>
                </c:pt>
                <c:pt idx="4742">
                  <c:v>5669.8069999999998</c:v>
                </c:pt>
                <c:pt idx="4743">
                  <c:v>5672.3680000000004</c:v>
                </c:pt>
                <c:pt idx="4744">
                  <c:v>5672.518</c:v>
                </c:pt>
                <c:pt idx="4745">
                  <c:v>5672.5550000000003</c:v>
                </c:pt>
                <c:pt idx="4746">
                  <c:v>5672.616</c:v>
                </c:pt>
                <c:pt idx="4747">
                  <c:v>5675.23</c:v>
                </c:pt>
                <c:pt idx="4748">
                  <c:v>5675.933</c:v>
                </c:pt>
                <c:pt idx="4749">
                  <c:v>5677.0929999999998</c:v>
                </c:pt>
                <c:pt idx="4750">
                  <c:v>5679.31</c:v>
                </c:pt>
                <c:pt idx="4751">
                  <c:v>5680.6530000000002</c:v>
                </c:pt>
                <c:pt idx="4752">
                  <c:v>5681.5690000000004</c:v>
                </c:pt>
                <c:pt idx="4753">
                  <c:v>5682.6880000000001</c:v>
                </c:pt>
                <c:pt idx="4754">
                  <c:v>5683.3649999999998</c:v>
                </c:pt>
                <c:pt idx="4755">
                  <c:v>5686.0649999999996</c:v>
                </c:pt>
                <c:pt idx="4756">
                  <c:v>5686.0770000000002</c:v>
                </c:pt>
                <c:pt idx="4757">
                  <c:v>5686.1239999999998</c:v>
                </c:pt>
                <c:pt idx="4758">
                  <c:v>5688.7889999999998</c:v>
                </c:pt>
                <c:pt idx="4759">
                  <c:v>5689.4430000000002</c:v>
                </c:pt>
                <c:pt idx="4760">
                  <c:v>5690.5230000000001</c:v>
                </c:pt>
                <c:pt idx="4761">
                  <c:v>5691.5010000000002</c:v>
                </c:pt>
                <c:pt idx="4762">
                  <c:v>5692.8209999999999</c:v>
                </c:pt>
                <c:pt idx="4763">
                  <c:v>5694.2120000000004</c:v>
                </c:pt>
                <c:pt idx="4764">
                  <c:v>5695.7659999999996</c:v>
                </c:pt>
                <c:pt idx="4765">
                  <c:v>5696.1980000000003</c:v>
                </c:pt>
                <c:pt idx="4766">
                  <c:v>5699.4780000000001</c:v>
                </c:pt>
                <c:pt idx="4767">
                  <c:v>5699.576</c:v>
                </c:pt>
                <c:pt idx="4768">
                  <c:v>5699.6360000000004</c:v>
                </c:pt>
                <c:pt idx="4769">
                  <c:v>5699.8779999999997</c:v>
                </c:pt>
                <c:pt idx="4770">
                  <c:v>5702.3469999999998</c:v>
                </c:pt>
                <c:pt idx="4771">
                  <c:v>5702.9539999999997</c:v>
                </c:pt>
                <c:pt idx="4772">
                  <c:v>5703.9539999999997</c:v>
                </c:pt>
                <c:pt idx="4773">
                  <c:v>5705.0590000000002</c:v>
                </c:pt>
                <c:pt idx="4774">
                  <c:v>5706.3310000000001</c:v>
                </c:pt>
                <c:pt idx="4775">
                  <c:v>5707.7709999999997</c:v>
                </c:pt>
                <c:pt idx="4776">
                  <c:v>5708.4309999999996</c:v>
                </c:pt>
                <c:pt idx="4777">
                  <c:v>5709.7089999999998</c:v>
                </c:pt>
                <c:pt idx="4778">
                  <c:v>5710.482</c:v>
                </c:pt>
                <c:pt idx="4779">
                  <c:v>5712.9080000000004</c:v>
                </c:pt>
                <c:pt idx="4780">
                  <c:v>5713.0860000000002</c:v>
                </c:pt>
                <c:pt idx="4781">
                  <c:v>5713.1940000000004</c:v>
                </c:pt>
                <c:pt idx="4782">
                  <c:v>5713.634</c:v>
                </c:pt>
                <c:pt idx="4783">
                  <c:v>5716.4639999999999</c:v>
                </c:pt>
                <c:pt idx="4784">
                  <c:v>5717.3850000000002</c:v>
                </c:pt>
                <c:pt idx="4785">
                  <c:v>5718.6180000000004</c:v>
                </c:pt>
                <c:pt idx="4786">
                  <c:v>5719.8410000000003</c:v>
                </c:pt>
                <c:pt idx="4787">
                  <c:v>5721.33</c:v>
                </c:pt>
                <c:pt idx="4788">
                  <c:v>5721.8620000000001</c:v>
                </c:pt>
                <c:pt idx="4789">
                  <c:v>5723.2190000000001</c:v>
                </c:pt>
                <c:pt idx="4790">
                  <c:v>5724.0410000000002</c:v>
                </c:pt>
                <c:pt idx="4791">
                  <c:v>5726.3389999999999</c:v>
                </c:pt>
                <c:pt idx="4792">
                  <c:v>5726.5969999999998</c:v>
                </c:pt>
                <c:pt idx="4793">
                  <c:v>5726.7529999999997</c:v>
                </c:pt>
                <c:pt idx="4794">
                  <c:v>5727.3890000000001</c:v>
                </c:pt>
                <c:pt idx="4795">
                  <c:v>5729.4639999999999</c:v>
                </c:pt>
                <c:pt idx="4796">
                  <c:v>5729.9740000000002</c:v>
                </c:pt>
                <c:pt idx="4797">
                  <c:v>5730.8159999999998</c:v>
                </c:pt>
                <c:pt idx="4798">
                  <c:v>5732.1760000000004</c:v>
                </c:pt>
                <c:pt idx="4799">
                  <c:v>5733.3519999999999</c:v>
                </c:pt>
                <c:pt idx="4800">
                  <c:v>5734.8879999999999</c:v>
                </c:pt>
                <c:pt idx="4801">
                  <c:v>5735.2929999999997</c:v>
                </c:pt>
                <c:pt idx="4802">
                  <c:v>5736.73</c:v>
                </c:pt>
                <c:pt idx="4803">
                  <c:v>5737.6</c:v>
                </c:pt>
                <c:pt idx="4804">
                  <c:v>5739.77</c:v>
                </c:pt>
                <c:pt idx="4805">
                  <c:v>5740.107</c:v>
                </c:pt>
                <c:pt idx="4806">
                  <c:v>5740.3119999999999</c:v>
                </c:pt>
                <c:pt idx="4807">
                  <c:v>5745.7349999999997</c:v>
                </c:pt>
                <c:pt idx="4808">
                  <c:v>5746.8620000000001</c:v>
                </c:pt>
                <c:pt idx="4809">
                  <c:v>5748.4470000000001</c:v>
                </c:pt>
                <c:pt idx="4810">
                  <c:v>5748.7240000000002</c:v>
                </c:pt>
                <c:pt idx="4811">
                  <c:v>5750.24</c:v>
                </c:pt>
                <c:pt idx="4812">
                  <c:v>5751.1589999999997</c:v>
                </c:pt>
                <c:pt idx="4813">
                  <c:v>5753.201</c:v>
                </c:pt>
                <c:pt idx="4814">
                  <c:v>5753.6180000000004</c:v>
                </c:pt>
                <c:pt idx="4815">
                  <c:v>5754.8990000000003</c:v>
                </c:pt>
                <c:pt idx="4816">
                  <c:v>5756.5820000000003</c:v>
                </c:pt>
                <c:pt idx="4817">
                  <c:v>5756.9949999999999</c:v>
                </c:pt>
                <c:pt idx="4818">
                  <c:v>5757.6769999999997</c:v>
                </c:pt>
                <c:pt idx="4819">
                  <c:v>5757.701</c:v>
                </c:pt>
                <c:pt idx="4820">
                  <c:v>5759.2939999999999</c:v>
                </c:pt>
                <c:pt idx="4821">
                  <c:v>5760.3729999999996</c:v>
                </c:pt>
                <c:pt idx="4822">
                  <c:v>5762.0050000000001</c:v>
                </c:pt>
                <c:pt idx="4823">
                  <c:v>5762.1540000000005</c:v>
                </c:pt>
                <c:pt idx="4824">
                  <c:v>5763.7510000000002</c:v>
                </c:pt>
                <c:pt idx="4825">
                  <c:v>5764.7169999999996</c:v>
                </c:pt>
                <c:pt idx="4826">
                  <c:v>5765.0789999999997</c:v>
                </c:pt>
                <c:pt idx="4827">
                  <c:v>5766.9549999999999</c:v>
                </c:pt>
                <c:pt idx="4828">
                  <c:v>5767.192</c:v>
                </c:pt>
                <c:pt idx="4829">
                  <c:v>5767.3130000000001</c:v>
                </c:pt>
                <c:pt idx="4830">
                  <c:v>5767.6869999999999</c:v>
                </c:pt>
                <c:pt idx="4831">
                  <c:v>5769.63</c:v>
                </c:pt>
                <c:pt idx="4832">
                  <c:v>5770.9960000000001</c:v>
                </c:pt>
                <c:pt idx="4833">
                  <c:v>5772.0680000000002</c:v>
                </c:pt>
                <c:pt idx="4834">
                  <c:v>5774.6779999999999</c:v>
                </c:pt>
                <c:pt idx="4835">
                  <c:v>5775.2070000000003</c:v>
                </c:pt>
                <c:pt idx="4836">
                  <c:v>5776.9449999999997</c:v>
                </c:pt>
                <c:pt idx="4837">
                  <c:v>5778.3609999999999</c:v>
                </c:pt>
                <c:pt idx="4838">
                  <c:v>5782.0439999999999</c:v>
                </c:pt>
                <c:pt idx="4839">
                  <c:v>5782.7269999999999</c:v>
                </c:pt>
                <c:pt idx="4840">
                  <c:v>5784.26</c:v>
                </c:pt>
                <c:pt idx="4841">
                  <c:v>5786.6980000000003</c:v>
                </c:pt>
                <c:pt idx="4842">
                  <c:v>5788.6040000000003</c:v>
                </c:pt>
                <c:pt idx="4843">
                  <c:v>5789.1369999999997</c:v>
                </c:pt>
                <c:pt idx="4844">
                  <c:v>5789.4089999999997</c:v>
                </c:pt>
                <c:pt idx="4845">
                  <c:v>5790.2470000000003</c:v>
                </c:pt>
                <c:pt idx="4846">
                  <c:v>5791.5749999999998</c:v>
                </c:pt>
                <c:pt idx="4847">
                  <c:v>5793.0910000000003</c:v>
                </c:pt>
                <c:pt idx="4848">
                  <c:v>5794.0129999999999</c:v>
                </c:pt>
                <c:pt idx="4849">
                  <c:v>5795.82</c:v>
                </c:pt>
                <c:pt idx="4850">
                  <c:v>5796.4520000000002</c:v>
                </c:pt>
                <c:pt idx="4851">
                  <c:v>5796.7730000000001</c:v>
                </c:pt>
                <c:pt idx="4852">
                  <c:v>5797.7669999999998</c:v>
                </c:pt>
                <c:pt idx="4853">
                  <c:v>5798.89</c:v>
                </c:pt>
                <c:pt idx="4854">
                  <c:v>5800.4560000000001</c:v>
                </c:pt>
                <c:pt idx="4855">
                  <c:v>5801.3280000000004</c:v>
                </c:pt>
                <c:pt idx="4856">
                  <c:v>5803.0370000000003</c:v>
                </c:pt>
                <c:pt idx="4857">
                  <c:v>5803.7669999999998</c:v>
                </c:pt>
                <c:pt idx="4858">
                  <c:v>5804.1390000000001</c:v>
                </c:pt>
                <c:pt idx="4859">
                  <c:v>5805.2870000000003</c:v>
                </c:pt>
                <c:pt idx="4860">
                  <c:v>5806.2049999999999</c:v>
                </c:pt>
                <c:pt idx="4861">
                  <c:v>5807.8209999999999</c:v>
                </c:pt>
                <c:pt idx="4862">
                  <c:v>5808.643</c:v>
                </c:pt>
                <c:pt idx="4863">
                  <c:v>5810.2529999999997</c:v>
                </c:pt>
                <c:pt idx="4864">
                  <c:v>5811.0820000000003</c:v>
                </c:pt>
                <c:pt idx="4865">
                  <c:v>5812.808</c:v>
                </c:pt>
                <c:pt idx="4866">
                  <c:v>5813.52</c:v>
                </c:pt>
                <c:pt idx="4867">
                  <c:v>5815.9579999999996</c:v>
                </c:pt>
                <c:pt idx="4868">
                  <c:v>5817.47</c:v>
                </c:pt>
                <c:pt idx="4869">
                  <c:v>5818.3959999999997</c:v>
                </c:pt>
                <c:pt idx="4870">
                  <c:v>5818.8689999999997</c:v>
                </c:pt>
                <c:pt idx="4871">
                  <c:v>5820.3280000000004</c:v>
                </c:pt>
                <c:pt idx="4872">
                  <c:v>5820.835</c:v>
                </c:pt>
                <c:pt idx="4873">
                  <c:v>5821.0389999999998</c:v>
                </c:pt>
                <c:pt idx="4874">
                  <c:v>5823.2730000000001</c:v>
                </c:pt>
                <c:pt idx="4875">
                  <c:v>5824.6859999999997</c:v>
                </c:pt>
                <c:pt idx="4876">
                  <c:v>5825.7110000000002</c:v>
                </c:pt>
                <c:pt idx="4877">
                  <c:v>5826.2340000000004</c:v>
                </c:pt>
                <c:pt idx="4878">
                  <c:v>5827.848</c:v>
                </c:pt>
                <c:pt idx="4879">
                  <c:v>5828.1490000000003</c:v>
                </c:pt>
                <c:pt idx="4880">
                  <c:v>5829.9170000000004</c:v>
                </c:pt>
                <c:pt idx="4881">
                  <c:v>5830.5879999999997</c:v>
                </c:pt>
                <c:pt idx="4882">
                  <c:v>5831.902</c:v>
                </c:pt>
                <c:pt idx="4883">
                  <c:v>5833.6</c:v>
                </c:pt>
                <c:pt idx="4884">
                  <c:v>5835.3680000000004</c:v>
                </c:pt>
                <c:pt idx="4885">
                  <c:v>5835.4639999999999</c:v>
                </c:pt>
                <c:pt idx="4886">
                  <c:v>5837.9030000000002</c:v>
                </c:pt>
                <c:pt idx="4887">
                  <c:v>5839.1189999999997</c:v>
                </c:pt>
                <c:pt idx="4888">
                  <c:v>5840.9639999999999</c:v>
                </c:pt>
                <c:pt idx="4889">
                  <c:v>5842.7790000000005</c:v>
                </c:pt>
                <c:pt idx="4890">
                  <c:v>5842.8879999999999</c:v>
                </c:pt>
                <c:pt idx="4891">
                  <c:v>5844.6469999999999</c:v>
                </c:pt>
                <c:pt idx="4892">
                  <c:v>5845.2169999999996</c:v>
                </c:pt>
                <c:pt idx="4893">
                  <c:v>5846.335</c:v>
                </c:pt>
                <c:pt idx="4894">
                  <c:v>5847.6559999999999</c:v>
                </c:pt>
                <c:pt idx="4895">
                  <c:v>5848.33</c:v>
                </c:pt>
                <c:pt idx="4896">
                  <c:v>5850.0940000000001</c:v>
                </c:pt>
                <c:pt idx="4897">
                  <c:v>5850.4080000000004</c:v>
                </c:pt>
                <c:pt idx="4898">
                  <c:v>5852.0119999999997</c:v>
                </c:pt>
                <c:pt idx="4899">
                  <c:v>5852.5320000000002</c:v>
                </c:pt>
                <c:pt idx="4900">
                  <c:v>5853.5519999999997</c:v>
                </c:pt>
                <c:pt idx="4901">
                  <c:v>5854.9709999999995</c:v>
                </c:pt>
                <c:pt idx="4902">
                  <c:v>5857.4089999999997</c:v>
                </c:pt>
                <c:pt idx="4903">
                  <c:v>5857.9279999999999</c:v>
                </c:pt>
                <c:pt idx="4904">
                  <c:v>5859.3770000000004</c:v>
                </c:pt>
                <c:pt idx="4905">
                  <c:v>5859.8469999999998</c:v>
                </c:pt>
                <c:pt idx="4906">
                  <c:v>5860.768</c:v>
                </c:pt>
                <c:pt idx="4907">
                  <c:v>5862.2860000000001</c:v>
                </c:pt>
                <c:pt idx="4908">
                  <c:v>5863.06</c:v>
                </c:pt>
                <c:pt idx="4909">
                  <c:v>5864.7240000000002</c:v>
                </c:pt>
                <c:pt idx="4910">
                  <c:v>5865.4489999999996</c:v>
                </c:pt>
                <c:pt idx="4911">
                  <c:v>5867.1620000000003</c:v>
                </c:pt>
                <c:pt idx="4912">
                  <c:v>5868.3019999999997</c:v>
                </c:pt>
                <c:pt idx="4913">
                  <c:v>5869.7839999999997</c:v>
                </c:pt>
                <c:pt idx="4914">
                  <c:v>5870.2309999999998</c:v>
                </c:pt>
                <c:pt idx="4915">
                  <c:v>5870.9070000000002</c:v>
                </c:pt>
                <c:pt idx="4916">
                  <c:v>5872.567</c:v>
                </c:pt>
                <c:pt idx="4917">
                  <c:v>5873.5789999999997</c:v>
                </c:pt>
                <c:pt idx="4918">
                  <c:v>5875.1040000000003</c:v>
                </c:pt>
                <c:pt idx="4919">
                  <c:v>5878.1329999999998</c:v>
                </c:pt>
                <c:pt idx="4920">
                  <c:v>5880.9160000000002</c:v>
                </c:pt>
                <c:pt idx="4921">
                  <c:v>5881.54</c:v>
                </c:pt>
                <c:pt idx="4922">
                  <c:v>5883.4989999999998</c:v>
                </c:pt>
                <c:pt idx="4923">
                  <c:v>5883.6189999999997</c:v>
                </c:pt>
                <c:pt idx="4924">
                  <c:v>5883.6989999999996</c:v>
                </c:pt>
                <c:pt idx="4925">
                  <c:v>5884.0929999999998</c:v>
                </c:pt>
                <c:pt idx="4926">
                  <c:v>5886.9660000000003</c:v>
                </c:pt>
                <c:pt idx="4927">
                  <c:v>5889.2650000000003</c:v>
                </c:pt>
                <c:pt idx="4928">
                  <c:v>5890.3130000000001</c:v>
                </c:pt>
                <c:pt idx="4929">
                  <c:v>5891.893</c:v>
                </c:pt>
                <c:pt idx="4930">
                  <c:v>5892.0469999999996</c:v>
                </c:pt>
                <c:pt idx="4931">
                  <c:v>5896.09</c:v>
                </c:pt>
                <c:pt idx="4932">
                  <c:v>5897.0060000000003</c:v>
                </c:pt>
                <c:pt idx="4933">
                  <c:v>5897.6130000000003</c:v>
                </c:pt>
                <c:pt idx="4934">
                  <c:v>5900.3969999999999</c:v>
                </c:pt>
                <c:pt idx="4935">
                  <c:v>5900.61</c:v>
                </c:pt>
                <c:pt idx="4936">
                  <c:v>5903.1790000000001</c:v>
                </c:pt>
                <c:pt idx="4937">
                  <c:v>5903.7</c:v>
                </c:pt>
                <c:pt idx="4938">
                  <c:v>5904.4849999999997</c:v>
                </c:pt>
                <c:pt idx="4939">
                  <c:v>5905.9620000000004</c:v>
                </c:pt>
                <c:pt idx="4940">
                  <c:v>5907.0469999999996</c:v>
                </c:pt>
                <c:pt idx="4941">
                  <c:v>5908.6819999999998</c:v>
                </c:pt>
                <c:pt idx="4942">
                  <c:v>5908.7449999999999</c:v>
                </c:pt>
                <c:pt idx="4943">
                  <c:v>5910.3940000000002</c:v>
                </c:pt>
                <c:pt idx="4944">
                  <c:v>5912.8789999999999</c:v>
                </c:pt>
                <c:pt idx="4945">
                  <c:v>5913.74</c:v>
                </c:pt>
                <c:pt idx="4946">
                  <c:v>5914.3109999999997</c:v>
                </c:pt>
                <c:pt idx="4947">
                  <c:v>5917.0770000000002</c:v>
                </c:pt>
                <c:pt idx="4948">
                  <c:v>5917.0870000000004</c:v>
                </c:pt>
                <c:pt idx="4949">
                  <c:v>5917.1279999999997</c:v>
                </c:pt>
                <c:pt idx="4950">
                  <c:v>5919.8770000000004</c:v>
                </c:pt>
                <c:pt idx="4951">
                  <c:v>5920.4340000000002</c:v>
                </c:pt>
                <c:pt idx="4952">
                  <c:v>5921.2740000000003</c:v>
                </c:pt>
                <c:pt idx="4953">
                  <c:v>5922.66</c:v>
                </c:pt>
                <c:pt idx="4954">
                  <c:v>5923.7809999999999</c:v>
                </c:pt>
                <c:pt idx="4955">
                  <c:v>5925.4430000000002</c:v>
                </c:pt>
                <c:pt idx="4956">
                  <c:v>5925.4709999999995</c:v>
                </c:pt>
                <c:pt idx="4957">
                  <c:v>5927.1270000000004</c:v>
                </c:pt>
                <c:pt idx="4958">
                  <c:v>5928.2259999999997</c:v>
                </c:pt>
                <c:pt idx="4959">
                  <c:v>5929.6689999999999</c:v>
                </c:pt>
                <c:pt idx="4960">
                  <c:v>5930.4750000000004</c:v>
                </c:pt>
                <c:pt idx="4961">
                  <c:v>5931.009</c:v>
                </c:pt>
                <c:pt idx="4962">
                  <c:v>5933.0290000000005</c:v>
                </c:pt>
                <c:pt idx="4963">
                  <c:v>5933.6459999999997</c:v>
                </c:pt>
                <c:pt idx="4964">
                  <c:v>5933.7920000000004</c:v>
                </c:pt>
                <c:pt idx="4965">
                  <c:v>5933.866</c:v>
                </c:pt>
                <c:pt idx="4966">
                  <c:v>5936.5749999999998</c:v>
                </c:pt>
                <c:pt idx="4967">
                  <c:v>5937.1679999999997</c:v>
                </c:pt>
                <c:pt idx="4968">
                  <c:v>5938.0630000000001</c:v>
                </c:pt>
                <c:pt idx="4969">
                  <c:v>5939.357</c:v>
                </c:pt>
                <c:pt idx="4970">
                  <c:v>5940.5150000000003</c:v>
                </c:pt>
                <c:pt idx="4971">
                  <c:v>5942.1409999999996</c:v>
                </c:pt>
                <c:pt idx="4972">
                  <c:v>5942.26</c:v>
                </c:pt>
                <c:pt idx="4973">
                  <c:v>5943.8620000000001</c:v>
                </c:pt>
                <c:pt idx="4974">
                  <c:v>5944.9229999999998</c:v>
                </c:pt>
                <c:pt idx="4975">
                  <c:v>5946.4579999999996</c:v>
                </c:pt>
                <c:pt idx="4976">
                  <c:v>5947.2089999999998</c:v>
                </c:pt>
                <c:pt idx="4977">
                  <c:v>5947.7060000000001</c:v>
                </c:pt>
                <c:pt idx="4978">
                  <c:v>5950.1629999999996</c:v>
                </c:pt>
                <c:pt idx="4979">
                  <c:v>5950.6549999999997</c:v>
                </c:pt>
                <c:pt idx="4980">
                  <c:v>5953.2719999999999</c:v>
                </c:pt>
                <c:pt idx="4981">
                  <c:v>5953.902</c:v>
                </c:pt>
                <c:pt idx="4982">
                  <c:v>5954.8530000000001</c:v>
                </c:pt>
                <c:pt idx="4983">
                  <c:v>5956.0550000000003</c:v>
                </c:pt>
                <c:pt idx="4984">
                  <c:v>5957.2489999999998</c:v>
                </c:pt>
                <c:pt idx="4985">
                  <c:v>5959.05</c:v>
                </c:pt>
                <c:pt idx="4986">
                  <c:v>5960.5959999999995</c:v>
                </c:pt>
                <c:pt idx="4987">
                  <c:v>5961.6210000000001</c:v>
                </c:pt>
                <c:pt idx="4988">
                  <c:v>5963.2470000000003</c:v>
                </c:pt>
                <c:pt idx="4989">
                  <c:v>5963.942</c:v>
                </c:pt>
                <c:pt idx="4990">
                  <c:v>5964.4040000000005</c:v>
                </c:pt>
                <c:pt idx="4991">
                  <c:v>5967.1869999999999</c:v>
                </c:pt>
                <c:pt idx="4992">
                  <c:v>5967.29</c:v>
                </c:pt>
                <c:pt idx="4993">
                  <c:v>5967.4440000000004</c:v>
                </c:pt>
                <c:pt idx="4994">
                  <c:v>5969.97</c:v>
                </c:pt>
                <c:pt idx="4995">
                  <c:v>5970.6360000000004</c:v>
                </c:pt>
                <c:pt idx="4996">
                  <c:v>5971.6419999999998</c:v>
                </c:pt>
                <c:pt idx="4997">
                  <c:v>5972.7529999999997</c:v>
                </c:pt>
                <c:pt idx="4998">
                  <c:v>5973.9830000000002</c:v>
                </c:pt>
                <c:pt idx="4999">
                  <c:v>5975.5360000000001</c:v>
                </c:pt>
                <c:pt idx="5000">
                  <c:v>5975.8389999999999</c:v>
                </c:pt>
                <c:pt idx="5001">
                  <c:v>5977.33</c:v>
                </c:pt>
                <c:pt idx="5002">
                  <c:v>5978.3180000000002</c:v>
                </c:pt>
                <c:pt idx="5003">
                  <c:v>5980.0360000000001</c:v>
                </c:pt>
                <c:pt idx="5004">
                  <c:v>5980.6769999999997</c:v>
                </c:pt>
                <c:pt idx="5005">
                  <c:v>5981.1019999999999</c:v>
                </c:pt>
                <c:pt idx="5006">
                  <c:v>5983.1980000000003</c:v>
                </c:pt>
                <c:pt idx="5007">
                  <c:v>5983.884</c:v>
                </c:pt>
                <c:pt idx="5008">
                  <c:v>5984.0230000000001</c:v>
                </c:pt>
                <c:pt idx="5009">
                  <c:v>5984.2330000000002</c:v>
                </c:pt>
                <c:pt idx="5010">
                  <c:v>5986.6679999999997</c:v>
                </c:pt>
                <c:pt idx="5011">
                  <c:v>5987.3710000000001</c:v>
                </c:pt>
                <c:pt idx="5012">
                  <c:v>5988.4309999999996</c:v>
                </c:pt>
                <c:pt idx="5013">
                  <c:v>5989.45</c:v>
                </c:pt>
                <c:pt idx="5014">
                  <c:v>5990.7169999999996</c:v>
                </c:pt>
                <c:pt idx="5015">
                  <c:v>5991.9809999999998</c:v>
                </c:pt>
                <c:pt idx="5016">
                  <c:v>5992.23</c:v>
                </c:pt>
                <c:pt idx="5017">
                  <c:v>5992.6509999999998</c:v>
                </c:pt>
                <c:pt idx="5018">
                  <c:v>5994.0739999999996</c:v>
                </c:pt>
                <c:pt idx="5019">
                  <c:v>5994.2550000000001</c:v>
                </c:pt>
                <c:pt idx="5020">
                  <c:v>5994.9709999999995</c:v>
                </c:pt>
                <c:pt idx="5021">
                  <c:v>5997.0020000000004</c:v>
                </c:pt>
                <c:pt idx="5022">
                  <c:v>5997.4380000000001</c:v>
                </c:pt>
                <c:pt idx="5023">
                  <c:v>5997.7129999999997</c:v>
                </c:pt>
                <c:pt idx="5024">
                  <c:v>5998.9250000000002</c:v>
                </c:pt>
                <c:pt idx="5025">
                  <c:v>6000.8010000000004</c:v>
                </c:pt>
                <c:pt idx="5026">
                  <c:v>6001.3519999999999</c:v>
                </c:pt>
                <c:pt idx="5027">
                  <c:v>6003.1959999999999</c:v>
                </c:pt>
                <c:pt idx="5028">
                  <c:v>6004.165</c:v>
                </c:pt>
                <c:pt idx="5029">
                  <c:v>6005.7020000000002</c:v>
                </c:pt>
                <c:pt idx="5030">
                  <c:v>6005.9380000000001</c:v>
                </c:pt>
                <c:pt idx="5031">
                  <c:v>6007.5280000000002</c:v>
                </c:pt>
                <c:pt idx="5032">
                  <c:v>6008.6790000000001</c:v>
                </c:pt>
                <c:pt idx="5033">
                  <c:v>6010.0519999999997</c:v>
                </c:pt>
                <c:pt idx="5034">
                  <c:v>6010.8919999999998</c:v>
                </c:pt>
                <c:pt idx="5035">
                  <c:v>6011.4210000000003</c:v>
                </c:pt>
                <c:pt idx="5036">
                  <c:v>6013.7529999999997</c:v>
                </c:pt>
                <c:pt idx="5037">
                  <c:v>6014.1629999999996</c:v>
                </c:pt>
                <c:pt idx="5038">
                  <c:v>6014.2550000000001</c:v>
                </c:pt>
                <c:pt idx="5039">
                  <c:v>6014.4030000000002</c:v>
                </c:pt>
                <c:pt idx="5040">
                  <c:v>6016.9040000000005</c:v>
                </c:pt>
                <c:pt idx="5041">
                  <c:v>6017.6189999999997</c:v>
                </c:pt>
                <c:pt idx="5042">
                  <c:v>6018.7529999999997</c:v>
                </c:pt>
                <c:pt idx="5043">
                  <c:v>6019.6459999999997</c:v>
                </c:pt>
                <c:pt idx="5044">
                  <c:v>6020.982</c:v>
                </c:pt>
                <c:pt idx="5045">
                  <c:v>6022.3869999999997</c:v>
                </c:pt>
                <c:pt idx="5046">
                  <c:v>6023.1030000000001</c:v>
                </c:pt>
                <c:pt idx="5047">
                  <c:v>6024.3459999999995</c:v>
                </c:pt>
                <c:pt idx="5048">
                  <c:v>6025.1289999999999</c:v>
                </c:pt>
                <c:pt idx="5049">
                  <c:v>6027.4530000000004</c:v>
                </c:pt>
                <c:pt idx="5050">
                  <c:v>6027.71</c:v>
                </c:pt>
                <c:pt idx="5051">
                  <c:v>6027.8710000000001</c:v>
                </c:pt>
                <c:pt idx="5052">
                  <c:v>6028.5820000000003</c:v>
                </c:pt>
                <c:pt idx="5053">
                  <c:v>6030.6120000000001</c:v>
                </c:pt>
                <c:pt idx="5054">
                  <c:v>6031.0730000000003</c:v>
                </c:pt>
                <c:pt idx="5055">
                  <c:v>6031.8040000000001</c:v>
                </c:pt>
                <c:pt idx="5056">
                  <c:v>6033.3540000000003</c:v>
                </c:pt>
                <c:pt idx="5057">
                  <c:v>6034.4359999999997</c:v>
                </c:pt>
                <c:pt idx="5058">
                  <c:v>6036.0950000000003</c:v>
                </c:pt>
                <c:pt idx="5059">
                  <c:v>6036.1540000000005</c:v>
                </c:pt>
                <c:pt idx="5060">
                  <c:v>6037.8</c:v>
                </c:pt>
                <c:pt idx="5061">
                  <c:v>6038.8370000000004</c:v>
                </c:pt>
                <c:pt idx="5062">
                  <c:v>6040.5039999999999</c:v>
                </c:pt>
                <c:pt idx="5063">
                  <c:v>6041.1629999999996</c:v>
                </c:pt>
                <c:pt idx="5064">
                  <c:v>6041.5789999999997</c:v>
                </c:pt>
                <c:pt idx="5065">
                  <c:v>6043.41</c:v>
                </c:pt>
                <c:pt idx="5066">
                  <c:v>6044.32</c:v>
                </c:pt>
                <c:pt idx="5067">
                  <c:v>6044.527</c:v>
                </c:pt>
                <c:pt idx="5068">
                  <c:v>6044.8540000000003</c:v>
                </c:pt>
                <c:pt idx="5069">
                  <c:v>6047.0619999999999</c:v>
                </c:pt>
                <c:pt idx="5070">
                  <c:v>6047.89</c:v>
                </c:pt>
                <c:pt idx="5071">
                  <c:v>6049.2049999999999</c:v>
                </c:pt>
                <c:pt idx="5072">
                  <c:v>6049.8040000000001</c:v>
                </c:pt>
                <c:pt idx="5073">
                  <c:v>6051.2539999999999</c:v>
                </c:pt>
                <c:pt idx="5074">
                  <c:v>6052.5450000000001</c:v>
                </c:pt>
                <c:pt idx="5075">
                  <c:v>6053.5550000000003</c:v>
                </c:pt>
                <c:pt idx="5076">
                  <c:v>6054.6170000000002</c:v>
                </c:pt>
                <c:pt idx="5077">
                  <c:v>6055.2870000000003</c:v>
                </c:pt>
                <c:pt idx="5078">
                  <c:v>6057.9049999999997</c:v>
                </c:pt>
                <c:pt idx="5079">
                  <c:v>6057.95</c:v>
                </c:pt>
                <c:pt idx="5080">
                  <c:v>6057.9809999999998</c:v>
                </c:pt>
                <c:pt idx="5081">
                  <c:v>6058.0280000000002</c:v>
                </c:pt>
                <c:pt idx="5082">
                  <c:v>6060.77</c:v>
                </c:pt>
                <c:pt idx="5083">
                  <c:v>6061.3440000000001</c:v>
                </c:pt>
                <c:pt idx="5084">
                  <c:v>6062.2550000000001</c:v>
                </c:pt>
                <c:pt idx="5085">
                  <c:v>6063.5119999999997</c:v>
                </c:pt>
                <c:pt idx="5086">
                  <c:v>6064.7079999999996</c:v>
                </c:pt>
                <c:pt idx="5087">
                  <c:v>6066.2529999999997</c:v>
                </c:pt>
                <c:pt idx="5088">
                  <c:v>6066.6059999999998</c:v>
                </c:pt>
                <c:pt idx="5089">
                  <c:v>6068.0709999999999</c:v>
                </c:pt>
                <c:pt idx="5090">
                  <c:v>6068.9949999999999</c:v>
                </c:pt>
                <c:pt idx="5091">
                  <c:v>6070.9560000000001</c:v>
                </c:pt>
                <c:pt idx="5092">
                  <c:v>6071.4350000000004</c:v>
                </c:pt>
                <c:pt idx="5093">
                  <c:v>6071.7359999999999</c:v>
                </c:pt>
                <c:pt idx="5094">
                  <c:v>6073.067</c:v>
                </c:pt>
                <c:pt idx="5095">
                  <c:v>6074.4780000000001</c:v>
                </c:pt>
                <c:pt idx="5096">
                  <c:v>6074.7979999999998</c:v>
                </c:pt>
                <c:pt idx="5097">
                  <c:v>6075.3059999999996</c:v>
                </c:pt>
                <c:pt idx="5098">
                  <c:v>6077.22</c:v>
                </c:pt>
                <c:pt idx="5099">
                  <c:v>6078.1620000000003</c:v>
                </c:pt>
                <c:pt idx="5100">
                  <c:v>6079.6559999999999</c:v>
                </c:pt>
                <c:pt idx="5101">
                  <c:v>6079.9610000000002</c:v>
                </c:pt>
                <c:pt idx="5102">
                  <c:v>6081.5249999999996</c:v>
                </c:pt>
                <c:pt idx="5103">
                  <c:v>6083.6059999999998</c:v>
                </c:pt>
                <c:pt idx="5104">
                  <c:v>6084.6289999999999</c:v>
                </c:pt>
                <c:pt idx="5105">
                  <c:v>6085.0969999999998</c:v>
                </c:pt>
                <c:pt idx="5106">
                  <c:v>6085.1959999999999</c:v>
                </c:pt>
                <c:pt idx="5107">
                  <c:v>6085.35</c:v>
                </c:pt>
                <c:pt idx="5108">
                  <c:v>6087.5680000000002</c:v>
                </c:pt>
                <c:pt idx="5109">
                  <c:v>6089.0060000000003</c:v>
                </c:pt>
                <c:pt idx="5110">
                  <c:v>6091.3789999999999</c:v>
                </c:pt>
                <c:pt idx="5111">
                  <c:v>6092.3109999999997</c:v>
                </c:pt>
                <c:pt idx="5112">
                  <c:v>6092.9160000000002</c:v>
                </c:pt>
                <c:pt idx="5113">
                  <c:v>6094.683</c:v>
                </c:pt>
                <c:pt idx="5114">
                  <c:v>6095.7479999999996</c:v>
                </c:pt>
                <c:pt idx="5115">
                  <c:v>6099.4260000000004</c:v>
                </c:pt>
                <c:pt idx="5116">
                  <c:v>6100.7340000000004</c:v>
                </c:pt>
                <c:pt idx="5117">
                  <c:v>6101.7979999999998</c:v>
                </c:pt>
                <c:pt idx="5118">
                  <c:v>6103.4380000000001</c:v>
                </c:pt>
                <c:pt idx="5119">
                  <c:v>6104.1689999999999</c:v>
                </c:pt>
                <c:pt idx="5120">
                  <c:v>6104.6440000000002</c:v>
                </c:pt>
                <c:pt idx="5121">
                  <c:v>6106.5410000000002</c:v>
                </c:pt>
                <c:pt idx="5122">
                  <c:v>6106.8670000000002</c:v>
                </c:pt>
                <c:pt idx="5123">
                  <c:v>6108.5529999999999</c:v>
                </c:pt>
                <c:pt idx="5124">
                  <c:v>6109.4669999999996</c:v>
                </c:pt>
                <c:pt idx="5125">
                  <c:v>6110.5590000000002</c:v>
                </c:pt>
                <c:pt idx="5126">
                  <c:v>6111.2839999999997</c:v>
                </c:pt>
                <c:pt idx="5127">
                  <c:v>6112.4620000000004</c:v>
                </c:pt>
                <c:pt idx="5128">
                  <c:v>6115.4960000000001</c:v>
                </c:pt>
                <c:pt idx="5129">
                  <c:v>6116.027</c:v>
                </c:pt>
                <c:pt idx="5130">
                  <c:v>6116.2120000000004</c:v>
                </c:pt>
                <c:pt idx="5131">
                  <c:v>6116.3720000000003</c:v>
                </c:pt>
                <c:pt idx="5132">
                  <c:v>6117.9859999999999</c:v>
                </c:pt>
                <c:pt idx="5133">
                  <c:v>6118.3990000000003</c:v>
                </c:pt>
                <c:pt idx="5134">
                  <c:v>6120.2809999999999</c:v>
                </c:pt>
                <c:pt idx="5135">
                  <c:v>6120.7709999999997</c:v>
                </c:pt>
                <c:pt idx="5136">
                  <c:v>6121.5249999999996</c:v>
                </c:pt>
                <c:pt idx="5137">
                  <c:v>6123.1419999999998</c:v>
                </c:pt>
                <c:pt idx="5138">
                  <c:v>6125.5140000000001</c:v>
                </c:pt>
                <c:pt idx="5139">
                  <c:v>6127.5550000000003</c:v>
                </c:pt>
                <c:pt idx="5140">
                  <c:v>6127.8850000000002</c:v>
                </c:pt>
                <c:pt idx="5141">
                  <c:v>6128.1</c:v>
                </c:pt>
                <c:pt idx="5142">
                  <c:v>6129.1049999999996</c:v>
                </c:pt>
                <c:pt idx="5143">
                  <c:v>6130.2569999999996</c:v>
                </c:pt>
                <c:pt idx="5144">
                  <c:v>6132.009</c:v>
                </c:pt>
                <c:pt idx="5145">
                  <c:v>6132.6279999999997</c:v>
                </c:pt>
                <c:pt idx="5146">
                  <c:v>6133.5839999999998</c:v>
                </c:pt>
                <c:pt idx="5147">
                  <c:v>6135</c:v>
                </c:pt>
                <c:pt idx="5148">
                  <c:v>6135.9189999999999</c:v>
                </c:pt>
                <c:pt idx="5149">
                  <c:v>6137.3720000000003</c:v>
                </c:pt>
                <c:pt idx="5150">
                  <c:v>6139.6130000000003</c:v>
                </c:pt>
                <c:pt idx="5151">
                  <c:v>6139.7430000000004</c:v>
                </c:pt>
                <c:pt idx="5152">
                  <c:v>6139.8280000000004</c:v>
                </c:pt>
                <c:pt idx="5153">
                  <c:v>6140.223</c:v>
                </c:pt>
                <c:pt idx="5154">
                  <c:v>6142.1149999999998</c:v>
                </c:pt>
                <c:pt idx="5155">
                  <c:v>6143.7370000000001</c:v>
                </c:pt>
                <c:pt idx="5156">
                  <c:v>6145.643</c:v>
                </c:pt>
                <c:pt idx="5157">
                  <c:v>6147.6469999999999</c:v>
                </c:pt>
                <c:pt idx="5158">
                  <c:v>6149.23</c:v>
                </c:pt>
                <c:pt idx="5159">
                  <c:v>6151.3419999999996</c:v>
                </c:pt>
                <c:pt idx="5160">
                  <c:v>6151.5559999999996</c:v>
                </c:pt>
                <c:pt idx="5161">
                  <c:v>6151.6009999999997</c:v>
                </c:pt>
                <c:pt idx="5162">
                  <c:v>6151.6719999999996</c:v>
                </c:pt>
                <c:pt idx="5163">
                  <c:v>6153.973</c:v>
                </c:pt>
                <c:pt idx="5164">
                  <c:v>6155.4650000000001</c:v>
                </c:pt>
                <c:pt idx="5165">
                  <c:v>6156.3450000000003</c:v>
                </c:pt>
                <c:pt idx="5166">
                  <c:v>6158.7160000000003</c:v>
                </c:pt>
                <c:pt idx="5167">
                  <c:v>6162.46</c:v>
                </c:pt>
                <c:pt idx="5168">
                  <c:v>6163.73</c:v>
                </c:pt>
                <c:pt idx="5169">
                  <c:v>6165.8310000000001</c:v>
                </c:pt>
                <c:pt idx="5170">
                  <c:v>6168.183</c:v>
                </c:pt>
                <c:pt idx="5171">
                  <c:v>6168.2030000000004</c:v>
                </c:pt>
                <c:pt idx="5172">
                  <c:v>6169.759</c:v>
                </c:pt>
                <c:pt idx="5173">
                  <c:v>6170.5739999999996</c:v>
                </c:pt>
                <c:pt idx="5174">
                  <c:v>6171.1030000000001</c:v>
                </c:pt>
                <c:pt idx="5175">
                  <c:v>6173.5789999999997</c:v>
                </c:pt>
                <c:pt idx="5176">
                  <c:v>6175.0119999999997</c:v>
                </c:pt>
                <c:pt idx="5177">
                  <c:v>6175.317</c:v>
                </c:pt>
                <c:pt idx="5178">
                  <c:v>6175.7889999999998</c:v>
                </c:pt>
                <c:pt idx="5179">
                  <c:v>6178.9210000000003</c:v>
                </c:pt>
                <c:pt idx="5180">
                  <c:v>6180.0609999999997</c:v>
                </c:pt>
                <c:pt idx="5181">
                  <c:v>6181.8180000000002</c:v>
                </c:pt>
                <c:pt idx="5182">
                  <c:v>6182.4319999999998</c:v>
                </c:pt>
                <c:pt idx="5183">
                  <c:v>6184.6980000000003</c:v>
                </c:pt>
                <c:pt idx="5184">
                  <c:v>6184.8040000000001</c:v>
                </c:pt>
                <c:pt idx="5185">
                  <c:v>6186.74</c:v>
                </c:pt>
                <c:pt idx="5186">
                  <c:v>6187.1750000000002</c:v>
                </c:pt>
                <c:pt idx="5187">
                  <c:v>6189.5469999999996</c:v>
                </c:pt>
                <c:pt idx="5188">
                  <c:v>6191.9189999999999</c:v>
                </c:pt>
                <c:pt idx="5189">
                  <c:v>6193.8770000000004</c:v>
                </c:pt>
                <c:pt idx="5190">
                  <c:v>6194.29</c:v>
                </c:pt>
                <c:pt idx="5191">
                  <c:v>6194.5590000000002</c:v>
                </c:pt>
                <c:pt idx="5192">
                  <c:v>6195.817</c:v>
                </c:pt>
                <c:pt idx="5193">
                  <c:v>6196.6620000000003</c:v>
                </c:pt>
                <c:pt idx="5194">
                  <c:v>6198.4679999999998</c:v>
                </c:pt>
                <c:pt idx="5195">
                  <c:v>6199.0330000000004</c:v>
                </c:pt>
                <c:pt idx="5196">
                  <c:v>6199.9049999999997</c:v>
                </c:pt>
                <c:pt idx="5197">
                  <c:v>6201.4049999999997</c:v>
                </c:pt>
                <c:pt idx="5198">
                  <c:v>6202.3770000000004</c:v>
                </c:pt>
                <c:pt idx="5199">
                  <c:v>6203.7759999999998</c:v>
                </c:pt>
                <c:pt idx="5200">
                  <c:v>6205.9350000000004</c:v>
                </c:pt>
                <c:pt idx="5201">
                  <c:v>6206.2870000000003</c:v>
                </c:pt>
                <c:pt idx="5202">
                  <c:v>6208.52</c:v>
                </c:pt>
                <c:pt idx="5203">
                  <c:v>6210.8919999999998</c:v>
                </c:pt>
                <c:pt idx="5204">
                  <c:v>6211.9639999999999</c:v>
                </c:pt>
                <c:pt idx="5205">
                  <c:v>6213.893</c:v>
                </c:pt>
                <c:pt idx="5206">
                  <c:v>6214.3310000000001</c:v>
                </c:pt>
                <c:pt idx="5207">
                  <c:v>6215.7169999999996</c:v>
                </c:pt>
                <c:pt idx="5208">
                  <c:v>6216.335</c:v>
                </c:pt>
                <c:pt idx="5209">
                  <c:v>6217.9470000000001</c:v>
                </c:pt>
                <c:pt idx="5210">
                  <c:v>6218.201</c:v>
                </c:pt>
                <c:pt idx="5211">
                  <c:v>6219.9260000000004</c:v>
                </c:pt>
                <c:pt idx="5212">
                  <c:v>6220.6850000000004</c:v>
                </c:pt>
                <c:pt idx="5213">
                  <c:v>6222.3879999999999</c:v>
                </c:pt>
                <c:pt idx="5214">
                  <c:v>6223.08</c:v>
                </c:pt>
                <c:pt idx="5215">
                  <c:v>6223.1689999999999</c:v>
                </c:pt>
                <c:pt idx="5216">
                  <c:v>6223.518</c:v>
                </c:pt>
                <c:pt idx="5217">
                  <c:v>6224.4260000000004</c:v>
                </c:pt>
                <c:pt idx="5218">
                  <c:v>6227.1090000000004</c:v>
                </c:pt>
                <c:pt idx="5219">
                  <c:v>6228.1369999999997</c:v>
                </c:pt>
                <c:pt idx="5220">
                  <c:v>6230.4449999999997</c:v>
                </c:pt>
                <c:pt idx="5221">
                  <c:v>6230.6220000000003</c:v>
                </c:pt>
                <c:pt idx="5222">
                  <c:v>6230.7</c:v>
                </c:pt>
                <c:pt idx="5223">
                  <c:v>6233.1059999999998</c:v>
                </c:pt>
                <c:pt idx="5224">
                  <c:v>6237.384</c:v>
                </c:pt>
                <c:pt idx="5225">
                  <c:v>6237.8819999999996</c:v>
                </c:pt>
                <c:pt idx="5226">
                  <c:v>6238.0739999999996</c:v>
                </c:pt>
                <c:pt idx="5227">
                  <c:v>6238.5020000000004</c:v>
                </c:pt>
                <c:pt idx="5228">
                  <c:v>6241.4740000000002</c:v>
                </c:pt>
                <c:pt idx="5229">
                  <c:v>6243.0420000000004</c:v>
                </c:pt>
                <c:pt idx="5230">
                  <c:v>6243.8630000000003</c:v>
                </c:pt>
                <c:pt idx="5231">
                  <c:v>6245.0649999999996</c:v>
                </c:pt>
                <c:pt idx="5232">
                  <c:v>6245.5259999999998</c:v>
                </c:pt>
                <c:pt idx="5233">
                  <c:v>6246.56</c:v>
                </c:pt>
                <c:pt idx="5234">
                  <c:v>6248.01</c:v>
                </c:pt>
                <c:pt idx="5235">
                  <c:v>6248.6559999999999</c:v>
                </c:pt>
                <c:pt idx="5236">
                  <c:v>6250.3419999999996</c:v>
                </c:pt>
                <c:pt idx="5237">
                  <c:v>6250.4939999999997</c:v>
                </c:pt>
                <c:pt idx="5238">
                  <c:v>6252.2479999999996</c:v>
                </c:pt>
                <c:pt idx="5239">
                  <c:v>6254.6170000000002</c:v>
                </c:pt>
                <c:pt idx="5240">
                  <c:v>6255.4620000000004</c:v>
                </c:pt>
                <c:pt idx="5241">
                  <c:v>6255.8389999999999</c:v>
                </c:pt>
                <c:pt idx="5242">
                  <c:v>6256.8209999999999</c:v>
                </c:pt>
                <c:pt idx="5243">
                  <c:v>6257.9459999999999</c:v>
                </c:pt>
                <c:pt idx="5244">
                  <c:v>6260.43</c:v>
                </c:pt>
                <c:pt idx="5245">
                  <c:v>6262.674</c:v>
                </c:pt>
                <c:pt idx="5246">
                  <c:v>6262.9139999999998</c:v>
                </c:pt>
                <c:pt idx="5247">
                  <c:v>6265.3980000000001</c:v>
                </c:pt>
                <c:pt idx="5248">
                  <c:v>6266.6120000000001</c:v>
                </c:pt>
                <c:pt idx="5249">
                  <c:v>6267.8819999999996</c:v>
                </c:pt>
                <c:pt idx="5250">
                  <c:v>6269.78</c:v>
                </c:pt>
                <c:pt idx="5251">
                  <c:v>6270.2039999999997</c:v>
                </c:pt>
                <c:pt idx="5252">
                  <c:v>6270.366</c:v>
                </c:pt>
                <c:pt idx="5253">
                  <c:v>6270.7309999999998</c:v>
                </c:pt>
                <c:pt idx="5254">
                  <c:v>6272.85</c:v>
                </c:pt>
                <c:pt idx="5255">
                  <c:v>6273.7950000000001</c:v>
                </c:pt>
                <c:pt idx="5256">
                  <c:v>6276.259</c:v>
                </c:pt>
                <c:pt idx="5257">
                  <c:v>6277.3860000000004</c:v>
                </c:pt>
                <c:pt idx="5258">
                  <c:v>6277.8180000000002</c:v>
                </c:pt>
                <c:pt idx="5259">
                  <c:v>6278.2659999999996</c:v>
                </c:pt>
                <c:pt idx="5260">
                  <c:v>6278.7879999999996</c:v>
                </c:pt>
                <c:pt idx="5261">
                  <c:v>6280.3029999999999</c:v>
                </c:pt>
                <c:pt idx="5262">
                  <c:v>6280.9780000000001</c:v>
                </c:pt>
                <c:pt idx="5263">
                  <c:v>6282.7380000000003</c:v>
                </c:pt>
                <c:pt idx="5264">
                  <c:v>6282.7870000000003</c:v>
                </c:pt>
                <c:pt idx="5265">
                  <c:v>6284.5690000000004</c:v>
                </c:pt>
                <c:pt idx="5266">
                  <c:v>6285.2709999999997</c:v>
                </c:pt>
                <c:pt idx="5267">
                  <c:v>6286.8450000000003</c:v>
                </c:pt>
                <c:pt idx="5268">
                  <c:v>6287.7550000000001</c:v>
                </c:pt>
                <c:pt idx="5269">
                  <c:v>6288.16</c:v>
                </c:pt>
                <c:pt idx="5270">
                  <c:v>6289.2169999999996</c:v>
                </c:pt>
                <c:pt idx="5271">
                  <c:v>6290.2389999999996</c:v>
                </c:pt>
                <c:pt idx="5272">
                  <c:v>6291.7510000000002</c:v>
                </c:pt>
                <c:pt idx="5273">
                  <c:v>6295.2070000000003</c:v>
                </c:pt>
                <c:pt idx="5274">
                  <c:v>6295.3419999999996</c:v>
                </c:pt>
                <c:pt idx="5275">
                  <c:v>6295.6959999999999</c:v>
                </c:pt>
                <c:pt idx="5276">
                  <c:v>6297.6909999999998</c:v>
                </c:pt>
                <c:pt idx="5277">
                  <c:v>6298.9340000000002</c:v>
                </c:pt>
                <c:pt idx="5278">
                  <c:v>6300.1750000000002</c:v>
                </c:pt>
                <c:pt idx="5279">
                  <c:v>6302.1750000000002</c:v>
                </c:pt>
                <c:pt idx="5280">
                  <c:v>6302.5249999999996</c:v>
                </c:pt>
                <c:pt idx="5281">
                  <c:v>6302.6589999999997</c:v>
                </c:pt>
                <c:pt idx="5282">
                  <c:v>6302.96</c:v>
                </c:pt>
                <c:pt idx="5283">
                  <c:v>6305.143</c:v>
                </c:pt>
                <c:pt idx="5284">
                  <c:v>6306.116</c:v>
                </c:pt>
                <c:pt idx="5285">
                  <c:v>6307.6270000000004</c:v>
                </c:pt>
                <c:pt idx="5286">
                  <c:v>6308.6540000000005</c:v>
                </c:pt>
                <c:pt idx="5287">
                  <c:v>6309.7079999999996</c:v>
                </c:pt>
                <c:pt idx="5288">
                  <c:v>6310.1109999999999</c:v>
                </c:pt>
                <c:pt idx="5289">
                  <c:v>6311.0169999999998</c:v>
                </c:pt>
                <c:pt idx="5290">
                  <c:v>6311.4390000000003</c:v>
                </c:pt>
                <c:pt idx="5291">
                  <c:v>6312.6859999999997</c:v>
                </c:pt>
                <c:pt idx="5292">
                  <c:v>6313.1980000000003</c:v>
                </c:pt>
                <c:pt idx="5293">
                  <c:v>6314.085</c:v>
                </c:pt>
                <c:pt idx="5294">
                  <c:v>6315.3630000000003</c:v>
                </c:pt>
                <c:pt idx="5295">
                  <c:v>6316.5940000000001</c:v>
                </c:pt>
                <c:pt idx="5296">
                  <c:v>6318.0410000000002</c:v>
                </c:pt>
                <c:pt idx="5297">
                  <c:v>6319.99</c:v>
                </c:pt>
                <c:pt idx="5298">
                  <c:v>6323.3680000000004</c:v>
                </c:pt>
                <c:pt idx="5299">
                  <c:v>6323.3860000000004</c:v>
                </c:pt>
                <c:pt idx="5300">
                  <c:v>6323.3969999999999</c:v>
                </c:pt>
                <c:pt idx="5301">
                  <c:v>6323.4359999999997</c:v>
                </c:pt>
                <c:pt idx="5302">
                  <c:v>6326.0739999999996</c:v>
                </c:pt>
                <c:pt idx="5303">
                  <c:v>6326.7820000000002</c:v>
                </c:pt>
                <c:pt idx="5304">
                  <c:v>6328.009</c:v>
                </c:pt>
                <c:pt idx="5305">
                  <c:v>6328.7520000000004</c:v>
                </c:pt>
                <c:pt idx="5306">
                  <c:v>6332.65</c:v>
                </c:pt>
                <c:pt idx="5307">
                  <c:v>6336.0950000000003</c:v>
                </c:pt>
                <c:pt idx="5308">
                  <c:v>6336.7849999999999</c:v>
                </c:pt>
                <c:pt idx="5309">
                  <c:v>6336.9709999999995</c:v>
                </c:pt>
                <c:pt idx="5310">
                  <c:v>6337.2920000000004</c:v>
                </c:pt>
                <c:pt idx="5311">
                  <c:v>6339.4629999999997</c:v>
                </c:pt>
                <c:pt idx="5312">
                  <c:v>6340.3670000000002</c:v>
                </c:pt>
                <c:pt idx="5313">
                  <c:v>6342.1409999999996</c:v>
                </c:pt>
                <c:pt idx="5314">
                  <c:v>6342.9040000000005</c:v>
                </c:pt>
                <c:pt idx="5315">
                  <c:v>6343.7629999999999</c:v>
                </c:pt>
                <c:pt idx="5316">
                  <c:v>6344.8190000000004</c:v>
                </c:pt>
                <c:pt idx="5317">
                  <c:v>6346.5739999999996</c:v>
                </c:pt>
                <c:pt idx="5318">
                  <c:v>6347.1589999999997</c:v>
                </c:pt>
                <c:pt idx="5319">
                  <c:v>6347.4970000000003</c:v>
                </c:pt>
                <c:pt idx="5320">
                  <c:v>6348.7539999999999</c:v>
                </c:pt>
                <c:pt idx="5321">
                  <c:v>6350.174</c:v>
                </c:pt>
                <c:pt idx="5322">
                  <c:v>6350.5550000000003</c:v>
                </c:pt>
                <c:pt idx="5323">
                  <c:v>6351.2150000000001</c:v>
                </c:pt>
                <c:pt idx="5324">
                  <c:v>6352.8519999999999</c:v>
                </c:pt>
                <c:pt idx="5325">
                  <c:v>6353.951</c:v>
                </c:pt>
                <c:pt idx="5326">
                  <c:v>6355.53</c:v>
                </c:pt>
                <c:pt idx="5327">
                  <c:v>6355.857</c:v>
                </c:pt>
                <c:pt idx="5328">
                  <c:v>6357.348</c:v>
                </c:pt>
                <c:pt idx="5329">
                  <c:v>6358.2079999999996</c:v>
                </c:pt>
                <c:pt idx="5330">
                  <c:v>6360.4979999999996</c:v>
                </c:pt>
                <c:pt idx="5331">
                  <c:v>6360.8850000000002</c:v>
                </c:pt>
                <c:pt idx="5332">
                  <c:v>6363.5630000000001</c:v>
                </c:pt>
                <c:pt idx="5333">
                  <c:v>6364.14</c:v>
                </c:pt>
                <c:pt idx="5334">
                  <c:v>6365.1390000000001</c:v>
                </c:pt>
                <c:pt idx="5335">
                  <c:v>6366.241</c:v>
                </c:pt>
                <c:pt idx="5336">
                  <c:v>6367.5360000000001</c:v>
                </c:pt>
                <c:pt idx="5337">
                  <c:v>6368.9189999999999</c:v>
                </c:pt>
                <c:pt idx="5338">
                  <c:v>6369.78</c:v>
                </c:pt>
                <c:pt idx="5339">
                  <c:v>6370.9319999999998</c:v>
                </c:pt>
                <c:pt idx="5340">
                  <c:v>6371.5969999999998</c:v>
                </c:pt>
                <c:pt idx="5341">
                  <c:v>6374.0730000000003</c:v>
                </c:pt>
                <c:pt idx="5342">
                  <c:v>6374.2740000000003</c:v>
                </c:pt>
                <c:pt idx="5343">
                  <c:v>6374.4219999999996</c:v>
                </c:pt>
                <c:pt idx="5344">
                  <c:v>6376.9520000000002</c:v>
                </c:pt>
                <c:pt idx="5345">
                  <c:v>6379.0630000000001</c:v>
                </c:pt>
                <c:pt idx="5346">
                  <c:v>6382.308</c:v>
                </c:pt>
                <c:pt idx="5347">
                  <c:v>6383.7039999999997</c:v>
                </c:pt>
                <c:pt idx="5348">
                  <c:v>6384.5169999999998</c:v>
                </c:pt>
                <c:pt idx="5349">
                  <c:v>6384.9849999999997</c:v>
                </c:pt>
                <c:pt idx="5350">
                  <c:v>6386.7330000000002</c:v>
                </c:pt>
                <c:pt idx="5351">
                  <c:v>6387.6629999999996</c:v>
                </c:pt>
                <c:pt idx="5352">
                  <c:v>6387.9129999999996</c:v>
                </c:pt>
                <c:pt idx="5353">
                  <c:v>6388.3450000000003</c:v>
                </c:pt>
                <c:pt idx="5354">
                  <c:v>6390.3410000000003</c:v>
                </c:pt>
                <c:pt idx="5355">
                  <c:v>6391.3090000000002</c:v>
                </c:pt>
                <c:pt idx="5356">
                  <c:v>6392.9870000000001</c:v>
                </c:pt>
                <c:pt idx="5357">
                  <c:v>6393.0190000000002</c:v>
                </c:pt>
                <c:pt idx="5358">
                  <c:v>6397.6279999999997</c:v>
                </c:pt>
                <c:pt idx="5359">
                  <c:v>6398.1009999999997</c:v>
                </c:pt>
                <c:pt idx="5360">
                  <c:v>6398.375</c:v>
                </c:pt>
                <c:pt idx="5361">
                  <c:v>6399.393</c:v>
                </c:pt>
                <c:pt idx="5362">
                  <c:v>6401.0519999999997</c:v>
                </c:pt>
                <c:pt idx="5363">
                  <c:v>6401.4319999999998</c:v>
                </c:pt>
                <c:pt idx="5364">
                  <c:v>6401.4979999999996</c:v>
                </c:pt>
                <c:pt idx="5365">
                  <c:v>6402.2690000000002</c:v>
                </c:pt>
                <c:pt idx="5366">
                  <c:v>6404.8940000000002</c:v>
                </c:pt>
                <c:pt idx="5367">
                  <c:v>6406.4080000000004</c:v>
                </c:pt>
                <c:pt idx="5368">
                  <c:v>6406.9110000000001</c:v>
                </c:pt>
                <c:pt idx="5369">
                  <c:v>6408.29</c:v>
                </c:pt>
                <c:pt idx="5370">
                  <c:v>6409.085</c:v>
                </c:pt>
                <c:pt idx="5371">
                  <c:v>6411.5519999999997</c:v>
                </c:pt>
                <c:pt idx="5372">
                  <c:v>6411.6859999999997</c:v>
                </c:pt>
                <c:pt idx="5373">
                  <c:v>6411.7629999999999</c:v>
                </c:pt>
                <c:pt idx="5374">
                  <c:v>6412.0519999999997</c:v>
                </c:pt>
                <c:pt idx="5375">
                  <c:v>6414.4409999999998</c:v>
                </c:pt>
                <c:pt idx="5376">
                  <c:v>6415.0820000000003</c:v>
                </c:pt>
                <c:pt idx="5377">
                  <c:v>6417.1189999999997</c:v>
                </c:pt>
                <c:pt idx="5378">
                  <c:v>6418.4780000000001</c:v>
                </c:pt>
                <c:pt idx="5379">
                  <c:v>6419.7969999999996</c:v>
                </c:pt>
                <c:pt idx="5380">
                  <c:v>6420.8339999999998</c:v>
                </c:pt>
                <c:pt idx="5381">
                  <c:v>6421.875</c:v>
                </c:pt>
                <c:pt idx="5382">
                  <c:v>6422.4750000000004</c:v>
                </c:pt>
                <c:pt idx="5383">
                  <c:v>6424.7110000000002</c:v>
                </c:pt>
                <c:pt idx="5384">
                  <c:v>6425.152</c:v>
                </c:pt>
                <c:pt idx="5385">
                  <c:v>6425.4759999999997</c:v>
                </c:pt>
                <c:pt idx="5386">
                  <c:v>6428.6670000000004</c:v>
                </c:pt>
                <c:pt idx="5387">
                  <c:v>6430.5079999999998</c:v>
                </c:pt>
                <c:pt idx="5388">
                  <c:v>6432.0630000000001</c:v>
                </c:pt>
                <c:pt idx="5389">
                  <c:v>6433.1859999999997</c:v>
                </c:pt>
                <c:pt idx="5390">
                  <c:v>6433.9840000000004</c:v>
                </c:pt>
                <c:pt idx="5391">
                  <c:v>6435.3559999999998</c:v>
                </c:pt>
                <c:pt idx="5392">
                  <c:v>6435.6189999999997</c:v>
                </c:pt>
                <c:pt idx="5393">
                  <c:v>6437.9480000000003</c:v>
                </c:pt>
                <c:pt idx="5394">
                  <c:v>6440.1040000000003</c:v>
                </c:pt>
                <c:pt idx="5395">
                  <c:v>6440.277</c:v>
                </c:pt>
                <c:pt idx="5396">
                  <c:v>6440.4859999999999</c:v>
                </c:pt>
                <c:pt idx="5397">
                  <c:v>6442.6059999999998</c:v>
                </c:pt>
                <c:pt idx="5398">
                  <c:v>6444.37</c:v>
                </c:pt>
                <c:pt idx="5399">
                  <c:v>6444.9359999999997</c:v>
                </c:pt>
                <c:pt idx="5400">
                  <c:v>6445.616</c:v>
                </c:pt>
                <c:pt idx="5401">
                  <c:v>6448.6360000000004</c:v>
                </c:pt>
                <c:pt idx="5402">
                  <c:v>6449.5940000000001</c:v>
                </c:pt>
                <c:pt idx="5403">
                  <c:v>6450.7449999999999</c:v>
                </c:pt>
                <c:pt idx="5404">
                  <c:v>6451.9229999999998</c:v>
                </c:pt>
                <c:pt idx="5405">
                  <c:v>6452.9030000000002</c:v>
                </c:pt>
                <c:pt idx="5406">
                  <c:v>6454.2520000000004</c:v>
                </c:pt>
                <c:pt idx="5407">
                  <c:v>6455.875</c:v>
                </c:pt>
                <c:pt idx="5408">
                  <c:v>6456.5820000000003</c:v>
                </c:pt>
                <c:pt idx="5409">
                  <c:v>6457.1689999999999</c:v>
                </c:pt>
                <c:pt idx="5410">
                  <c:v>6458.9110000000001</c:v>
                </c:pt>
                <c:pt idx="5411">
                  <c:v>6460.2860000000001</c:v>
                </c:pt>
                <c:pt idx="5412">
                  <c:v>6461.0039999999999</c:v>
                </c:pt>
                <c:pt idx="5413">
                  <c:v>6461.24</c:v>
                </c:pt>
                <c:pt idx="5414">
                  <c:v>6461.4359999999997</c:v>
                </c:pt>
                <c:pt idx="5415">
                  <c:v>6463.5659999999998</c:v>
                </c:pt>
                <c:pt idx="5416">
                  <c:v>6465.7020000000002</c:v>
                </c:pt>
                <c:pt idx="5417">
                  <c:v>6465.8980000000001</c:v>
                </c:pt>
                <c:pt idx="5418">
                  <c:v>6466.134</c:v>
                </c:pt>
                <c:pt idx="5419">
                  <c:v>6468.2280000000001</c:v>
                </c:pt>
                <c:pt idx="5420">
                  <c:v>6469.9679999999998</c:v>
                </c:pt>
                <c:pt idx="5421">
                  <c:v>6470.5569999999998</c:v>
                </c:pt>
                <c:pt idx="5422">
                  <c:v>6471.2640000000001</c:v>
                </c:pt>
                <c:pt idx="5423">
                  <c:v>6472.8860000000004</c:v>
                </c:pt>
                <c:pt idx="5424">
                  <c:v>6474.2349999999997</c:v>
                </c:pt>
                <c:pt idx="5425">
                  <c:v>6475.2150000000001</c:v>
                </c:pt>
                <c:pt idx="5426">
                  <c:v>6476.3940000000002</c:v>
                </c:pt>
                <c:pt idx="5427">
                  <c:v>6477.5439999999999</c:v>
                </c:pt>
                <c:pt idx="5428">
                  <c:v>6478.5020000000004</c:v>
                </c:pt>
                <c:pt idx="5429">
                  <c:v>6481.5230000000001</c:v>
                </c:pt>
                <c:pt idx="5430">
                  <c:v>6482.2030000000004</c:v>
                </c:pt>
                <c:pt idx="5431">
                  <c:v>6482.768</c:v>
                </c:pt>
                <c:pt idx="5432">
                  <c:v>6486.8609999999999</c:v>
                </c:pt>
                <c:pt idx="5433">
                  <c:v>6487.0339999999997</c:v>
                </c:pt>
                <c:pt idx="5434">
                  <c:v>6488.9189999999999</c:v>
                </c:pt>
                <c:pt idx="5435">
                  <c:v>6491.3010000000004</c:v>
                </c:pt>
                <c:pt idx="5436">
                  <c:v>6491.7820000000002</c:v>
                </c:pt>
                <c:pt idx="5437">
                  <c:v>6493.8490000000002</c:v>
                </c:pt>
                <c:pt idx="5438">
                  <c:v>6495.567</c:v>
                </c:pt>
                <c:pt idx="5439">
                  <c:v>6496.1779999999999</c:v>
                </c:pt>
                <c:pt idx="5440">
                  <c:v>6496.9120000000003</c:v>
                </c:pt>
                <c:pt idx="5441">
                  <c:v>6498.5069999999996</c:v>
                </c:pt>
                <c:pt idx="5442">
                  <c:v>6499.8339999999998</c:v>
                </c:pt>
                <c:pt idx="5443">
                  <c:v>6500.8360000000002</c:v>
                </c:pt>
                <c:pt idx="5444">
                  <c:v>6502.0420000000004</c:v>
                </c:pt>
                <c:pt idx="5445">
                  <c:v>6503.1660000000002</c:v>
                </c:pt>
                <c:pt idx="5446">
                  <c:v>6504.1</c:v>
                </c:pt>
                <c:pt idx="5447">
                  <c:v>6507.1710000000003</c:v>
                </c:pt>
                <c:pt idx="5448">
                  <c:v>6507.8239999999996</c:v>
                </c:pt>
                <c:pt idx="5449">
                  <c:v>6508.366</c:v>
                </c:pt>
                <c:pt idx="5450">
                  <c:v>6512.3010000000004</c:v>
                </c:pt>
                <c:pt idx="5451">
                  <c:v>6512.482</c:v>
                </c:pt>
                <c:pt idx="5452">
                  <c:v>6512.6329999999998</c:v>
                </c:pt>
                <c:pt idx="5453">
                  <c:v>6514.2730000000001</c:v>
                </c:pt>
                <c:pt idx="5454">
                  <c:v>6516.8990000000003</c:v>
                </c:pt>
                <c:pt idx="5455">
                  <c:v>6517.1409999999996</c:v>
                </c:pt>
                <c:pt idx="5456">
                  <c:v>6517.4309999999996</c:v>
                </c:pt>
                <c:pt idx="5457">
                  <c:v>6517.4530000000004</c:v>
                </c:pt>
                <c:pt idx="5458">
                  <c:v>6519.47</c:v>
                </c:pt>
                <c:pt idx="5459">
                  <c:v>6521.1660000000002</c:v>
                </c:pt>
                <c:pt idx="5460">
                  <c:v>6521.799</c:v>
                </c:pt>
                <c:pt idx="5461">
                  <c:v>6522.56</c:v>
                </c:pt>
                <c:pt idx="5462">
                  <c:v>6525.4319999999998</c:v>
                </c:pt>
                <c:pt idx="5463">
                  <c:v>6526.4570000000003</c:v>
                </c:pt>
                <c:pt idx="5464">
                  <c:v>6527.69</c:v>
                </c:pt>
                <c:pt idx="5465">
                  <c:v>6528.7870000000003</c:v>
                </c:pt>
                <c:pt idx="5466">
                  <c:v>6529.6989999999996</c:v>
                </c:pt>
                <c:pt idx="5467">
                  <c:v>6531.116</c:v>
                </c:pt>
                <c:pt idx="5468">
                  <c:v>6532.8190000000004</c:v>
                </c:pt>
                <c:pt idx="5469">
                  <c:v>6533.4449999999997</c:v>
                </c:pt>
                <c:pt idx="5470">
                  <c:v>6535.7740000000003</c:v>
                </c:pt>
                <c:pt idx="5471">
                  <c:v>6537.9489999999996</c:v>
                </c:pt>
                <c:pt idx="5472">
                  <c:v>6538.1030000000001</c:v>
                </c:pt>
                <c:pt idx="5473">
                  <c:v>6538.2309999999998</c:v>
                </c:pt>
                <c:pt idx="5474">
                  <c:v>6542.4979999999996</c:v>
                </c:pt>
                <c:pt idx="5475">
                  <c:v>6542.7619999999997</c:v>
                </c:pt>
                <c:pt idx="5476">
                  <c:v>6543.0789999999997</c:v>
                </c:pt>
                <c:pt idx="5477">
                  <c:v>6545.0910000000003</c:v>
                </c:pt>
                <c:pt idx="5478">
                  <c:v>6546.7640000000001</c:v>
                </c:pt>
                <c:pt idx="5479">
                  <c:v>6547.42</c:v>
                </c:pt>
                <c:pt idx="5480">
                  <c:v>6548.2089999999998</c:v>
                </c:pt>
                <c:pt idx="5481">
                  <c:v>6549.0919999999996</c:v>
                </c:pt>
                <c:pt idx="5482">
                  <c:v>6549.7470000000003</c:v>
                </c:pt>
                <c:pt idx="5483">
                  <c:v>6551.125</c:v>
                </c:pt>
                <c:pt idx="5484">
                  <c:v>6552.0680000000002</c:v>
                </c:pt>
                <c:pt idx="5485">
                  <c:v>6553.085</c:v>
                </c:pt>
                <c:pt idx="5486">
                  <c:v>6554.3890000000001</c:v>
                </c:pt>
                <c:pt idx="5487">
                  <c:v>6555.598</c:v>
                </c:pt>
                <c:pt idx="5488">
                  <c:v>6556.71</c:v>
                </c:pt>
                <c:pt idx="5489">
                  <c:v>6557.91</c:v>
                </c:pt>
                <c:pt idx="5490">
                  <c:v>6559.0309999999999</c:v>
                </c:pt>
                <c:pt idx="5491">
                  <c:v>6560.0709999999999</c:v>
                </c:pt>
                <c:pt idx="5492">
                  <c:v>6561.3530000000001</c:v>
                </c:pt>
                <c:pt idx="5493">
                  <c:v>6562.7340000000004</c:v>
                </c:pt>
                <c:pt idx="5494">
                  <c:v>6563.6729999999998</c:v>
                </c:pt>
                <c:pt idx="5495">
                  <c:v>6564.5439999999999</c:v>
                </c:pt>
                <c:pt idx="5496">
                  <c:v>6565.9949999999999</c:v>
                </c:pt>
                <c:pt idx="5497">
                  <c:v>6567.5590000000002</c:v>
                </c:pt>
                <c:pt idx="5498">
                  <c:v>6568.3149999999996</c:v>
                </c:pt>
                <c:pt idx="5499">
                  <c:v>6569.018</c:v>
                </c:pt>
                <c:pt idx="5500">
                  <c:v>6570.6369999999997</c:v>
                </c:pt>
                <c:pt idx="5501">
                  <c:v>6572.3829999999998</c:v>
                </c:pt>
                <c:pt idx="5502">
                  <c:v>6572.9579999999996</c:v>
                </c:pt>
                <c:pt idx="5503">
                  <c:v>6573.491</c:v>
                </c:pt>
                <c:pt idx="5504">
                  <c:v>6575.2790000000005</c:v>
                </c:pt>
                <c:pt idx="5505">
                  <c:v>6576.7129999999997</c:v>
                </c:pt>
                <c:pt idx="5506">
                  <c:v>6577.2070000000003</c:v>
                </c:pt>
                <c:pt idx="5507">
                  <c:v>6577.6</c:v>
                </c:pt>
                <c:pt idx="5508">
                  <c:v>6577.9639999999999</c:v>
                </c:pt>
                <c:pt idx="5509">
                  <c:v>6579.9210000000003</c:v>
                </c:pt>
                <c:pt idx="5510">
                  <c:v>6582.0320000000002</c:v>
                </c:pt>
                <c:pt idx="5511">
                  <c:v>6582.2420000000002</c:v>
                </c:pt>
                <c:pt idx="5512">
                  <c:v>6582.4369999999999</c:v>
                </c:pt>
                <c:pt idx="5513">
                  <c:v>6584.5630000000001</c:v>
                </c:pt>
                <c:pt idx="5514">
                  <c:v>6586.884</c:v>
                </c:pt>
                <c:pt idx="5515">
                  <c:v>6587.6040000000003</c:v>
                </c:pt>
                <c:pt idx="5516">
                  <c:v>6589.2049999999999</c:v>
                </c:pt>
                <c:pt idx="5517">
                  <c:v>6591.5259999999998</c:v>
                </c:pt>
                <c:pt idx="5518">
                  <c:v>6591.68</c:v>
                </c:pt>
                <c:pt idx="5519">
                  <c:v>6593.848</c:v>
                </c:pt>
                <c:pt idx="5520">
                  <c:v>6595.857</c:v>
                </c:pt>
                <c:pt idx="5521">
                  <c:v>6596.1689999999999</c:v>
                </c:pt>
                <c:pt idx="5522">
                  <c:v>6596.5050000000001</c:v>
                </c:pt>
                <c:pt idx="5523">
                  <c:v>6598.49</c:v>
                </c:pt>
                <c:pt idx="5524">
                  <c:v>6600.33</c:v>
                </c:pt>
                <c:pt idx="5525">
                  <c:v>6601.3289999999997</c:v>
                </c:pt>
                <c:pt idx="5526">
                  <c:v>6603.1319999999996</c:v>
                </c:pt>
                <c:pt idx="5527">
                  <c:v>6606.1530000000002</c:v>
                </c:pt>
                <c:pt idx="5528">
                  <c:v>6607.7740000000003</c:v>
                </c:pt>
                <c:pt idx="5529">
                  <c:v>6609.2759999999998</c:v>
                </c:pt>
                <c:pt idx="5530">
                  <c:v>6612.4160000000002</c:v>
                </c:pt>
                <c:pt idx="5531">
                  <c:v>6613.75</c:v>
                </c:pt>
                <c:pt idx="5532">
                  <c:v>6614.7370000000001</c:v>
                </c:pt>
                <c:pt idx="5533">
                  <c:v>6615.8019999999997</c:v>
                </c:pt>
                <c:pt idx="5534">
                  <c:v>6617.058</c:v>
                </c:pt>
                <c:pt idx="5535">
                  <c:v>6618.223</c:v>
                </c:pt>
                <c:pt idx="5536">
                  <c:v>6619.3789999999999</c:v>
                </c:pt>
                <c:pt idx="5537">
                  <c:v>6620.6270000000004</c:v>
                </c:pt>
                <c:pt idx="5538">
                  <c:v>6621.7</c:v>
                </c:pt>
                <c:pt idx="5539">
                  <c:v>6622.6959999999999</c:v>
                </c:pt>
                <c:pt idx="5540">
                  <c:v>6624.0219999999999</c:v>
                </c:pt>
                <c:pt idx="5541">
                  <c:v>6625.451</c:v>
                </c:pt>
                <c:pt idx="5542">
                  <c:v>6626.3429999999998</c:v>
                </c:pt>
                <c:pt idx="5543">
                  <c:v>6627.1689999999999</c:v>
                </c:pt>
                <c:pt idx="5544">
                  <c:v>6628.6639999999998</c:v>
                </c:pt>
                <c:pt idx="5545">
                  <c:v>6630.2749999999996</c:v>
                </c:pt>
                <c:pt idx="5546">
                  <c:v>6630.9849999999997</c:v>
                </c:pt>
                <c:pt idx="5547">
                  <c:v>6631.643</c:v>
                </c:pt>
                <c:pt idx="5548">
                  <c:v>6635.6270000000004</c:v>
                </c:pt>
                <c:pt idx="5549">
                  <c:v>6636.116</c:v>
                </c:pt>
                <c:pt idx="5550">
                  <c:v>6636.5889999999999</c:v>
                </c:pt>
                <c:pt idx="5551">
                  <c:v>6637.9480000000003</c:v>
                </c:pt>
                <c:pt idx="5552">
                  <c:v>6639.924</c:v>
                </c:pt>
                <c:pt idx="5553">
                  <c:v>6640.2690000000002</c:v>
                </c:pt>
                <c:pt idx="5554">
                  <c:v>6640.5889999999999</c:v>
                </c:pt>
                <c:pt idx="5555">
                  <c:v>6642.59</c:v>
                </c:pt>
                <c:pt idx="5556">
                  <c:v>6644.7489999999998</c:v>
                </c:pt>
                <c:pt idx="5557">
                  <c:v>6644.9110000000001</c:v>
                </c:pt>
                <c:pt idx="5558">
                  <c:v>6647.232</c:v>
                </c:pt>
                <c:pt idx="5559">
                  <c:v>6649.0590000000002</c:v>
                </c:pt>
                <c:pt idx="5560">
                  <c:v>6649.5349999999999</c:v>
                </c:pt>
                <c:pt idx="5561">
                  <c:v>6649.5529999999999</c:v>
                </c:pt>
                <c:pt idx="5562">
                  <c:v>6651.875</c:v>
                </c:pt>
                <c:pt idx="5563">
                  <c:v>6654.009</c:v>
                </c:pt>
                <c:pt idx="5564">
                  <c:v>6654.1949999999997</c:v>
                </c:pt>
                <c:pt idx="5565">
                  <c:v>6654.3969999999999</c:v>
                </c:pt>
                <c:pt idx="5566">
                  <c:v>6656.5169999999998</c:v>
                </c:pt>
                <c:pt idx="5567">
                  <c:v>6658.482</c:v>
                </c:pt>
                <c:pt idx="5568">
                  <c:v>6658.8379999999997</c:v>
                </c:pt>
                <c:pt idx="5569">
                  <c:v>6661.1589999999997</c:v>
                </c:pt>
                <c:pt idx="5570">
                  <c:v>6663.48</c:v>
                </c:pt>
                <c:pt idx="5571">
                  <c:v>6664.0460000000003</c:v>
                </c:pt>
                <c:pt idx="5572">
                  <c:v>6665.8010000000004</c:v>
                </c:pt>
                <c:pt idx="5573">
                  <c:v>6667.4279999999999</c:v>
                </c:pt>
                <c:pt idx="5574">
                  <c:v>6668.1220000000003</c:v>
                </c:pt>
                <c:pt idx="5575">
                  <c:v>6668.87</c:v>
                </c:pt>
                <c:pt idx="5576">
                  <c:v>6670.4430000000002</c:v>
                </c:pt>
                <c:pt idx="5577">
                  <c:v>6671.9009999999998</c:v>
                </c:pt>
                <c:pt idx="5578">
                  <c:v>6672.7640000000001</c:v>
                </c:pt>
                <c:pt idx="5579">
                  <c:v>6673.6949999999997</c:v>
                </c:pt>
                <c:pt idx="5580">
                  <c:v>6675.085</c:v>
                </c:pt>
                <c:pt idx="5581">
                  <c:v>6676.375</c:v>
                </c:pt>
                <c:pt idx="5582">
                  <c:v>6677.4059999999999</c:v>
                </c:pt>
                <c:pt idx="5583">
                  <c:v>6678.5190000000002</c:v>
                </c:pt>
                <c:pt idx="5584">
                  <c:v>6679.3490000000002</c:v>
                </c:pt>
                <c:pt idx="5585">
                  <c:v>6680.6779999999999</c:v>
                </c:pt>
                <c:pt idx="5586">
                  <c:v>6682.0950000000003</c:v>
                </c:pt>
                <c:pt idx="5587">
                  <c:v>6684.1769999999997</c:v>
                </c:pt>
                <c:pt idx="5588">
                  <c:v>6684.4560000000001</c:v>
                </c:pt>
                <c:pt idx="5589">
                  <c:v>6684.6459999999997</c:v>
                </c:pt>
                <c:pt idx="5590">
                  <c:v>6685.643</c:v>
                </c:pt>
                <c:pt idx="5591">
                  <c:v>6686.817</c:v>
                </c:pt>
                <c:pt idx="5592">
                  <c:v>6688.6130000000003</c:v>
                </c:pt>
                <c:pt idx="5593">
                  <c:v>6689.1779999999999</c:v>
                </c:pt>
                <c:pt idx="5594">
                  <c:v>6690.009</c:v>
                </c:pt>
                <c:pt idx="5595">
                  <c:v>6691.5389999999998</c:v>
                </c:pt>
                <c:pt idx="5596">
                  <c:v>6692.58</c:v>
                </c:pt>
                <c:pt idx="5597">
                  <c:v>6693.9</c:v>
                </c:pt>
                <c:pt idx="5598">
                  <c:v>6695.84</c:v>
                </c:pt>
                <c:pt idx="5599">
                  <c:v>6696.5479999999998</c:v>
                </c:pt>
                <c:pt idx="5600">
                  <c:v>6698.0540000000001</c:v>
                </c:pt>
                <c:pt idx="5601">
                  <c:v>6698.6220000000003</c:v>
                </c:pt>
                <c:pt idx="5602">
                  <c:v>6700.9830000000002</c:v>
                </c:pt>
                <c:pt idx="5603">
                  <c:v>6701.6710000000003</c:v>
                </c:pt>
                <c:pt idx="5604">
                  <c:v>6703.3440000000001</c:v>
                </c:pt>
                <c:pt idx="5605">
                  <c:v>6703.3860000000004</c:v>
                </c:pt>
                <c:pt idx="5606">
                  <c:v>6704.482</c:v>
                </c:pt>
                <c:pt idx="5607">
                  <c:v>6705.7049999999999</c:v>
                </c:pt>
                <c:pt idx="5608">
                  <c:v>6707.5029999999997</c:v>
                </c:pt>
                <c:pt idx="5609">
                  <c:v>6708.0659999999998</c:v>
                </c:pt>
                <c:pt idx="5610">
                  <c:v>6708.45</c:v>
                </c:pt>
                <c:pt idx="5611">
                  <c:v>6710.4269999999997</c:v>
                </c:pt>
                <c:pt idx="5612">
                  <c:v>6710.4639999999999</c:v>
                </c:pt>
                <c:pt idx="5613">
                  <c:v>6712.4170000000004</c:v>
                </c:pt>
                <c:pt idx="5614">
                  <c:v>6713.335</c:v>
                </c:pt>
                <c:pt idx="5615">
                  <c:v>6715.1490000000003</c:v>
                </c:pt>
                <c:pt idx="5616">
                  <c:v>6716.384</c:v>
                </c:pt>
                <c:pt idx="5617">
                  <c:v>6717.51</c:v>
                </c:pt>
                <c:pt idx="5618">
                  <c:v>6719.1660000000002</c:v>
                </c:pt>
                <c:pt idx="5619">
                  <c:v>6719.8720000000003</c:v>
                </c:pt>
                <c:pt idx="5620">
                  <c:v>6720.3519999999999</c:v>
                </c:pt>
                <c:pt idx="5621">
                  <c:v>6722.232</c:v>
                </c:pt>
                <c:pt idx="5622">
                  <c:v>6724.3190000000004</c:v>
                </c:pt>
                <c:pt idx="5623">
                  <c:v>6724.5929999999998</c:v>
                </c:pt>
                <c:pt idx="5624">
                  <c:v>6724.9970000000003</c:v>
                </c:pt>
                <c:pt idx="5625">
                  <c:v>6726.9549999999999</c:v>
                </c:pt>
                <c:pt idx="5626">
                  <c:v>6728.2860000000001</c:v>
                </c:pt>
                <c:pt idx="5627">
                  <c:v>6729.3149999999996</c:v>
                </c:pt>
                <c:pt idx="5628">
                  <c:v>6730.8289999999997</c:v>
                </c:pt>
                <c:pt idx="5629">
                  <c:v>6731.6760000000004</c:v>
                </c:pt>
                <c:pt idx="5630">
                  <c:v>6732.2529999999997</c:v>
                </c:pt>
                <c:pt idx="5631">
                  <c:v>6734.0379999999996</c:v>
                </c:pt>
                <c:pt idx="5632">
                  <c:v>6735.2860000000001</c:v>
                </c:pt>
                <c:pt idx="5633">
                  <c:v>6736.2209999999995</c:v>
                </c:pt>
                <c:pt idx="5634">
                  <c:v>6736.3980000000001</c:v>
                </c:pt>
                <c:pt idx="5635">
                  <c:v>6736.66</c:v>
                </c:pt>
                <c:pt idx="5636">
                  <c:v>6740.1880000000001</c:v>
                </c:pt>
                <c:pt idx="5637">
                  <c:v>6741.1210000000001</c:v>
                </c:pt>
                <c:pt idx="5638">
                  <c:v>6742.4920000000002</c:v>
                </c:pt>
                <c:pt idx="5639">
                  <c:v>6743.4809999999998</c:v>
                </c:pt>
                <c:pt idx="5640">
                  <c:v>6744.1549999999997</c:v>
                </c:pt>
                <c:pt idx="5641">
                  <c:v>6745.8429999999998</c:v>
                </c:pt>
                <c:pt idx="5642">
                  <c:v>6747.6959999999999</c:v>
                </c:pt>
                <c:pt idx="5643">
                  <c:v>6748.1229999999996</c:v>
                </c:pt>
                <c:pt idx="5644">
                  <c:v>6748.2039999999997</c:v>
                </c:pt>
                <c:pt idx="5645">
                  <c:v>6748.3230000000003</c:v>
                </c:pt>
                <c:pt idx="5646">
                  <c:v>6750.5649999999996</c:v>
                </c:pt>
                <c:pt idx="5647">
                  <c:v>6752.09</c:v>
                </c:pt>
                <c:pt idx="5648">
                  <c:v>6752.9260000000004</c:v>
                </c:pt>
                <c:pt idx="5649">
                  <c:v>6754.1540000000005</c:v>
                </c:pt>
                <c:pt idx="5650">
                  <c:v>6755.2870000000003</c:v>
                </c:pt>
                <c:pt idx="5651">
                  <c:v>6756.0569999999998</c:v>
                </c:pt>
                <c:pt idx="5652">
                  <c:v>6757.6480000000001</c:v>
                </c:pt>
                <c:pt idx="5653">
                  <c:v>6760.009</c:v>
                </c:pt>
                <c:pt idx="5654">
                  <c:v>6760.0240000000003</c:v>
                </c:pt>
                <c:pt idx="5655">
                  <c:v>6760.107</c:v>
                </c:pt>
                <c:pt idx="5656">
                  <c:v>6760.6769999999997</c:v>
                </c:pt>
                <c:pt idx="5657">
                  <c:v>6762.37</c:v>
                </c:pt>
                <c:pt idx="5658">
                  <c:v>6763.9920000000002</c:v>
                </c:pt>
                <c:pt idx="5659">
                  <c:v>6764.7309999999998</c:v>
                </c:pt>
                <c:pt idx="5660">
                  <c:v>6765.817</c:v>
                </c:pt>
                <c:pt idx="5661">
                  <c:v>6767.9589999999998</c:v>
                </c:pt>
                <c:pt idx="5662">
                  <c:v>6769.4530000000004</c:v>
                </c:pt>
                <c:pt idx="5663">
                  <c:v>6771.6480000000001</c:v>
                </c:pt>
                <c:pt idx="5664">
                  <c:v>6771.8140000000003</c:v>
                </c:pt>
                <c:pt idx="5665">
                  <c:v>6771.9260000000004</c:v>
                </c:pt>
                <c:pt idx="5666">
                  <c:v>6772.518</c:v>
                </c:pt>
                <c:pt idx="5667">
                  <c:v>6774.1750000000002</c:v>
                </c:pt>
                <c:pt idx="5668">
                  <c:v>6775.8940000000002</c:v>
                </c:pt>
                <c:pt idx="5669">
                  <c:v>6777.48</c:v>
                </c:pt>
                <c:pt idx="5670">
                  <c:v>6778.8969999999999</c:v>
                </c:pt>
                <c:pt idx="5671">
                  <c:v>6779.8609999999999</c:v>
                </c:pt>
                <c:pt idx="5672">
                  <c:v>6781.2579999999998</c:v>
                </c:pt>
                <c:pt idx="5673">
                  <c:v>6783.3119999999999</c:v>
                </c:pt>
                <c:pt idx="5674">
                  <c:v>6783.6189999999997</c:v>
                </c:pt>
                <c:pt idx="5675">
                  <c:v>6783.7690000000002</c:v>
                </c:pt>
                <c:pt idx="5676">
                  <c:v>6784.1779999999999</c:v>
                </c:pt>
                <c:pt idx="5677">
                  <c:v>6786.33</c:v>
                </c:pt>
                <c:pt idx="5678">
                  <c:v>6787.1859999999997</c:v>
                </c:pt>
                <c:pt idx="5679">
                  <c:v>6788.5550000000003</c:v>
                </c:pt>
                <c:pt idx="5680">
                  <c:v>6789.0649999999996</c:v>
                </c:pt>
                <c:pt idx="5681">
                  <c:v>6790.5519999999997</c:v>
                </c:pt>
                <c:pt idx="5682">
                  <c:v>6791.8</c:v>
                </c:pt>
                <c:pt idx="5683">
                  <c:v>6792.9319999999998</c:v>
                </c:pt>
                <c:pt idx="5684">
                  <c:v>6793.9189999999999</c:v>
                </c:pt>
                <c:pt idx="5685">
                  <c:v>6794.5349999999999</c:v>
                </c:pt>
                <c:pt idx="5686">
                  <c:v>6797.2060000000001</c:v>
                </c:pt>
                <c:pt idx="5687">
                  <c:v>6797.2709999999997</c:v>
                </c:pt>
                <c:pt idx="5688">
                  <c:v>6800.652</c:v>
                </c:pt>
                <c:pt idx="5689">
                  <c:v>6801.6859999999997</c:v>
                </c:pt>
                <c:pt idx="5690">
                  <c:v>6802.74</c:v>
                </c:pt>
                <c:pt idx="5691">
                  <c:v>6805.4750000000004</c:v>
                </c:pt>
                <c:pt idx="5692">
                  <c:v>6806.0630000000001</c:v>
                </c:pt>
                <c:pt idx="5693">
                  <c:v>6807.3850000000002</c:v>
                </c:pt>
                <c:pt idx="5694">
                  <c:v>6808.21</c:v>
                </c:pt>
                <c:pt idx="5695">
                  <c:v>6810.44</c:v>
                </c:pt>
                <c:pt idx="5696">
                  <c:v>6810.7510000000002</c:v>
                </c:pt>
                <c:pt idx="5697">
                  <c:v>6810.9449999999997</c:v>
                </c:pt>
                <c:pt idx="5698">
                  <c:v>6811.7870000000003</c:v>
                </c:pt>
                <c:pt idx="5699">
                  <c:v>6813.68</c:v>
                </c:pt>
                <c:pt idx="5700">
                  <c:v>6814.1180000000004</c:v>
                </c:pt>
                <c:pt idx="5701">
                  <c:v>6814.817</c:v>
                </c:pt>
                <c:pt idx="5702">
                  <c:v>6816.415</c:v>
                </c:pt>
                <c:pt idx="5703">
                  <c:v>6817.4840000000004</c:v>
                </c:pt>
                <c:pt idx="5704">
                  <c:v>6819.15</c:v>
                </c:pt>
                <c:pt idx="5705">
                  <c:v>6820.8509999999997</c:v>
                </c:pt>
                <c:pt idx="5706">
                  <c:v>6821.7060000000001</c:v>
                </c:pt>
                <c:pt idx="5707">
                  <c:v>6821.8850000000002</c:v>
                </c:pt>
                <c:pt idx="5708">
                  <c:v>6823.5709999999999</c:v>
                </c:pt>
                <c:pt idx="5709">
                  <c:v>6824.2169999999996</c:v>
                </c:pt>
                <c:pt idx="5710">
                  <c:v>6824.62</c:v>
                </c:pt>
                <c:pt idx="5711">
                  <c:v>6827.3559999999998</c:v>
                </c:pt>
                <c:pt idx="5712">
                  <c:v>6827.9480000000003</c:v>
                </c:pt>
                <c:pt idx="5713">
                  <c:v>6830.09</c:v>
                </c:pt>
                <c:pt idx="5714">
                  <c:v>6830.95</c:v>
                </c:pt>
                <c:pt idx="5715">
                  <c:v>6832.3249999999998</c:v>
                </c:pt>
                <c:pt idx="5716">
                  <c:v>6832.8249999999998</c:v>
                </c:pt>
                <c:pt idx="5717">
                  <c:v>6834.3159999999998</c:v>
                </c:pt>
                <c:pt idx="5718">
                  <c:v>6835.56</c:v>
                </c:pt>
                <c:pt idx="5719">
                  <c:v>6836.7020000000002</c:v>
                </c:pt>
                <c:pt idx="5720">
                  <c:v>6837.683</c:v>
                </c:pt>
                <c:pt idx="5721">
                  <c:v>6838.2950000000001</c:v>
                </c:pt>
                <c:pt idx="5722">
                  <c:v>6840.9489999999996</c:v>
                </c:pt>
                <c:pt idx="5723">
                  <c:v>6841.03</c:v>
                </c:pt>
                <c:pt idx="5724">
                  <c:v>6841.049</c:v>
                </c:pt>
                <c:pt idx="5725">
                  <c:v>6841.0789999999997</c:v>
                </c:pt>
                <c:pt idx="5726">
                  <c:v>6843.7650000000003</c:v>
                </c:pt>
                <c:pt idx="5727">
                  <c:v>6844.4160000000002</c:v>
                </c:pt>
                <c:pt idx="5728">
                  <c:v>6845.4570000000003</c:v>
                </c:pt>
                <c:pt idx="5729">
                  <c:v>6846.5</c:v>
                </c:pt>
                <c:pt idx="5730">
                  <c:v>6847.7820000000002</c:v>
                </c:pt>
                <c:pt idx="5731">
                  <c:v>6849.2349999999997</c:v>
                </c:pt>
                <c:pt idx="5732">
                  <c:v>6849.8339999999998</c:v>
                </c:pt>
                <c:pt idx="5733">
                  <c:v>6851.1480000000001</c:v>
                </c:pt>
                <c:pt idx="5734">
                  <c:v>6851.97</c:v>
                </c:pt>
                <c:pt idx="5735">
                  <c:v>6854.21</c:v>
                </c:pt>
                <c:pt idx="5736">
                  <c:v>6854.5150000000003</c:v>
                </c:pt>
                <c:pt idx="5737">
                  <c:v>6854.7049999999999</c:v>
                </c:pt>
                <c:pt idx="5738">
                  <c:v>6855.5290000000005</c:v>
                </c:pt>
                <c:pt idx="5739">
                  <c:v>6857.44</c:v>
                </c:pt>
                <c:pt idx="5740">
                  <c:v>6857.8810000000003</c:v>
                </c:pt>
                <c:pt idx="5741">
                  <c:v>6858.5870000000004</c:v>
                </c:pt>
                <c:pt idx="5742">
                  <c:v>6860.1750000000002</c:v>
                </c:pt>
                <c:pt idx="5743">
                  <c:v>6861.2479999999996</c:v>
                </c:pt>
                <c:pt idx="5744">
                  <c:v>6862.91</c:v>
                </c:pt>
                <c:pt idx="5745">
                  <c:v>6862.9639999999999</c:v>
                </c:pt>
                <c:pt idx="5746">
                  <c:v>6864.6139999999996</c:v>
                </c:pt>
                <c:pt idx="5747">
                  <c:v>6865.6450000000004</c:v>
                </c:pt>
                <c:pt idx="5748">
                  <c:v>6867.3410000000003</c:v>
                </c:pt>
                <c:pt idx="5749">
                  <c:v>6867.9809999999998</c:v>
                </c:pt>
                <c:pt idx="5750">
                  <c:v>6870.11</c:v>
                </c:pt>
                <c:pt idx="5751">
                  <c:v>6871.3469999999998</c:v>
                </c:pt>
                <c:pt idx="5752">
                  <c:v>6871.7190000000001</c:v>
                </c:pt>
                <c:pt idx="5753">
                  <c:v>6873.85</c:v>
                </c:pt>
                <c:pt idx="5754">
                  <c:v>6874.7139999999999</c:v>
                </c:pt>
                <c:pt idx="5755">
                  <c:v>6875.5540000000001</c:v>
                </c:pt>
                <c:pt idx="5756">
                  <c:v>6876.1149999999998</c:v>
                </c:pt>
                <c:pt idx="5757">
                  <c:v>6876.5720000000001</c:v>
                </c:pt>
                <c:pt idx="5758">
                  <c:v>6878.0929999999998</c:v>
                </c:pt>
                <c:pt idx="5759">
                  <c:v>6879.2709999999997</c:v>
                </c:pt>
                <c:pt idx="5760">
                  <c:v>6880.4409999999998</c:v>
                </c:pt>
                <c:pt idx="5761">
                  <c:v>6880.65</c:v>
                </c:pt>
                <c:pt idx="5762">
                  <c:v>6881.4780000000001</c:v>
                </c:pt>
                <c:pt idx="5763">
                  <c:v>6881.97</c:v>
                </c:pt>
                <c:pt idx="5764">
                  <c:v>6883.9110000000001</c:v>
                </c:pt>
                <c:pt idx="5765">
                  <c:v>6884.6689999999999</c:v>
                </c:pt>
                <c:pt idx="5766">
                  <c:v>6884.8620000000001</c:v>
                </c:pt>
                <c:pt idx="5767">
                  <c:v>6885.1850000000004</c:v>
                </c:pt>
                <c:pt idx="5768">
                  <c:v>6887.3689999999997</c:v>
                </c:pt>
                <c:pt idx="5769">
                  <c:v>6888.2460000000001</c:v>
                </c:pt>
                <c:pt idx="5770">
                  <c:v>6889.72</c:v>
                </c:pt>
                <c:pt idx="5771">
                  <c:v>6890.0680000000002</c:v>
                </c:pt>
                <c:pt idx="5772">
                  <c:v>6891.63</c:v>
                </c:pt>
                <c:pt idx="5773">
                  <c:v>6892.7669999999998</c:v>
                </c:pt>
                <c:pt idx="5774">
                  <c:v>6895.0140000000001</c:v>
                </c:pt>
                <c:pt idx="5775">
                  <c:v>6895.4660000000003</c:v>
                </c:pt>
                <c:pt idx="5776">
                  <c:v>6897.2470000000003</c:v>
                </c:pt>
                <c:pt idx="5777">
                  <c:v>6898.165</c:v>
                </c:pt>
                <c:pt idx="5778">
                  <c:v>6898.3980000000001</c:v>
                </c:pt>
                <c:pt idx="5779">
                  <c:v>6898.79</c:v>
                </c:pt>
                <c:pt idx="5780">
                  <c:v>6900.8639999999996</c:v>
                </c:pt>
                <c:pt idx="5781">
                  <c:v>6901.7820000000002</c:v>
                </c:pt>
                <c:pt idx="5782">
                  <c:v>6903.3239999999996</c:v>
                </c:pt>
                <c:pt idx="5783">
                  <c:v>6903.5640000000003</c:v>
                </c:pt>
                <c:pt idx="5784">
                  <c:v>6905.1670000000004</c:v>
                </c:pt>
                <c:pt idx="5785">
                  <c:v>6906.2629999999999</c:v>
                </c:pt>
                <c:pt idx="5786">
                  <c:v>6907.8590000000004</c:v>
                </c:pt>
                <c:pt idx="5787">
                  <c:v>6908.55</c:v>
                </c:pt>
                <c:pt idx="5788">
                  <c:v>6910.5839999999998</c:v>
                </c:pt>
                <c:pt idx="5789">
                  <c:v>6911.6610000000001</c:v>
                </c:pt>
                <c:pt idx="5790">
                  <c:v>6911.9350000000004</c:v>
                </c:pt>
                <c:pt idx="5791">
                  <c:v>6912.3940000000002</c:v>
                </c:pt>
                <c:pt idx="5792">
                  <c:v>6914.36</c:v>
                </c:pt>
                <c:pt idx="5793">
                  <c:v>6915.3190000000004</c:v>
                </c:pt>
                <c:pt idx="5794">
                  <c:v>6916.9290000000001</c:v>
                </c:pt>
                <c:pt idx="5795">
                  <c:v>6917.06</c:v>
                </c:pt>
                <c:pt idx="5796">
                  <c:v>6918.7030000000004</c:v>
                </c:pt>
                <c:pt idx="5797">
                  <c:v>6919.759</c:v>
                </c:pt>
                <c:pt idx="5798">
                  <c:v>6921.4639999999999</c:v>
                </c:pt>
                <c:pt idx="5799">
                  <c:v>6922.0870000000004</c:v>
                </c:pt>
                <c:pt idx="5800">
                  <c:v>6922.4579999999996</c:v>
                </c:pt>
                <c:pt idx="5801">
                  <c:v>6925.1570000000002</c:v>
                </c:pt>
                <c:pt idx="5802">
                  <c:v>6925.4709999999995</c:v>
                </c:pt>
                <c:pt idx="5803">
                  <c:v>6925.9989999999998</c:v>
                </c:pt>
                <c:pt idx="5804">
                  <c:v>6927.8559999999998</c:v>
                </c:pt>
                <c:pt idx="5805">
                  <c:v>6930.5339999999997</c:v>
                </c:pt>
                <c:pt idx="5806">
                  <c:v>6930.5559999999996</c:v>
                </c:pt>
                <c:pt idx="5807">
                  <c:v>6933.2550000000001</c:v>
                </c:pt>
                <c:pt idx="5808">
                  <c:v>6933.3810000000003</c:v>
                </c:pt>
                <c:pt idx="5809">
                  <c:v>6935.0680000000002</c:v>
                </c:pt>
                <c:pt idx="5810">
                  <c:v>6935.6239999999998</c:v>
                </c:pt>
                <c:pt idx="5811">
                  <c:v>6935.9539999999997</c:v>
                </c:pt>
                <c:pt idx="5812">
                  <c:v>6937.2550000000001</c:v>
                </c:pt>
                <c:pt idx="5813">
                  <c:v>6938.6530000000002</c:v>
                </c:pt>
                <c:pt idx="5814">
                  <c:v>6939.0079999999998</c:v>
                </c:pt>
                <c:pt idx="5815">
                  <c:v>6939.6040000000003</c:v>
                </c:pt>
                <c:pt idx="5816">
                  <c:v>6942.3919999999998</c:v>
                </c:pt>
                <c:pt idx="5817">
                  <c:v>6944.0510000000004</c:v>
                </c:pt>
                <c:pt idx="5818">
                  <c:v>6944.1379999999999</c:v>
                </c:pt>
                <c:pt idx="5819">
                  <c:v>6945.7759999999998</c:v>
                </c:pt>
                <c:pt idx="5820">
                  <c:v>6946.7510000000002</c:v>
                </c:pt>
                <c:pt idx="5821">
                  <c:v>6948.6729999999998</c:v>
                </c:pt>
                <c:pt idx="5822">
                  <c:v>6949.16</c:v>
                </c:pt>
                <c:pt idx="5823">
                  <c:v>6949.45</c:v>
                </c:pt>
                <c:pt idx="5824">
                  <c:v>6950.5919999999996</c:v>
                </c:pt>
                <c:pt idx="5825">
                  <c:v>6952.1490000000003</c:v>
                </c:pt>
                <c:pt idx="5826">
                  <c:v>6952.5439999999999</c:v>
                </c:pt>
                <c:pt idx="5827">
                  <c:v>6953.2079999999996</c:v>
                </c:pt>
                <c:pt idx="5828">
                  <c:v>6954.848</c:v>
                </c:pt>
                <c:pt idx="5829">
                  <c:v>6955.9279999999999</c:v>
                </c:pt>
                <c:pt idx="5830">
                  <c:v>6957.5469999999996</c:v>
                </c:pt>
                <c:pt idx="5831">
                  <c:v>6957.7430000000004</c:v>
                </c:pt>
                <c:pt idx="5832">
                  <c:v>6959.3130000000001</c:v>
                </c:pt>
                <c:pt idx="5833">
                  <c:v>6960.2470000000003</c:v>
                </c:pt>
                <c:pt idx="5834">
                  <c:v>6962.2780000000002</c:v>
                </c:pt>
                <c:pt idx="5835">
                  <c:v>6962.6970000000001</c:v>
                </c:pt>
                <c:pt idx="5836">
                  <c:v>6962.9459999999999</c:v>
                </c:pt>
                <c:pt idx="5837">
                  <c:v>6963.9279999999999</c:v>
                </c:pt>
                <c:pt idx="5838">
                  <c:v>6965.6450000000004</c:v>
                </c:pt>
                <c:pt idx="5839">
                  <c:v>6966.0810000000001</c:v>
                </c:pt>
                <c:pt idx="5840">
                  <c:v>6966.8130000000001</c:v>
                </c:pt>
                <c:pt idx="5841">
                  <c:v>6968.3440000000001</c:v>
                </c:pt>
                <c:pt idx="5842">
                  <c:v>6969.4650000000001</c:v>
                </c:pt>
                <c:pt idx="5843">
                  <c:v>6971.0439999999999</c:v>
                </c:pt>
                <c:pt idx="5844">
                  <c:v>6971.348</c:v>
                </c:pt>
                <c:pt idx="5845">
                  <c:v>6972.8490000000002</c:v>
                </c:pt>
                <c:pt idx="5846">
                  <c:v>6973.7430000000004</c:v>
                </c:pt>
                <c:pt idx="5847">
                  <c:v>6975.8819999999996</c:v>
                </c:pt>
                <c:pt idx="5848">
                  <c:v>6976.2330000000002</c:v>
                </c:pt>
                <c:pt idx="5849">
                  <c:v>6976.442</c:v>
                </c:pt>
                <c:pt idx="5850">
                  <c:v>6977.2640000000001</c:v>
                </c:pt>
                <c:pt idx="5851">
                  <c:v>6979.1409999999996</c:v>
                </c:pt>
                <c:pt idx="5852">
                  <c:v>6979.6170000000002</c:v>
                </c:pt>
                <c:pt idx="5853">
                  <c:v>6981.84</c:v>
                </c:pt>
                <c:pt idx="5854">
                  <c:v>6983.0020000000004</c:v>
                </c:pt>
                <c:pt idx="5855">
                  <c:v>6984.5389999999998</c:v>
                </c:pt>
                <c:pt idx="5856">
                  <c:v>6984.9520000000002</c:v>
                </c:pt>
                <c:pt idx="5857">
                  <c:v>6986.5839999999998</c:v>
                </c:pt>
                <c:pt idx="5858">
                  <c:v>6987.2380000000003</c:v>
                </c:pt>
                <c:pt idx="5859">
                  <c:v>6989.4870000000001</c:v>
                </c:pt>
                <c:pt idx="5860">
                  <c:v>6989.77</c:v>
                </c:pt>
                <c:pt idx="5861">
                  <c:v>6989.9380000000001</c:v>
                </c:pt>
                <c:pt idx="5862">
                  <c:v>6992.6369999999997</c:v>
                </c:pt>
                <c:pt idx="5863">
                  <c:v>6993.1540000000005</c:v>
                </c:pt>
                <c:pt idx="5864">
                  <c:v>6994.0219999999999</c:v>
                </c:pt>
                <c:pt idx="5865">
                  <c:v>6995.3360000000002</c:v>
                </c:pt>
                <c:pt idx="5866">
                  <c:v>6996.5379999999996</c:v>
                </c:pt>
                <c:pt idx="5867">
                  <c:v>6998.0349999999999</c:v>
                </c:pt>
                <c:pt idx="5868">
                  <c:v>6998.5569999999998</c:v>
                </c:pt>
                <c:pt idx="5869">
                  <c:v>6999.9219999999996</c:v>
                </c:pt>
                <c:pt idx="5870">
                  <c:v>7000.7340000000004</c:v>
                </c:pt>
                <c:pt idx="5871">
                  <c:v>7003.0919999999996</c:v>
                </c:pt>
                <c:pt idx="5872">
                  <c:v>7003.3059999999996</c:v>
                </c:pt>
                <c:pt idx="5873">
                  <c:v>7003.9359999999997</c:v>
                </c:pt>
                <c:pt idx="5874">
                  <c:v>7005.174</c:v>
                </c:pt>
                <c:pt idx="5875">
                  <c:v>7006.4290000000001</c:v>
                </c:pt>
                <c:pt idx="5876">
                  <c:v>7006.6469999999999</c:v>
                </c:pt>
                <c:pt idx="5877">
                  <c:v>7006.8370000000004</c:v>
                </c:pt>
                <c:pt idx="5878">
                  <c:v>7009.5609999999997</c:v>
                </c:pt>
                <c:pt idx="5879">
                  <c:v>7009.9110000000001</c:v>
                </c:pt>
                <c:pt idx="5880">
                  <c:v>7009.9350000000004</c:v>
                </c:pt>
                <c:pt idx="5881">
                  <c:v>7009.9629999999997</c:v>
                </c:pt>
                <c:pt idx="5882">
                  <c:v>7012.9849999999997</c:v>
                </c:pt>
                <c:pt idx="5883">
                  <c:v>7013.223</c:v>
                </c:pt>
                <c:pt idx="5884">
                  <c:v>7017.0309999999999</c:v>
                </c:pt>
                <c:pt idx="5885">
                  <c:v>7019.1329999999998</c:v>
                </c:pt>
                <c:pt idx="5886">
                  <c:v>7020.5649999999996</c:v>
                </c:pt>
                <c:pt idx="5887">
                  <c:v>7022.2079999999996</c:v>
                </c:pt>
                <c:pt idx="5888">
                  <c:v>7023.0870000000004</c:v>
                </c:pt>
                <c:pt idx="5889">
                  <c:v>7024.0990000000002</c:v>
                </c:pt>
                <c:pt idx="5890">
                  <c:v>7025.2820000000002</c:v>
                </c:pt>
                <c:pt idx="5891">
                  <c:v>7026.3760000000002</c:v>
                </c:pt>
                <c:pt idx="5892">
                  <c:v>7027.6329999999998</c:v>
                </c:pt>
                <c:pt idx="5893">
                  <c:v>7028.3559999999998</c:v>
                </c:pt>
                <c:pt idx="5894">
                  <c:v>7029.6639999999998</c:v>
                </c:pt>
                <c:pt idx="5895">
                  <c:v>7031.1670000000004</c:v>
                </c:pt>
                <c:pt idx="5896">
                  <c:v>7031.43</c:v>
                </c:pt>
                <c:pt idx="5897">
                  <c:v>7032.9520000000002</c:v>
                </c:pt>
                <c:pt idx="5898">
                  <c:v>7034.5039999999999</c:v>
                </c:pt>
                <c:pt idx="5899">
                  <c:v>7034.701</c:v>
                </c:pt>
                <c:pt idx="5900">
                  <c:v>7036.24</c:v>
                </c:pt>
                <c:pt idx="5901">
                  <c:v>7038.2349999999997</c:v>
                </c:pt>
                <c:pt idx="5902">
                  <c:v>7039.317</c:v>
                </c:pt>
                <c:pt idx="5903">
                  <c:v>7039.5280000000002</c:v>
                </c:pt>
                <c:pt idx="5904">
                  <c:v>7040.6530000000002</c:v>
                </c:pt>
                <c:pt idx="5905">
                  <c:v>7041.7690000000002</c:v>
                </c:pt>
                <c:pt idx="5906">
                  <c:v>7042.8159999999998</c:v>
                </c:pt>
                <c:pt idx="5907">
                  <c:v>7043.7269999999999</c:v>
                </c:pt>
                <c:pt idx="5908">
                  <c:v>7045.3029999999999</c:v>
                </c:pt>
                <c:pt idx="5909">
                  <c:v>7046.8010000000004</c:v>
                </c:pt>
                <c:pt idx="5910">
                  <c:v>7048.8370000000004</c:v>
                </c:pt>
                <c:pt idx="5911">
                  <c:v>7049.393</c:v>
                </c:pt>
                <c:pt idx="5912">
                  <c:v>7049.8760000000002</c:v>
                </c:pt>
                <c:pt idx="5913">
                  <c:v>7052.3710000000001</c:v>
                </c:pt>
                <c:pt idx="5914">
                  <c:v>7052.6809999999996</c:v>
                </c:pt>
                <c:pt idx="5915">
                  <c:v>7052.95</c:v>
                </c:pt>
                <c:pt idx="5916">
                  <c:v>7055.9049999999997</c:v>
                </c:pt>
                <c:pt idx="5917">
                  <c:v>7055.9690000000001</c:v>
                </c:pt>
                <c:pt idx="5918">
                  <c:v>7056.0240000000003</c:v>
                </c:pt>
                <c:pt idx="5919">
                  <c:v>7059.098</c:v>
                </c:pt>
                <c:pt idx="5920">
                  <c:v>7059.4390000000003</c:v>
                </c:pt>
                <c:pt idx="5921">
                  <c:v>7062.1719999999996</c:v>
                </c:pt>
                <c:pt idx="5922">
                  <c:v>7062.5450000000001</c:v>
                </c:pt>
                <c:pt idx="5923">
                  <c:v>7062.973</c:v>
                </c:pt>
                <c:pt idx="5924">
                  <c:v>7065.2470000000003</c:v>
                </c:pt>
                <c:pt idx="5925">
                  <c:v>7065.8329999999996</c:v>
                </c:pt>
                <c:pt idx="5926">
                  <c:v>7066.5069999999996</c:v>
                </c:pt>
                <c:pt idx="5927">
                  <c:v>7068.3209999999999</c:v>
                </c:pt>
                <c:pt idx="5928">
                  <c:v>7069.1210000000001</c:v>
                </c:pt>
                <c:pt idx="5929">
                  <c:v>7070.0410000000002</c:v>
                </c:pt>
                <c:pt idx="5930">
                  <c:v>7071.3950000000004</c:v>
                </c:pt>
                <c:pt idx="5931">
                  <c:v>7072.4089999999997</c:v>
                </c:pt>
                <c:pt idx="5932">
                  <c:v>7073.5749999999998</c:v>
                </c:pt>
                <c:pt idx="5933">
                  <c:v>7074.4690000000001</c:v>
                </c:pt>
                <c:pt idx="5934">
                  <c:v>7075.6970000000001</c:v>
                </c:pt>
                <c:pt idx="5935">
                  <c:v>7077.1090000000004</c:v>
                </c:pt>
                <c:pt idx="5936">
                  <c:v>7077.5439999999999</c:v>
                </c:pt>
                <c:pt idx="5937">
                  <c:v>7078.2479999999996</c:v>
                </c:pt>
                <c:pt idx="5938">
                  <c:v>7079.0510000000004</c:v>
                </c:pt>
                <c:pt idx="5939">
                  <c:v>7080.1670000000004</c:v>
                </c:pt>
                <c:pt idx="5940">
                  <c:v>7082.5810000000001</c:v>
                </c:pt>
                <c:pt idx="5941">
                  <c:v>7082.6350000000002</c:v>
                </c:pt>
                <c:pt idx="5942">
                  <c:v>7082.6549999999997</c:v>
                </c:pt>
                <c:pt idx="5943">
                  <c:v>7082.7030000000004</c:v>
                </c:pt>
                <c:pt idx="5944">
                  <c:v>7085.1450000000004</c:v>
                </c:pt>
                <c:pt idx="5945">
                  <c:v>7087.6329999999998</c:v>
                </c:pt>
                <c:pt idx="5946">
                  <c:v>7088.9750000000004</c:v>
                </c:pt>
                <c:pt idx="5947">
                  <c:v>7089.8010000000004</c:v>
                </c:pt>
                <c:pt idx="5948">
                  <c:v>7090.1220000000003</c:v>
                </c:pt>
                <c:pt idx="5949">
                  <c:v>7090.8530000000001</c:v>
                </c:pt>
                <c:pt idx="5950">
                  <c:v>7091.36</c:v>
                </c:pt>
                <c:pt idx="5951">
                  <c:v>7092.6109999999999</c:v>
                </c:pt>
                <c:pt idx="5952">
                  <c:v>7093.384</c:v>
                </c:pt>
                <c:pt idx="5953">
                  <c:v>7095.1</c:v>
                </c:pt>
                <c:pt idx="5954">
                  <c:v>7095.37</c:v>
                </c:pt>
                <c:pt idx="5955">
                  <c:v>7096.9669999999996</c:v>
                </c:pt>
                <c:pt idx="5956">
                  <c:v>7097.5889999999999</c:v>
                </c:pt>
                <c:pt idx="5957">
                  <c:v>7099.0039999999999</c:v>
                </c:pt>
                <c:pt idx="5958">
                  <c:v>7100.0780000000004</c:v>
                </c:pt>
                <c:pt idx="5959">
                  <c:v>7100.55</c:v>
                </c:pt>
                <c:pt idx="5960">
                  <c:v>7101.7640000000001</c:v>
                </c:pt>
                <c:pt idx="5961">
                  <c:v>7102.567</c:v>
                </c:pt>
                <c:pt idx="5962">
                  <c:v>7104.1329999999998</c:v>
                </c:pt>
                <c:pt idx="5963">
                  <c:v>7105.0559999999996</c:v>
                </c:pt>
                <c:pt idx="5964">
                  <c:v>7107.1540000000005</c:v>
                </c:pt>
                <c:pt idx="5965">
                  <c:v>7107.5450000000001</c:v>
                </c:pt>
                <c:pt idx="5966">
                  <c:v>7107.7169999999996</c:v>
                </c:pt>
                <c:pt idx="5967">
                  <c:v>7108.1580000000004</c:v>
                </c:pt>
                <c:pt idx="5968">
                  <c:v>7111.3</c:v>
                </c:pt>
                <c:pt idx="5969">
                  <c:v>7112.5230000000001</c:v>
                </c:pt>
                <c:pt idx="5970">
                  <c:v>7114.5519999999997</c:v>
                </c:pt>
                <c:pt idx="5971">
                  <c:v>7114.8829999999998</c:v>
                </c:pt>
                <c:pt idx="5972">
                  <c:v>7115.0119999999997</c:v>
                </c:pt>
                <c:pt idx="5973">
                  <c:v>7115.3050000000003</c:v>
                </c:pt>
                <c:pt idx="5974">
                  <c:v>7117.5010000000002</c:v>
                </c:pt>
                <c:pt idx="5975">
                  <c:v>7118.4660000000003</c:v>
                </c:pt>
                <c:pt idx="5976">
                  <c:v>7119.99</c:v>
                </c:pt>
                <c:pt idx="5977">
                  <c:v>7120.9459999999999</c:v>
                </c:pt>
                <c:pt idx="5978">
                  <c:v>7122.049</c:v>
                </c:pt>
                <c:pt idx="5979">
                  <c:v>7122.4790000000003</c:v>
                </c:pt>
                <c:pt idx="5980">
                  <c:v>7123.4560000000001</c:v>
                </c:pt>
                <c:pt idx="5981">
                  <c:v>7124.9679999999998</c:v>
                </c:pt>
                <c:pt idx="5982">
                  <c:v>7125.6319999999996</c:v>
                </c:pt>
                <c:pt idx="5983">
                  <c:v>7127.34</c:v>
                </c:pt>
                <c:pt idx="5984">
                  <c:v>7127.4570000000003</c:v>
                </c:pt>
                <c:pt idx="5985">
                  <c:v>7129.9449999999997</c:v>
                </c:pt>
                <c:pt idx="5986">
                  <c:v>7132.4350000000004</c:v>
                </c:pt>
                <c:pt idx="5987">
                  <c:v>7132.799</c:v>
                </c:pt>
                <c:pt idx="5988">
                  <c:v>7133.7340000000004</c:v>
                </c:pt>
                <c:pt idx="5989">
                  <c:v>7134.9229999999998</c:v>
                </c:pt>
                <c:pt idx="5990">
                  <c:v>7136.3819999999996</c:v>
                </c:pt>
                <c:pt idx="5991">
                  <c:v>7137.4120000000003</c:v>
                </c:pt>
                <c:pt idx="5992">
                  <c:v>7139.7560000000003</c:v>
                </c:pt>
                <c:pt idx="5993">
                  <c:v>7139.9009999999998</c:v>
                </c:pt>
                <c:pt idx="5994">
                  <c:v>7139.9650000000001</c:v>
                </c:pt>
                <c:pt idx="5995">
                  <c:v>7140.1279999999997</c:v>
                </c:pt>
                <c:pt idx="5996">
                  <c:v>7142.39</c:v>
                </c:pt>
                <c:pt idx="5997">
                  <c:v>7142.6670000000004</c:v>
                </c:pt>
                <c:pt idx="5998">
                  <c:v>7143.5479999999998</c:v>
                </c:pt>
                <c:pt idx="5999">
                  <c:v>7144.8789999999999</c:v>
                </c:pt>
                <c:pt idx="6000">
                  <c:v>7146.5230000000001</c:v>
                </c:pt>
                <c:pt idx="6001">
                  <c:v>7147.1310000000003</c:v>
                </c:pt>
                <c:pt idx="6002">
                  <c:v>7147.3680000000004</c:v>
                </c:pt>
                <c:pt idx="6003">
                  <c:v>7147.9070000000002</c:v>
                </c:pt>
                <c:pt idx="6004">
                  <c:v>7149.857</c:v>
                </c:pt>
                <c:pt idx="6005">
                  <c:v>7150.7139999999999</c:v>
                </c:pt>
                <c:pt idx="6006">
                  <c:v>7152.3459999999995</c:v>
                </c:pt>
                <c:pt idx="6007">
                  <c:v>7152.9170000000004</c:v>
                </c:pt>
                <c:pt idx="6008">
                  <c:v>7154.2969999999996</c:v>
                </c:pt>
                <c:pt idx="6009">
                  <c:v>7154.835</c:v>
                </c:pt>
                <c:pt idx="6010">
                  <c:v>7156.058</c:v>
                </c:pt>
                <c:pt idx="6011">
                  <c:v>7157.3239999999996</c:v>
                </c:pt>
                <c:pt idx="6012">
                  <c:v>7157.8810000000003</c:v>
                </c:pt>
                <c:pt idx="6013">
                  <c:v>7159.3109999999997</c:v>
                </c:pt>
                <c:pt idx="6014">
                  <c:v>7159.8130000000001</c:v>
                </c:pt>
                <c:pt idx="6015">
                  <c:v>7161.4639999999999</c:v>
                </c:pt>
                <c:pt idx="6016">
                  <c:v>7162.3019999999997</c:v>
                </c:pt>
                <c:pt idx="6017">
                  <c:v>7164.2079999999996</c:v>
                </c:pt>
                <c:pt idx="6018">
                  <c:v>7164.7910000000002</c:v>
                </c:pt>
                <c:pt idx="6019">
                  <c:v>7165.0469999999996</c:v>
                </c:pt>
                <c:pt idx="6020">
                  <c:v>7165.7049999999999</c:v>
                </c:pt>
                <c:pt idx="6021">
                  <c:v>7167.28</c:v>
                </c:pt>
                <c:pt idx="6022">
                  <c:v>7168.63</c:v>
                </c:pt>
                <c:pt idx="6023">
                  <c:v>7169.7690000000002</c:v>
                </c:pt>
                <c:pt idx="6024">
                  <c:v>7172.2129999999997</c:v>
                </c:pt>
                <c:pt idx="6025">
                  <c:v>7172.2579999999998</c:v>
                </c:pt>
                <c:pt idx="6026">
                  <c:v>7172.3580000000002</c:v>
                </c:pt>
                <c:pt idx="6027">
                  <c:v>7174.433</c:v>
                </c:pt>
                <c:pt idx="6028">
                  <c:v>7174.73</c:v>
                </c:pt>
                <c:pt idx="6029">
                  <c:v>7177.09</c:v>
                </c:pt>
                <c:pt idx="6030">
                  <c:v>7178.759</c:v>
                </c:pt>
                <c:pt idx="6031">
                  <c:v>7179.4489999999996</c:v>
                </c:pt>
                <c:pt idx="6032">
                  <c:v>7181.8090000000002</c:v>
                </c:pt>
                <c:pt idx="6033">
                  <c:v>7182.4549999999999</c:v>
                </c:pt>
                <c:pt idx="6034">
                  <c:v>7183.8990000000003</c:v>
                </c:pt>
                <c:pt idx="6035">
                  <c:v>7184.1689999999999</c:v>
                </c:pt>
                <c:pt idx="6036">
                  <c:v>7184.5619999999999</c:v>
                </c:pt>
                <c:pt idx="6037">
                  <c:v>7186.5280000000002</c:v>
                </c:pt>
                <c:pt idx="6038">
                  <c:v>7187.875</c:v>
                </c:pt>
                <c:pt idx="6039">
                  <c:v>7188.8879999999999</c:v>
                </c:pt>
                <c:pt idx="6040">
                  <c:v>7190.3649999999998</c:v>
                </c:pt>
                <c:pt idx="6041">
                  <c:v>7190.576</c:v>
                </c:pt>
                <c:pt idx="6042">
                  <c:v>7191.2470000000003</c:v>
                </c:pt>
                <c:pt idx="6043">
                  <c:v>7191.8519999999999</c:v>
                </c:pt>
                <c:pt idx="6044">
                  <c:v>7193.6059999999998</c:v>
                </c:pt>
                <c:pt idx="6045">
                  <c:v>7195.0879999999997</c:v>
                </c:pt>
                <c:pt idx="6046">
                  <c:v>7195.8280000000004</c:v>
                </c:pt>
                <c:pt idx="6047">
                  <c:v>7195.9660000000003</c:v>
                </c:pt>
                <c:pt idx="6048">
                  <c:v>7196.1679999999997</c:v>
                </c:pt>
                <c:pt idx="6049">
                  <c:v>7198.326</c:v>
                </c:pt>
                <c:pt idx="6050">
                  <c:v>7199.8040000000001</c:v>
                </c:pt>
                <c:pt idx="6051">
                  <c:v>7200.6850000000004</c:v>
                </c:pt>
                <c:pt idx="6052">
                  <c:v>7201.9709999999995</c:v>
                </c:pt>
                <c:pt idx="6053">
                  <c:v>7203.0450000000001</c:v>
                </c:pt>
                <c:pt idx="6054">
                  <c:v>7203.7809999999999</c:v>
                </c:pt>
                <c:pt idx="6055">
                  <c:v>7205.4040000000005</c:v>
                </c:pt>
                <c:pt idx="6056">
                  <c:v>7207.72</c:v>
                </c:pt>
                <c:pt idx="6057">
                  <c:v>7207.7569999999996</c:v>
                </c:pt>
                <c:pt idx="6058">
                  <c:v>7210.1239999999998</c:v>
                </c:pt>
                <c:pt idx="6059">
                  <c:v>7211.7330000000002</c:v>
                </c:pt>
                <c:pt idx="6060">
                  <c:v>7212.4830000000002</c:v>
                </c:pt>
                <c:pt idx="6061">
                  <c:v>7213.5770000000002</c:v>
                </c:pt>
                <c:pt idx="6062">
                  <c:v>7214.8419999999996</c:v>
                </c:pt>
                <c:pt idx="6063">
                  <c:v>7215.71</c:v>
                </c:pt>
                <c:pt idx="6064">
                  <c:v>7217.2020000000002</c:v>
                </c:pt>
                <c:pt idx="6065">
                  <c:v>7219.38</c:v>
                </c:pt>
                <c:pt idx="6066">
                  <c:v>7219.5619999999999</c:v>
                </c:pt>
                <c:pt idx="6067">
                  <c:v>7219.6859999999997</c:v>
                </c:pt>
                <c:pt idx="6068">
                  <c:v>7220.3530000000001</c:v>
                </c:pt>
                <c:pt idx="6069">
                  <c:v>7221.9210000000003</c:v>
                </c:pt>
                <c:pt idx="6070">
                  <c:v>7223.6629999999996</c:v>
                </c:pt>
                <c:pt idx="6071">
                  <c:v>7224.2809999999999</c:v>
                </c:pt>
                <c:pt idx="6072">
                  <c:v>7225.183</c:v>
                </c:pt>
                <c:pt idx="6073">
                  <c:v>7226.64</c:v>
                </c:pt>
                <c:pt idx="6074">
                  <c:v>7227.3770000000004</c:v>
                </c:pt>
                <c:pt idx="6075">
                  <c:v>7227.6390000000001</c:v>
                </c:pt>
                <c:pt idx="6076">
                  <c:v>7230.9859999999999</c:v>
                </c:pt>
                <c:pt idx="6077">
                  <c:v>7231.6149999999998</c:v>
                </c:pt>
                <c:pt idx="6078">
                  <c:v>7232.9849999999997</c:v>
                </c:pt>
                <c:pt idx="6079">
                  <c:v>7233.7190000000001</c:v>
                </c:pt>
                <c:pt idx="6080">
                  <c:v>7235.5910000000003</c:v>
                </c:pt>
                <c:pt idx="6081">
                  <c:v>7236.7889999999998</c:v>
                </c:pt>
                <c:pt idx="6082">
                  <c:v>7239.5680000000002</c:v>
                </c:pt>
                <c:pt idx="6083">
                  <c:v>7240.7969999999996</c:v>
                </c:pt>
                <c:pt idx="6084">
                  <c:v>7242.5919999999996</c:v>
                </c:pt>
                <c:pt idx="6085">
                  <c:v>7243.1570000000002</c:v>
                </c:pt>
                <c:pt idx="6086">
                  <c:v>7243.5439999999999</c:v>
                </c:pt>
                <c:pt idx="6087">
                  <c:v>7245.5169999999998</c:v>
                </c:pt>
                <c:pt idx="6088">
                  <c:v>7245.6180000000004</c:v>
                </c:pt>
                <c:pt idx="6089">
                  <c:v>7247.5209999999997</c:v>
                </c:pt>
                <c:pt idx="6090">
                  <c:v>7248.3950000000004</c:v>
                </c:pt>
                <c:pt idx="6091">
                  <c:v>7250.2349999999997</c:v>
                </c:pt>
                <c:pt idx="6092">
                  <c:v>7251.4970000000003</c:v>
                </c:pt>
                <c:pt idx="6093">
                  <c:v>7252.5950000000003</c:v>
                </c:pt>
                <c:pt idx="6094">
                  <c:v>7254.1980000000003</c:v>
                </c:pt>
                <c:pt idx="6095">
                  <c:v>7254.7730000000001</c:v>
                </c:pt>
                <c:pt idx="6096">
                  <c:v>7254.8389999999999</c:v>
                </c:pt>
                <c:pt idx="6097">
                  <c:v>7255.3680000000004</c:v>
                </c:pt>
                <c:pt idx="6098">
                  <c:v>7255.8879999999999</c:v>
                </c:pt>
                <c:pt idx="6099">
                  <c:v>7257.8720000000003</c:v>
                </c:pt>
                <c:pt idx="6100">
                  <c:v>7258.683</c:v>
                </c:pt>
                <c:pt idx="6101">
                  <c:v>7259.7730000000001</c:v>
                </c:pt>
                <c:pt idx="6102">
                  <c:v>7260.7629999999999</c:v>
                </c:pt>
                <c:pt idx="6103">
                  <c:v>7261.9989999999998</c:v>
                </c:pt>
                <c:pt idx="6104">
                  <c:v>7265.3140000000003</c:v>
                </c:pt>
                <c:pt idx="6105">
                  <c:v>7266.5450000000001</c:v>
                </c:pt>
                <c:pt idx="6106">
                  <c:v>7268.6289999999999</c:v>
                </c:pt>
                <c:pt idx="6107">
                  <c:v>7269.4369999999999</c:v>
                </c:pt>
                <c:pt idx="6108">
                  <c:v>7271.4290000000001</c:v>
                </c:pt>
                <c:pt idx="6109">
                  <c:v>7271.9440000000004</c:v>
                </c:pt>
                <c:pt idx="6110">
                  <c:v>7272.3280000000004</c:v>
                </c:pt>
                <c:pt idx="6111">
                  <c:v>7274.9409999999998</c:v>
                </c:pt>
                <c:pt idx="6112">
                  <c:v>7275.2190000000001</c:v>
                </c:pt>
                <c:pt idx="6113">
                  <c:v>7275.259</c:v>
                </c:pt>
                <c:pt idx="6114">
                  <c:v>7275.3140000000003</c:v>
                </c:pt>
                <c:pt idx="6115">
                  <c:v>7278.11</c:v>
                </c:pt>
                <c:pt idx="6116">
                  <c:v>7278.5749999999998</c:v>
                </c:pt>
                <c:pt idx="6117">
                  <c:v>7279.1989999999996</c:v>
                </c:pt>
                <c:pt idx="6118">
                  <c:v>7281.0010000000002</c:v>
                </c:pt>
                <c:pt idx="6119">
                  <c:v>7281.89</c:v>
                </c:pt>
                <c:pt idx="6120">
                  <c:v>7283.085</c:v>
                </c:pt>
                <c:pt idx="6121">
                  <c:v>7285.2049999999999</c:v>
                </c:pt>
                <c:pt idx="6122">
                  <c:v>7286.7830000000004</c:v>
                </c:pt>
                <c:pt idx="6123">
                  <c:v>7286.97</c:v>
                </c:pt>
                <c:pt idx="6124">
                  <c:v>7287.8689999999997</c:v>
                </c:pt>
                <c:pt idx="6125">
                  <c:v>7288.5209999999997</c:v>
                </c:pt>
                <c:pt idx="6126">
                  <c:v>7289.6750000000002</c:v>
                </c:pt>
                <c:pt idx="6127">
                  <c:v>7292.5659999999998</c:v>
                </c:pt>
                <c:pt idx="6128">
                  <c:v>7294.74</c:v>
                </c:pt>
                <c:pt idx="6129">
                  <c:v>7295.1509999999998</c:v>
                </c:pt>
                <c:pt idx="6130">
                  <c:v>7295.4570000000003</c:v>
                </c:pt>
                <c:pt idx="6131">
                  <c:v>7297.5420000000004</c:v>
                </c:pt>
                <c:pt idx="6132">
                  <c:v>7298.348</c:v>
                </c:pt>
                <c:pt idx="6133">
                  <c:v>7298.4660000000003</c:v>
                </c:pt>
                <c:pt idx="6134">
                  <c:v>7298.625</c:v>
                </c:pt>
                <c:pt idx="6135">
                  <c:v>7301.2389999999996</c:v>
                </c:pt>
                <c:pt idx="6136">
                  <c:v>7301.7820000000002</c:v>
                </c:pt>
                <c:pt idx="6137">
                  <c:v>7305.0969999999998</c:v>
                </c:pt>
                <c:pt idx="6138">
                  <c:v>7306.3959999999997</c:v>
                </c:pt>
                <c:pt idx="6139">
                  <c:v>7307.0219999999999</c:v>
                </c:pt>
                <c:pt idx="6140">
                  <c:v>7308.4120000000003</c:v>
                </c:pt>
                <c:pt idx="6141">
                  <c:v>7309.9129999999996</c:v>
                </c:pt>
                <c:pt idx="6142">
                  <c:v>7310.2809999999999</c:v>
                </c:pt>
                <c:pt idx="6143">
                  <c:v>7311.7280000000001</c:v>
                </c:pt>
                <c:pt idx="6144">
                  <c:v>7312.8040000000001</c:v>
                </c:pt>
                <c:pt idx="6145">
                  <c:v>7314.1660000000002</c:v>
                </c:pt>
                <c:pt idx="6146">
                  <c:v>7315.0429999999997</c:v>
                </c:pt>
                <c:pt idx="6147">
                  <c:v>7315.6949999999997</c:v>
                </c:pt>
                <c:pt idx="6148">
                  <c:v>7318.0510000000004</c:v>
                </c:pt>
                <c:pt idx="6149">
                  <c:v>7318.5860000000002</c:v>
                </c:pt>
                <c:pt idx="6150">
                  <c:v>7320.143</c:v>
                </c:pt>
                <c:pt idx="6151">
                  <c:v>7321.4780000000001</c:v>
                </c:pt>
                <c:pt idx="6152">
                  <c:v>7321.6729999999998</c:v>
                </c:pt>
                <c:pt idx="6153">
                  <c:v>7321.9369999999999</c:v>
                </c:pt>
                <c:pt idx="6154">
                  <c:v>7324.3689999999997</c:v>
                </c:pt>
                <c:pt idx="6155">
                  <c:v>7324.5060000000003</c:v>
                </c:pt>
                <c:pt idx="6156">
                  <c:v>7324.9880000000003</c:v>
                </c:pt>
                <c:pt idx="6157">
                  <c:v>7325.8209999999999</c:v>
                </c:pt>
                <c:pt idx="6158">
                  <c:v>7327.26</c:v>
                </c:pt>
                <c:pt idx="6159">
                  <c:v>7328.3040000000001</c:v>
                </c:pt>
                <c:pt idx="6160">
                  <c:v>7329.7070000000003</c:v>
                </c:pt>
                <c:pt idx="6161">
                  <c:v>7330.1509999999998</c:v>
                </c:pt>
                <c:pt idx="6162">
                  <c:v>7331.6189999999997</c:v>
                </c:pt>
                <c:pt idx="6163">
                  <c:v>7333.5919999999996</c:v>
                </c:pt>
                <c:pt idx="6164">
                  <c:v>7334.9340000000002</c:v>
                </c:pt>
                <c:pt idx="6165">
                  <c:v>7335.933</c:v>
                </c:pt>
                <c:pt idx="6166">
                  <c:v>7337.4769999999999</c:v>
                </c:pt>
                <c:pt idx="6167">
                  <c:v>7338.25</c:v>
                </c:pt>
                <c:pt idx="6168">
                  <c:v>7341.5649999999996</c:v>
                </c:pt>
                <c:pt idx="6169">
                  <c:v>7341.7150000000001</c:v>
                </c:pt>
                <c:pt idx="6170">
                  <c:v>7342.7430000000004</c:v>
                </c:pt>
                <c:pt idx="6171">
                  <c:v>7344.607</c:v>
                </c:pt>
                <c:pt idx="6172">
                  <c:v>7344.88</c:v>
                </c:pt>
                <c:pt idx="6173">
                  <c:v>7345.2479999999996</c:v>
                </c:pt>
                <c:pt idx="6174">
                  <c:v>7347.4979999999996</c:v>
                </c:pt>
                <c:pt idx="6175">
                  <c:v>7348.1949999999997</c:v>
                </c:pt>
                <c:pt idx="6176">
                  <c:v>7349.1329999999998</c:v>
                </c:pt>
                <c:pt idx="6177">
                  <c:v>7350.3890000000001</c:v>
                </c:pt>
                <c:pt idx="6178">
                  <c:v>7354.826</c:v>
                </c:pt>
                <c:pt idx="6179">
                  <c:v>7355.7120000000004</c:v>
                </c:pt>
                <c:pt idx="6180">
                  <c:v>7356.1710000000003</c:v>
                </c:pt>
                <c:pt idx="6181">
                  <c:v>7356.9030000000002</c:v>
                </c:pt>
                <c:pt idx="6182">
                  <c:v>7358.1409999999996</c:v>
                </c:pt>
                <c:pt idx="6183">
                  <c:v>7359.0630000000001</c:v>
                </c:pt>
                <c:pt idx="6184">
                  <c:v>7360.7879999999996</c:v>
                </c:pt>
                <c:pt idx="6185">
                  <c:v>7361.4570000000003</c:v>
                </c:pt>
                <c:pt idx="6186">
                  <c:v>7361.9539999999997</c:v>
                </c:pt>
                <c:pt idx="6187">
                  <c:v>7364.6729999999998</c:v>
                </c:pt>
                <c:pt idx="6188">
                  <c:v>7364.7719999999999</c:v>
                </c:pt>
                <c:pt idx="6189">
                  <c:v>7364.8450000000003</c:v>
                </c:pt>
                <c:pt idx="6190">
                  <c:v>7365.3429999999998</c:v>
                </c:pt>
                <c:pt idx="6191">
                  <c:v>7367.7359999999999</c:v>
                </c:pt>
                <c:pt idx="6192">
                  <c:v>7368.5590000000002</c:v>
                </c:pt>
                <c:pt idx="6193">
                  <c:v>7370.6270000000004</c:v>
                </c:pt>
                <c:pt idx="6194">
                  <c:v>7371.402</c:v>
                </c:pt>
                <c:pt idx="6195">
                  <c:v>7372.4440000000004</c:v>
                </c:pt>
                <c:pt idx="6196">
                  <c:v>7373.5190000000002</c:v>
                </c:pt>
                <c:pt idx="6197">
                  <c:v>7374.7169999999996</c:v>
                </c:pt>
                <c:pt idx="6198">
                  <c:v>7376.3289999999997</c:v>
                </c:pt>
                <c:pt idx="6199">
                  <c:v>7376.41</c:v>
                </c:pt>
                <c:pt idx="6200">
                  <c:v>7378.0330000000004</c:v>
                </c:pt>
                <c:pt idx="6201">
                  <c:v>7379.3010000000004</c:v>
                </c:pt>
                <c:pt idx="6202">
                  <c:v>7380.2139999999999</c:v>
                </c:pt>
                <c:pt idx="6203">
                  <c:v>7381.348</c:v>
                </c:pt>
                <c:pt idx="6204">
                  <c:v>7382.192</c:v>
                </c:pt>
                <c:pt idx="6205">
                  <c:v>7384.0990000000002</c:v>
                </c:pt>
                <c:pt idx="6206">
                  <c:v>7384.6629999999996</c:v>
                </c:pt>
                <c:pt idx="6207">
                  <c:v>7385.0829999999996</c:v>
                </c:pt>
                <c:pt idx="6208">
                  <c:v>7385.18</c:v>
                </c:pt>
                <c:pt idx="6209">
                  <c:v>7386.7579999999998</c:v>
                </c:pt>
                <c:pt idx="6210">
                  <c:v>7387.7759999999998</c:v>
                </c:pt>
                <c:pt idx="6211">
                  <c:v>7388.0429999999997</c:v>
                </c:pt>
                <c:pt idx="6212">
                  <c:v>7388.5010000000002</c:v>
                </c:pt>
                <c:pt idx="6213">
                  <c:v>7390.4610000000002</c:v>
                </c:pt>
                <c:pt idx="6214">
                  <c:v>7391.4350000000004</c:v>
                </c:pt>
                <c:pt idx="6215">
                  <c:v>7393.1009999999997</c:v>
                </c:pt>
                <c:pt idx="6216">
                  <c:v>7394.826</c:v>
                </c:pt>
                <c:pt idx="6217">
                  <c:v>7395.8329999999996</c:v>
                </c:pt>
                <c:pt idx="6218">
                  <c:v>7397.701</c:v>
                </c:pt>
                <c:pt idx="6219">
                  <c:v>7398.2169999999996</c:v>
                </c:pt>
                <c:pt idx="6220">
                  <c:v>7398.5190000000002</c:v>
                </c:pt>
                <c:pt idx="6221">
                  <c:v>7399.6679999999997</c:v>
                </c:pt>
                <c:pt idx="6222">
                  <c:v>7401.2049999999999</c:v>
                </c:pt>
                <c:pt idx="6223">
                  <c:v>7401.6090000000004</c:v>
                </c:pt>
                <c:pt idx="6224">
                  <c:v>7402.3010000000004</c:v>
                </c:pt>
                <c:pt idx="6225">
                  <c:v>7403.8909999999996</c:v>
                </c:pt>
                <c:pt idx="6226">
                  <c:v>7405.0010000000002</c:v>
                </c:pt>
                <c:pt idx="6227">
                  <c:v>7406.5770000000002</c:v>
                </c:pt>
                <c:pt idx="6228">
                  <c:v>7406.9009999999998</c:v>
                </c:pt>
                <c:pt idx="6229">
                  <c:v>7407.8789999999999</c:v>
                </c:pt>
                <c:pt idx="6230">
                  <c:v>7408.3919999999998</c:v>
                </c:pt>
                <c:pt idx="6231">
                  <c:v>7411.5010000000002</c:v>
                </c:pt>
                <c:pt idx="6232">
                  <c:v>7411.7830000000004</c:v>
                </c:pt>
                <c:pt idx="6233">
                  <c:v>7411.9480000000003</c:v>
                </c:pt>
                <c:pt idx="6234">
                  <c:v>7412.576</c:v>
                </c:pt>
                <c:pt idx="6235">
                  <c:v>7415.1750000000002</c:v>
                </c:pt>
                <c:pt idx="6236">
                  <c:v>7416.1009999999997</c:v>
                </c:pt>
                <c:pt idx="6237">
                  <c:v>7417.32</c:v>
                </c:pt>
                <c:pt idx="6238">
                  <c:v>7418.5659999999998</c:v>
                </c:pt>
                <c:pt idx="6239">
                  <c:v>7420.0060000000003</c:v>
                </c:pt>
                <c:pt idx="6240">
                  <c:v>7420.701</c:v>
                </c:pt>
                <c:pt idx="6241">
                  <c:v>7422.6909999999998</c:v>
                </c:pt>
                <c:pt idx="6242">
                  <c:v>7425.3010000000004</c:v>
                </c:pt>
                <c:pt idx="6243">
                  <c:v>7425.3490000000002</c:v>
                </c:pt>
                <c:pt idx="6244">
                  <c:v>7425.3770000000004</c:v>
                </c:pt>
                <c:pt idx="6245">
                  <c:v>7425.4849999999997</c:v>
                </c:pt>
                <c:pt idx="6246">
                  <c:v>7428.0640000000003</c:v>
                </c:pt>
                <c:pt idx="6247">
                  <c:v>7428.741</c:v>
                </c:pt>
                <c:pt idx="6248">
                  <c:v>7429.9009999999998</c:v>
                </c:pt>
                <c:pt idx="6249">
                  <c:v>7430.7489999999998</c:v>
                </c:pt>
                <c:pt idx="6250">
                  <c:v>7432.1319999999996</c:v>
                </c:pt>
                <c:pt idx="6251">
                  <c:v>7432.5739999999996</c:v>
                </c:pt>
                <c:pt idx="6252">
                  <c:v>7433.4350000000004</c:v>
                </c:pt>
                <c:pt idx="6253">
                  <c:v>7434.5010000000002</c:v>
                </c:pt>
                <c:pt idx="6254">
                  <c:v>7435.5240000000003</c:v>
                </c:pt>
                <c:pt idx="6255">
                  <c:v>7438.3940000000002</c:v>
                </c:pt>
                <c:pt idx="6256">
                  <c:v>7438.915</c:v>
                </c:pt>
                <c:pt idx="6257">
                  <c:v>7441.4930000000004</c:v>
                </c:pt>
                <c:pt idx="6258">
                  <c:v>7442.3069999999998</c:v>
                </c:pt>
                <c:pt idx="6259">
                  <c:v>7443.701</c:v>
                </c:pt>
                <c:pt idx="6260">
                  <c:v>7444.1779999999999</c:v>
                </c:pt>
                <c:pt idx="6261">
                  <c:v>7445.6980000000003</c:v>
                </c:pt>
                <c:pt idx="6262">
                  <c:v>7446.8639999999996</c:v>
                </c:pt>
                <c:pt idx="6263">
                  <c:v>7448.3010000000004</c:v>
                </c:pt>
                <c:pt idx="6264">
                  <c:v>7449.09</c:v>
                </c:pt>
                <c:pt idx="6265">
                  <c:v>7449.55</c:v>
                </c:pt>
                <c:pt idx="6266">
                  <c:v>7451.3019999999997</c:v>
                </c:pt>
                <c:pt idx="6267">
                  <c:v>7452.4809999999998</c:v>
                </c:pt>
                <c:pt idx="6268">
                  <c:v>7452.9009999999998</c:v>
                </c:pt>
                <c:pt idx="6269">
                  <c:v>7454.9219999999996</c:v>
                </c:pt>
                <c:pt idx="6270">
                  <c:v>7455.8729999999996</c:v>
                </c:pt>
                <c:pt idx="6271">
                  <c:v>7457.5020000000004</c:v>
                </c:pt>
                <c:pt idx="6272">
                  <c:v>7459.2640000000001</c:v>
                </c:pt>
                <c:pt idx="6273">
                  <c:v>7462.1009999999997</c:v>
                </c:pt>
                <c:pt idx="6274">
                  <c:v>7462.6559999999999</c:v>
                </c:pt>
                <c:pt idx="6275">
                  <c:v>7462.9790000000003</c:v>
                </c:pt>
                <c:pt idx="6276">
                  <c:v>7463.33</c:v>
                </c:pt>
                <c:pt idx="6277">
                  <c:v>7463.7449999999999</c:v>
                </c:pt>
                <c:pt idx="6278">
                  <c:v>7465.3940000000002</c:v>
                </c:pt>
                <c:pt idx="6279">
                  <c:v>7466.4520000000002</c:v>
                </c:pt>
                <c:pt idx="6280">
                  <c:v>7467.768</c:v>
                </c:pt>
                <c:pt idx="6281">
                  <c:v>7469.8220000000001</c:v>
                </c:pt>
                <c:pt idx="6282">
                  <c:v>7470.143</c:v>
                </c:pt>
                <c:pt idx="6283">
                  <c:v>7471.29</c:v>
                </c:pt>
                <c:pt idx="6284">
                  <c:v>7472.5169999999998</c:v>
                </c:pt>
                <c:pt idx="6285">
                  <c:v>7474.2449999999999</c:v>
                </c:pt>
                <c:pt idx="6286">
                  <c:v>7475.8980000000001</c:v>
                </c:pt>
                <c:pt idx="6287">
                  <c:v>7477.2650000000003</c:v>
                </c:pt>
                <c:pt idx="6288">
                  <c:v>7478.1409999999996</c:v>
                </c:pt>
                <c:pt idx="6289">
                  <c:v>7479.6390000000001</c:v>
                </c:pt>
                <c:pt idx="6290">
                  <c:v>7481.9759999999997</c:v>
                </c:pt>
                <c:pt idx="6291">
                  <c:v>7482.0140000000001</c:v>
                </c:pt>
                <c:pt idx="6292">
                  <c:v>7482.0379999999996</c:v>
                </c:pt>
                <c:pt idx="6293">
                  <c:v>7482.1490000000003</c:v>
                </c:pt>
                <c:pt idx="6294">
                  <c:v>7484.3879999999999</c:v>
                </c:pt>
                <c:pt idx="6295">
                  <c:v>7485.9350000000004</c:v>
                </c:pt>
                <c:pt idx="6296">
                  <c:v>7487.1769999999997</c:v>
                </c:pt>
                <c:pt idx="6297">
                  <c:v>7488.0529999999999</c:v>
                </c:pt>
                <c:pt idx="6298">
                  <c:v>7489.1360000000004</c:v>
                </c:pt>
                <c:pt idx="6299">
                  <c:v>7493.009</c:v>
                </c:pt>
                <c:pt idx="6300">
                  <c:v>7493.7280000000001</c:v>
                </c:pt>
                <c:pt idx="6301">
                  <c:v>7493.8850000000002</c:v>
                </c:pt>
                <c:pt idx="6302">
                  <c:v>7494.1289999999999</c:v>
                </c:pt>
                <c:pt idx="6303">
                  <c:v>7496.259</c:v>
                </c:pt>
                <c:pt idx="6304">
                  <c:v>7497.6239999999998</c:v>
                </c:pt>
                <c:pt idx="6305">
                  <c:v>7498.6329999999998</c:v>
                </c:pt>
                <c:pt idx="6306">
                  <c:v>7500.2070000000003</c:v>
                </c:pt>
                <c:pt idx="6307">
                  <c:v>7501.0069999999996</c:v>
                </c:pt>
                <c:pt idx="6308">
                  <c:v>7503.3810000000003</c:v>
                </c:pt>
                <c:pt idx="6309">
                  <c:v>7505.7560000000003</c:v>
                </c:pt>
                <c:pt idx="6310">
                  <c:v>7506.2839999999997</c:v>
                </c:pt>
                <c:pt idx="6311">
                  <c:v>7508.13</c:v>
                </c:pt>
                <c:pt idx="6312">
                  <c:v>7510.5039999999999</c:v>
                </c:pt>
                <c:pt idx="6313">
                  <c:v>7513.21</c:v>
                </c:pt>
                <c:pt idx="6314">
                  <c:v>7515.2520000000004</c:v>
                </c:pt>
                <c:pt idx="6315">
                  <c:v>7517.107</c:v>
                </c:pt>
                <c:pt idx="6316">
                  <c:v>7517.6270000000004</c:v>
                </c:pt>
                <c:pt idx="6317">
                  <c:v>7518.4380000000001</c:v>
                </c:pt>
                <c:pt idx="6318">
                  <c:v>7520.0010000000002</c:v>
                </c:pt>
                <c:pt idx="6319">
                  <c:v>7521.0029999999997</c:v>
                </c:pt>
                <c:pt idx="6320">
                  <c:v>7522.375</c:v>
                </c:pt>
                <c:pt idx="6321">
                  <c:v>7524.5150000000003</c:v>
                </c:pt>
                <c:pt idx="6322">
                  <c:v>7524.75</c:v>
                </c:pt>
                <c:pt idx="6323">
                  <c:v>7524.9</c:v>
                </c:pt>
                <c:pt idx="6324">
                  <c:v>7525.5879999999997</c:v>
                </c:pt>
                <c:pt idx="6325">
                  <c:v>7527.1239999999998</c:v>
                </c:pt>
                <c:pt idx="6326">
                  <c:v>7528.7960000000003</c:v>
                </c:pt>
                <c:pt idx="6327">
                  <c:v>7529.4979999999996</c:v>
                </c:pt>
                <c:pt idx="6328">
                  <c:v>7530.5919999999996</c:v>
                </c:pt>
                <c:pt idx="6329">
                  <c:v>7534.2460000000001</c:v>
                </c:pt>
                <c:pt idx="6330">
                  <c:v>7536.4480000000003</c:v>
                </c:pt>
                <c:pt idx="6331">
                  <c:v>7536.5889999999999</c:v>
                </c:pt>
                <c:pt idx="6332">
                  <c:v>7536.6210000000001</c:v>
                </c:pt>
                <c:pt idx="6333">
                  <c:v>7536.6689999999999</c:v>
                </c:pt>
                <c:pt idx="6334">
                  <c:v>7538.9949999999999</c:v>
                </c:pt>
                <c:pt idx="6335">
                  <c:v>7540.4859999999999</c:v>
                </c:pt>
                <c:pt idx="6336">
                  <c:v>7541.3689999999997</c:v>
                </c:pt>
                <c:pt idx="6337">
                  <c:v>7544.3819999999996</c:v>
                </c:pt>
                <c:pt idx="6338">
                  <c:v>7547.3069999999998</c:v>
                </c:pt>
                <c:pt idx="6339">
                  <c:v>7548.2790000000005</c:v>
                </c:pt>
                <c:pt idx="6340">
                  <c:v>7548.491</c:v>
                </c:pt>
                <c:pt idx="6341">
                  <c:v>7548.8230000000003</c:v>
                </c:pt>
                <c:pt idx="6342">
                  <c:v>7549.1859999999997</c:v>
                </c:pt>
                <c:pt idx="6343">
                  <c:v>7550.866</c:v>
                </c:pt>
                <c:pt idx="6344">
                  <c:v>7552.1750000000002</c:v>
                </c:pt>
                <c:pt idx="6345">
                  <c:v>7553.24</c:v>
                </c:pt>
                <c:pt idx="6346">
                  <c:v>7554.9</c:v>
                </c:pt>
                <c:pt idx="6347">
                  <c:v>7555.6139999999996</c:v>
                </c:pt>
                <c:pt idx="6348">
                  <c:v>7556.0720000000001</c:v>
                </c:pt>
                <c:pt idx="6349">
                  <c:v>7557.9880000000003</c:v>
                </c:pt>
                <c:pt idx="6350">
                  <c:v>7558.1670000000004</c:v>
                </c:pt>
                <c:pt idx="6351">
                  <c:v>7559.9690000000001</c:v>
                </c:pt>
                <c:pt idx="6352">
                  <c:v>7560.3620000000001</c:v>
                </c:pt>
                <c:pt idx="6353">
                  <c:v>7560.9769999999999</c:v>
                </c:pt>
                <c:pt idx="6354">
                  <c:v>7562.7370000000001</c:v>
                </c:pt>
                <c:pt idx="6355">
                  <c:v>7563.8649999999998</c:v>
                </c:pt>
                <c:pt idx="6356">
                  <c:v>7567.0540000000001</c:v>
                </c:pt>
                <c:pt idx="6357">
                  <c:v>7567.4849999999997</c:v>
                </c:pt>
                <c:pt idx="6358">
                  <c:v>7569.8590000000004</c:v>
                </c:pt>
                <c:pt idx="6359">
                  <c:v>7572.2330000000002</c:v>
                </c:pt>
                <c:pt idx="6360">
                  <c:v>7573.1310000000003</c:v>
                </c:pt>
                <c:pt idx="6361">
                  <c:v>7574.1350000000002</c:v>
                </c:pt>
                <c:pt idx="6362">
                  <c:v>7574.6689999999999</c:v>
                </c:pt>
                <c:pt idx="6363">
                  <c:v>7575.3710000000001</c:v>
                </c:pt>
                <c:pt idx="6364">
                  <c:v>7576.5739999999996</c:v>
                </c:pt>
                <c:pt idx="6365">
                  <c:v>7577.3540000000003</c:v>
                </c:pt>
                <c:pt idx="6366">
                  <c:v>7578.7629999999999</c:v>
                </c:pt>
                <c:pt idx="6367">
                  <c:v>7581.1809999999996</c:v>
                </c:pt>
                <c:pt idx="6368">
                  <c:v>7582.1549999999997</c:v>
                </c:pt>
                <c:pt idx="6369">
                  <c:v>7582.7240000000002</c:v>
                </c:pt>
                <c:pt idx="6370">
                  <c:v>7584.8789999999999</c:v>
                </c:pt>
                <c:pt idx="6371">
                  <c:v>7585.4080000000004</c:v>
                </c:pt>
                <c:pt idx="6372">
                  <c:v>7585.5469999999996</c:v>
                </c:pt>
                <c:pt idx="6373">
                  <c:v>7585.7870000000003</c:v>
                </c:pt>
                <c:pt idx="6374">
                  <c:v>7588.0929999999998</c:v>
                </c:pt>
                <c:pt idx="6375">
                  <c:v>7588.94</c:v>
                </c:pt>
                <c:pt idx="6376">
                  <c:v>7590.393</c:v>
                </c:pt>
                <c:pt idx="6377">
                  <c:v>7592.3320000000003</c:v>
                </c:pt>
                <c:pt idx="6378">
                  <c:v>7593.4620000000004</c:v>
                </c:pt>
                <c:pt idx="6379">
                  <c:v>7594.9989999999998</c:v>
                </c:pt>
                <c:pt idx="6380">
                  <c:v>7595.7240000000002</c:v>
                </c:pt>
                <c:pt idx="6381">
                  <c:v>7596.1469999999999</c:v>
                </c:pt>
                <c:pt idx="6382">
                  <c:v>7598.8310000000001</c:v>
                </c:pt>
                <c:pt idx="6383">
                  <c:v>7599.116</c:v>
                </c:pt>
                <c:pt idx="6384">
                  <c:v>7599.6049999999996</c:v>
                </c:pt>
                <c:pt idx="6385">
                  <c:v>7601.5159999999996</c:v>
                </c:pt>
                <c:pt idx="6386">
                  <c:v>7602.5079999999998</c:v>
                </c:pt>
                <c:pt idx="6387">
                  <c:v>7604.201</c:v>
                </c:pt>
                <c:pt idx="6388">
                  <c:v>7604.2110000000002</c:v>
                </c:pt>
                <c:pt idx="6389">
                  <c:v>7605.9</c:v>
                </c:pt>
                <c:pt idx="6390">
                  <c:v>7606.6040000000003</c:v>
                </c:pt>
                <c:pt idx="6391">
                  <c:v>7606.8850000000002</c:v>
                </c:pt>
                <c:pt idx="6392">
                  <c:v>7608.817</c:v>
                </c:pt>
                <c:pt idx="6393">
                  <c:v>7609.2929999999997</c:v>
                </c:pt>
                <c:pt idx="6394">
                  <c:v>7612.2539999999999</c:v>
                </c:pt>
                <c:pt idx="6395">
                  <c:v>7612.6850000000004</c:v>
                </c:pt>
                <c:pt idx="6396">
                  <c:v>7613.4229999999998</c:v>
                </c:pt>
                <c:pt idx="6397">
                  <c:v>7614.9390000000003</c:v>
                </c:pt>
                <c:pt idx="6398">
                  <c:v>7616.0770000000002</c:v>
                </c:pt>
                <c:pt idx="6399">
                  <c:v>7617.6239999999998</c:v>
                </c:pt>
                <c:pt idx="6400">
                  <c:v>7618.03</c:v>
                </c:pt>
                <c:pt idx="6401">
                  <c:v>7619.4690000000001</c:v>
                </c:pt>
                <c:pt idx="6402">
                  <c:v>7620.308</c:v>
                </c:pt>
                <c:pt idx="6403">
                  <c:v>7622.8609999999999</c:v>
                </c:pt>
                <c:pt idx="6404">
                  <c:v>7622.9930000000004</c:v>
                </c:pt>
                <c:pt idx="6405">
                  <c:v>7623.4920000000002</c:v>
                </c:pt>
                <c:pt idx="6406">
                  <c:v>7625.6779999999999</c:v>
                </c:pt>
                <c:pt idx="6407">
                  <c:v>7626.2529999999997</c:v>
                </c:pt>
                <c:pt idx="6408">
                  <c:v>7627.2420000000002</c:v>
                </c:pt>
                <c:pt idx="6409">
                  <c:v>7628.3620000000001</c:v>
                </c:pt>
                <c:pt idx="6410">
                  <c:v>7629.6459999999997</c:v>
                </c:pt>
                <c:pt idx="6411">
                  <c:v>7631.0469999999996</c:v>
                </c:pt>
                <c:pt idx="6412">
                  <c:v>7631.848</c:v>
                </c:pt>
                <c:pt idx="6413">
                  <c:v>7633.0379999999996</c:v>
                </c:pt>
                <c:pt idx="6414">
                  <c:v>7633.7309999999998</c:v>
                </c:pt>
                <c:pt idx="6415">
                  <c:v>7636.3630000000003</c:v>
                </c:pt>
                <c:pt idx="6416">
                  <c:v>7636.4160000000002</c:v>
                </c:pt>
                <c:pt idx="6417">
                  <c:v>7636.43</c:v>
                </c:pt>
                <c:pt idx="6418">
                  <c:v>7636.4539999999997</c:v>
                </c:pt>
                <c:pt idx="6419">
                  <c:v>7639.1009999999997</c:v>
                </c:pt>
                <c:pt idx="6420">
                  <c:v>7639.8220000000001</c:v>
                </c:pt>
                <c:pt idx="6421">
                  <c:v>7641.06</c:v>
                </c:pt>
                <c:pt idx="6422">
                  <c:v>7641.7849999999999</c:v>
                </c:pt>
                <c:pt idx="6423">
                  <c:v>7643.2139999999999</c:v>
                </c:pt>
                <c:pt idx="6424">
                  <c:v>7644.47</c:v>
                </c:pt>
                <c:pt idx="6425">
                  <c:v>7645.6670000000004</c:v>
                </c:pt>
                <c:pt idx="6426">
                  <c:v>7646.6059999999998</c:v>
                </c:pt>
                <c:pt idx="6427">
                  <c:v>7647.1549999999997</c:v>
                </c:pt>
                <c:pt idx="6428">
                  <c:v>7647.2749999999996</c:v>
                </c:pt>
                <c:pt idx="6429">
                  <c:v>7649.2340000000004</c:v>
                </c:pt>
                <c:pt idx="6430">
                  <c:v>7649.8389999999999</c:v>
                </c:pt>
                <c:pt idx="6431">
                  <c:v>7649.9989999999998</c:v>
                </c:pt>
                <c:pt idx="6432">
                  <c:v>7650.2730000000001</c:v>
                </c:pt>
                <c:pt idx="6433">
                  <c:v>7653.3909999999996</c:v>
                </c:pt>
                <c:pt idx="6434">
                  <c:v>7654.8779999999997</c:v>
                </c:pt>
                <c:pt idx="6435">
                  <c:v>7655.2089999999998</c:v>
                </c:pt>
                <c:pt idx="6436">
                  <c:v>7656.7830000000004</c:v>
                </c:pt>
                <c:pt idx="6437">
                  <c:v>7657.893</c:v>
                </c:pt>
                <c:pt idx="6438">
                  <c:v>7659.4849999999997</c:v>
                </c:pt>
                <c:pt idx="6439">
                  <c:v>7659.8670000000002</c:v>
                </c:pt>
                <c:pt idx="6440">
                  <c:v>7660.1689999999999</c:v>
                </c:pt>
                <c:pt idx="6441">
                  <c:v>7660.625</c:v>
                </c:pt>
                <c:pt idx="6442">
                  <c:v>7663.4560000000001</c:v>
                </c:pt>
                <c:pt idx="6443">
                  <c:v>7663.4859999999999</c:v>
                </c:pt>
                <c:pt idx="6444">
                  <c:v>7663.4979999999996</c:v>
                </c:pt>
                <c:pt idx="6445">
                  <c:v>7666.348</c:v>
                </c:pt>
                <c:pt idx="6446">
                  <c:v>7666.8140000000003</c:v>
                </c:pt>
                <c:pt idx="6447">
                  <c:v>7667.4579999999996</c:v>
                </c:pt>
                <c:pt idx="6448">
                  <c:v>7670.1360000000004</c:v>
                </c:pt>
                <c:pt idx="6449">
                  <c:v>7671.4179999999997</c:v>
                </c:pt>
                <c:pt idx="6450">
                  <c:v>7672.0720000000001</c:v>
                </c:pt>
                <c:pt idx="6451">
                  <c:v>7673.4589999999998</c:v>
                </c:pt>
                <c:pt idx="6452">
                  <c:v>7674.933</c:v>
                </c:pt>
                <c:pt idx="6453">
                  <c:v>7675.3770000000004</c:v>
                </c:pt>
                <c:pt idx="6454">
                  <c:v>7676.7809999999999</c:v>
                </c:pt>
                <c:pt idx="6455">
                  <c:v>7677.7950000000001</c:v>
                </c:pt>
                <c:pt idx="6456">
                  <c:v>7679.3370000000004</c:v>
                </c:pt>
                <c:pt idx="6457">
                  <c:v>7680.1040000000003</c:v>
                </c:pt>
                <c:pt idx="6458">
                  <c:v>7680.6570000000002</c:v>
                </c:pt>
                <c:pt idx="6459">
                  <c:v>7682.5690000000004</c:v>
                </c:pt>
                <c:pt idx="6460">
                  <c:v>7683.2969999999996</c:v>
                </c:pt>
                <c:pt idx="6461">
                  <c:v>7683.4260000000004</c:v>
                </c:pt>
                <c:pt idx="6462">
                  <c:v>7683.5190000000002</c:v>
                </c:pt>
                <c:pt idx="6463">
                  <c:v>7684.0950000000003</c:v>
                </c:pt>
                <c:pt idx="6464">
                  <c:v>7686.38</c:v>
                </c:pt>
                <c:pt idx="6465">
                  <c:v>7686.7479999999996</c:v>
                </c:pt>
                <c:pt idx="6466">
                  <c:v>7687.2569999999996</c:v>
                </c:pt>
                <c:pt idx="6467">
                  <c:v>7689.2420000000002</c:v>
                </c:pt>
                <c:pt idx="6468">
                  <c:v>7690.07</c:v>
                </c:pt>
                <c:pt idx="6469">
                  <c:v>7691.2169999999996</c:v>
                </c:pt>
                <c:pt idx="6470">
                  <c:v>7692.1040000000003</c:v>
                </c:pt>
                <c:pt idx="6471">
                  <c:v>7693.393</c:v>
                </c:pt>
                <c:pt idx="6472">
                  <c:v>7694.9650000000001</c:v>
                </c:pt>
                <c:pt idx="6473">
                  <c:v>7695.1769999999997</c:v>
                </c:pt>
                <c:pt idx="6474">
                  <c:v>7696.7150000000001</c:v>
                </c:pt>
                <c:pt idx="6475">
                  <c:v>7697.8270000000002</c:v>
                </c:pt>
                <c:pt idx="6476">
                  <c:v>7699.1369999999997</c:v>
                </c:pt>
                <c:pt idx="6477">
                  <c:v>7700.0379999999996</c:v>
                </c:pt>
                <c:pt idx="6478">
                  <c:v>7700.6890000000003</c:v>
                </c:pt>
                <c:pt idx="6479">
                  <c:v>7703.0959999999995</c:v>
                </c:pt>
                <c:pt idx="6480">
                  <c:v>7703.36</c:v>
                </c:pt>
                <c:pt idx="6481">
                  <c:v>7703.5510000000004</c:v>
                </c:pt>
                <c:pt idx="6482">
                  <c:v>7704.7349999999997</c:v>
                </c:pt>
                <c:pt idx="6483">
                  <c:v>7706.4129999999996</c:v>
                </c:pt>
                <c:pt idx="6484">
                  <c:v>7707.0559999999996</c:v>
                </c:pt>
                <c:pt idx="6485">
                  <c:v>7709.2740000000003</c:v>
                </c:pt>
                <c:pt idx="6486">
                  <c:v>7710.0050000000001</c:v>
                </c:pt>
                <c:pt idx="6487">
                  <c:v>7710.7839999999997</c:v>
                </c:pt>
                <c:pt idx="6488">
                  <c:v>7711.0159999999996</c:v>
                </c:pt>
                <c:pt idx="6489">
                  <c:v>7712.1360000000004</c:v>
                </c:pt>
                <c:pt idx="6490">
                  <c:v>7713.3270000000002</c:v>
                </c:pt>
                <c:pt idx="6491">
                  <c:v>7714.9759999999997</c:v>
                </c:pt>
                <c:pt idx="6492">
                  <c:v>7714.9979999999996</c:v>
                </c:pt>
                <c:pt idx="6493">
                  <c:v>7716.6490000000003</c:v>
                </c:pt>
                <c:pt idx="6494">
                  <c:v>7717.8590000000004</c:v>
                </c:pt>
                <c:pt idx="6495">
                  <c:v>7718.9359999999997</c:v>
                </c:pt>
                <c:pt idx="6496">
                  <c:v>7719.9719999999998</c:v>
                </c:pt>
                <c:pt idx="6497">
                  <c:v>7722.8959999999997</c:v>
                </c:pt>
                <c:pt idx="6498">
                  <c:v>7723.5829999999996</c:v>
                </c:pt>
                <c:pt idx="6499">
                  <c:v>7725.3739999999998</c:v>
                </c:pt>
                <c:pt idx="6500">
                  <c:v>7726.4440000000004</c:v>
                </c:pt>
                <c:pt idx="6501">
                  <c:v>7726.6170000000002</c:v>
                </c:pt>
                <c:pt idx="6502">
                  <c:v>7726.8549999999996</c:v>
                </c:pt>
                <c:pt idx="6503">
                  <c:v>7729.3059999999996</c:v>
                </c:pt>
                <c:pt idx="6504">
                  <c:v>7729.9390000000003</c:v>
                </c:pt>
                <c:pt idx="6505">
                  <c:v>7730.8149999999996</c:v>
                </c:pt>
                <c:pt idx="6506">
                  <c:v>7732.1679999999997</c:v>
                </c:pt>
                <c:pt idx="6507">
                  <c:v>7733.2619999999997</c:v>
                </c:pt>
                <c:pt idx="6508">
                  <c:v>7734.7749999999996</c:v>
                </c:pt>
                <c:pt idx="6509">
                  <c:v>7735.03</c:v>
                </c:pt>
                <c:pt idx="6510">
                  <c:v>7736.5839999999998</c:v>
                </c:pt>
                <c:pt idx="6511">
                  <c:v>7737.8919999999998</c:v>
                </c:pt>
                <c:pt idx="6512">
                  <c:v>7739.9059999999999</c:v>
                </c:pt>
                <c:pt idx="6513">
                  <c:v>7740.7529999999997</c:v>
                </c:pt>
                <c:pt idx="6514">
                  <c:v>7742.6940000000004</c:v>
                </c:pt>
                <c:pt idx="6515">
                  <c:v>7743.2290000000003</c:v>
                </c:pt>
                <c:pt idx="6516">
                  <c:v>7743.6149999999998</c:v>
                </c:pt>
                <c:pt idx="6517">
                  <c:v>7746.4769999999999</c:v>
                </c:pt>
                <c:pt idx="6518">
                  <c:v>7746.6540000000005</c:v>
                </c:pt>
                <c:pt idx="6519">
                  <c:v>7749.3379999999997</c:v>
                </c:pt>
                <c:pt idx="6520">
                  <c:v>7749.8739999999998</c:v>
                </c:pt>
                <c:pt idx="6521">
                  <c:v>7752.2</c:v>
                </c:pt>
                <c:pt idx="6522">
                  <c:v>7754.5739999999996</c:v>
                </c:pt>
                <c:pt idx="6523">
                  <c:v>7755.0619999999999</c:v>
                </c:pt>
                <c:pt idx="6524">
                  <c:v>7756.0079999999998</c:v>
                </c:pt>
                <c:pt idx="6525">
                  <c:v>7756.5290000000005</c:v>
                </c:pt>
                <c:pt idx="6526">
                  <c:v>7757.7190000000001</c:v>
                </c:pt>
                <c:pt idx="6527">
                  <c:v>7759.0990000000002</c:v>
                </c:pt>
                <c:pt idx="6528">
                  <c:v>7759.9229999999998</c:v>
                </c:pt>
                <c:pt idx="6529">
                  <c:v>7760.4009999999998</c:v>
                </c:pt>
                <c:pt idx="6530">
                  <c:v>7762.2079999999996</c:v>
                </c:pt>
                <c:pt idx="6531">
                  <c:v>7763.0839999999998</c:v>
                </c:pt>
                <c:pt idx="6532">
                  <c:v>7763.3159999999998</c:v>
                </c:pt>
                <c:pt idx="6533">
                  <c:v>7763.7160000000003</c:v>
                </c:pt>
                <c:pt idx="6534">
                  <c:v>7765.7659999999996</c:v>
                </c:pt>
                <c:pt idx="6535">
                  <c:v>7766.71</c:v>
                </c:pt>
                <c:pt idx="6536">
                  <c:v>7767.1379999999999</c:v>
                </c:pt>
                <c:pt idx="6537">
                  <c:v>7768.3329999999996</c:v>
                </c:pt>
                <c:pt idx="6538">
                  <c:v>7768.4489999999996</c:v>
                </c:pt>
                <c:pt idx="6539">
                  <c:v>7770.1030000000001</c:v>
                </c:pt>
                <c:pt idx="6540">
                  <c:v>7771.1310000000003</c:v>
                </c:pt>
                <c:pt idx="6541">
                  <c:v>7772.95</c:v>
                </c:pt>
                <c:pt idx="6542">
                  <c:v>7773.4970000000003</c:v>
                </c:pt>
                <c:pt idx="6543">
                  <c:v>7773.8140000000003</c:v>
                </c:pt>
                <c:pt idx="6544">
                  <c:v>7775.0110000000004</c:v>
                </c:pt>
                <c:pt idx="6545">
                  <c:v>7776.4960000000001</c:v>
                </c:pt>
                <c:pt idx="6546">
                  <c:v>7776.89</c:v>
                </c:pt>
                <c:pt idx="6547">
                  <c:v>7777.567</c:v>
                </c:pt>
                <c:pt idx="6548">
                  <c:v>7779.1790000000001</c:v>
                </c:pt>
                <c:pt idx="6549">
                  <c:v>7780.2830000000004</c:v>
                </c:pt>
                <c:pt idx="6550">
                  <c:v>7781.8609999999999</c:v>
                </c:pt>
                <c:pt idx="6551">
                  <c:v>7782.1850000000004</c:v>
                </c:pt>
                <c:pt idx="6552">
                  <c:v>7783.6769999999997</c:v>
                </c:pt>
                <c:pt idx="6553">
                  <c:v>7784.5439999999999</c:v>
                </c:pt>
                <c:pt idx="6554">
                  <c:v>7786.8019999999997</c:v>
                </c:pt>
                <c:pt idx="6555">
                  <c:v>7787.2259999999997</c:v>
                </c:pt>
                <c:pt idx="6556">
                  <c:v>7787.8140000000003</c:v>
                </c:pt>
                <c:pt idx="6557">
                  <c:v>7789.9080000000004</c:v>
                </c:pt>
                <c:pt idx="6558">
                  <c:v>7790.4629999999997</c:v>
                </c:pt>
                <c:pt idx="6559">
                  <c:v>7791.4189999999999</c:v>
                </c:pt>
                <c:pt idx="6560">
                  <c:v>7792.5910000000003</c:v>
                </c:pt>
                <c:pt idx="6561">
                  <c:v>7793.857</c:v>
                </c:pt>
                <c:pt idx="6562">
                  <c:v>7795.2730000000001</c:v>
                </c:pt>
                <c:pt idx="6563">
                  <c:v>7796.0360000000001</c:v>
                </c:pt>
                <c:pt idx="6564">
                  <c:v>7797.2510000000002</c:v>
                </c:pt>
                <c:pt idx="6565">
                  <c:v>7797.9560000000001</c:v>
                </c:pt>
                <c:pt idx="6566">
                  <c:v>7800.6170000000002</c:v>
                </c:pt>
                <c:pt idx="6567">
                  <c:v>7800.6379999999999</c:v>
                </c:pt>
                <c:pt idx="6568">
                  <c:v>7800.6540000000005</c:v>
                </c:pt>
                <c:pt idx="6569">
                  <c:v>7803.32</c:v>
                </c:pt>
                <c:pt idx="6570">
                  <c:v>7804.0370000000003</c:v>
                </c:pt>
                <c:pt idx="6571">
                  <c:v>7805.2709999999997</c:v>
                </c:pt>
                <c:pt idx="6572">
                  <c:v>7806.0029999999997</c:v>
                </c:pt>
                <c:pt idx="6573">
                  <c:v>7807.4309999999996</c:v>
                </c:pt>
                <c:pt idx="6574">
                  <c:v>7808.6859999999997</c:v>
                </c:pt>
                <c:pt idx="6575">
                  <c:v>7809.8879999999999</c:v>
                </c:pt>
                <c:pt idx="6576">
                  <c:v>7810.8239999999996</c:v>
                </c:pt>
                <c:pt idx="6577">
                  <c:v>7811.3680000000004</c:v>
                </c:pt>
                <c:pt idx="6578">
                  <c:v>7813.4189999999999</c:v>
                </c:pt>
                <c:pt idx="6579">
                  <c:v>7814.05</c:v>
                </c:pt>
                <c:pt idx="6580">
                  <c:v>7814.2169999999996</c:v>
                </c:pt>
                <c:pt idx="6581">
                  <c:v>7814.5050000000001</c:v>
                </c:pt>
                <c:pt idx="6582">
                  <c:v>7816.7330000000002</c:v>
                </c:pt>
                <c:pt idx="6583">
                  <c:v>7817.6109999999999</c:v>
                </c:pt>
                <c:pt idx="6584">
                  <c:v>7819.1229999999996</c:v>
                </c:pt>
                <c:pt idx="6585">
                  <c:v>7819.415</c:v>
                </c:pt>
                <c:pt idx="6586">
                  <c:v>7821.0039999999999</c:v>
                </c:pt>
                <c:pt idx="6587">
                  <c:v>7822.098</c:v>
                </c:pt>
                <c:pt idx="6588">
                  <c:v>7823.74</c:v>
                </c:pt>
                <c:pt idx="6589">
                  <c:v>7824.78</c:v>
                </c:pt>
                <c:pt idx="6590">
                  <c:v>7826.223</c:v>
                </c:pt>
                <c:pt idx="6591">
                  <c:v>7826.9170000000004</c:v>
                </c:pt>
                <c:pt idx="6592">
                  <c:v>7827.4620000000004</c:v>
                </c:pt>
                <c:pt idx="6593">
                  <c:v>7827.7910000000002</c:v>
                </c:pt>
                <c:pt idx="6594">
                  <c:v>7828.357</c:v>
                </c:pt>
                <c:pt idx="6595">
                  <c:v>7830.1450000000004</c:v>
                </c:pt>
                <c:pt idx="6596">
                  <c:v>7831.1850000000004</c:v>
                </c:pt>
                <c:pt idx="6597">
                  <c:v>7832.8280000000004</c:v>
                </c:pt>
                <c:pt idx="6598">
                  <c:v>7832.9740000000002</c:v>
                </c:pt>
                <c:pt idx="6599">
                  <c:v>7834.5780000000004</c:v>
                </c:pt>
                <c:pt idx="6600">
                  <c:v>7835.51</c:v>
                </c:pt>
                <c:pt idx="6601">
                  <c:v>7837.5910000000003</c:v>
                </c:pt>
                <c:pt idx="6602">
                  <c:v>7837.9719999999998</c:v>
                </c:pt>
                <c:pt idx="6603">
                  <c:v>7838.192</c:v>
                </c:pt>
                <c:pt idx="6604">
                  <c:v>7839.0249999999996</c:v>
                </c:pt>
                <c:pt idx="6605">
                  <c:v>7840.875</c:v>
                </c:pt>
                <c:pt idx="6606">
                  <c:v>7841.3649999999998</c:v>
                </c:pt>
                <c:pt idx="6607">
                  <c:v>7842.2089999999998</c:v>
                </c:pt>
                <c:pt idx="6608">
                  <c:v>7844.7579999999998</c:v>
                </c:pt>
                <c:pt idx="6609">
                  <c:v>7846.24</c:v>
                </c:pt>
                <c:pt idx="6610">
                  <c:v>7846.826</c:v>
                </c:pt>
                <c:pt idx="6611">
                  <c:v>7848.152</c:v>
                </c:pt>
                <c:pt idx="6612">
                  <c:v>7848.9219999999996</c:v>
                </c:pt>
                <c:pt idx="6613">
                  <c:v>7851.5450000000001</c:v>
                </c:pt>
                <c:pt idx="6614">
                  <c:v>7851.8289999999997</c:v>
                </c:pt>
                <c:pt idx="6615">
                  <c:v>7853.4709999999995</c:v>
                </c:pt>
                <c:pt idx="6616">
                  <c:v>7854.1869999999999</c:v>
                </c:pt>
                <c:pt idx="6617">
                  <c:v>7855.2089999999998</c:v>
                </c:pt>
                <c:pt idx="6618">
                  <c:v>7856.54</c:v>
                </c:pt>
                <c:pt idx="6619">
                  <c:v>7858.4229999999998</c:v>
                </c:pt>
                <c:pt idx="6620">
                  <c:v>7858.8940000000002</c:v>
                </c:pt>
                <c:pt idx="6621">
                  <c:v>7859.2259999999997</c:v>
                </c:pt>
                <c:pt idx="6622">
                  <c:v>7861.165</c:v>
                </c:pt>
                <c:pt idx="6623">
                  <c:v>7861.2470000000003</c:v>
                </c:pt>
                <c:pt idx="6624">
                  <c:v>7863.6</c:v>
                </c:pt>
                <c:pt idx="6625">
                  <c:v>7864.1040000000003</c:v>
                </c:pt>
                <c:pt idx="6626">
                  <c:v>7865.9530000000004</c:v>
                </c:pt>
                <c:pt idx="6627">
                  <c:v>7867.2610000000004</c:v>
                </c:pt>
                <c:pt idx="6628">
                  <c:v>7868.3069999999998</c:v>
                </c:pt>
                <c:pt idx="6629">
                  <c:v>7869.7849999999999</c:v>
                </c:pt>
                <c:pt idx="6630">
                  <c:v>7870.66</c:v>
                </c:pt>
                <c:pt idx="6631">
                  <c:v>7871.2780000000002</c:v>
                </c:pt>
                <c:pt idx="6632">
                  <c:v>7873.0129999999999</c:v>
                </c:pt>
                <c:pt idx="6633">
                  <c:v>7874.8850000000002</c:v>
                </c:pt>
                <c:pt idx="6634">
                  <c:v>7875.2960000000003</c:v>
                </c:pt>
                <c:pt idx="6635">
                  <c:v>7875.3670000000002</c:v>
                </c:pt>
                <c:pt idx="6636">
                  <c:v>7875.4660000000003</c:v>
                </c:pt>
                <c:pt idx="6637">
                  <c:v>7877.72</c:v>
                </c:pt>
                <c:pt idx="6638">
                  <c:v>7879.3140000000003</c:v>
                </c:pt>
                <c:pt idx="6639">
                  <c:v>7881.1480000000001</c:v>
                </c:pt>
                <c:pt idx="6640">
                  <c:v>7882.4260000000004</c:v>
                </c:pt>
                <c:pt idx="6641">
                  <c:v>7883.3310000000001</c:v>
                </c:pt>
                <c:pt idx="6642">
                  <c:v>7887.1329999999998</c:v>
                </c:pt>
                <c:pt idx="6643">
                  <c:v>7887.3490000000002</c:v>
                </c:pt>
                <c:pt idx="6644">
                  <c:v>7887.973</c:v>
                </c:pt>
                <c:pt idx="6645">
                  <c:v>7888.6049999999996</c:v>
                </c:pt>
                <c:pt idx="6646">
                  <c:v>7889.4859999999999</c:v>
                </c:pt>
                <c:pt idx="6647">
                  <c:v>7891.366</c:v>
                </c:pt>
                <c:pt idx="6648">
                  <c:v>7891.84</c:v>
                </c:pt>
                <c:pt idx="6649">
                  <c:v>7892.509</c:v>
                </c:pt>
                <c:pt idx="6650">
                  <c:v>7894.1930000000002</c:v>
                </c:pt>
                <c:pt idx="6651">
                  <c:v>7895.384</c:v>
                </c:pt>
                <c:pt idx="6652">
                  <c:v>7896.5460000000003</c:v>
                </c:pt>
                <c:pt idx="6653">
                  <c:v>7898.19</c:v>
                </c:pt>
                <c:pt idx="6654">
                  <c:v>7898.8990000000003</c:v>
                </c:pt>
                <c:pt idx="6655">
                  <c:v>7899.4009999999998</c:v>
                </c:pt>
                <c:pt idx="6656">
                  <c:v>7901.2529999999997</c:v>
                </c:pt>
                <c:pt idx="6657">
                  <c:v>7902.3249999999998</c:v>
                </c:pt>
                <c:pt idx="6658">
                  <c:v>7903.4189999999999</c:v>
                </c:pt>
                <c:pt idx="6659">
                  <c:v>7903.6059999999998</c:v>
                </c:pt>
                <c:pt idx="6660">
                  <c:v>7903.8720000000003</c:v>
                </c:pt>
                <c:pt idx="6661">
                  <c:v>7905.96</c:v>
                </c:pt>
                <c:pt idx="6662">
                  <c:v>7907.4359999999997</c:v>
                </c:pt>
                <c:pt idx="6663">
                  <c:v>7908.3130000000001</c:v>
                </c:pt>
                <c:pt idx="6664">
                  <c:v>7909.5519999999997</c:v>
                </c:pt>
                <c:pt idx="6665">
                  <c:v>7910.6660000000002</c:v>
                </c:pt>
                <c:pt idx="6666">
                  <c:v>7911.4539999999997</c:v>
                </c:pt>
                <c:pt idx="6667">
                  <c:v>7913.02</c:v>
                </c:pt>
                <c:pt idx="6668">
                  <c:v>7915.2330000000002</c:v>
                </c:pt>
                <c:pt idx="6669">
                  <c:v>7915.3729999999996</c:v>
                </c:pt>
                <c:pt idx="6670">
                  <c:v>7915.4709999999995</c:v>
                </c:pt>
                <c:pt idx="6671">
                  <c:v>7916.0450000000001</c:v>
                </c:pt>
                <c:pt idx="6672">
                  <c:v>7917.7259999999997</c:v>
                </c:pt>
                <c:pt idx="6673">
                  <c:v>7920.0789999999997</c:v>
                </c:pt>
                <c:pt idx="6674">
                  <c:v>7922.433</c:v>
                </c:pt>
                <c:pt idx="6675">
                  <c:v>7923.5060000000003</c:v>
                </c:pt>
                <c:pt idx="6676">
                  <c:v>7924.7860000000001</c:v>
                </c:pt>
                <c:pt idx="6677">
                  <c:v>7926.5950000000003</c:v>
                </c:pt>
                <c:pt idx="6678">
                  <c:v>7927.1390000000001</c:v>
                </c:pt>
                <c:pt idx="6679">
                  <c:v>7927.5230000000001</c:v>
                </c:pt>
                <c:pt idx="6680">
                  <c:v>7929.4920000000002</c:v>
                </c:pt>
                <c:pt idx="6681">
                  <c:v>7929.7650000000003</c:v>
                </c:pt>
                <c:pt idx="6682">
                  <c:v>7931.5410000000002</c:v>
                </c:pt>
                <c:pt idx="6683">
                  <c:v>7931.8459999999995</c:v>
                </c:pt>
                <c:pt idx="6684">
                  <c:v>7934.1989999999996</c:v>
                </c:pt>
                <c:pt idx="6685">
                  <c:v>7935.5590000000002</c:v>
                </c:pt>
                <c:pt idx="6686">
                  <c:v>7937.9579999999996</c:v>
                </c:pt>
                <c:pt idx="6687">
                  <c:v>7938.9059999999999</c:v>
                </c:pt>
                <c:pt idx="6688">
                  <c:v>7941.259</c:v>
                </c:pt>
                <c:pt idx="6689">
                  <c:v>7943.4849999999997</c:v>
                </c:pt>
                <c:pt idx="6690">
                  <c:v>7943.6120000000001</c:v>
                </c:pt>
                <c:pt idx="6691">
                  <c:v>7943.6390000000001</c:v>
                </c:pt>
                <c:pt idx="6692">
                  <c:v>7945.9650000000001</c:v>
                </c:pt>
                <c:pt idx="6693">
                  <c:v>7947.6109999999999</c:v>
                </c:pt>
                <c:pt idx="6694">
                  <c:v>7948.3190000000004</c:v>
                </c:pt>
                <c:pt idx="6695">
                  <c:v>7949.3190000000004</c:v>
                </c:pt>
                <c:pt idx="6696">
                  <c:v>7949.424</c:v>
                </c:pt>
                <c:pt idx="6697">
                  <c:v>7950.6719999999996</c:v>
                </c:pt>
                <c:pt idx="6698">
                  <c:v>7953.0249999999996</c:v>
                </c:pt>
                <c:pt idx="6699">
                  <c:v>7955.0010000000002</c:v>
                </c:pt>
                <c:pt idx="6700">
                  <c:v>7955.3789999999999</c:v>
                </c:pt>
                <c:pt idx="6701">
                  <c:v>7955.6459999999997</c:v>
                </c:pt>
                <c:pt idx="6702">
                  <c:v>7957.2049999999999</c:v>
                </c:pt>
                <c:pt idx="6703">
                  <c:v>7957.732</c:v>
                </c:pt>
                <c:pt idx="6704">
                  <c:v>7959.6639999999998</c:v>
                </c:pt>
                <c:pt idx="6705">
                  <c:v>7960.085</c:v>
                </c:pt>
                <c:pt idx="6706">
                  <c:v>7960.6819999999998</c:v>
                </c:pt>
                <c:pt idx="6707">
                  <c:v>7962.4390000000003</c:v>
                </c:pt>
                <c:pt idx="6708">
                  <c:v>7963.6809999999996</c:v>
                </c:pt>
                <c:pt idx="6709">
                  <c:v>7964.7920000000004</c:v>
                </c:pt>
                <c:pt idx="6710">
                  <c:v>7966.3630000000003</c:v>
                </c:pt>
                <c:pt idx="6711">
                  <c:v>7967.1450000000004</c:v>
                </c:pt>
                <c:pt idx="6712">
                  <c:v>7971.7160000000003</c:v>
                </c:pt>
                <c:pt idx="6713">
                  <c:v>7971.8519999999999</c:v>
                </c:pt>
                <c:pt idx="6714">
                  <c:v>7972.0439999999999</c:v>
                </c:pt>
                <c:pt idx="6715">
                  <c:v>7974.2049999999999</c:v>
                </c:pt>
                <c:pt idx="6716">
                  <c:v>7975.7330000000002</c:v>
                </c:pt>
                <c:pt idx="6717">
                  <c:v>7977.7250000000004</c:v>
                </c:pt>
                <c:pt idx="6718">
                  <c:v>7978.9120000000003</c:v>
                </c:pt>
                <c:pt idx="6719">
                  <c:v>7979.7510000000002</c:v>
                </c:pt>
                <c:pt idx="6720">
                  <c:v>7981.2650000000003</c:v>
                </c:pt>
                <c:pt idx="6721">
                  <c:v>7983.4059999999999</c:v>
                </c:pt>
                <c:pt idx="6722">
                  <c:v>7983.6180000000004</c:v>
                </c:pt>
                <c:pt idx="6723">
                  <c:v>7983.7690000000002</c:v>
                </c:pt>
                <c:pt idx="6724">
                  <c:v>7984.6459999999997</c:v>
                </c:pt>
                <c:pt idx="6725">
                  <c:v>7985.9719999999998</c:v>
                </c:pt>
                <c:pt idx="6726">
                  <c:v>7987.7860000000001</c:v>
                </c:pt>
                <c:pt idx="6727">
                  <c:v>7989.0860000000002</c:v>
                </c:pt>
                <c:pt idx="6728">
                  <c:v>7993.0309999999999</c:v>
                </c:pt>
                <c:pt idx="6729">
                  <c:v>7994.768</c:v>
                </c:pt>
                <c:pt idx="6730">
                  <c:v>7995.3850000000002</c:v>
                </c:pt>
                <c:pt idx="6731">
                  <c:v>7995.8209999999999</c:v>
                </c:pt>
                <c:pt idx="6732">
                  <c:v>7997.7380000000003</c:v>
                </c:pt>
                <c:pt idx="6733">
                  <c:v>7998.3649999999998</c:v>
                </c:pt>
                <c:pt idx="6734">
                  <c:v>7999.8389999999999</c:v>
                </c:pt>
                <c:pt idx="6735">
                  <c:v>8000.2650000000003</c:v>
                </c:pt>
                <c:pt idx="6736">
                  <c:v>8000.6509999999998</c:v>
                </c:pt>
                <c:pt idx="6737">
                  <c:v>8002.723</c:v>
                </c:pt>
                <c:pt idx="6738">
                  <c:v>8004.38</c:v>
                </c:pt>
                <c:pt idx="6739">
                  <c:v>8005.3760000000002</c:v>
                </c:pt>
                <c:pt idx="6740">
                  <c:v>8006.7259999999997</c:v>
                </c:pt>
                <c:pt idx="6741">
                  <c:v>8008.0290000000005</c:v>
                </c:pt>
                <c:pt idx="6742">
                  <c:v>8010.1369999999997</c:v>
                </c:pt>
                <c:pt idx="6743">
                  <c:v>8010.3789999999999</c:v>
                </c:pt>
                <c:pt idx="6744">
                  <c:v>8010.6819999999998</c:v>
                </c:pt>
                <c:pt idx="6745">
                  <c:v>8012.5889999999999</c:v>
                </c:pt>
                <c:pt idx="6746">
                  <c:v>8013.335</c:v>
                </c:pt>
                <c:pt idx="6747">
                  <c:v>8013.933</c:v>
                </c:pt>
                <c:pt idx="6748">
                  <c:v>8015.9889999999996</c:v>
                </c:pt>
                <c:pt idx="6749">
                  <c:v>8016.96</c:v>
                </c:pt>
                <c:pt idx="6750">
                  <c:v>8018.6419999999998</c:v>
                </c:pt>
                <c:pt idx="6751">
                  <c:v>8018.7089999999998</c:v>
                </c:pt>
                <c:pt idx="6752">
                  <c:v>8020.3720000000003</c:v>
                </c:pt>
                <c:pt idx="6753">
                  <c:v>8021.2950000000001</c:v>
                </c:pt>
                <c:pt idx="6754">
                  <c:v>8023.4859999999999</c:v>
                </c:pt>
                <c:pt idx="6755">
                  <c:v>8023.9489999999996</c:v>
                </c:pt>
                <c:pt idx="6756">
                  <c:v>8026.6019999999999</c:v>
                </c:pt>
                <c:pt idx="6757">
                  <c:v>8027.1949999999997</c:v>
                </c:pt>
                <c:pt idx="6758">
                  <c:v>8028.2619999999997</c:v>
                </c:pt>
                <c:pt idx="6759">
                  <c:v>8030.6059999999998</c:v>
                </c:pt>
                <c:pt idx="6760">
                  <c:v>8031.9080000000004</c:v>
                </c:pt>
                <c:pt idx="6761">
                  <c:v>8034.018</c:v>
                </c:pt>
                <c:pt idx="6762">
                  <c:v>8034.5619999999999</c:v>
                </c:pt>
                <c:pt idx="6763">
                  <c:v>8036.4639999999999</c:v>
                </c:pt>
                <c:pt idx="6764">
                  <c:v>8037.2150000000001</c:v>
                </c:pt>
                <c:pt idx="6765">
                  <c:v>8037.4290000000001</c:v>
                </c:pt>
                <c:pt idx="6766">
                  <c:v>8037.8149999999996</c:v>
                </c:pt>
                <c:pt idx="6767">
                  <c:v>8040.8410000000003</c:v>
                </c:pt>
                <c:pt idx="6768">
                  <c:v>8044.2520000000004</c:v>
                </c:pt>
                <c:pt idx="6769">
                  <c:v>8045.174</c:v>
                </c:pt>
                <c:pt idx="6770">
                  <c:v>8047.3680000000004</c:v>
                </c:pt>
                <c:pt idx="6771">
                  <c:v>8047.6639999999998</c:v>
                </c:pt>
                <c:pt idx="6772">
                  <c:v>8047.8280000000004</c:v>
                </c:pt>
                <c:pt idx="6773">
                  <c:v>8048.402</c:v>
                </c:pt>
                <c:pt idx="6774">
                  <c:v>8050.4809999999998</c:v>
                </c:pt>
                <c:pt idx="6775">
                  <c:v>8051.0749999999998</c:v>
                </c:pt>
                <c:pt idx="6776">
                  <c:v>8052.1450000000004</c:v>
                </c:pt>
                <c:pt idx="6777">
                  <c:v>8053.134</c:v>
                </c:pt>
                <c:pt idx="6778">
                  <c:v>8054.4859999999999</c:v>
                </c:pt>
                <c:pt idx="6779">
                  <c:v>8055.7879999999996</c:v>
                </c:pt>
                <c:pt idx="6780">
                  <c:v>8056.9210000000003</c:v>
                </c:pt>
                <c:pt idx="6781">
                  <c:v>8057.8980000000001</c:v>
                </c:pt>
                <c:pt idx="6782">
                  <c:v>8058.4409999999998</c:v>
                </c:pt>
                <c:pt idx="6783">
                  <c:v>8060.34</c:v>
                </c:pt>
                <c:pt idx="6784">
                  <c:v>8061.0940000000001</c:v>
                </c:pt>
                <c:pt idx="6785">
                  <c:v>8061.6970000000001</c:v>
                </c:pt>
                <c:pt idx="6786">
                  <c:v>8063.7470000000003</c:v>
                </c:pt>
                <c:pt idx="6787">
                  <c:v>8064.7209999999995</c:v>
                </c:pt>
                <c:pt idx="6788">
                  <c:v>8066.4</c:v>
                </c:pt>
                <c:pt idx="6789">
                  <c:v>8069.0540000000001</c:v>
                </c:pt>
                <c:pt idx="6790">
                  <c:v>8071.2510000000002</c:v>
                </c:pt>
                <c:pt idx="6791">
                  <c:v>8071.5439999999999</c:v>
                </c:pt>
                <c:pt idx="6792">
                  <c:v>8071.7070000000003</c:v>
                </c:pt>
                <c:pt idx="6793">
                  <c:v>8072.2780000000002</c:v>
                </c:pt>
                <c:pt idx="6794">
                  <c:v>8074.9560000000001</c:v>
                </c:pt>
                <c:pt idx="6795">
                  <c:v>8076.027</c:v>
                </c:pt>
                <c:pt idx="6796">
                  <c:v>8076.6840000000002</c:v>
                </c:pt>
                <c:pt idx="6797">
                  <c:v>8077.0140000000001</c:v>
                </c:pt>
                <c:pt idx="6798">
                  <c:v>8078.3670000000002</c:v>
                </c:pt>
                <c:pt idx="6799">
                  <c:v>8079.6670000000004</c:v>
                </c:pt>
                <c:pt idx="6800">
                  <c:v>8080.8029999999999</c:v>
                </c:pt>
                <c:pt idx="6801">
                  <c:v>8081.7780000000002</c:v>
                </c:pt>
                <c:pt idx="6802">
                  <c:v>8082.32</c:v>
                </c:pt>
                <c:pt idx="6803">
                  <c:v>8084.2150000000001</c:v>
                </c:pt>
                <c:pt idx="6804">
                  <c:v>8084.973</c:v>
                </c:pt>
                <c:pt idx="6805">
                  <c:v>8085.19</c:v>
                </c:pt>
                <c:pt idx="6806">
                  <c:v>8085.58</c:v>
                </c:pt>
                <c:pt idx="6807">
                  <c:v>8088.6009999999997</c:v>
                </c:pt>
                <c:pt idx="6808">
                  <c:v>8090.28</c:v>
                </c:pt>
                <c:pt idx="6809">
                  <c:v>8090.3559999999998</c:v>
                </c:pt>
                <c:pt idx="6810">
                  <c:v>8090.6760000000004</c:v>
                </c:pt>
                <c:pt idx="6811">
                  <c:v>8091.9889999999996</c:v>
                </c:pt>
                <c:pt idx="6812">
                  <c:v>8093.2619999999997</c:v>
                </c:pt>
                <c:pt idx="6813">
                  <c:v>8094.2809999999999</c:v>
                </c:pt>
                <c:pt idx="6814">
                  <c:v>8095.34</c:v>
                </c:pt>
                <c:pt idx="6815">
                  <c:v>8096.0330000000004</c:v>
                </c:pt>
                <c:pt idx="6816">
                  <c:v>8098.52</c:v>
                </c:pt>
                <c:pt idx="6817">
                  <c:v>8098.692</c:v>
                </c:pt>
                <c:pt idx="6818">
                  <c:v>8098.8040000000001</c:v>
                </c:pt>
                <c:pt idx="6819">
                  <c:v>8102.0429999999997</c:v>
                </c:pt>
                <c:pt idx="6820">
                  <c:v>8102.7579999999998</c:v>
                </c:pt>
                <c:pt idx="6821">
                  <c:v>8104.3469999999998</c:v>
                </c:pt>
                <c:pt idx="6822">
                  <c:v>8105.3940000000002</c:v>
                </c:pt>
                <c:pt idx="6823">
                  <c:v>8106.9970000000003</c:v>
                </c:pt>
                <c:pt idx="6824">
                  <c:v>8107.1180000000004</c:v>
                </c:pt>
                <c:pt idx="6825">
                  <c:v>8108.7460000000001</c:v>
                </c:pt>
                <c:pt idx="6826">
                  <c:v>8109.8890000000001</c:v>
                </c:pt>
                <c:pt idx="6827">
                  <c:v>8112.0969999999998</c:v>
                </c:pt>
                <c:pt idx="6828">
                  <c:v>8112.66</c:v>
                </c:pt>
                <c:pt idx="6829">
                  <c:v>8115.3519999999999</c:v>
                </c:pt>
                <c:pt idx="6830">
                  <c:v>8115.4309999999996</c:v>
                </c:pt>
                <c:pt idx="6831">
                  <c:v>8115.4480000000003</c:v>
                </c:pt>
                <c:pt idx="6832">
                  <c:v>8118.2030000000004</c:v>
                </c:pt>
                <c:pt idx="6833">
                  <c:v>8118.799</c:v>
                </c:pt>
                <c:pt idx="6834">
                  <c:v>8119.7120000000004</c:v>
                </c:pt>
                <c:pt idx="6835">
                  <c:v>8122.15</c:v>
                </c:pt>
                <c:pt idx="6836">
                  <c:v>8123.1130000000003</c:v>
                </c:pt>
                <c:pt idx="6837">
                  <c:v>8123.7449999999999</c:v>
                </c:pt>
                <c:pt idx="6838">
                  <c:v>8123.95</c:v>
                </c:pt>
                <c:pt idx="6839">
                  <c:v>8126.5159999999996</c:v>
                </c:pt>
                <c:pt idx="6840">
                  <c:v>8128.1890000000003</c:v>
                </c:pt>
                <c:pt idx="6841">
                  <c:v>8128.8530000000001</c:v>
                </c:pt>
                <c:pt idx="6842">
                  <c:v>8129.2870000000003</c:v>
                </c:pt>
                <c:pt idx="6843">
                  <c:v>8131.3630000000003</c:v>
                </c:pt>
                <c:pt idx="6844">
                  <c:v>8132.0590000000002</c:v>
                </c:pt>
                <c:pt idx="6845">
                  <c:v>8132.2039999999997</c:v>
                </c:pt>
                <c:pt idx="6846">
                  <c:v>8132.4269999999997</c:v>
                </c:pt>
                <c:pt idx="6847">
                  <c:v>8134.83</c:v>
                </c:pt>
                <c:pt idx="6848">
                  <c:v>8135.5550000000003</c:v>
                </c:pt>
                <c:pt idx="6849">
                  <c:v>8136.6660000000002</c:v>
                </c:pt>
                <c:pt idx="6850">
                  <c:v>8137.6009999999997</c:v>
                </c:pt>
                <c:pt idx="6851">
                  <c:v>8138.9070000000002</c:v>
                </c:pt>
                <c:pt idx="6852">
                  <c:v>8140.3720000000003</c:v>
                </c:pt>
                <c:pt idx="6853">
                  <c:v>8140.9040000000005</c:v>
                </c:pt>
                <c:pt idx="6854">
                  <c:v>8142.2579999999998</c:v>
                </c:pt>
                <c:pt idx="6855">
                  <c:v>8143.1440000000002</c:v>
                </c:pt>
                <c:pt idx="6856">
                  <c:v>8145.1419999999998</c:v>
                </c:pt>
                <c:pt idx="6857">
                  <c:v>8145.6090000000004</c:v>
                </c:pt>
                <c:pt idx="6858">
                  <c:v>8147.3739999999998</c:v>
                </c:pt>
                <c:pt idx="6859">
                  <c:v>8148.6859999999997</c:v>
                </c:pt>
                <c:pt idx="6860">
                  <c:v>8148.96</c:v>
                </c:pt>
                <c:pt idx="6861">
                  <c:v>8151.4570000000003</c:v>
                </c:pt>
                <c:pt idx="6862">
                  <c:v>8152.3119999999999</c:v>
                </c:pt>
                <c:pt idx="6863">
                  <c:v>8153.6189999999997</c:v>
                </c:pt>
                <c:pt idx="6864">
                  <c:v>8154.2280000000001</c:v>
                </c:pt>
                <c:pt idx="6865">
                  <c:v>8155.6629999999996</c:v>
                </c:pt>
                <c:pt idx="6866">
                  <c:v>8157</c:v>
                </c:pt>
                <c:pt idx="6867">
                  <c:v>8157.857</c:v>
                </c:pt>
                <c:pt idx="6868">
                  <c:v>8158.3389999999999</c:v>
                </c:pt>
                <c:pt idx="6869">
                  <c:v>8159.0140000000001</c:v>
                </c:pt>
                <c:pt idx="6870">
                  <c:v>8159.7709999999997</c:v>
                </c:pt>
                <c:pt idx="6871">
                  <c:v>8162.0959999999995</c:v>
                </c:pt>
                <c:pt idx="6872">
                  <c:v>8162.3649999999998</c:v>
                </c:pt>
                <c:pt idx="6873">
                  <c:v>8162.5420000000004</c:v>
                </c:pt>
                <c:pt idx="6874">
                  <c:v>8163.384</c:v>
                </c:pt>
                <c:pt idx="6875">
                  <c:v>8165.3130000000001</c:v>
                </c:pt>
                <c:pt idx="6876">
                  <c:v>8165.7169999999996</c:v>
                </c:pt>
                <c:pt idx="6877">
                  <c:v>8166.3339999999998</c:v>
                </c:pt>
                <c:pt idx="6878">
                  <c:v>8169.0680000000002</c:v>
                </c:pt>
                <c:pt idx="6879">
                  <c:v>8170.5730000000003</c:v>
                </c:pt>
                <c:pt idx="6880">
                  <c:v>8170.8559999999998</c:v>
                </c:pt>
                <c:pt idx="6881">
                  <c:v>8172.4189999999999</c:v>
                </c:pt>
                <c:pt idx="6882">
                  <c:v>8173.6270000000004</c:v>
                </c:pt>
                <c:pt idx="6883">
                  <c:v>8174.8109999999997</c:v>
                </c:pt>
                <c:pt idx="6884">
                  <c:v>8175.7709999999997</c:v>
                </c:pt>
                <c:pt idx="6885">
                  <c:v>8176.3980000000001</c:v>
                </c:pt>
                <c:pt idx="6886">
                  <c:v>8179.049</c:v>
                </c:pt>
                <c:pt idx="6887">
                  <c:v>8179.1220000000003</c:v>
                </c:pt>
                <c:pt idx="6888">
                  <c:v>8179.1689999999999</c:v>
                </c:pt>
                <c:pt idx="6889">
                  <c:v>8179.3950000000004</c:v>
                </c:pt>
                <c:pt idx="6890">
                  <c:v>8181.94</c:v>
                </c:pt>
                <c:pt idx="6891">
                  <c:v>8183.2879999999996</c:v>
                </c:pt>
                <c:pt idx="6892">
                  <c:v>8185.8239999999996</c:v>
                </c:pt>
                <c:pt idx="6893">
                  <c:v>8187.482</c:v>
                </c:pt>
                <c:pt idx="6894">
                  <c:v>8188.0420000000004</c:v>
                </c:pt>
                <c:pt idx="6895">
                  <c:v>8189.1750000000002</c:v>
                </c:pt>
                <c:pt idx="6896">
                  <c:v>8190.2539999999999</c:v>
                </c:pt>
                <c:pt idx="6897">
                  <c:v>8191.7650000000003</c:v>
                </c:pt>
                <c:pt idx="6898">
                  <c:v>8192.5259999999998</c:v>
                </c:pt>
                <c:pt idx="6899">
                  <c:v>8193.0249999999996</c:v>
                </c:pt>
                <c:pt idx="6900">
                  <c:v>8195.4050000000007</c:v>
                </c:pt>
                <c:pt idx="6901">
                  <c:v>8195.7960000000003</c:v>
                </c:pt>
                <c:pt idx="6902">
                  <c:v>8195.8780000000006</c:v>
                </c:pt>
                <c:pt idx="6903">
                  <c:v>8198.5669999999991</c:v>
                </c:pt>
                <c:pt idx="6904">
                  <c:v>8199.23</c:v>
                </c:pt>
                <c:pt idx="6905">
                  <c:v>8200.241</c:v>
                </c:pt>
                <c:pt idx="6906">
                  <c:v>8201.3389999999999</c:v>
                </c:pt>
                <c:pt idx="6907">
                  <c:v>8202.58</c:v>
                </c:pt>
                <c:pt idx="6908">
                  <c:v>8204.1090000000004</c:v>
                </c:pt>
                <c:pt idx="6909">
                  <c:v>8204.48</c:v>
                </c:pt>
                <c:pt idx="6910">
                  <c:v>8205.1560000000009</c:v>
                </c:pt>
                <c:pt idx="6911">
                  <c:v>8206.0159999999996</c:v>
                </c:pt>
                <c:pt idx="6912">
                  <c:v>8206.6659999999993</c:v>
                </c:pt>
                <c:pt idx="6913">
                  <c:v>8207.8950000000004</c:v>
                </c:pt>
                <c:pt idx="6914">
                  <c:v>8209.0930000000008</c:v>
                </c:pt>
                <c:pt idx="6915">
                  <c:v>8209.7279999999992</c:v>
                </c:pt>
                <c:pt idx="6916">
                  <c:v>8211.5190000000002</c:v>
                </c:pt>
                <c:pt idx="6917">
                  <c:v>8211.7980000000007</c:v>
                </c:pt>
                <c:pt idx="6918">
                  <c:v>8213.9449999999997</c:v>
                </c:pt>
                <c:pt idx="6919">
                  <c:v>8216.3709999999992</c:v>
                </c:pt>
                <c:pt idx="6920">
                  <c:v>8217.1530000000002</c:v>
                </c:pt>
                <c:pt idx="6921">
                  <c:v>8218.7980000000007</c:v>
                </c:pt>
                <c:pt idx="6922">
                  <c:v>8219.7000000000007</c:v>
                </c:pt>
                <c:pt idx="6923">
                  <c:v>8221.2240000000002</c:v>
                </c:pt>
                <c:pt idx="6924">
                  <c:v>8223.65</c:v>
                </c:pt>
                <c:pt idx="6925">
                  <c:v>8224.1880000000001</c:v>
                </c:pt>
                <c:pt idx="6926">
                  <c:v>8224.5789999999997</c:v>
                </c:pt>
                <c:pt idx="6927">
                  <c:v>8226.0759999999991</c:v>
                </c:pt>
                <c:pt idx="6928">
                  <c:v>8227.6039999999994</c:v>
                </c:pt>
                <c:pt idx="6929">
                  <c:v>8228.2919999999995</c:v>
                </c:pt>
                <c:pt idx="6930">
                  <c:v>8228.9009999999998</c:v>
                </c:pt>
                <c:pt idx="6931">
                  <c:v>8230.9290000000001</c:v>
                </c:pt>
                <c:pt idx="6932">
                  <c:v>8232.0040000000008</c:v>
                </c:pt>
                <c:pt idx="6933">
                  <c:v>8233.3559999999998</c:v>
                </c:pt>
                <c:pt idx="6934">
                  <c:v>8235.7170000000006</c:v>
                </c:pt>
                <c:pt idx="6935">
                  <c:v>8235.7810000000009</c:v>
                </c:pt>
                <c:pt idx="6936">
                  <c:v>8235.9030000000002</c:v>
                </c:pt>
                <c:pt idx="6937">
                  <c:v>8238.2080000000005</c:v>
                </c:pt>
                <c:pt idx="6938">
                  <c:v>8239.43</c:v>
                </c:pt>
                <c:pt idx="6939">
                  <c:v>8240.634</c:v>
                </c:pt>
                <c:pt idx="6940">
                  <c:v>8243.0609999999997</c:v>
                </c:pt>
                <c:pt idx="6941">
                  <c:v>8243.143</c:v>
                </c:pt>
                <c:pt idx="6942">
                  <c:v>8243.4089999999997</c:v>
                </c:pt>
                <c:pt idx="6943">
                  <c:v>8245.4860000000008</c:v>
                </c:pt>
                <c:pt idx="6944">
                  <c:v>8246.8559999999998</c:v>
                </c:pt>
                <c:pt idx="6945">
                  <c:v>8247.9130000000005</c:v>
                </c:pt>
                <c:pt idx="6946">
                  <c:v>8249.9079999999994</c:v>
                </c:pt>
                <c:pt idx="6947">
                  <c:v>8250.3389999999999</c:v>
                </c:pt>
                <c:pt idx="6948">
                  <c:v>8250.5669999999991</c:v>
                </c:pt>
                <c:pt idx="6949">
                  <c:v>8251.3130000000001</c:v>
                </c:pt>
                <c:pt idx="6950">
                  <c:v>8252.7659999999996</c:v>
                </c:pt>
                <c:pt idx="6951">
                  <c:v>8254.2800000000007</c:v>
                </c:pt>
                <c:pt idx="6952">
                  <c:v>8255.1910000000007</c:v>
                </c:pt>
                <c:pt idx="6953">
                  <c:v>8256.91</c:v>
                </c:pt>
                <c:pt idx="6954">
                  <c:v>8257.6180000000004</c:v>
                </c:pt>
                <c:pt idx="6955">
                  <c:v>8257.9930000000004</c:v>
                </c:pt>
                <c:pt idx="6956">
                  <c:v>8260.0439999999999</c:v>
                </c:pt>
                <c:pt idx="6957">
                  <c:v>8261.7060000000001</c:v>
                </c:pt>
                <c:pt idx="6958">
                  <c:v>8262.4709999999995</c:v>
                </c:pt>
                <c:pt idx="6959">
                  <c:v>8263.9130000000005</c:v>
                </c:pt>
                <c:pt idx="6960">
                  <c:v>8264.8970000000008</c:v>
                </c:pt>
                <c:pt idx="6961">
                  <c:v>8265.4189999999999</c:v>
                </c:pt>
                <c:pt idx="6962">
                  <c:v>8267.1180000000004</c:v>
                </c:pt>
                <c:pt idx="6963">
                  <c:v>8267.7440000000006</c:v>
                </c:pt>
                <c:pt idx="6964">
                  <c:v>8269.7489999999998</c:v>
                </c:pt>
                <c:pt idx="6965">
                  <c:v>8272.1759999999995</c:v>
                </c:pt>
                <c:pt idx="6966">
                  <c:v>8275.0220000000008</c:v>
                </c:pt>
                <c:pt idx="6967">
                  <c:v>8276.5570000000007</c:v>
                </c:pt>
                <c:pt idx="6968">
                  <c:v>8277.0280000000002</c:v>
                </c:pt>
                <c:pt idx="6969">
                  <c:v>8277.9169999999995</c:v>
                </c:pt>
                <c:pt idx="6970">
                  <c:v>8279.4539999999997</c:v>
                </c:pt>
                <c:pt idx="6971">
                  <c:v>8280.27</c:v>
                </c:pt>
                <c:pt idx="6972">
                  <c:v>8281.8809999999994</c:v>
                </c:pt>
                <c:pt idx="6973">
                  <c:v>8282.9240000000009</c:v>
                </c:pt>
                <c:pt idx="6974">
                  <c:v>8283.982</c:v>
                </c:pt>
                <c:pt idx="6975">
                  <c:v>8284.3070000000007</c:v>
                </c:pt>
                <c:pt idx="6976">
                  <c:v>8284.92</c:v>
                </c:pt>
                <c:pt idx="6977">
                  <c:v>8286.7330000000002</c:v>
                </c:pt>
                <c:pt idx="6978">
                  <c:v>8287.6949999999997</c:v>
                </c:pt>
                <c:pt idx="6979">
                  <c:v>8288.3430000000008</c:v>
                </c:pt>
                <c:pt idx="6980">
                  <c:v>8289.741</c:v>
                </c:pt>
                <c:pt idx="6981">
                  <c:v>8291.1280000000006</c:v>
                </c:pt>
                <c:pt idx="6982">
                  <c:v>8291.9770000000008</c:v>
                </c:pt>
                <c:pt idx="6983">
                  <c:v>8294.19</c:v>
                </c:pt>
                <c:pt idx="6984">
                  <c:v>8294.5030000000006</c:v>
                </c:pt>
                <c:pt idx="6985">
                  <c:v>8295.4889999999996</c:v>
                </c:pt>
                <c:pt idx="6986">
                  <c:v>8298.6370000000006</c:v>
                </c:pt>
                <c:pt idx="6987">
                  <c:v>8300.1309999999994</c:v>
                </c:pt>
                <c:pt idx="6988">
                  <c:v>8301.2510000000002</c:v>
                </c:pt>
                <c:pt idx="6989">
                  <c:v>8302.85</c:v>
                </c:pt>
                <c:pt idx="6990">
                  <c:v>8303.0849999999991</c:v>
                </c:pt>
                <c:pt idx="6991">
                  <c:v>8304.6260000000002</c:v>
                </c:pt>
                <c:pt idx="6992">
                  <c:v>8306.6290000000008</c:v>
                </c:pt>
                <c:pt idx="6993">
                  <c:v>8307.5319999999992</c:v>
                </c:pt>
                <c:pt idx="6994">
                  <c:v>8308</c:v>
                </c:pt>
                <c:pt idx="6995">
                  <c:v>8308.2860000000001</c:v>
                </c:pt>
                <c:pt idx="6996">
                  <c:v>8309.4699999999993</c:v>
                </c:pt>
                <c:pt idx="6997">
                  <c:v>8311.0040000000008</c:v>
                </c:pt>
                <c:pt idx="6998">
                  <c:v>8311.3739999999998</c:v>
                </c:pt>
                <c:pt idx="6999">
                  <c:v>8311.9809999999998</c:v>
                </c:pt>
                <c:pt idx="7000">
                  <c:v>8313.723</c:v>
                </c:pt>
                <c:pt idx="7001">
                  <c:v>8314.7489999999998</c:v>
                </c:pt>
                <c:pt idx="7002">
                  <c:v>8316.44</c:v>
                </c:pt>
                <c:pt idx="7003">
                  <c:v>8321.4969999999994</c:v>
                </c:pt>
                <c:pt idx="7004">
                  <c:v>8321.8770000000004</c:v>
                </c:pt>
                <c:pt idx="7005">
                  <c:v>8323.4500000000007</c:v>
                </c:pt>
                <c:pt idx="7006">
                  <c:v>8324.5959999999995</c:v>
                </c:pt>
                <c:pt idx="7007">
                  <c:v>8324.8719999999994</c:v>
                </c:pt>
                <c:pt idx="7008">
                  <c:v>8327.3140000000003</c:v>
                </c:pt>
                <c:pt idx="7009">
                  <c:v>8328.2459999999992</c:v>
                </c:pt>
                <c:pt idx="7010">
                  <c:v>8329.7729999999992</c:v>
                </c:pt>
                <c:pt idx="7011">
                  <c:v>8330.0319999999992</c:v>
                </c:pt>
                <c:pt idx="7012">
                  <c:v>8331.6209999999992</c:v>
                </c:pt>
                <c:pt idx="7013">
                  <c:v>8334.2199999999993</c:v>
                </c:pt>
                <c:pt idx="7014">
                  <c:v>8334.9950000000008</c:v>
                </c:pt>
                <c:pt idx="7015">
                  <c:v>8335.4689999999991</c:v>
                </c:pt>
                <c:pt idx="7016">
                  <c:v>8337.4310000000005</c:v>
                </c:pt>
                <c:pt idx="7017">
                  <c:v>8338.1869999999999</c:v>
                </c:pt>
                <c:pt idx="7018">
                  <c:v>8338.3690000000006</c:v>
                </c:pt>
                <c:pt idx="7019">
                  <c:v>8338.9449999999997</c:v>
                </c:pt>
                <c:pt idx="7020">
                  <c:v>8340.9050000000007</c:v>
                </c:pt>
                <c:pt idx="7021">
                  <c:v>8341.7440000000006</c:v>
                </c:pt>
                <c:pt idx="7022">
                  <c:v>8343.116</c:v>
                </c:pt>
                <c:pt idx="7023">
                  <c:v>8343.6229999999996</c:v>
                </c:pt>
                <c:pt idx="7024">
                  <c:v>8345.1180000000004</c:v>
                </c:pt>
                <c:pt idx="7025">
                  <c:v>8346.3420000000006</c:v>
                </c:pt>
                <c:pt idx="7026">
                  <c:v>8347.5640000000003</c:v>
                </c:pt>
                <c:pt idx="7027">
                  <c:v>8348.4920000000002</c:v>
                </c:pt>
                <c:pt idx="7028">
                  <c:v>8349.06</c:v>
                </c:pt>
                <c:pt idx="7029">
                  <c:v>8351.4110000000001</c:v>
                </c:pt>
                <c:pt idx="7030">
                  <c:v>8351.7780000000002</c:v>
                </c:pt>
                <c:pt idx="7031">
                  <c:v>8352.0120000000006</c:v>
                </c:pt>
                <c:pt idx="7032">
                  <c:v>8354.4959999999992</c:v>
                </c:pt>
                <c:pt idx="7033">
                  <c:v>8355.241</c:v>
                </c:pt>
                <c:pt idx="7034">
                  <c:v>8356.4599999999991</c:v>
                </c:pt>
                <c:pt idx="7035">
                  <c:v>8357.2150000000001</c:v>
                </c:pt>
                <c:pt idx="7036">
                  <c:v>8358.6149999999998</c:v>
                </c:pt>
                <c:pt idx="7037">
                  <c:v>8359.9330000000009</c:v>
                </c:pt>
                <c:pt idx="7038">
                  <c:v>8360.9069999999992</c:v>
                </c:pt>
                <c:pt idx="7039">
                  <c:v>8361.99</c:v>
                </c:pt>
                <c:pt idx="7040">
                  <c:v>8362.6509999999998</c:v>
                </c:pt>
                <c:pt idx="7041">
                  <c:v>8365.3559999999998</c:v>
                </c:pt>
                <c:pt idx="7042">
                  <c:v>8365.3690000000006</c:v>
                </c:pt>
                <c:pt idx="7043">
                  <c:v>8368.0879999999997</c:v>
                </c:pt>
                <c:pt idx="7044">
                  <c:v>8369.8040000000001</c:v>
                </c:pt>
                <c:pt idx="7045">
                  <c:v>8370.8060000000005</c:v>
                </c:pt>
                <c:pt idx="7046">
                  <c:v>8372.1129999999994</c:v>
                </c:pt>
                <c:pt idx="7047">
                  <c:v>8373.4320000000007</c:v>
                </c:pt>
                <c:pt idx="7048">
                  <c:v>8373.5239999999994</c:v>
                </c:pt>
                <c:pt idx="7049">
                  <c:v>8374.2510000000002</c:v>
                </c:pt>
                <c:pt idx="7050">
                  <c:v>8375.4869999999992</c:v>
                </c:pt>
                <c:pt idx="7051">
                  <c:v>8376.2420000000002</c:v>
                </c:pt>
                <c:pt idx="7052">
                  <c:v>8378.6990000000005</c:v>
                </c:pt>
                <c:pt idx="7053">
                  <c:v>8378.8610000000008</c:v>
                </c:pt>
                <c:pt idx="7054">
                  <c:v>8378.9609999999993</c:v>
                </c:pt>
                <c:pt idx="7055">
                  <c:v>8379.3719999999994</c:v>
                </c:pt>
                <c:pt idx="7056">
                  <c:v>8381.6790000000001</c:v>
                </c:pt>
                <c:pt idx="7057">
                  <c:v>8382.2360000000008</c:v>
                </c:pt>
                <c:pt idx="7058">
                  <c:v>8383.1479999999992</c:v>
                </c:pt>
                <c:pt idx="7059">
                  <c:v>8384.3979999999992</c:v>
                </c:pt>
                <c:pt idx="7060">
                  <c:v>8385.61</c:v>
                </c:pt>
                <c:pt idx="7061">
                  <c:v>8387.5949999999993</c:v>
                </c:pt>
                <c:pt idx="7062">
                  <c:v>8388.9840000000004</c:v>
                </c:pt>
                <c:pt idx="7063">
                  <c:v>8389.8340000000007</c:v>
                </c:pt>
                <c:pt idx="7064">
                  <c:v>8392.0429999999997</c:v>
                </c:pt>
                <c:pt idx="7065">
                  <c:v>8392.3590000000004</c:v>
                </c:pt>
                <c:pt idx="7066">
                  <c:v>8393.3529999999992</c:v>
                </c:pt>
                <c:pt idx="7067">
                  <c:v>8395.7330000000002</c:v>
                </c:pt>
                <c:pt idx="7068">
                  <c:v>8396.491</c:v>
                </c:pt>
                <c:pt idx="7069">
                  <c:v>8399.107</c:v>
                </c:pt>
                <c:pt idx="7070">
                  <c:v>8399.5519999999997</c:v>
                </c:pt>
                <c:pt idx="7071">
                  <c:v>8400.7070000000003</c:v>
                </c:pt>
                <c:pt idx="7072">
                  <c:v>8400.9390000000003</c:v>
                </c:pt>
                <c:pt idx="7073">
                  <c:v>8402.482</c:v>
                </c:pt>
                <c:pt idx="7074">
                  <c:v>8403.4259999999995</c:v>
                </c:pt>
                <c:pt idx="7075">
                  <c:v>8405.3870000000006</c:v>
                </c:pt>
                <c:pt idx="7076">
                  <c:v>8405.8559999999998</c:v>
                </c:pt>
                <c:pt idx="7077">
                  <c:v>8406.1440000000002</c:v>
                </c:pt>
                <c:pt idx="7078">
                  <c:v>8406.1859999999997</c:v>
                </c:pt>
                <c:pt idx="7079">
                  <c:v>8408.7729999999992</c:v>
                </c:pt>
                <c:pt idx="7080">
                  <c:v>8409.1479999999992</c:v>
                </c:pt>
                <c:pt idx="7081">
                  <c:v>8409.5570000000007</c:v>
                </c:pt>
                <c:pt idx="7082">
                  <c:v>8411.9249999999993</c:v>
                </c:pt>
                <c:pt idx="7083">
                  <c:v>8412.4320000000007</c:v>
                </c:pt>
                <c:pt idx="7084">
                  <c:v>8412.9809999999998</c:v>
                </c:pt>
                <c:pt idx="7085">
                  <c:v>8415.0779999999995</c:v>
                </c:pt>
                <c:pt idx="7086">
                  <c:v>8415.7139999999999</c:v>
                </c:pt>
                <c:pt idx="7087">
                  <c:v>8418.2309999999998</c:v>
                </c:pt>
                <c:pt idx="7088">
                  <c:v>8418.9969999999994</c:v>
                </c:pt>
                <c:pt idx="7089">
                  <c:v>8419.8289999999997</c:v>
                </c:pt>
                <c:pt idx="7090">
                  <c:v>8421.384</c:v>
                </c:pt>
                <c:pt idx="7091">
                  <c:v>8422.2800000000007</c:v>
                </c:pt>
                <c:pt idx="7092">
                  <c:v>8423.2540000000008</c:v>
                </c:pt>
                <c:pt idx="7093">
                  <c:v>8424.5360000000001</c:v>
                </c:pt>
                <c:pt idx="7094">
                  <c:v>8425.5640000000003</c:v>
                </c:pt>
                <c:pt idx="7095">
                  <c:v>8426.6779999999999</c:v>
                </c:pt>
                <c:pt idx="7096">
                  <c:v>8427.69</c:v>
                </c:pt>
                <c:pt idx="7097">
                  <c:v>8428.8459999999995</c:v>
                </c:pt>
                <c:pt idx="7098">
                  <c:v>8430.1020000000008</c:v>
                </c:pt>
                <c:pt idx="7099">
                  <c:v>8430.8430000000008</c:v>
                </c:pt>
                <c:pt idx="7100">
                  <c:v>8432.1290000000008</c:v>
                </c:pt>
                <c:pt idx="7101">
                  <c:v>8433.5259999999998</c:v>
                </c:pt>
                <c:pt idx="7102">
                  <c:v>8436.9500000000007</c:v>
                </c:pt>
                <c:pt idx="7103">
                  <c:v>8437.1479999999992</c:v>
                </c:pt>
                <c:pt idx="7104">
                  <c:v>8438.6949999999997</c:v>
                </c:pt>
                <c:pt idx="7105">
                  <c:v>8440.3009999999995</c:v>
                </c:pt>
                <c:pt idx="7106">
                  <c:v>8440.375</c:v>
                </c:pt>
                <c:pt idx="7107">
                  <c:v>8441.6949999999997</c:v>
                </c:pt>
                <c:pt idx="7108">
                  <c:v>8441.9779999999992</c:v>
                </c:pt>
                <c:pt idx="7109">
                  <c:v>8443.4539999999997</c:v>
                </c:pt>
                <c:pt idx="7110">
                  <c:v>8443.7990000000009</c:v>
                </c:pt>
                <c:pt idx="7111">
                  <c:v>8445.2610000000004</c:v>
                </c:pt>
                <c:pt idx="7112">
                  <c:v>8446.607</c:v>
                </c:pt>
                <c:pt idx="7113">
                  <c:v>8448.5439999999999</c:v>
                </c:pt>
                <c:pt idx="7114">
                  <c:v>8450.6479999999992</c:v>
                </c:pt>
                <c:pt idx="7115">
                  <c:v>8451.8269999999993</c:v>
                </c:pt>
                <c:pt idx="7116">
                  <c:v>8452.9130000000005</c:v>
                </c:pt>
                <c:pt idx="7117">
                  <c:v>8454.0709999999999</c:v>
                </c:pt>
                <c:pt idx="7118">
                  <c:v>8455.1090000000004</c:v>
                </c:pt>
                <c:pt idx="7119">
                  <c:v>8456.0650000000005</c:v>
                </c:pt>
                <c:pt idx="7120">
                  <c:v>8457.4950000000008</c:v>
                </c:pt>
                <c:pt idx="7121">
                  <c:v>8458.393</c:v>
                </c:pt>
                <c:pt idx="7122">
                  <c:v>8459.2189999999991</c:v>
                </c:pt>
                <c:pt idx="7123">
                  <c:v>8460.92</c:v>
                </c:pt>
                <c:pt idx="7124">
                  <c:v>8461.6759999999995</c:v>
                </c:pt>
                <c:pt idx="7125">
                  <c:v>8462.3719999999994</c:v>
                </c:pt>
                <c:pt idx="7126">
                  <c:v>8464.3439999999991</c:v>
                </c:pt>
                <c:pt idx="7127">
                  <c:v>8464.9590000000007</c:v>
                </c:pt>
                <c:pt idx="7128">
                  <c:v>8465.5239999999994</c:v>
                </c:pt>
                <c:pt idx="7129">
                  <c:v>8467.768</c:v>
                </c:pt>
                <c:pt idx="7130">
                  <c:v>8468.241</c:v>
                </c:pt>
                <c:pt idx="7131">
                  <c:v>8468.6779999999999</c:v>
                </c:pt>
                <c:pt idx="7132">
                  <c:v>8471.1919999999991</c:v>
                </c:pt>
                <c:pt idx="7133">
                  <c:v>8474.8080000000009</c:v>
                </c:pt>
                <c:pt idx="7134">
                  <c:v>8474.9830000000002</c:v>
                </c:pt>
                <c:pt idx="7135">
                  <c:v>8478.0400000000009</c:v>
                </c:pt>
                <c:pt idx="7136">
                  <c:v>8478.09</c:v>
                </c:pt>
                <c:pt idx="7137">
                  <c:v>8478.1360000000004</c:v>
                </c:pt>
                <c:pt idx="7138">
                  <c:v>8479.2489999999998</c:v>
                </c:pt>
                <c:pt idx="7139">
                  <c:v>8481.2890000000007</c:v>
                </c:pt>
                <c:pt idx="7140">
                  <c:v>8481.4650000000001</c:v>
                </c:pt>
                <c:pt idx="7141">
                  <c:v>8484.4419999999991</c:v>
                </c:pt>
                <c:pt idx="7142">
                  <c:v>8484.6560000000009</c:v>
                </c:pt>
                <c:pt idx="7143">
                  <c:v>8484.8889999999992</c:v>
                </c:pt>
                <c:pt idx="7144">
                  <c:v>8487.5949999999993</c:v>
                </c:pt>
                <c:pt idx="7145">
                  <c:v>8487.94</c:v>
                </c:pt>
                <c:pt idx="7146">
                  <c:v>8488.3140000000003</c:v>
                </c:pt>
                <c:pt idx="7147">
                  <c:v>8490.7479999999996</c:v>
                </c:pt>
                <c:pt idx="7148">
                  <c:v>8491.2219999999998</c:v>
                </c:pt>
                <c:pt idx="7149">
                  <c:v>8491.7369999999992</c:v>
                </c:pt>
                <c:pt idx="7150">
                  <c:v>8493.9</c:v>
                </c:pt>
                <c:pt idx="7151">
                  <c:v>8494.5049999999992</c:v>
                </c:pt>
                <c:pt idx="7152">
                  <c:v>8495.9920000000002</c:v>
                </c:pt>
                <c:pt idx="7153">
                  <c:v>8497.1839999999993</c:v>
                </c:pt>
                <c:pt idx="7154">
                  <c:v>8497.7909999999993</c:v>
                </c:pt>
                <c:pt idx="7155">
                  <c:v>8498.3169999999991</c:v>
                </c:pt>
                <c:pt idx="7156">
                  <c:v>8498.5570000000007</c:v>
                </c:pt>
                <c:pt idx="7157">
                  <c:v>8500.7240000000002</c:v>
                </c:pt>
                <c:pt idx="7158">
                  <c:v>8501.0789999999997</c:v>
                </c:pt>
                <c:pt idx="7159">
                  <c:v>8501.3880000000008</c:v>
                </c:pt>
                <c:pt idx="7160">
                  <c:v>8504.2639999999992</c:v>
                </c:pt>
                <c:pt idx="7161">
                  <c:v>8504.3680000000004</c:v>
                </c:pt>
                <c:pt idx="7162">
                  <c:v>8504.4580000000005</c:v>
                </c:pt>
                <c:pt idx="7163">
                  <c:v>8505.7270000000008</c:v>
                </c:pt>
                <c:pt idx="7164">
                  <c:v>8507.5280000000002</c:v>
                </c:pt>
                <c:pt idx="7165">
                  <c:v>8507.6560000000009</c:v>
                </c:pt>
                <c:pt idx="7166">
                  <c:v>8507.8040000000001</c:v>
                </c:pt>
                <c:pt idx="7167">
                  <c:v>8510.5990000000002</c:v>
                </c:pt>
                <c:pt idx="7168">
                  <c:v>8510.9439999999995</c:v>
                </c:pt>
                <c:pt idx="7169">
                  <c:v>8511.3439999999991</c:v>
                </c:pt>
                <c:pt idx="7170">
                  <c:v>8513.6689999999999</c:v>
                </c:pt>
                <c:pt idx="7171">
                  <c:v>8514.2330000000002</c:v>
                </c:pt>
                <c:pt idx="7172">
                  <c:v>8514.884</c:v>
                </c:pt>
                <c:pt idx="7173">
                  <c:v>8517.5220000000008</c:v>
                </c:pt>
                <c:pt idx="7174">
                  <c:v>8518.4240000000009</c:v>
                </c:pt>
                <c:pt idx="7175">
                  <c:v>8519.81</c:v>
                </c:pt>
                <c:pt idx="7176">
                  <c:v>8520.8109999999997</c:v>
                </c:pt>
                <c:pt idx="7177">
                  <c:v>8521.9639999999999</c:v>
                </c:pt>
                <c:pt idx="7178">
                  <c:v>8522.8799999999992</c:v>
                </c:pt>
                <c:pt idx="7179">
                  <c:v>8524.0990000000002</c:v>
                </c:pt>
                <c:pt idx="7180">
                  <c:v>8525.9500000000007</c:v>
                </c:pt>
                <c:pt idx="7181">
                  <c:v>8527.3870000000006</c:v>
                </c:pt>
                <c:pt idx="7182">
                  <c:v>8529.0210000000006</c:v>
                </c:pt>
                <c:pt idx="7183">
                  <c:v>8529.0439999999999</c:v>
                </c:pt>
                <c:pt idx="7184">
                  <c:v>8530.6759999999995</c:v>
                </c:pt>
                <c:pt idx="7185">
                  <c:v>8532.0910000000003</c:v>
                </c:pt>
                <c:pt idx="7186">
                  <c:v>8532.5840000000007</c:v>
                </c:pt>
                <c:pt idx="7187">
                  <c:v>8533.9639999999999</c:v>
                </c:pt>
                <c:pt idx="7188">
                  <c:v>8535.1610000000001</c:v>
                </c:pt>
                <c:pt idx="7189">
                  <c:v>8536.1239999999998</c:v>
                </c:pt>
                <c:pt idx="7190">
                  <c:v>8537.2520000000004</c:v>
                </c:pt>
                <c:pt idx="7191">
                  <c:v>8540.5409999999993</c:v>
                </c:pt>
                <c:pt idx="7192">
                  <c:v>8541.3009999999995</c:v>
                </c:pt>
                <c:pt idx="7193">
                  <c:v>8543.2039999999997</c:v>
                </c:pt>
                <c:pt idx="7194">
                  <c:v>8543.8289999999997</c:v>
                </c:pt>
                <c:pt idx="7195">
                  <c:v>8544.3709999999992</c:v>
                </c:pt>
                <c:pt idx="7196">
                  <c:v>8546.7440000000006</c:v>
                </c:pt>
                <c:pt idx="7197">
                  <c:v>8547.1170000000002</c:v>
                </c:pt>
                <c:pt idx="7198">
                  <c:v>8547.4410000000007</c:v>
                </c:pt>
                <c:pt idx="7199">
                  <c:v>8550.4060000000009</c:v>
                </c:pt>
                <c:pt idx="7200">
                  <c:v>8550.5120000000006</c:v>
                </c:pt>
                <c:pt idx="7201">
                  <c:v>8552.0030000000006</c:v>
                </c:pt>
                <c:pt idx="7202">
                  <c:v>8553.5820000000003</c:v>
                </c:pt>
                <c:pt idx="7203">
                  <c:v>8553.6939999999995</c:v>
                </c:pt>
                <c:pt idx="7204">
                  <c:v>8553.8240000000005</c:v>
                </c:pt>
                <c:pt idx="7205">
                  <c:v>8556.982</c:v>
                </c:pt>
                <c:pt idx="7206">
                  <c:v>8557.3639999999996</c:v>
                </c:pt>
                <c:pt idx="7207">
                  <c:v>8559.723</c:v>
                </c:pt>
                <c:pt idx="7208">
                  <c:v>8560.2720000000008</c:v>
                </c:pt>
                <c:pt idx="7209">
                  <c:v>8560.9040000000005</c:v>
                </c:pt>
                <c:pt idx="7210">
                  <c:v>8562.7929999999997</c:v>
                </c:pt>
                <c:pt idx="7211">
                  <c:v>8563.56</c:v>
                </c:pt>
                <c:pt idx="7212">
                  <c:v>8564.4439999999995</c:v>
                </c:pt>
                <c:pt idx="7213">
                  <c:v>8566.8490000000002</c:v>
                </c:pt>
                <c:pt idx="7214">
                  <c:v>8570.1370000000006</c:v>
                </c:pt>
                <c:pt idx="7215">
                  <c:v>8571.5229999999992</c:v>
                </c:pt>
                <c:pt idx="7216">
                  <c:v>8572.0040000000008</c:v>
                </c:pt>
                <c:pt idx="7217">
                  <c:v>8572.7729999999992</c:v>
                </c:pt>
                <c:pt idx="7218">
                  <c:v>8573.4249999999993</c:v>
                </c:pt>
                <c:pt idx="7219">
                  <c:v>8575.0640000000003</c:v>
                </c:pt>
                <c:pt idx="7220">
                  <c:v>8576.7139999999999</c:v>
                </c:pt>
                <c:pt idx="7221">
                  <c:v>8578.1450000000004</c:v>
                </c:pt>
                <c:pt idx="7222">
                  <c:v>8578.6039999999994</c:v>
                </c:pt>
                <c:pt idx="7223">
                  <c:v>8580.0020000000004</c:v>
                </c:pt>
                <c:pt idx="7224">
                  <c:v>8581.2150000000001</c:v>
                </c:pt>
                <c:pt idx="7225">
                  <c:v>8582.1440000000002</c:v>
                </c:pt>
                <c:pt idx="7226">
                  <c:v>8583.2900000000009</c:v>
                </c:pt>
                <c:pt idx="7227">
                  <c:v>8586.5789999999997</c:v>
                </c:pt>
                <c:pt idx="7228">
                  <c:v>8587.3559999999998</c:v>
                </c:pt>
                <c:pt idx="7229">
                  <c:v>8589.2240000000002</c:v>
                </c:pt>
                <c:pt idx="7230">
                  <c:v>8589.8670000000002</c:v>
                </c:pt>
                <c:pt idx="7231">
                  <c:v>8592.7639999999992</c:v>
                </c:pt>
                <c:pt idx="7232">
                  <c:v>8593.1550000000007</c:v>
                </c:pt>
                <c:pt idx="7233">
                  <c:v>8593.4950000000008</c:v>
                </c:pt>
                <c:pt idx="7234">
                  <c:v>8596.3040000000001</c:v>
                </c:pt>
                <c:pt idx="7235">
                  <c:v>8596.4439999999995</c:v>
                </c:pt>
                <c:pt idx="7236">
                  <c:v>8596.5650000000005</c:v>
                </c:pt>
                <c:pt idx="7237">
                  <c:v>8598.2780000000002</c:v>
                </c:pt>
                <c:pt idx="7238">
                  <c:v>8599.6360000000004</c:v>
                </c:pt>
                <c:pt idx="7239">
                  <c:v>8599.732</c:v>
                </c:pt>
                <c:pt idx="7240">
                  <c:v>8599.8439999999991</c:v>
                </c:pt>
                <c:pt idx="7241">
                  <c:v>8603.0220000000008</c:v>
                </c:pt>
                <c:pt idx="7242">
                  <c:v>8603.384</c:v>
                </c:pt>
                <c:pt idx="7243">
                  <c:v>8605.7759999999998</c:v>
                </c:pt>
                <c:pt idx="7244">
                  <c:v>8606.9240000000009</c:v>
                </c:pt>
                <c:pt idx="7245">
                  <c:v>8608.8469999999998</c:v>
                </c:pt>
                <c:pt idx="7246">
                  <c:v>8609.598</c:v>
                </c:pt>
                <c:pt idx="7247">
                  <c:v>8610.4639999999999</c:v>
                </c:pt>
                <c:pt idx="7248">
                  <c:v>8611.9169999999995</c:v>
                </c:pt>
                <c:pt idx="7249">
                  <c:v>8612.8870000000006</c:v>
                </c:pt>
                <c:pt idx="7250">
                  <c:v>8614.0040000000008</c:v>
                </c:pt>
                <c:pt idx="7251">
                  <c:v>8614.6450000000004</c:v>
                </c:pt>
                <c:pt idx="7252">
                  <c:v>8614.9869999999992</c:v>
                </c:pt>
                <c:pt idx="7253">
                  <c:v>8616.1749999999993</c:v>
                </c:pt>
                <c:pt idx="7254">
                  <c:v>8617.5439999999999</c:v>
                </c:pt>
                <c:pt idx="7255">
                  <c:v>8618.0580000000009</c:v>
                </c:pt>
                <c:pt idx="7256">
                  <c:v>8619.4629999999997</c:v>
                </c:pt>
                <c:pt idx="7257">
                  <c:v>8621.0840000000007</c:v>
                </c:pt>
                <c:pt idx="7258">
                  <c:v>8621.1280000000006</c:v>
                </c:pt>
                <c:pt idx="7259">
                  <c:v>8622.7520000000004</c:v>
                </c:pt>
                <c:pt idx="7260">
                  <c:v>8624.1980000000003</c:v>
                </c:pt>
                <c:pt idx="7261">
                  <c:v>8624.6239999999998</c:v>
                </c:pt>
                <c:pt idx="7262">
                  <c:v>8626.0400000000009</c:v>
                </c:pt>
                <c:pt idx="7263">
                  <c:v>8627.2690000000002</c:v>
                </c:pt>
                <c:pt idx="7264">
                  <c:v>8628.1640000000007</c:v>
                </c:pt>
                <c:pt idx="7265">
                  <c:v>8629.3279999999995</c:v>
                </c:pt>
                <c:pt idx="7266">
                  <c:v>8631.7039999999997</c:v>
                </c:pt>
                <c:pt idx="7267">
                  <c:v>8632.6170000000002</c:v>
                </c:pt>
                <c:pt idx="7268">
                  <c:v>8633.4089999999997</c:v>
                </c:pt>
                <c:pt idx="7269">
                  <c:v>8634.2540000000008</c:v>
                </c:pt>
                <c:pt idx="7270">
                  <c:v>8635.2440000000006</c:v>
                </c:pt>
                <c:pt idx="7271">
                  <c:v>8635.9050000000007</c:v>
                </c:pt>
                <c:pt idx="7272">
                  <c:v>8636.48</c:v>
                </c:pt>
                <c:pt idx="7273">
                  <c:v>8638.7839999999997</c:v>
                </c:pt>
                <c:pt idx="7274">
                  <c:v>8639.1929999999993</c:v>
                </c:pt>
                <c:pt idx="7275">
                  <c:v>8639.723</c:v>
                </c:pt>
                <c:pt idx="7276">
                  <c:v>8641</c:v>
                </c:pt>
                <c:pt idx="7277">
                  <c:v>8642.58</c:v>
                </c:pt>
                <c:pt idx="7278">
                  <c:v>8643.1890000000003</c:v>
                </c:pt>
                <c:pt idx="7279">
                  <c:v>8644.8989999999994</c:v>
                </c:pt>
                <c:pt idx="7280">
                  <c:v>8645.9840000000004</c:v>
                </c:pt>
                <c:pt idx="7281">
                  <c:v>8647.5640000000003</c:v>
                </c:pt>
                <c:pt idx="7282">
                  <c:v>8647.9050000000007</c:v>
                </c:pt>
                <c:pt idx="7283">
                  <c:v>8649.39</c:v>
                </c:pt>
                <c:pt idx="7284">
                  <c:v>8650.2279999999992</c:v>
                </c:pt>
                <c:pt idx="7285">
                  <c:v>8652.6219999999994</c:v>
                </c:pt>
                <c:pt idx="7286">
                  <c:v>8652.7939999999999</c:v>
                </c:pt>
                <c:pt idx="7287">
                  <c:v>8652.8909999999996</c:v>
                </c:pt>
                <c:pt idx="7288">
                  <c:v>8653.24</c:v>
                </c:pt>
                <c:pt idx="7289">
                  <c:v>8655.5550000000003</c:v>
                </c:pt>
                <c:pt idx="7290">
                  <c:v>8656.1980000000003</c:v>
                </c:pt>
                <c:pt idx="7291">
                  <c:v>8657.3389999999999</c:v>
                </c:pt>
                <c:pt idx="7292">
                  <c:v>8658.2189999999991</c:v>
                </c:pt>
                <c:pt idx="7293">
                  <c:v>8659.6039999999994</c:v>
                </c:pt>
                <c:pt idx="7294">
                  <c:v>8660.8819999999996</c:v>
                </c:pt>
                <c:pt idx="7295">
                  <c:v>8662.0560000000005</c:v>
                </c:pt>
                <c:pt idx="7296">
                  <c:v>8665.48</c:v>
                </c:pt>
                <c:pt idx="7297">
                  <c:v>8666.2099999999991</c:v>
                </c:pt>
                <c:pt idx="7298">
                  <c:v>8666.4130000000005</c:v>
                </c:pt>
                <c:pt idx="7299">
                  <c:v>8666.7729999999992</c:v>
                </c:pt>
                <c:pt idx="7300">
                  <c:v>8669.8169999999991</c:v>
                </c:pt>
                <c:pt idx="7301">
                  <c:v>8671.2749999999996</c:v>
                </c:pt>
                <c:pt idx="7302">
                  <c:v>8671.4889999999996</c:v>
                </c:pt>
                <c:pt idx="7303">
                  <c:v>8671.5370000000003</c:v>
                </c:pt>
                <c:pt idx="7304">
                  <c:v>8673.223</c:v>
                </c:pt>
                <c:pt idx="7305">
                  <c:v>8674.2009999999991</c:v>
                </c:pt>
                <c:pt idx="7306">
                  <c:v>8676.6270000000004</c:v>
                </c:pt>
                <c:pt idx="7307">
                  <c:v>8676.8639999999996</c:v>
                </c:pt>
                <c:pt idx="7308">
                  <c:v>8677.7199999999993</c:v>
                </c:pt>
                <c:pt idx="7309">
                  <c:v>8679.5280000000002</c:v>
                </c:pt>
                <c:pt idx="7310">
                  <c:v>8680.0310000000009</c:v>
                </c:pt>
                <c:pt idx="7311">
                  <c:v>8680.9230000000007</c:v>
                </c:pt>
                <c:pt idx="7312">
                  <c:v>8682.1919999999991</c:v>
                </c:pt>
                <c:pt idx="7313">
                  <c:v>8683.4369999999999</c:v>
                </c:pt>
                <c:pt idx="7314">
                  <c:v>8684.8559999999998</c:v>
                </c:pt>
                <c:pt idx="7315">
                  <c:v>8685.64</c:v>
                </c:pt>
                <c:pt idx="7316">
                  <c:v>8686.8410000000003</c:v>
                </c:pt>
                <c:pt idx="7317">
                  <c:v>8687.52</c:v>
                </c:pt>
                <c:pt idx="7318">
                  <c:v>8689.9590000000007</c:v>
                </c:pt>
                <c:pt idx="7319">
                  <c:v>8692.8469999999998</c:v>
                </c:pt>
                <c:pt idx="7320">
                  <c:v>8693.65</c:v>
                </c:pt>
                <c:pt idx="7321">
                  <c:v>8695.0730000000003</c:v>
                </c:pt>
                <c:pt idx="7322">
                  <c:v>8695.9650000000001</c:v>
                </c:pt>
                <c:pt idx="7323">
                  <c:v>8697.0550000000003</c:v>
                </c:pt>
                <c:pt idx="7324">
                  <c:v>8698.1749999999993</c:v>
                </c:pt>
                <c:pt idx="7325">
                  <c:v>8699.7900000000009</c:v>
                </c:pt>
                <c:pt idx="7326">
                  <c:v>8700.4599999999991</c:v>
                </c:pt>
                <c:pt idx="7327">
                  <c:v>8700.8379999999997</c:v>
                </c:pt>
                <c:pt idx="7328">
                  <c:v>8702.1990000000005</c:v>
                </c:pt>
                <c:pt idx="7329">
                  <c:v>8703.5020000000004</c:v>
                </c:pt>
                <c:pt idx="7330">
                  <c:v>8704.5069999999996</c:v>
                </c:pt>
                <c:pt idx="7331">
                  <c:v>8706.1659999999993</c:v>
                </c:pt>
                <c:pt idx="7332">
                  <c:v>8708.8289999999997</c:v>
                </c:pt>
                <c:pt idx="7333">
                  <c:v>8710.6740000000009</c:v>
                </c:pt>
                <c:pt idx="7334">
                  <c:v>8711.4930000000004</c:v>
                </c:pt>
                <c:pt idx="7335">
                  <c:v>8713.94</c:v>
                </c:pt>
                <c:pt idx="7336">
                  <c:v>8714.0789999999997</c:v>
                </c:pt>
                <c:pt idx="7337">
                  <c:v>8714.1569999999992</c:v>
                </c:pt>
                <c:pt idx="7338">
                  <c:v>8714.4390000000003</c:v>
                </c:pt>
                <c:pt idx="7339">
                  <c:v>8716.82</c:v>
                </c:pt>
                <c:pt idx="7340">
                  <c:v>8717.4830000000002</c:v>
                </c:pt>
                <c:pt idx="7341">
                  <c:v>8718.6560000000009</c:v>
                </c:pt>
                <c:pt idx="7342">
                  <c:v>8720.8880000000008</c:v>
                </c:pt>
                <c:pt idx="7343">
                  <c:v>8722.1479999999992</c:v>
                </c:pt>
                <c:pt idx="7344">
                  <c:v>8723.3729999999996</c:v>
                </c:pt>
                <c:pt idx="7345">
                  <c:v>8724.8119999999999</c:v>
                </c:pt>
                <c:pt idx="7346">
                  <c:v>8726.6790000000001</c:v>
                </c:pt>
                <c:pt idx="7347">
                  <c:v>8727.4760000000006</c:v>
                </c:pt>
                <c:pt idx="7348">
                  <c:v>8728.09</c:v>
                </c:pt>
                <c:pt idx="7349">
                  <c:v>8732.8029999999999</c:v>
                </c:pt>
                <c:pt idx="7350">
                  <c:v>8734.5069999999996</c:v>
                </c:pt>
                <c:pt idx="7351">
                  <c:v>8735.4670000000006</c:v>
                </c:pt>
                <c:pt idx="7352">
                  <c:v>8737.5229999999992</c:v>
                </c:pt>
                <c:pt idx="7353">
                  <c:v>8737.9110000000001</c:v>
                </c:pt>
                <c:pt idx="7354">
                  <c:v>8738.1309999999994</c:v>
                </c:pt>
                <c:pt idx="7355">
                  <c:v>8738.9179999999997</c:v>
                </c:pt>
                <c:pt idx="7356">
                  <c:v>8740.7939999999999</c:v>
                </c:pt>
                <c:pt idx="7357">
                  <c:v>8741.0010000000002</c:v>
                </c:pt>
                <c:pt idx="7358">
                  <c:v>8741.3160000000007</c:v>
                </c:pt>
                <c:pt idx="7359">
                  <c:v>8742.24</c:v>
                </c:pt>
                <c:pt idx="7360">
                  <c:v>8743.4580000000005</c:v>
                </c:pt>
                <c:pt idx="7361">
                  <c:v>8744.7209999999995</c:v>
                </c:pt>
                <c:pt idx="7362">
                  <c:v>8746.9570000000003</c:v>
                </c:pt>
                <c:pt idx="7363">
                  <c:v>8748.1260000000002</c:v>
                </c:pt>
                <c:pt idx="7364">
                  <c:v>8748.7849999999999</c:v>
                </c:pt>
                <c:pt idx="7365">
                  <c:v>8751.1579999999994</c:v>
                </c:pt>
                <c:pt idx="7366">
                  <c:v>8751.4490000000005</c:v>
                </c:pt>
                <c:pt idx="7367">
                  <c:v>8751.5300000000007</c:v>
                </c:pt>
                <c:pt idx="7368">
                  <c:v>8751.6740000000009</c:v>
                </c:pt>
                <c:pt idx="7369">
                  <c:v>8754.1129999999994</c:v>
                </c:pt>
                <c:pt idx="7370">
                  <c:v>8754.9359999999997</c:v>
                </c:pt>
                <c:pt idx="7371">
                  <c:v>8756.3909999999996</c:v>
                </c:pt>
                <c:pt idx="7372">
                  <c:v>8756.7759999999998</c:v>
                </c:pt>
                <c:pt idx="7373">
                  <c:v>8758.34</c:v>
                </c:pt>
                <c:pt idx="7374">
                  <c:v>8758.7019999999993</c:v>
                </c:pt>
                <c:pt idx="7375">
                  <c:v>8759.9189999999999</c:v>
                </c:pt>
                <c:pt idx="7376">
                  <c:v>8760.0959999999995</c:v>
                </c:pt>
                <c:pt idx="7377">
                  <c:v>8761.7119999999995</c:v>
                </c:pt>
                <c:pt idx="7378">
                  <c:v>8762.8269999999993</c:v>
                </c:pt>
                <c:pt idx="7379">
                  <c:v>8765.0789999999997</c:v>
                </c:pt>
                <c:pt idx="7380">
                  <c:v>8765.56</c:v>
                </c:pt>
                <c:pt idx="7381">
                  <c:v>8767.6229999999996</c:v>
                </c:pt>
                <c:pt idx="7382">
                  <c:v>8768.2919999999995</c:v>
                </c:pt>
                <c:pt idx="7383">
                  <c:v>8768.4470000000001</c:v>
                </c:pt>
                <c:pt idx="7384">
                  <c:v>8768.6970000000001</c:v>
                </c:pt>
                <c:pt idx="7385">
                  <c:v>8771.0229999999992</c:v>
                </c:pt>
                <c:pt idx="7386">
                  <c:v>8771.8150000000005</c:v>
                </c:pt>
                <c:pt idx="7387">
                  <c:v>8773.0859999999993</c:v>
                </c:pt>
                <c:pt idx="7388">
                  <c:v>8773.7559999999994</c:v>
                </c:pt>
                <c:pt idx="7389">
                  <c:v>8775.1830000000009</c:v>
                </c:pt>
                <c:pt idx="7390">
                  <c:v>8776.4879999999994</c:v>
                </c:pt>
                <c:pt idx="7391">
                  <c:v>8777.4750000000004</c:v>
                </c:pt>
                <c:pt idx="7392">
                  <c:v>8778.5509999999995</c:v>
                </c:pt>
                <c:pt idx="7393">
                  <c:v>8779.2199999999993</c:v>
                </c:pt>
                <c:pt idx="7394">
                  <c:v>8781.8639999999996</c:v>
                </c:pt>
                <c:pt idx="7395">
                  <c:v>8781.9179999999997</c:v>
                </c:pt>
                <c:pt idx="7396">
                  <c:v>8781.9519999999993</c:v>
                </c:pt>
                <c:pt idx="7397">
                  <c:v>8782.0969999999998</c:v>
                </c:pt>
                <c:pt idx="7398">
                  <c:v>8785.2860000000001</c:v>
                </c:pt>
                <c:pt idx="7399">
                  <c:v>8786.2530000000006</c:v>
                </c:pt>
                <c:pt idx="7400">
                  <c:v>8787.4159999999993</c:v>
                </c:pt>
                <c:pt idx="7401">
                  <c:v>8788.6540000000005</c:v>
                </c:pt>
                <c:pt idx="7402">
                  <c:v>8790.1479999999992</c:v>
                </c:pt>
                <c:pt idx="7403">
                  <c:v>8790.643</c:v>
                </c:pt>
                <c:pt idx="7404">
                  <c:v>8792.8809999999994</c:v>
                </c:pt>
                <c:pt idx="7405">
                  <c:v>8795.0310000000009</c:v>
                </c:pt>
                <c:pt idx="7406">
                  <c:v>8795.39</c:v>
                </c:pt>
                <c:pt idx="7407">
                  <c:v>8795.6119999999992</c:v>
                </c:pt>
                <c:pt idx="7408">
                  <c:v>8798.3449999999993</c:v>
                </c:pt>
                <c:pt idx="7409">
                  <c:v>8798.7569999999996</c:v>
                </c:pt>
                <c:pt idx="7410">
                  <c:v>8799.42</c:v>
                </c:pt>
                <c:pt idx="7411">
                  <c:v>8799.5079999999998</c:v>
                </c:pt>
                <c:pt idx="7412">
                  <c:v>8802.125</c:v>
                </c:pt>
                <c:pt idx="7413">
                  <c:v>8803.8089999999993</c:v>
                </c:pt>
                <c:pt idx="7414">
                  <c:v>8805.4930000000004</c:v>
                </c:pt>
                <c:pt idx="7415">
                  <c:v>8806.5409999999993</c:v>
                </c:pt>
                <c:pt idx="7416">
                  <c:v>8808.1980000000003</c:v>
                </c:pt>
                <c:pt idx="7417">
                  <c:v>8808.86</c:v>
                </c:pt>
                <c:pt idx="7418">
                  <c:v>8809.2729999999992</c:v>
                </c:pt>
                <c:pt idx="7419">
                  <c:v>8811.0450000000001</c:v>
                </c:pt>
                <c:pt idx="7420">
                  <c:v>8812.0049999999992</c:v>
                </c:pt>
                <c:pt idx="7421">
                  <c:v>8812.2289999999994</c:v>
                </c:pt>
                <c:pt idx="7422">
                  <c:v>8812.5869999999995</c:v>
                </c:pt>
                <c:pt idx="7423">
                  <c:v>8814.7369999999992</c:v>
                </c:pt>
                <c:pt idx="7424">
                  <c:v>8816.9770000000008</c:v>
                </c:pt>
                <c:pt idx="7425">
                  <c:v>8817.4689999999991</c:v>
                </c:pt>
                <c:pt idx="7426">
                  <c:v>8818.9639999999999</c:v>
                </c:pt>
                <c:pt idx="7427">
                  <c:v>8820.2009999999991</c:v>
                </c:pt>
                <c:pt idx="7428">
                  <c:v>8821.3649999999998</c:v>
                </c:pt>
                <c:pt idx="7429">
                  <c:v>8822.3320000000003</c:v>
                </c:pt>
                <c:pt idx="7430">
                  <c:v>8822.9339999999993</c:v>
                </c:pt>
                <c:pt idx="7431">
                  <c:v>8825.5190000000002</c:v>
                </c:pt>
                <c:pt idx="7432">
                  <c:v>8825.6650000000009</c:v>
                </c:pt>
                <c:pt idx="7433">
                  <c:v>8825.6990000000005</c:v>
                </c:pt>
                <c:pt idx="7434">
                  <c:v>8825.7540000000008</c:v>
                </c:pt>
                <c:pt idx="7435">
                  <c:v>8828.3979999999992</c:v>
                </c:pt>
                <c:pt idx="7436">
                  <c:v>8830.1440000000002</c:v>
                </c:pt>
                <c:pt idx="7437">
                  <c:v>8831.1299999999992</c:v>
                </c:pt>
                <c:pt idx="7438">
                  <c:v>8832.4359999999997</c:v>
                </c:pt>
                <c:pt idx="7439">
                  <c:v>8833.8610000000008</c:v>
                </c:pt>
                <c:pt idx="7440">
                  <c:v>8834.5319999999992</c:v>
                </c:pt>
                <c:pt idx="7441">
                  <c:v>8835.8029999999999</c:v>
                </c:pt>
                <c:pt idx="7442">
                  <c:v>8836.5939999999991</c:v>
                </c:pt>
                <c:pt idx="7443">
                  <c:v>8838.9220000000005</c:v>
                </c:pt>
                <c:pt idx="7444">
                  <c:v>8839.1710000000003</c:v>
                </c:pt>
                <c:pt idx="7445">
                  <c:v>8839.3259999999991</c:v>
                </c:pt>
                <c:pt idx="7446">
                  <c:v>8839.9920000000002</c:v>
                </c:pt>
                <c:pt idx="7447">
                  <c:v>8842.0580000000009</c:v>
                </c:pt>
                <c:pt idx="7448">
                  <c:v>8842.5380000000005</c:v>
                </c:pt>
                <c:pt idx="7449">
                  <c:v>8843.3109999999997</c:v>
                </c:pt>
                <c:pt idx="7450">
                  <c:v>8844.7900000000009</c:v>
                </c:pt>
                <c:pt idx="7451">
                  <c:v>8845.9060000000009</c:v>
                </c:pt>
                <c:pt idx="7452">
                  <c:v>8847.5229999999992</c:v>
                </c:pt>
                <c:pt idx="7453">
                  <c:v>8847.6990000000005</c:v>
                </c:pt>
                <c:pt idx="7454">
                  <c:v>8850.2540000000008</c:v>
                </c:pt>
                <c:pt idx="7455">
                  <c:v>8852.0889999999999</c:v>
                </c:pt>
                <c:pt idx="7456">
                  <c:v>8852.6419999999998</c:v>
                </c:pt>
                <c:pt idx="7457">
                  <c:v>8852.9860000000008</c:v>
                </c:pt>
                <c:pt idx="7458">
                  <c:v>8853.8979999999992</c:v>
                </c:pt>
                <c:pt idx="7459">
                  <c:v>8854.4670000000006</c:v>
                </c:pt>
                <c:pt idx="7460">
                  <c:v>8855.7189999999991</c:v>
                </c:pt>
                <c:pt idx="7461">
                  <c:v>8856.01</c:v>
                </c:pt>
                <c:pt idx="7462">
                  <c:v>8856.4779999999992</c:v>
                </c:pt>
                <c:pt idx="7463">
                  <c:v>8858.4500000000007</c:v>
                </c:pt>
                <c:pt idx="7464">
                  <c:v>8859.3770000000004</c:v>
                </c:pt>
                <c:pt idx="7465">
                  <c:v>8860.866</c:v>
                </c:pt>
                <c:pt idx="7466">
                  <c:v>8861.1830000000009</c:v>
                </c:pt>
                <c:pt idx="7467">
                  <c:v>8862.7450000000008</c:v>
                </c:pt>
                <c:pt idx="7468">
                  <c:v>8866.6470000000008</c:v>
                </c:pt>
                <c:pt idx="7469">
                  <c:v>8868.94</c:v>
                </c:pt>
                <c:pt idx="7470">
                  <c:v>8869.3790000000008</c:v>
                </c:pt>
                <c:pt idx="7471">
                  <c:v>8869.4809999999998</c:v>
                </c:pt>
                <c:pt idx="7472">
                  <c:v>8869.6450000000004</c:v>
                </c:pt>
                <c:pt idx="7473">
                  <c:v>8874.8430000000008</c:v>
                </c:pt>
                <c:pt idx="7474">
                  <c:v>8876.2170000000006</c:v>
                </c:pt>
                <c:pt idx="7475">
                  <c:v>8877.5750000000007</c:v>
                </c:pt>
                <c:pt idx="7476">
                  <c:v>8879.5840000000007</c:v>
                </c:pt>
                <c:pt idx="7477">
                  <c:v>8880.3080000000009</c:v>
                </c:pt>
                <c:pt idx="7478">
                  <c:v>8882.8119999999999</c:v>
                </c:pt>
                <c:pt idx="7479">
                  <c:v>8882.9519999999993</c:v>
                </c:pt>
                <c:pt idx="7480">
                  <c:v>8883.0390000000007</c:v>
                </c:pt>
                <c:pt idx="7481">
                  <c:v>8883.4140000000007</c:v>
                </c:pt>
                <c:pt idx="7482">
                  <c:v>8886.3189999999995</c:v>
                </c:pt>
                <c:pt idx="7483">
                  <c:v>8887.2009999999991</c:v>
                </c:pt>
                <c:pt idx="7484">
                  <c:v>8888.5030000000006</c:v>
                </c:pt>
                <c:pt idx="7485">
                  <c:v>8889.6880000000001</c:v>
                </c:pt>
                <c:pt idx="7486">
                  <c:v>8890.2260000000006</c:v>
                </c:pt>
                <c:pt idx="7487">
                  <c:v>8891.1810000000005</c:v>
                </c:pt>
                <c:pt idx="7488">
                  <c:v>8893.1389999999992</c:v>
                </c:pt>
                <c:pt idx="7489">
                  <c:v>8895.5849999999991</c:v>
                </c:pt>
                <c:pt idx="7490">
                  <c:v>8896.3459999999995</c:v>
                </c:pt>
                <c:pt idx="7491">
                  <c:v>8896.6059999999998</c:v>
                </c:pt>
                <c:pt idx="7492">
                  <c:v>8897.1389999999992</c:v>
                </c:pt>
                <c:pt idx="7493">
                  <c:v>8898.9279999999999</c:v>
                </c:pt>
                <c:pt idx="7494">
                  <c:v>8900.0730000000003</c:v>
                </c:pt>
                <c:pt idx="7495">
                  <c:v>8901.5110000000004</c:v>
                </c:pt>
                <c:pt idx="7496">
                  <c:v>8902.4120000000003</c:v>
                </c:pt>
                <c:pt idx="7497">
                  <c:v>8903.5409999999993</c:v>
                </c:pt>
                <c:pt idx="7498">
                  <c:v>8904.0939999999991</c:v>
                </c:pt>
                <c:pt idx="7499">
                  <c:v>8905.7070000000003</c:v>
                </c:pt>
                <c:pt idx="7500">
                  <c:v>8906.6759999999995</c:v>
                </c:pt>
                <c:pt idx="7501">
                  <c:v>8907.0079999999998</c:v>
                </c:pt>
                <c:pt idx="7502">
                  <c:v>8907.6859999999997</c:v>
                </c:pt>
                <c:pt idx="7503">
                  <c:v>8909.259</c:v>
                </c:pt>
                <c:pt idx="7504">
                  <c:v>8910.4760000000006</c:v>
                </c:pt>
                <c:pt idx="7505">
                  <c:v>8910.5439999999999</c:v>
                </c:pt>
                <c:pt idx="7506">
                  <c:v>8911.8410000000003</c:v>
                </c:pt>
                <c:pt idx="7507">
                  <c:v>8912.9590000000007</c:v>
                </c:pt>
                <c:pt idx="7508">
                  <c:v>8913.9419999999991</c:v>
                </c:pt>
                <c:pt idx="7509">
                  <c:v>8914.4240000000009</c:v>
                </c:pt>
                <c:pt idx="7510">
                  <c:v>8915.8289999999997</c:v>
                </c:pt>
                <c:pt idx="7511">
                  <c:v>8917.0069999999996</c:v>
                </c:pt>
                <c:pt idx="7512">
                  <c:v>8917.41</c:v>
                </c:pt>
                <c:pt idx="7513">
                  <c:v>8919.5889999999999</c:v>
                </c:pt>
                <c:pt idx="7514">
                  <c:v>8920.8770000000004</c:v>
                </c:pt>
                <c:pt idx="7515">
                  <c:v>8922.1720000000005</c:v>
                </c:pt>
                <c:pt idx="7516">
                  <c:v>8923.5069999999996</c:v>
                </c:pt>
                <c:pt idx="7517">
                  <c:v>8924.3439999999991</c:v>
                </c:pt>
                <c:pt idx="7518">
                  <c:v>8924.7540000000008</c:v>
                </c:pt>
                <c:pt idx="7519">
                  <c:v>8925.9519999999993</c:v>
                </c:pt>
                <c:pt idx="7520">
                  <c:v>8927.3369999999995</c:v>
                </c:pt>
                <c:pt idx="7521">
                  <c:v>8927.8119999999999</c:v>
                </c:pt>
                <c:pt idx="7522">
                  <c:v>8928.7800000000007</c:v>
                </c:pt>
                <c:pt idx="7523">
                  <c:v>8929.92</c:v>
                </c:pt>
                <c:pt idx="7524">
                  <c:v>8931.2780000000002</c:v>
                </c:pt>
                <c:pt idx="7525">
                  <c:v>8932.5020000000004</c:v>
                </c:pt>
                <c:pt idx="7526">
                  <c:v>8934.0540000000001</c:v>
                </c:pt>
                <c:pt idx="7527">
                  <c:v>8934.7459999999992</c:v>
                </c:pt>
                <c:pt idx="7528">
                  <c:v>8935.0849999999991</c:v>
                </c:pt>
                <c:pt idx="7529">
                  <c:v>8936.0740000000005</c:v>
                </c:pt>
                <c:pt idx="7530">
                  <c:v>8938.2129999999997</c:v>
                </c:pt>
                <c:pt idx="7531">
                  <c:v>8939.3279999999995</c:v>
                </c:pt>
                <c:pt idx="7532">
                  <c:v>8940.25</c:v>
                </c:pt>
                <c:pt idx="7533">
                  <c:v>8941.6810000000005</c:v>
                </c:pt>
                <c:pt idx="7534">
                  <c:v>8942.8330000000005</c:v>
                </c:pt>
                <c:pt idx="7535">
                  <c:v>8945.1479999999992</c:v>
                </c:pt>
                <c:pt idx="7536">
                  <c:v>8945.4150000000009</c:v>
                </c:pt>
                <c:pt idx="7537">
                  <c:v>8946.1959999999999</c:v>
                </c:pt>
                <c:pt idx="7538">
                  <c:v>8947.9979999999996</c:v>
                </c:pt>
                <c:pt idx="7539">
                  <c:v>8948.6149999999998</c:v>
                </c:pt>
                <c:pt idx="7540">
                  <c:v>8950.5810000000001</c:v>
                </c:pt>
                <c:pt idx="7541">
                  <c:v>8952.0820000000003</c:v>
                </c:pt>
                <c:pt idx="7542">
                  <c:v>8953.1630000000005</c:v>
                </c:pt>
                <c:pt idx="7543">
                  <c:v>8955.1479999999992</c:v>
                </c:pt>
                <c:pt idx="7544">
                  <c:v>8955.5499999999993</c:v>
                </c:pt>
                <c:pt idx="7545">
                  <c:v>8955.7459999999992</c:v>
                </c:pt>
                <c:pt idx="7546">
                  <c:v>8956.3179999999993</c:v>
                </c:pt>
                <c:pt idx="7547">
                  <c:v>8958.3279999999995</c:v>
                </c:pt>
                <c:pt idx="7548">
                  <c:v>8959.0169999999998</c:v>
                </c:pt>
                <c:pt idx="7549">
                  <c:v>8960.4230000000007</c:v>
                </c:pt>
                <c:pt idx="7550">
                  <c:v>8960.9110000000001</c:v>
                </c:pt>
                <c:pt idx="7551">
                  <c:v>8962.4840000000004</c:v>
                </c:pt>
                <c:pt idx="7552">
                  <c:v>8963.4940000000006</c:v>
                </c:pt>
                <c:pt idx="7553">
                  <c:v>8965.6959999999999</c:v>
                </c:pt>
                <c:pt idx="7554">
                  <c:v>8965.9509999999991</c:v>
                </c:pt>
                <c:pt idx="7555">
                  <c:v>8966.4410000000007</c:v>
                </c:pt>
                <c:pt idx="7556">
                  <c:v>8968.6589999999997</c:v>
                </c:pt>
                <c:pt idx="7557">
                  <c:v>8970.9699999999993</c:v>
                </c:pt>
                <c:pt idx="7558">
                  <c:v>8971.241</c:v>
                </c:pt>
                <c:pt idx="7559">
                  <c:v>8972.4259999999995</c:v>
                </c:pt>
                <c:pt idx="7560">
                  <c:v>8972.8860000000004</c:v>
                </c:pt>
                <c:pt idx="7561">
                  <c:v>8973.8240000000005</c:v>
                </c:pt>
                <c:pt idx="7562">
                  <c:v>8976.2430000000004</c:v>
                </c:pt>
                <c:pt idx="7563">
                  <c:v>8976.3539999999994</c:v>
                </c:pt>
                <c:pt idx="7564">
                  <c:v>8976.4069999999992</c:v>
                </c:pt>
                <c:pt idx="7565">
                  <c:v>8976.5640000000003</c:v>
                </c:pt>
                <c:pt idx="7566">
                  <c:v>8978.9889999999996</c:v>
                </c:pt>
                <c:pt idx="7567">
                  <c:v>8979.82</c:v>
                </c:pt>
                <c:pt idx="7568">
                  <c:v>8981.518</c:v>
                </c:pt>
                <c:pt idx="7569">
                  <c:v>8981.5720000000001</c:v>
                </c:pt>
                <c:pt idx="7570">
                  <c:v>8983.2880000000005</c:v>
                </c:pt>
                <c:pt idx="7571">
                  <c:v>8984.1540000000005</c:v>
                </c:pt>
                <c:pt idx="7572">
                  <c:v>8986.6859999999997</c:v>
                </c:pt>
                <c:pt idx="7573">
                  <c:v>8986.7369999999992</c:v>
                </c:pt>
                <c:pt idx="7574">
                  <c:v>8986.7549999999992</c:v>
                </c:pt>
                <c:pt idx="7575">
                  <c:v>8986.7909999999993</c:v>
                </c:pt>
                <c:pt idx="7576">
                  <c:v>8989.32</c:v>
                </c:pt>
                <c:pt idx="7577">
                  <c:v>8990.2219999999998</c:v>
                </c:pt>
                <c:pt idx="7578">
                  <c:v>8991.902</c:v>
                </c:pt>
                <c:pt idx="7579">
                  <c:v>8992.0650000000005</c:v>
                </c:pt>
                <c:pt idx="7580">
                  <c:v>8993.69</c:v>
                </c:pt>
                <c:pt idx="7581">
                  <c:v>8994.4850000000006</c:v>
                </c:pt>
                <c:pt idx="7582">
                  <c:v>8996.8089999999993</c:v>
                </c:pt>
                <c:pt idx="7583">
                  <c:v>8997.0669999999991</c:v>
                </c:pt>
                <c:pt idx="7584">
                  <c:v>8997.1560000000009</c:v>
                </c:pt>
                <c:pt idx="7585">
                  <c:v>8997.3379999999997</c:v>
                </c:pt>
                <c:pt idx="7586">
                  <c:v>8999.65</c:v>
                </c:pt>
                <c:pt idx="7587">
                  <c:v>9000.6239999999998</c:v>
                </c:pt>
                <c:pt idx="7588">
                  <c:v>9002.2330000000002</c:v>
                </c:pt>
                <c:pt idx="7589">
                  <c:v>9002.6119999999992</c:v>
                </c:pt>
                <c:pt idx="7590">
                  <c:v>9004.0910000000003</c:v>
                </c:pt>
                <c:pt idx="7591">
                  <c:v>9006.9310000000005</c:v>
                </c:pt>
                <c:pt idx="7592">
                  <c:v>9007.3979999999992</c:v>
                </c:pt>
                <c:pt idx="7593">
                  <c:v>9007.5589999999993</c:v>
                </c:pt>
                <c:pt idx="7594">
                  <c:v>9007.8860000000004</c:v>
                </c:pt>
                <c:pt idx="7595">
                  <c:v>9011.0249999999996</c:v>
                </c:pt>
                <c:pt idx="7596">
                  <c:v>9012.5640000000003</c:v>
                </c:pt>
                <c:pt idx="7597">
                  <c:v>9014.4930000000004</c:v>
                </c:pt>
                <c:pt idx="7598">
                  <c:v>9017.0529999999999</c:v>
                </c:pt>
                <c:pt idx="7599">
                  <c:v>9017.7289999999994</c:v>
                </c:pt>
                <c:pt idx="7600">
                  <c:v>9018.4330000000009</c:v>
                </c:pt>
                <c:pt idx="7601">
                  <c:v>9020.3119999999999</c:v>
                </c:pt>
                <c:pt idx="7602">
                  <c:v>9021.4279999999999</c:v>
                </c:pt>
                <c:pt idx="7603">
                  <c:v>9022.8940000000002</c:v>
                </c:pt>
                <c:pt idx="7604">
                  <c:v>9024.8950000000004</c:v>
                </c:pt>
                <c:pt idx="7605">
                  <c:v>9025.4770000000008</c:v>
                </c:pt>
                <c:pt idx="7606">
                  <c:v>9027.1759999999995</c:v>
                </c:pt>
                <c:pt idx="7607">
                  <c:v>9028.06</c:v>
                </c:pt>
                <c:pt idx="7608">
                  <c:v>9028.9809999999998</c:v>
                </c:pt>
                <c:pt idx="7609">
                  <c:v>9030.6419999999998</c:v>
                </c:pt>
                <c:pt idx="7610">
                  <c:v>9031.8289999999997</c:v>
                </c:pt>
                <c:pt idx="7611">
                  <c:v>9034.2540000000008</c:v>
                </c:pt>
                <c:pt idx="7612">
                  <c:v>9035.2579999999998</c:v>
                </c:pt>
                <c:pt idx="7613">
                  <c:v>9035.2970000000005</c:v>
                </c:pt>
                <c:pt idx="7614">
                  <c:v>9037.2980000000007</c:v>
                </c:pt>
                <c:pt idx="7615">
                  <c:v>9038.39</c:v>
                </c:pt>
                <c:pt idx="7616">
                  <c:v>9038.7639999999992</c:v>
                </c:pt>
                <c:pt idx="7617">
                  <c:v>9039.527</c:v>
                </c:pt>
                <c:pt idx="7618">
                  <c:v>9040.973</c:v>
                </c:pt>
                <c:pt idx="7619">
                  <c:v>9042.2309999999998</c:v>
                </c:pt>
                <c:pt idx="7620">
                  <c:v>9044.8009999999995</c:v>
                </c:pt>
                <c:pt idx="7621">
                  <c:v>9045.6980000000003</c:v>
                </c:pt>
                <c:pt idx="7622">
                  <c:v>9046.1380000000008</c:v>
                </c:pt>
                <c:pt idx="7623">
                  <c:v>9047.42</c:v>
                </c:pt>
                <c:pt idx="7624">
                  <c:v>9048.7209999999995</c:v>
                </c:pt>
                <c:pt idx="7625">
                  <c:v>9052.6329999999998</c:v>
                </c:pt>
                <c:pt idx="7626">
                  <c:v>9056.1</c:v>
                </c:pt>
                <c:pt idx="7627">
                  <c:v>9056.4680000000008</c:v>
                </c:pt>
                <c:pt idx="7628">
                  <c:v>9059.5669999999991</c:v>
                </c:pt>
                <c:pt idx="7629">
                  <c:v>9060.6219999999994</c:v>
                </c:pt>
                <c:pt idx="7630">
                  <c:v>9061.634</c:v>
                </c:pt>
                <c:pt idx="7631">
                  <c:v>9063.0339999999997</c:v>
                </c:pt>
                <c:pt idx="7632">
                  <c:v>9064.2160000000003</c:v>
                </c:pt>
                <c:pt idx="7633">
                  <c:v>9066.5020000000004</c:v>
                </c:pt>
                <c:pt idx="7634">
                  <c:v>9066.7990000000009</c:v>
                </c:pt>
                <c:pt idx="7635">
                  <c:v>9069.9689999999991</c:v>
                </c:pt>
                <c:pt idx="7636">
                  <c:v>9071.9639999999999</c:v>
                </c:pt>
                <c:pt idx="7637">
                  <c:v>9074.5470000000005</c:v>
                </c:pt>
                <c:pt idx="7638">
                  <c:v>9076.3719999999994</c:v>
                </c:pt>
                <c:pt idx="7639">
                  <c:v>9076.4320000000007</c:v>
                </c:pt>
                <c:pt idx="7640">
                  <c:v>9076.8889999999992</c:v>
                </c:pt>
                <c:pt idx="7641">
                  <c:v>9078.3619999999992</c:v>
                </c:pt>
                <c:pt idx="7642">
                  <c:v>9079.8970000000008</c:v>
                </c:pt>
                <c:pt idx="7643">
                  <c:v>9080.26</c:v>
                </c:pt>
                <c:pt idx="7644">
                  <c:v>9080.8490000000002</c:v>
                </c:pt>
                <c:pt idx="7645">
                  <c:v>9082.6219999999994</c:v>
                </c:pt>
                <c:pt idx="7646">
                  <c:v>9083.6309999999994</c:v>
                </c:pt>
                <c:pt idx="7647">
                  <c:v>9085.2659999999996</c:v>
                </c:pt>
                <c:pt idx="7648">
                  <c:v>9085.348</c:v>
                </c:pt>
                <c:pt idx="7649">
                  <c:v>9087.0020000000004</c:v>
                </c:pt>
                <c:pt idx="7650">
                  <c:v>9088.0720000000001</c:v>
                </c:pt>
                <c:pt idx="7651">
                  <c:v>9089.6830000000009</c:v>
                </c:pt>
                <c:pt idx="7652">
                  <c:v>9090.3719999999994</c:v>
                </c:pt>
                <c:pt idx="7653">
                  <c:v>9090.7980000000007</c:v>
                </c:pt>
                <c:pt idx="7654">
                  <c:v>9092.5949999999993</c:v>
                </c:pt>
                <c:pt idx="7655">
                  <c:v>9093.5229999999992</c:v>
                </c:pt>
                <c:pt idx="7656">
                  <c:v>9093.7430000000004</c:v>
                </c:pt>
                <c:pt idx="7657">
                  <c:v>9094.1</c:v>
                </c:pt>
                <c:pt idx="7658">
                  <c:v>9094.2729999999992</c:v>
                </c:pt>
                <c:pt idx="7659">
                  <c:v>9096.2489999999998</c:v>
                </c:pt>
                <c:pt idx="7660">
                  <c:v>9097.1139999999996</c:v>
                </c:pt>
                <c:pt idx="7661">
                  <c:v>9098.5169999999998</c:v>
                </c:pt>
                <c:pt idx="7662">
                  <c:v>9100.4850000000006</c:v>
                </c:pt>
                <c:pt idx="7663">
                  <c:v>9101.7000000000007</c:v>
                </c:pt>
                <c:pt idx="7664">
                  <c:v>9102.9339999999993</c:v>
                </c:pt>
                <c:pt idx="7665">
                  <c:v>9104.4249999999993</c:v>
                </c:pt>
                <c:pt idx="7666">
                  <c:v>9106.8279999999995</c:v>
                </c:pt>
                <c:pt idx="7667">
                  <c:v>9107.15</c:v>
                </c:pt>
                <c:pt idx="7668">
                  <c:v>9107.2270000000008</c:v>
                </c:pt>
                <c:pt idx="7669">
                  <c:v>9107.3510000000006</c:v>
                </c:pt>
                <c:pt idx="7670">
                  <c:v>9110.598</c:v>
                </c:pt>
                <c:pt idx="7671">
                  <c:v>9111.768</c:v>
                </c:pt>
                <c:pt idx="7672">
                  <c:v>9112.6020000000008</c:v>
                </c:pt>
                <c:pt idx="7673">
                  <c:v>9113.9689999999991</c:v>
                </c:pt>
                <c:pt idx="7674">
                  <c:v>9115.3269999999993</c:v>
                </c:pt>
                <c:pt idx="7675">
                  <c:v>9117.34</c:v>
                </c:pt>
                <c:pt idx="7676">
                  <c:v>9120.6020000000008</c:v>
                </c:pt>
                <c:pt idx="7677">
                  <c:v>9120.7109999999993</c:v>
                </c:pt>
                <c:pt idx="7678">
                  <c:v>9120.777</c:v>
                </c:pt>
                <c:pt idx="7679">
                  <c:v>9121.0619999999999</c:v>
                </c:pt>
                <c:pt idx="7680">
                  <c:v>9123.5030000000006</c:v>
                </c:pt>
                <c:pt idx="7681">
                  <c:v>9124.0810000000001</c:v>
                </c:pt>
                <c:pt idx="7682">
                  <c:v>9125.0190000000002</c:v>
                </c:pt>
                <c:pt idx="7683">
                  <c:v>9126.2289999999994</c:v>
                </c:pt>
                <c:pt idx="7684">
                  <c:v>9127.4519999999993</c:v>
                </c:pt>
                <c:pt idx="7685">
                  <c:v>9128.9539999999997</c:v>
                </c:pt>
                <c:pt idx="7686">
                  <c:v>9129.4359999999997</c:v>
                </c:pt>
                <c:pt idx="7687">
                  <c:v>9130.8230000000003</c:v>
                </c:pt>
                <c:pt idx="7688">
                  <c:v>9131.68</c:v>
                </c:pt>
                <c:pt idx="7689">
                  <c:v>9133.8529999999992</c:v>
                </c:pt>
                <c:pt idx="7690">
                  <c:v>9134.1939999999995</c:v>
                </c:pt>
                <c:pt idx="7691">
                  <c:v>9134.4050000000007</c:v>
                </c:pt>
                <c:pt idx="7692">
                  <c:v>9137.1299999999992</c:v>
                </c:pt>
                <c:pt idx="7693">
                  <c:v>9137.5650000000005</c:v>
                </c:pt>
                <c:pt idx="7694">
                  <c:v>9138.27</c:v>
                </c:pt>
                <c:pt idx="7695">
                  <c:v>9139.8559999999998</c:v>
                </c:pt>
                <c:pt idx="7696">
                  <c:v>9140.9369999999999</c:v>
                </c:pt>
                <c:pt idx="7697">
                  <c:v>9142.5810000000001</c:v>
                </c:pt>
                <c:pt idx="7698">
                  <c:v>9142.6869999999999</c:v>
                </c:pt>
                <c:pt idx="7699">
                  <c:v>9144.3070000000007</c:v>
                </c:pt>
                <c:pt idx="7700">
                  <c:v>9145.3070000000007</c:v>
                </c:pt>
                <c:pt idx="7701">
                  <c:v>9147.6779999999999</c:v>
                </c:pt>
                <c:pt idx="7702">
                  <c:v>9148.0319999999992</c:v>
                </c:pt>
                <c:pt idx="7703">
                  <c:v>9150.7579999999998</c:v>
                </c:pt>
                <c:pt idx="7704">
                  <c:v>9151.0490000000009</c:v>
                </c:pt>
                <c:pt idx="7705">
                  <c:v>9151.6710000000003</c:v>
                </c:pt>
                <c:pt idx="7706">
                  <c:v>9154.42</c:v>
                </c:pt>
                <c:pt idx="7707">
                  <c:v>9155.9380000000001</c:v>
                </c:pt>
                <c:pt idx="7708">
                  <c:v>9156.2080000000005</c:v>
                </c:pt>
                <c:pt idx="7709">
                  <c:v>9157.7909999999993</c:v>
                </c:pt>
                <c:pt idx="7710">
                  <c:v>9158.9339999999993</c:v>
                </c:pt>
                <c:pt idx="7711">
                  <c:v>9160.3549999999996</c:v>
                </c:pt>
                <c:pt idx="7712">
                  <c:v>9161.1610000000001</c:v>
                </c:pt>
                <c:pt idx="7713">
                  <c:v>9163.7610000000004</c:v>
                </c:pt>
                <c:pt idx="7714">
                  <c:v>9164.3850000000002</c:v>
                </c:pt>
                <c:pt idx="7715">
                  <c:v>9164.5319999999992</c:v>
                </c:pt>
                <c:pt idx="7716">
                  <c:v>9164.7720000000008</c:v>
                </c:pt>
                <c:pt idx="7717">
                  <c:v>9167.11</c:v>
                </c:pt>
                <c:pt idx="7718">
                  <c:v>9167.9030000000002</c:v>
                </c:pt>
                <c:pt idx="7719">
                  <c:v>9169.1890000000003</c:v>
                </c:pt>
                <c:pt idx="7720">
                  <c:v>9169.8349999999991</c:v>
                </c:pt>
                <c:pt idx="7721">
                  <c:v>9171.2739999999994</c:v>
                </c:pt>
                <c:pt idx="7722">
                  <c:v>9172.5609999999997</c:v>
                </c:pt>
                <c:pt idx="7723">
                  <c:v>9173.6059999999998</c:v>
                </c:pt>
                <c:pt idx="7724">
                  <c:v>9175.2860000000001</c:v>
                </c:pt>
                <c:pt idx="7725">
                  <c:v>9177.9930000000004</c:v>
                </c:pt>
                <c:pt idx="7726">
                  <c:v>9178.0120000000006</c:v>
                </c:pt>
                <c:pt idx="7727">
                  <c:v>9180.7369999999992</c:v>
                </c:pt>
                <c:pt idx="7728">
                  <c:v>9181.3870000000006</c:v>
                </c:pt>
                <c:pt idx="7729">
                  <c:v>9182.44</c:v>
                </c:pt>
                <c:pt idx="7730">
                  <c:v>9183.4629999999997</c:v>
                </c:pt>
                <c:pt idx="7731">
                  <c:v>9184.7579999999998</c:v>
                </c:pt>
                <c:pt idx="7732">
                  <c:v>9186.1880000000001</c:v>
                </c:pt>
                <c:pt idx="7733">
                  <c:v>9186.857</c:v>
                </c:pt>
                <c:pt idx="7734">
                  <c:v>9188.1290000000008</c:v>
                </c:pt>
                <c:pt idx="7735">
                  <c:v>9188.9130000000005</c:v>
                </c:pt>
                <c:pt idx="7736">
                  <c:v>9191.2739999999994</c:v>
                </c:pt>
                <c:pt idx="7737">
                  <c:v>9191.5</c:v>
                </c:pt>
                <c:pt idx="7738">
                  <c:v>9191.6389999999992</c:v>
                </c:pt>
                <c:pt idx="7739">
                  <c:v>9192.2270000000008</c:v>
                </c:pt>
                <c:pt idx="7740">
                  <c:v>9194.3639999999996</c:v>
                </c:pt>
                <c:pt idx="7741">
                  <c:v>9194.8700000000008</c:v>
                </c:pt>
                <c:pt idx="7742">
                  <c:v>9195.6910000000007</c:v>
                </c:pt>
                <c:pt idx="7743">
                  <c:v>9198.241</c:v>
                </c:pt>
                <c:pt idx="7744">
                  <c:v>9199.8150000000005</c:v>
                </c:pt>
                <c:pt idx="7745">
                  <c:v>9200.1080000000002</c:v>
                </c:pt>
                <c:pt idx="7746">
                  <c:v>9201.6119999999992</c:v>
                </c:pt>
                <c:pt idx="7747">
                  <c:v>9202.5409999999993</c:v>
                </c:pt>
                <c:pt idx="7748">
                  <c:v>9204.5249999999996</c:v>
                </c:pt>
                <c:pt idx="7749">
                  <c:v>9204.9830000000002</c:v>
                </c:pt>
                <c:pt idx="7750">
                  <c:v>9205.2659999999996</c:v>
                </c:pt>
                <c:pt idx="7751">
                  <c:v>9206.4599999999991</c:v>
                </c:pt>
                <c:pt idx="7752">
                  <c:v>9207.991</c:v>
                </c:pt>
                <c:pt idx="7753">
                  <c:v>9208.9419999999991</c:v>
                </c:pt>
                <c:pt idx="7754">
                  <c:v>9209.598</c:v>
                </c:pt>
                <c:pt idx="7755">
                  <c:v>9210.7170000000006</c:v>
                </c:pt>
                <c:pt idx="7756">
                  <c:v>9211.7250000000004</c:v>
                </c:pt>
                <c:pt idx="7757">
                  <c:v>9213.3590000000004</c:v>
                </c:pt>
                <c:pt idx="7758">
                  <c:v>9213.4419999999991</c:v>
                </c:pt>
                <c:pt idx="7759">
                  <c:v>9215.0959999999995</c:v>
                </c:pt>
                <c:pt idx="7760">
                  <c:v>9218.4670000000006</c:v>
                </c:pt>
                <c:pt idx="7761">
                  <c:v>9218.8940000000002</c:v>
                </c:pt>
                <c:pt idx="7762">
                  <c:v>9221.6180000000004</c:v>
                </c:pt>
                <c:pt idx="7763">
                  <c:v>9221.8379999999997</c:v>
                </c:pt>
                <c:pt idx="7764">
                  <c:v>9224.3439999999991</c:v>
                </c:pt>
                <c:pt idx="7765">
                  <c:v>9225.2090000000007</c:v>
                </c:pt>
                <c:pt idx="7766">
                  <c:v>9226.61</c:v>
                </c:pt>
                <c:pt idx="7767">
                  <c:v>9227.0689999999995</c:v>
                </c:pt>
                <c:pt idx="7768">
                  <c:v>9229.7950000000001</c:v>
                </c:pt>
                <c:pt idx="7769">
                  <c:v>9231.9500000000007</c:v>
                </c:pt>
                <c:pt idx="7770">
                  <c:v>9232.5210000000006</c:v>
                </c:pt>
                <c:pt idx="7771">
                  <c:v>9234.9259999999995</c:v>
                </c:pt>
                <c:pt idx="7772">
                  <c:v>9235.2459999999992</c:v>
                </c:pt>
                <c:pt idx="7773">
                  <c:v>9235.3209999999999</c:v>
                </c:pt>
                <c:pt idx="7774">
                  <c:v>9235.4439999999995</c:v>
                </c:pt>
                <c:pt idx="7775">
                  <c:v>9239.8610000000008</c:v>
                </c:pt>
                <c:pt idx="7776">
                  <c:v>9242.0640000000003</c:v>
                </c:pt>
                <c:pt idx="7777">
                  <c:v>9243.4220000000005</c:v>
                </c:pt>
                <c:pt idx="7778">
                  <c:v>9244.2780000000002</c:v>
                </c:pt>
                <c:pt idx="7779">
                  <c:v>9245.4339999999993</c:v>
                </c:pt>
                <c:pt idx="7780">
                  <c:v>9246.1479999999992</c:v>
                </c:pt>
                <c:pt idx="7781">
                  <c:v>9248.6949999999997</c:v>
                </c:pt>
                <c:pt idx="7782">
                  <c:v>9248.8729999999996</c:v>
                </c:pt>
                <c:pt idx="7783">
                  <c:v>9249.1589999999997</c:v>
                </c:pt>
                <c:pt idx="7784">
                  <c:v>9251.5990000000002</c:v>
                </c:pt>
                <c:pt idx="7785">
                  <c:v>9252.1759999999995</c:v>
                </c:pt>
                <c:pt idx="7786">
                  <c:v>9253.1119999999992</c:v>
                </c:pt>
                <c:pt idx="7787">
                  <c:v>9257.0490000000009</c:v>
                </c:pt>
                <c:pt idx="7788">
                  <c:v>9257.5290000000005</c:v>
                </c:pt>
                <c:pt idx="7789">
                  <c:v>9258.9179999999997</c:v>
                </c:pt>
                <c:pt idx="7790">
                  <c:v>9259.7739999999994</c:v>
                </c:pt>
                <c:pt idx="7791">
                  <c:v>9262.5</c:v>
                </c:pt>
                <c:pt idx="7792">
                  <c:v>9263.393</c:v>
                </c:pt>
                <c:pt idx="7793">
                  <c:v>9265.134</c:v>
                </c:pt>
                <c:pt idx="7794">
                  <c:v>9265.2170000000006</c:v>
                </c:pt>
                <c:pt idx="7795">
                  <c:v>9265.7000000000007</c:v>
                </c:pt>
                <c:pt idx="7796">
                  <c:v>9267.06</c:v>
                </c:pt>
                <c:pt idx="7797">
                  <c:v>9267.6790000000001</c:v>
                </c:pt>
                <c:pt idx="7798">
                  <c:v>9269.3189999999995</c:v>
                </c:pt>
                <c:pt idx="7799">
                  <c:v>9269.3320000000003</c:v>
                </c:pt>
                <c:pt idx="7800">
                  <c:v>9270.1409999999996</c:v>
                </c:pt>
                <c:pt idx="7801">
                  <c:v>9271.8430000000008</c:v>
                </c:pt>
                <c:pt idx="7802">
                  <c:v>9272.6029999999992</c:v>
                </c:pt>
                <c:pt idx="7803">
                  <c:v>9273.9770000000008</c:v>
                </c:pt>
                <c:pt idx="7804">
                  <c:v>9275.0650000000005</c:v>
                </c:pt>
                <c:pt idx="7805">
                  <c:v>9276.5949999999993</c:v>
                </c:pt>
                <c:pt idx="7806">
                  <c:v>9277.5259999999998</c:v>
                </c:pt>
                <c:pt idx="7807">
                  <c:v>9279.9879999999994</c:v>
                </c:pt>
                <c:pt idx="7808">
                  <c:v>9280.2260000000006</c:v>
                </c:pt>
                <c:pt idx="7809">
                  <c:v>9280.8950000000004</c:v>
                </c:pt>
                <c:pt idx="7810">
                  <c:v>9283.857</c:v>
                </c:pt>
                <c:pt idx="7811">
                  <c:v>9284.9120000000003</c:v>
                </c:pt>
                <c:pt idx="7812">
                  <c:v>9287.1319999999996</c:v>
                </c:pt>
                <c:pt idx="7813">
                  <c:v>9287.3739999999998</c:v>
                </c:pt>
                <c:pt idx="7814">
                  <c:v>9287.4889999999996</c:v>
                </c:pt>
                <c:pt idx="7815">
                  <c:v>9289.8359999999993</c:v>
                </c:pt>
                <c:pt idx="7816">
                  <c:v>9291.1200000000008</c:v>
                </c:pt>
                <c:pt idx="7817">
                  <c:v>9292.2980000000007</c:v>
                </c:pt>
                <c:pt idx="7818">
                  <c:v>9294.73</c:v>
                </c:pt>
                <c:pt idx="7819">
                  <c:v>9294.7520000000004</c:v>
                </c:pt>
                <c:pt idx="7820">
                  <c:v>9294.7759999999998</c:v>
                </c:pt>
                <c:pt idx="7821">
                  <c:v>9297.2219999999998</c:v>
                </c:pt>
                <c:pt idx="7822">
                  <c:v>9298.3829999999998</c:v>
                </c:pt>
                <c:pt idx="7823">
                  <c:v>9299.6839999999993</c:v>
                </c:pt>
                <c:pt idx="7824">
                  <c:v>9301.6470000000008</c:v>
                </c:pt>
                <c:pt idx="7825">
                  <c:v>9302.0149999999994</c:v>
                </c:pt>
                <c:pt idx="7826">
                  <c:v>9302.1460000000006</c:v>
                </c:pt>
                <c:pt idx="7827">
                  <c:v>9302.4210000000003</c:v>
                </c:pt>
                <c:pt idx="7828">
                  <c:v>9304.607</c:v>
                </c:pt>
                <c:pt idx="7829">
                  <c:v>9305.6470000000008</c:v>
                </c:pt>
                <c:pt idx="7830">
                  <c:v>9307.0689999999995</c:v>
                </c:pt>
                <c:pt idx="7831">
                  <c:v>9308.5650000000005</c:v>
                </c:pt>
                <c:pt idx="7832">
                  <c:v>9309.5310000000009</c:v>
                </c:pt>
                <c:pt idx="7833">
                  <c:v>9310.0650000000005</c:v>
                </c:pt>
                <c:pt idx="7834">
                  <c:v>9311.9930000000004</c:v>
                </c:pt>
                <c:pt idx="7835">
                  <c:v>9312.9089999999997</c:v>
                </c:pt>
                <c:pt idx="7836">
                  <c:v>9314.4549999999999</c:v>
                </c:pt>
                <c:pt idx="7837">
                  <c:v>9315.4809999999998</c:v>
                </c:pt>
                <c:pt idx="7838">
                  <c:v>9316.5400000000009</c:v>
                </c:pt>
                <c:pt idx="7839">
                  <c:v>9316.9169999999995</c:v>
                </c:pt>
                <c:pt idx="7840">
                  <c:v>9317.7099999999991</c:v>
                </c:pt>
                <c:pt idx="7841">
                  <c:v>9319.3790000000008</c:v>
                </c:pt>
                <c:pt idx="7842">
                  <c:v>9320.1720000000005</c:v>
                </c:pt>
                <c:pt idx="7843">
                  <c:v>9321.8410000000003</c:v>
                </c:pt>
                <c:pt idx="7844">
                  <c:v>9322.3989999999994</c:v>
                </c:pt>
                <c:pt idx="7845">
                  <c:v>9323.8040000000001</c:v>
                </c:pt>
                <c:pt idx="7846">
                  <c:v>9324.3029999999999</c:v>
                </c:pt>
                <c:pt idx="7847">
                  <c:v>9325.3559999999998</c:v>
                </c:pt>
                <c:pt idx="7848">
                  <c:v>9326.7649999999994</c:v>
                </c:pt>
                <c:pt idx="7849">
                  <c:v>9327.4349999999995</c:v>
                </c:pt>
                <c:pt idx="7850">
                  <c:v>9328.5769999999993</c:v>
                </c:pt>
                <c:pt idx="7851">
                  <c:v>9329.2270000000008</c:v>
                </c:pt>
                <c:pt idx="7852">
                  <c:v>9331.0660000000007</c:v>
                </c:pt>
                <c:pt idx="7853">
                  <c:v>9331.6890000000003</c:v>
                </c:pt>
                <c:pt idx="7854">
                  <c:v>9333</c:v>
                </c:pt>
                <c:pt idx="7855">
                  <c:v>9334.15</c:v>
                </c:pt>
                <c:pt idx="7856">
                  <c:v>9334.6970000000001</c:v>
                </c:pt>
                <c:pt idx="7857">
                  <c:v>9336.2340000000004</c:v>
                </c:pt>
                <c:pt idx="7858">
                  <c:v>9336.6129999999994</c:v>
                </c:pt>
                <c:pt idx="7859">
                  <c:v>9339.0750000000007</c:v>
                </c:pt>
                <c:pt idx="7860">
                  <c:v>9340.6450000000004</c:v>
                </c:pt>
                <c:pt idx="7861">
                  <c:v>9341.5370000000003</c:v>
                </c:pt>
                <c:pt idx="7862">
                  <c:v>9341.9609999999993</c:v>
                </c:pt>
                <c:pt idx="7863">
                  <c:v>9343.9989999999998</c:v>
                </c:pt>
                <c:pt idx="7864">
                  <c:v>9345.5920000000006</c:v>
                </c:pt>
                <c:pt idx="7865">
                  <c:v>9346.4609999999993</c:v>
                </c:pt>
                <c:pt idx="7866">
                  <c:v>9348.2890000000007</c:v>
                </c:pt>
                <c:pt idx="7867">
                  <c:v>9348.9230000000007</c:v>
                </c:pt>
                <c:pt idx="7868">
                  <c:v>9349.2240000000002</c:v>
                </c:pt>
                <c:pt idx="7869">
                  <c:v>9351.3850000000002</c:v>
                </c:pt>
                <c:pt idx="7870">
                  <c:v>9352.8559999999998</c:v>
                </c:pt>
                <c:pt idx="7871">
                  <c:v>9353.8469999999998</c:v>
                </c:pt>
                <c:pt idx="7872">
                  <c:v>9355.9339999999993</c:v>
                </c:pt>
                <c:pt idx="7873">
                  <c:v>9356.3089999999993</c:v>
                </c:pt>
                <c:pt idx="7874">
                  <c:v>9356.9869999999992</c:v>
                </c:pt>
                <c:pt idx="7875">
                  <c:v>9358.7710000000006</c:v>
                </c:pt>
                <c:pt idx="7876">
                  <c:v>9360.1180000000004</c:v>
                </c:pt>
                <c:pt idx="7877">
                  <c:v>9363.5779999999995</c:v>
                </c:pt>
                <c:pt idx="7878">
                  <c:v>9363.6939999999995</c:v>
                </c:pt>
                <c:pt idx="7879">
                  <c:v>9363.7489999999998</c:v>
                </c:pt>
                <c:pt idx="7880">
                  <c:v>9363.9040000000005</c:v>
                </c:pt>
                <c:pt idx="7881">
                  <c:v>9366.1560000000009</c:v>
                </c:pt>
                <c:pt idx="7882">
                  <c:v>9368.6180000000004</c:v>
                </c:pt>
                <c:pt idx="7883">
                  <c:v>9370.8220000000001</c:v>
                </c:pt>
                <c:pt idx="7884">
                  <c:v>9371.0130000000008</c:v>
                </c:pt>
                <c:pt idx="7885">
                  <c:v>9371.08</c:v>
                </c:pt>
                <c:pt idx="7886">
                  <c:v>9371.223</c:v>
                </c:pt>
                <c:pt idx="7887">
                  <c:v>9373.5419999999995</c:v>
                </c:pt>
                <c:pt idx="7888">
                  <c:v>9374.6440000000002</c:v>
                </c:pt>
                <c:pt idx="7889">
                  <c:v>9376.0040000000008</c:v>
                </c:pt>
                <c:pt idx="7890">
                  <c:v>9377.7389999999996</c:v>
                </c:pt>
                <c:pt idx="7891">
                  <c:v>9378.2749999999996</c:v>
                </c:pt>
                <c:pt idx="7892">
                  <c:v>9378.4660000000003</c:v>
                </c:pt>
                <c:pt idx="7893">
                  <c:v>9378.8670000000002</c:v>
                </c:pt>
                <c:pt idx="7894">
                  <c:v>9380.9279999999999</c:v>
                </c:pt>
                <c:pt idx="7895">
                  <c:v>9381.9060000000009</c:v>
                </c:pt>
                <c:pt idx="7896">
                  <c:v>9384.6569999999992</c:v>
                </c:pt>
                <c:pt idx="7897">
                  <c:v>9385.5380000000005</c:v>
                </c:pt>
                <c:pt idx="7898">
                  <c:v>9385.8520000000008</c:v>
                </c:pt>
                <c:pt idx="7899">
                  <c:v>9388.3140000000003</c:v>
                </c:pt>
                <c:pt idx="7900">
                  <c:v>9389.17</c:v>
                </c:pt>
                <c:pt idx="7901">
                  <c:v>9390.7749999999996</c:v>
                </c:pt>
                <c:pt idx="7902">
                  <c:v>9392.8009999999995</c:v>
                </c:pt>
                <c:pt idx="7903">
                  <c:v>9393.2369999999992</c:v>
                </c:pt>
                <c:pt idx="7904">
                  <c:v>9395.6990000000005</c:v>
                </c:pt>
                <c:pt idx="7905">
                  <c:v>9398.1610000000001</c:v>
                </c:pt>
                <c:pt idx="7906">
                  <c:v>9398.4920000000002</c:v>
                </c:pt>
                <c:pt idx="7907">
                  <c:v>9400.6229999999996</c:v>
                </c:pt>
                <c:pt idx="7908">
                  <c:v>9405.5470000000005</c:v>
                </c:pt>
                <c:pt idx="7909">
                  <c:v>9407.3269999999993</c:v>
                </c:pt>
                <c:pt idx="7910">
                  <c:v>9408.009</c:v>
                </c:pt>
                <c:pt idx="7911">
                  <c:v>9409.4449999999997</c:v>
                </c:pt>
                <c:pt idx="7912">
                  <c:v>9410.4709999999995</c:v>
                </c:pt>
                <c:pt idx="7913">
                  <c:v>9410.9580000000005</c:v>
                </c:pt>
                <c:pt idx="7914">
                  <c:v>9410.9740000000002</c:v>
                </c:pt>
                <c:pt idx="7915">
                  <c:v>9412.3269999999993</c:v>
                </c:pt>
                <c:pt idx="7916">
                  <c:v>9412.9330000000009</c:v>
                </c:pt>
                <c:pt idx="7917">
                  <c:v>9414.59</c:v>
                </c:pt>
                <c:pt idx="7918">
                  <c:v>9417.09</c:v>
                </c:pt>
                <c:pt idx="7919">
                  <c:v>9417.857</c:v>
                </c:pt>
                <c:pt idx="7920">
                  <c:v>9418.2209999999995</c:v>
                </c:pt>
                <c:pt idx="7921">
                  <c:v>9419.2440000000006</c:v>
                </c:pt>
                <c:pt idx="7922">
                  <c:v>9420.3189999999995</c:v>
                </c:pt>
                <c:pt idx="7923">
                  <c:v>9422.7810000000009</c:v>
                </c:pt>
                <c:pt idx="7924">
                  <c:v>9424.7350000000006</c:v>
                </c:pt>
                <c:pt idx="7925">
                  <c:v>9425.4840000000004</c:v>
                </c:pt>
                <c:pt idx="7926">
                  <c:v>9426.1620000000003</c:v>
                </c:pt>
                <c:pt idx="7927">
                  <c:v>9427.7049999999999</c:v>
                </c:pt>
                <c:pt idx="7928">
                  <c:v>9429.1149999999998</c:v>
                </c:pt>
                <c:pt idx="7929">
                  <c:v>9430.1669999999995</c:v>
                </c:pt>
                <c:pt idx="7930">
                  <c:v>9432.3799999999992</c:v>
                </c:pt>
                <c:pt idx="7931">
                  <c:v>9432.6290000000008</c:v>
                </c:pt>
                <c:pt idx="7932">
                  <c:v>9432.7469999999994</c:v>
                </c:pt>
                <c:pt idx="7933">
                  <c:v>9433.0789999999997</c:v>
                </c:pt>
                <c:pt idx="7934">
                  <c:v>9435.0910000000003</c:v>
                </c:pt>
                <c:pt idx="7935">
                  <c:v>9436.3780000000006</c:v>
                </c:pt>
                <c:pt idx="7936">
                  <c:v>9437.5529999999999</c:v>
                </c:pt>
                <c:pt idx="7937">
                  <c:v>9440.01</c:v>
                </c:pt>
                <c:pt idx="7938">
                  <c:v>9440.0239999999994</c:v>
                </c:pt>
                <c:pt idx="7939">
                  <c:v>9443.6419999999998</c:v>
                </c:pt>
                <c:pt idx="7940">
                  <c:v>9444.9390000000003</c:v>
                </c:pt>
                <c:pt idx="7941">
                  <c:v>9446.9140000000007</c:v>
                </c:pt>
                <c:pt idx="7942">
                  <c:v>9447.2729999999992</c:v>
                </c:pt>
                <c:pt idx="7943">
                  <c:v>9449.8619999999992</c:v>
                </c:pt>
                <c:pt idx="7944">
                  <c:v>9450.9040000000005</c:v>
                </c:pt>
                <c:pt idx="7945">
                  <c:v>9452.3240000000005</c:v>
                </c:pt>
                <c:pt idx="7946">
                  <c:v>9453.8320000000003</c:v>
                </c:pt>
                <c:pt idx="7947">
                  <c:v>9454.5349999999999</c:v>
                </c:pt>
                <c:pt idx="7948">
                  <c:v>9454.7860000000001</c:v>
                </c:pt>
                <c:pt idx="7949">
                  <c:v>9455.3140000000003</c:v>
                </c:pt>
                <c:pt idx="7950">
                  <c:v>9457.2479999999996</c:v>
                </c:pt>
                <c:pt idx="7951">
                  <c:v>9458.1669999999995</c:v>
                </c:pt>
                <c:pt idx="7952">
                  <c:v>9459.7099999999991</c:v>
                </c:pt>
                <c:pt idx="7953">
                  <c:v>9460.7489999999998</c:v>
                </c:pt>
                <c:pt idx="7954">
                  <c:v>9461.7990000000009</c:v>
                </c:pt>
                <c:pt idx="7955">
                  <c:v>9462.1720000000005</c:v>
                </c:pt>
                <c:pt idx="7956">
                  <c:v>9462.9580000000005</c:v>
                </c:pt>
                <c:pt idx="7957">
                  <c:v>9464.634</c:v>
                </c:pt>
                <c:pt idx="7958">
                  <c:v>9465.43</c:v>
                </c:pt>
                <c:pt idx="7959">
                  <c:v>9467.6669999999995</c:v>
                </c:pt>
                <c:pt idx="7960">
                  <c:v>9469.0619999999999</c:v>
                </c:pt>
                <c:pt idx="7961">
                  <c:v>9469.5580000000009</c:v>
                </c:pt>
                <c:pt idx="7962">
                  <c:v>9470.3019999999997</c:v>
                </c:pt>
                <c:pt idx="7963">
                  <c:v>9470.6119999999992</c:v>
                </c:pt>
                <c:pt idx="7964">
                  <c:v>9472.6769999999997</c:v>
                </c:pt>
                <c:pt idx="7965">
                  <c:v>9474.4210000000003</c:v>
                </c:pt>
                <c:pt idx="7966">
                  <c:v>9474.5030000000006</c:v>
                </c:pt>
                <c:pt idx="7967">
                  <c:v>9476.9779999999992</c:v>
                </c:pt>
                <c:pt idx="7968">
                  <c:v>9478.4930000000004</c:v>
                </c:pt>
                <c:pt idx="7969">
                  <c:v>9479.893</c:v>
                </c:pt>
                <c:pt idx="7970">
                  <c:v>9481.0730000000003</c:v>
                </c:pt>
                <c:pt idx="7971">
                  <c:v>9481.9279999999999</c:v>
                </c:pt>
                <c:pt idx="7972">
                  <c:v>9483.5</c:v>
                </c:pt>
                <c:pt idx="7973">
                  <c:v>9484.402</c:v>
                </c:pt>
                <c:pt idx="7974">
                  <c:v>9486.3739999999998</c:v>
                </c:pt>
                <c:pt idx="7975">
                  <c:v>9486.8770000000004</c:v>
                </c:pt>
                <c:pt idx="7976">
                  <c:v>9487.107</c:v>
                </c:pt>
                <c:pt idx="7977">
                  <c:v>9487.7270000000008</c:v>
                </c:pt>
                <c:pt idx="7978">
                  <c:v>9489.3520000000008</c:v>
                </c:pt>
                <c:pt idx="7979">
                  <c:v>9490.7150000000001</c:v>
                </c:pt>
                <c:pt idx="7980">
                  <c:v>9491.8259999999991</c:v>
                </c:pt>
                <c:pt idx="7981">
                  <c:v>9494.2549999999992</c:v>
                </c:pt>
                <c:pt idx="7982">
                  <c:v>9494.3220000000001</c:v>
                </c:pt>
                <c:pt idx="7983">
                  <c:v>9494.3790000000008</c:v>
                </c:pt>
                <c:pt idx="7984">
                  <c:v>9496.7749999999996</c:v>
                </c:pt>
                <c:pt idx="7985">
                  <c:v>9497.93</c:v>
                </c:pt>
                <c:pt idx="7986">
                  <c:v>9499.25</c:v>
                </c:pt>
                <c:pt idx="7987">
                  <c:v>9501.0319999999992</c:v>
                </c:pt>
                <c:pt idx="7988">
                  <c:v>9501.5370000000003</c:v>
                </c:pt>
                <c:pt idx="7989">
                  <c:v>9501.7250000000004</c:v>
                </c:pt>
                <c:pt idx="7990">
                  <c:v>9502.1360000000004</c:v>
                </c:pt>
                <c:pt idx="7991">
                  <c:v>9504.1990000000005</c:v>
                </c:pt>
                <c:pt idx="7992">
                  <c:v>9506.6749999999993</c:v>
                </c:pt>
                <c:pt idx="7993">
                  <c:v>9507.6849999999995</c:v>
                </c:pt>
                <c:pt idx="7994">
                  <c:v>9508.7520000000004</c:v>
                </c:pt>
                <c:pt idx="7995">
                  <c:v>9509.1489999999994</c:v>
                </c:pt>
                <c:pt idx="7996">
                  <c:v>9511.6239999999998</c:v>
                </c:pt>
                <c:pt idx="7997">
                  <c:v>9511.6479999999992</c:v>
                </c:pt>
                <c:pt idx="7998">
                  <c:v>9512.3590000000004</c:v>
                </c:pt>
                <c:pt idx="7999">
                  <c:v>9514.0990000000002</c:v>
                </c:pt>
                <c:pt idx="8000">
                  <c:v>9514.3379999999997</c:v>
                </c:pt>
                <c:pt idx="8001">
                  <c:v>9515.9670000000006</c:v>
                </c:pt>
                <c:pt idx="8002">
                  <c:v>9516.5730000000003</c:v>
                </c:pt>
                <c:pt idx="8003">
                  <c:v>9517.8979999999992</c:v>
                </c:pt>
                <c:pt idx="8004">
                  <c:v>9519.0480000000007</c:v>
                </c:pt>
                <c:pt idx="8005">
                  <c:v>9519.5740000000005</c:v>
                </c:pt>
                <c:pt idx="8006">
                  <c:v>9523.9969999999994</c:v>
                </c:pt>
                <c:pt idx="8007">
                  <c:v>9525.7780000000002</c:v>
                </c:pt>
                <c:pt idx="8008">
                  <c:v>9526.4719999999998</c:v>
                </c:pt>
                <c:pt idx="8009">
                  <c:v>9526.7890000000007</c:v>
                </c:pt>
                <c:pt idx="8010">
                  <c:v>9527.6440000000002</c:v>
                </c:pt>
                <c:pt idx="8011">
                  <c:v>9528.9459999999999</c:v>
                </c:pt>
                <c:pt idx="8012">
                  <c:v>9531.4210000000003</c:v>
                </c:pt>
                <c:pt idx="8013">
                  <c:v>9533.6589999999997</c:v>
                </c:pt>
                <c:pt idx="8014">
                  <c:v>9533.8960000000006</c:v>
                </c:pt>
                <c:pt idx="8015">
                  <c:v>9534.0049999999992</c:v>
                </c:pt>
                <c:pt idx="8016">
                  <c:v>9534.2960000000003</c:v>
                </c:pt>
                <c:pt idx="8017">
                  <c:v>9536.3709999999992</c:v>
                </c:pt>
                <c:pt idx="8018">
                  <c:v>9537.6119999999992</c:v>
                </c:pt>
                <c:pt idx="8019">
                  <c:v>9538.8459999999995</c:v>
                </c:pt>
                <c:pt idx="8020">
                  <c:v>9540.9490000000005</c:v>
                </c:pt>
                <c:pt idx="8021">
                  <c:v>9541.2199999999993</c:v>
                </c:pt>
                <c:pt idx="8022">
                  <c:v>9541.32</c:v>
                </c:pt>
                <c:pt idx="8023">
                  <c:v>9541.5400000000009</c:v>
                </c:pt>
                <c:pt idx="8024">
                  <c:v>9543.7950000000001</c:v>
                </c:pt>
                <c:pt idx="8025">
                  <c:v>9544.8269999999993</c:v>
                </c:pt>
                <c:pt idx="8026">
                  <c:v>9546.27</c:v>
                </c:pt>
                <c:pt idx="8027">
                  <c:v>9548.4349999999995</c:v>
                </c:pt>
                <c:pt idx="8028">
                  <c:v>9548.7440000000006</c:v>
                </c:pt>
                <c:pt idx="8029">
                  <c:v>9549.4210000000003</c:v>
                </c:pt>
                <c:pt idx="8030">
                  <c:v>9551.2189999999991</c:v>
                </c:pt>
                <c:pt idx="8031">
                  <c:v>9555.6489999999994</c:v>
                </c:pt>
                <c:pt idx="8032">
                  <c:v>9557.3019999999997</c:v>
                </c:pt>
                <c:pt idx="8033">
                  <c:v>9558.643</c:v>
                </c:pt>
                <c:pt idx="8034">
                  <c:v>9560.9069999999992</c:v>
                </c:pt>
                <c:pt idx="8035">
                  <c:v>9563.5930000000008</c:v>
                </c:pt>
                <c:pt idx="8036">
                  <c:v>9564.4719999999998</c:v>
                </c:pt>
                <c:pt idx="8037">
                  <c:v>9565.1830000000009</c:v>
                </c:pt>
                <c:pt idx="8038">
                  <c:v>9566.0669999999991</c:v>
                </c:pt>
                <c:pt idx="8039">
                  <c:v>9566.4719999999998</c:v>
                </c:pt>
                <c:pt idx="8040">
                  <c:v>9567.5609999999997</c:v>
                </c:pt>
                <c:pt idx="8041">
                  <c:v>9568.5419999999995</c:v>
                </c:pt>
                <c:pt idx="8042">
                  <c:v>9570.0789999999997</c:v>
                </c:pt>
                <c:pt idx="8043">
                  <c:v>9571.0169999999998</c:v>
                </c:pt>
                <c:pt idx="8044">
                  <c:v>9573.0640000000003</c:v>
                </c:pt>
                <c:pt idx="8045">
                  <c:v>9573.491</c:v>
                </c:pt>
                <c:pt idx="8046">
                  <c:v>9573.6869999999999</c:v>
                </c:pt>
                <c:pt idx="8047">
                  <c:v>9574.2129999999997</c:v>
                </c:pt>
                <c:pt idx="8048">
                  <c:v>9575.9660000000003</c:v>
                </c:pt>
                <c:pt idx="8049">
                  <c:v>9577.2939999999999</c:v>
                </c:pt>
                <c:pt idx="8050">
                  <c:v>9578.44</c:v>
                </c:pt>
                <c:pt idx="8051">
                  <c:v>9580.866</c:v>
                </c:pt>
                <c:pt idx="8052">
                  <c:v>9580.9150000000009</c:v>
                </c:pt>
                <c:pt idx="8053">
                  <c:v>9580.9439999999995</c:v>
                </c:pt>
                <c:pt idx="8054">
                  <c:v>9584.51</c:v>
                </c:pt>
                <c:pt idx="8055">
                  <c:v>9585.8639999999996</c:v>
                </c:pt>
                <c:pt idx="8056">
                  <c:v>9587.5190000000002</c:v>
                </c:pt>
                <c:pt idx="8057">
                  <c:v>9588.1170000000002</c:v>
                </c:pt>
                <c:pt idx="8058">
                  <c:v>9588.3389999999999</c:v>
                </c:pt>
                <c:pt idx="8059">
                  <c:v>9588.8250000000007</c:v>
                </c:pt>
                <c:pt idx="8060">
                  <c:v>9591.7250000000004</c:v>
                </c:pt>
                <c:pt idx="8061">
                  <c:v>9593.2890000000007</c:v>
                </c:pt>
                <c:pt idx="8062">
                  <c:v>9595.3320000000003</c:v>
                </c:pt>
                <c:pt idx="8063">
                  <c:v>9595.7639999999992</c:v>
                </c:pt>
                <c:pt idx="8064">
                  <c:v>9596.7060000000001</c:v>
                </c:pt>
                <c:pt idx="8065">
                  <c:v>9598.2379999999994</c:v>
                </c:pt>
                <c:pt idx="8066">
                  <c:v>9598.94</c:v>
                </c:pt>
                <c:pt idx="8067">
                  <c:v>9600.7129999999997</c:v>
                </c:pt>
                <c:pt idx="8068">
                  <c:v>9600.8240000000005</c:v>
                </c:pt>
                <c:pt idx="8069">
                  <c:v>9602.5470000000005</c:v>
                </c:pt>
                <c:pt idx="8070">
                  <c:v>9603.1880000000001</c:v>
                </c:pt>
                <c:pt idx="8071">
                  <c:v>9604.5869999999995</c:v>
                </c:pt>
                <c:pt idx="8072">
                  <c:v>9605.6620000000003</c:v>
                </c:pt>
                <c:pt idx="8073">
                  <c:v>9606.1540000000005</c:v>
                </c:pt>
                <c:pt idx="8074">
                  <c:v>9608.1370000000006</c:v>
                </c:pt>
                <c:pt idx="8075">
                  <c:v>9609.7620000000006</c:v>
                </c:pt>
                <c:pt idx="8076">
                  <c:v>9610.6110000000008</c:v>
                </c:pt>
                <c:pt idx="8077">
                  <c:v>9612.4680000000008</c:v>
                </c:pt>
                <c:pt idx="8078">
                  <c:v>9613.0859999999993</c:v>
                </c:pt>
                <c:pt idx="8079">
                  <c:v>9613.3690000000006</c:v>
                </c:pt>
                <c:pt idx="8080">
                  <c:v>9614.1309999999994</c:v>
                </c:pt>
                <c:pt idx="8081">
                  <c:v>9615.5609999999997</c:v>
                </c:pt>
                <c:pt idx="8082">
                  <c:v>9616.9770000000008</c:v>
                </c:pt>
                <c:pt idx="8083">
                  <c:v>9620.3490000000002</c:v>
                </c:pt>
                <c:pt idx="8084">
                  <c:v>9620.5110000000004</c:v>
                </c:pt>
                <c:pt idx="8085">
                  <c:v>9620.5840000000007</c:v>
                </c:pt>
                <c:pt idx="8086">
                  <c:v>9620.6610000000001</c:v>
                </c:pt>
                <c:pt idx="8087">
                  <c:v>9620.7829999999994</c:v>
                </c:pt>
                <c:pt idx="8088">
                  <c:v>9622.9850000000006</c:v>
                </c:pt>
                <c:pt idx="8089">
                  <c:v>9624.1910000000007</c:v>
                </c:pt>
                <c:pt idx="8090">
                  <c:v>9625.4599999999991</c:v>
                </c:pt>
                <c:pt idx="8091">
                  <c:v>9627.4369999999999</c:v>
                </c:pt>
                <c:pt idx="8092">
                  <c:v>9627.7990000000009</c:v>
                </c:pt>
                <c:pt idx="8093">
                  <c:v>9627.9349999999995</c:v>
                </c:pt>
                <c:pt idx="8094">
                  <c:v>9628.23</c:v>
                </c:pt>
                <c:pt idx="8095">
                  <c:v>9630.4089999999997</c:v>
                </c:pt>
                <c:pt idx="8096">
                  <c:v>9631.4060000000009</c:v>
                </c:pt>
                <c:pt idx="8097">
                  <c:v>9632.884</c:v>
                </c:pt>
                <c:pt idx="8098">
                  <c:v>9634.0889999999999</c:v>
                </c:pt>
                <c:pt idx="8099">
                  <c:v>9635.0149999999994</c:v>
                </c:pt>
                <c:pt idx="8100">
                  <c:v>9638.6219999999994</c:v>
                </c:pt>
                <c:pt idx="8101">
                  <c:v>9639.7569999999996</c:v>
                </c:pt>
                <c:pt idx="8102">
                  <c:v>9640.2739999999994</c:v>
                </c:pt>
                <c:pt idx="8103">
                  <c:v>9642.4089999999997</c:v>
                </c:pt>
                <c:pt idx="8104">
                  <c:v>9642.598</c:v>
                </c:pt>
                <c:pt idx="8105">
                  <c:v>9642.7649999999994</c:v>
                </c:pt>
                <c:pt idx="8106">
                  <c:v>9644.9210000000003</c:v>
                </c:pt>
                <c:pt idx="8107">
                  <c:v>9647.1530000000002</c:v>
                </c:pt>
                <c:pt idx="8108">
                  <c:v>9647.2440000000006</c:v>
                </c:pt>
                <c:pt idx="8109">
                  <c:v>9647.3469999999998</c:v>
                </c:pt>
                <c:pt idx="8110">
                  <c:v>9649.5669999999991</c:v>
                </c:pt>
                <c:pt idx="8111">
                  <c:v>9651.5429999999997</c:v>
                </c:pt>
                <c:pt idx="8112">
                  <c:v>9651.8919999999998</c:v>
                </c:pt>
                <c:pt idx="8113">
                  <c:v>9652.2829999999994</c:v>
                </c:pt>
                <c:pt idx="8114">
                  <c:v>9654.2150000000001</c:v>
                </c:pt>
                <c:pt idx="8115">
                  <c:v>9657.2209999999995</c:v>
                </c:pt>
                <c:pt idx="8116">
                  <c:v>9658.8610000000008</c:v>
                </c:pt>
                <c:pt idx="8117">
                  <c:v>9660.32</c:v>
                </c:pt>
                <c:pt idx="8118">
                  <c:v>9661.1849999999995</c:v>
                </c:pt>
                <c:pt idx="8119">
                  <c:v>9662.1579999999994</c:v>
                </c:pt>
                <c:pt idx="8120">
                  <c:v>9663.509</c:v>
                </c:pt>
                <c:pt idx="8121">
                  <c:v>9664.7090000000007</c:v>
                </c:pt>
                <c:pt idx="8122">
                  <c:v>9665.8320000000003</c:v>
                </c:pt>
                <c:pt idx="8123">
                  <c:v>9665.8549999999996</c:v>
                </c:pt>
                <c:pt idx="8124">
                  <c:v>9667.0949999999993</c:v>
                </c:pt>
                <c:pt idx="8125">
                  <c:v>9668.1550000000007</c:v>
                </c:pt>
                <c:pt idx="8126">
                  <c:v>9670.4789999999994</c:v>
                </c:pt>
                <c:pt idx="8127">
                  <c:v>9672.0319999999992</c:v>
                </c:pt>
                <c:pt idx="8128">
                  <c:v>9673.4869999999992</c:v>
                </c:pt>
                <c:pt idx="8129">
                  <c:v>9675.1260000000002</c:v>
                </c:pt>
                <c:pt idx="8130">
                  <c:v>9676.9689999999991</c:v>
                </c:pt>
                <c:pt idx="8131">
                  <c:v>9677.4490000000005</c:v>
                </c:pt>
                <c:pt idx="8132">
                  <c:v>9679.7729999999992</c:v>
                </c:pt>
                <c:pt idx="8133">
                  <c:v>9681.9060000000009</c:v>
                </c:pt>
                <c:pt idx="8134">
                  <c:v>9682.2649999999994</c:v>
                </c:pt>
                <c:pt idx="8135">
                  <c:v>9684.4189999999999</c:v>
                </c:pt>
                <c:pt idx="8136">
                  <c:v>9685.1360000000004</c:v>
                </c:pt>
                <c:pt idx="8137">
                  <c:v>9686.6530000000002</c:v>
                </c:pt>
                <c:pt idx="8138">
                  <c:v>9686.8430000000008</c:v>
                </c:pt>
                <c:pt idx="8139">
                  <c:v>9689.0660000000007</c:v>
                </c:pt>
                <c:pt idx="8140">
                  <c:v>9691.0419999999995</c:v>
                </c:pt>
                <c:pt idx="8141">
                  <c:v>9691.39</c:v>
                </c:pt>
                <c:pt idx="8142">
                  <c:v>9691.7800000000007</c:v>
                </c:pt>
                <c:pt idx="8143">
                  <c:v>9693.7129999999997</c:v>
                </c:pt>
                <c:pt idx="8144">
                  <c:v>9695.6550000000007</c:v>
                </c:pt>
                <c:pt idx="8145">
                  <c:v>9696.0360000000001</c:v>
                </c:pt>
                <c:pt idx="8146">
                  <c:v>9696.7170000000006</c:v>
                </c:pt>
                <c:pt idx="8147">
                  <c:v>9698.36</c:v>
                </c:pt>
                <c:pt idx="8148">
                  <c:v>9699.82</c:v>
                </c:pt>
                <c:pt idx="8149">
                  <c:v>9700.6839999999993</c:v>
                </c:pt>
                <c:pt idx="8150">
                  <c:v>9701.6540000000005</c:v>
                </c:pt>
                <c:pt idx="8151">
                  <c:v>9703.0069999999996</c:v>
                </c:pt>
                <c:pt idx="8152">
                  <c:v>9704.2090000000007</c:v>
                </c:pt>
                <c:pt idx="8153">
                  <c:v>9706.5920000000006</c:v>
                </c:pt>
                <c:pt idx="8154">
                  <c:v>9707.6530000000002</c:v>
                </c:pt>
                <c:pt idx="8155">
                  <c:v>9708.598</c:v>
                </c:pt>
                <c:pt idx="8156">
                  <c:v>9709.9770000000008</c:v>
                </c:pt>
                <c:pt idx="8157">
                  <c:v>9711.5280000000002</c:v>
                </c:pt>
                <c:pt idx="8158">
                  <c:v>9712.3009999999995</c:v>
                </c:pt>
                <c:pt idx="8159">
                  <c:v>9712.9860000000008</c:v>
                </c:pt>
                <c:pt idx="8160">
                  <c:v>9714.6239999999998</c:v>
                </c:pt>
                <c:pt idx="8161">
                  <c:v>9716.4660000000003</c:v>
                </c:pt>
                <c:pt idx="8162">
                  <c:v>9716.9470000000001</c:v>
                </c:pt>
                <c:pt idx="8163">
                  <c:v>9717.3760000000002</c:v>
                </c:pt>
                <c:pt idx="8164">
                  <c:v>9719.2710000000006</c:v>
                </c:pt>
                <c:pt idx="8165">
                  <c:v>9721.402</c:v>
                </c:pt>
                <c:pt idx="8166">
                  <c:v>9721.5939999999991</c:v>
                </c:pt>
                <c:pt idx="8167">
                  <c:v>9723.9179999999997</c:v>
                </c:pt>
                <c:pt idx="8168">
                  <c:v>9724.6630000000005</c:v>
                </c:pt>
                <c:pt idx="8169">
                  <c:v>9726.241</c:v>
                </c:pt>
                <c:pt idx="8170">
                  <c:v>9726.34</c:v>
                </c:pt>
                <c:pt idx="8171">
                  <c:v>9728.5650000000005</c:v>
                </c:pt>
                <c:pt idx="8172">
                  <c:v>9730.5419999999995</c:v>
                </c:pt>
                <c:pt idx="8173">
                  <c:v>9730.8880000000008</c:v>
                </c:pt>
                <c:pt idx="8174">
                  <c:v>9733.2109999999993</c:v>
                </c:pt>
                <c:pt idx="8175">
                  <c:v>9734.9320000000007</c:v>
                </c:pt>
                <c:pt idx="8176">
                  <c:v>9735.5349999999999</c:v>
                </c:pt>
                <c:pt idx="8177">
                  <c:v>9736.2139999999999</c:v>
                </c:pt>
                <c:pt idx="8178">
                  <c:v>9738.6910000000007</c:v>
                </c:pt>
                <c:pt idx="8179">
                  <c:v>9739.32</c:v>
                </c:pt>
                <c:pt idx="8180">
                  <c:v>9741.15</c:v>
                </c:pt>
                <c:pt idx="8181">
                  <c:v>9742.5049999999992</c:v>
                </c:pt>
                <c:pt idx="8182">
                  <c:v>9743.7090000000007</c:v>
                </c:pt>
                <c:pt idx="8183">
                  <c:v>9744.8279999999995</c:v>
                </c:pt>
                <c:pt idx="8184">
                  <c:v>9746.0879999999997</c:v>
                </c:pt>
                <c:pt idx="8185">
                  <c:v>9747.152</c:v>
                </c:pt>
                <c:pt idx="8186">
                  <c:v>9748.098</c:v>
                </c:pt>
                <c:pt idx="8187">
                  <c:v>9749.4760000000006</c:v>
                </c:pt>
                <c:pt idx="8188">
                  <c:v>9751.0249999999996</c:v>
                </c:pt>
                <c:pt idx="8189">
                  <c:v>9751.7990000000009</c:v>
                </c:pt>
                <c:pt idx="8190">
                  <c:v>9752.4860000000008</c:v>
                </c:pt>
                <c:pt idx="8191">
                  <c:v>9754.1219999999994</c:v>
                </c:pt>
                <c:pt idx="8192">
                  <c:v>9755.9619999999995</c:v>
                </c:pt>
                <c:pt idx="8193">
                  <c:v>9756.4449999999997</c:v>
                </c:pt>
                <c:pt idx="8194">
                  <c:v>9756.8760000000002</c:v>
                </c:pt>
                <c:pt idx="8195">
                  <c:v>9758.77</c:v>
                </c:pt>
                <c:pt idx="8196">
                  <c:v>9761.2649999999994</c:v>
                </c:pt>
                <c:pt idx="8197">
                  <c:v>9763.4159999999993</c:v>
                </c:pt>
                <c:pt idx="8198">
                  <c:v>9764.19</c:v>
                </c:pt>
                <c:pt idx="8199">
                  <c:v>9765.6530000000002</c:v>
                </c:pt>
                <c:pt idx="8200">
                  <c:v>9765.7389999999996</c:v>
                </c:pt>
                <c:pt idx="8201">
                  <c:v>9765.8359999999993</c:v>
                </c:pt>
                <c:pt idx="8202">
                  <c:v>9768.0630000000001</c:v>
                </c:pt>
                <c:pt idx="8203">
                  <c:v>9770.0419999999995</c:v>
                </c:pt>
                <c:pt idx="8204">
                  <c:v>9770.3860000000004</c:v>
                </c:pt>
                <c:pt idx="8205">
                  <c:v>9770.7729999999992</c:v>
                </c:pt>
                <c:pt idx="8206">
                  <c:v>9772.7099999999991</c:v>
                </c:pt>
                <c:pt idx="8207">
                  <c:v>9774.4310000000005</c:v>
                </c:pt>
                <c:pt idx="8208">
                  <c:v>9775.0329999999994</c:v>
                </c:pt>
                <c:pt idx="8209">
                  <c:v>9775.7099999999991</c:v>
                </c:pt>
                <c:pt idx="8210">
                  <c:v>9777.3559999999998</c:v>
                </c:pt>
                <c:pt idx="8211">
                  <c:v>9778.82</c:v>
                </c:pt>
                <c:pt idx="8212">
                  <c:v>9779.68</c:v>
                </c:pt>
                <c:pt idx="8213">
                  <c:v>9780.6479999999992</c:v>
                </c:pt>
                <c:pt idx="8214">
                  <c:v>9783.2090000000007</c:v>
                </c:pt>
                <c:pt idx="8215">
                  <c:v>9784.3269999999993</c:v>
                </c:pt>
                <c:pt idx="8216">
                  <c:v>9788.9740000000002</c:v>
                </c:pt>
                <c:pt idx="8217">
                  <c:v>9790.5220000000008</c:v>
                </c:pt>
                <c:pt idx="8218">
                  <c:v>9793.6170000000002</c:v>
                </c:pt>
                <c:pt idx="8219">
                  <c:v>9795.4590000000007</c:v>
                </c:pt>
                <c:pt idx="8220">
                  <c:v>9796.375</c:v>
                </c:pt>
                <c:pt idx="8221">
                  <c:v>9798.268</c:v>
                </c:pt>
                <c:pt idx="8222">
                  <c:v>9800.3960000000006</c:v>
                </c:pt>
                <c:pt idx="8223">
                  <c:v>9800.5910000000003</c:v>
                </c:pt>
                <c:pt idx="8224">
                  <c:v>9800.7649999999994</c:v>
                </c:pt>
                <c:pt idx="8225">
                  <c:v>9803.7160000000003</c:v>
                </c:pt>
                <c:pt idx="8226">
                  <c:v>9805.2369999999992</c:v>
                </c:pt>
                <c:pt idx="8227">
                  <c:v>9807.5619999999999</c:v>
                </c:pt>
                <c:pt idx="8228">
                  <c:v>9809.8850000000002</c:v>
                </c:pt>
                <c:pt idx="8229">
                  <c:v>9810.27</c:v>
                </c:pt>
                <c:pt idx="8230">
                  <c:v>9812.2080000000005</c:v>
                </c:pt>
                <c:pt idx="8231">
                  <c:v>9814.5310000000009</c:v>
                </c:pt>
                <c:pt idx="8232">
                  <c:v>9816.8549999999996</c:v>
                </c:pt>
                <c:pt idx="8233">
                  <c:v>9818.32</c:v>
                </c:pt>
                <c:pt idx="8234">
                  <c:v>9819.1790000000001</c:v>
                </c:pt>
                <c:pt idx="8235">
                  <c:v>9820.1440000000002</c:v>
                </c:pt>
                <c:pt idx="8236">
                  <c:v>9821.5020000000004</c:v>
                </c:pt>
                <c:pt idx="8237">
                  <c:v>9821.9920000000002</c:v>
                </c:pt>
                <c:pt idx="8238">
                  <c:v>9822.8649999999998</c:v>
                </c:pt>
                <c:pt idx="8239">
                  <c:v>9823.8369999999995</c:v>
                </c:pt>
                <c:pt idx="8240">
                  <c:v>9824.59</c:v>
                </c:pt>
                <c:pt idx="8241">
                  <c:v>9826.018</c:v>
                </c:pt>
                <c:pt idx="8242">
                  <c:v>9826.1790000000001</c:v>
                </c:pt>
                <c:pt idx="8243">
                  <c:v>9828.1610000000001</c:v>
                </c:pt>
                <c:pt idx="8244">
                  <c:v>9828.4930000000004</c:v>
                </c:pt>
                <c:pt idx="8245">
                  <c:v>9828.5849999999991</c:v>
                </c:pt>
                <c:pt idx="8246">
                  <c:v>9828.7450000000008</c:v>
                </c:pt>
                <c:pt idx="8247">
                  <c:v>9830.99</c:v>
                </c:pt>
                <c:pt idx="8248">
                  <c:v>9832.2659999999996</c:v>
                </c:pt>
                <c:pt idx="8249">
                  <c:v>9835.8019999999997</c:v>
                </c:pt>
                <c:pt idx="8250">
                  <c:v>9836.0380000000005</c:v>
                </c:pt>
                <c:pt idx="8251">
                  <c:v>9836.8970000000008</c:v>
                </c:pt>
                <c:pt idx="8252">
                  <c:v>9838.2080000000005</c:v>
                </c:pt>
                <c:pt idx="8253">
                  <c:v>9839.8109999999997</c:v>
                </c:pt>
                <c:pt idx="8254">
                  <c:v>9840.6129999999994</c:v>
                </c:pt>
                <c:pt idx="8255">
                  <c:v>9842.0259999999998</c:v>
                </c:pt>
                <c:pt idx="8256">
                  <c:v>9843.02</c:v>
                </c:pt>
                <c:pt idx="8257">
                  <c:v>9845.4249999999993</c:v>
                </c:pt>
                <c:pt idx="8258">
                  <c:v>9845.6319999999996</c:v>
                </c:pt>
                <c:pt idx="8259">
                  <c:v>9847.3559999999998</c:v>
                </c:pt>
                <c:pt idx="8260">
                  <c:v>9847.8310000000001</c:v>
                </c:pt>
                <c:pt idx="8261">
                  <c:v>9848.6669999999995</c:v>
                </c:pt>
                <c:pt idx="8262">
                  <c:v>9850.2360000000008</c:v>
                </c:pt>
                <c:pt idx="8263">
                  <c:v>9851.1290000000008</c:v>
                </c:pt>
                <c:pt idx="8264">
                  <c:v>9851.3150000000005</c:v>
                </c:pt>
                <c:pt idx="8265">
                  <c:v>9852.643</c:v>
                </c:pt>
                <c:pt idx="8266">
                  <c:v>9854.3670000000002</c:v>
                </c:pt>
                <c:pt idx="8267">
                  <c:v>9855.0480000000007</c:v>
                </c:pt>
                <c:pt idx="8268">
                  <c:v>9855.3070000000007</c:v>
                </c:pt>
                <c:pt idx="8269">
                  <c:v>9857.4539999999997</c:v>
                </c:pt>
                <c:pt idx="8270">
                  <c:v>9858.6740000000009</c:v>
                </c:pt>
                <c:pt idx="8271">
                  <c:v>9859.8590000000004</c:v>
                </c:pt>
                <c:pt idx="8272">
                  <c:v>9861.9470000000001</c:v>
                </c:pt>
                <c:pt idx="8273">
                  <c:v>9862.2659999999996</c:v>
                </c:pt>
                <c:pt idx="8274">
                  <c:v>9862.4459999999999</c:v>
                </c:pt>
                <c:pt idx="8275">
                  <c:v>9863.1029999999992</c:v>
                </c:pt>
                <c:pt idx="8276">
                  <c:v>9866.2189999999991</c:v>
                </c:pt>
                <c:pt idx="8277">
                  <c:v>9867.0769999999993</c:v>
                </c:pt>
                <c:pt idx="8278">
                  <c:v>9868.5879999999997</c:v>
                </c:pt>
                <c:pt idx="8279">
                  <c:v>9871.8379999999997</c:v>
                </c:pt>
                <c:pt idx="8280">
                  <c:v>9873.7639999999992</c:v>
                </c:pt>
                <c:pt idx="8281">
                  <c:v>9874.2939999999999</c:v>
                </c:pt>
                <c:pt idx="8282">
                  <c:v>9875.2289999999994</c:v>
                </c:pt>
                <c:pt idx="8283">
                  <c:v>9876.7000000000007</c:v>
                </c:pt>
                <c:pt idx="8284">
                  <c:v>9877.5360000000001</c:v>
                </c:pt>
                <c:pt idx="8285">
                  <c:v>9879.1059999999998</c:v>
                </c:pt>
                <c:pt idx="8286">
                  <c:v>9881.31</c:v>
                </c:pt>
                <c:pt idx="8287">
                  <c:v>9881.5120000000006</c:v>
                </c:pt>
                <c:pt idx="8288">
                  <c:v>9883.9179999999997</c:v>
                </c:pt>
                <c:pt idx="8289">
                  <c:v>9888.509</c:v>
                </c:pt>
                <c:pt idx="8290">
                  <c:v>9888.73</c:v>
                </c:pt>
                <c:pt idx="8291">
                  <c:v>9888.8549999999996</c:v>
                </c:pt>
                <c:pt idx="8292">
                  <c:v>9889.3089999999993</c:v>
                </c:pt>
                <c:pt idx="8293">
                  <c:v>9892.6270000000004</c:v>
                </c:pt>
                <c:pt idx="8294">
                  <c:v>9893.5409999999993</c:v>
                </c:pt>
                <c:pt idx="8295">
                  <c:v>9895.1489999999994</c:v>
                </c:pt>
                <c:pt idx="8296">
                  <c:v>9895.9459999999999</c:v>
                </c:pt>
                <c:pt idx="8297">
                  <c:v>9896.3989999999994</c:v>
                </c:pt>
                <c:pt idx="8298">
                  <c:v>9898.0439999999999</c:v>
                </c:pt>
                <c:pt idx="8299">
                  <c:v>9898.3529999999992</c:v>
                </c:pt>
                <c:pt idx="8300">
                  <c:v>9900.1720000000005</c:v>
                </c:pt>
                <c:pt idx="8301">
                  <c:v>9900.7579999999998</c:v>
                </c:pt>
                <c:pt idx="8302">
                  <c:v>9901.7900000000009</c:v>
                </c:pt>
                <c:pt idx="8303">
                  <c:v>9903.1640000000007</c:v>
                </c:pt>
                <c:pt idx="8304">
                  <c:v>9903.9439999999995</c:v>
                </c:pt>
                <c:pt idx="8305">
                  <c:v>9906.7790000000005</c:v>
                </c:pt>
                <c:pt idx="8306">
                  <c:v>9907.616</c:v>
                </c:pt>
                <c:pt idx="8307">
                  <c:v>9907.7170000000006</c:v>
                </c:pt>
                <c:pt idx="8308">
                  <c:v>9907.9760000000006</c:v>
                </c:pt>
                <c:pt idx="8309">
                  <c:v>9908.43</c:v>
                </c:pt>
                <c:pt idx="8310">
                  <c:v>9910.3809999999994</c:v>
                </c:pt>
                <c:pt idx="8311">
                  <c:v>9911.4889999999996</c:v>
                </c:pt>
                <c:pt idx="8312">
                  <c:v>9912.7870000000003</c:v>
                </c:pt>
                <c:pt idx="8313">
                  <c:v>9915.07</c:v>
                </c:pt>
                <c:pt idx="8314">
                  <c:v>9915.1919999999991</c:v>
                </c:pt>
                <c:pt idx="8315">
                  <c:v>9915.2630000000008</c:v>
                </c:pt>
                <c:pt idx="8316">
                  <c:v>9917.5990000000002</c:v>
                </c:pt>
                <c:pt idx="8317">
                  <c:v>9919.0349999999999</c:v>
                </c:pt>
                <c:pt idx="8318">
                  <c:v>9920.5589999999993</c:v>
                </c:pt>
                <c:pt idx="8319">
                  <c:v>9921.9950000000008</c:v>
                </c:pt>
                <c:pt idx="8320">
                  <c:v>9922.48</c:v>
                </c:pt>
                <c:pt idx="8321">
                  <c:v>9922.6890000000003</c:v>
                </c:pt>
                <c:pt idx="8322">
                  <c:v>9923.2150000000001</c:v>
                </c:pt>
                <c:pt idx="8323">
                  <c:v>9924.9750000000004</c:v>
                </c:pt>
                <c:pt idx="8324">
                  <c:v>9926.2610000000004</c:v>
                </c:pt>
                <c:pt idx="8325">
                  <c:v>9927.4699999999993</c:v>
                </c:pt>
                <c:pt idx="8326">
                  <c:v>9929.5010000000002</c:v>
                </c:pt>
                <c:pt idx="8327">
                  <c:v>9929.8340000000007</c:v>
                </c:pt>
                <c:pt idx="8328">
                  <c:v>9929.9660000000003</c:v>
                </c:pt>
                <c:pt idx="8329">
                  <c:v>9930.2720000000008</c:v>
                </c:pt>
                <c:pt idx="8330">
                  <c:v>9932.4609999999993</c:v>
                </c:pt>
                <c:pt idx="8331">
                  <c:v>9933.4060000000009</c:v>
                </c:pt>
                <c:pt idx="8332">
                  <c:v>9934.9570000000003</c:v>
                </c:pt>
                <c:pt idx="8333">
                  <c:v>9936.98</c:v>
                </c:pt>
                <c:pt idx="8334">
                  <c:v>9937.4519999999993</c:v>
                </c:pt>
                <c:pt idx="8335">
                  <c:v>9938.5480000000007</c:v>
                </c:pt>
                <c:pt idx="8336">
                  <c:v>9939.9470000000001</c:v>
                </c:pt>
                <c:pt idx="8337">
                  <c:v>9940.5519999999997</c:v>
                </c:pt>
                <c:pt idx="8338">
                  <c:v>9942.4429999999993</c:v>
                </c:pt>
                <c:pt idx="8339">
                  <c:v>9944.125</c:v>
                </c:pt>
                <c:pt idx="8340">
                  <c:v>9944.9390000000003</c:v>
                </c:pt>
                <c:pt idx="8341">
                  <c:v>9946.8240000000005</c:v>
                </c:pt>
                <c:pt idx="8342">
                  <c:v>9948.36</c:v>
                </c:pt>
                <c:pt idx="8343">
                  <c:v>9949.93</c:v>
                </c:pt>
                <c:pt idx="8344">
                  <c:v>9951.2710000000006</c:v>
                </c:pt>
                <c:pt idx="8345">
                  <c:v>9954.6470000000008</c:v>
                </c:pt>
                <c:pt idx="8346">
                  <c:v>9954.8430000000008</c:v>
                </c:pt>
                <c:pt idx="8347">
                  <c:v>9954.9210000000003</c:v>
                </c:pt>
                <c:pt idx="8348">
                  <c:v>9955.1010000000006</c:v>
                </c:pt>
                <c:pt idx="8349">
                  <c:v>9957.4159999999993</c:v>
                </c:pt>
                <c:pt idx="8350">
                  <c:v>9958.4150000000009</c:v>
                </c:pt>
                <c:pt idx="8351">
                  <c:v>9959.9110000000001</c:v>
                </c:pt>
                <c:pt idx="8352">
                  <c:v>9960.9339999999993</c:v>
                </c:pt>
                <c:pt idx="8353">
                  <c:v>9961.9879999999994</c:v>
                </c:pt>
                <c:pt idx="8354">
                  <c:v>9962.4069999999992</c:v>
                </c:pt>
                <c:pt idx="8355">
                  <c:v>9963.3770000000004</c:v>
                </c:pt>
                <c:pt idx="8356">
                  <c:v>9964.902</c:v>
                </c:pt>
                <c:pt idx="8357">
                  <c:v>9965.5609999999997</c:v>
                </c:pt>
                <c:pt idx="8358">
                  <c:v>9967.2199999999993</c:v>
                </c:pt>
                <c:pt idx="8359">
                  <c:v>9967.3979999999992</c:v>
                </c:pt>
                <c:pt idx="8360">
                  <c:v>9967.6129999999994</c:v>
                </c:pt>
                <c:pt idx="8361">
                  <c:v>9969.134</c:v>
                </c:pt>
                <c:pt idx="8362">
                  <c:v>9969.8940000000002</c:v>
                </c:pt>
                <c:pt idx="8363">
                  <c:v>9971.6540000000005</c:v>
                </c:pt>
                <c:pt idx="8364">
                  <c:v>9972.3889999999992</c:v>
                </c:pt>
                <c:pt idx="8365">
                  <c:v>9972.7060000000001</c:v>
                </c:pt>
                <c:pt idx="8366">
                  <c:v>9973.5059999999994</c:v>
                </c:pt>
                <c:pt idx="8367">
                  <c:v>9974.8850000000002</c:v>
                </c:pt>
                <c:pt idx="8368">
                  <c:v>9976.2790000000005</c:v>
                </c:pt>
                <c:pt idx="8369">
                  <c:v>9977.3799999999992</c:v>
                </c:pt>
                <c:pt idx="8370">
                  <c:v>9979.7919999999995</c:v>
                </c:pt>
                <c:pt idx="8371">
                  <c:v>9979.8520000000008</c:v>
                </c:pt>
                <c:pt idx="8372">
                  <c:v>9979.8760000000002</c:v>
                </c:pt>
                <c:pt idx="8373">
                  <c:v>9982.3709999999992</c:v>
                </c:pt>
                <c:pt idx="8374">
                  <c:v>9984.5669999999991</c:v>
                </c:pt>
                <c:pt idx="8375">
                  <c:v>9984.9030000000002</c:v>
                </c:pt>
                <c:pt idx="8376">
                  <c:v>9985.5589999999993</c:v>
                </c:pt>
                <c:pt idx="8377">
                  <c:v>9986.8379999999997</c:v>
                </c:pt>
                <c:pt idx="8378">
                  <c:v>9987.7099999999991</c:v>
                </c:pt>
                <c:pt idx="8379">
                  <c:v>9990.1769999999997</c:v>
                </c:pt>
                <c:pt idx="8380">
                  <c:v>9990.5159999999996</c:v>
                </c:pt>
                <c:pt idx="8381">
                  <c:v>9992.2990000000009</c:v>
                </c:pt>
                <c:pt idx="8382">
                  <c:v>9993.3209999999999</c:v>
                </c:pt>
                <c:pt idx="8383">
                  <c:v>9996.8549999999996</c:v>
                </c:pt>
                <c:pt idx="8384">
                  <c:v>9997.9230000000007</c:v>
                </c:pt>
                <c:pt idx="8385">
                  <c:v>9998.9339999999993</c:v>
                </c:pt>
                <c:pt idx="8386">
                  <c:v>10000.192999999999</c:v>
                </c:pt>
                <c:pt idx="8387">
                  <c:v>10001.739</c:v>
                </c:pt>
                <c:pt idx="8388">
                  <c:v>10003.531999999999</c:v>
                </c:pt>
                <c:pt idx="8389">
                  <c:v>10004.546</c:v>
                </c:pt>
                <c:pt idx="8390">
                  <c:v>10006.165000000001</c:v>
                </c:pt>
                <c:pt idx="8391">
                  <c:v>10006.870999999999</c:v>
                </c:pt>
                <c:pt idx="8392">
                  <c:v>10007.352000000001</c:v>
                </c:pt>
                <c:pt idx="8393">
                  <c:v>10009.883</c:v>
                </c:pt>
                <c:pt idx="8394">
                  <c:v>10010.156999999999</c:v>
                </c:pt>
                <c:pt idx="8395">
                  <c:v>10010.209999999999</c:v>
                </c:pt>
                <c:pt idx="8396">
                  <c:v>10010.286</c:v>
                </c:pt>
                <c:pt idx="8397">
                  <c:v>10012.964</c:v>
                </c:pt>
                <c:pt idx="8398">
                  <c:v>10013.549000000001</c:v>
                </c:pt>
                <c:pt idx="8399">
                  <c:v>10014.407999999999</c:v>
                </c:pt>
                <c:pt idx="8400">
                  <c:v>10015.77</c:v>
                </c:pt>
                <c:pt idx="8401">
                  <c:v>10016.888000000001</c:v>
                </c:pt>
                <c:pt idx="8402">
                  <c:v>10018.529</c:v>
                </c:pt>
                <c:pt idx="8403">
                  <c:v>10018.575000000001</c:v>
                </c:pt>
                <c:pt idx="8404">
                  <c:v>10020.226000000001</c:v>
                </c:pt>
                <c:pt idx="8405">
                  <c:v>10021.050999999999</c:v>
                </c:pt>
                <c:pt idx="8406">
                  <c:v>10021.380999999999</c:v>
                </c:pt>
                <c:pt idx="8407">
                  <c:v>10022.65</c:v>
                </c:pt>
                <c:pt idx="8408">
                  <c:v>10023.565000000001</c:v>
                </c:pt>
                <c:pt idx="8409">
                  <c:v>10024.188</c:v>
                </c:pt>
                <c:pt idx="8410">
                  <c:v>10026.772000000001</c:v>
                </c:pt>
                <c:pt idx="8411">
                  <c:v>10026.903</c:v>
                </c:pt>
                <c:pt idx="8412">
                  <c:v>10027.466</c:v>
                </c:pt>
                <c:pt idx="8413">
                  <c:v>10029.799000000001</c:v>
                </c:pt>
                <c:pt idx="8414">
                  <c:v>10030.242</c:v>
                </c:pt>
                <c:pt idx="8415">
                  <c:v>10030.894</c:v>
                </c:pt>
                <c:pt idx="8416">
                  <c:v>10033.581</c:v>
                </c:pt>
                <c:pt idx="8417">
                  <c:v>10035.411</c:v>
                </c:pt>
                <c:pt idx="8418">
                  <c:v>10038.217000000001</c:v>
                </c:pt>
                <c:pt idx="8419">
                  <c:v>10039.136</c:v>
                </c:pt>
                <c:pt idx="8420">
                  <c:v>10040.259</c:v>
                </c:pt>
                <c:pt idx="8421">
                  <c:v>10041.022999999999</c:v>
                </c:pt>
                <c:pt idx="8422">
                  <c:v>10043.257</c:v>
                </c:pt>
                <c:pt idx="8423">
                  <c:v>10043.598</c:v>
                </c:pt>
                <c:pt idx="8424">
                  <c:v>10043.829</c:v>
                </c:pt>
                <c:pt idx="8425">
                  <c:v>10045.049000000001</c:v>
                </c:pt>
                <c:pt idx="8426">
                  <c:v>10047.379000000001</c:v>
                </c:pt>
                <c:pt idx="8427">
                  <c:v>10049.441000000001</c:v>
                </c:pt>
                <c:pt idx="8428">
                  <c:v>10051.5</c:v>
                </c:pt>
                <c:pt idx="8429">
                  <c:v>10052.246999999999</c:v>
                </c:pt>
                <c:pt idx="8430">
                  <c:v>10053.612999999999</c:v>
                </c:pt>
                <c:pt idx="8431">
                  <c:v>10055.053</c:v>
                </c:pt>
                <c:pt idx="8432">
                  <c:v>10055.620999999999</c:v>
                </c:pt>
                <c:pt idx="8433">
                  <c:v>10056.951999999999</c:v>
                </c:pt>
                <c:pt idx="8434">
                  <c:v>10057.859</c:v>
                </c:pt>
                <c:pt idx="8435">
                  <c:v>10060.290999999999</c:v>
                </c:pt>
                <c:pt idx="8436">
                  <c:v>10060.665000000001</c:v>
                </c:pt>
                <c:pt idx="8437">
                  <c:v>10062.633</c:v>
                </c:pt>
                <c:pt idx="8438">
                  <c:v>10063.629999999999</c:v>
                </c:pt>
                <c:pt idx="8439">
                  <c:v>10063.864</c:v>
                </c:pt>
                <c:pt idx="8440">
                  <c:v>10066.277</c:v>
                </c:pt>
                <c:pt idx="8441">
                  <c:v>10066.968999999999</c:v>
                </c:pt>
                <c:pt idx="8442">
                  <c:v>10067.985000000001</c:v>
                </c:pt>
                <c:pt idx="8443">
                  <c:v>10070.308000000001</c:v>
                </c:pt>
                <c:pt idx="8444">
                  <c:v>10072.106</c:v>
                </c:pt>
                <c:pt idx="8445">
                  <c:v>10073.647000000001</c:v>
                </c:pt>
                <c:pt idx="8446">
                  <c:v>10074.694</c:v>
                </c:pt>
                <c:pt idx="8447">
                  <c:v>10075.987999999999</c:v>
                </c:pt>
                <c:pt idx="8448">
                  <c:v>10076.258</c:v>
                </c:pt>
                <c:pt idx="8449">
                  <c:v>10077.433000000001</c:v>
                </c:pt>
                <c:pt idx="8450">
                  <c:v>10080.111000000001</c:v>
                </c:pt>
                <c:pt idx="8451">
                  <c:v>10080.892</c:v>
                </c:pt>
                <c:pt idx="8452">
                  <c:v>10082.790999999999</c:v>
                </c:pt>
                <c:pt idx="8453">
                  <c:v>10083.793</c:v>
                </c:pt>
                <c:pt idx="8454">
                  <c:v>10085.469999999999</c:v>
                </c:pt>
                <c:pt idx="8455">
                  <c:v>10085.525</c:v>
                </c:pt>
                <c:pt idx="8456">
                  <c:v>10087.189</c:v>
                </c:pt>
                <c:pt idx="8457">
                  <c:v>10088.148999999999</c:v>
                </c:pt>
                <c:pt idx="8458">
                  <c:v>10088.707</c:v>
                </c:pt>
                <c:pt idx="8459">
                  <c:v>10090.16</c:v>
                </c:pt>
                <c:pt idx="8460">
                  <c:v>10090.583000000001</c:v>
                </c:pt>
                <c:pt idx="8461">
                  <c:v>10090.828</c:v>
                </c:pt>
                <c:pt idx="8462">
                  <c:v>10091.744000000001</c:v>
                </c:pt>
                <c:pt idx="8463">
                  <c:v>10093.508</c:v>
                </c:pt>
                <c:pt idx="8464">
                  <c:v>10093.978999999999</c:v>
                </c:pt>
                <c:pt idx="8465">
                  <c:v>10094.794</c:v>
                </c:pt>
                <c:pt idx="8466">
                  <c:v>10096.187</c:v>
                </c:pt>
                <c:pt idx="8467">
                  <c:v>10097.374</c:v>
                </c:pt>
                <c:pt idx="8468">
                  <c:v>10098.866</c:v>
                </c:pt>
                <c:pt idx="8469">
                  <c:v>10099.428</c:v>
                </c:pt>
                <c:pt idx="8470">
                  <c:v>10100.77</c:v>
                </c:pt>
                <c:pt idx="8471">
                  <c:v>10101.545</c:v>
                </c:pt>
                <c:pt idx="8472">
                  <c:v>10104.062</c:v>
                </c:pt>
                <c:pt idx="8473">
                  <c:v>10104.446</c:v>
                </c:pt>
                <c:pt idx="8474">
                  <c:v>10106.903</c:v>
                </c:pt>
                <c:pt idx="8475">
                  <c:v>10107.561</c:v>
                </c:pt>
                <c:pt idx="8476">
                  <c:v>10108.696</c:v>
                </c:pt>
                <c:pt idx="8477">
                  <c:v>10110.955</c:v>
                </c:pt>
                <c:pt idx="8478">
                  <c:v>10112.262000000001</c:v>
                </c:pt>
                <c:pt idx="8479">
                  <c:v>10113.33</c:v>
                </c:pt>
                <c:pt idx="8480">
                  <c:v>10114.351000000001</c:v>
                </c:pt>
                <c:pt idx="8481">
                  <c:v>10114.94</c:v>
                </c:pt>
                <c:pt idx="8482">
                  <c:v>10117.147999999999</c:v>
                </c:pt>
                <c:pt idx="8483">
                  <c:v>10117.620000000001</c:v>
                </c:pt>
                <c:pt idx="8484">
                  <c:v>10117.745999999999</c:v>
                </c:pt>
                <c:pt idx="8485">
                  <c:v>10117.964</c:v>
                </c:pt>
                <c:pt idx="8486">
                  <c:v>10120.299000000001</c:v>
                </c:pt>
                <c:pt idx="8487">
                  <c:v>10121.142</c:v>
                </c:pt>
                <c:pt idx="8488">
                  <c:v>10122.599</c:v>
                </c:pt>
                <c:pt idx="8489">
                  <c:v>10122.978999999999</c:v>
                </c:pt>
                <c:pt idx="8490">
                  <c:v>10124.537</c:v>
                </c:pt>
                <c:pt idx="8491">
                  <c:v>10125.656999999999</c:v>
                </c:pt>
                <c:pt idx="8492">
                  <c:v>10127.232</c:v>
                </c:pt>
                <c:pt idx="8493">
                  <c:v>10127.932000000001</c:v>
                </c:pt>
                <c:pt idx="8494">
                  <c:v>10128.337</c:v>
                </c:pt>
                <c:pt idx="8495">
                  <c:v>10129.851000000001</c:v>
                </c:pt>
                <c:pt idx="8496">
                  <c:v>10131.016</c:v>
                </c:pt>
                <c:pt idx="8497">
                  <c:v>10131.326999999999</c:v>
                </c:pt>
                <c:pt idx="8498">
                  <c:v>10131.866</c:v>
                </c:pt>
                <c:pt idx="8499">
                  <c:v>10133.695</c:v>
                </c:pt>
                <c:pt idx="8500">
                  <c:v>10134.723</c:v>
                </c:pt>
                <c:pt idx="8501">
                  <c:v>10136.374</c:v>
                </c:pt>
                <c:pt idx="8502">
                  <c:v>10136.5</c:v>
                </c:pt>
                <c:pt idx="8503">
                  <c:v>10138.118</c:v>
                </c:pt>
                <c:pt idx="8504">
                  <c:v>10139.054</c:v>
                </c:pt>
                <c:pt idx="8505">
                  <c:v>10141.135</c:v>
                </c:pt>
                <c:pt idx="8506">
                  <c:v>10141.732</c:v>
                </c:pt>
                <c:pt idx="8507">
                  <c:v>10144.412</c:v>
                </c:pt>
                <c:pt idx="8508">
                  <c:v>10145.769</c:v>
                </c:pt>
                <c:pt idx="8509">
                  <c:v>10147.091</c:v>
                </c:pt>
                <c:pt idx="8510">
                  <c:v>10148.304</c:v>
                </c:pt>
                <c:pt idx="8511">
                  <c:v>10149.419</c:v>
                </c:pt>
                <c:pt idx="8512">
                  <c:v>10149.771000000001</c:v>
                </c:pt>
                <c:pt idx="8513">
                  <c:v>10150.402</c:v>
                </c:pt>
                <c:pt idx="8514">
                  <c:v>10151.699000000001</c:v>
                </c:pt>
                <c:pt idx="8515">
                  <c:v>10152.449000000001</c:v>
                </c:pt>
                <c:pt idx="8516">
                  <c:v>10155.036</c:v>
                </c:pt>
                <c:pt idx="8517">
                  <c:v>10155.094999999999</c:v>
                </c:pt>
                <c:pt idx="8518">
                  <c:v>10155.128000000001</c:v>
                </c:pt>
                <c:pt idx="8519">
                  <c:v>10155.254000000001</c:v>
                </c:pt>
                <c:pt idx="8520">
                  <c:v>10157.808000000001</c:v>
                </c:pt>
                <c:pt idx="8521">
                  <c:v>10158.49</c:v>
                </c:pt>
                <c:pt idx="8522">
                  <c:v>10159.671</c:v>
                </c:pt>
                <c:pt idx="8523">
                  <c:v>10161.886</c:v>
                </c:pt>
                <c:pt idx="8524">
                  <c:v>10163.165999999999</c:v>
                </c:pt>
                <c:pt idx="8525">
                  <c:v>10164.305</c:v>
                </c:pt>
                <c:pt idx="8526">
                  <c:v>10165.280000000001</c:v>
                </c:pt>
                <c:pt idx="8527">
                  <c:v>10165.844999999999</c:v>
                </c:pt>
                <c:pt idx="8528">
                  <c:v>10167.956</c:v>
                </c:pt>
                <c:pt idx="8529">
                  <c:v>10168.523999999999</c:v>
                </c:pt>
                <c:pt idx="8530">
                  <c:v>10168.675999999999</c:v>
                </c:pt>
                <c:pt idx="8531">
                  <c:v>10168.939</c:v>
                </c:pt>
                <c:pt idx="8532">
                  <c:v>10171.203</c:v>
                </c:pt>
                <c:pt idx="8533">
                  <c:v>10172.071</c:v>
                </c:pt>
                <c:pt idx="8534">
                  <c:v>10173.572</c:v>
                </c:pt>
                <c:pt idx="8535">
                  <c:v>10173.883</c:v>
                </c:pt>
                <c:pt idx="8536">
                  <c:v>10176.562</c:v>
                </c:pt>
                <c:pt idx="8537">
                  <c:v>10177.549000000001</c:v>
                </c:pt>
                <c:pt idx="8538">
                  <c:v>10179.254000000001</c:v>
                </c:pt>
                <c:pt idx="8539">
                  <c:v>10180.813</c:v>
                </c:pt>
                <c:pt idx="8540">
                  <c:v>10181.951999999999</c:v>
                </c:pt>
                <c:pt idx="8541">
                  <c:v>10182.242</c:v>
                </c:pt>
                <c:pt idx="8542">
                  <c:v>10182.727999999999</c:v>
                </c:pt>
                <c:pt idx="8543">
                  <c:v>10184.651</c:v>
                </c:pt>
                <c:pt idx="8544">
                  <c:v>10185.626</c:v>
                </c:pt>
                <c:pt idx="8545">
                  <c:v>10187.263000000001</c:v>
                </c:pt>
                <c:pt idx="8546">
                  <c:v>10187.351000000001</c:v>
                </c:pt>
                <c:pt idx="8547">
                  <c:v>10189.01</c:v>
                </c:pt>
                <c:pt idx="8548">
                  <c:v>10190.049999999999</c:v>
                </c:pt>
                <c:pt idx="8549">
                  <c:v>10191.798000000001</c:v>
                </c:pt>
                <c:pt idx="8550">
                  <c:v>10192.395</c:v>
                </c:pt>
                <c:pt idx="8551">
                  <c:v>10192.749</c:v>
                </c:pt>
                <c:pt idx="8552">
                  <c:v>10194.147000000001</c:v>
                </c:pt>
                <c:pt idx="8553">
                  <c:v>10195.448</c:v>
                </c:pt>
                <c:pt idx="8554">
                  <c:v>10195.778</c:v>
                </c:pt>
                <c:pt idx="8555">
                  <c:v>10196.334000000001</c:v>
                </c:pt>
                <c:pt idx="8556">
                  <c:v>10198.147999999999</c:v>
                </c:pt>
                <c:pt idx="8557">
                  <c:v>10199.163</c:v>
                </c:pt>
                <c:pt idx="8558">
                  <c:v>10200.869000000001</c:v>
                </c:pt>
                <c:pt idx="8559">
                  <c:v>10202.547</c:v>
                </c:pt>
                <c:pt idx="8560">
                  <c:v>10203.546</c:v>
                </c:pt>
                <c:pt idx="8561">
                  <c:v>10205.404</c:v>
                </c:pt>
                <c:pt idx="8562">
                  <c:v>10205.931</c:v>
                </c:pt>
                <c:pt idx="8563">
                  <c:v>10206.245000000001</c:v>
                </c:pt>
                <c:pt idx="8564">
                  <c:v>10207.481</c:v>
                </c:pt>
                <c:pt idx="8565">
                  <c:v>10208.942999999999</c:v>
                </c:pt>
                <c:pt idx="8566">
                  <c:v>10209.315000000001</c:v>
                </c:pt>
                <c:pt idx="8567">
                  <c:v>10209.431</c:v>
                </c:pt>
                <c:pt idx="8568">
                  <c:v>10212.699000000001</c:v>
                </c:pt>
                <c:pt idx="8569">
                  <c:v>10214.342000000001</c:v>
                </c:pt>
                <c:pt idx="8570">
                  <c:v>10214.475</c:v>
                </c:pt>
                <c:pt idx="8571">
                  <c:v>10216.084000000001</c:v>
                </c:pt>
                <c:pt idx="8572">
                  <c:v>10217.040999999999</c:v>
                </c:pt>
                <c:pt idx="8573">
                  <c:v>10219.01</c:v>
                </c:pt>
                <c:pt idx="8574">
                  <c:v>10219.468000000001</c:v>
                </c:pt>
                <c:pt idx="8575">
                  <c:v>10219.74</c:v>
                </c:pt>
                <c:pt idx="8576">
                  <c:v>10220.815000000001</c:v>
                </c:pt>
                <c:pt idx="8577">
                  <c:v>10222.44</c:v>
                </c:pt>
                <c:pt idx="8578">
                  <c:v>10222.852000000001</c:v>
                </c:pt>
                <c:pt idx="8579">
                  <c:v>10223.545</c:v>
                </c:pt>
                <c:pt idx="8580">
                  <c:v>10225.138999999999</c:v>
                </c:pt>
                <c:pt idx="8581">
                  <c:v>10226.236000000001</c:v>
                </c:pt>
                <c:pt idx="8582">
                  <c:v>10227.838</c:v>
                </c:pt>
                <c:pt idx="8583">
                  <c:v>10228.08</c:v>
                </c:pt>
                <c:pt idx="8584">
                  <c:v>10233.236000000001</c:v>
                </c:pt>
                <c:pt idx="8585">
                  <c:v>10234.147999999999</c:v>
                </c:pt>
                <c:pt idx="8586">
                  <c:v>10235.934999999999</c:v>
                </c:pt>
                <c:pt idx="8587">
                  <c:v>10236.388999999999</c:v>
                </c:pt>
                <c:pt idx="8588">
                  <c:v>10237.15</c:v>
                </c:pt>
                <c:pt idx="8589">
                  <c:v>10238.634</c:v>
                </c:pt>
                <c:pt idx="8590">
                  <c:v>10239.772999999999</c:v>
                </c:pt>
                <c:pt idx="8591">
                  <c:v>10241.333000000001</c:v>
                </c:pt>
                <c:pt idx="8592">
                  <c:v>10241.686</c:v>
                </c:pt>
                <c:pt idx="8593">
                  <c:v>10243.156999999999</c:v>
                </c:pt>
                <c:pt idx="8594">
                  <c:v>10246.221</c:v>
                </c:pt>
                <c:pt idx="8595">
                  <c:v>10246.540999999999</c:v>
                </c:pt>
                <c:pt idx="8596">
                  <c:v>10246.731</c:v>
                </c:pt>
                <c:pt idx="8597">
                  <c:v>10247.482</c:v>
                </c:pt>
                <c:pt idx="8598">
                  <c:v>10249.431</c:v>
                </c:pt>
                <c:pt idx="8599">
                  <c:v>10249.924999999999</c:v>
                </c:pt>
                <c:pt idx="8600">
                  <c:v>10250.755999999999</c:v>
                </c:pt>
                <c:pt idx="8601">
                  <c:v>10252.129999999999</c:v>
                </c:pt>
                <c:pt idx="8602">
                  <c:v>10253.31</c:v>
                </c:pt>
                <c:pt idx="8603">
                  <c:v>10254.829</c:v>
                </c:pt>
                <c:pt idx="8604">
                  <c:v>10255.290999999999</c:v>
                </c:pt>
                <c:pt idx="8605">
                  <c:v>10256.692999999999</c:v>
                </c:pt>
                <c:pt idx="8606">
                  <c:v>10259.825999999999</c:v>
                </c:pt>
                <c:pt idx="8607">
                  <c:v>10260.076999999999</c:v>
                </c:pt>
                <c:pt idx="8608">
                  <c:v>10260.227999999999</c:v>
                </c:pt>
                <c:pt idx="8609">
                  <c:v>10260.816000000001</c:v>
                </c:pt>
                <c:pt idx="8610">
                  <c:v>10262.925999999999</c:v>
                </c:pt>
                <c:pt idx="8611">
                  <c:v>10264.361000000001</c:v>
                </c:pt>
                <c:pt idx="8612">
                  <c:v>10265.625</c:v>
                </c:pt>
                <c:pt idx="8613">
                  <c:v>10266.101000000001</c:v>
                </c:pt>
                <c:pt idx="8614">
                  <c:v>10267.156999999999</c:v>
                </c:pt>
                <c:pt idx="8615">
                  <c:v>10268.013000000001</c:v>
                </c:pt>
                <c:pt idx="8616">
                  <c:v>10269.645</c:v>
                </c:pt>
                <c:pt idx="8617">
                  <c:v>10270.333000000001</c:v>
                </c:pt>
                <c:pt idx="8618">
                  <c:v>10271.954</c:v>
                </c:pt>
                <c:pt idx="8619">
                  <c:v>10272.654</c:v>
                </c:pt>
                <c:pt idx="8620">
                  <c:v>10273.31</c:v>
                </c:pt>
                <c:pt idx="8621">
                  <c:v>10274.975</c:v>
                </c:pt>
                <c:pt idx="8622">
                  <c:v>10276.752</c:v>
                </c:pt>
                <c:pt idx="8623">
                  <c:v>10277.295</c:v>
                </c:pt>
                <c:pt idx="8624">
                  <c:v>10277.805</c:v>
                </c:pt>
                <c:pt idx="8625">
                  <c:v>10281.937</c:v>
                </c:pt>
                <c:pt idx="8626">
                  <c:v>10282.299999999999</c:v>
                </c:pt>
                <c:pt idx="8627">
                  <c:v>10284.257</c:v>
                </c:pt>
                <c:pt idx="8628">
                  <c:v>10286.347</c:v>
                </c:pt>
                <c:pt idx="8629">
                  <c:v>10286.578</c:v>
                </c:pt>
                <c:pt idx="8630">
                  <c:v>10291.144</c:v>
                </c:pt>
                <c:pt idx="8631">
                  <c:v>10291.218999999999</c:v>
                </c:pt>
                <c:pt idx="8632">
                  <c:v>10291.290000000001</c:v>
                </c:pt>
                <c:pt idx="8633">
                  <c:v>10293.459999999999</c:v>
                </c:pt>
                <c:pt idx="8634">
                  <c:v>10293.540000000001</c:v>
                </c:pt>
                <c:pt idx="8635">
                  <c:v>10295.785</c:v>
                </c:pt>
                <c:pt idx="8636">
                  <c:v>10295.86</c:v>
                </c:pt>
                <c:pt idx="8637">
                  <c:v>10295.941000000001</c:v>
                </c:pt>
                <c:pt idx="8638">
                  <c:v>10298.182000000001</c:v>
                </c:pt>
                <c:pt idx="8639">
                  <c:v>10300.502</c:v>
                </c:pt>
                <c:pt idx="8640">
                  <c:v>10300.737999999999</c:v>
                </c:pt>
                <c:pt idx="8641">
                  <c:v>10302.822</c:v>
                </c:pt>
                <c:pt idx="8642">
                  <c:v>10304.775</c:v>
                </c:pt>
                <c:pt idx="8643">
                  <c:v>10305.144</c:v>
                </c:pt>
                <c:pt idx="8644">
                  <c:v>10305.536</c:v>
                </c:pt>
                <c:pt idx="8645">
                  <c:v>10309.271000000001</c:v>
                </c:pt>
                <c:pt idx="8646">
                  <c:v>10309.784</c:v>
                </c:pt>
                <c:pt idx="8647">
                  <c:v>10310.333000000001</c:v>
                </c:pt>
                <c:pt idx="8648">
                  <c:v>10312.106</c:v>
                </c:pt>
                <c:pt idx="8649">
                  <c:v>10313.766</c:v>
                </c:pt>
                <c:pt idx="8650">
                  <c:v>10314.425999999999</c:v>
                </c:pt>
                <c:pt idx="8651">
                  <c:v>10315.130999999999</c:v>
                </c:pt>
                <c:pt idx="8652">
                  <c:v>10316.745999999999</c:v>
                </c:pt>
                <c:pt idx="8653">
                  <c:v>10318.261</c:v>
                </c:pt>
                <c:pt idx="8654">
                  <c:v>10319.066999999999</c:v>
                </c:pt>
                <c:pt idx="8655">
                  <c:v>10319.528</c:v>
                </c:pt>
                <c:pt idx="8656">
                  <c:v>10319.928</c:v>
                </c:pt>
                <c:pt idx="8657">
                  <c:v>10321.388000000001</c:v>
                </c:pt>
                <c:pt idx="8658">
                  <c:v>10322.754999999999</c:v>
                </c:pt>
                <c:pt idx="8659">
                  <c:v>10323.708000000001</c:v>
                </c:pt>
                <c:pt idx="8660">
                  <c:v>10324.731</c:v>
                </c:pt>
                <c:pt idx="8661">
                  <c:v>10326.093000000001</c:v>
                </c:pt>
                <c:pt idx="8662">
                  <c:v>10326.800999999999</c:v>
                </c:pt>
                <c:pt idx="8663">
                  <c:v>10328.526</c:v>
                </c:pt>
                <c:pt idx="8664">
                  <c:v>10329.031999999999</c:v>
                </c:pt>
                <c:pt idx="8665">
                  <c:v>10330.495000000001</c:v>
                </c:pt>
                <c:pt idx="8666">
                  <c:v>10330.959999999999</c:v>
                </c:pt>
                <c:pt idx="8667">
                  <c:v>10331.857</c:v>
                </c:pt>
                <c:pt idx="8668">
                  <c:v>10333.394</c:v>
                </c:pt>
                <c:pt idx="8669">
                  <c:v>10334.189</c:v>
                </c:pt>
                <c:pt idx="8670">
                  <c:v>10335.826999999999</c:v>
                </c:pt>
                <c:pt idx="8671">
                  <c:v>10336.691999999999</c:v>
                </c:pt>
                <c:pt idx="8672">
                  <c:v>10337.883</c:v>
                </c:pt>
                <c:pt idx="8673">
                  <c:v>10338.261</c:v>
                </c:pt>
                <c:pt idx="8674">
                  <c:v>10338.991</c:v>
                </c:pt>
                <c:pt idx="8675">
                  <c:v>10340.694</c:v>
                </c:pt>
                <c:pt idx="8676">
                  <c:v>10343.128000000001</c:v>
                </c:pt>
                <c:pt idx="8677">
                  <c:v>10344.352999999999</c:v>
                </c:pt>
                <c:pt idx="8678">
                  <c:v>10345.271000000001</c:v>
                </c:pt>
                <c:pt idx="8679">
                  <c:v>10345.562</c:v>
                </c:pt>
                <c:pt idx="8680">
                  <c:v>10346.125</c:v>
                </c:pt>
                <c:pt idx="8681">
                  <c:v>10347.995000000001</c:v>
                </c:pt>
                <c:pt idx="8682">
                  <c:v>10348.964</c:v>
                </c:pt>
                <c:pt idx="8683">
                  <c:v>10350.429</c:v>
                </c:pt>
                <c:pt idx="8684">
                  <c:v>10352.013000000001</c:v>
                </c:pt>
                <c:pt idx="8685">
                  <c:v>10352.656999999999</c:v>
                </c:pt>
                <c:pt idx="8686">
                  <c:v>10352.861999999999</c:v>
                </c:pt>
                <c:pt idx="8687">
                  <c:v>10353.259</c:v>
                </c:pt>
                <c:pt idx="8688">
                  <c:v>10355.297</c:v>
                </c:pt>
                <c:pt idx="8689">
                  <c:v>10356.352000000001</c:v>
                </c:pt>
                <c:pt idx="8690">
                  <c:v>10357.731</c:v>
                </c:pt>
                <c:pt idx="8691">
                  <c:v>10359.673000000001</c:v>
                </c:pt>
                <c:pt idx="8692">
                  <c:v>10360.045</c:v>
                </c:pt>
                <c:pt idx="8693">
                  <c:v>10360.164000000001</c:v>
                </c:pt>
                <c:pt idx="8694">
                  <c:v>10360.393</c:v>
                </c:pt>
                <c:pt idx="8695">
                  <c:v>10362.598</c:v>
                </c:pt>
                <c:pt idx="8696">
                  <c:v>10363.739</c:v>
                </c:pt>
                <c:pt idx="8697">
                  <c:v>10366.371999999999</c:v>
                </c:pt>
                <c:pt idx="8698">
                  <c:v>10367.333000000001</c:v>
                </c:pt>
                <c:pt idx="8699">
                  <c:v>10367.433000000001</c:v>
                </c:pt>
                <c:pt idx="8700">
                  <c:v>10367.465</c:v>
                </c:pt>
                <c:pt idx="8701">
                  <c:v>10367.526</c:v>
                </c:pt>
                <c:pt idx="8702">
                  <c:v>10369.897999999999</c:v>
                </c:pt>
                <c:pt idx="8703">
                  <c:v>10372.332</c:v>
                </c:pt>
                <c:pt idx="8704">
                  <c:v>10374.66</c:v>
                </c:pt>
                <c:pt idx="8705">
                  <c:v>10374.766</c:v>
                </c:pt>
                <c:pt idx="8706">
                  <c:v>10374.82</c:v>
                </c:pt>
                <c:pt idx="8707">
                  <c:v>10374.992</c:v>
                </c:pt>
                <c:pt idx="8708">
                  <c:v>10378.514999999999</c:v>
                </c:pt>
                <c:pt idx="8709">
                  <c:v>10379.633</c:v>
                </c:pt>
                <c:pt idx="8710">
                  <c:v>10381.794</c:v>
                </c:pt>
                <c:pt idx="8711">
                  <c:v>10382.066000000001</c:v>
                </c:pt>
                <c:pt idx="8712">
                  <c:v>10382.652</c:v>
                </c:pt>
                <c:pt idx="8713">
                  <c:v>10384.5</c:v>
                </c:pt>
                <c:pt idx="8714">
                  <c:v>10385.901</c:v>
                </c:pt>
                <c:pt idx="8715">
                  <c:v>10388.86</c:v>
                </c:pt>
                <c:pt idx="8716">
                  <c:v>10389.031000000001</c:v>
                </c:pt>
                <c:pt idx="8717">
                  <c:v>10389.447</c:v>
                </c:pt>
                <c:pt idx="8718">
                  <c:v>10389.636</c:v>
                </c:pt>
                <c:pt idx="8719">
                  <c:v>10392.263999999999</c:v>
                </c:pt>
                <c:pt idx="8720">
                  <c:v>10393.727000000001</c:v>
                </c:pt>
                <c:pt idx="8721">
                  <c:v>10396.195</c:v>
                </c:pt>
                <c:pt idx="8722">
                  <c:v>10397.816000000001</c:v>
                </c:pt>
                <c:pt idx="8723">
                  <c:v>10397.896000000001</c:v>
                </c:pt>
                <c:pt idx="8724">
                  <c:v>10399.531000000001</c:v>
                </c:pt>
                <c:pt idx="8725">
                  <c:v>10400.710999999999</c:v>
                </c:pt>
                <c:pt idx="8726">
                  <c:v>10401.906000000001</c:v>
                </c:pt>
                <c:pt idx="8727">
                  <c:v>10402.866</c:v>
                </c:pt>
                <c:pt idx="8728">
                  <c:v>10403.527</c:v>
                </c:pt>
                <c:pt idx="8729">
                  <c:v>10406.201999999999</c:v>
                </c:pt>
                <c:pt idx="8730">
                  <c:v>10406.343000000001</c:v>
                </c:pt>
                <c:pt idx="8731">
                  <c:v>10407.108</c:v>
                </c:pt>
                <c:pt idx="8732">
                  <c:v>10409.159</c:v>
                </c:pt>
                <c:pt idx="8733">
                  <c:v>10409.537</c:v>
                </c:pt>
                <c:pt idx="8734">
                  <c:v>10410.087</c:v>
                </c:pt>
                <c:pt idx="8735">
                  <c:v>10412.873</c:v>
                </c:pt>
                <c:pt idx="8736">
                  <c:v>10414.178</c:v>
                </c:pt>
                <c:pt idx="8737">
                  <c:v>10414.790999999999</c:v>
                </c:pt>
                <c:pt idx="8738">
                  <c:v>10416.209000000001</c:v>
                </c:pt>
                <c:pt idx="8739">
                  <c:v>10417.607</c:v>
                </c:pt>
                <c:pt idx="8740">
                  <c:v>10418.268</c:v>
                </c:pt>
                <c:pt idx="8741">
                  <c:v>10419.544</c:v>
                </c:pt>
                <c:pt idx="8742">
                  <c:v>10420.423000000001</c:v>
                </c:pt>
                <c:pt idx="8743">
                  <c:v>10421.558000000001</c:v>
                </c:pt>
                <c:pt idx="8744">
                  <c:v>10422.358</c:v>
                </c:pt>
                <c:pt idx="8745">
                  <c:v>10422.879999999999</c:v>
                </c:pt>
                <c:pt idx="8746">
                  <c:v>10423.239</c:v>
                </c:pt>
                <c:pt idx="8747">
                  <c:v>10425.186</c:v>
                </c:pt>
                <c:pt idx="8748">
                  <c:v>10426.055</c:v>
                </c:pt>
                <c:pt idx="8749">
                  <c:v>10426.215</c:v>
                </c:pt>
                <c:pt idx="8750">
                  <c:v>10426.448</c:v>
                </c:pt>
                <c:pt idx="8751">
                  <c:v>10428.870999999999</c:v>
                </c:pt>
                <c:pt idx="8752">
                  <c:v>10429.550999999999</c:v>
                </c:pt>
                <c:pt idx="8753">
                  <c:v>10430.538</c:v>
                </c:pt>
                <c:pt idx="8754">
                  <c:v>10431.687</c:v>
                </c:pt>
                <c:pt idx="8755">
                  <c:v>10432.887000000001</c:v>
                </c:pt>
                <c:pt idx="8756">
                  <c:v>10434.503000000001</c:v>
                </c:pt>
                <c:pt idx="8757">
                  <c:v>10434.629000000001</c:v>
                </c:pt>
                <c:pt idx="8758">
                  <c:v>10436.222</c:v>
                </c:pt>
                <c:pt idx="8759">
                  <c:v>10437.317999999999</c:v>
                </c:pt>
                <c:pt idx="8760">
                  <c:v>10438.718999999999</c:v>
                </c:pt>
                <c:pt idx="8761">
                  <c:v>10439.558000000001</c:v>
                </c:pt>
                <c:pt idx="8762">
                  <c:v>10440.135</c:v>
                </c:pt>
                <c:pt idx="8763">
                  <c:v>10442.81</c:v>
                </c:pt>
                <c:pt idx="8764">
                  <c:v>10442.893</c:v>
                </c:pt>
                <c:pt idx="8765">
                  <c:v>10442.950000000001</c:v>
                </c:pt>
                <c:pt idx="8766">
                  <c:v>10443.263999999999</c:v>
                </c:pt>
                <c:pt idx="8767">
                  <c:v>10445.767</c:v>
                </c:pt>
                <c:pt idx="8768">
                  <c:v>10446.228999999999</c:v>
                </c:pt>
                <c:pt idx="8769">
                  <c:v>10446.898999999999</c:v>
                </c:pt>
                <c:pt idx="8770">
                  <c:v>10448.582</c:v>
                </c:pt>
                <c:pt idx="8771">
                  <c:v>10449.565000000001</c:v>
                </c:pt>
                <c:pt idx="8772">
                  <c:v>10450.989</c:v>
                </c:pt>
                <c:pt idx="8773">
                  <c:v>10451.397999999999</c:v>
                </c:pt>
                <c:pt idx="8774">
                  <c:v>10452.898999999999</c:v>
                </c:pt>
                <c:pt idx="8775">
                  <c:v>10454.215</c:v>
                </c:pt>
                <c:pt idx="8776">
                  <c:v>10455.08</c:v>
                </c:pt>
                <c:pt idx="8777">
                  <c:v>10456.235000000001</c:v>
                </c:pt>
                <c:pt idx="8778">
                  <c:v>10457.030000000001</c:v>
                </c:pt>
                <c:pt idx="8779">
                  <c:v>10459.17</c:v>
                </c:pt>
                <c:pt idx="8780">
                  <c:v>10459.57</c:v>
                </c:pt>
                <c:pt idx="8781">
                  <c:v>10459.847</c:v>
                </c:pt>
                <c:pt idx="8782">
                  <c:v>10461.341</c:v>
                </c:pt>
                <c:pt idx="8783">
                  <c:v>10462.662</c:v>
                </c:pt>
                <c:pt idx="8784">
                  <c:v>10462.906000000001</c:v>
                </c:pt>
                <c:pt idx="8785">
                  <c:v>10463.261</c:v>
                </c:pt>
                <c:pt idx="8786">
                  <c:v>10465.478999999999</c:v>
                </c:pt>
                <c:pt idx="8787">
                  <c:v>10466.241</c:v>
                </c:pt>
                <c:pt idx="8788">
                  <c:v>10467.351000000001</c:v>
                </c:pt>
                <c:pt idx="8789">
                  <c:v>10468.294</c:v>
                </c:pt>
                <c:pt idx="8790">
                  <c:v>10469.576999999999</c:v>
                </c:pt>
                <c:pt idx="8791">
                  <c:v>10471.11</c:v>
                </c:pt>
                <c:pt idx="8792">
                  <c:v>10472.913</c:v>
                </c:pt>
                <c:pt idx="8793">
                  <c:v>10476.248</c:v>
                </c:pt>
                <c:pt idx="8794">
                  <c:v>10476.742</c:v>
                </c:pt>
                <c:pt idx="8795">
                  <c:v>10479.418</c:v>
                </c:pt>
                <c:pt idx="8796">
                  <c:v>10479.558000000001</c:v>
                </c:pt>
                <c:pt idx="8797">
                  <c:v>10479.584000000001</c:v>
                </c:pt>
                <c:pt idx="8798">
                  <c:v>10479.620999999999</c:v>
                </c:pt>
                <c:pt idx="8799">
                  <c:v>10480.891</c:v>
                </c:pt>
                <c:pt idx="8800">
                  <c:v>10482.374</c:v>
                </c:pt>
                <c:pt idx="8801">
                  <c:v>10482.919</c:v>
                </c:pt>
                <c:pt idx="8802">
                  <c:v>10483.712</c:v>
                </c:pt>
                <c:pt idx="8803">
                  <c:v>10485.19</c:v>
                </c:pt>
                <c:pt idx="8804">
                  <c:v>10486.254999999999</c:v>
                </c:pt>
                <c:pt idx="8805">
                  <c:v>10488.043</c:v>
                </c:pt>
                <c:pt idx="8806">
                  <c:v>10489.569</c:v>
                </c:pt>
                <c:pt idx="8807">
                  <c:v>10492.86</c:v>
                </c:pt>
                <c:pt idx="8808">
                  <c:v>10498.564</c:v>
                </c:pt>
                <c:pt idx="8809">
                  <c:v>10499.441000000001</c:v>
                </c:pt>
                <c:pt idx="8810">
                  <c:v>10500.19</c:v>
                </c:pt>
                <c:pt idx="8811">
                  <c:v>10502.732</c:v>
                </c:pt>
                <c:pt idx="8812">
                  <c:v>10503.235000000001</c:v>
                </c:pt>
                <c:pt idx="8813">
                  <c:v>10505.718999999999</c:v>
                </c:pt>
                <c:pt idx="8814">
                  <c:v>10506.022999999999</c:v>
                </c:pt>
                <c:pt idx="8815">
                  <c:v>10506.281999999999</c:v>
                </c:pt>
                <c:pt idx="8816">
                  <c:v>10509.296</c:v>
                </c:pt>
                <c:pt idx="8817">
                  <c:v>10509.314</c:v>
                </c:pt>
                <c:pt idx="8818">
                  <c:v>10509.329</c:v>
                </c:pt>
                <c:pt idx="8819">
                  <c:v>10509.522000000001</c:v>
                </c:pt>
                <c:pt idx="8820">
                  <c:v>10512.376</c:v>
                </c:pt>
                <c:pt idx="8821">
                  <c:v>10512.605</c:v>
                </c:pt>
                <c:pt idx="8822">
                  <c:v>10512.873</c:v>
                </c:pt>
                <c:pt idx="8823">
                  <c:v>10515.895</c:v>
                </c:pt>
                <c:pt idx="8824">
                  <c:v>10518.468999999999</c:v>
                </c:pt>
                <c:pt idx="8825">
                  <c:v>10520.027</c:v>
                </c:pt>
                <c:pt idx="8826">
                  <c:v>10521.516</c:v>
                </c:pt>
                <c:pt idx="8827">
                  <c:v>10522.477000000001</c:v>
                </c:pt>
                <c:pt idx="8828">
                  <c:v>10523.605</c:v>
                </c:pt>
                <c:pt idx="8829">
                  <c:v>10524.563</c:v>
                </c:pt>
                <c:pt idx="8830">
                  <c:v>10525.767</c:v>
                </c:pt>
                <c:pt idx="8831">
                  <c:v>10527.182000000001</c:v>
                </c:pt>
                <c:pt idx="8832">
                  <c:v>10527.608</c:v>
                </c:pt>
                <c:pt idx="8833">
                  <c:v>10529.058000000001</c:v>
                </c:pt>
                <c:pt idx="8834">
                  <c:v>10530.759</c:v>
                </c:pt>
                <c:pt idx="8835">
                  <c:v>10532.349</c:v>
                </c:pt>
                <c:pt idx="8836">
                  <c:v>10533.701999999999</c:v>
                </c:pt>
                <c:pt idx="8837">
                  <c:v>10534.335999999999</c:v>
                </c:pt>
                <c:pt idx="8838">
                  <c:v>10535.638999999999</c:v>
                </c:pt>
                <c:pt idx="8839">
                  <c:v>10536.748</c:v>
                </c:pt>
                <c:pt idx="8840">
                  <c:v>10537.913</c:v>
                </c:pt>
                <c:pt idx="8841">
                  <c:v>10538.93</c:v>
                </c:pt>
                <c:pt idx="8842">
                  <c:v>10539.795</c:v>
                </c:pt>
                <c:pt idx="8843">
                  <c:v>10540.754000000001</c:v>
                </c:pt>
                <c:pt idx="8844">
                  <c:v>10541.491</c:v>
                </c:pt>
                <c:pt idx="8845">
                  <c:v>10542.221</c:v>
                </c:pt>
                <c:pt idx="8846">
                  <c:v>10542.842000000001</c:v>
                </c:pt>
                <c:pt idx="8847">
                  <c:v>10545.888999999999</c:v>
                </c:pt>
                <c:pt idx="8848">
                  <c:v>10548.646000000001</c:v>
                </c:pt>
                <c:pt idx="8849">
                  <c:v>10548.802</c:v>
                </c:pt>
                <c:pt idx="8850">
                  <c:v>10548.934999999999</c:v>
                </c:pt>
                <c:pt idx="8851">
                  <c:v>10550.598</c:v>
                </c:pt>
                <c:pt idx="8852">
                  <c:v>10551.981</c:v>
                </c:pt>
                <c:pt idx="8853">
                  <c:v>10552.093000000001</c:v>
                </c:pt>
                <c:pt idx="8854">
                  <c:v>10552.223</c:v>
                </c:pt>
                <c:pt idx="8855">
                  <c:v>10555.028</c:v>
                </c:pt>
                <c:pt idx="8856">
                  <c:v>10555.383</c:v>
                </c:pt>
                <c:pt idx="8857">
                  <c:v>10555.8</c:v>
                </c:pt>
                <c:pt idx="8858">
                  <c:v>10558.075000000001</c:v>
                </c:pt>
                <c:pt idx="8859">
                  <c:v>10558.674000000001</c:v>
                </c:pt>
                <c:pt idx="8860">
                  <c:v>10559.377</c:v>
                </c:pt>
                <c:pt idx="8861">
                  <c:v>10561.120999999999</c:v>
                </c:pt>
                <c:pt idx="8862">
                  <c:v>10561.965</c:v>
                </c:pt>
                <c:pt idx="8863">
                  <c:v>10562.954</c:v>
                </c:pt>
                <c:pt idx="8864">
                  <c:v>10564.168</c:v>
                </c:pt>
                <c:pt idx="8865">
                  <c:v>10565.254999999999</c:v>
                </c:pt>
                <c:pt idx="8866">
                  <c:v>10566.531000000001</c:v>
                </c:pt>
                <c:pt idx="8867">
                  <c:v>10567.215</c:v>
                </c:pt>
                <c:pt idx="8868">
                  <c:v>10570.108</c:v>
                </c:pt>
                <c:pt idx="8869">
                  <c:v>10570.261</c:v>
                </c:pt>
                <c:pt idx="8870">
                  <c:v>10571.837</c:v>
                </c:pt>
                <c:pt idx="8871">
                  <c:v>10573.308000000001</c:v>
                </c:pt>
                <c:pt idx="8872">
                  <c:v>10573.687</c:v>
                </c:pt>
                <c:pt idx="8873">
                  <c:v>10575.127</c:v>
                </c:pt>
                <c:pt idx="8874">
                  <c:v>10575.18</c:v>
                </c:pt>
                <c:pt idx="8875">
                  <c:v>10576.441000000001</c:v>
                </c:pt>
                <c:pt idx="8876">
                  <c:v>10577.094999999999</c:v>
                </c:pt>
                <c:pt idx="8877">
                  <c:v>10578.406999999999</c:v>
                </c:pt>
                <c:pt idx="8878">
                  <c:v>10579.714</c:v>
                </c:pt>
                <c:pt idx="8879">
                  <c:v>10581.688</c:v>
                </c:pt>
                <c:pt idx="8880">
                  <c:v>10582.986000000001</c:v>
                </c:pt>
                <c:pt idx="8881">
                  <c:v>10584.968000000001</c:v>
                </c:pt>
                <c:pt idx="8882">
                  <c:v>10586.958000000001</c:v>
                </c:pt>
                <c:pt idx="8883">
                  <c:v>10588.248</c:v>
                </c:pt>
                <c:pt idx="8884">
                  <c:v>10589.531999999999</c:v>
                </c:pt>
                <c:pt idx="8885">
                  <c:v>10591.528</c:v>
                </c:pt>
                <c:pt idx="8886">
                  <c:v>10593.534</c:v>
                </c:pt>
                <c:pt idx="8887">
                  <c:v>10594.808999999999</c:v>
                </c:pt>
                <c:pt idx="8888">
                  <c:v>10596.076999999999</c:v>
                </c:pt>
                <c:pt idx="8889">
                  <c:v>10596.821</c:v>
                </c:pt>
                <c:pt idx="8890">
                  <c:v>10598.089</c:v>
                </c:pt>
                <c:pt idx="8891">
                  <c:v>10600.609</c:v>
                </c:pt>
                <c:pt idx="8892">
                  <c:v>10602.621999999999</c:v>
                </c:pt>
                <c:pt idx="8893">
                  <c:v>10603.397999999999</c:v>
                </c:pt>
                <c:pt idx="8894">
                  <c:v>10604.647999999999</c:v>
                </c:pt>
                <c:pt idx="8895">
                  <c:v>10605.895</c:v>
                </c:pt>
                <c:pt idx="8896">
                  <c:v>10606.686</c:v>
                </c:pt>
                <c:pt idx="8897">
                  <c:v>10607.929</c:v>
                </c:pt>
                <c:pt idx="8898">
                  <c:v>10609.166999999999</c:v>
                </c:pt>
                <c:pt idx="8899">
                  <c:v>10609.973</c:v>
                </c:pt>
                <c:pt idx="8900">
                  <c:v>10611.209000000001</c:v>
                </c:pt>
                <c:pt idx="8901">
                  <c:v>10612.44</c:v>
                </c:pt>
                <c:pt idx="8902">
                  <c:v>10613.261</c:v>
                </c:pt>
                <c:pt idx="8903">
                  <c:v>10614.489</c:v>
                </c:pt>
                <c:pt idx="8904">
                  <c:v>10615.712</c:v>
                </c:pt>
                <c:pt idx="8905">
                  <c:v>10616.549000000001</c:v>
                </c:pt>
                <c:pt idx="8906">
                  <c:v>10617.77</c:v>
                </c:pt>
                <c:pt idx="8907">
                  <c:v>10618.984</c:v>
                </c:pt>
                <c:pt idx="8908">
                  <c:v>10619.837</c:v>
                </c:pt>
                <c:pt idx="8909">
                  <c:v>10621.05</c:v>
                </c:pt>
                <c:pt idx="8910">
                  <c:v>10622.257</c:v>
                </c:pt>
                <c:pt idx="8911">
                  <c:v>10623.124</c:v>
                </c:pt>
                <c:pt idx="8912">
                  <c:v>10624.33</c:v>
                </c:pt>
                <c:pt idx="8913">
                  <c:v>10625.53</c:v>
                </c:pt>
                <c:pt idx="8914">
                  <c:v>10626.412</c:v>
                </c:pt>
                <c:pt idx="8915">
                  <c:v>10627.61</c:v>
                </c:pt>
                <c:pt idx="8916">
                  <c:v>10628.803</c:v>
                </c:pt>
                <c:pt idx="8917">
                  <c:v>10629.7</c:v>
                </c:pt>
                <c:pt idx="8918">
                  <c:v>10630.891</c:v>
                </c:pt>
                <c:pt idx="8919">
                  <c:v>10632.075000000001</c:v>
                </c:pt>
                <c:pt idx="8920">
                  <c:v>10632.986999999999</c:v>
                </c:pt>
                <c:pt idx="8921">
                  <c:v>10634.17</c:v>
                </c:pt>
                <c:pt idx="8922">
                  <c:v>10635.348</c:v>
                </c:pt>
                <c:pt idx="8923">
                  <c:v>10636.275</c:v>
                </c:pt>
                <c:pt idx="8924">
                  <c:v>10638.62</c:v>
                </c:pt>
                <c:pt idx="8925">
                  <c:v>10639.564</c:v>
                </c:pt>
                <c:pt idx="8926">
                  <c:v>10640.731</c:v>
                </c:pt>
                <c:pt idx="8927">
                  <c:v>10641.893</c:v>
                </c:pt>
                <c:pt idx="8928">
                  <c:v>10642.852000000001</c:v>
                </c:pt>
                <c:pt idx="8929">
                  <c:v>10644.011</c:v>
                </c:pt>
                <c:pt idx="8930">
                  <c:v>10645.165000000001</c:v>
                </c:pt>
                <c:pt idx="8931">
                  <c:v>10647.290999999999</c:v>
                </c:pt>
                <c:pt idx="8932">
                  <c:v>10648.438</c:v>
                </c:pt>
                <c:pt idx="8933">
                  <c:v>10649.427</c:v>
                </c:pt>
                <c:pt idx="8934">
                  <c:v>10650.571</c:v>
                </c:pt>
                <c:pt idx="8935">
                  <c:v>10652.715</c:v>
                </c:pt>
                <c:pt idx="8936">
                  <c:v>10653.852000000001</c:v>
                </c:pt>
                <c:pt idx="8937">
                  <c:v>10654.982</c:v>
                </c:pt>
                <c:pt idx="8938">
                  <c:v>10656.003000000001</c:v>
                </c:pt>
                <c:pt idx="8939">
                  <c:v>10656.495000000001</c:v>
                </c:pt>
                <c:pt idx="8940">
                  <c:v>10657.132</c:v>
                </c:pt>
                <c:pt idx="8941">
                  <c:v>10658.255999999999</c:v>
                </c:pt>
                <c:pt idx="8942">
                  <c:v>10659.29</c:v>
                </c:pt>
                <c:pt idx="8943">
                  <c:v>10660.412</c:v>
                </c:pt>
                <c:pt idx="8944">
                  <c:v>10662.578</c:v>
                </c:pt>
                <c:pt idx="8945">
                  <c:v>10663.691999999999</c:v>
                </c:pt>
                <c:pt idx="8946">
                  <c:v>10663.71</c:v>
                </c:pt>
                <c:pt idx="8947">
                  <c:v>10664.620999999999</c:v>
                </c:pt>
                <c:pt idx="8948">
                  <c:v>10666.584999999999</c:v>
                </c:pt>
                <c:pt idx="8949">
                  <c:v>10667.058999999999</c:v>
                </c:pt>
                <c:pt idx="8950">
                  <c:v>10667.355</c:v>
                </c:pt>
                <c:pt idx="8951">
                  <c:v>10668.628000000001</c:v>
                </c:pt>
                <c:pt idx="8952">
                  <c:v>10670.087</c:v>
                </c:pt>
                <c:pt idx="8953">
                  <c:v>10670.97</c:v>
                </c:pt>
                <c:pt idx="8954">
                  <c:v>10672.82</c:v>
                </c:pt>
                <c:pt idx="8955">
                  <c:v>10675.353999999999</c:v>
                </c:pt>
                <c:pt idx="8956">
                  <c:v>10675.554</c:v>
                </c:pt>
                <c:pt idx="8957">
                  <c:v>10677.16</c:v>
                </c:pt>
                <c:pt idx="8958">
                  <c:v>10678.287</c:v>
                </c:pt>
                <c:pt idx="8959">
                  <c:v>10679.737999999999</c:v>
                </c:pt>
                <c:pt idx="8960">
                  <c:v>10680.527</c:v>
                </c:pt>
                <c:pt idx="8961">
                  <c:v>10681.021000000001</c:v>
                </c:pt>
                <c:pt idx="8962">
                  <c:v>10681.933999999999</c:v>
                </c:pt>
                <c:pt idx="8963">
                  <c:v>10683.143</c:v>
                </c:pt>
                <c:pt idx="8964">
                  <c:v>10683.754000000001</c:v>
                </c:pt>
                <c:pt idx="8965">
                  <c:v>10683.896000000001</c:v>
                </c:pt>
                <c:pt idx="8966">
                  <c:v>10684.121999999999</c:v>
                </c:pt>
                <c:pt idx="8967">
                  <c:v>10686.486000000001</c:v>
                </c:pt>
                <c:pt idx="8968">
                  <c:v>10687.263000000001</c:v>
                </c:pt>
                <c:pt idx="8969">
                  <c:v>10688.507</c:v>
                </c:pt>
                <c:pt idx="8970">
                  <c:v>10689.22</c:v>
                </c:pt>
                <c:pt idx="8971">
                  <c:v>10691.953</c:v>
                </c:pt>
                <c:pt idx="8972">
                  <c:v>10692.891</c:v>
                </c:pt>
                <c:pt idx="8973">
                  <c:v>10693.996999999999</c:v>
                </c:pt>
                <c:pt idx="8974">
                  <c:v>10694.687</c:v>
                </c:pt>
                <c:pt idx="8975">
                  <c:v>10697.275</c:v>
                </c:pt>
                <c:pt idx="8976">
                  <c:v>10697.364</c:v>
                </c:pt>
                <c:pt idx="8977">
                  <c:v>10697.42</c:v>
                </c:pt>
                <c:pt idx="8978">
                  <c:v>10697.657999999999</c:v>
                </c:pt>
                <c:pt idx="8979">
                  <c:v>10700.152</c:v>
                </c:pt>
                <c:pt idx="8980">
                  <c:v>10700.731</c:v>
                </c:pt>
                <c:pt idx="8981">
                  <c:v>10701.659</c:v>
                </c:pt>
                <c:pt idx="8982">
                  <c:v>10702.886</c:v>
                </c:pt>
                <c:pt idx="8983">
                  <c:v>10704.099</c:v>
                </c:pt>
                <c:pt idx="8984">
                  <c:v>10705.619000000001</c:v>
                </c:pt>
                <c:pt idx="8985">
                  <c:v>10706.044</c:v>
                </c:pt>
                <c:pt idx="8986">
                  <c:v>10707.466</c:v>
                </c:pt>
                <c:pt idx="8987">
                  <c:v>10708.352999999999</c:v>
                </c:pt>
                <c:pt idx="8988">
                  <c:v>10710.428</c:v>
                </c:pt>
                <c:pt idx="8989">
                  <c:v>10710.833000000001</c:v>
                </c:pt>
                <c:pt idx="8990">
                  <c:v>10711.085999999999</c:v>
                </c:pt>
                <c:pt idx="8991">
                  <c:v>10714.2</c:v>
                </c:pt>
                <c:pt idx="8992">
                  <c:v>10714.813</c:v>
                </c:pt>
                <c:pt idx="8993">
                  <c:v>10716.552</c:v>
                </c:pt>
                <c:pt idx="8994">
                  <c:v>10717.566999999999</c:v>
                </c:pt>
                <c:pt idx="8995">
                  <c:v>10719.197</c:v>
                </c:pt>
                <c:pt idx="8996">
                  <c:v>10719.28</c:v>
                </c:pt>
                <c:pt idx="8997">
                  <c:v>10720.934999999999</c:v>
                </c:pt>
                <c:pt idx="8998">
                  <c:v>10722.019</c:v>
                </c:pt>
                <c:pt idx="8999">
                  <c:v>10723.581</c:v>
                </c:pt>
                <c:pt idx="9000">
                  <c:v>10724.303</c:v>
                </c:pt>
                <c:pt idx="9001">
                  <c:v>10727.485000000001</c:v>
                </c:pt>
                <c:pt idx="9002">
                  <c:v>10727.67</c:v>
                </c:pt>
                <c:pt idx="9003">
                  <c:v>10732.35</c:v>
                </c:pt>
                <c:pt idx="9004">
                  <c:v>10732.950999999999</c:v>
                </c:pt>
                <c:pt idx="9005">
                  <c:v>10734.404</c:v>
                </c:pt>
                <c:pt idx="9006">
                  <c:v>10735.169</c:v>
                </c:pt>
                <c:pt idx="9007">
                  <c:v>10735.647999999999</c:v>
                </c:pt>
                <c:pt idx="9008">
                  <c:v>10737.212</c:v>
                </c:pt>
                <c:pt idx="9009">
                  <c:v>10737.886</c:v>
                </c:pt>
                <c:pt idx="9010">
                  <c:v>10738.184999999999</c:v>
                </c:pt>
                <c:pt idx="9011">
                  <c:v>10738.96</c:v>
                </c:pt>
                <c:pt idx="9012">
                  <c:v>10740.722</c:v>
                </c:pt>
                <c:pt idx="9013">
                  <c:v>10741.401</c:v>
                </c:pt>
                <c:pt idx="9014">
                  <c:v>10742.934999999999</c:v>
                </c:pt>
                <c:pt idx="9015">
                  <c:v>10743.259</c:v>
                </c:pt>
                <c:pt idx="9016">
                  <c:v>10744.916999999999</c:v>
                </c:pt>
                <c:pt idx="9017">
                  <c:v>10745.796</c:v>
                </c:pt>
                <c:pt idx="9018">
                  <c:v>10748.334000000001</c:v>
                </c:pt>
                <c:pt idx="9019">
                  <c:v>10748.433000000001</c:v>
                </c:pt>
                <c:pt idx="9020">
                  <c:v>10748.553</c:v>
                </c:pt>
                <c:pt idx="9021">
                  <c:v>10748.656999999999</c:v>
                </c:pt>
                <c:pt idx="9022">
                  <c:v>10750.870999999999</c:v>
                </c:pt>
                <c:pt idx="9023">
                  <c:v>10751.948</c:v>
                </c:pt>
                <c:pt idx="9024">
                  <c:v>10753.407999999999</c:v>
                </c:pt>
                <c:pt idx="9025">
                  <c:v>10754.38</c:v>
                </c:pt>
                <c:pt idx="9026">
                  <c:v>10755.464</c:v>
                </c:pt>
                <c:pt idx="9027">
                  <c:v>10755.945</c:v>
                </c:pt>
                <c:pt idx="9028">
                  <c:v>10757.191000000001</c:v>
                </c:pt>
                <c:pt idx="9029">
                  <c:v>10758.482</c:v>
                </c:pt>
                <c:pt idx="9030">
                  <c:v>10758.98</c:v>
                </c:pt>
                <c:pt idx="9031">
                  <c:v>10760.102999999999</c:v>
                </c:pt>
                <c:pt idx="9032">
                  <c:v>10761.02</c:v>
                </c:pt>
                <c:pt idx="9033">
                  <c:v>10762.495000000001</c:v>
                </c:pt>
                <c:pt idx="9034">
                  <c:v>10763.557000000001</c:v>
                </c:pt>
                <c:pt idx="9035">
                  <c:v>10766.012000000001</c:v>
                </c:pt>
                <c:pt idx="9036">
                  <c:v>10766.308000000001</c:v>
                </c:pt>
                <c:pt idx="9037">
                  <c:v>10768.630999999999</c:v>
                </c:pt>
                <c:pt idx="9038">
                  <c:v>10769.527</c:v>
                </c:pt>
                <c:pt idx="9039">
                  <c:v>10771.548000000001</c:v>
                </c:pt>
                <c:pt idx="9040">
                  <c:v>10773.043</c:v>
                </c:pt>
                <c:pt idx="9041">
                  <c:v>10775.423000000001</c:v>
                </c:pt>
                <c:pt idx="9042">
                  <c:v>10775.927</c:v>
                </c:pt>
                <c:pt idx="9043">
                  <c:v>10777.271000000001</c:v>
                </c:pt>
                <c:pt idx="9044">
                  <c:v>10780.074000000001</c:v>
                </c:pt>
                <c:pt idx="9045">
                  <c:v>10781.316000000001</c:v>
                </c:pt>
                <c:pt idx="9046">
                  <c:v>10783.853999999999</c:v>
                </c:pt>
                <c:pt idx="9047">
                  <c:v>10784.539000000001</c:v>
                </c:pt>
                <c:pt idx="9048">
                  <c:v>10786.391</c:v>
                </c:pt>
                <c:pt idx="9049">
                  <c:v>10787.106</c:v>
                </c:pt>
                <c:pt idx="9050">
                  <c:v>10788.717000000001</c:v>
                </c:pt>
                <c:pt idx="9051">
                  <c:v>10788.928</c:v>
                </c:pt>
                <c:pt idx="9052">
                  <c:v>10790.620999999999</c:v>
                </c:pt>
                <c:pt idx="9053">
                  <c:v>10791.465</c:v>
                </c:pt>
                <c:pt idx="9054">
                  <c:v>10793.654</c:v>
                </c:pt>
                <c:pt idx="9055">
                  <c:v>10794.002</c:v>
                </c:pt>
                <c:pt idx="9056">
                  <c:v>10794.137000000001</c:v>
                </c:pt>
                <c:pt idx="9057">
                  <c:v>10796.539000000001</c:v>
                </c:pt>
                <c:pt idx="9058">
                  <c:v>10797.652</c:v>
                </c:pt>
                <c:pt idx="9059">
                  <c:v>10799.075999999999</c:v>
                </c:pt>
                <c:pt idx="9060">
                  <c:v>10800.162</c:v>
                </c:pt>
                <c:pt idx="9061">
                  <c:v>10801.168</c:v>
                </c:pt>
                <c:pt idx="9062">
                  <c:v>10801.614</c:v>
                </c:pt>
                <c:pt idx="9063">
                  <c:v>10802.771000000001</c:v>
                </c:pt>
                <c:pt idx="9064">
                  <c:v>10804.151</c:v>
                </c:pt>
                <c:pt idx="9065">
                  <c:v>10804.683999999999</c:v>
                </c:pt>
                <c:pt idx="9066">
                  <c:v>10805.885</c:v>
                </c:pt>
                <c:pt idx="9067">
                  <c:v>10806.27</c:v>
                </c:pt>
                <c:pt idx="9068">
                  <c:v>10808.311</c:v>
                </c:pt>
                <c:pt idx="9069">
                  <c:v>10809.093999999999</c:v>
                </c:pt>
                <c:pt idx="9070">
                  <c:v>10810.453</c:v>
                </c:pt>
                <c:pt idx="9071">
                  <c:v>10810.563</c:v>
                </c:pt>
                <c:pt idx="9072">
                  <c:v>10811.519</c:v>
                </c:pt>
                <c:pt idx="9073">
                  <c:v>10812.028</c:v>
                </c:pt>
                <c:pt idx="9074">
                  <c:v>10815.745999999999</c:v>
                </c:pt>
                <c:pt idx="9075">
                  <c:v>10816.367</c:v>
                </c:pt>
                <c:pt idx="9076">
                  <c:v>10817.529</c:v>
                </c:pt>
                <c:pt idx="9077">
                  <c:v>10818.790999999999</c:v>
                </c:pt>
                <c:pt idx="9078">
                  <c:v>10819.464</c:v>
                </c:pt>
                <c:pt idx="9079">
                  <c:v>10821.678</c:v>
                </c:pt>
                <c:pt idx="9080">
                  <c:v>10823.182000000001</c:v>
                </c:pt>
                <c:pt idx="9081">
                  <c:v>10823.64</c:v>
                </c:pt>
                <c:pt idx="9082">
                  <c:v>10824.496999999999</c:v>
                </c:pt>
                <c:pt idx="9083">
                  <c:v>10826.064</c:v>
                </c:pt>
                <c:pt idx="9084">
                  <c:v>10826.9</c:v>
                </c:pt>
                <c:pt idx="9085">
                  <c:v>10828.487999999999</c:v>
                </c:pt>
                <c:pt idx="9086">
                  <c:v>10829.648999999999</c:v>
                </c:pt>
                <c:pt idx="9087">
                  <c:v>10830.618</c:v>
                </c:pt>
                <c:pt idx="9088">
                  <c:v>10830.912</c:v>
                </c:pt>
                <c:pt idx="9089">
                  <c:v>10831.465</c:v>
                </c:pt>
                <c:pt idx="9090">
                  <c:v>10833.337</c:v>
                </c:pt>
                <c:pt idx="9091">
                  <c:v>10834.335999999999</c:v>
                </c:pt>
                <c:pt idx="9092">
                  <c:v>10835.761</c:v>
                </c:pt>
                <c:pt idx="9093">
                  <c:v>10837.620999999999</c:v>
                </c:pt>
                <c:pt idx="9094">
                  <c:v>10838.054</c:v>
                </c:pt>
                <c:pt idx="9095">
                  <c:v>10838.186</c:v>
                </c:pt>
                <c:pt idx="9096">
                  <c:v>10840.609</c:v>
                </c:pt>
                <c:pt idx="9097">
                  <c:v>10841.352000000001</c:v>
                </c:pt>
                <c:pt idx="9098">
                  <c:v>10841.772000000001</c:v>
                </c:pt>
                <c:pt idx="9099">
                  <c:v>10843.034</c:v>
                </c:pt>
                <c:pt idx="9100">
                  <c:v>10845.398999999999</c:v>
                </c:pt>
                <c:pt idx="9101">
                  <c:v>10845.458000000001</c:v>
                </c:pt>
                <c:pt idx="9102">
                  <c:v>10847.883</c:v>
                </c:pt>
                <c:pt idx="9103">
                  <c:v>10850.307000000001</c:v>
                </c:pt>
                <c:pt idx="9104">
                  <c:v>10852.367</c:v>
                </c:pt>
                <c:pt idx="9105">
                  <c:v>10852.731</c:v>
                </c:pt>
                <c:pt idx="9106">
                  <c:v>10852.925999999999</c:v>
                </c:pt>
                <c:pt idx="9107">
                  <c:v>10853.565000000001</c:v>
                </c:pt>
                <c:pt idx="9108">
                  <c:v>10855.155000000001</c:v>
                </c:pt>
                <c:pt idx="9109">
                  <c:v>10857.58</c:v>
                </c:pt>
                <c:pt idx="9110">
                  <c:v>10859.334000000001</c:v>
                </c:pt>
                <c:pt idx="9111">
                  <c:v>10860.004000000001</c:v>
                </c:pt>
                <c:pt idx="9112">
                  <c:v>10860.714</c:v>
                </c:pt>
                <c:pt idx="9113">
                  <c:v>10861.537</c:v>
                </c:pt>
                <c:pt idx="9114">
                  <c:v>10862.429</c:v>
                </c:pt>
                <c:pt idx="9115">
                  <c:v>10864.08</c:v>
                </c:pt>
                <c:pt idx="9116">
                  <c:v>10864.852999999999</c:v>
                </c:pt>
                <c:pt idx="9117">
                  <c:v>10866.302</c:v>
                </c:pt>
                <c:pt idx="9118">
                  <c:v>10867.277</c:v>
                </c:pt>
                <c:pt idx="9119">
                  <c:v>10867.798000000001</c:v>
                </c:pt>
                <c:pt idx="9120">
                  <c:v>10869.509</c:v>
                </c:pt>
                <c:pt idx="9121">
                  <c:v>10869.700999999999</c:v>
                </c:pt>
                <c:pt idx="9122">
                  <c:v>10871.516</c:v>
                </c:pt>
                <c:pt idx="9123">
                  <c:v>10872.126</c:v>
                </c:pt>
                <c:pt idx="9124">
                  <c:v>10873.27</c:v>
                </c:pt>
                <c:pt idx="9125">
                  <c:v>10874.55</c:v>
                </c:pt>
                <c:pt idx="9126">
                  <c:v>10876.975</c:v>
                </c:pt>
                <c:pt idx="9127">
                  <c:v>10877.481</c:v>
                </c:pt>
                <c:pt idx="9128">
                  <c:v>10877.777</c:v>
                </c:pt>
                <c:pt idx="9129">
                  <c:v>10878.814</c:v>
                </c:pt>
                <c:pt idx="9130">
                  <c:v>10879.933999999999</c:v>
                </c:pt>
                <c:pt idx="9131">
                  <c:v>10880.993</c:v>
                </c:pt>
                <c:pt idx="9132">
                  <c:v>10882.093999999999</c:v>
                </c:pt>
                <c:pt idx="9133">
                  <c:v>10883.156999999999</c:v>
                </c:pt>
                <c:pt idx="9134">
                  <c:v>10886.380999999999</c:v>
                </c:pt>
                <c:pt idx="9135">
                  <c:v>10887.672</c:v>
                </c:pt>
                <c:pt idx="9136">
                  <c:v>10888.655000000001</c:v>
                </c:pt>
                <c:pt idx="9137">
                  <c:v>10889.605</c:v>
                </c:pt>
                <c:pt idx="9138">
                  <c:v>10891.012000000001</c:v>
                </c:pt>
                <c:pt idx="9139">
                  <c:v>10891.937</c:v>
                </c:pt>
                <c:pt idx="9140">
                  <c:v>10892.828</c:v>
                </c:pt>
                <c:pt idx="9141">
                  <c:v>10896.052</c:v>
                </c:pt>
                <c:pt idx="9142">
                  <c:v>10897.691000000001</c:v>
                </c:pt>
                <c:pt idx="9143">
                  <c:v>10898.496999999999</c:v>
                </c:pt>
                <c:pt idx="9144">
                  <c:v>10901.03</c:v>
                </c:pt>
                <c:pt idx="9145">
                  <c:v>10901.778</c:v>
                </c:pt>
                <c:pt idx="9146">
                  <c:v>10901.992</c:v>
                </c:pt>
                <c:pt idx="9147">
                  <c:v>10902.5</c:v>
                </c:pt>
                <c:pt idx="9148">
                  <c:v>10904.37</c:v>
                </c:pt>
                <c:pt idx="9149">
                  <c:v>10905.058999999999</c:v>
                </c:pt>
                <c:pt idx="9150">
                  <c:v>10905.724</c:v>
                </c:pt>
                <c:pt idx="9151">
                  <c:v>10908.34</c:v>
                </c:pt>
                <c:pt idx="9152">
                  <c:v>10911.05</c:v>
                </c:pt>
                <c:pt idx="9153">
                  <c:v>10911.62</c:v>
                </c:pt>
                <c:pt idx="9154">
                  <c:v>10912.171</c:v>
                </c:pt>
                <c:pt idx="9155">
                  <c:v>10914.39</c:v>
                </c:pt>
                <c:pt idx="9156">
                  <c:v>10915.395</c:v>
                </c:pt>
                <c:pt idx="9157">
                  <c:v>10917.728999999999</c:v>
                </c:pt>
                <c:pt idx="9158">
                  <c:v>10918.182000000001</c:v>
                </c:pt>
                <c:pt idx="9159">
                  <c:v>10921.067999999999</c:v>
                </c:pt>
                <c:pt idx="9160">
                  <c:v>10921.462</c:v>
                </c:pt>
                <c:pt idx="9161">
                  <c:v>10921.842000000001</c:v>
                </c:pt>
                <c:pt idx="9162">
                  <c:v>10924.407999999999</c:v>
                </c:pt>
                <c:pt idx="9163">
                  <c:v>10924.743</c:v>
                </c:pt>
                <c:pt idx="9164">
                  <c:v>10925.066000000001</c:v>
                </c:pt>
                <c:pt idx="9165">
                  <c:v>10927.748</c:v>
                </c:pt>
                <c:pt idx="9166">
                  <c:v>10928.022999999999</c:v>
                </c:pt>
                <c:pt idx="9167">
                  <c:v>10931.513999999999</c:v>
                </c:pt>
                <c:pt idx="9168">
                  <c:v>10934.427</c:v>
                </c:pt>
                <c:pt idx="9169">
                  <c:v>10934.584999999999</c:v>
                </c:pt>
                <c:pt idx="9170">
                  <c:v>10934.736999999999</c:v>
                </c:pt>
                <c:pt idx="9171">
                  <c:v>10936.790999999999</c:v>
                </c:pt>
                <c:pt idx="9172">
                  <c:v>10941.200999999999</c:v>
                </c:pt>
                <c:pt idx="9173">
                  <c:v>10942.179</c:v>
                </c:pt>
                <c:pt idx="9174">
                  <c:v>10943.356</c:v>
                </c:pt>
                <c:pt idx="9175">
                  <c:v>10944.522999999999</c:v>
                </c:pt>
                <c:pt idx="9176">
                  <c:v>10946.132</c:v>
                </c:pt>
                <c:pt idx="9177">
                  <c:v>10946.221</c:v>
                </c:pt>
                <c:pt idx="9178">
                  <c:v>10949.084999999999</c:v>
                </c:pt>
                <c:pt idx="9179">
                  <c:v>10950.084999999999</c:v>
                </c:pt>
                <c:pt idx="9180">
                  <c:v>10951.165999999999</c:v>
                </c:pt>
                <c:pt idx="9181">
                  <c:v>10951.949000000001</c:v>
                </c:pt>
                <c:pt idx="9182">
                  <c:v>10954.038</c:v>
                </c:pt>
                <c:pt idx="9183">
                  <c:v>10954.486999999999</c:v>
                </c:pt>
                <c:pt idx="9184">
                  <c:v>10954.814</c:v>
                </c:pt>
                <c:pt idx="9185">
                  <c:v>10956.55</c:v>
                </c:pt>
                <c:pt idx="9186">
                  <c:v>10956.852000000001</c:v>
                </c:pt>
                <c:pt idx="9187">
                  <c:v>10957.678</c:v>
                </c:pt>
                <c:pt idx="9188">
                  <c:v>10957.81</c:v>
                </c:pt>
                <c:pt idx="9189">
                  <c:v>10957.991</c:v>
                </c:pt>
                <c:pt idx="9190">
                  <c:v>10960.541999999999</c:v>
                </c:pt>
                <c:pt idx="9191">
                  <c:v>10961.130999999999</c:v>
                </c:pt>
                <c:pt idx="9192">
                  <c:v>10963.406000000001</c:v>
                </c:pt>
                <c:pt idx="9193">
                  <c:v>10964.453</c:v>
                </c:pt>
                <c:pt idx="9194">
                  <c:v>10967.773999999999</c:v>
                </c:pt>
                <c:pt idx="9195">
                  <c:v>10969.852000000001</c:v>
                </c:pt>
                <c:pt idx="9196">
                  <c:v>10971.097</c:v>
                </c:pt>
                <c:pt idx="9197">
                  <c:v>10971.999</c:v>
                </c:pt>
                <c:pt idx="9198">
                  <c:v>10973.805</c:v>
                </c:pt>
                <c:pt idx="9199">
                  <c:v>10974.418</c:v>
                </c:pt>
                <c:pt idx="9200">
                  <c:v>10974.862999999999</c:v>
                </c:pt>
                <c:pt idx="9201">
                  <c:v>10977.192999999999</c:v>
                </c:pt>
                <c:pt idx="9202">
                  <c:v>10977.647999999999</c:v>
                </c:pt>
                <c:pt idx="9203">
                  <c:v>10977.727999999999</c:v>
                </c:pt>
                <c:pt idx="9204">
                  <c:v>10977.74</c:v>
                </c:pt>
                <c:pt idx="9205">
                  <c:v>10977.758</c:v>
                </c:pt>
                <c:pt idx="9206">
                  <c:v>10980.592000000001</c:v>
                </c:pt>
                <c:pt idx="9207">
                  <c:v>10981.062</c:v>
                </c:pt>
                <c:pt idx="9208">
                  <c:v>10981.710999999999</c:v>
                </c:pt>
                <c:pt idx="9209">
                  <c:v>10983.456</c:v>
                </c:pt>
                <c:pt idx="9210">
                  <c:v>10984.384</c:v>
                </c:pt>
                <c:pt idx="9211">
                  <c:v>10985.664000000001</c:v>
                </c:pt>
                <c:pt idx="9212">
                  <c:v>10986.32</c:v>
                </c:pt>
                <c:pt idx="9213">
                  <c:v>10987.705</c:v>
                </c:pt>
                <c:pt idx="9214">
                  <c:v>10989.184999999999</c:v>
                </c:pt>
                <c:pt idx="9215">
                  <c:v>10989.617</c:v>
                </c:pt>
                <c:pt idx="9216">
                  <c:v>10991.027</c:v>
                </c:pt>
                <c:pt idx="9217">
                  <c:v>10992.049000000001</c:v>
                </c:pt>
                <c:pt idx="9218">
                  <c:v>10993.57</c:v>
                </c:pt>
                <c:pt idx="9219">
                  <c:v>10994.349</c:v>
                </c:pt>
                <c:pt idx="9220">
                  <c:v>10994.913</c:v>
                </c:pt>
                <c:pt idx="9221">
                  <c:v>10997.522999999999</c:v>
                </c:pt>
                <c:pt idx="9222">
                  <c:v>10997.67</c:v>
                </c:pt>
                <c:pt idx="9223">
                  <c:v>10997.777</c:v>
                </c:pt>
                <c:pt idx="9224">
                  <c:v>10998.442999999999</c:v>
                </c:pt>
                <c:pt idx="9225">
                  <c:v>11000.642</c:v>
                </c:pt>
                <c:pt idx="9226">
                  <c:v>11000.992</c:v>
                </c:pt>
                <c:pt idx="9227">
                  <c:v>11001.477000000001</c:v>
                </c:pt>
                <c:pt idx="9228">
                  <c:v>11003.505999999999</c:v>
                </c:pt>
                <c:pt idx="9229">
                  <c:v>11004.314</c:v>
                </c:pt>
                <c:pt idx="9230">
                  <c:v>11005.43</c:v>
                </c:pt>
                <c:pt idx="9231">
                  <c:v>11006.37</c:v>
                </c:pt>
                <c:pt idx="9232">
                  <c:v>11007.636</c:v>
                </c:pt>
                <c:pt idx="9233">
                  <c:v>11009.233</c:v>
                </c:pt>
                <c:pt idx="9234">
                  <c:v>11009.383</c:v>
                </c:pt>
                <c:pt idx="9235">
                  <c:v>11012.098</c:v>
                </c:pt>
                <c:pt idx="9236">
                  <c:v>11014.962</c:v>
                </c:pt>
                <c:pt idx="9237">
                  <c:v>11017.267</c:v>
                </c:pt>
                <c:pt idx="9238">
                  <c:v>11017.601000000001</c:v>
                </c:pt>
                <c:pt idx="9239">
                  <c:v>11017.825999999999</c:v>
                </c:pt>
                <c:pt idx="9240">
                  <c:v>11019.24</c:v>
                </c:pt>
                <c:pt idx="9241">
                  <c:v>11020.69</c:v>
                </c:pt>
                <c:pt idx="9242">
                  <c:v>11020.923000000001</c:v>
                </c:pt>
                <c:pt idx="9243">
                  <c:v>11021.242</c:v>
                </c:pt>
                <c:pt idx="9244">
                  <c:v>11021.968999999999</c:v>
                </c:pt>
                <c:pt idx="9245">
                  <c:v>11024.402</c:v>
                </c:pt>
                <c:pt idx="9246">
                  <c:v>11025.867</c:v>
                </c:pt>
                <c:pt idx="9247">
                  <c:v>11026.932000000001</c:v>
                </c:pt>
                <c:pt idx="9248">
                  <c:v>11028.377</c:v>
                </c:pt>
                <c:pt idx="9249">
                  <c:v>11029.393</c:v>
                </c:pt>
                <c:pt idx="9250">
                  <c:v>11030.886</c:v>
                </c:pt>
                <c:pt idx="9251">
                  <c:v>11031.507</c:v>
                </c:pt>
                <c:pt idx="9252">
                  <c:v>11033.012000000001</c:v>
                </c:pt>
                <c:pt idx="9253">
                  <c:v>11033.396000000001</c:v>
                </c:pt>
                <c:pt idx="9254">
                  <c:v>11035.904</c:v>
                </c:pt>
                <c:pt idx="9255">
                  <c:v>11037.937</c:v>
                </c:pt>
                <c:pt idx="9256">
                  <c:v>11038.413</c:v>
                </c:pt>
                <c:pt idx="9257">
                  <c:v>11038.611000000001</c:v>
                </c:pt>
                <c:pt idx="9258">
                  <c:v>11039.092000000001</c:v>
                </c:pt>
                <c:pt idx="9259">
                  <c:v>11040.25</c:v>
                </c:pt>
                <c:pt idx="9260">
                  <c:v>11040.923000000001</c:v>
                </c:pt>
                <c:pt idx="9261">
                  <c:v>11042.164000000001</c:v>
                </c:pt>
                <c:pt idx="9262">
                  <c:v>11043.432000000001</c:v>
                </c:pt>
                <c:pt idx="9263">
                  <c:v>11045.173000000001</c:v>
                </c:pt>
                <c:pt idx="9264">
                  <c:v>11045.717000000001</c:v>
                </c:pt>
                <c:pt idx="9265">
                  <c:v>11045.941000000001</c:v>
                </c:pt>
                <c:pt idx="9266">
                  <c:v>11046.481</c:v>
                </c:pt>
                <c:pt idx="9267">
                  <c:v>11048.45</c:v>
                </c:pt>
                <c:pt idx="9268">
                  <c:v>11049.269</c:v>
                </c:pt>
                <c:pt idx="9269">
                  <c:v>11050.959000000001</c:v>
                </c:pt>
                <c:pt idx="9270">
                  <c:v>11051.253000000001</c:v>
                </c:pt>
                <c:pt idx="9271">
                  <c:v>11052.821</c:v>
                </c:pt>
                <c:pt idx="9272">
                  <c:v>11053.468999999999</c:v>
                </c:pt>
                <c:pt idx="9273">
                  <c:v>11055.025</c:v>
                </c:pt>
                <c:pt idx="9274">
                  <c:v>11055.977999999999</c:v>
                </c:pt>
                <c:pt idx="9275">
                  <c:v>11056.374</c:v>
                </c:pt>
                <c:pt idx="9276">
                  <c:v>11057.333000000001</c:v>
                </c:pt>
                <c:pt idx="9277">
                  <c:v>11058.486000000001</c:v>
                </c:pt>
                <c:pt idx="9278">
                  <c:v>11059.925999999999</c:v>
                </c:pt>
                <c:pt idx="9279">
                  <c:v>11060.995999999999</c:v>
                </c:pt>
                <c:pt idx="9280">
                  <c:v>11063.413</c:v>
                </c:pt>
                <c:pt idx="9281">
                  <c:v>11063.478999999999</c:v>
                </c:pt>
                <c:pt idx="9282">
                  <c:v>11063.504999999999</c:v>
                </c:pt>
                <c:pt idx="9283">
                  <c:v>11066.014999999999</c:v>
                </c:pt>
                <c:pt idx="9284">
                  <c:v>11067.03</c:v>
                </c:pt>
                <c:pt idx="9285">
                  <c:v>11068.522999999999</c:v>
                </c:pt>
                <c:pt idx="9286">
                  <c:v>11069.493</c:v>
                </c:pt>
                <c:pt idx="9287">
                  <c:v>11070.583000000001</c:v>
                </c:pt>
                <c:pt idx="9288">
                  <c:v>11071.031999999999</c:v>
                </c:pt>
                <c:pt idx="9289">
                  <c:v>11073.541999999999</c:v>
                </c:pt>
                <c:pt idx="9290">
                  <c:v>11075.574000000001</c:v>
                </c:pt>
                <c:pt idx="9291">
                  <c:v>11077.688</c:v>
                </c:pt>
                <c:pt idx="9292">
                  <c:v>11078.561</c:v>
                </c:pt>
                <c:pt idx="9293">
                  <c:v>11080.657999999999</c:v>
                </c:pt>
                <c:pt idx="9294">
                  <c:v>11081.24</c:v>
                </c:pt>
                <c:pt idx="9295">
                  <c:v>11081.654</c:v>
                </c:pt>
                <c:pt idx="9296">
                  <c:v>11083.578</c:v>
                </c:pt>
                <c:pt idx="9297">
                  <c:v>11084.791999999999</c:v>
                </c:pt>
                <c:pt idx="9298">
                  <c:v>11086.088</c:v>
                </c:pt>
                <c:pt idx="9299">
                  <c:v>11086.447</c:v>
                </c:pt>
                <c:pt idx="9300">
                  <c:v>11087.734</c:v>
                </c:pt>
                <c:pt idx="9301">
                  <c:v>11088.344999999999</c:v>
                </c:pt>
                <c:pt idx="9302">
                  <c:v>11088.597</c:v>
                </c:pt>
                <c:pt idx="9303">
                  <c:v>11089.203</c:v>
                </c:pt>
                <c:pt idx="9304">
                  <c:v>11091.106</c:v>
                </c:pt>
                <c:pt idx="9305">
                  <c:v>11091.897999999999</c:v>
                </c:pt>
                <c:pt idx="9306">
                  <c:v>11093.815000000001</c:v>
                </c:pt>
                <c:pt idx="9307">
                  <c:v>11095.061</c:v>
                </c:pt>
                <c:pt idx="9308">
                  <c:v>11095.449000000001</c:v>
                </c:pt>
                <c:pt idx="9309">
                  <c:v>11096.124</c:v>
                </c:pt>
                <c:pt idx="9310">
                  <c:v>11096.529</c:v>
                </c:pt>
                <c:pt idx="9311">
                  <c:v>11097.521000000001</c:v>
                </c:pt>
                <c:pt idx="9312">
                  <c:v>11098.562</c:v>
                </c:pt>
                <c:pt idx="9313">
                  <c:v>11099.118</c:v>
                </c:pt>
                <c:pt idx="9314">
                  <c:v>11100.957</c:v>
                </c:pt>
                <c:pt idx="9315">
                  <c:v>11100.985000000001</c:v>
                </c:pt>
                <c:pt idx="9316">
                  <c:v>11102.839</c:v>
                </c:pt>
                <c:pt idx="9317">
                  <c:v>11103.407999999999</c:v>
                </c:pt>
                <c:pt idx="9318">
                  <c:v>11104.474</c:v>
                </c:pt>
                <c:pt idx="9319">
                  <c:v>11105.832</c:v>
                </c:pt>
                <c:pt idx="9320">
                  <c:v>11108.255999999999</c:v>
                </c:pt>
                <c:pt idx="9321">
                  <c:v>11108.957</c:v>
                </c:pt>
                <c:pt idx="9322">
                  <c:v>11110.279</c:v>
                </c:pt>
                <c:pt idx="9323">
                  <c:v>11110.68</c:v>
                </c:pt>
                <c:pt idx="9324">
                  <c:v>11111.428</c:v>
                </c:pt>
                <c:pt idx="9325">
                  <c:v>11113.102999999999</c:v>
                </c:pt>
                <c:pt idx="9326">
                  <c:v>11113.999</c:v>
                </c:pt>
                <c:pt idx="9327">
                  <c:v>11116.957</c:v>
                </c:pt>
                <c:pt idx="9328">
                  <c:v>11117.718999999999</c:v>
                </c:pt>
                <c:pt idx="9329">
                  <c:v>11117.95</c:v>
                </c:pt>
                <c:pt idx="9330">
                  <c:v>11118.382</c:v>
                </c:pt>
                <c:pt idx="9331">
                  <c:v>11120.373</c:v>
                </c:pt>
                <c:pt idx="9332">
                  <c:v>11121.44</c:v>
                </c:pt>
                <c:pt idx="9333">
                  <c:v>11122.797</c:v>
                </c:pt>
                <c:pt idx="9334">
                  <c:v>11124.956</c:v>
                </c:pt>
                <c:pt idx="9335">
                  <c:v>11125.159</c:v>
                </c:pt>
                <c:pt idx="9336">
                  <c:v>11125.221</c:v>
                </c:pt>
                <c:pt idx="9337">
                  <c:v>11130.066999999999</c:v>
                </c:pt>
                <c:pt idx="9338">
                  <c:v>11132.289000000001</c:v>
                </c:pt>
                <c:pt idx="9339">
                  <c:v>11132.491</c:v>
                </c:pt>
                <c:pt idx="9340">
                  <c:v>11132.956</c:v>
                </c:pt>
                <c:pt idx="9341">
                  <c:v>11134.915000000001</c:v>
                </c:pt>
                <c:pt idx="9342">
                  <c:v>11136.319</c:v>
                </c:pt>
                <c:pt idx="9343">
                  <c:v>11139.242</c:v>
                </c:pt>
                <c:pt idx="9344">
                  <c:v>11139.762000000001</c:v>
                </c:pt>
                <c:pt idx="9345">
                  <c:v>11140.039000000001</c:v>
                </c:pt>
                <c:pt idx="9346">
                  <c:v>11140.956</c:v>
                </c:pt>
                <c:pt idx="9347">
                  <c:v>11142.186</c:v>
                </c:pt>
                <c:pt idx="9348">
                  <c:v>11143.76</c:v>
                </c:pt>
                <c:pt idx="9349">
                  <c:v>11144.608</c:v>
                </c:pt>
                <c:pt idx="9350">
                  <c:v>11146.196</c:v>
                </c:pt>
                <c:pt idx="9351">
                  <c:v>11147.031999999999</c:v>
                </c:pt>
                <c:pt idx="9352">
                  <c:v>11147.48</c:v>
                </c:pt>
                <c:pt idx="9353">
                  <c:v>11149.456</c:v>
                </c:pt>
                <c:pt idx="9354">
                  <c:v>11151.879000000001</c:v>
                </c:pt>
                <c:pt idx="9355">
                  <c:v>11153.15</c:v>
                </c:pt>
                <c:pt idx="9356">
                  <c:v>11154.303</c:v>
                </c:pt>
                <c:pt idx="9357">
                  <c:v>11154.92</c:v>
                </c:pt>
                <c:pt idx="9358">
                  <c:v>11156.727000000001</c:v>
                </c:pt>
                <c:pt idx="9359">
                  <c:v>11158.64</c:v>
                </c:pt>
                <c:pt idx="9360">
                  <c:v>11159.148999999999</c:v>
                </c:pt>
                <c:pt idx="9361">
                  <c:v>11160.103999999999</c:v>
                </c:pt>
                <c:pt idx="9362">
                  <c:v>11160.549000000001</c:v>
                </c:pt>
                <c:pt idx="9363">
                  <c:v>11161.54</c:v>
                </c:pt>
                <c:pt idx="9364">
                  <c:v>11162.536</c:v>
                </c:pt>
                <c:pt idx="9365">
                  <c:v>11163.885</c:v>
                </c:pt>
                <c:pt idx="9366">
                  <c:v>11165.707</c:v>
                </c:pt>
                <c:pt idx="9367">
                  <c:v>11166.231</c:v>
                </c:pt>
                <c:pt idx="9368">
                  <c:v>11166.617</c:v>
                </c:pt>
                <c:pt idx="9369">
                  <c:v>11168.575000000001</c:v>
                </c:pt>
                <c:pt idx="9370">
                  <c:v>11169.217000000001</c:v>
                </c:pt>
                <c:pt idx="9371">
                  <c:v>11170.699000000001</c:v>
                </c:pt>
                <c:pt idx="9372">
                  <c:v>11170.92</c:v>
                </c:pt>
                <c:pt idx="9373">
                  <c:v>11171.218999999999</c:v>
                </c:pt>
                <c:pt idx="9374">
                  <c:v>11173.266</c:v>
                </c:pt>
                <c:pt idx="9375">
                  <c:v>11174.781000000001</c:v>
                </c:pt>
                <c:pt idx="9376">
                  <c:v>11175.61</c:v>
                </c:pt>
                <c:pt idx="9377">
                  <c:v>11177.955</c:v>
                </c:pt>
                <c:pt idx="9378">
                  <c:v>11178.862999999999</c:v>
                </c:pt>
                <c:pt idx="9379">
                  <c:v>11180.300999999999</c:v>
                </c:pt>
                <c:pt idx="9380">
                  <c:v>11182.646000000001</c:v>
                </c:pt>
                <c:pt idx="9381">
                  <c:v>11182.945</c:v>
                </c:pt>
                <c:pt idx="9382">
                  <c:v>11187.026</c:v>
                </c:pt>
                <c:pt idx="9383">
                  <c:v>11191.108</c:v>
                </c:pt>
                <c:pt idx="9384">
                  <c:v>11192.025</c:v>
                </c:pt>
                <c:pt idx="9385">
                  <c:v>11193.263999999999</c:v>
                </c:pt>
                <c:pt idx="9386">
                  <c:v>11194.370999999999</c:v>
                </c:pt>
                <c:pt idx="9387">
                  <c:v>11195.19</c:v>
                </c:pt>
                <c:pt idx="9388">
                  <c:v>11196.716</c:v>
                </c:pt>
                <c:pt idx="9389">
                  <c:v>11198.775</c:v>
                </c:pt>
                <c:pt idx="9390">
                  <c:v>11199.061</c:v>
                </c:pt>
                <c:pt idx="9391">
                  <c:v>11199.272999999999</c:v>
                </c:pt>
                <c:pt idx="9392">
                  <c:v>11200.691999999999</c:v>
                </c:pt>
                <c:pt idx="9393">
                  <c:v>11201.406000000001</c:v>
                </c:pt>
                <c:pt idx="9394">
                  <c:v>11203.355</c:v>
                </c:pt>
                <c:pt idx="9395">
                  <c:v>11203.751</c:v>
                </c:pt>
                <c:pt idx="9396">
                  <c:v>11204.286</c:v>
                </c:pt>
                <c:pt idx="9397">
                  <c:v>11206.096</c:v>
                </c:pt>
                <c:pt idx="9398">
                  <c:v>11207.436</c:v>
                </c:pt>
                <c:pt idx="9399">
                  <c:v>11208.44</c:v>
                </c:pt>
                <c:pt idx="9400">
                  <c:v>11209.798000000001</c:v>
                </c:pt>
                <c:pt idx="9401">
                  <c:v>11210.786</c:v>
                </c:pt>
                <c:pt idx="9402">
                  <c:v>11211.518</c:v>
                </c:pt>
                <c:pt idx="9403">
                  <c:v>11213.130999999999</c:v>
                </c:pt>
                <c:pt idx="9404">
                  <c:v>11215.308999999999</c:v>
                </c:pt>
                <c:pt idx="9405">
                  <c:v>11215.476000000001</c:v>
                </c:pt>
                <c:pt idx="9406">
                  <c:v>11215.578</c:v>
                </c:pt>
                <c:pt idx="9407">
                  <c:v>11215.6</c:v>
                </c:pt>
                <c:pt idx="9408">
                  <c:v>11216.43</c:v>
                </c:pt>
                <c:pt idx="9409">
                  <c:v>11217.821</c:v>
                </c:pt>
                <c:pt idx="9410">
                  <c:v>11219.682000000001</c:v>
                </c:pt>
                <c:pt idx="9411">
                  <c:v>11220.165999999999</c:v>
                </c:pt>
                <c:pt idx="9412">
                  <c:v>11220.82</c:v>
                </c:pt>
                <c:pt idx="9413">
                  <c:v>11222.511</c:v>
                </c:pt>
                <c:pt idx="9414">
                  <c:v>11223.763999999999</c:v>
                </c:pt>
                <c:pt idx="9415">
                  <c:v>11224.856</c:v>
                </c:pt>
                <c:pt idx="9416">
                  <c:v>11226.332</c:v>
                </c:pt>
                <c:pt idx="9417">
                  <c:v>11227.200999999999</c:v>
                </c:pt>
                <c:pt idx="9418">
                  <c:v>11227.846</c:v>
                </c:pt>
                <c:pt idx="9419">
                  <c:v>11229.546</c:v>
                </c:pt>
                <c:pt idx="9420">
                  <c:v>11231.843000000001</c:v>
                </c:pt>
                <c:pt idx="9421">
                  <c:v>11231.892</c:v>
                </c:pt>
                <c:pt idx="9422">
                  <c:v>11231.927</c:v>
                </c:pt>
                <c:pt idx="9423">
                  <c:v>11232.168</c:v>
                </c:pt>
                <c:pt idx="9424">
                  <c:v>11234.236000000001</c:v>
                </c:pt>
                <c:pt idx="9425">
                  <c:v>11236.009</c:v>
                </c:pt>
                <c:pt idx="9426">
                  <c:v>11236.581</c:v>
                </c:pt>
                <c:pt idx="9427">
                  <c:v>11237.355</c:v>
                </c:pt>
                <c:pt idx="9428">
                  <c:v>11238.927</c:v>
                </c:pt>
                <c:pt idx="9429">
                  <c:v>11240.091</c:v>
                </c:pt>
                <c:pt idx="9430">
                  <c:v>11241.272000000001</c:v>
                </c:pt>
                <c:pt idx="9431">
                  <c:v>11242.865</c:v>
                </c:pt>
                <c:pt idx="9432">
                  <c:v>11243.616</c:v>
                </c:pt>
                <c:pt idx="9433">
                  <c:v>11244.173000000001</c:v>
                </c:pt>
                <c:pt idx="9434">
                  <c:v>11245.962</c:v>
                </c:pt>
                <c:pt idx="9435">
                  <c:v>11247.905000000001</c:v>
                </c:pt>
                <c:pt idx="9436">
                  <c:v>11248.254999999999</c:v>
                </c:pt>
                <c:pt idx="9437">
                  <c:v>11248.307000000001</c:v>
                </c:pt>
                <c:pt idx="9438">
                  <c:v>11248.377</c:v>
                </c:pt>
                <c:pt idx="9439">
                  <c:v>11250.651</c:v>
                </c:pt>
                <c:pt idx="9440">
                  <c:v>11252.335999999999</c:v>
                </c:pt>
                <c:pt idx="9441">
                  <c:v>11252.995999999999</c:v>
                </c:pt>
                <c:pt idx="9442">
                  <c:v>11253.888000000001</c:v>
                </c:pt>
                <c:pt idx="9443">
                  <c:v>11256.418</c:v>
                </c:pt>
                <c:pt idx="9444">
                  <c:v>11257.687</c:v>
                </c:pt>
                <c:pt idx="9445">
                  <c:v>11259.398999999999</c:v>
                </c:pt>
                <c:pt idx="9446">
                  <c:v>11260.031000000001</c:v>
                </c:pt>
                <c:pt idx="9447">
                  <c:v>11260.5</c:v>
                </c:pt>
                <c:pt idx="9448">
                  <c:v>11263.643</c:v>
                </c:pt>
                <c:pt idx="9449">
                  <c:v>11264.582</c:v>
                </c:pt>
                <c:pt idx="9450">
                  <c:v>11264.722</c:v>
                </c:pt>
                <c:pt idx="9451">
                  <c:v>11264.91</c:v>
                </c:pt>
                <c:pt idx="9452">
                  <c:v>11267.066000000001</c:v>
                </c:pt>
                <c:pt idx="9453">
                  <c:v>11268.664000000001</c:v>
                </c:pt>
                <c:pt idx="9454">
                  <c:v>11269.412</c:v>
                </c:pt>
                <c:pt idx="9455">
                  <c:v>11270.422</c:v>
                </c:pt>
                <c:pt idx="9456">
                  <c:v>11271.757</c:v>
                </c:pt>
                <c:pt idx="9457">
                  <c:v>11272.745000000001</c:v>
                </c:pt>
                <c:pt idx="9458">
                  <c:v>11274.102000000001</c:v>
                </c:pt>
                <c:pt idx="9459">
                  <c:v>11275.933999999999</c:v>
                </c:pt>
                <c:pt idx="9460">
                  <c:v>11276.447</c:v>
                </c:pt>
                <c:pt idx="9461">
                  <c:v>11276.826999999999</c:v>
                </c:pt>
                <c:pt idx="9462">
                  <c:v>11278.791999999999</c:v>
                </c:pt>
                <c:pt idx="9463">
                  <c:v>11279.311</c:v>
                </c:pt>
                <c:pt idx="9464">
                  <c:v>11279.380999999999</c:v>
                </c:pt>
                <c:pt idx="9465">
                  <c:v>11280.648999999999</c:v>
                </c:pt>
                <c:pt idx="9466">
                  <c:v>11281.022999999999</c:v>
                </c:pt>
                <c:pt idx="9467">
                  <c:v>11281.22</c:v>
                </c:pt>
                <c:pt idx="9468">
                  <c:v>11281.623</c:v>
                </c:pt>
                <c:pt idx="9469">
                  <c:v>11283.504000000001</c:v>
                </c:pt>
                <c:pt idx="9470">
                  <c:v>11285.173000000001</c:v>
                </c:pt>
                <c:pt idx="9471">
                  <c:v>11285.868</c:v>
                </c:pt>
                <c:pt idx="9472">
                  <c:v>11286.9</c:v>
                </c:pt>
                <c:pt idx="9473">
                  <c:v>11288.231</c:v>
                </c:pt>
                <c:pt idx="9474">
                  <c:v>11289.126</c:v>
                </c:pt>
                <c:pt idx="9475">
                  <c:v>11290.594999999999</c:v>
                </c:pt>
                <c:pt idx="9476">
                  <c:v>11292.778</c:v>
                </c:pt>
                <c:pt idx="9477">
                  <c:v>11292.958000000001</c:v>
                </c:pt>
                <c:pt idx="9478">
                  <c:v>11293.697</c:v>
                </c:pt>
                <c:pt idx="9479">
                  <c:v>11295.321</c:v>
                </c:pt>
                <c:pt idx="9480">
                  <c:v>11298.655000000001</c:v>
                </c:pt>
                <c:pt idx="9481">
                  <c:v>11300.049000000001</c:v>
                </c:pt>
                <c:pt idx="9482">
                  <c:v>11300.985000000001</c:v>
                </c:pt>
                <c:pt idx="9483">
                  <c:v>11302.412</c:v>
                </c:pt>
                <c:pt idx="9484">
                  <c:v>11304.532999999999</c:v>
                </c:pt>
                <c:pt idx="9485">
                  <c:v>11304.775</c:v>
                </c:pt>
                <c:pt idx="9486">
                  <c:v>11304.939</c:v>
                </c:pt>
                <c:pt idx="9487">
                  <c:v>11305.771000000001</c:v>
                </c:pt>
                <c:pt idx="9488">
                  <c:v>11308.892</c:v>
                </c:pt>
                <c:pt idx="9489">
                  <c:v>11309.502</c:v>
                </c:pt>
                <c:pt idx="9490">
                  <c:v>11310.41</c:v>
                </c:pt>
                <c:pt idx="9491">
                  <c:v>11311.865</c:v>
                </c:pt>
                <c:pt idx="9492">
                  <c:v>11312.844999999999</c:v>
                </c:pt>
                <c:pt idx="9493">
                  <c:v>11314.23</c:v>
                </c:pt>
                <c:pt idx="9494">
                  <c:v>11316.287</c:v>
                </c:pt>
                <c:pt idx="9495">
                  <c:v>11316.593000000001</c:v>
                </c:pt>
                <c:pt idx="9496">
                  <c:v>11316.798000000001</c:v>
                </c:pt>
                <c:pt idx="9497">
                  <c:v>11318.956</c:v>
                </c:pt>
                <c:pt idx="9498">
                  <c:v>11320.751</c:v>
                </c:pt>
                <c:pt idx="9499">
                  <c:v>11321.319</c:v>
                </c:pt>
                <c:pt idx="9500">
                  <c:v>11323.683000000001</c:v>
                </c:pt>
                <c:pt idx="9501">
                  <c:v>11324.704</c:v>
                </c:pt>
                <c:pt idx="9502">
                  <c:v>11326.046</c:v>
                </c:pt>
                <c:pt idx="9503">
                  <c:v>11328.041999999999</c:v>
                </c:pt>
                <c:pt idx="9504">
                  <c:v>11328.41</c:v>
                </c:pt>
                <c:pt idx="9505">
                  <c:v>11328.656999999999</c:v>
                </c:pt>
                <c:pt idx="9506">
                  <c:v>11330.772999999999</c:v>
                </c:pt>
                <c:pt idx="9507">
                  <c:v>11332.61</c:v>
                </c:pt>
                <c:pt idx="9508">
                  <c:v>11333.137000000001</c:v>
                </c:pt>
                <c:pt idx="9509">
                  <c:v>11333.92</c:v>
                </c:pt>
                <c:pt idx="9510">
                  <c:v>11335.5</c:v>
                </c:pt>
                <c:pt idx="9511">
                  <c:v>11336.564</c:v>
                </c:pt>
                <c:pt idx="9512">
                  <c:v>11337.862999999999</c:v>
                </c:pt>
                <c:pt idx="9513">
                  <c:v>11339.797</c:v>
                </c:pt>
                <c:pt idx="9514">
                  <c:v>11340.227000000001</c:v>
                </c:pt>
                <c:pt idx="9515">
                  <c:v>11340.516</c:v>
                </c:pt>
                <c:pt idx="9516">
                  <c:v>11341.993</c:v>
                </c:pt>
                <c:pt idx="9517">
                  <c:v>11342.094999999999</c:v>
                </c:pt>
                <c:pt idx="9518">
                  <c:v>11342.591</c:v>
                </c:pt>
                <c:pt idx="9519">
                  <c:v>11344.468999999999</c:v>
                </c:pt>
                <c:pt idx="9520">
                  <c:v>11344.954</c:v>
                </c:pt>
                <c:pt idx="9521">
                  <c:v>11347.316999999999</c:v>
                </c:pt>
                <c:pt idx="9522">
                  <c:v>11348.422</c:v>
                </c:pt>
                <c:pt idx="9523">
                  <c:v>11351.552</c:v>
                </c:pt>
                <c:pt idx="9524">
                  <c:v>11352.044</c:v>
                </c:pt>
                <c:pt idx="9525">
                  <c:v>11352.375</c:v>
                </c:pt>
                <c:pt idx="9526">
                  <c:v>11354.066999999999</c:v>
                </c:pt>
                <c:pt idx="9527">
                  <c:v>11354.406999999999</c:v>
                </c:pt>
                <c:pt idx="9528">
                  <c:v>11356.328</c:v>
                </c:pt>
                <c:pt idx="9529">
                  <c:v>11356.772000000001</c:v>
                </c:pt>
                <c:pt idx="9530">
                  <c:v>11357.429</c:v>
                </c:pt>
                <c:pt idx="9531">
                  <c:v>11359.135</c:v>
                </c:pt>
                <c:pt idx="9532">
                  <c:v>11360.281000000001</c:v>
                </c:pt>
                <c:pt idx="9533">
                  <c:v>11361.498</c:v>
                </c:pt>
                <c:pt idx="9534">
                  <c:v>11363.307000000001</c:v>
                </c:pt>
                <c:pt idx="9535">
                  <c:v>11363.861000000001</c:v>
                </c:pt>
                <c:pt idx="9536">
                  <c:v>11364.234</c:v>
                </c:pt>
                <c:pt idx="9537">
                  <c:v>11366.142</c:v>
                </c:pt>
                <c:pt idx="9538">
                  <c:v>11366.225</c:v>
                </c:pt>
                <c:pt idx="9539">
                  <c:v>11368.588</c:v>
                </c:pt>
                <c:pt idx="9540">
                  <c:v>11369.183999999999</c:v>
                </c:pt>
                <c:pt idx="9541">
                  <c:v>11370.951999999999</c:v>
                </c:pt>
                <c:pt idx="9542">
                  <c:v>11371.358</c:v>
                </c:pt>
                <c:pt idx="9543">
                  <c:v>11373.326999999999</c:v>
                </c:pt>
                <c:pt idx="9544">
                  <c:v>11373.800999999999</c:v>
                </c:pt>
                <c:pt idx="9545">
                  <c:v>11375.706</c:v>
                </c:pt>
                <c:pt idx="9546">
                  <c:v>11375.885</c:v>
                </c:pt>
                <c:pt idx="9547">
                  <c:v>11377.678</c:v>
                </c:pt>
                <c:pt idx="9548">
                  <c:v>11378.084000000001</c:v>
                </c:pt>
                <c:pt idx="9549">
                  <c:v>11378.731</c:v>
                </c:pt>
                <c:pt idx="9550">
                  <c:v>11380.463</c:v>
                </c:pt>
                <c:pt idx="9551">
                  <c:v>11381.555</c:v>
                </c:pt>
                <c:pt idx="9552">
                  <c:v>11382.841</c:v>
                </c:pt>
                <c:pt idx="9553">
                  <c:v>11384.884</c:v>
                </c:pt>
                <c:pt idx="9554">
                  <c:v>11385.431</c:v>
                </c:pt>
                <c:pt idx="9555">
                  <c:v>11386.361999999999</c:v>
                </c:pt>
                <c:pt idx="9556">
                  <c:v>11387.598</c:v>
                </c:pt>
                <c:pt idx="9557">
                  <c:v>11389.308000000001</c:v>
                </c:pt>
                <c:pt idx="9558">
                  <c:v>11389.977000000001</c:v>
                </c:pt>
                <c:pt idx="9559">
                  <c:v>11393.184999999999</c:v>
                </c:pt>
                <c:pt idx="9560">
                  <c:v>11394.733</c:v>
                </c:pt>
                <c:pt idx="9561">
                  <c:v>11396.841</c:v>
                </c:pt>
                <c:pt idx="9562">
                  <c:v>11397.062</c:v>
                </c:pt>
                <c:pt idx="9563">
                  <c:v>11397.111999999999</c:v>
                </c:pt>
                <c:pt idx="9564">
                  <c:v>11397.191000000001</c:v>
                </c:pt>
                <c:pt idx="9565">
                  <c:v>11399.429</c:v>
                </c:pt>
                <c:pt idx="9566">
                  <c:v>11399.49</c:v>
                </c:pt>
                <c:pt idx="9567">
                  <c:v>11400.939</c:v>
                </c:pt>
                <c:pt idx="9568">
                  <c:v>11401.869000000001</c:v>
                </c:pt>
                <c:pt idx="9569">
                  <c:v>11403.346</c:v>
                </c:pt>
                <c:pt idx="9570">
                  <c:v>11404.246999999999</c:v>
                </c:pt>
                <c:pt idx="9571">
                  <c:v>11404.815000000001</c:v>
                </c:pt>
                <c:pt idx="9572">
                  <c:v>11406.626</c:v>
                </c:pt>
                <c:pt idx="9573">
                  <c:v>11408.691999999999</c:v>
                </c:pt>
                <c:pt idx="9574">
                  <c:v>11409.004000000001</c:v>
                </c:pt>
                <c:pt idx="9575">
                  <c:v>11409.499</c:v>
                </c:pt>
                <c:pt idx="9576">
                  <c:v>11411.383</c:v>
                </c:pt>
                <c:pt idx="9577">
                  <c:v>11412.569</c:v>
                </c:pt>
                <c:pt idx="9578">
                  <c:v>11413.761</c:v>
                </c:pt>
                <c:pt idx="9579">
                  <c:v>11415.653</c:v>
                </c:pt>
                <c:pt idx="9580">
                  <c:v>11416.14</c:v>
                </c:pt>
                <c:pt idx="9581">
                  <c:v>11416.446</c:v>
                </c:pt>
                <c:pt idx="9582">
                  <c:v>11417.796</c:v>
                </c:pt>
                <c:pt idx="9583">
                  <c:v>11418.518</c:v>
                </c:pt>
                <c:pt idx="9584">
                  <c:v>11420.322</c:v>
                </c:pt>
                <c:pt idx="9585">
                  <c:v>11420.897000000001</c:v>
                </c:pt>
                <c:pt idx="9586">
                  <c:v>11421.807000000001</c:v>
                </c:pt>
                <c:pt idx="9587">
                  <c:v>11423.273999999999</c:v>
                </c:pt>
                <c:pt idx="9588">
                  <c:v>11424.199000000001</c:v>
                </c:pt>
                <c:pt idx="9589">
                  <c:v>11425.653</c:v>
                </c:pt>
                <c:pt idx="9590">
                  <c:v>11427.96</c:v>
                </c:pt>
                <c:pt idx="9591">
                  <c:v>11428.031000000001</c:v>
                </c:pt>
                <c:pt idx="9592">
                  <c:v>11428.075999999999</c:v>
                </c:pt>
                <c:pt idx="9593">
                  <c:v>11428.272999999999</c:v>
                </c:pt>
                <c:pt idx="9594">
                  <c:v>11430.41</c:v>
                </c:pt>
                <c:pt idx="9595">
                  <c:v>11431.953</c:v>
                </c:pt>
                <c:pt idx="9596">
                  <c:v>11432.788</c:v>
                </c:pt>
                <c:pt idx="9597">
                  <c:v>11434.114</c:v>
                </c:pt>
                <c:pt idx="9598">
                  <c:v>11435.166999999999</c:v>
                </c:pt>
                <c:pt idx="9599">
                  <c:v>11435.83</c:v>
                </c:pt>
                <c:pt idx="9600">
                  <c:v>11437.545</c:v>
                </c:pt>
                <c:pt idx="9601">
                  <c:v>11443.584000000001</c:v>
                </c:pt>
                <c:pt idx="9602">
                  <c:v>11443.874</c:v>
                </c:pt>
                <c:pt idx="9603">
                  <c:v>11444.826999999999</c:v>
                </c:pt>
                <c:pt idx="9604">
                  <c:v>11445.973</c:v>
                </c:pt>
                <c:pt idx="9605">
                  <c:v>11446.960999999999</c:v>
                </c:pt>
                <c:pt idx="9606">
                  <c:v>11450.078</c:v>
                </c:pt>
                <c:pt idx="9607">
                  <c:v>11450.449000000001</c:v>
                </c:pt>
                <c:pt idx="9608">
                  <c:v>11451.255999999999</c:v>
                </c:pt>
                <c:pt idx="9609">
                  <c:v>11453.261</c:v>
                </c:pt>
                <c:pt idx="9610">
                  <c:v>11454.183999999999</c:v>
                </c:pt>
                <c:pt idx="9611">
                  <c:v>11454.815000000001</c:v>
                </c:pt>
                <c:pt idx="9612">
                  <c:v>11456.071</c:v>
                </c:pt>
                <c:pt idx="9613">
                  <c:v>11456.973</c:v>
                </c:pt>
                <c:pt idx="9614">
                  <c:v>11458.289000000001</c:v>
                </c:pt>
                <c:pt idx="9615">
                  <c:v>11458.883</c:v>
                </c:pt>
                <c:pt idx="9616">
                  <c:v>11460.31</c:v>
                </c:pt>
                <c:pt idx="9617">
                  <c:v>11461.692999999999</c:v>
                </c:pt>
                <c:pt idx="9618">
                  <c:v>11462.394</c:v>
                </c:pt>
                <c:pt idx="9619">
                  <c:v>11463.647000000001</c:v>
                </c:pt>
                <c:pt idx="9620">
                  <c:v>11464.504999999999</c:v>
                </c:pt>
                <c:pt idx="9621">
                  <c:v>11466.983</c:v>
                </c:pt>
                <c:pt idx="9622">
                  <c:v>11467.315000000001</c:v>
                </c:pt>
                <c:pt idx="9623">
                  <c:v>11470.127</c:v>
                </c:pt>
                <c:pt idx="9624">
                  <c:v>11470.321</c:v>
                </c:pt>
                <c:pt idx="9625">
                  <c:v>11470.605</c:v>
                </c:pt>
                <c:pt idx="9626">
                  <c:v>11472.938</c:v>
                </c:pt>
                <c:pt idx="9627">
                  <c:v>11473.657999999999</c:v>
                </c:pt>
                <c:pt idx="9628">
                  <c:v>11474.71</c:v>
                </c:pt>
                <c:pt idx="9629">
                  <c:v>11476.995000000001</c:v>
                </c:pt>
                <c:pt idx="9630">
                  <c:v>11478.56</c:v>
                </c:pt>
                <c:pt idx="9631">
                  <c:v>11478.815000000001</c:v>
                </c:pt>
                <c:pt idx="9632">
                  <c:v>11480.332</c:v>
                </c:pt>
                <c:pt idx="9633">
                  <c:v>11481.370999999999</c:v>
                </c:pt>
                <c:pt idx="9634">
                  <c:v>11482.921</c:v>
                </c:pt>
                <c:pt idx="9635">
                  <c:v>11483.67</c:v>
                </c:pt>
                <c:pt idx="9636">
                  <c:v>11484.182000000001</c:v>
                </c:pt>
                <c:pt idx="9637">
                  <c:v>11486.92</c:v>
                </c:pt>
                <c:pt idx="9638">
                  <c:v>11486.993</c:v>
                </c:pt>
                <c:pt idx="9639">
                  <c:v>11487.007</c:v>
                </c:pt>
                <c:pt idx="9640">
                  <c:v>11487.026</c:v>
                </c:pt>
                <c:pt idx="9641">
                  <c:v>11489.804</c:v>
                </c:pt>
                <c:pt idx="9642">
                  <c:v>11490.343999999999</c:v>
                </c:pt>
                <c:pt idx="9643">
                  <c:v>11491.132</c:v>
                </c:pt>
                <c:pt idx="9644">
                  <c:v>11492.615</c:v>
                </c:pt>
                <c:pt idx="9645">
                  <c:v>11493.681</c:v>
                </c:pt>
                <c:pt idx="9646">
                  <c:v>11495.425999999999</c:v>
                </c:pt>
                <c:pt idx="9647">
                  <c:v>11497.018</c:v>
                </c:pt>
                <c:pt idx="9648">
                  <c:v>11498.236999999999</c:v>
                </c:pt>
                <c:pt idx="9649">
                  <c:v>11499.343000000001</c:v>
                </c:pt>
                <c:pt idx="9650">
                  <c:v>11500.356</c:v>
                </c:pt>
                <c:pt idx="9651">
                  <c:v>11501.048000000001</c:v>
                </c:pt>
                <c:pt idx="9652">
                  <c:v>11503.448</c:v>
                </c:pt>
                <c:pt idx="9653">
                  <c:v>11503.691999999999</c:v>
                </c:pt>
                <c:pt idx="9654">
                  <c:v>11504.751</c:v>
                </c:pt>
                <c:pt idx="9655">
                  <c:v>11506.67</c:v>
                </c:pt>
                <c:pt idx="9656">
                  <c:v>11507.029</c:v>
                </c:pt>
                <c:pt idx="9657">
                  <c:v>11507.554</c:v>
                </c:pt>
                <c:pt idx="9658">
                  <c:v>11509.481</c:v>
                </c:pt>
                <c:pt idx="9659">
                  <c:v>11510.366</c:v>
                </c:pt>
                <c:pt idx="9660">
                  <c:v>11511.659</c:v>
                </c:pt>
                <c:pt idx="9661">
                  <c:v>11512.291999999999</c:v>
                </c:pt>
                <c:pt idx="9662">
                  <c:v>11513.259</c:v>
                </c:pt>
                <c:pt idx="9663">
                  <c:v>11513.703</c:v>
                </c:pt>
                <c:pt idx="9664">
                  <c:v>11515.103999999999</c:v>
                </c:pt>
                <c:pt idx="9665">
                  <c:v>11515.764999999999</c:v>
                </c:pt>
                <c:pt idx="9666">
                  <c:v>11517.040999999999</c:v>
                </c:pt>
                <c:pt idx="9667">
                  <c:v>11517.914000000001</c:v>
                </c:pt>
                <c:pt idx="9668">
                  <c:v>11519.87</c:v>
                </c:pt>
                <c:pt idx="9669">
                  <c:v>11520.726000000001</c:v>
                </c:pt>
                <c:pt idx="9670">
                  <c:v>11522.583000000001</c:v>
                </c:pt>
                <c:pt idx="9671">
                  <c:v>11523.536</c:v>
                </c:pt>
                <c:pt idx="9672">
                  <c:v>11523.715</c:v>
                </c:pt>
                <c:pt idx="9673">
                  <c:v>11526.348</c:v>
                </c:pt>
                <c:pt idx="9674">
                  <c:v>11528.081</c:v>
                </c:pt>
                <c:pt idx="9675">
                  <c:v>11530.388999999999</c:v>
                </c:pt>
                <c:pt idx="9676">
                  <c:v>11531.97</c:v>
                </c:pt>
                <c:pt idx="9677">
                  <c:v>11532.187</c:v>
                </c:pt>
                <c:pt idx="9678">
                  <c:v>11533.727000000001</c:v>
                </c:pt>
                <c:pt idx="9679">
                  <c:v>11534.78</c:v>
                </c:pt>
                <c:pt idx="9680">
                  <c:v>11536.291999999999</c:v>
                </c:pt>
                <c:pt idx="9681">
                  <c:v>11537.592000000001</c:v>
                </c:pt>
                <c:pt idx="9682">
                  <c:v>11540.397999999999</c:v>
                </c:pt>
                <c:pt idx="9683">
                  <c:v>11540.415000000001</c:v>
                </c:pt>
                <c:pt idx="9684">
                  <c:v>11543.214</c:v>
                </c:pt>
                <c:pt idx="9685">
                  <c:v>11543.736999999999</c:v>
                </c:pt>
                <c:pt idx="9686">
                  <c:v>11544.503000000001</c:v>
                </c:pt>
                <c:pt idx="9687">
                  <c:v>11546.023999999999</c:v>
                </c:pt>
                <c:pt idx="9688">
                  <c:v>11547.074000000001</c:v>
                </c:pt>
                <c:pt idx="9689">
                  <c:v>11548.607</c:v>
                </c:pt>
                <c:pt idx="9690">
                  <c:v>11548.835999999999</c:v>
                </c:pt>
                <c:pt idx="9691">
                  <c:v>11550.412</c:v>
                </c:pt>
                <c:pt idx="9692">
                  <c:v>11552.713</c:v>
                </c:pt>
                <c:pt idx="9693">
                  <c:v>11557.269</c:v>
                </c:pt>
                <c:pt idx="9694">
                  <c:v>11560.08</c:v>
                </c:pt>
                <c:pt idx="9695">
                  <c:v>11560.423000000001</c:v>
                </c:pt>
                <c:pt idx="9696">
                  <c:v>11560.924000000001</c:v>
                </c:pt>
                <c:pt idx="9697">
                  <c:v>11562.891</c:v>
                </c:pt>
                <c:pt idx="9698">
                  <c:v>11563.76</c:v>
                </c:pt>
                <c:pt idx="9699">
                  <c:v>11565.701999999999</c:v>
                </c:pt>
                <c:pt idx="9700">
                  <c:v>11567.098</c:v>
                </c:pt>
                <c:pt idx="9701">
                  <c:v>11568.513000000001</c:v>
                </c:pt>
                <c:pt idx="9702">
                  <c:v>11569.135</c:v>
                </c:pt>
                <c:pt idx="9703">
                  <c:v>11569.291999999999</c:v>
                </c:pt>
                <c:pt idx="9704">
                  <c:v>11571.324000000001</c:v>
                </c:pt>
                <c:pt idx="9705">
                  <c:v>11572.132</c:v>
                </c:pt>
                <c:pt idx="9706">
                  <c:v>11573.772000000001</c:v>
                </c:pt>
                <c:pt idx="9707">
                  <c:v>11574.135</c:v>
                </c:pt>
                <c:pt idx="9708">
                  <c:v>11575.477999999999</c:v>
                </c:pt>
                <c:pt idx="9709">
                  <c:v>11576.062</c:v>
                </c:pt>
                <c:pt idx="9710">
                  <c:v>11576.941000000001</c:v>
                </c:pt>
                <c:pt idx="9711">
                  <c:v>11577.36</c:v>
                </c:pt>
                <c:pt idx="9712">
                  <c:v>11579.742</c:v>
                </c:pt>
                <c:pt idx="9713">
                  <c:v>11581.495999999999</c:v>
                </c:pt>
                <c:pt idx="9714">
                  <c:v>11582.544</c:v>
                </c:pt>
                <c:pt idx="9715">
                  <c:v>11583.790999999999</c:v>
                </c:pt>
                <c:pt idx="9716">
                  <c:v>11585.344999999999</c:v>
                </c:pt>
                <c:pt idx="9717">
                  <c:v>11585.633</c:v>
                </c:pt>
                <c:pt idx="9718">
                  <c:v>11587.130999999999</c:v>
                </c:pt>
                <c:pt idx="9719">
                  <c:v>11588.147000000001</c:v>
                </c:pt>
                <c:pt idx="9720">
                  <c:v>11589.769</c:v>
                </c:pt>
                <c:pt idx="9721">
                  <c:v>11590.472</c:v>
                </c:pt>
                <c:pt idx="9722">
                  <c:v>11590.947</c:v>
                </c:pt>
                <c:pt idx="9723">
                  <c:v>11593.421</c:v>
                </c:pt>
                <c:pt idx="9724">
                  <c:v>11593.812</c:v>
                </c:pt>
                <c:pt idx="9725">
                  <c:v>11593.905000000001</c:v>
                </c:pt>
                <c:pt idx="9726">
                  <c:v>11597.152</c:v>
                </c:pt>
                <c:pt idx="9727">
                  <c:v>11598.040999999999</c:v>
                </c:pt>
                <c:pt idx="9728">
                  <c:v>11599.352000000001</c:v>
                </c:pt>
                <c:pt idx="9729">
                  <c:v>11600.492</c:v>
                </c:pt>
                <c:pt idx="9730">
                  <c:v>11602.152</c:v>
                </c:pt>
                <c:pt idx="9731">
                  <c:v>11602.178</c:v>
                </c:pt>
                <c:pt idx="9732">
                  <c:v>11603.833000000001</c:v>
                </c:pt>
                <c:pt idx="9733">
                  <c:v>11604.954</c:v>
                </c:pt>
                <c:pt idx="9734">
                  <c:v>11607.173000000001</c:v>
                </c:pt>
                <c:pt idx="9735">
                  <c:v>11607.754999999999</c:v>
                </c:pt>
                <c:pt idx="9736">
                  <c:v>11610.45</c:v>
                </c:pt>
                <c:pt idx="9737">
                  <c:v>11610.513999999999</c:v>
                </c:pt>
                <c:pt idx="9738">
                  <c:v>11610.557000000001</c:v>
                </c:pt>
                <c:pt idx="9739">
                  <c:v>11610.78</c:v>
                </c:pt>
                <c:pt idx="9740">
                  <c:v>11613.358</c:v>
                </c:pt>
                <c:pt idx="9741">
                  <c:v>11613.853999999999</c:v>
                </c:pt>
                <c:pt idx="9742">
                  <c:v>11614.585999999999</c:v>
                </c:pt>
                <c:pt idx="9743">
                  <c:v>11616.159</c:v>
                </c:pt>
                <c:pt idx="9744">
                  <c:v>11617.194</c:v>
                </c:pt>
                <c:pt idx="9745">
                  <c:v>11618.723</c:v>
                </c:pt>
                <c:pt idx="9746">
                  <c:v>11618.960999999999</c:v>
                </c:pt>
                <c:pt idx="9747">
                  <c:v>11620.534</c:v>
                </c:pt>
                <c:pt idx="9748">
                  <c:v>11621.762000000001</c:v>
                </c:pt>
                <c:pt idx="9749">
                  <c:v>11624.564</c:v>
                </c:pt>
                <c:pt idx="9750">
                  <c:v>11626.751</c:v>
                </c:pt>
                <c:pt idx="9751">
                  <c:v>11626.995000000001</c:v>
                </c:pt>
                <c:pt idx="9752">
                  <c:v>11627.215</c:v>
                </c:pt>
                <c:pt idx="9753">
                  <c:v>11628.14</c:v>
                </c:pt>
                <c:pt idx="9754">
                  <c:v>11630.165999999999</c:v>
                </c:pt>
                <c:pt idx="9755">
                  <c:v>11630.556</c:v>
                </c:pt>
                <c:pt idx="9756">
                  <c:v>11631.130999999999</c:v>
                </c:pt>
                <c:pt idx="9757">
                  <c:v>11632.967000000001</c:v>
                </c:pt>
                <c:pt idx="9758">
                  <c:v>11633.896000000001</c:v>
                </c:pt>
                <c:pt idx="9759">
                  <c:v>11635.268</c:v>
                </c:pt>
                <c:pt idx="9760">
                  <c:v>11635.769</c:v>
                </c:pt>
                <c:pt idx="9761">
                  <c:v>11637.236000000001</c:v>
                </c:pt>
                <c:pt idx="9762">
                  <c:v>11638.569</c:v>
                </c:pt>
                <c:pt idx="9763">
                  <c:v>11639.403</c:v>
                </c:pt>
                <c:pt idx="9764">
                  <c:v>11640.575999999999</c:v>
                </c:pt>
                <c:pt idx="9765">
                  <c:v>11641.370999999999</c:v>
                </c:pt>
                <c:pt idx="9766">
                  <c:v>11643.54</c:v>
                </c:pt>
                <c:pt idx="9767">
                  <c:v>11643.916999999999</c:v>
                </c:pt>
                <c:pt idx="9768">
                  <c:v>11644.172</c:v>
                </c:pt>
                <c:pt idx="9769">
                  <c:v>11645.499</c:v>
                </c:pt>
                <c:pt idx="9770">
                  <c:v>11646.974</c:v>
                </c:pt>
                <c:pt idx="9771">
                  <c:v>11647.257</c:v>
                </c:pt>
                <c:pt idx="9772">
                  <c:v>11647.675999999999</c:v>
                </c:pt>
                <c:pt idx="9773">
                  <c:v>11649.773999999999</c:v>
                </c:pt>
                <c:pt idx="9774">
                  <c:v>11650.598</c:v>
                </c:pt>
                <c:pt idx="9775">
                  <c:v>11651.813</c:v>
                </c:pt>
                <c:pt idx="9776">
                  <c:v>11652.575999999999</c:v>
                </c:pt>
                <c:pt idx="9777">
                  <c:v>11653.938</c:v>
                </c:pt>
                <c:pt idx="9778">
                  <c:v>11655.378000000001</c:v>
                </c:pt>
                <c:pt idx="9779">
                  <c:v>11655.948</c:v>
                </c:pt>
                <c:pt idx="9780">
                  <c:v>11657.278</c:v>
                </c:pt>
                <c:pt idx="9781">
                  <c:v>11658.179</c:v>
                </c:pt>
                <c:pt idx="9782">
                  <c:v>11660.084999999999</c:v>
                </c:pt>
                <c:pt idx="9783">
                  <c:v>11660.618</c:v>
                </c:pt>
                <c:pt idx="9784">
                  <c:v>11663.959000000001</c:v>
                </c:pt>
                <c:pt idx="9785">
                  <c:v>11664.221</c:v>
                </c:pt>
                <c:pt idx="9786">
                  <c:v>11666.583000000001</c:v>
                </c:pt>
                <c:pt idx="9787">
                  <c:v>11667.3</c:v>
                </c:pt>
                <c:pt idx="9788">
                  <c:v>11668.357</c:v>
                </c:pt>
                <c:pt idx="9789">
                  <c:v>11670.64</c:v>
                </c:pt>
                <c:pt idx="9790">
                  <c:v>11672.494000000001</c:v>
                </c:pt>
                <c:pt idx="9791">
                  <c:v>11674.986000000001</c:v>
                </c:pt>
                <c:pt idx="9792">
                  <c:v>11677.32</c:v>
                </c:pt>
                <c:pt idx="9793">
                  <c:v>11680.218000000001</c:v>
                </c:pt>
                <c:pt idx="9794">
                  <c:v>11680.589</c:v>
                </c:pt>
                <c:pt idx="9795">
                  <c:v>11680.661</c:v>
                </c:pt>
                <c:pt idx="9796">
                  <c:v>11680.767</c:v>
                </c:pt>
                <c:pt idx="9797">
                  <c:v>11681.385</c:v>
                </c:pt>
                <c:pt idx="9798">
                  <c:v>11683.391</c:v>
                </c:pt>
                <c:pt idx="9799">
                  <c:v>11684.001</c:v>
                </c:pt>
                <c:pt idx="9800">
                  <c:v>11684.902</c:v>
                </c:pt>
                <c:pt idx="9801">
                  <c:v>11686.191000000001</c:v>
                </c:pt>
                <c:pt idx="9802">
                  <c:v>11687.342000000001</c:v>
                </c:pt>
                <c:pt idx="9803">
                  <c:v>11687.846</c:v>
                </c:pt>
                <c:pt idx="9804">
                  <c:v>11688.556</c:v>
                </c:pt>
                <c:pt idx="9805">
                  <c:v>11690.682000000001</c:v>
                </c:pt>
                <c:pt idx="9806">
                  <c:v>11690.93</c:v>
                </c:pt>
                <c:pt idx="9807">
                  <c:v>11691.018</c:v>
                </c:pt>
                <c:pt idx="9808">
                  <c:v>11693.478999999999</c:v>
                </c:pt>
                <c:pt idx="9809">
                  <c:v>11694.562</c:v>
                </c:pt>
                <c:pt idx="9810">
                  <c:v>11695.94</c:v>
                </c:pt>
                <c:pt idx="9811">
                  <c:v>11697.607</c:v>
                </c:pt>
                <c:pt idx="9812">
                  <c:v>11698.192999999999</c:v>
                </c:pt>
                <c:pt idx="9813">
                  <c:v>11698.402</c:v>
                </c:pt>
                <c:pt idx="9814">
                  <c:v>11698.841</c:v>
                </c:pt>
                <c:pt idx="9815">
                  <c:v>11700.862999999999</c:v>
                </c:pt>
                <c:pt idx="9816">
                  <c:v>11701.825999999999</c:v>
                </c:pt>
                <c:pt idx="9817">
                  <c:v>11703.325000000001</c:v>
                </c:pt>
                <c:pt idx="9818">
                  <c:v>11704.532999999999</c:v>
                </c:pt>
                <c:pt idx="9819">
                  <c:v>11705.458000000001</c:v>
                </c:pt>
                <c:pt idx="9820">
                  <c:v>11706.478999999999</c:v>
                </c:pt>
                <c:pt idx="9821">
                  <c:v>11709.09</c:v>
                </c:pt>
                <c:pt idx="9822">
                  <c:v>11712.723</c:v>
                </c:pt>
                <c:pt idx="9823">
                  <c:v>11713.172</c:v>
                </c:pt>
                <c:pt idx="9824">
                  <c:v>11714.116</c:v>
                </c:pt>
                <c:pt idx="9825">
                  <c:v>11715.633</c:v>
                </c:pt>
                <c:pt idx="9826">
                  <c:v>11716.355</c:v>
                </c:pt>
                <c:pt idx="9827">
                  <c:v>11718.094999999999</c:v>
                </c:pt>
                <c:pt idx="9828">
                  <c:v>11718.384</c:v>
                </c:pt>
                <c:pt idx="9829">
                  <c:v>11719.986000000001</c:v>
                </c:pt>
                <c:pt idx="9830">
                  <c:v>11720.557000000001</c:v>
                </c:pt>
                <c:pt idx="9831">
                  <c:v>11721.754999999999</c:v>
                </c:pt>
                <c:pt idx="9832">
                  <c:v>11723.018</c:v>
                </c:pt>
                <c:pt idx="9833">
                  <c:v>11725.31</c:v>
                </c:pt>
                <c:pt idx="9834">
                  <c:v>11725.48</c:v>
                </c:pt>
                <c:pt idx="9835">
                  <c:v>11727.251</c:v>
                </c:pt>
                <c:pt idx="9836">
                  <c:v>11727.941000000001</c:v>
                </c:pt>
                <c:pt idx="9837">
                  <c:v>11729.393</c:v>
                </c:pt>
                <c:pt idx="9838">
                  <c:v>11730.402</c:v>
                </c:pt>
                <c:pt idx="9839">
                  <c:v>11730.883</c:v>
                </c:pt>
                <c:pt idx="9840">
                  <c:v>11732.234</c:v>
                </c:pt>
                <c:pt idx="9841">
                  <c:v>11732.864</c:v>
                </c:pt>
                <c:pt idx="9842">
                  <c:v>11734.516</c:v>
                </c:pt>
                <c:pt idx="9843">
                  <c:v>11735.325999999999</c:v>
                </c:pt>
                <c:pt idx="9844">
                  <c:v>11736.808999999999</c:v>
                </c:pt>
                <c:pt idx="9845">
                  <c:v>11737.03</c:v>
                </c:pt>
                <c:pt idx="9846">
                  <c:v>11737.787</c:v>
                </c:pt>
                <c:pt idx="9847">
                  <c:v>11739.16</c:v>
                </c:pt>
                <c:pt idx="9848">
                  <c:v>11741.779</c:v>
                </c:pt>
                <c:pt idx="9849">
                  <c:v>11742.710999999999</c:v>
                </c:pt>
                <c:pt idx="9850">
                  <c:v>11745.172</c:v>
                </c:pt>
                <c:pt idx="9851">
                  <c:v>11746.085999999999</c:v>
                </c:pt>
                <c:pt idx="9852">
                  <c:v>11747.634</c:v>
                </c:pt>
                <c:pt idx="9853">
                  <c:v>11749.044</c:v>
                </c:pt>
                <c:pt idx="9854">
                  <c:v>11750.096</c:v>
                </c:pt>
                <c:pt idx="9855">
                  <c:v>11752.307000000001</c:v>
                </c:pt>
                <c:pt idx="9856">
                  <c:v>11752.557000000001</c:v>
                </c:pt>
                <c:pt idx="9857">
                  <c:v>11752.675999999999</c:v>
                </c:pt>
                <c:pt idx="9858">
                  <c:v>11753.012000000001</c:v>
                </c:pt>
                <c:pt idx="9859">
                  <c:v>11755.019</c:v>
                </c:pt>
                <c:pt idx="9860">
                  <c:v>11756.308999999999</c:v>
                </c:pt>
                <c:pt idx="9861">
                  <c:v>11757.481</c:v>
                </c:pt>
                <c:pt idx="9862">
                  <c:v>11759.937</c:v>
                </c:pt>
                <c:pt idx="9863">
                  <c:v>11762.403</c:v>
                </c:pt>
                <c:pt idx="9864">
                  <c:v>11763.572</c:v>
                </c:pt>
                <c:pt idx="9865">
                  <c:v>11764.865</c:v>
                </c:pt>
                <c:pt idx="9866">
                  <c:v>11766.861999999999</c:v>
                </c:pt>
                <c:pt idx="9867">
                  <c:v>11767.205</c:v>
                </c:pt>
                <c:pt idx="9868">
                  <c:v>11770.837</c:v>
                </c:pt>
                <c:pt idx="9869">
                  <c:v>11772.25</c:v>
                </c:pt>
                <c:pt idx="9870">
                  <c:v>11773.788</c:v>
                </c:pt>
                <c:pt idx="9871">
                  <c:v>11774.468999999999</c:v>
                </c:pt>
                <c:pt idx="9872">
                  <c:v>11774.710999999999</c:v>
                </c:pt>
                <c:pt idx="9873">
                  <c:v>11775.221</c:v>
                </c:pt>
                <c:pt idx="9874">
                  <c:v>11777.173000000001</c:v>
                </c:pt>
                <c:pt idx="9875">
                  <c:v>11779.635</c:v>
                </c:pt>
                <c:pt idx="9876">
                  <c:v>11780.713</c:v>
                </c:pt>
                <c:pt idx="9877">
                  <c:v>11781.733</c:v>
                </c:pt>
                <c:pt idx="9878">
                  <c:v>11782.096</c:v>
                </c:pt>
                <c:pt idx="9879">
                  <c:v>11782.858</c:v>
                </c:pt>
                <c:pt idx="9880">
                  <c:v>11785.365</c:v>
                </c:pt>
                <c:pt idx="9881">
                  <c:v>11787.02</c:v>
                </c:pt>
                <c:pt idx="9882">
                  <c:v>11787.638999999999</c:v>
                </c:pt>
                <c:pt idx="9883">
                  <c:v>11788.998</c:v>
                </c:pt>
                <c:pt idx="9884">
                  <c:v>11789.481</c:v>
                </c:pt>
                <c:pt idx="9885">
                  <c:v>11789.855</c:v>
                </c:pt>
                <c:pt idx="9886">
                  <c:v>11790.496999999999</c:v>
                </c:pt>
                <c:pt idx="9887">
                  <c:v>11791.941999999999</c:v>
                </c:pt>
                <c:pt idx="9888">
                  <c:v>11793.355</c:v>
                </c:pt>
                <c:pt idx="9889">
                  <c:v>11794.396000000001</c:v>
                </c:pt>
                <c:pt idx="9890">
                  <c:v>11794.902</c:v>
                </c:pt>
                <c:pt idx="9891">
                  <c:v>11796.849</c:v>
                </c:pt>
                <c:pt idx="9892">
                  <c:v>11798.55</c:v>
                </c:pt>
                <c:pt idx="9893">
                  <c:v>11799.303</c:v>
                </c:pt>
                <c:pt idx="9894">
                  <c:v>11800.847</c:v>
                </c:pt>
                <c:pt idx="9895">
                  <c:v>11801.755999999999</c:v>
                </c:pt>
                <c:pt idx="9896">
                  <c:v>11802.198</c:v>
                </c:pt>
                <c:pt idx="9897">
                  <c:v>11804.21</c:v>
                </c:pt>
                <c:pt idx="9898">
                  <c:v>11805.847</c:v>
                </c:pt>
                <c:pt idx="9899">
                  <c:v>11806.663</c:v>
                </c:pt>
                <c:pt idx="9900">
                  <c:v>11808.339</c:v>
                </c:pt>
                <c:pt idx="9901">
                  <c:v>11809.117</c:v>
                </c:pt>
                <c:pt idx="9902">
                  <c:v>11809.495000000001</c:v>
                </c:pt>
                <c:pt idx="9903">
                  <c:v>11810.593000000001</c:v>
                </c:pt>
                <c:pt idx="9904">
                  <c:v>11811.57</c:v>
                </c:pt>
                <c:pt idx="9905">
                  <c:v>11813.144</c:v>
                </c:pt>
                <c:pt idx="9906">
                  <c:v>11814.023999999999</c:v>
                </c:pt>
                <c:pt idx="9907">
                  <c:v>11815.831</c:v>
                </c:pt>
                <c:pt idx="9908">
                  <c:v>11816.477999999999</c:v>
                </c:pt>
                <c:pt idx="9909">
                  <c:v>11817.704</c:v>
                </c:pt>
                <c:pt idx="9910">
                  <c:v>11818.932000000001</c:v>
                </c:pt>
                <c:pt idx="9911">
                  <c:v>11820.44</c:v>
                </c:pt>
                <c:pt idx="9912">
                  <c:v>11821.385</c:v>
                </c:pt>
                <c:pt idx="9913">
                  <c:v>11824.089</c:v>
                </c:pt>
                <c:pt idx="9914">
                  <c:v>11824.815000000001</c:v>
                </c:pt>
                <c:pt idx="9915">
                  <c:v>11826.291999999999</c:v>
                </c:pt>
                <c:pt idx="9916">
                  <c:v>11827.736999999999</c:v>
                </c:pt>
                <c:pt idx="9917">
                  <c:v>11828.745999999999</c:v>
                </c:pt>
                <c:pt idx="9918">
                  <c:v>11830.816000000001</c:v>
                </c:pt>
                <c:pt idx="9919">
                  <c:v>11831.199000000001</c:v>
                </c:pt>
                <c:pt idx="9920">
                  <c:v>11831.386</c:v>
                </c:pt>
                <c:pt idx="9921">
                  <c:v>11831.925999999999</c:v>
                </c:pt>
                <c:pt idx="9922">
                  <c:v>11833.653</c:v>
                </c:pt>
                <c:pt idx="9923">
                  <c:v>11835.034</c:v>
                </c:pt>
                <c:pt idx="9924">
                  <c:v>11836.106</c:v>
                </c:pt>
                <c:pt idx="9925">
                  <c:v>11838.561</c:v>
                </c:pt>
                <c:pt idx="9926">
                  <c:v>11838.683000000001</c:v>
                </c:pt>
                <c:pt idx="9927">
                  <c:v>11839.037</c:v>
                </c:pt>
                <c:pt idx="9928">
                  <c:v>11841.013999999999</c:v>
                </c:pt>
                <c:pt idx="9929">
                  <c:v>11842.331</c:v>
                </c:pt>
                <c:pt idx="9930">
                  <c:v>11843.481</c:v>
                </c:pt>
                <c:pt idx="9931">
                  <c:v>11845.800999999999</c:v>
                </c:pt>
                <c:pt idx="9932">
                  <c:v>11845.921</c:v>
                </c:pt>
                <c:pt idx="9933">
                  <c:v>11846.147999999999</c:v>
                </c:pt>
                <c:pt idx="9934">
                  <c:v>11848.375</c:v>
                </c:pt>
                <c:pt idx="9935">
                  <c:v>11849.628000000001</c:v>
                </c:pt>
                <c:pt idx="9936">
                  <c:v>11850.828</c:v>
                </c:pt>
                <c:pt idx="9937">
                  <c:v>11853.26</c:v>
                </c:pt>
                <c:pt idx="9938">
                  <c:v>11853.276</c:v>
                </c:pt>
                <c:pt idx="9939">
                  <c:v>11853.294</c:v>
                </c:pt>
                <c:pt idx="9940">
                  <c:v>11855.735000000001</c:v>
                </c:pt>
                <c:pt idx="9941">
                  <c:v>11856.924999999999</c:v>
                </c:pt>
                <c:pt idx="9942">
                  <c:v>11858.19</c:v>
                </c:pt>
                <c:pt idx="9943">
                  <c:v>11860.37</c:v>
                </c:pt>
                <c:pt idx="9944">
                  <c:v>11860.573</c:v>
                </c:pt>
                <c:pt idx="9945">
                  <c:v>11860.643</c:v>
                </c:pt>
                <c:pt idx="9946">
                  <c:v>11860.786</c:v>
                </c:pt>
                <c:pt idx="9947">
                  <c:v>11864.221</c:v>
                </c:pt>
                <c:pt idx="9948">
                  <c:v>11867.869000000001</c:v>
                </c:pt>
                <c:pt idx="9949">
                  <c:v>11868.004000000001</c:v>
                </c:pt>
                <c:pt idx="9950">
                  <c:v>11870.457</c:v>
                </c:pt>
                <c:pt idx="9951">
                  <c:v>11871.518</c:v>
                </c:pt>
                <c:pt idx="9952">
                  <c:v>11872.911</c:v>
                </c:pt>
                <c:pt idx="9953">
                  <c:v>11874.593000000001</c:v>
                </c:pt>
                <c:pt idx="9954">
                  <c:v>11875.165999999999</c:v>
                </c:pt>
                <c:pt idx="9955">
                  <c:v>11875.771000000001</c:v>
                </c:pt>
                <c:pt idx="9956">
                  <c:v>11877.817999999999</c:v>
                </c:pt>
                <c:pt idx="9957">
                  <c:v>11878.815000000001</c:v>
                </c:pt>
                <c:pt idx="9958">
                  <c:v>11880.272000000001</c:v>
                </c:pt>
                <c:pt idx="9959">
                  <c:v>11881.703</c:v>
                </c:pt>
                <c:pt idx="9960">
                  <c:v>11882.463</c:v>
                </c:pt>
                <c:pt idx="9961">
                  <c:v>11882.726000000001</c:v>
                </c:pt>
                <c:pt idx="9962">
                  <c:v>11885.179</c:v>
                </c:pt>
                <c:pt idx="9963">
                  <c:v>11886.111000000001</c:v>
                </c:pt>
                <c:pt idx="9964">
                  <c:v>11888.138000000001</c:v>
                </c:pt>
                <c:pt idx="9965">
                  <c:v>11889.76</c:v>
                </c:pt>
                <c:pt idx="9966">
                  <c:v>11890.085999999999</c:v>
                </c:pt>
                <c:pt idx="9967">
                  <c:v>11890.755999999999</c:v>
                </c:pt>
                <c:pt idx="9968">
                  <c:v>11892.54</c:v>
                </c:pt>
                <c:pt idx="9969">
                  <c:v>11893.407999999999</c:v>
                </c:pt>
                <c:pt idx="9970">
                  <c:v>11894.993</c:v>
                </c:pt>
                <c:pt idx="9971">
                  <c:v>11895.925999999999</c:v>
                </c:pt>
                <c:pt idx="9972">
                  <c:v>11898.248</c:v>
                </c:pt>
                <c:pt idx="9973">
                  <c:v>11899.9</c:v>
                </c:pt>
                <c:pt idx="9974">
                  <c:v>11900.705</c:v>
                </c:pt>
                <c:pt idx="9975">
                  <c:v>11902.355</c:v>
                </c:pt>
                <c:pt idx="9976">
                  <c:v>11903.037</c:v>
                </c:pt>
                <c:pt idx="9977">
                  <c:v>11904.353999999999</c:v>
                </c:pt>
                <c:pt idx="9978">
                  <c:v>11904.808000000001</c:v>
                </c:pt>
                <c:pt idx="9979">
                  <c:v>11905.74</c:v>
                </c:pt>
                <c:pt idx="9980">
                  <c:v>11907.262000000001</c:v>
                </c:pt>
                <c:pt idx="9981">
                  <c:v>11908.002</c:v>
                </c:pt>
                <c:pt idx="9982">
                  <c:v>11909.715</c:v>
                </c:pt>
                <c:pt idx="9983">
                  <c:v>11910.147999999999</c:v>
                </c:pt>
                <c:pt idx="9984">
                  <c:v>11911.65</c:v>
                </c:pt>
                <c:pt idx="9985">
                  <c:v>11912.169</c:v>
                </c:pt>
                <c:pt idx="9986">
                  <c:v>11912.808000000001</c:v>
                </c:pt>
                <c:pt idx="9987">
                  <c:v>11913.233</c:v>
                </c:pt>
                <c:pt idx="9988">
                  <c:v>11914.621999999999</c:v>
                </c:pt>
                <c:pt idx="9989">
                  <c:v>11915.299000000001</c:v>
                </c:pt>
                <c:pt idx="9990">
                  <c:v>11917.075999999999</c:v>
                </c:pt>
                <c:pt idx="9991">
                  <c:v>11917.259</c:v>
                </c:pt>
                <c:pt idx="9992">
                  <c:v>11918.947</c:v>
                </c:pt>
                <c:pt idx="9993">
                  <c:v>11919.529</c:v>
                </c:pt>
                <c:pt idx="9994">
                  <c:v>11921.983</c:v>
                </c:pt>
                <c:pt idx="9995">
                  <c:v>11922.596</c:v>
                </c:pt>
                <c:pt idx="9996">
                  <c:v>11924.37</c:v>
                </c:pt>
                <c:pt idx="9997">
                  <c:v>11924.437</c:v>
                </c:pt>
                <c:pt idx="9998">
                  <c:v>11925.688</c:v>
                </c:pt>
                <c:pt idx="9999">
                  <c:v>11926.191999999999</c:v>
                </c:pt>
                <c:pt idx="10000">
                  <c:v>11927.106</c:v>
                </c:pt>
                <c:pt idx="10001">
                  <c:v>11928.848</c:v>
                </c:pt>
                <c:pt idx="10002">
                  <c:v>11929.508</c:v>
                </c:pt>
                <c:pt idx="10003">
                  <c:v>11929.999</c:v>
                </c:pt>
                <c:pt idx="10004">
                  <c:v>11932.727999999999</c:v>
                </c:pt>
                <c:pt idx="10005">
                  <c:v>11932.822</c:v>
                </c:pt>
                <c:pt idx="10006">
                  <c:v>11932.894</c:v>
                </c:pt>
                <c:pt idx="10007">
                  <c:v>11933.38</c:v>
                </c:pt>
                <c:pt idx="10008">
                  <c:v>11935.787</c:v>
                </c:pt>
                <c:pt idx="10009">
                  <c:v>11936.137000000001</c:v>
                </c:pt>
                <c:pt idx="10010">
                  <c:v>11936.606</c:v>
                </c:pt>
                <c:pt idx="10011">
                  <c:v>11938.681</c:v>
                </c:pt>
                <c:pt idx="10012">
                  <c:v>11939.450999999999</c:v>
                </c:pt>
                <c:pt idx="10013">
                  <c:v>11940.485000000001</c:v>
                </c:pt>
                <c:pt idx="10014">
                  <c:v>11941.574000000001</c:v>
                </c:pt>
                <c:pt idx="10015">
                  <c:v>11942.767</c:v>
                </c:pt>
                <c:pt idx="10016">
                  <c:v>11944.468000000001</c:v>
                </c:pt>
                <c:pt idx="10017">
                  <c:v>11946.081</c:v>
                </c:pt>
                <c:pt idx="10018">
                  <c:v>11947.361000000001</c:v>
                </c:pt>
                <c:pt idx="10019">
                  <c:v>11948.244000000001</c:v>
                </c:pt>
                <c:pt idx="10020">
                  <c:v>11949.396000000001</c:v>
                </c:pt>
                <c:pt idx="10021">
                  <c:v>11950.254999999999</c:v>
                </c:pt>
                <c:pt idx="10022">
                  <c:v>11952.710999999999</c:v>
                </c:pt>
                <c:pt idx="10023">
                  <c:v>11953.147999999999</c:v>
                </c:pt>
                <c:pt idx="10024">
                  <c:v>11953.897000000001</c:v>
                </c:pt>
                <c:pt idx="10025">
                  <c:v>11956.003000000001</c:v>
                </c:pt>
                <c:pt idx="10026">
                  <c:v>11956.025</c:v>
                </c:pt>
                <c:pt idx="10027">
                  <c:v>11956.041999999999</c:v>
                </c:pt>
                <c:pt idx="10028">
                  <c:v>11956.157999999999</c:v>
                </c:pt>
                <c:pt idx="10029">
                  <c:v>11958.936</c:v>
                </c:pt>
                <c:pt idx="10030">
                  <c:v>11959.882</c:v>
                </c:pt>
                <c:pt idx="10031">
                  <c:v>11961.829</c:v>
                </c:pt>
                <c:pt idx="10032">
                  <c:v>11963.761</c:v>
                </c:pt>
                <c:pt idx="10033">
                  <c:v>11964.723</c:v>
                </c:pt>
                <c:pt idx="10034">
                  <c:v>11965.97</c:v>
                </c:pt>
                <c:pt idx="10035">
                  <c:v>11967.616</c:v>
                </c:pt>
                <c:pt idx="10036">
                  <c:v>11967.641</c:v>
                </c:pt>
                <c:pt idx="10037">
                  <c:v>11969.284</c:v>
                </c:pt>
                <c:pt idx="10038">
                  <c:v>11970.51</c:v>
                </c:pt>
                <c:pt idx="10039">
                  <c:v>11971.52</c:v>
                </c:pt>
                <c:pt idx="10040">
                  <c:v>11972.599</c:v>
                </c:pt>
                <c:pt idx="10041">
                  <c:v>11973.404</c:v>
                </c:pt>
                <c:pt idx="10042">
                  <c:v>11975.913</c:v>
                </c:pt>
                <c:pt idx="10043">
                  <c:v>11978.936</c:v>
                </c:pt>
                <c:pt idx="10044">
                  <c:v>11979.191000000001</c:v>
                </c:pt>
                <c:pt idx="10045">
                  <c:v>11979.228999999999</c:v>
                </c:pt>
                <c:pt idx="10046">
                  <c:v>11979.278</c:v>
                </c:pt>
                <c:pt idx="10047">
                  <c:v>11982.543</c:v>
                </c:pt>
                <c:pt idx="10048">
                  <c:v>11983.156999999999</c:v>
                </c:pt>
                <c:pt idx="10049">
                  <c:v>11984.978999999999</c:v>
                </c:pt>
                <c:pt idx="10050">
                  <c:v>11985.857</c:v>
                </c:pt>
                <c:pt idx="10051">
                  <c:v>11987.036</c:v>
                </c:pt>
                <c:pt idx="10052">
                  <c:v>11987.871999999999</c:v>
                </c:pt>
                <c:pt idx="10053">
                  <c:v>11989.172</c:v>
                </c:pt>
                <c:pt idx="10054">
                  <c:v>11990.766</c:v>
                </c:pt>
                <c:pt idx="10055">
                  <c:v>11990.915999999999</c:v>
                </c:pt>
                <c:pt idx="10056">
                  <c:v>11992.486999999999</c:v>
                </c:pt>
                <c:pt idx="10057">
                  <c:v>11996.14</c:v>
                </c:pt>
                <c:pt idx="10058">
                  <c:v>11996.781000000001</c:v>
                </c:pt>
                <c:pt idx="10059">
                  <c:v>11997.909</c:v>
                </c:pt>
                <c:pt idx="10060">
                  <c:v>11999.174999999999</c:v>
                </c:pt>
                <c:pt idx="10061">
                  <c:v>12000.618</c:v>
                </c:pt>
                <c:pt idx="10062">
                  <c:v>12001.272999999999</c:v>
                </c:pt>
                <c:pt idx="10063">
                  <c:v>12002.554</c:v>
                </c:pt>
                <c:pt idx="10064">
                  <c:v>12003.325999999999</c:v>
                </c:pt>
                <c:pt idx="10065">
                  <c:v>12005.852000000001</c:v>
                </c:pt>
                <c:pt idx="10066">
                  <c:v>12005.933000000001</c:v>
                </c:pt>
                <c:pt idx="10067">
                  <c:v>12006.034</c:v>
                </c:pt>
                <c:pt idx="10068">
                  <c:v>12006.444</c:v>
                </c:pt>
                <c:pt idx="10069">
                  <c:v>12008.743</c:v>
                </c:pt>
                <c:pt idx="10070">
                  <c:v>12009.313</c:v>
                </c:pt>
                <c:pt idx="10071">
                  <c:v>12010.257</c:v>
                </c:pt>
                <c:pt idx="10072">
                  <c:v>12011.450999999999</c:v>
                </c:pt>
                <c:pt idx="10073">
                  <c:v>12012.691000000001</c:v>
                </c:pt>
                <c:pt idx="10074">
                  <c:v>12014.16</c:v>
                </c:pt>
                <c:pt idx="10075">
                  <c:v>12014.748</c:v>
                </c:pt>
                <c:pt idx="10076">
                  <c:v>12016.071</c:v>
                </c:pt>
                <c:pt idx="10077">
                  <c:v>12019.24</c:v>
                </c:pt>
                <c:pt idx="10078">
                  <c:v>12019.45</c:v>
                </c:pt>
                <c:pt idx="10079">
                  <c:v>12019.576999999999</c:v>
                </c:pt>
                <c:pt idx="10080">
                  <c:v>12020.088</c:v>
                </c:pt>
                <c:pt idx="10081">
                  <c:v>12022.285</c:v>
                </c:pt>
                <c:pt idx="10082">
                  <c:v>12022.829</c:v>
                </c:pt>
                <c:pt idx="10083">
                  <c:v>12024.994000000001</c:v>
                </c:pt>
                <c:pt idx="10084">
                  <c:v>12026.209000000001</c:v>
                </c:pt>
                <c:pt idx="10085">
                  <c:v>12028.224</c:v>
                </c:pt>
                <c:pt idx="10086">
                  <c:v>12030.41</c:v>
                </c:pt>
                <c:pt idx="10087">
                  <c:v>12032.716</c:v>
                </c:pt>
                <c:pt idx="10088">
                  <c:v>12032.968000000001</c:v>
                </c:pt>
                <c:pt idx="10089">
                  <c:v>12033.119000000001</c:v>
                </c:pt>
                <c:pt idx="10090">
                  <c:v>12033.732</c:v>
                </c:pt>
                <c:pt idx="10091">
                  <c:v>12035.826999999999</c:v>
                </c:pt>
                <c:pt idx="10092">
                  <c:v>12036.347</c:v>
                </c:pt>
                <c:pt idx="10093">
                  <c:v>12037.207</c:v>
                </c:pt>
                <c:pt idx="10094">
                  <c:v>12038.536</c:v>
                </c:pt>
                <c:pt idx="10095">
                  <c:v>12039.726000000001</c:v>
                </c:pt>
                <c:pt idx="10096">
                  <c:v>12041.244000000001</c:v>
                </c:pt>
                <c:pt idx="10097">
                  <c:v>12041.699000000001</c:v>
                </c:pt>
                <c:pt idx="10098">
                  <c:v>12043.106</c:v>
                </c:pt>
                <c:pt idx="10099">
                  <c:v>12043.953</c:v>
                </c:pt>
                <c:pt idx="10100">
                  <c:v>12046.191000000001</c:v>
                </c:pt>
                <c:pt idx="10101">
                  <c:v>12046.484</c:v>
                </c:pt>
                <c:pt idx="10102">
                  <c:v>12046.661</c:v>
                </c:pt>
                <c:pt idx="10103">
                  <c:v>12049.37</c:v>
                </c:pt>
                <c:pt idx="10104">
                  <c:v>12049.862999999999</c:v>
                </c:pt>
                <c:pt idx="10105">
                  <c:v>12050.683000000001</c:v>
                </c:pt>
                <c:pt idx="10106">
                  <c:v>12053.243</c:v>
                </c:pt>
                <c:pt idx="10107">
                  <c:v>12055.174999999999</c:v>
                </c:pt>
                <c:pt idx="10108">
                  <c:v>12056.621999999999</c:v>
                </c:pt>
                <c:pt idx="10109">
                  <c:v>12057.495000000001</c:v>
                </c:pt>
                <c:pt idx="10110">
                  <c:v>12057.564</c:v>
                </c:pt>
                <c:pt idx="10111">
                  <c:v>12059.665999999999</c:v>
                </c:pt>
                <c:pt idx="10112">
                  <c:v>12060.002</c:v>
                </c:pt>
                <c:pt idx="10113">
                  <c:v>12060.203</c:v>
                </c:pt>
                <c:pt idx="10114">
                  <c:v>12061.02</c:v>
                </c:pt>
                <c:pt idx="10115">
                  <c:v>12062.912</c:v>
                </c:pt>
                <c:pt idx="10116">
                  <c:v>12063.380999999999</c:v>
                </c:pt>
                <c:pt idx="10117">
                  <c:v>12064.157999999999</c:v>
                </c:pt>
                <c:pt idx="10118">
                  <c:v>12065.62</c:v>
                </c:pt>
                <c:pt idx="10119">
                  <c:v>12066.76</c:v>
                </c:pt>
                <c:pt idx="10120">
                  <c:v>12068.329</c:v>
                </c:pt>
                <c:pt idx="10121">
                  <c:v>12068.65</c:v>
                </c:pt>
                <c:pt idx="10122">
                  <c:v>12070.14</c:v>
                </c:pt>
                <c:pt idx="10123">
                  <c:v>12071.037</c:v>
                </c:pt>
                <c:pt idx="10124">
                  <c:v>12073.142</c:v>
                </c:pt>
                <c:pt idx="10125">
                  <c:v>12073.519</c:v>
                </c:pt>
                <c:pt idx="10126">
                  <c:v>12073.745999999999</c:v>
                </c:pt>
                <c:pt idx="10127">
                  <c:v>12074.663</c:v>
                </c:pt>
                <c:pt idx="10128">
                  <c:v>12076.454</c:v>
                </c:pt>
                <c:pt idx="10129">
                  <c:v>12076.897999999999</c:v>
                </c:pt>
                <c:pt idx="10130">
                  <c:v>12077.634</c:v>
                </c:pt>
                <c:pt idx="10131">
                  <c:v>12079.163</c:v>
                </c:pt>
                <c:pt idx="10132">
                  <c:v>12080.277</c:v>
                </c:pt>
                <c:pt idx="10133">
                  <c:v>12081.055</c:v>
                </c:pt>
                <c:pt idx="10134">
                  <c:v>12083.037</c:v>
                </c:pt>
                <c:pt idx="10135">
                  <c:v>12083.941999999999</c:v>
                </c:pt>
                <c:pt idx="10136">
                  <c:v>12086.272999999999</c:v>
                </c:pt>
                <c:pt idx="10137">
                  <c:v>12087.269</c:v>
                </c:pt>
                <c:pt idx="10138">
                  <c:v>12088.605</c:v>
                </c:pt>
                <c:pt idx="10139">
                  <c:v>12090.245000000001</c:v>
                </c:pt>
                <c:pt idx="10140">
                  <c:v>12090.937</c:v>
                </c:pt>
                <c:pt idx="10141">
                  <c:v>12091.5</c:v>
                </c:pt>
                <c:pt idx="10142">
                  <c:v>12093.268</c:v>
                </c:pt>
                <c:pt idx="10143">
                  <c:v>12095.438</c:v>
                </c:pt>
                <c:pt idx="10144">
                  <c:v>12095.6</c:v>
                </c:pt>
                <c:pt idx="10145">
                  <c:v>12097.021000000001</c:v>
                </c:pt>
                <c:pt idx="10146">
                  <c:v>12097.931</c:v>
                </c:pt>
                <c:pt idx="10147">
                  <c:v>12100.263000000001</c:v>
                </c:pt>
                <c:pt idx="10148">
                  <c:v>12100.630999999999</c:v>
                </c:pt>
                <c:pt idx="10149">
                  <c:v>12102.593999999999</c:v>
                </c:pt>
                <c:pt idx="10150">
                  <c:v>12104.192999999999</c:v>
                </c:pt>
                <c:pt idx="10151">
                  <c:v>12104.924999999999</c:v>
                </c:pt>
                <c:pt idx="10152">
                  <c:v>12105.823</c:v>
                </c:pt>
                <c:pt idx="10153">
                  <c:v>12107.257</c:v>
                </c:pt>
                <c:pt idx="10154">
                  <c:v>12108.424999999999</c:v>
                </c:pt>
                <c:pt idx="10155">
                  <c:v>12109.588</c:v>
                </c:pt>
                <c:pt idx="10156">
                  <c:v>12110.415000000001</c:v>
                </c:pt>
                <c:pt idx="10157">
                  <c:v>12111.016</c:v>
                </c:pt>
                <c:pt idx="10158">
                  <c:v>12111.92</c:v>
                </c:pt>
                <c:pt idx="10159">
                  <c:v>12112.656000000001</c:v>
                </c:pt>
                <c:pt idx="10160">
                  <c:v>12114.251</c:v>
                </c:pt>
                <c:pt idx="10161">
                  <c:v>12116.208000000001</c:v>
                </c:pt>
                <c:pt idx="10162">
                  <c:v>12116.888000000001</c:v>
                </c:pt>
                <c:pt idx="10163">
                  <c:v>12118.914000000001</c:v>
                </c:pt>
                <c:pt idx="10164">
                  <c:v>12121.245000000001</c:v>
                </c:pt>
                <c:pt idx="10165">
                  <c:v>12121.4</c:v>
                </c:pt>
                <c:pt idx="10166">
                  <c:v>12123.576999999999</c:v>
                </c:pt>
                <c:pt idx="10167">
                  <c:v>12125.35</c:v>
                </c:pt>
                <c:pt idx="10168">
                  <c:v>12125.907999999999</c:v>
                </c:pt>
                <c:pt idx="10169">
                  <c:v>12126.593999999999</c:v>
                </c:pt>
                <c:pt idx="10170">
                  <c:v>12128.24</c:v>
                </c:pt>
                <c:pt idx="10171">
                  <c:v>12129.581</c:v>
                </c:pt>
                <c:pt idx="10172">
                  <c:v>12130.571</c:v>
                </c:pt>
                <c:pt idx="10173">
                  <c:v>12131.786</c:v>
                </c:pt>
                <c:pt idx="10174">
                  <c:v>12132.902</c:v>
                </c:pt>
                <c:pt idx="10175">
                  <c:v>12133.813</c:v>
                </c:pt>
                <c:pt idx="10176">
                  <c:v>12135.234</c:v>
                </c:pt>
                <c:pt idx="10177">
                  <c:v>12136.978999999999</c:v>
                </c:pt>
                <c:pt idx="10178">
                  <c:v>12137.565000000001</c:v>
                </c:pt>
                <c:pt idx="10179">
                  <c:v>12138.044</c:v>
                </c:pt>
                <c:pt idx="10180">
                  <c:v>12139.897999999999</c:v>
                </c:pt>
                <c:pt idx="10181">
                  <c:v>12142.171</c:v>
                </c:pt>
                <c:pt idx="10182">
                  <c:v>12142.228999999999</c:v>
                </c:pt>
                <c:pt idx="10183">
                  <c:v>12142.275</c:v>
                </c:pt>
                <c:pt idx="10184">
                  <c:v>12142.733</c:v>
                </c:pt>
                <c:pt idx="10185">
                  <c:v>12144.56</c:v>
                </c:pt>
                <c:pt idx="10186">
                  <c:v>12146.507</c:v>
                </c:pt>
                <c:pt idx="10187">
                  <c:v>12146.892</c:v>
                </c:pt>
                <c:pt idx="10188">
                  <c:v>12147.364</c:v>
                </c:pt>
                <c:pt idx="10189">
                  <c:v>12149.223</c:v>
                </c:pt>
                <c:pt idx="10190">
                  <c:v>12150.737999999999</c:v>
                </c:pt>
                <c:pt idx="10191">
                  <c:v>12151.555</c:v>
                </c:pt>
                <c:pt idx="10192">
                  <c:v>12152.557000000001</c:v>
                </c:pt>
                <c:pt idx="10193">
                  <c:v>12153.886</c:v>
                </c:pt>
                <c:pt idx="10194">
                  <c:v>12154.968999999999</c:v>
                </c:pt>
                <c:pt idx="10195">
                  <c:v>12156.218000000001</c:v>
                </c:pt>
                <c:pt idx="10196">
                  <c:v>12157.749</c:v>
                </c:pt>
                <c:pt idx="10197">
                  <c:v>12158.549000000001</c:v>
                </c:pt>
                <c:pt idx="10198">
                  <c:v>12159.2</c:v>
                </c:pt>
                <c:pt idx="10199">
                  <c:v>12160.88</c:v>
                </c:pt>
                <c:pt idx="10200">
                  <c:v>12162.941000000001</c:v>
                </c:pt>
                <c:pt idx="10201">
                  <c:v>12163.155000000001</c:v>
                </c:pt>
                <c:pt idx="10202">
                  <c:v>12163.212</c:v>
                </c:pt>
                <c:pt idx="10203">
                  <c:v>12163.432000000001</c:v>
                </c:pt>
                <c:pt idx="10204">
                  <c:v>12165.543</c:v>
                </c:pt>
                <c:pt idx="10205">
                  <c:v>12167.663</c:v>
                </c:pt>
                <c:pt idx="10206">
                  <c:v>12168.134</c:v>
                </c:pt>
                <c:pt idx="10207">
                  <c:v>12170.206</c:v>
                </c:pt>
                <c:pt idx="10208">
                  <c:v>12171.895</c:v>
                </c:pt>
                <c:pt idx="10209">
                  <c:v>12172.537</c:v>
                </c:pt>
                <c:pt idx="10210">
                  <c:v>12173.326999999999</c:v>
                </c:pt>
                <c:pt idx="10211">
                  <c:v>12174.869000000001</c:v>
                </c:pt>
                <c:pt idx="10212">
                  <c:v>12177.2</c:v>
                </c:pt>
                <c:pt idx="10213">
                  <c:v>12177.5</c:v>
                </c:pt>
                <c:pt idx="10214">
                  <c:v>12178.812</c:v>
                </c:pt>
                <c:pt idx="10215">
                  <c:v>12180.041999999999</c:v>
                </c:pt>
                <c:pt idx="10216">
                  <c:v>12181.633</c:v>
                </c:pt>
                <c:pt idx="10217">
                  <c:v>12182.007</c:v>
                </c:pt>
                <c:pt idx="10218">
                  <c:v>12183.808000000001</c:v>
                </c:pt>
                <c:pt idx="10219">
                  <c:v>12184.415000000001</c:v>
                </c:pt>
                <c:pt idx="10220">
                  <c:v>12185.492</c:v>
                </c:pt>
                <c:pt idx="10221">
                  <c:v>12186.823</c:v>
                </c:pt>
                <c:pt idx="10222">
                  <c:v>12187.573</c:v>
                </c:pt>
                <c:pt idx="10223">
                  <c:v>12189.231</c:v>
                </c:pt>
                <c:pt idx="10224">
                  <c:v>12190.261</c:v>
                </c:pt>
                <c:pt idx="10225">
                  <c:v>12191.338</c:v>
                </c:pt>
                <c:pt idx="10226">
                  <c:v>12191.638999999999</c:v>
                </c:pt>
                <c:pt idx="10227">
                  <c:v>12192.173000000001</c:v>
                </c:pt>
                <c:pt idx="10228">
                  <c:v>12194.047</c:v>
                </c:pt>
                <c:pt idx="10229">
                  <c:v>12196.455</c:v>
                </c:pt>
                <c:pt idx="10230">
                  <c:v>12198.853999999999</c:v>
                </c:pt>
                <c:pt idx="10231">
                  <c:v>12198.888999999999</c:v>
                </c:pt>
                <c:pt idx="10232">
                  <c:v>12201.272000000001</c:v>
                </c:pt>
                <c:pt idx="10233">
                  <c:v>12205.534</c:v>
                </c:pt>
                <c:pt idx="10234">
                  <c:v>12207.518</c:v>
                </c:pt>
                <c:pt idx="10235">
                  <c:v>12208.495000000001</c:v>
                </c:pt>
                <c:pt idx="10236">
                  <c:v>12210.165000000001</c:v>
                </c:pt>
                <c:pt idx="10237">
                  <c:v>12210.903</c:v>
                </c:pt>
                <c:pt idx="10238">
                  <c:v>12212.215</c:v>
                </c:pt>
                <c:pt idx="10239">
                  <c:v>12213.312</c:v>
                </c:pt>
                <c:pt idx="10240">
                  <c:v>12213.93</c:v>
                </c:pt>
                <c:pt idx="10241">
                  <c:v>12215.72</c:v>
                </c:pt>
                <c:pt idx="10242">
                  <c:v>12216.146000000001</c:v>
                </c:pt>
                <c:pt idx="10243">
                  <c:v>12217.695</c:v>
                </c:pt>
                <c:pt idx="10244">
                  <c:v>12220.536</c:v>
                </c:pt>
                <c:pt idx="10245">
                  <c:v>12221.460999999999</c:v>
                </c:pt>
                <c:pt idx="10246">
                  <c:v>12222.944</c:v>
                </c:pt>
                <c:pt idx="10247">
                  <c:v>12224.772999999999</c:v>
                </c:pt>
                <c:pt idx="10248">
                  <c:v>12225.226000000001</c:v>
                </c:pt>
                <c:pt idx="10249">
                  <c:v>12225.352000000001</c:v>
                </c:pt>
                <c:pt idx="10250">
                  <c:v>12225.575999999999</c:v>
                </c:pt>
                <c:pt idx="10251">
                  <c:v>12226.22</c:v>
                </c:pt>
                <c:pt idx="10252">
                  <c:v>12227.76</c:v>
                </c:pt>
                <c:pt idx="10253">
                  <c:v>12228.991</c:v>
                </c:pt>
                <c:pt idx="10254">
                  <c:v>12230.168</c:v>
                </c:pt>
                <c:pt idx="10255">
                  <c:v>12232.755999999999</c:v>
                </c:pt>
                <c:pt idx="10256">
                  <c:v>12234.984</c:v>
                </c:pt>
                <c:pt idx="10257">
                  <c:v>12237.393</c:v>
                </c:pt>
                <c:pt idx="10258">
                  <c:v>12238.937</c:v>
                </c:pt>
                <c:pt idx="10259">
                  <c:v>12239.800999999999</c:v>
                </c:pt>
                <c:pt idx="10260">
                  <c:v>12240.287</c:v>
                </c:pt>
                <c:pt idx="10261">
                  <c:v>12242.03</c:v>
                </c:pt>
                <c:pt idx="10262">
                  <c:v>12242.208000000001</c:v>
                </c:pt>
                <c:pt idx="10263">
                  <c:v>12244.052</c:v>
                </c:pt>
                <c:pt idx="10264">
                  <c:v>12245.617</c:v>
                </c:pt>
                <c:pt idx="10265">
                  <c:v>12247.816999999999</c:v>
                </c:pt>
                <c:pt idx="10266">
                  <c:v>12249.433000000001</c:v>
                </c:pt>
                <c:pt idx="10267">
                  <c:v>12250.657999999999</c:v>
                </c:pt>
                <c:pt idx="10268">
                  <c:v>12252.298000000001</c:v>
                </c:pt>
                <c:pt idx="10269">
                  <c:v>12254.249</c:v>
                </c:pt>
                <c:pt idx="10270">
                  <c:v>12255.348</c:v>
                </c:pt>
                <c:pt idx="10271">
                  <c:v>12256.656999999999</c:v>
                </c:pt>
                <c:pt idx="10272">
                  <c:v>12258.978999999999</c:v>
                </c:pt>
                <c:pt idx="10273">
                  <c:v>12259.065000000001</c:v>
                </c:pt>
                <c:pt idx="10274">
                  <c:v>12259.112999999999</c:v>
                </c:pt>
                <c:pt idx="10275">
                  <c:v>12259.287</c:v>
                </c:pt>
                <c:pt idx="10276">
                  <c:v>12261.473</c:v>
                </c:pt>
                <c:pt idx="10277">
                  <c:v>12262.879000000001</c:v>
                </c:pt>
                <c:pt idx="10278">
                  <c:v>12263.880999999999</c:v>
                </c:pt>
                <c:pt idx="10279">
                  <c:v>12265.659</c:v>
                </c:pt>
                <c:pt idx="10280">
                  <c:v>12266.289000000001</c:v>
                </c:pt>
                <c:pt idx="10281">
                  <c:v>12266.644</c:v>
                </c:pt>
                <c:pt idx="10282">
                  <c:v>12267.915000000001</c:v>
                </c:pt>
                <c:pt idx="10283">
                  <c:v>12268.011</c:v>
                </c:pt>
                <c:pt idx="10284">
                  <c:v>12270.992</c:v>
                </c:pt>
                <c:pt idx="10285">
                  <c:v>12271.089</c:v>
                </c:pt>
                <c:pt idx="10286">
                  <c:v>12275.436</c:v>
                </c:pt>
                <c:pt idx="10287">
                  <c:v>12275.838</c:v>
                </c:pt>
                <c:pt idx="10288">
                  <c:v>12277.951999999999</c:v>
                </c:pt>
                <c:pt idx="10289">
                  <c:v>12279.971</c:v>
                </c:pt>
                <c:pt idx="10290">
                  <c:v>12280.272999999999</c:v>
                </c:pt>
                <c:pt idx="10291">
                  <c:v>12280.588</c:v>
                </c:pt>
                <c:pt idx="10292">
                  <c:v>12282.592000000001</c:v>
                </c:pt>
                <c:pt idx="10293">
                  <c:v>12284.161</c:v>
                </c:pt>
                <c:pt idx="10294">
                  <c:v>12284.507</c:v>
                </c:pt>
                <c:pt idx="10295">
                  <c:v>12284.912</c:v>
                </c:pt>
                <c:pt idx="10296">
                  <c:v>12285.337</c:v>
                </c:pt>
                <c:pt idx="10297">
                  <c:v>12287.232</c:v>
                </c:pt>
                <c:pt idx="10298">
                  <c:v>12289.041999999999</c:v>
                </c:pt>
                <c:pt idx="10299">
                  <c:v>12289.553</c:v>
                </c:pt>
                <c:pt idx="10300">
                  <c:v>12290.087</c:v>
                </c:pt>
                <c:pt idx="10301">
                  <c:v>12291.871999999999</c:v>
                </c:pt>
                <c:pt idx="10302">
                  <c:v>12293.578</c:v>
                </c:pt>
                <c:pt idx="10303">
                  <c:v>12294.835999999999</c:v>
                </c:pt>
                <c:pt idx="10304">
                  <c:v>12298.112999999999</c:v>
                </c:pt>
                <c:pt idx="10305">
                  <c:v>12298.833000000001</c:v>
                </c:pt>
                <c:pt idx="10306">
                  <c:v>12301.152</c:v>
                </c:pt>
                <c:pt idx="10307">
                  <c:v>12302.647999999999</c:v>
                </c:pt>
                <c:pt idx="10308">
                  <c:v>12303.473</c:v>
                </c:pt>
                <c:pt idx="10309">
                  <c:v>12305.793</c:v>
                </c:pt>
                <c:pt idx="10310">
                  <c:v>12307.184999999999</c:v>
                </c:pt>
                <c:pt idx="10311">
                  <c:v>12308.111999999999</c:v>
                </c:pt>
                <c:pt idx="10312">
                  <c:v>12309.084999999999</c:v>
                </c:pt>
                <c:pt idx="10313">
                  <c:v>12310.433000000001</c:v>
                </c:pt>
                <c:pt idx="10314">
                  <c:v>12311.72</c:v>
                </c:pt>
                <c:pt idx="10315">
                  <c:v>12312.753000000001</c:v>
                </c:pt>
                <c:pt idx="10316">
                  <c:v>12313.834000000001</c:v>
                </c:pt>
                <c:pt idx="10317">
                  <c:v>12315.073</c:v>
                </c:pt>
                <c:pt idx="10318">
                  <c:v>12316.255999999999</c:v>
                </c:pt>
                <c:pt idx="10319">
                  <c:v>12317.393</c:v>
                </c:pt>
                <c:pt idx="10320">
                  <c:v>12318.584000000001</c:v>
                </c:pt>
                <c:pt idx="10321">
                  <c:v>12319.713</c:v>
                </c:pt>
                <c:pt idx="10322">
                  <c:v>12320.790999999999</c:v>
                </c:pt>
                <c:pt idx="10323">
                  <c:v>12322.032999999999</c:v>
                </c:pt>
                <c:pt idx="10324">
                  <c:v>12323.333000000001</c:v>
                </c:pt>
                <c:pt idx="10325">
                  <c:v>12324.352999999999</c:v>
                </c:pt>
                <c:pt idx="10326">
                  <c:v>12325.325999999999</c:v>
                </c:pt>
                <c:pt idx="10327">
                  <c:v>12326.673000000001</c:v>
                </c:pt>
                <c:pt idx="10328">
                  <c:v>12329.861999999999</c:v>
                </c:pt>
                <c:pt idx="10329">
                  <c:v>12331.314</c:v>
                </c:pt>
                <c:pt idx="10330">
                  <c:v>12332.832</c:v>
                </c:pt>
                <c:pt idx="10331">
                  <c:v>12334.397999999999</c:v>
                </c:pt>
                <c:pt idx="10332">
                  <c:v>12335.953</c:v>
                </c:pt>
                <c:pt idx="10333">
                  <c:v>12337.582</c:v>
                </c:pt>
                <c:pt idx="10334">
                  <c:v>12337.643</c:v>
                </c:pt>
                <c:pt idx="10335">
                  <c:v>12338.272999999999</c:v>
                </c:pt>
                <c:pt idx="10336">
                  <c:v>12338.933999999999</c:v>
                </c:pt>
                <c:pt idx="10337">
                  <c:v>12342.332</c:v>
                </c:pt>
                <c:pt idx="10338">
                  <c:v>12342.913</c:v>
                </c:pt>
                <c:pt idx="10339">
                  <c:v>12345.233</c:v>
                </c:pt>
                <c:pt idx="10340">
                  <c:v>12347.081</c:v>
                </c:pt>
                <c:pt idx="10341">
                  <c:v>12347.554</c:v>
                </c:pt>
                <c:pt idx="10342">
                  <c:v>12348.004999999999</c:v>
                </c:pt>
                <c:pt idx="10343">
                  <c:v>12349.873</c:v>
                </c:pt>
                <c:pt idx="10344">
                  <c:v>12351.831</c:v>
                </c:pt>
                <c:pt idx="10345">
                  <c:v>12352.192999999999</c:v>
                </c:pt>
                <c:pt idx="10346">
                  <c:v>12352.54</c:v>
                </c:pt>
                <c:pt idx="10347">
                  <c:v>12354.513999999999</c:v>
                </c:pt>
                <c:pt idx="10348">
                  <c:v>12356.58</c:v>
                </c:pt>
                <c:pt idx="10349">
                  <c:v>12356.834000000001</c:v>
                </c:pt>
                <c:pt idx="10350">
                  <c:v>12357.075000000001</c:v>
                </c:pt>
                <c:pt idx="10351">
                  <c:v>12359.153</c:v>
                </c:pt>
                <c:pt idx="10352">
                  <c:v>12360.826999999999</c:v>
                </c:pt>
                <c:pt idx="10353">
                  <c:v>12363.299000000001</c:v>
                </c:pt>
                <c:pt idx="10354">
                  <c:v>12364.602999999999</c:v>
                </c:pt>
                <c:pt idx="10355">
                  <c:v>12365.948</c:v>
                </c:pt>
                <c:pt idx="10356">
                  <c:v>12366.963</c:v>
                </c:pt>
                <c:pt idx="10357">
                  <c:v>12368.598</c:v>
                </c:pt>
                <c:pt idx="10358">
                  <c:v>12371.246999999999</c:v>
                </c:pt>
                <c:pt idx="10359">
                  <c:v>12371.43</c:v>
                </c:pt>
                <c:pt idx="10360">
                  <c:v>12371.761</c:v>
                </c:pt>
                <c:pt idx="10361">
                  <c:v>12374.843999999999</c:v>
                </c:pt>
                <c:pt idx="10362">
                  <c:v>12376.547</c:v>
                </c:pt>
                <c:pt idx="10363">
                  <c:v>12376.558999999999</c:v>
                </c:pt>
                <c:pt idx="10364">
                  <c:v>12378.258</c:v>
                </c:pt>
                <c:pt idx="10365">
                  <c:v>12379.196</c:v>
                </c:pt>
                <c:pt idx="10366">
                  <c:v>12381.356</c:v>
                </c:pt>
                <c:pt idx="10367">
                  <c:v>12381.672</c:v>
                </c:pt>
                <c:pt idx="10368">
                  <c:v>12381.846</c:v>
                </c:pt>
                <c:pt idx="10369">
                  <c:v>12386.155000000001</c:v>
                </c:pt>
                <c:pt idx="10370">
                  <c:v>12387.145</c:v>
                </c:pt>
                <c:pt idx="10371">
                  <c:v>12388.5</c:v>
                </c:pt>
                <c:pt idx="10372">
                  <c:v>12390.953</c:v>
                </c:pt>
                <c:pt idx="10373">
                  <c:v>12391.598</c:v>
                </c:pt>
                <c:pt idx="10374">
                  <c:v>12391.913</c:v>
                </c:pt>
                <c:pt idx="10375">
                  <c:v>12392.444</c:v>
                </c:pt>
                <c:pt idx="10376">
                  <c:v>12394.282999999999</c:v>
                </c:pt>
                <c:pt idx="10377">
                  <c:v>12395.093999999999</c:v>
                </c:pt>
                <c:pt idx="10378">
                  <c:v>12395.326999999999</c:v>
                </c:pt>
                <c:pt idx="10379">
                  <c:v>12395.751</c:v>
                </c:pt>
                <c:pt idx="10380">
                  <c:v>12397.743</c:v>
                </c:pt>
                <c:pt idx="10381">
                  <c:v>12398.741</c:v>
                </c:pt>
                <c:pt idx="10382">
                  <c:v>12400.393</c:v>
                </c:pt>
                <c:pt idx="10383">
                  <c:v>12400.549000000001</c:v>
                </c:pt>
                <c:pt idx="10384">
                  <c:v>12402.155000000001</c:v>
                </c:pt>
                <c:pt idx="10385">
                  <c:v>12403.041999999999</c:v>
                </c:pt>
                <c:pt idx="10386">
                  <c:v>12405.347</c:v>
                </c:pt>
                <c:pt idx="10387">
                  <c:v>12405.569</c:v>
                </c:pt>
                <c:pt idx="10388">
                  <c:v>12405.691999999999</c:v>
                </c:pt>
                <c:pt idx="10389">
                  <c:v>12406.117</c:v>
                </c:pt>
                <c:pt idx="10390">
                  <c:v>12408.342000000001</c:v>
                </c:pt>
                <c:pt idx="10391">
                  <c:v>12408.983</c:v>
                </c:pt>
                <c:pt idx="10392">
                  <c:v>12410.146000000001</c:v>
                </c:pt>
                <c:pt idx="10393">
                  <c:v>12410.991</c:v>
                </c:pt>
                <c:pt idx="10394">
                  <c:v>12413.641</c:v>
                </c:pt>
                <c:pt idx="10395">
                  <c:v>12414.942999999999</c:v>
                </c:pt>
                <c:pt idx="10396">
                  <c:v>12416.29</c:v>
                </c:pt>
                <c:pt idx="10397">
                  <c:v>12417.950999999999</c:v>
                </c:pt>
                <c:pt idx="10398">
                  <c:v>12418.94</c:v>
                </c:pt>
                <c:pt idx="10399">
                  <c:v>12419.119000000001</c:v>
                </c:pt>
                <c:pt idx="10400">
                  <c:v>12419.264999999999</c:v>
                </c:pt>
                <c:pt idx="10401">
                  <c:v>12421.281999999999</c:v>
                </c:pt>
                <c:pt idx="10402">
                  <c:v>12423.236999999999</c:v>
                </c:pt>
                <c:pt idx="10403">
                  <c:v>12423.602000000001</c:v>
                </c:pt>
                <c:pt idx="10404">
                  <c:v>12423.977999999999</c:v>
                </c:pt>
                <c:pt idx="10405">
                  <c:v>12425.921</c:v>
                </c:pt>
                <c:pt idx="10406">
                  <c:v>12427.290999999999</c:v>
                </c:pt>
                <c:pt idx="10407">
                  <c:v>12427.806</c:v>
                </c:pt>
                <c:pt idx="10408">
                  <c:v>12428.241</c:v>
                </c:pt>
                <c:pt idx="10409">
                  <c:v>12428.69</c:v>
                </c:pt>
                <c:pt idx="10410">
                  <c:v>12430.561</c:v>
                </c:pt>
                <c:pt idx="10411">
                  <c:v>12432.374</c:v>
                </c:pt>
                <c:pt idx="10412">
                  <c:v>12432.880999999999</c:v>
                </c:pt>
                <c:pt idx="10413">
                  <c:v>12433.403</c:v>
                </c:pt>
                <c:pt idx="10414">
                  <c:v>12435.2</c:v>
                </c:pt>
                <c:pt idx="10415">
                  <c:v>12436.941999999999</c:v>
                </c:pt>
                <c:pt idx="10416">
                  <c:v>12437.52</c:v>
                </c:pt>
                <c:pt idx="10417">
                  <c:v>12441.511</c:v>
                </c:pt>
                <c:pt idx="10418">
                  <c:v>12442.828</c:v>
                </c:pt>
                <c:pt idx="10419">
                  <c:v>12444.478999999999</c:v>
                </c:pt>
                <c:pt idx="10420">
                  <c:v>12446.079</c:v>
                </c:pt>
                <c:pt idx="10421">
                  <c:v>12446.799000000001</c:v>
                </c:pt>
                <c:pt idx="10422">
                  <c:v>12447.540999999999</c:v>
                </c:pt>
                <c:pt idx="10423">
                  <c:v>12449.118</c:v>
                </c:pt>
                <c:pt idx="10424">
                  <c:v>12451.439</c:v>
                </c:pt>
                <c:pt idx="10425">
                  <c:v>12453.758</c:v>
                </c:pt>
                <c:pt idx="10426">
                  <c:v>12455.216</c:v>
                </c:pt>
                <c:pt idx="10427">
                  <c:v>12456.076999999999</c:v>
                </c:pt>
                <c:pt idx="10428">
                  <c:v>12456.967000000001</c:v>
                </c:pt>
                <c:pt idx="10429">
                  <c:v>12458.397999999999</c:v>
                </c:pt>
                <c:pt idx="10430">
                  <c:v>12459.484</c:v>
                </c:pt>
                <c:pt idx="10431">
                  <c:v>12459.784</c:v>
                </c:pt>
                <c:pt idx="10432">
                  <c:v>12460.717000000001</c:v>
                </c:pt>
                <c:pt idx="10433">
                  <c:v>12461.68</c:v>
                </c:pt>
                <c:pt idx="10434">
                  <c:v>12463.036</c:v>
                </c:pt>
                <c:pt idx="10435">
                  <c:v>12464.352999999999</c:v>
                </c:pt>
                <c:pt idx="10436">
                  <c:v>12465.356</c:v>
                </c:pt>
                <c:pt idx="10437">
                  <c:v>12466.392</c:v>
                </c:pt>
                <c:pt idx="10438">
                  <c:v>12467.675999999999</c:v>
                </c:pt>
                <c:pt idx="10439">
                  <c:v>12468.921</c:v>
                </c:pt>
                <c:pt idx="10440">
                  <c:v>12469.995999999999</c:v>
                </c:pt>
                <c:pt idx="10441">
                  <c:v>12471.105</c:v>
                </c:pt>
                <c:pt idx="10442">
                  <c:v>12472.315000000001</c:v>
                </c:pt>
                <c:pt idx="10443">
                  <c:v>12473.489</c:v>
                </c:pt>
                <c:pt idx="10444">
                  <c:v>12474.635</c:v>
                </c:pt>
                <c:pt idx="10445">
                  <c:v>12475.816999999999</c:v>
                </c:pt>
                <c:pt idx="10446">
                  <c:v>12476.955</c:v>
                </c:pt>
                <c:pt idx="10447">
                  <c:v>12479.273999999999</c:v>
                </c:pt>
                <c:pt idx="10448">
                  <c:v>12480.53</c:v>
                </c:pt>
                <c:pt idx="10449">
                  <c:v>12482.626</c:v>
                </c:pt>
                <c:pt idx="10450">
                  <c:v>12483.914000000001</c:v>
                </c:pt>
                <c:pt idx="10451">
                  <c:v>12486.233</c:v>
                </c:pt>
                <c:pt idx="10452">
                  <c:v>12487.194</c:v>
                </c:pt>
                <c:pt idx="10453">
                  <c:v>12488.554</c:v>
                </c:pt>
                <c:pt idx="10454">
                  <c:v>12489.955</c:v>
                </c:pt>
                <c:pt idx="10455">
                  <c:v>12490.873</c:v>
                </c:pt>
                <c:pt idx="10456">
                  <c:v>12491.763000000001</c:v>
                </c:pt>
                <c:pt idx="10457">
                  <c:v>12493.191999999999</c:v>
                </c:pt>
                <c:pt idx="10458">
                  <c:v>12494.668</c:v>
                </c:pt>
                <c:pt idx="10459">
                  <c:v>12495.513000000001</c:v>
                </c:pt>
                <c:pt idx="10460">
                  <c:v>12496.331</c:v>
                </c:pt>
                <c:pt idx="10461">
                  <c:v>12497.832</c:v>
                </c:pt>
                <c:pt idx="10462">
                  <c:v>12499.380999999999</c:v>
                </c:pt>
                <c:pt idx="10463">
                  <c:v>12500.152</c:v>
                </c:pt>
                <c:pt idx="10464">
                  <c:v>12500.898999999999</c:v>
                </c:pt>
                <c:pt idx="10465">
                  <c:v>12502.472</c:v>
                </c:pt>
                <c:pt idx="10466">
                  <c:v>12504.790999999999</c:v>
                </c:pt>
                <c:pt idx="10467">
                  <c:v>12505.468000000001</c:v>
                </c:pt>
                <c:pt idx="10468">
                  <c:v>12507.111000000001</c:v>
                </c:pt>
                <c:pt idx="10469">
                  <c:v>12508.806</c:v>
                </c:pt>
                <c:pt idx="10470">
                  <c:v>12509.431</c:v>
                </c:pt>
                <c:pt idx="10471">
                  <c:v>12510.036</c:v>
                </c:pt>
                <c:pt idx="10472">
                  <c:v>12510.998</c:v>
                </c:pt>
                <c:pt idx="10473">
                  <c:v>12511.75</c:v>
                </c:pt>
                <c:pt idx="10474">
                  <c:v>12513.519</c:v>
                </c:pt>
                <c:pt idx="10475">
                  <c:v>12514.07</c:v>
                </c:pt>
                <c:pt idx="10476">
                  <c:v>12516.39</c:v>
                </c:pt>
                <c:pt idx="10477">
                  <c:v>12518.231</c:v>
                </c:pt>
                <c:pt idx="10478">
                  <c:v>12518.71</c:v>
                </c:pt>
                <c:pt idx="10479">
                  <c:v>12519.173000000001</c:v>
                </c:pt>
                <c:pt idx="10480">
                  <c:v>12521.029</c:v>
                </c:pt>
                <c:pt idx="10481">
                  <c:v>12522.944</c:v>
                </c:pt>
                <c:pt idx="10482">
                  <c:v>12523.349</c:v>
                </c:pt>
                <c:pt idx="10483">
                  <c:v>12525.669</c:v>
                </c:pt>
                <c:pt idx="10484">
                  <c:v>12526.585999999999</c:v>
                </c:pt>
                <c:pt idx="10485">
                  <c:v>12527.612999999999</c:v>
                </c:pt>
                <c:pt idx="10486">
                  <c:v>12527.987999999999</c:v>
                </c:pt>
                <c:pt idx="10487">
                  <c:v>12528.384</c:v>
                </c:pt>
                <c:pt idx="10488">
                  <c:v>12530.308999999999</c:v>
                </c:pt>
                <c:pt idx="10489">
                  <c:v>12532.136</c:v>
                </c:pt>
                <c:pt idx="10490">
                  <c:v>12532.629000000001</c:v>
                </c:pt>
                <c:pt idx="10491">
                  <c:v>12533.147999999999</c:v>
                </c:pt>
                <c:pt idx="10492">
                  <c:v>12536.657999999999</c:v>
                </c:pt>
                <c:pt idx="10493">
                  <c:v>12537.913</c:v>
                </c:pt>
                <c:pt idx="10494">
                  <c:v>12539.59</c:v>
                </c:pt>
                <c:pt idx="10495">
                  <c:v>12541.181</c:v>
                </c:pt>
                <c:pt idx="10496">
                  <c:v>12541.91</c:v>
                </c:pt>
                <c:pt idx="10497">
                  <c:v>12542.679</c:v>
                </c:pt>
                <c:pt idx="10498">
                  <c:v>12544.231</c:v>
                </c:pt>
                <c:pt idx="10499">
                  <c:v>12545.703</c:v>
                </c:pt>
                <c:pt idx="10500">
                  <c:v>12546.550999999999</c:v>
                </c:pt>
                <c:pt idx="10501">
                  <c:v>12548.870999999999</c:v>
                </c:pt>
                <c:pt idx="10502">
                  <c:v>12550.226000000001</c:v>
                </c:pt>
                <c:pt idx="10503">
                  <c:v>12551.19</c:v>
                </c:pt>
                <c:pt idx="10504">
                  <c:v>12552.208000000001</c:v>
                </c:pt>
                <c:pt idx="10505">
                  <c:v>12553.511</c:v>
                </c:pt>
                <c:pt idx="10506">
                  <c:v>12554.748</c:v>
                </c:pt>
                <c:pt idx="10507">
                  <c:v>12555.831</c:v>
                </c:pt>
                <c:pt idx="10508">
                  <c:v>12556.973</c:v>
                </c:pt>
                <c:pt idx="10509">
                  <c:v>12558.151</c:v>
                </c:pt>
                <c:pt idx="10510">
                  <c:v>12559.271000000001</c:v>
                </c:pt>
                <c:pt idx="10511">
                  <c:v>12560.472</c:v>
                </c:pt>
                <c:pt idx="10512">
                  <c:v>12561.736999999999</c:v>
                </c:pt>
                <c:pt idx="10513">
                  <c:v>12563.793</c:v>
                </c:pt>
                <c:pt idx="10514">
                  <c:v>12565.111999999999</c:v>
                </c:pt>
                <c:pt idx="10515">
                  <c:v>12566.502</c:v>
                </c:pt>
                <c:pt idx="10516">
                  <c:v>12567.433000000001</c:v>
                </c:pt>
                <c:pt idx="10517">
                  <c:v>12568.315000000001</c:v>
                </c:pt>
                <c:pt idx="10518">
                  <c:v>12569.753000000001</c:v>
                </c:pt>
                <c:pt idx="10519">
                  <c:v>12571.267</c:v>
                </c:pt>
                <c:pt idx="10520">
                  <c:v>12572.073</c:v>
                </c:pt>
                <c:pt idx="10521">
                  <c:v>12572.838</c:v>
                </c:pt>
                <c:pt idx="10522">
                  <c:v>12574.393</c:v>
                </c:pt>
                <c:pt idx="10523">
                  <c:v>12576.031000000001</c:v>
                </c:pt>
                <c:pt idx="10524">
                  <c:v>12576.713</c:v>
                </c:pt>
                <c:pt idx="10525">
                  <c:v>12577.16</c:v>
                </c:pt>
                <c:pt idx="10526">
                  <c:v>12577.36</c:v>
                </c:pt>
                <c:pt idx="10527">
                  <c:v>12579.032999999999</c:v>
                </c:pt>
                <c:pt idx="10528">
                  <c:v>12580.796</c:v>
                </c:pt>
                <c:pt idx="10529">
                  <c:v>12581.353999999999</c:v>
                </c:pt>
                <c:pt idx="10530">
                  <c:v>12581.883</c:v>
                </c:pt>
                <c:pt idx="10531">
                  <c:v>12583.674000000001</c:v>
                </c:pt>
                <c:pt idx="10532">
                  <c:v>12585.562</c:v>
                </c:pt>
                <c:pt idx="10533">
                  <c:v>12585.994000000001</c:v>
                </c:pt>
                <c:pt idx="10534">
                  <c:v>12586.405000000001</c:v>
                </c:pt>
                <c:pt idx="10535">
                  <c:v>12588.315000000001</c:v>
                </c:pt>
                <c:pt idx="10536">
                  <c:v>12590.325999999999</c:v>
                </c:pt>
                <c:pt idx="10537">
                  <c:v>12590.635</c:v>
                </c:pt>
                <c:pt idx="10538">
                  <c:v>12595.091</c:v>
                </c:pt>
                <c:pt idx="10539">
                  <c:v>12595.45</c:v>
                </c:pt>
                <c:pt idx="10540">
                  <c:v>12597.594999999999</c:v>
                </c:pt>
                <c:pt idx="10541">
                  <c:v>12599.856</c:v>
                </c:pt>
                <c:pt idx="10542">
                  <c:v>12599.915000000001</c:v>
                </c:pt>
                <c:pt idx="10543">
                  <c:v>12602.16</c:v>
                </c:pt>
                <c:pt idx="10544">
                  <c:v>12602.235000000001</c:v>
                </c:pt>
                <c:pt idx="10545">
                  <c:v>12604.495000000001</c:v>
                </c:pt>
                <c:pt idx="10546">
                  <c:v>12604.556</c:v>
                </c:pt>
                <c:pt idx="10547">
                  <c:v>12604.62</c:v>
                </c:pt>
                <c:pt idx="10548">
                  <c:v>12606.876</c:v>
                </c:pt>
                <c:pt idx="10549">
                  <c:v>12609.018</c:v>
                </c:pt>
                <c:pt idx="10550">
                  <c:v>12609.196</c:v>
                </c:pt>
                <c:pt idx="10551">
                  <c:v>12609.385</c:v>
                </c:pt>
                <c:pt idx="10552">
                  <c:v>12613.54</c:v>
                </c:pt>
                <c:pt idx="10553">
                  <c:v>12613.837</c:v>
                </c:pt>
                <c:pt idx="10554">
                  <c:v>12618.063</c:v>
                </c:pt>
                <c:pt idx="10555">
                  <c:v>12618.477999999999</c:v>
                </c:pt>
                <c:pt idx="10556">
                  <c:v>12620.798000000001</c:v>
                </c:pt>
                <c:pt idx="10557">
                  <c:v>12622.584999999999</c:v>
                </c:pt>
                <c:pt idx="10558">
                  <c:v>12623.117</c:v>
                </c:pt>
                <c:pt idx="10559">
                  <c:v>12625.438</c:v>
                </c:pt>
                <c:pt idx="10560">
                  <c:v>12627.107</c:v>
                </c:pt>
                <c:pt idx="10561">
                  <c:v>12627.758</c:v>
                </c:pt>
                <c:pt idx="10562">
                  <c:v>12628.442999999999</c:v>
                </c:pt>
                <c:pt idx="10563">
                  <c:v>12630.078</c:v>
                </c:pt>
                <c:pt idx="10564">
                  <c:v>12631.63</c:v>
                </c:pt>
                <c:pt idx="10565">
                  <c:v>12632.397999999999</c:v>
                </c:pt>
                <c:pt idx="10566">
                  <c:v>12633.209000000001</c:v>
                </c:pt>
                <c:pt idx="10567">
                  <c:v>12634.718999999999</c:v>
                </c:pt>
                <c:pt idx="10568">
                  <c:v>12636.152</c:v>
                </c:pt>
                <c:pt idx="10569">
                  <c:v>12637.039000000001</c:v>
                </c:pt>
                <c:pt idx="10570">
                  <c:v>12637.974</c:v>
                </c:pt>
                <c:pt idx="10571">
                  <c:v>12640.856</c:v>
                </c:pt>
                <c:pt idx="10572">
                  <c:v>12641.68</c:v>
                </c:pt>
                <c:pt idx="10573">
                  <c:v>12642.737999999999</c:v>
                </c:pt>
                <c:pt idx="10574">
                  <c:v>12644</c:v>
                </c:pt>
                <c:pt idx="10575">
                  <c:v>12645.197</c:v>
                </c:pt>
                <c:pt idx="10576">
                  <c:v>12646.319</c:v>
                </c:pt>
                <c:pt idx="10577">
                  <c:v>12648.64</c:v>
                </c:pt>
                <c:pt idx="10578">
                  <c:v>12649.72</c:v>
                </c:pt>
                <c:pt idx="10579">
                  <c:v>12650.96</c:v>
                </c:pt>
                <c:pt idx="10580">
                  <c:v>12653.28</c:v>
                </c:pt>
                <c:pt idx="10581">
                  <c:v>12654.242</c:v>
                </c:pt>
                <c:pt idx="10582">
                  <c:v>12657.031999999999</c:v>
                </c:pt>
                <c:pt idx="10583">
                  <c:v>12657.921</c:v>
                </c:pt>
                <c:pt idx="10584">
                  <c:v>12658.764999999999</c:v>
                </c:pt>
                <c:pt idx="10585">
                  <c:v>12660.241</c:v>
                </c:pt>
                <c:pt idx="10586">
                  <c:v>12661.797</c:v>
                </c:pt>
                <c:pt idx="10587">
                  <c:v>12662.562</c:v>
                </c:pt>
                <c:pt idx="10588">
                  <c:v>12663.286</c:v>
                </c:pt>
                <c:pt idx="10589">
                  <c:v>12664.882</c:v>
                </c:pt>
                <c:pt idx="10590">
                  <c:v>12666.562</c:v>
                </c:pt>
                <c:pt idx="10591">
                  <c:v>12667.201999999999</c:v>
                </c:pt>
                <c:pt idx="10592">
                  <c:v>12667.808999999999</c:v>
                </c:pt>
                <c:pt idx="10593">
                  <c:v>12669.522000000001</c:v>
                </c:pt>
                <c:pt idx="10594">
                  <c:v>12671.325999999999</c:v>
                </c:pt>
                <c:pt idx="10595">
                  <c:v>12671.842000000001</c:v>
                </c:pt>
                <c:pt idx="10596">
                  <c:v>12672.331</c:v>
                </c:pt>
                <c:pt idx="10597">
                  <c:v>12674.162</c:v>
                </c:pt>
                <c:pt idx="10598">
                  <c:v>12676.091</c:v>
                </c:pt>
                <c:pt idx="10599">
                  <c:v>12676.853999999999</c:v>
                </c:pt>
                <c:pt idx="10600">
                  <c:v>12678.803</c:v>
                </c:pt>
                <c:pt idx="10601">
                  <c:v>12680.856</c:v>
                </c:pt>
                <c:pt idx="10602">
                  <c:v>12681.123</c:v>
                </c:pt>
                <c:pt idx="10603">
                  <c:v>12681.376</c:v>
                </c:pt>
                <c:pt idx="10604">
                  <c:v>12683.442999999999</c:v>
                </c:pt>
                <c:pt idx="10605">
                  <c:v>12683.743</c:v>
                </c:pt>
                <c:pt idx="10606">
                  <c:v>12684.304</c:v>
                </c:pt>
                <c:pt idx="10607">
                  <c:v>12686.8</c:v>
                </c:pt>
                <c:pt idx="10608">
                  <c:v>12688.36</c:v>
                </c:pt>
                <c:pt idx="10609">
                  <c:v>12689.088</c:v>
                </c:pt>
                <c:pt idx="10610">
                  <c:v>12691.091</c:v>
                </c:pt>
                <c:pt idx="10611">
                  <c:v>12692.46</c:v>
                </c:pt>
                <c:pt idx="10612">
                  <c:v>12692.708000000001</c:v>
                </c:pt>
                <c:pt idx="10613">
                  <c:v>12694.557000000001</c:v>
                </c:pt>
                <c:pt idx="10614">
                  <c:v>12695.763999999999</c:v>
                </c:pt>
                <c:pt idx="10615">
                  <c:v>12697.878000000001</c:v>
                </c:pt>
                <c:pt idx="10616">
                  <c:v>12698.232</c:v>
                </c:pt>
                <c:pt idx="10617">
                  <c:v>12699.947</c:v>
                </c:pt>
                <c:pt idx="10618">
                  <c:v>12700.7</c:v>
                </c:pt>
                <c:pt idx="10619">
                  <c:v>12702.313</c:v>
                </c:pt>
                <c:pt idx="10620">
                  <c:v>12703.168</c:v>
                </c:pt>
                <c:pt idx="10621">
                  <c:v>12703.566999999999</c:v>
                </c:pt>
                <c:pt idx="10622">
                  <c:v>12704.665000000001</c:v>
                </c:pt>
                <c:pt idx="10623">
                  <c:v>12705.636</c:v>
                </c:pt>
                <c:pt idx="10624">
                  <c:v>12707.188</c:v>
                </c:pt>
                <c:pt idx="10625">
                  <c:v>12708.105</c:v>
                </c:pt>
                <c:pt idx="10626">
                  <c:v>12710.069</c:v>
                </c:pt>
                <c:pt idx="10627">
                  <c:v>12710.572</c:v>
                </c:pt>
                <c:pt idx="10628">
                  <c:v>12710.807000000001</c:v>
                </c:pt>
                <c:pt idx="10629">
                  <c:v>12711.451999999999</c:v>
                </c:pt>
                <c:pt idx="10630">
                  <c:v>12713.04</c:v>
                </c:pt>
                <c:pt idx="10631">
                  <c:v>12714.427</c:v>
                </c:pt>
                <c:pt idx="10632">
                  <c:v>12717.825999999999</c:v>
                </c:pt>
                <c:pt idx="10633">
                  <c:v>12718.047</c:v>
                </c:pt>
                <c:pt idx="10634">
                  <c:v>12718.239</c:v>
                </c:pt>
                <c:pt idx="10635">
                  <c:v>12720.444</c:v>
                </c:pt>
                <c:pt idx="10636">
                  <c:v>12721.665999999999</c:v>
                </c:pt>
                <c:pt idx="10637">
                  <c:v>12722.912</c:v>
                </c:pt>
                <c:pt idx="10638">
                  <c:v>12723.088</c:v>
                </c:pt>
                <c:pt idx="10639">
                  <c:v>12725.026</c:v>
                </c:pt>
                <c:pt idx="10640">
                  <c:v>12725.286</c:v>
                </c:pt>
                <c:pt idx="10641">
                  <c:v>12725.38</c:v>
                </c:pt>
                <c:pt idx="10642">
                  <c:v>12725.582</c:v>
                </c:pt>
                <c:pt idx="10643">
                  <c:v>12730.316000000001</c:v>
                </c:pt>
                <c:pt idx="10644">
                  <c:v>12732.525</c:v>
                </c:pt>
                <c:pt idx="10645">
                  <c:v>12732.784</c:v>
                </c:pt>
                <c:pt idx="10646">
                  <c:v>12733.339</c:v>
                </c:pt>
                <c:pt idx="10647">
                  <c:v>12736.146000000001</c:v>
                </c:pt>
                <c:pt idx="10648">
                  <c:v>12737.721</c:v>
                </c:pt>
                <c:pt idx="10649">
                  <c:v>12738.601000000001</c:v>
                </c:pt>
                <c:pt idx="10650">
                  <c:v>12739.764999999999</c:v>
                </c:pt>
                <c:pt idx="10651">
                  <c:v>12740.189</c:v>
                </c:pt>
                <c:pt idx="10652">
                  <c:v>12741.096</c:v>
                </c:pt>
                <c:pt idx="10653">
                  <c:v>12742.656000000001</c:v>
                </c:pt>
                <c:pt idx="10654">
                  <c:v>12743.385</c:v>
                </c:pt>
                <c:pt idx="10655">
                  <c:v>12745.124</c:v>
                </c:pt>
                <c:pt idx="10656">
                  <c:v>12747.004999999999</c:v>
                </c:pt>
                <c:pt idx="10657">
                  <c:v>12747.593000000001</c:v>
                </c:pt>
                <c:pt idx="10658">
                  <c:v>12748.852999999999</c:v>
                </c:pt>
                <c:pt idx="10659">
                  <c:v>12748.981</c:v>
                </c:pt>
                <c:pt idx="10660">
                  <c:v>12750.477999999999</c:v>
                </c:pt>
                <c:pt idx="10661">
                  <c:v>12750.698</c:v>
                </c:pt>
                <c:pt idx="10662">
                  <c:v>12753.772999999999</c:v>
                </c:pt>
                <c:pt idx="10663">
                  <c:v>12756.305</c:v>
                </c:pt>
                <c:pt idx="10664">
                  <c:v>12757.067999999999</c:v>
                </c:pt>
                <c:pt idx="10665">
                  <c:v>12757.995000000001</c:v>
                </c:pt>
                <c:pt idx="10666">
                  <c:v>12759.31</c:v>
                </c:pt>
                <c:pt idx="10667">
                  <c:v>12760.362999999999</c:v>
                </c:pt>
                <c:pt idx="10668">
                  <c:v>12761.645</c:v>
                </c:pt>
                <c:pt idx="10669">
                  <c:v>12763.659</c:v>
                </c:pt>
                <c:pt idx="10670">
                  <c:v>12765.293</c:v>
                </c:pt>
                <c:pt idx="10671">
                  <c:v>12765.317999999999</c:v>
                </c:pt>
                <c:pt idx="10672">
                  <c:v>12766.955</c:v>
                </c:pt>
                <c:pt idx="10673">
                  <c:v>12768.323</c:v>
                </c:pt>
                <c:pt idx="10674">
                  <c:v>12768.941000000001</c:v>
                </c:pt>
                <c:pt idx="10675">
                  <c:v>12770.25</c:v>
                </c:pt>
                <c:pt idx="10676">
                  <c:v>12771.328</c:v>
                </c:pt>
                <c:pt idx="10677">
                  <c:v>12772.59</c:v>
                </c:pt>
                <c:pt idx="10678">
                  <c:v>12773.124</c:v>
                </c:pt>
                <c:pt idx="10679">
                  <c:v>12773.546</c:v>
                </c:pt>
                <c:pt idx="10680">
                  <c:v>12774.333000000001</c:v>
                </c:pt>
                <c:pt idx="10681">
                  <c:v>12776.237999999999</c:v>
                </c:pt>
                <c:pt idx="10682">
                  <c:v>12776.841</c:v>
                </c:pt>
                <c:pt idx="10683">
                  <c:v>12777.338</c:v>
                </c:pt>
                <c:pt idx="10684">
                  <c:v>12779.887000000001</c:v>
                </c:pt>
                <c:pt idx="10685">
                  <c:v>12780.137000000001</c:v>
                </c:pt>
                <c:pt idx="10686">
                  <c:v>12780.342000000001</c:v>
                </c:pt>
                <c:pt idx="10687">
                  <c:v>12782.466</c:v>
                </c:pt>
                <c:pt idx="10688">
                  <c:v>12783.347</c:v>
                </c:pt>
                <c:pt idx="10689">
                  <c:v>12783.432000000001</c:v>
                </c:pt>
                <c:pt idx="10690">
                  <c:v>12783.535</c:v>
                </c:pt>
                <c:pt idx="10691">
                  <c:v>12786.352000000001</c:v>
                </c:pt>
                <c:pt idx="10692">
                  <c:v>12786.727999999999</c:v>
                </c:pt>
                <c:pt idx="10693">
                  <c:v>12786.77</c:v>
                </c:pt>
                <c:pt idx="10694">
                  <c:v>12787.184999999999</c:v>
                </c:pt>
                <c:pt idx="10695">
                  <c:v>12789.356</c:v>
                </c:pt>
                <c:pt idx="10696">
                  <c:v>12790.022999999999</c:v>
                </c:pt>
                <c:pt idx="10697">
                  <c:v>12790.833000000001</c:v>
                </c:pt>
                <c:pt idx="10698">
                  <c:v>12792.361000000001</c:v>
                </c:pt>
                <c:pt idx="10699">
                  <c:v>12793.317999999999</c:v>
                </c:pt>
                <c:pt idx="10700">
                  <c:v>12794.481</c:v>
                </c:pt>
                <c:pt idx="10701">
                  <c:v>12795.365</c:v>
                </c:pt>
                <c:pt idx="10702">
                  <c:v>12796.614</c:v>
                </c:pt>
                <c:pt idx="10703">
                  <c:v>12798.13</c:v>
                </c:pt>
                <c:pt idx="10704">
                  <c:v>12799.909</c:v>
                </c:pt>
                <c:pt idx="10705">
                  <c:v>12801.375</c:v>
                </c:pt>
                <c:pt idx="10706">
                  <c:v>12803.205</c:v>
                </c:pt>
                <c:pt idx="10707">
                  <c:v>12805.427</c:v>
                </c:pt>
                <c:pt idx="10708">
                  <c:v>12806.501</c:v>
                </c:pt>
                <c:pt idx="10709">
                  <c:v>12807.385</c:v>
                </c:pt>
                <c:pt idx="10710">
                  <c:v>12809.075999999999</c:v>
                </c:pt>
                <c:pt idx="10711">
                  <c:v>12809.796</c:v>
                </c:pt>
                <c:pt idx="10712">
                  <c:v>12810.39</c:v>
                </c:pt>
                <c:pt idx="10713">
                  <c:v>12812.725</c:v>
                </c:pt>
                <c:pt idx="10714">
                  <c:v>12813.092000000001</c:v>
                </c:pt>
                <c:pt idx="10715">
                  <c:v>12813.394</c:v>
                </c:pt>
                <c:pt idx="10716">
                  <c:v>12816.373</c:v>
                </c:pt>
                <c:pt idx="10717">
                  <c:v>12816.387000000001</c:v>
                </c:pt>
                <c:pt idx="10718">
                  <c:v>12816.397999999999</c:v>
                </c:pt>
                <c:pt idx="10719">
                  <c:v>12816.519</c:v>
                </c:pt>
                <c:pt idx="10720">
                  <c:v>12819.403</c:v>
                </c:pt>
                <c:pt idx="10721">
                  <c:v>12820.022000000001</c:v>
                </c:pt>
                <c:pt idx="10722">
                  <c:v>12822.407999999999</c:v>
                </c:pt>
                <c:pt idx="10723">
                  <c:v>12822.977999999999</c:v>
                </c:pt>
                <c:pt idx="10724">
                  <c:v>12823.67</c:v>
                </c:pt>
                <c:pt idx="10725">
                  <c:v>12825.413</c:v>
                </c:pt>
                <c:pt idx="10726">
                  <c:v>12826.272999999999</c:v>
                </c:pt>
                <c:pt idx="10727">
                  <c:v>12827.317999999999</c:v>
                </c:pt>
                <c:pt idx="10728">
                  <c:v>12828.416999999999</c:v>
                </c:pt>
                <c:pt idx="10729">
                  <c:v>12830.967000000001</c:v>
                </c:pt>
                <c:pt idx="10730">
                  <c:v>12831.422</c:v>
                </c:pt>
                <c:pt idx="10731">
                  <c:v>12832.864</c:v>
                </c:pt>
                <c:pt idx="10732">
                  <c:v>12834.248</c:v>
                </c:pt>
                <c:pt idx="10733">
                  <c:v>12834.427</c:v>
                </c:pt>
                <c:pt idx="10734">
                  <c:v>12834.616</c:v>
                </c:pt>
                <c:pt idx="10735">
                  <c:v>12836.16</c:v>
                </c:pt>
                <c:pt idx="10736">
                  <c:v>12837.432000000001</c:v>
                </c:pt>
                <c:pt idx="10737">
                  <c:v>12838.264999999999</c:v>
                </c:pt>
                <c:pt idx="10738">
                  <c:v>12839.455</c:v>
                </c:pt>
                <c:pt idx="10739">
                  <c:v>12840.437</c:v>
                </c:pt>
                <c:pt idx="10740">
                  <c:v>12841.913</c:v>
                </c:pt>
                <c:pt idx="10741">
                  <c:v>12842.751</c:v>
                </c:pt>
                <c:pt idx="10742">
                  <c:v>12843.441000000001</c:v>
                </c:pt>
                <c:pt idx="10743">
                  <c:v>12845.296</c:v>
                </c:pt>
                <c:pt idx="10744">
                  <c:v>12845.473</c:v>
                </c:pt>
                <c:pt idx="10745">
                  <c:v>12846.14</c:v>
                </c:pt>
                <c:pt idx="10746">
                  <c:v>12848.28</c:v>
                </c:pt>
                <c:pt idx="10747">
                  <c:v>12849.843999999999</c:v>
                </c:pt>
                <c:pt idx="10748">
                  <c:v>12850.331</c:v>
                </c:pt>
                <c:pt idx="10749">
                  <c:v>12851.26</c:v>
                </c:pt>
                <c:pt idx="10750">
                  <c:v>12852.761</c:v>
                </c:pt>
                <c:pt idx="10751">
                  <c:v>12856.078</c:v>
                </c:pt>
                <c:pt idx="10752">
                  <c:v>12857.254000000001</c:v>
                </c:pt>
                <c:pt idx="10753">
                  <c:v>12857.619000000001</c:v>
                </c:pt>
                <c:pt idx="10754">
                  <c:v>12858.316999999999</c:v>
                </c:pt>
                <c:pt idx="10755">
                  <c:v>12860.049000000001</c:v>
                </c:pt>
                <c:pt idx="10756">
                  <c:v>12860.958000000001</c:v>
                </c:pt>
                <c:pt idx="10757">
                  <c:v>12862.478999999999</c:v>
                </c:pt>
                <c:pt idx="10758">
                  <c:v>12863.877</c:v>
                </c:pt>
                <c:pt idx="10759">
                  <c:v>12865.374</c:v>
                </c:pt>
                <c:pt idx="10760">
                  <c:v>12865.772999999999</c:v>
                </c:pt>
                <c:pt idx="10761">
                  <c:v>12868.367</c:v>
                </c:pt>
                <c:pt idx="10762">
                  <c:v>12869.767</c:v>
                </c:pt>
                <c:pt idx="10763">
                  <c:v>12872.072</c:v>
                </c:pt>
                <c:pt idx="10764">
                  <c:v>12872.196</c:v>
                </c:pt>
                <c:pt idx="10765">
                  <c:v>12872.432000000001</c:v>
                </c:pt>
                <c:pt idx="10766">
                  <c:v>12874.625</c:v>
                </c:pt>
                <c:pt idx="10767">
                  <c:v>12875.776</c:v>
                </c:pt>
                <c:pt idx="10768">
                  <c:v>12877.055</c:v>
                </c:pt>
                <c:pt idx="10769">
                  <c:v>12879.481</c:v>
                </c:pt>
                <c:pt idx="10770">
                  <c:v>12881.913</c:v>
                </c:pt>
                <c:pt idx="10771">
                  <c:v>12883.186</c:v>
                </c:pt>
                <c:pt idx="10772">
                  <c:v>12884.343000000001</c:v>
                </c:pt>
                <c:pt idx="10773">
                  <c:v>12886.546</c:v>
                </c:pt>
                <c:pt idx="10774">
                  <c:v>12886.772999999999</c:v>
                </c:pt>
                <c:pt idx="10775">
                  <c:v>12886.891</c:v>
                </c:pt>
                <c:pt idx="10776">
                  <c:v>12887.272000000001</c:v>
                </c:pt>
                <c:pt idx="10777">
                  <c:v>12889.200999999999</c:v>
                </c:pt>
                <c:pt idx="10778">
                  <c:v>12890.596</c:v>
                </c:pt>
                <c:pt idx="10779">
                  <c:v>12891.630999999999</c:v>
                </c:pt>
                <c:pt idx="10780">
                  <c:v>12893.603999999999</c:v>
                </c:pt>
                <c:pt idx="10781">
                  <c:v>12894.061</c:v>
                </c:pt>
                <c:pt idx="10782">
                  <c:v>12894.3</c:v>
                </c:pt>
                <c:pt idx="10783">
                  <c:v>12898.004999999999</c:v>
                </c:pt>
                <c:pt idx="10784">
                  <c:v>12898.919</c:v>
                </c:pt>
                <c:pt idx="10785">
                  <c:v>12900.661</c:v>
                </c:pt>
                <c:pt idx="10786">
                  <c:v>12901.349</c:v>
                </c:pt>
                <c:pt idx="10787">
                  <c:v>12901.709000000001</c:v>
                </c:pt>
                <c:pt idx="10788">
                  <c:v>12902.868</c:v>
                </c:pt>
                <c:pt idx="10789">
                  <c:v>12903.777</c:v>
                </c:pt>
                <c:pt idx="10790">
                  <c:v>12905.414000000001</c:v>
                </c:pt>
                <c:pt idx="10791">
                  <c:v>12906.207</c:v>
                </c:pt>
                <c:pt idx="10792">
                  <c:v>12907.718000000001</c:v>
                </c:pt>
                <c:pt idx="10793">
                  <c:v>12909.118</c:v>
                </c:pt>
                <c:pt idx="10794">
                  <c:v>12909.281000000001</c:v>
                </c:pt>
                <c:pt idx="10795">
                  <c:v>12910.665999999999</c:v>
                </c:pt>
                <c:pt idx="10796">
                  <c:v>12911.065000000001</c:v>
                </c:pt>
                <c:pt idx="10797">
                  <c:v>12912.823</c:v>
                </c:pt>
                <c:pt idx="10798">
                  <c:v>12913.885</c:v>
                </c:pt>
                <c:pt idx="10799">
                  <c:v>12916.527</c:v>
                </c:pt>
                <c:pt idx="10800">
                  <c:v>12918.353999999999</c:v>
                </c:pt>
                <c:pt idx="10801">
                  <c:v>12918.464</c:v>
                </c:pt>
                <c:pt idx="10802">
                  <c:v>12920.232</c:v>
                </c:pt>
                <c:pt idx="10803">
                  <c:v>12920.782999999999</c:v>
                </c:pt>
                <c:pt idx="10804">
                  <c:v>12921.833000000001</c:v>
                </c:pt>
                <c:pt idx="10805">
                  <c:v>12923.213</c:v>
                </c:pt>
                <c:pt idx="10806">
                  <c:v>12923.938</c:v>
                </c:pt>
                <c:pt idx="10807">
                  <c:v>12925.642</c:v>
                </c:pt>
                <c:pt idx="10808">
                  <c:v>12926.263000000001</c:v>
                </c:pt>
                <c:pt idx="10809">
                  <c:v>12927.642</c:v>
                </c:pt>
                <c:pt idx="10810">
                  <c:v>12928.071</c:v>
                </c:pt>
                <c:pt idx="10811">
                  <c:v>12930.501</c:v>
                </c:pt>
                <c:pt idx="10812">
                  <c:v>12931.347</c:v>
                </c:pt>
                <c:pt idx="10813">
                  <c:v>12932.119000000001</c:v>
                </c:pt>
                <c:pt idx="10814">
                  <c:v>12932.922</c:v>
                </c:pt>
                <c:pt idx="10815">
                  <c:v>12933.234</c:v>
                </c:pt>
                <c:pt idx="10816">
                  <c:v>12934.716</c:v>
                </c:pt>
                <c:pt idx="10817">
                  <c:v>12936.146000000001</c:v>
                </c:pt>
                <c:pt idx="10818">
                  <c:v>12937.995999999999</c:v>
                </c:pt>
                <c:pt idx="10819">
                  <c:v>12939.369000000001</c:v>
                </c:pt>
                <c:pt idx="10820">
                  <c:v>12939.913</c:v>
                </c:pt>
                <c:pt idx="10821">
                  <c:v>12942.593000000001</c:v>
                </c:pt>
                <c:pt idx="10822">
                  <c:v>12943.253000000001</c:v>
                </c:pt>
                <c:pt idx="10823">
                  <c:v>12944.558000000001</c:v>
                </c:pt>
                <c:pt idx="10824">
                  <c:v>12945.816000000001</c:v>
                </c:pt>
                <c:pt idx="10825">
                  <c:v>12946.593000000001</c:v>
                </c:pt>
                <c:pt idx="10826">
                  <c:v>12947.838</c:v>
                </c:pt>
                <c:pt idx="10827">
                  <c:v>12949.04</c:v>
                </c:pt>
                <c:pt idx="10828">
                  <c:v>12949.933000000001</c:v>
                </c:pt>
                <c:pt idx="10829">
                  <c:v>12951.119000000001</c:v>
                </c:pt>
                <c:pt idx="10830">
                  <c:v>12952.263999999999</c:v>
                </c:pt>
                <c:pt idx="10831">
                  <c:v>12953.272999999999</c:v>
                </c:pt>
                <c:pt idx="10832">
                  <c:v>12954.398999999999</c:v>
                </c:pt>
                <c:pt idx="10833">
                  <c:v>12955.486999999999</c:v>
                </c:pt>
                <c:pt idx="10834">
                  <c:v>12956.611999999999</c:v>
                </c:pt>
                <c:pt idx="10835">
                  <c:v>12957.68</c:v>
                </c:pt>
                <c:pt idx="10836">
                  <c:v>12958.710999999999</c:v>
                </c:pt>
                <c:pt idx="10837">
                  <c:v>12959.478999999999</c:v>
                </c:pt>
                <c:pt idx="10838">
                  <c:v>12959.950999999999</c:v>
                </c:pt>
                <c:pt idx="10839">
                  <c:v>12960.960999999999</c:v>
                </c:pt>
                <c:pt idx="10840">
                  <c:v>12961.934999999999</c:v>
                </c:pt>
                <c:pt idx="10841">
                  <c:v>12963.290999999999</c:v>
                </c:pt>
                <c:pt idx="10842">
                  <c:v>12964.241</c:v>
                </c:pt>
                <c:pt idx="10843">
                  <c:v>12965.159</c:v>
                </c:pt>
                <c:pt idx="10844">
                  <c:v>12967.522999999999</c:v>
                </c:pt>
                <c:pt idx="10845">
                  <c:v>12968.383</c:v>
                </c:pt>
                <c:pt idx="10846">
                  <c:v>12969.971</c:v>
                </c:pt>
                <c:pt idx="10847">
                  <c:v>12970.803</c:v>
                </c:pt>
                <c:pt idx="10848">
                  <c:v>12971.606</c:v>
                </c:pt>
                <c:pt idx="10849">
                  <c:v>12973.311</c:v>
                </c:pt>
                <c:pt idx="10850">
                  <c:v>12974.084000000001</c:v>
                </c:pt>
                <c:pt idx="10851">
                  <c:v>12974.83</c:v>
                </c:pt>
                <c:pt idx="10852">
                  <c:v>12978.054</c:v>
                </c:pt>
                <c:pt idx="10853">
                  <c:v>12979.989</c:v>
                </c:pt>
                <c:pt idx="10854">
                  <c:v>12980.645</c:v>
                </c:pt>
                <c:pt idx="10855">
                  <c:v>12981.277</c:v>
                </c:pt>
                <c:pt idx="10856">
                  <c:v>12983.329</c:v>
                </c:pt>
                <c:pt idx="10857">
                  <c:v>12983.925999999999</c:v>
                </c:pt>
                <c:pt idx="10858">
                  <c:v>12984.501</c:v>
                </c:pt>
                <c:pt idx="10859">
                  <c:v>12986.669</c:v>
                </c:pt>
                <c:pt idx="10860">
                  <c:v>12987.206</c:v>
                </c:pt>
                <c:pt idx="10861">
                  <c:v>12987.725</c:v>
                </c:pt>
                <c:pt idx="10862">
                  <c:v>12990.009</c:v>
                </c:pt>
                <c:pt idx="10863">
                  <c:v>12990.486999999999</c:v>
                </c:pt>
                <c:pt idx="10864">
                  <c:v>12990.948</c:v>
                </c:pt>
                <c:pt idx="10865">
                  <c:v>12993.349</c:v>
                </c:pt>
                <c:pt idx="10866">
                  <c:v>12993.768</c:v>
                </c:pt>
                <c:pt idx="10867">
                  <c:v>12994.172</c:v>
                </c:pt>
                <c:pt idx="10868">
                  <c:v>12996.689</c:v>
                </c:pt>
                <c:pt idx="10869">
                  <c:v>12997.048000000001</c:v>
                </c:pt>
                <c:pt idx="10870">
                  <c:v>12997.396000000001</c:v>
                </c:pt>
                <c:pt idx="10871">
                  <c:v>13000.027</c:v>
                </c:pt>
                <c:pt idx="10872">
                  <c:v>13000.329</c:v>
                </c:pt>
                <c:pt idx="10873">
                  <c:v>13000.62</c:v>
                </c:pt>
                <c:pt idx="10874">
                  <c:v>13003.367</c:v>
                </c:pt>
                <c:pt idx="10875">
                  <c:v>13003.609</c:v>
                </c:pt>
                <c:pt idx="10876">
                  <c:v>13003.843999999999</c:v>
                </c:pt>
                <c:pt idx="10877">
                  <c:v>13004.958000000001</c:v>
                </c:pt>
                <c:pt idx="10878">
                  <c:v>13005.325999999999</c:v>
                </c:pt>
                <c:pt idx="10879">
                  <c:v>13005.963</c:v>
                </c:pt>
                <c:pt idx="10880">
                  <c:v>13007.331</c:v>
                </c:pt>
                <c:pt idx="10881">
                  <c:v>13008.849</c:v>
                </c:pt>
                <c:pt idx="10882">
                  <c:v>13010.975</c:v>
                </c:pt>
                <c:pt idx="10883">
                  <c:v>13013.552</c:v>
                </c:pt>
                <c:pt idx="10884">
                  <c:v>13015.39</c:v>
                </c:pt>
                <c:pt idx="10885">
                  <c:v>13015.903</c:v>
                </c:pt>
                <c:pt idx="10886">
                  <c:v>13016.621999999999</c:v>
                </c:pt>
                <c:pt idx="10887">
                  <c:v>13019.419</c:v>
                </c:pt>
                <c:pt idx="10888">
                  <c:v>13020.606</c:v>
                </c:pt>
                <c:pt idx="10889">
                  <c:v>13022.271000000001</c:v>
                </c:pt>
                <c:pt idx="10890">
                  <c:v>13022.958000000001</c:v>
                </c:pt>
                <c:pt idx="10891">
                  <c:v>13023.449000000001</c:v>
                </c:pt>
                <c:pt idx="10892">
                  <c:v>13025.31</c:v>
                </c:pt>
                <c:pt idx="10893">
                  <c:v>13026.383</c:v>
                </c:pt>
                <c:pt idx="10894">
                  <c:v>13027.661</c:v>
                </c:pt>
                <c:pt idx="10895">
                  <c:v>13027.918</c:v>
                </c:pt>
                <c:pt idx="10896">
                  <c:v>13030.013000000001</c:v>
                </c:pt>
                <c:pt idx="10897">
                  <c:v>13031.508</c:v>
                </c:pt>
                <c:pt idx="10898">
                  <c:v>13032.364</c:v>
                </c:pt>
                <c:pt idx="10899">
                  <c:v>13033.566000000001</c:v>
                </c:pt>
                <c:pt idx="10900">
                  <c:v>13034.716</c:v>
                </c:pt>
                <c:pt idx="10901">
                  <c:v>13035.537</c:v>
                </c:pt>
                <c:pt idx="10902">
                  <c:v>13037.067999999999</c:v>
                </c:pt>
                <c:pt idx="10903">
                  <c:v>13039.214</c:v>
                </c:pt>
                <c:pt idx="10904">
                  <c:v>13039.42</c:v>
                </c:pt>
                <c:pt idx="10905">
                  <c:v>13039.566000000001</c:v>
                </c:pt>
                <c:pt idx="10906">
                  <c:v>13041.772000000001</c:v>
                </c:pt>
                <c:pt idx="10907">
                  <c:v>13043.596</c:v>
                </c:pt>
                <c:pt idx="10908">
                  <c:v>13044.123</c:v>
                </c:pt>
                <c:pt idx="10909">
                  <c:v>13044.861999999999</c:v>
                </c:pt>
                <c:pt idx="10910">
                  <c:v>13046.475</c:v>
                </c:pt>
                <c:pt idx="10911">
                  <c:v>13047.625</c:v>
                </c:pt>
                <c:pt idx="10912">
                  <c:v>13048.825999999999</c:v>
                </c:pt>
                <c:pt idx="10913">
                  <c:v>13050.51</c:v>
                </c:pt>
                <c:pt idx="10914">
                  <c:v>13051.178</c:v>
                </c:pt>
                <c:pt idx="10915">
                  <c:v>13051.654</c:v>
                </c:pt>
                <c:pt idx="10916">
                  <c:v>13053.529</c:v>
                </c:pt>
                <c:pt idx="10917">
                  <c:v>13054.504000000001</c:v>
                </c:pt>
                <c:pt idx="10918">
                  <c:v>13055.683999999999</c:v>
                </c:pt>
                <c:pt idx="10919">
                  <c:v>13055.880999999999</c:v>
                </c:pt>
                <c:pt idx="10920">
                  <c:v>13056.156999999999</c:v>
                </c:pt>
                <c:pt idx="10921">
                  <c:v>13058.232</c:v>
                </c:pt>
                <c:pt idx="10922">
                  <c:v>13059.713</c:v>
                </c:pt>
                <c:pt idx="10923">
                  <c:v>13060.272999999999</c:v>
                </c:pt>
                <c:pt idx="10924">
                  <c:v>13061.806</c:v>
                </c:pt>
                <c:pt idx="10925">
                  <c:v>13062.936</c:v>
                </c:pt>
                <c:pt idx="10926">
                  <c:v>13063.742</c:v>
                </c:pt>
                <c:pt idx="10927">
                  <c:v>13065.288</c:v>
                </c:pt>
                <c:pt idx="10928">
                  <c:v>13067.453</c:v>
                </c:pt>
                <c:pt idx="10929">
                  <c:v>13067.64</c:v>
                </c:pt>
                <c:pt idx="10930">
                  <c:v>13067.772000000001</c:v>
                </c:pt>
                <c:pt idx="10931">
                  <c:v>13068.565000000001</c:v>
                </c:pt>
                <c:pt idx="10932">
                  <c:v>13069.991</c:v>
                </c:pt>
                <c:pt idx="10933">
                  <c:v>13071.802</c:v>
                </c:pt>
                <c:pt idx="10934">
                  <c:v>13072.343000000001</c:v>
                </c:pt>
                <c:pt idx="10935">
                  <c:v>13073.102000000001</c:v>
                </c:pt>
                <c:pt idx="10936">
                  <c:v>13074.694</c:v>
                </c:pt>
                <c:pt idx="10937">
                  <c:v>13075.831</c:v>
                </c:pt>
                <c:pt idx="10938">
                  <c:v>13077.046</c:v>
                </c:pt>
                <c:pt idx="10939">
                  <c:v>13078.749</c:v>
                </c:pt>
                <c:pt idx="10940">
                  <c:v>13079.397999999999</c:v>
                </c:pt>
                <c:pt idx="10941">
                  <c:v>13079.86</c:v>
                </c:pt>
                <c:pt idx="10942">
                  <c:v>13081.749</c:v>
                </c:pt>
                <c:pt idx="10943">
                  <c:v>13082.626</c:v>
                </c:pt>
                <c:pt idx="10944">
                  <c:v>13083.89</c:v>
                </c:pt>
                <c:pt idx="10945">
                  <c:v>13084.101000000001</c:v>
                </c:pt>
                <c:pt idx="10946">
                  <c:v>13084.397999999999</c:v>
                </c:pt>
                <c:pt idx="10947">
                  <c:v>13086.451999999999</c:v>
                </c:pt>
                <c:pt idx="10948">
                  <c:v>13087.919</c:v>
                </c:pt>
                <c:pt idx="10949">
                  <c:v>13088.804</c:v>
                </c:pt>
                <c:pt idx="10950">
                  <c:v>13091.155000000001</c:v>
                </c:pt>
                <c:pt idx="10951">
                  <c:v>13091.948</c:v>
                </c:pt>
                <c:pt idx="10952">
                  <c:v>13093.508</c:v>
                </c:pt>
                <c:pt idx="10953">
                  <c:v>13095.977999999999</c:v>
                </c:pt>
                <c:pt idx="10954">
                  <c:v>13096.687</c:v>
                </c:pt>
                <c:pt idx="10955">
                  <c:v>13098.210999999999</c:v>
                </c:pt>
                <c:pt idx="10956">
                  <c:v>13100.007</c:v>
                </c:pt>
                <c:pt idx="10957">
                  <c:v>13100.563</c:v>
                </c:pt>
                <c:pt idx="10958">
                  <c:v>13101.341</c:v>
                </c:pt>
                <c:pt idx="10959">
                  <c:v>13102.914000000001</c:v>
                </c:pt>
                <c:pt idx="10960">
                  <c:v>13104.036</c:v>
                </c:pt>
                <c:pt idx="10961">
                  <c:v>13105.266</c:v>
                </c:pt>
                <c:pt idx="10962">
                  <c:v>13106.987999999999</c:v>
                </c:pt>
                <c:pt idx="10963">
                  <c:v>13107.617</c:v>
                </c:pt>
                <c:pt idx="10964">
                  <c:v>13108.065000000001</c:v>
                </c:pt>
                <c:pt idx="10965">
                  <c:v>13109.968999999999</c:v>
                </c:pt>
                <c:pt idx="10966">
                  <c:v>13110.581</c:v>
                </c:pt>
                <c:pt idx="10967">
                  <c:v>13110.746999999999</c:v>
                </c:pt>
                <c:pt idx="10968">
                  <c:v>13112.094999999999</c:v>
                </c:pt>
                <c:pt idx="10969">
                  <c:v>13112.32</c:v>
                </c:pt>
                <c:pt idx="10970">
                  <c:v>13112.637000000001</c:v>
                </c:pt>
                <c:pt idx="10971">
                  <c:v>13114.672</c:v>
                </c:pt>
                <c:pt idx="10972">
                  <c:v>13116.124</c:v>
                </c:pt>
                <c:pt idx="10973">
                  <c:v>13117.022999999999</c:v>
                </c:pt>
                <c:pt idx="10974">
                  <c:v>13118.284</c:v>
                </c:pt>
                <c:pt idx="10975">
                  <c:v>13119.375</c:v>
                </c:pt>
                <c:pt idx="10976">
                  <c:v>13120.153</c:v>
                </c:pt>
                <c:pt idx="10977">
                  <c:v>13121.727999999999</c:v>
                </c:pt>
                <c:pt idx="10978">
                  <c:v>13124.183999999999</c:v>
                </c:pt>
                <c:pt idx="10979">
                  <c:v>13126.431</c:v>
                </c:pt>
                <c:pt idx="10980">
                  <c:v>13128.213</c:v>
                </c:pt>
                <c:pt idx="10981">
                  <c:v>13128.781999999999</c:v>
                </c:pt>
                <c:pt idx="10982">
                  <c:v>13129.58</c:v>
                </c:pt>
                <c:pt idx="10983">
                  <c:v>13131.134</c:v>
                </c:pt>
                <c:pt idx="10984">
                  <c:v>13132.242</c:v>
                </c:pt>
                <c:pt idx="10985">
                  <c:v>13133.485000000001</c:v>
                </c:pt>
                <c:pt idx="10986">
                  <c:v>13135.228999999999</c:v>
                </c:pt>
                <c:pt idx="10987">
                  <c:v>13136.272000000001</c:v>
                </c:pt>
                <c:pt idx="10988">
                  <c:v>13138.189</c:v>
                </c:pt>
                <c:pt idx="10989">
                  <c:v>13138.868</c:v>
                </c:pt>
                <c:pt idx="10990">
                  <c:v>13140.300999999999</c:v>
                </c:pt>
                <c:pt idx="10991">
                  <c:v>13141.299000000001</c:v>
                </c:pt>
                <c:pt idx="10992">
                  <c:v>13142.892</c:v>
                </c:pt>
                <c:pt idx="10993">
                  <c:v>13145.243</c:v>
                </c:pt>
                <c:pt idx="10994">
                  <c:v>13145.556</c:v>
                </c:pt>
                <c:pt idx="10995">
                  <c:v>13147.255999999999</c:v>
                </c:pt>
                <c:pt idx="10996">
                  <c:v>13147.838</c:v>
                </c:pt>
                <c:pt idx="10997">
                  <c:v>13148.434999999999</c:v>
                </c:pt>
                <c:pt idx="10998">
                  <c:v>13150.499</c:v>
                </c:pt>
                <c:pt idx="10999">
                  <c:v>13151.119000000001</c:v>
                </c:pt>
                <c:pt idx="11000">
                  <c:v>13151.753000000001</c:v>
                </c:pt>
                <c:pt idx="11001">
                  <c:v>13153.741</c:v>
                </c:pt>
                <c:pt idx="11002">
                  <c:v>13156.983</c:v>
                </c:pt>
                <c:pt idx="11003">
                  <c:v>13157.68</c:v>
                </c:pt>
                <c:pt idx="11004">
                  <c:v>13158.392</c:v>
                </c:pt>
                <c:pt idx="11005">
                  <c:v>13160.227000000001</c:v>
                </c:pt>
                <c:pt idx="11006">
                  <c:v>13160.96</c:v>
                </c:pt>
                <c:pt idx="11007">
                  <c:v>13164.24</c:v>
                </c:pt>
                <c:pt idx="11008">
                  <c:v>13166.710999999999</c:v>
                </c:pt>
                <c:pt idx="11009">
                  <c:v>13167.521000000001</c:v>
                </c:pt>
                <c:pt idx="11010">
                  <c:v>13168.349</c:v>
                </c:pt>
                <c:pt idx="11011">
                  <c:v>13169.954</c:v>
                </c:pt>
                <c:pt idx="11012">
                  <c:v>13170.800999999999</c:v>
                </c:pt>
                <c:pt idx="11013">
                  <c:v>13171.668</c:v>
                </c:pt>
                <c:pt idx="11014">
                  <c:v>13173.196</c:v>
                </c:pt>
                <c:pt idx="11015">
                  <c:v>13174.081</c:v>
                </c:pt>
                <c:pt idx="11016">
                  <c:v>13174.986999999999</c:v>
                </c:pt>
                <c:pt idx="11017">
                  <c:v>13176.439</c:v>
                </c:pt>
                <c:pt idx="11018">
                  <c:v>13177.361999999999</c:v>
                </c:pt>
                <c:pt idx="11019">
                  <c:v>13178.307000000001</c:v>
                </c:pt>
                <c:pt idx="11020">
                  <c:v>13180.643</c:v>
                </c:pt>
                <c:pt idx="11021">
                  <c:v>13181.626</c:v>
                </c:pt>
                <c:pt idx="11022">
                  <c:v>13182.924000000001</c:v>
                </c:pt>
                <c:pt idx="11023">
                  <c:v>13183.923000000001</c:v>
                </c:pt>
                <c:pt idx="11024">
                  <c:v>13184.945</c:v>
                </c:pt>
                <c:pt idx="11025">
                  <c:v>13186.165999999999</c:v>
                </c:pt>
                <c:pt idx="11026">
                  <c:v>13187.203</c:v>
                </c:pt>
                <c:pt idx="11027">
                  <c:v>13188.263999999999</c:v>
                </c:pt>
                <c:pt idx="11028">
                  <c:v>13189.409</c:v>
                </c:pt>
                <c:pt idx="11029">
                  <c:v>13190.483</c:v>
                </c:pt>
                <c:pt idx="11030">
                  <c:v>13191.583000000001</c:v>
                </c:pt>
                <c:pt idx="11031">
                  <c:v>13192.651</c:v>
                </c:pt>
                <c:pt idx="11032">
                  <c:v>13193</c:v>
                </c:pt>
                <c:pt idx="11033">
                  <c:v>13193.763999999999</c:v>
                </c:pt>
                <c:pt idx="11034">
                  <c:v>13194.902</c:v>
                </c:pt>
                <c:pt idx="11035">
                  <c:v>13195.894</c:v>
                </c:pt>
                <c:pt idx="11036">
                  <c:v>13197.044</c:v>
                </c:pt>
                <c:pt idx="11037">
                  <c:v>13198.222</c:v>
                </c:pt>
                <c:pt idx="11038">
                  <c:v>13199.137000000001</c:v>
                </c:pt>
                <c:pt idx="11039">
                  <c:v>13200.324000000001</c:v>
                </c:pt>
                <c:pt idx="11040">
                  <c:v>13201.540999999999</c:v>
                </c:pt>
                <c:pt idx="11041">
                  <c:v>13202.379000000001</c:v>
                </c:pt>
                <c:pt idx="11042">
                  <c:v>13203.605</c:v>
                </c:pt>
                <c:pt idx="11043">
                  <c:v>13204.859</c:v>
                </c:pt>
                <c:pt idx="11044">
                  <c:v>13205.620999999999</c:v>
                </c:pt>
                <c:pt idx="11045">
                  <c:v>13206.886</c:v>
                </c:pt>
                <c:pt idx="11046">
                  <c:v>13208.179</c:v>
                </c:pt>
                <c:pt idx="11047">
                  <c:v>13208.864</c:v>
                </c:pt>
                <c:pt idx="11048">
                  <c:v>13211.498</c:v>
                </c:pt>
                <c:pt idx="11049">
                  <c:v>13212.106</c:v>
                </c:pt>
                <c:pt idx="11050">
                  <c:v>13213.446</c:v>
                </c:pt>
                <c:pt idx="11051">
                  <c:v>13214.816999999999</c:v>
                </c:pt>
                <c:pt idx="11052">
                  <c:v>13215.349</c:v>
                </c:pt>
                <c:pt idx="11053">
                  <c:v>13216.727000000001</c:v>
                </c:pt>
                <c:pt idx="11054">
                  <c:v>13218.137000000001</c:v>
                </c:pt>
                <c:pt idx="11055">
                  <c:v>13218.592000000001</c:v>
                </c:pt>
                <c:pt idx="11056">
                  <c:v>13220.007</c:v>
                </c:pt>
                <c:pt idx="11057">
                  <c:v>13221.456</c:v>
                </c:pt>
                <c:pt idx="11058">
                  <c:v>13221.834000000001</c:v>
                </c:pt>
                <c:pt idx="11059">
                  <c:v>13223.287</c:v>
                </c:pt>
                <c:pt idx="11060">
                  <c:v>13224.773999999999</c:v>
                </c:pt>
                <c:pt idx="11061">
                  <c:v>13225.075999999999</c:v>
                </c:pt>
                <c:pt idx="11062">
                  <c:v>13226.566999999999</c:v>
                </c:pt>
                <c:pt idx="11063">
                  <c:v>13228.093999999999</c:v>
                </c:pt>
                <c:pt idx="11064">
                  <c:v>13229.848</c:v>
                </c:pt>
                <c:pt idx="11065">
                  <c:v>13231.413</c:v>
                </c:pt>
                <c:pt idx="11066">
                  <c:v>13231.562</c:v>
                </c:pt>
                <c:pt idx="11067">
                  <c:v>13233.129000000001</c:v>
                </c:pt>
                <c:pt idx="11068">
                  <c:v>13234.732</c:v>
                </c:pt>
                <c:pt idx="11069">
                  <c:v>13234.804</c:v>
                </c:pt>
                <c:pt idx="11070">
                  <c:v>13236.409</c:v>
                </c:pt>
                <c:pt idx="11071">
                  <c:v>13238.047</c:v>
                </c:pt>
                <c:pt idx="11072">
                  <c:v>13239.69</c:v>
                </c:pt>
                <c:pt idx="11073">
                  <c:v>13241.289000000001</c:v>
                </c:pt>
                <c:pt idx="11074">
                  <c:v>13241.370999999999</c:v>
                </c:pt>
                <c:pt idx="11075">
                  <c:v>13242.97</c:v>
                </c:pt>
                <c:pt idx="11076">
                  <c:v>13244.531000000001</c:v>
                </c:pt>
                <c:pt idx="11077">
                  <c:v>13244.69</c:v>
                </c:pt>
                <c:pt idx="11078">
                  <c:v>13246.25</c:v>
                </c:pt>
                <c:pt idx="11079">
                  <c:v>13247.773999999999</c:v>
                </c:pt>
                <c:pt idx="11080">
                  <c:v>13249.53</c:v>
                </c:pt>
                <c:pt idx="11081">
                  <c:v>13251.017</c:v>
                </c:pt>
                <c:pt idx="11082">
                  <c:v>13251.328</c:v>
                </c:pt>
                <c:pt idx="11083">
                  <c:v>13252.811</c:v>
                </c:pt>
                <c:pt idx="11084">
                  <c:v>13254.259</c:v>
                </c:pt>
                <c:pt idx="11085">
                  <c:v>13254.647999999999</c:v>
                </c:pt>
                <c:pt idx="11086">
                  <c:v>13256.091</c:v>
                </c:pt>
                <c:pt idx="11087">
                  <c:v>13256.815000000001</c:v>
                </c:pt>
                <c:pt idx="11088">
                  <c:v>13257.502</c:v>
                </c:pt>
                <c:pt idx="11089">
                  <c:v>13257.967000000001</c:v>
                </c:pt>
                <c:pt idx="11090">
                  <c:v>13259.370999999999</c:v>
                </c:pt>
                <c:pt idx="11091">
                  <c:v>13260.744000000001</c:v>
                </c:pt>
                <c:pt idx="11092">
                  <c:v>13261.285</c:v>
                </c:pt>
                <c:pt idx="11093">
                  <c:v>13262.652</c:v>
                </c:pt>
                <c:pt idx="11094">
                  <c:v>13263.986000000001</c:v>
                </c:pt>
                <c:pt idx="11095">
                  <c:v>13265.933000000001</c:v>
                </c:pt>
                <c:pt idx="11096">
                  <c:v>13269.213</c:v>
                </c:pt>
                <c:pt idx="11097">
                  <c:v>13270.472</c:v>
                </c:pt>
                <c:pt idx="11098">
                  <c:v>13271.243</c:v>
                </c:pt>
                <c:pt idx="11099">
                  <c:v>13272.493</c:v>
                </c:pt>
                <c:pt idx="11100">
                  <c:v>13274.563</c:v>
                </c:pt>
                <c:pt idx="11101">
                  <c:v>13274.735000000001</c:v>
                </c:pt>
                <c:pt idx="11102">
                  <c:v>13276.64</c:v>
                </c:pt>
                <c:pt idx="11103">
                  <c:v>13278.723</c:v>
                </c:pt>
                <c:pt idx="11104">
                  <c:v>13279.143</c:v>
                </c:pt>
                <c:pt idx="11105">
                  <c:v>13279.42</c:v>
                </c:pt>
                <c:pt idx="11106">
                  <c:v>13280.779</c:v>
                </c:pt>
                <c:pt idx="11107">
                  <c:v>13282.93</c:v>
                </c:pt>
                <c:pt idx="11108">
                  <c:v>13285.838</c:v>
                </c:pt>
                <c:pt idx="11109">
                  <c:v>13289.187</c:v>
                </c:pt>
                <c:pt idx="11110">
                  <c:v>13290.540999999999</c:v>
                </c:pt>
                <c:pt idx="11111">
                  <c:v>13291.343000000001</c:v>
                </c:pt>
                <c:pt idx="11112">
                  <c:v>13292.534</c:v>
                </c:pt>
                <c:pt idx="11113">
                  <c:v>13293.321</c:v>
                </c:pt>
                <c:pt idx="11114">
                  <c:v>13295.55</c:v>
                </c:pt>
                <c:pt idx="11115">
                  <c:v>13295.882</c:v>
                </c:pt>
                <c:pt idx="11116">
                  <c:v>13296.102000000001</c:v>
                </c:pt>
                <c:pt idx="11117">
                  <c:v>13297.175999999999</c:v>
                </c:pt>
                <c:pt idx="11118">
                  <c:v>13298.882</c:v>
                </c:pt>
                <c:pt idx="11119">
                  <c:v>13299.23</c:v>
                </c:pt>
                <c:pt idx="11120">
                  <c:v>13299.757</c:v>
                </c:pt>
                <c:pt idx="11121">
                  <c:v>13301.661</c:v>
                </c:pt>
                <c:pt idx="11122">
                  <c:v>13302.576999999999</c:v>
                </c:pt>
                <c:pt idx="11123">
                  <c:v>13303.964</c:v>
                </c:pt>
                <c:pt idx="11124">
                  <c:v>13304.441000000001</c:v>
                </c:pt>
                <c:pt idx="11125">
                  <c:v>13305.925999999999</c:v>
                </c:pt>
                <c:pt idx="11126">
                  <c:v>13307.222</c:v>
                </c:pt>
                <c:pt idx="11127">
                  <c:v>13308.171</c:v>
                </c:pt>
                <c:pt idx="11128">
                  <c:v>13309.272999999999</c:v>
                </c:pt>
                <c:pt idx="11129">
                  <c:v>13310.002</c:v>
                </c:pt>
                <c:pt idx="11130">
                  <c:v>13312.377</c:v>
                </c:pt>
                <c:pt idx="11131">
                  <c:v>13312.620999999999</c:v>
                </c:pt>
                <c:pt idx="11132">
                  <c:v>13312.781999999999</c:v>
                </c:pt>
                <c:pt idx="11133">
                  <c:v>13313.571</c:v>
                </c:pt>
                <c:pt idx="11134">
                  <c:v>13315.563</c:v>
                </c:pt>
                <c:pt idx="11135">
                  <c:v>13315.968999999999</c:v>
                </c:pt>
                <c:pt idx="11136">
                  <c:v>13317.232</c:v>
                </c:pt>
                <c:pt idx="11137">
                  <c:v>13318.343000000001</c:v>
                </c:pt>
                <c:pt idx="11138">
                  <c:v>13319.316000000001</c:v>
                </c:pt>
                <c:pt idx="11139">
                  <c:v>13320.790999999999</c:v>
                </c:pt>
                <c:pt idx="11140">
                  <c:v>13321.123</c:v>
                </c:pt>
                <c:pt idx="11141">
                  <c:v>13322.665000000001</c:v>
                </c:pt>
                <c:pt idx="11142">
                  <c:v>13323.903</c:v>
                </c:pt>
                <c:pt idx="11143">
                  <c:v>13324.998</c:v>
                </c:pt>
                <c:pt idx="11144">
                  <c:v>13326.683000000001</c:v>
                </c:pt>
                <c:pt idx="11145">
                  <c:v>13329.205</c:v>
                </c:pt>
                <c:pt idx="11146">
                  <c:v>13329.36</c:v>
                </c:pt>
                <c:pt idx="11147">
                  <c:v>13329.463</c:v>
                </c:pt>
                <c:pt idx="11148">
                  <c:v>13329.967000000001</c:v>
                </c:pt>
                <c:pt idx="11149">
                  <c:v>13332.243</c:v>
                </c:pt>
                <c:pt idx="11150">
                  <c:v>13332.708000000001</c:v>
                </c:pt>
                <c:pt idx="11151">
                  <c:v>13335.022999999999</c:v>
                </c:pt>
                <c:pt idx="11152">
                  <c:v>13336.056</c:v>
                </c:pt>
                <c:pt idx="11153">
                  <c:v>13337.804</c:v>
                </c:pt>
                <c:pt idx="11154">
                  <c:v>13339.404</c:v>
                </c:pt>
                <c:pt idx="11155">
                  <c:v>13341.825000000001</c:v>
                </c:pt>
                <c:pt idx="11156">
                  <c:v>13342.752</c:v>
                </c:pt>
                <c:pt idx="11157">
                  <c:v>13343.364</c:v>
                </c:pt>
                <c:pt idx="11158">
                  <c:v>13346.031999999999</c:v>
                </c:pt>
                <c:pt idx="11159">
                  <c:v>13346.1</c:v>
                </c:pt>
                <c:pt idx="11160">
                  <c:v>13346.145</c:v>
                </c:pt>
                <c:pt idx="11161">
                  <c:v>13346.362999999999</c:v>
                </c:pt>
                <c:pt idx="11162">
                  <c:v>13348.924999999999</c:v>
                </c:pt>
                <c:pt idx="11163">
                  <c:v>13349.447</c:v>
                </c:pt>
                <c:pt idx="11164">
                  <c:v>13350.239</c:v>
                </c:pt>
                <c:pt idx="11165">
                  <c:v>13351.705</c:v>
                </c:pt>
                <c:pt idx="11166">
                  <c:v>13352.795</c:v>
                </c:pt>
                <c:pt idx="11167">
                  <c:v>13354.445</c:v>
                </c:pt>
                <c:pt idx="11168">
                  <c:v>13354.484</c:v>
                </c:pt>
                <c:pt idx="11169">
                  <c:v>13357.264999999999</c:v>
                </c:pt>
                <c:pt idx="11170">
                  <c:v>13358.652</c:v>
                </c:pt>
                <c:pt idx="11171">
                  <c:v>13359.491</c:v>
                </c:pt>
                <c:pt idx="11172">
                  <c:v>13360.045</c:v>
                </c:pt>
                <c:pt idx="11173">
                  <c:v>13362.759</c:v>
                </c:pt>
                <c:pt idx="11174">
                  <c:v>13362.825000000001</c:v>
                </c:pt>
                <c:pt idx="11175">
                  <c:v>13362.839</c:v>
                </c:pt>
                <c:pt idx="11176">
                  <c:v>13362.859</c:v>
                </c:pt>
                <c:pt idx="11177">
                  <c:v>13365.606</c:v>
                </c:pt>
                <c:pt idx="11178">
                  <c:v>13366.187</c:v>
                </c:pt>
                <c:pt idx="11179">
                  <c:v>13367.066000000001</c:v>
                </c:pt>
                <c:pt idx="11180">
                  <c:v>13369.534</c:v>
                </c:pt>
                <c:pt idx="11181">
                  <c:v>13371.165999999999</c:v>
                </c:pt>
                <c:pt idx="11182">
                  <c:v>13371.272999999999</c:v>
                </c:pt>
                <c:pt idx="11183">
                  <c:v>13372.883</c:v>
                </c:pt>
                <c:pt idx="11184">
                  <c:v>13373.946</c:v>
                </c:pt>
                <c:pt idx="11185">
                  <c:v>13375.48</c:v>
                </c:pt>
                <c:pt idx="11186">
                  <c:v>13376.231</c:v>
                </c:pt>
                <c:pt idx="11187">
                  <c:v>13376.727000000001</c:v>
                </c:pt>
                <c:pt idx="11188">
                  <c:v>13377.392</c:v>
                </c:pt>
                <c:pt idx="11189">
                  <c:v>13379.155000000001</c:v>
                </c:pt>
                <c:pt idx="11190">
                  <c:v>13379.505999999999</c:v>
                </c:pt>
                <c:pt idx="11191">
                  <c:v>13379.578</c:v>
                </c:pt>
                <c:pt idx="11192">
                  <c:v>13379.687</c:v>
                </c:pt>
                <c:pt idx="11193">
                  <c:v>13382.286</c:v>
                </c:pt>
                <c:pt idx="11194">
                  <c:v>13382.925999999999</c:v>
                </c:pt>
                <c:pt idx="11195">
                  <c:v>13385.066000000001</c:v>
                </c:pt>
                <c:pt idx="11196">
                  <c:v>13386.272999999999</c:v>
                </c:pt>
                <c:pt idx="11197">
                  <c:v>13387.847</c:v>
                </c:pt>
                <c:pt idx="11198">
                  <c:v>13388.101000000001</c:v>
                </c:pt>
                <c:pt idx="11199">
                  <c:v>13389.621999999999</c:v>
                </c:pt>
                <c:pt idx="11200">
                  <c:v>13390.627</c:v>
                </c:pt>
                <c:pt idx="11201">
                  <c:v>13392.307000000001</c:v>
                </c:pt>
                <c:pt idx="11202">
                  <c:v>13392.97</c:v>
                </c:pt>
                <c:pt idx="11203">
                  <c:v>13395.550999999999</c:v>
                </c:pt>
                <c:pt idx="11204">
                  <c:v>13396.316999999999</c:v>
                </c:pt>
                <c:pt idx="11205">
                  <c:v>13396.513999999999</c:v>
                </c:pt>
                <c:pt idx="11206">
                  <c:v>13396.846</c:v>
                </c:pt>
                <c:pt idx="11207">
                  <c:v>13398.927</c:v>
                </c:pt>
                <c:pt idx="11208">
                  <c:v>13399.683999999999</c:v>
                </c:pt>
                <c:pt idx="11209">
                  <c:v>13400.906999999999</c:v>
                </c:pt>
                <c:pt idx="11210">
                  <c:v>13401.654</c:v>
                </c:pt>
                <c:pt idx="11211">
                  <c:v>13403.054</c:v>
                </c:pt>
                <c:pt idx="11212">
                  <c:v>13405.316999999999</c:v>
                </c:pt>
                <c:pt idx="11213">
                  <c:v>13406.424000000001</c:v>
                </c:pt>
                <c:pt idx="11214">
                  <c:v>13407.108</c:v>
                </c:pt>
                <c:pt idx="11215">
                  <c:v>13409.727000000001</c:v>
                </c:pt>
                <c:pt idx="11216">
                  <c:v>13409.794</c:v>
                </c:pt>
                <c:pt idx="11217">
                  <c:v>13410.013000000001</c:v>
                </c:pt>
                <c:pt idx="11218">
                  <c:v>13413.164000000001</c:v>
                </c:pt>
                <c:pt idx="11219">
                  <c:v>13414.137000000001</c:v>
                </c:pt>
                <c:pt idx="11220">
                  <c:v>13415.29</c:v>
                </c:pt>
                <c:pt idx="11221">
                  <c:v>13416.534</c:v>
                </c:pt>
                <c:pt idx="11222">
                  <c:v>13418.018</c:v>
                </c:pt>
                <c:pt idx="11223">
                  <c:v>13418.546</c:v>
                </c:pt>
                <c:pt idx="11224">
                  <c:v>13419.904</c:v>
                </c:pt>
                <c:pt idx="11225">
                  <c:v>13420.744000000001</c:v>
                </c:pt>
                <c:pt idx="11226">
                  <c:v>13422.955</c:v>
                </c:pt>
                <c:pt idx="11227">
                  <c:v>13423.273999999999</c:v>
                </c:pt>
                <c:pt idx="11228">
                  <c:v>13423.472</c:v>
                </c:pt>
                <c:pt idx="11229">
                  <c:v>13424.308999999999</c:v>
                </c:pt>
                <c:pt idx="11230">
                  <c:v>13426.199000000001</c:v>
                </c:pt>
                <c:pt idx="11231">
                  <c:v>13426.645</c:v>
                </c:pt>
                <c:pt idx="11232">
                  <c:v>13427.365</c:v>
                </c:pt>
                <c:pt idx="11233">
                  <c:v>13428.7</c:v>
                </c:pt>
                <c:pt idx="11234">
                  <c:v>13428.925999999999</c:v>
                </c:pt>
                <c:pt idx="11235">
                  <c:v>13430.014999999999</c:v>
                </c:pt>
                <c:pt idx="11236">
                  <c:v>13431.653</c:v>
                </c:pt>
                <c:pt idx="11237">
                  <c:v>13431.773999999999</c:v>
                </c:pt>
                <c:pt idx="11238">
                  <c:v>13433.385</c:v>
                </c:pt>
                <c:pt idx="11239">
                  <c:v>13434.38</c:v>
                </c:pt>
                <c:pt idx="11240">
                  <c:v>13436.184999999999</c:v>
                </c:pt>
                <c:pt idx="11241">
                  <c:v>13436.754999999999</c:v>
                </c:pt>
                <c:pt idx="11242">
                  <c:v>13437.107</c:v>
                </c:pt>
                <c:pt idx="11243">
                  <c:v>13438.605</c:v>
                </c:pt>
                <c:pt idx="11244">
                  <c:v>13439.834999999999</c:v>
                </c:pt>
                <c:pt idx="11245">
                  <c:v>13440.125</c:v>
                </c:pt>
                <c:pt idx="11246">
                  <c:v>13440.593999999999</c:v>
                </c:pt>
                <c:pt idx="11247">
                  <c:v>13442.562</c:v>
                </c:pt>
                <c:pt idx="11248">
                  <c:v>13443.495000000001</c:v>
                </c:pt>
                <c:pt idx="11249">
                  <c:v>13445.003000000001</c:v>
                </c:pt>
                <c:pt idx="11250">
                  <c:v>13445.289000000001</c:v>
                </c:pt>
                <c:pt idx="11251">
                  <c:v>13446.865</c:v>
                </c:pt>
                <c:pt idx="11252">
                  <c:v>13448.017</c:v>
                </c:pt>
                <c:pt idx="11253">
                  <c:v>13449.413</c:v>
                </c:pt>
                <c:pt idx="11254">
                  <c:v>13450.235000000001</c:v>
                </c:pt>
                <c:pt idx="11255">
                  <c:v>13450.743</c:v>
                </c:pt>
                <c:pt idx="11256">
                  <c:v>13452.9</c:v>
                </c:pt>
                <c:pt idx="11257">
                  <c:v>13453.471</c:v>
                </c:pt>
                <c:pt idx="11258">
                  <c:v>13453.606</c:v>
                </c:pt>
                <c:pt idx="11259">
                  <c:v>13453.822</c:v>
                </c:pt>
                <c:pt idx="11260">
                  <c:v>13456.197</c:v>
                </c:pt>
                <c:pt idx="11261">
                  <c:v>13456.976000000001</c:v>
                </c:pt>
                <c:pt idx="11262">
                  <c:v>13458.232</c:v>
                </c:pt>
                <c:pt idx="11263">
                  <c:v>13458.924999999999</c:v>
                </c:pt>
                <c:pt idx="11264">
                  <c:v>13460.346</c:v>
                </c:pt>
                <c:pt idx="11265">
                  <c:v>13461.591</c:v>
                </c:pt>
                <c:pt idx="11266">
                  <c:v>13461.652</c:v>
                </c:pt>
                <c:pt idx="11267">
                  <c:v>13462.642</c:v>
                </c:pt>
                <c:pt idx="11268">
                  <c:v>13463.715</c:v>
                </c:pt>
                <c:pt idx="11269">
                  <c:v>13464.379000000001</c:v>
                </c:pt>
                <c:pt idx="11270">
                  <c:v>13467.052</c:v>
                </c:pt>
                <c:pt idx="11271">
                  <c:v>13467.084999999999</c:v>
                </c:pt>
                <c:pt idx="11272">
                  <c:v>13467.106</c:v>
                </c:pt>
                <c:pt idx="11273">
                  <c:v>13467.195</c:v>
                </c:pt>
                <c:pt idx="11274">
                  <c:v>13469.834000000001</c:v>
                </c:pt>
                <c:pt idx="11275">
                  <c:v>13470.455</c:v>
                </c:pt>
                <c:pt idx="11276">
                  <c:v>13471.460999999999</c:v>
                </c:pt>
                <c:pt idx="11277">
                  <c:v>13472.561</c:v>
                </c:pt>
                <c:pt idx="11278">
                  <c:v>13473.825000000001</c:v>
                </c:pt>
                <c:pt idx="11279">
                  <c:v>13475.288</c:v>
                </c:pt>
                <c:pt idx="11280">
                  <c:v>13475.87</c:v>
                </c:pt>
                <c:pt idx="11281">
                  <c:v>13477.195</c:v>
                </c:pt>
                <c:pt idx="11282">
                  <c:v>13480.28</c:v>
                </c:pt>
                <c:pt idx="11283">
                  <c:v>13480.742</c:v>
                </c:pt>
                <c:pt idx="11284">
                  <c:v>13481.491</c:v>
                </c:pt>
                <c:pt idx="11285">
                  <c:v>13483.47</c:v>
                </c:pt>
                <c:pt idx="11286">
                  <c:v>13484.69</c:v>
                </c:pt>
                <c:pt idx="11287">
                  <c:v>13486.196</c:v>
                </c:pt>
                <c:pt idx="11288">
                  <c:v>13487.306</c:v>
                </c:pt>
                <c:pt idx="11289">
                  <c:v>13489.089</c:v>
                </c:pt>
                <c:pt idx="11290">
                  <c:v>13490.834000000001</c:v>
                </c:pt>
                <c:pt idx="11291">
                  <c:v>13491.364</c:v>
                </c:pt>
                <c:pt idx="11292">
                  <c:v>13493.785</c:v>
                </c:pt>
                <c:pt idx="11293">
                  <c:v>13494.56</c:v>
                </c:pt>
                <c:pt idx="11294">
                  <c:v>13496.207</c:v>
                </c:pt>
                <c:pt idx="11295">
                  <c:v>13498.286</c:v>
                </c:pt>
                <c:pt idx="11296">
                  <c:v>13498.628000000001</c:v>
                </c:pt>
                <c:pt idx="11297">
                  <c:v>13501.05</c:v>
                </c:pt>
                <c:pt idx="11298">
                  <c:v>13502.012000000001</c:v>
                </c:pt>
                <c:pt idx="11299">
                  <c:v>13503.471</c:v>
                </c:pt>
                <c:pt idx="11300">
                  <c:v>13505.736999999999</c:v>
                </c:pt>
                <c:pt idx="11301">
                  <c:v>13505.893</c:v>
                </c:pt>
                <c:pt idx="11302">
                  <c:v>13506.182000000001</c:v>
                </c:pt>
                <c:pt idx="11303">
                  <c:v>13509.463</c:v>
                </c:pt>
                <c:pt idx="11304">
                  <c:v>13510.735000000001</c:v>
                </c:pt>
                <c:pt idx="11305">
                  <c:v>13513.099</c:v>
                </c:pt>
                <c:pt idx="11306">
                  <c:v>13513.189</c:v>
                </c:pt>
                <c:pt idx="11307">
                  <c:v>13513.293</c:v>
                </c:pt>
                <c:pt idx="11308">
                  <c:v>13513.922</c:v>
                </c:pt>
                <c:pt idx="11309">
                  <c:v>13515.578</c:v>
                </c:pt>
                <c:pt idx="11310">
                  <c:v>13516.914000000001</c:v>
                </c:pt>
                <c:pt idx="11311">
                  <c:v>13518</c:v>
                </c:pt>
                <c:pt idx="11312">
                  <c:v>13520.016</c:v>
                </c:pt>
                <c:pt idx="11313">
                  <c:v>13520.422</c:v>
                </c:pt>
                <c:pt idx="11314">
                  <c:v>13520.64</c:v>
                </c:pt>
                <c:pt idx="11315">
                  <c:v>13521.368</c:v>
                </c:pt>
                <c:pt idx="11316">
                  <c:v>13522.843000000001</c:v>
                </c:pt>
                <c:pt idx="11317">
                  <c:v>13524.365</c:v>
                </c:pt>
                <c:pt idx="11318">
                  <c:v>13525.264999999999</c:v>
                </c:pt>
                <c:pt idx="11319">
                  <c:v>13526.933999999999</c:v>
                </c:pt>
                <c:pt idx="11320">
                  <c:v>13527.686</c:v>
                </c:pt>
                <c:pt idx="11321">
                  <c:v>13528.091</c:v>
                </c:pt>
                <c:pt idx="11322">
                  <c:v>13529.442999999999</c:v>
                </c:pt>
                <c:pt idx="11323">
                  <c:v>13530.107</c:v>
                </c:pt>
                <c:pt idx="11324">
                  <c:v>13531.816000000001</c:v>
                </c:pt>
                <c:pt idx="11325">
                  <c:v>13532.529</c:v>
                </c:pt>
                <c:pt idx="11326">
                  <c:v>13533.851000000001</c:v>
                </c:pt>
                <c:pt idx="11327">
                  <c:v>13534.95</c:v>
                </c:pt>
                <c:pt idx="11328">
                  <c:v>13535.543</c:v>
                </c:pt>
                <c:pt idx="11329">
                  <c:v>13537.371999999999</c:v>
                </c:pt>
                <c:pt idx="11330">
                  <c:v>13537.518</c:v>
                </c:pt>
                <c:pt idx="11331">
                  <c:v>13539.269</c:v>
                </c:pt>
                <c:pt idx="11332">
                  <c:v>13539.793</c:v>
                </c:pt>
                <c:pt idx="11333">
                  <c:v>13540.768</c:v>
                </c:pt>
                <c:pt idx="11334">
                  <c:v>13542.994000000001</c:v>
                </c:pt>
                <c:pt idx="11335">
                  <c:v>13544.636</c:v>
                </c:pt>
                <c:pt idx="11336">
                  <c:v>13545.593000000001</c:v>
                </c:pt>
                <c:pt idx="11337">
                  <c:v>13546.72</c:v>
                </c:pt>
                <c:pt idx="11338">
                  <c:v>13547.058000000001</c:v>
                </c:pt>
                <c:pt idx="11339">
                  <c:v>13547.686</c:v>
                </c:pt>
                <c:pt idx="11340">
                  <c:v>13549.48</c:v>
                </c:pt>
                <c:pt idx="11341">
                  <c:v>13550.445</c:v>
                </c:pt>
                <c:pt idx="11342">
                  <c:v>13551.9</c:v>
                </c:pt>
                <c:pt idx="11343">
                  <c:v>13553.666999999999</c:v>
                </c:pt>
                <c:pt idx="11344">
                  <c:v>13554.171</c:v>
                </c:pt>
                <c:pt idx="11345">
                  <c:v>13554.322</c:v>
                </c:pt>
                <c:pt idx="11346">
                  <c:v>13554.602999999999</c:v>
                </c:pt>
                <c:pt idx="11347">
                  <c:v>13556.743</c:v>
                </c:pt>
                <c:pt idx="11348">
                  <c:v>13557.897000000001</c:v>
                </c:pt>
                <c:pt idx="11349">
                  <c:v>13559.165000000001</c:v>
                </c:pt>
                <c:pt idx="11350">
                  <c:v>13561.52</c:v>
                </c:pt>
                <c:pt idx="11351">
                  <c:v>13561.621999999999</c:v>
                </c:pt>
                <c:pt idx="11352">
                  <c:v>13561.742</c:v>
                </c:pt>
                <c:pt idx="11353">
                  <c:v>13564.008</c:v>
                </c:pt>
                <c:pt idx="11354">
                  <c:v>13565.348</c:v>
                </c:pt>
                <c:pt idx="11355">
                  <c:v>13566.43</c:v>
                </c:pt>
                <c:pt idx="11356">
                  <c:v>13568.438</c:v>
                </c:pt>
                <c:pt idx="11357">
                  <c:v>13568.851000000001</c:v>
                </c:pt>
                <c:pt idx="11358">
                  <c:v>13569.074000000001</c:v>
                </c:pt>
                <c:pt idx="11359">
                  <c:v>13569.816000000001</c:v>
                </c:pt>
                <c:pt idx="11360">
                  <c:v>13572.8</c:v>
                </c:pt>
                <c:pt idx="11361">
                  <c:v>13575.355</c:v>
                </c:pt>
                <c:pt idx="11362">
                  <c:v>13576.115</c:v>
                </c:pt>
                <c:pt idx="11363">
                  <c:v>13576.525</c:v>
                </c:pt>
                <c:pt idx="11364">
                  <c:v>13577.892</c:v>
                </c:pt>
                <c:pt idx="11365">
                  <c:v>13578.537</c:v>
                </c:pt>
                <c:pt idx="11366">
                  <c:v>13580.958000000001</c:v>
                </c:pt>
                <c:pt idx="11367">
                  <c:v>13582.143</c:v>
                </c:pt>
                <c:pt idx="11368">
                  <c:v>13582.950999999999</c:v>
                </c:pt>
                <c:pt idx="11369">
                  <c:v>13583.407999999999</c:v>
                </c:pt>
                <c:pt idx="11370">
                  <c:v>13583.906000000001</c:v>
                </c:pt>
                <c:pt idx="11371">
                  <c:v>13584.925999999999</c:v>
                </c:pt>
                <c:pt idx="11372">
                  <c:v>13585.989</c:v>
                </c:pt>
                <c:pt idx="11373">
                  <c:v>13587.375</c:v>
                </c:pt>
                <c:pt idx="11374">
                  <c:v>13588.57</c:v>
                </c:pt>
                <c:pt idx="11375">
                  <c:v>13590.214</c:v>
                </c:pt>
                <c:pt idx="11376">
                  <c:v>13590.843999999999</c:v>
                </c:pt>
                <c:pt idx="11377">
                  <c:v>13591.15</c:v>
                </c:pt>
                <c:pt idx="11378">
                  <c:v>13592.044</c:v>
                </c:pt>
                <c:pt idx="11379">
                  <c:v>13593.731</c:v>
                </c:pt>
                <c:pt idx="11380">
                  <c:v>13596.313</c:v>
                </c:pt>
                <c:pt idx="11381">
                  <c:v>13597.781000000001</c:v>
                </c:pt>
                <c:pt idx="11382">
                  <c:v>13598.894</c:v>
                </c:pt>
                <c:pt idx="11383">
                  <c:v>13600.789000000001</c:v>
                </c:pt>
                <c:pt idx="11384">
                  <c:v>13601.25</c:v>
                </c:pt>
                <c:pt idx="11385">
                  <c:v>13601.475</c:v>
                </c:pt>
                <c:pt idx="11386">
                  <c:v>13602.128000000001</c:v>
                </c:pt>
                <c:pt idx="11387">
                  <c:v>13604.056</c:v>
                </c:pt>
                <c:pt idx="11388">
                  <c:v>13604.718999999999</c:v>
                </c:pt>
                <c:pt idx="11389">
                  <c:v>13606.076999999999</c:v>
                </c:pt>
                <c:pt idx="11390">
                  <c:v>13606.637000000001</c:v>
                </c:pt>
                <c:pt idx="11391">
                  <c:v>13608.188</c:v>
                </c:pt>
                <c:pt idx="11392">
                  <c:v>13609.218000000001</c:v>
                </c:pt>
                <c:pt idx="11393">
                  <c:v>13611.656000000001</c:v>
                </c:pt>
                <c:pt idx="11394">
                  <c:v>13611.799000000001</c:v>
                </c:pt>
                <c:pt idx="11395">
                  <c:v>13612.212</c:v>
                </c:pt>
                <c:pt idx="11396">
                  <c:v>13614.38</c:v>
                </c:pt>
                <c:pt idx="11397">
                  <c:v>13615.125</c:v>
                </c:pt>
                <c:pt idx="11398">
                  <c:v>13616.653</c:v>
                </c:pt>
                <c:pt idx="11399">
                  <c:v>13616.960999999999</c:v>
                </c:pt>
                <c:pt idx="11400">
                  <c:v>13618.593999999999</c:v>
                </c:pt>
                <c:pt idx="11401">
                  <c:v>13619.540999999999</c:v>
                </c:pt>
                <c:pt idx="11402">
                  <c:v>13622.295</c:v>
                </c:pt>
                <c:pt idx="11403">
                  <c:v>13624.703</c:v>
                </c:pt>
                <c:pt idx="11404">
                  <c:v>13625.531999999999</c:v>
                </c:pt>
                <c:pt idx="11405">
                  <c:v>13627.228999999999</c:v>
                </c:pt>
                <c:pt idx="11406">
                  <c:v>13627.284</c:v>
                </c:pt>
                <c:pt idx="11407">
                  <c:v>13629.001</c:v>
                </c:pt>
                <c:pt idx="11408">
                  <c:v>13629.865</c:v>
                </c:pt>
                <c:pt idx="11409">
                  <c:v>13629.977999999999</c:v>
                </c:pt>
                <c:pt idx="11410">
                  <c:v>13632.379000000001</c:v>
                </c:pt>
                <c:pt idx="11411">
                  <c:v>13632.446</c:v>
                </c:pt>
                <c:pt idx="11412">
                  <c:v>13632.47</c:v>
                </c:pt>
                <c:pt idx="11413">
                  <c:v>13632.517</c:v>
                </c:pt>
                <c:pt idx="11414">
                  <c:v>13635.027</c:v>
                </c:pt>
                <c:pt idx="11415">
                  <c:v>13637.805</c:v>
                </c:pt>
                <c:pt idx="11416">
                  <c:v>13639.406999999999</c:v>
                </c:pt>
                <c:pt idx="11417">
                  <c:v>13640.19</c:v>
                </c:pt>
                <c:pt idx="11418">
                  <c:v>13642.771000000001</c:v>
                </c:pt>
                <c:pt idx="11419">
                  <c:v>13642.876</c:v>
                </c:pt>
                <c:pt idx="11420">
                  <c:v>13643.093000000001</c:v>
                </c:pt>
                <c:pt idx="11421">
                  <c:v>13645.351000000001</c:v>
                </c:pt>
                <c:pt idx="11422">
                  <c:v>13646.344999999999</c:v>
                </c:pt>
                <c:pt idx="11423">
                  <c:v>13647.932000000001</c:v>
                </c:pt>
                <c:pt idx="11424">
                  <c:v>13648.380999999999</c:v>
                </c:pt>
                <c:pt idx="11425">
                  <c:v>13649.814</c:v>
                </c:pt>
                <c:pt idx="11426">
                  <c:v>13650.513000000001</c:v>
                </c:pt>
                <c:pt idx="11427">
                  <c:v>13652.546</c:v>
                </c:pt>
                <c:pt idx="11428">
                  <c:v>13653.093999999999</c:v>
                </c:pt>
                <c:pt idx="11429">
                  <c:v>13653.281999999999</c:v>
                </c:pt>
                <c:pt idx="11430">
                  <c:v>13653.668</c:v>
                </c:pt>
                <c:pt idx="11431">
                  <c:v>13655.674999999999</c:v>
                </c:pt>
                <c:pt idx="11432">
                  <c:v>13656.751</c:v>
                </c:pt>
                <c:pt idx="11433">
                  <c:v>13658.255999999999</c:v>
                </c:pt>
                <c:pt idx="11434">
                  <c:v>13658.956</c:v>
                </c:pt>
                <c:pt idx="11435">
                  <c:v>13663.418</c:v>
                </c:pt>
                <c:pt idx="11436">
                  <c:v>13663.689</c:v>
                </c:pt>
                <c:pt idx="11437">
                  <c:v>13664.244000000001</c:v>
                </c:pt>
                <c:pt idx="11438">
                  <c:v>13665.999</c:v>
                </c:pt>
                <c:pt idx="11439">
                  <c:v>13667.156999999999</c:v>
                </c:pt>
                <c:pt idx="11440">
                  <c:v>13668.58</c:v>
                </c:pt>
                <c:pt idx="11441">
                  <c:v>13670.627</c:v>
                </c:pt>
                <c:pt idx="11442">
                  <c:v>13671.16</c:v>
                </c:pt>
                <c:pt idx="11443">
                  <c:v>13672.713</c:v>
                </c:pt>
                <c:pt idx="11444">
                  <c:v>13673.741</c:v>
                </c:pt>
                <c:pt idx="11445">
                  <c:v>13674.096</c:v>
                </c:pt>
                <c:pt idx="11446">
                  <c:v>13674.82</c:v>
                </c:pt>
                <c:pt idx="11447">
                  <c:v>13676.322</c:v>
                </c:pt>
                <c:pt idx="11448">
                  <c:v>13677.565000000001</c:v>
                </c:pt>
                <c:pt idx="11449">
                  <c:v>13678.903</c:v>
                </c:pt>
                <c:pt idx="11450">
                  <c:v>13680.107</c:v>
                </c:pt>
                <c:pt idx="11451">
                  <c:v>13681.032999999999</c:v>
                </c:pt>
                <c:pt idx="11452">
                  <c:v>13681.484</c:v>
                </c:pt>
                <c:pt idx="11453">
                  <c:v>13682.797</c:v>
                </c:pt>
                <c:pt idx="11454">
                  <c:v>13684.502</c:v>
                </c:pt>
                <c:pt idx="11455">
                  <c:v>13685.396000000001</c:v>
                </c:pt>
                <c:pt idx="11456">
                  <c:v>13686.647000000001</c:v>
                </c:pt>
                <c:pt idx="11457">
                  <c:v>13687.971</c:v>
                </c:pt>
                <c:pt idx="11458">
                  <c:v>13688.447</c:v>
                </c:pt>
                <c:pt idx="11459">
                  <c:v>13689.227999999999</c:v>
                </c:pt>
                <c:pt idx="11460">
                  <c:v>13690.683999999999</c:v>
                </c:pt>
                <c:pt idx="11461">
                  <c:v>13691.44</c:v>
                </c:pt>
                <c:pt idx="11462">
                  <c:v>13691.808999999999</c:v>
                </c:pt>
                <c:pt idx="11463">
                  <c:v>13692.880999999999</c:v>
                </c:pt>
                <c:pt idx="11464">
                  <c:v>13694.39</c:v>
                </c:pt>
                <c:pt idx="11465">
                  <c:v>13695.972</c:v>
                </c:pt>
                <c:pt idx="11466">
                  <c:v>13696.971</c:v>
                </c:pt>
                <c:pt idx="11467">
                  <c:v>13699.550999999999</c:v>
                </c:pt>
                <c:pt idx="11468">
                  <c:v>13701.26</c:v>
                </c:pt>
                <c:pt idx="11469">
                  <c:v>13701.846</c:v>
                </c:pt>
                <c:pt idx="11470">
                  <c:v>13702.132</c:v>
                </c:pt>
                <c:pt idx="11471">
                  <c:v>13704.713</c:v>
                </c:pt>
                <c:pt idx="11472">
                  <c:v>13705.315000000001</c:v>
                </c:pt>
                <c:pt idx="11473">
                  <c:v>13706.548000000001</c:v>
                </c:pt>
                <c:pt idx="11474">
                  <c:v>13707.294</c:v>
                </c:pt>
                <c:pt idx="11475">
                  <c:v>13708.782999999999</c:v>
                </c:pt>
                <c:pt idx="11476">
                  <c:v>13709.875</c:v>
                </c:pt>
                <c:pt idx="11477">
                  <c:v>13711.834999999999</c:v>
                </c:pt>
                <c:pt idx="11478">
                  <c:v>13712.252</c:v>
                </c:pt>
                <c:pt idx="11479">
                  <c:v>13712.456</c:v>
                </c:pt>
                <c:pt idx="11480">
                  <c:v>13713.048000000001</c:v>
                </c:pt>
                <c:pt idx="11481">
                  <c:v>13715.037</c:v>
                </c:pt>
                <c:pt idx="11482">
                  <c:v>13715.722</c:v>
                </c:pt>
                <c:pt idx="11483">
                  <c:v>13717.123</c:v>
                </c:pt>
                <c:pt idx="11484">
                  <c:v>13719.19</c:v>
                </c:pt>
                <c:pt idx="11485">
                  <c:v>13720.199000000001</c:v>
                </c:pt>
                <c:pt idx="11486">
                  <c:v>13722.411</c:v>
                </c:pt>
                <c:pt idx="11487">
                  <c:v>13722.459000000001</c:v>
                </c:pt>
                <c:pt idx="11488">
                  <c:v>13722.731</c:v>
                </c:pt>
                <c:pt idx="11489">
                  <c:v>13722.746999999999</c:v>
                </c:pt>
                <c:pt idx="11490">
                  <c:v>13722.763999999999</c:v>
                </c:pt>
                <c:pt idx="11491">
                  <c:v>13723.964</c:v>
                </c:pt>
                <c:pt idx="11492">
                  <c:v>13725.066999999999</c:v>
                </c:pt>
                <c:pt idx="11493">
                  <c:v>13727.34</c:v>
                </c:pt>
                <c:pt idx="11494">
                  <c:v>13727.387000000001</c:v>
                </c:pt>
                <c:pt idx="11495">
                  <c:v>13727.434999999999</c:v>
                </c:pt>
                <c:pt idx="11496">
                  <c:v>13729.706</c:v>
                </c:pt>
                <c:pt idx="11497">
                  <c:v>13732.026</c:v>
                </c:pt>
                <c:pt idx="11498">
                  <c:v>13732.138999999999</c:v>
                </c:pt>
                <c:pt idx="11499">
                  <c:v>13734.346</c:v>
                </c:pt>
                <c:pt idx="11500">
                  <c:v>13736.492</c:v>
                </c:pt>
                <c:pt idx="11501">
                  <c:v>13736.665000000001</c:v>
                </c:pt>
                <c:pt idx="11502">
                  <c:v>13736.843999999999</c:v>
                </c:pt>
                <c:pt idx="11503">
                  <c:v>13738.984</c:v>
                </c:pt>
                <c:pt idx="11504">
                  <c:v>13741.067999999999</c:v>
                </c:pt>
                <c:pt idx="11505">
                  <c:v>13741.548000000001</c:v>
                </c:pt>
                <c:pt idx="11506">
                  <c:v>13743.624</c:v>
                </c:pt>
                <c:pt idx="11507">
                  <c:v>13745.942999999999</c:v>
                </c:pt>
                <c:pt idx="11508">
                  <c:v>13746.252</c:v>
                </c:pt>
                <c:pt idx="11509">
                  <c:v>13748.263999999999</c:v>
                </c:pt>
                <c:pt idx="11510">
                  <c:v>13750.22</c:v>
                </c:pt>
                <c:pt idx="11511">
                  <c:v>13750.499</c:v>
                </c:pt>
                <c:pt idx="11512">
                  <c:v>13750.583000000001</c:v>
                </c:pt>
                <c:pt idx="11513">
                  <c:v>13750.956</c:v>
                </c:pt>
                <c:pt idx="11514">
                  <c:v>13752.902</c:v>
                </c:pt>
                <c:pt idx="11515">
                  <c:v>13754.796</c:v>
                </c:pt>
                <c:pt idx="11516">
                  <c:v>13755.223</c:v>
                </c:pt>
                <c:pt idx="11517">
                  <c:v>13755.661</c:v>
                </c:pt>
                <c:pt idx="11518">
                  <c:v>13757.541999999999</c:v>
                </c:pt>
                <c:pt idx="11519">
                  <c:v>13759.371999999999</c:v>
                </c:pt>
                <c:pt idx="11520">
                  <c:v>13759.861000000001</c:v>
                </c:pt>
                <c:pt idx="11521">
                  <c:v>13762.182000000001</c:v>
                </c:pt>
                <c:pt idx="11522">
                  <c:v>13763.948</c:v>
                </c:pt>
                <c:pt idx="11523">
                  <c:v>13764.501</c:v>
                </c:pt>
                <c:pt idx="11524">
                  <c:v>13765.069</c:v>
                </c:pt>
                <c:pt idx="11525">
                  <c:v>13768.523999999999</c:v>
                </c:pt>
                <c:pt idx="11526">
                  <c:v>13769.141</c:v>
                </c:pt>
                <c:pt idx="11527">
                  <c:v>13769.772999999999</c:v>
                </c:pt>
                <c:pt idx="11528">
                  <c:v>13771.46</c:v>
                </c:pt>
                <c:pt idx="11529">
                  <c:v>13773.1</c:v>
                </c:pt>
                <c:pt idx="11530">
                  <c:v>13774.478999999999</c:v>
                </c:pt>
                <c:pt idx="11531">
                  <c:v>13776.1</c:v>
                </c:pt>
                <c:pt idx="11532">
                  <c:v>13777.675999999999</c:v>
                </c:pt>
                <c:pt idx="11533">
                  <c:v>13778.419</c:v>
                </c:pt>
                <c:pt idx="11534">
                  <c:v>13779.183000000001</c:v>
                </c:pt>
                <c:pt idx="11535">
                  <c:v>13780.737999999999</c:v>
                </c:pt>
                <c:pt idx="11536">
                  <c:v>13782.252</c:v>
                </c:pt>
                <c:pt idx="11537">
                  <c:v>13783.058999999999</c:v>
                </c:pt>
                <c:pt idx="11538">
                  <c:v>13783.887000000001</c:v>
                </c:pt>
                <c:pt idx="11539">
                  <c:v>13785.378000000001</c:v>
                </c:pt>
                <c:pt idx="11540">
                  <c:v>13786.828</c:v>
                </c:pt>
                <c:pt idx="11541">
                  <c:v>13787.697</c:v>
                </c:pt>
                <c:pt idx="11542">
                  <c:v>13788.592000000001</c:v>
                </c:pt>
                <c:pt idx="11543">
                  <c:v>13790.018</c:v>
                </c:pt>
                <c:pt idx="11544">
                  <c:v>13791.404</c:v>
                </c:pt>
                <c:pt idx="11545">
                  <c:v>13792.337</c:v>
                </c:pt>
                <c:pt idx="11546">
                  <c:v>13793.296</c:v>
                </c:pt>
                <c:pt idx="11547">
                  <c:v>13794.656000000001</c:v>
                </c:pt>
                <c:pt idx="11548">
                  <c:v>13795.981</c:v>
                </c:pt>
                <c:pt idx="11549">
                  <c:v>13796.977000000001</c:v>
                </c:pt>
                <c:pt idx="11550">
                  <c:v>13798</c:v>
                </c:pt>
                <c:pt idx="11551">
                  <c:v>13799.296</c:v>
                </c:pt>
                <c:pt idx="11552">
                  <c:v>13800.556</c:v>
                </c:pt>
                <c:pt idx="11553">
                  <c:v>13801.615</c:v>
                </c:pt>
                <c:pt idx="11554">
                  <c:v>13803.934999999999</c:v>
                </c:pt>
                <c:pt idx="11555">
                  <c:v>13805.132</c:v>
                </c:pt>
                <c:pt idx="11556">
                  <c:v>13806.254999999999</c:v>
                </c:pt>
                <c:pt idx="11557">
                  <c:v>13808.574000000001</c:v>
                </c:pt>
                <c:pt idx="11558">
                  <c:v>13809.708000000001</c:v>
                </c:pt>
                <c:pt idx="11559">
                  <c:v>13810.094999999999</c:v>
                </c:pt>
                <c:pt idx="11560">
                  <c:v>13810.894</c:v>
                </c:pt>
                <c:pt idx="11561">
                  <c:v>13812.112999999999</c:v>
                </c:pt>
                <c:pt idx="11562">
                  <c:v>13813.214</c:v>
                </c:pt>
                <c:pt idx="11563">
                  <c:v>13814.284</c:v>
                </c:pt>
                <c:pt idx="11564">
                  <c:v>13815.532999999999</c:v>
                </c:pt>
                <c:pt idx="11565">
                  <c:v>13816.816999999999</c:v>
                </c:pt>
                <c:pt idx="11566">
                  <c:v>13817.852999999999</c:v>
                </c:pt>
                <c:pt idx="11567">
                  <c:v>13818.86</c:v>
                </c:pt>
                <c:pt idx="11568">
                  <c:v>13820.173000000001</c:v>
                </c:pt>
                <c:pt idx="11569">
                  <c:v>13821.522000000001</c:v>
                </c:pt>
                <c:pt idx="11570">
                  <c:v>13823.437</c:v>
                </c:pt>
                <c:pt idx="11571">
                  <c:v>13824.812</c:v>
                </c:pt>
                <c:pt idx="11572">
                  <c:v>13826.227000000001</c:v>
                </c:pt>
                <c:pt idx="11573">
                  <c:v>13827.132</c:v>
                </c:pt>
                <c:pt idx="11574">
                  <c:v>13828.012000000001</c:v>
                </c:pt>
                <c:pt idx="11575">
                  <c:v>13829.450999999999</c:v>
                </c:pt>
                <c:pt idx="11576">
                  <c:v>13830.931</c:v>
                </c:pt>
                <c:pt idx="11577">
                  <c:v>13831.771000000001</c:v>
                </c:pt>
                <c:pt idx="11578">
                  <c:v>13832.588</c:v>
                </c:pt>
                <c:pt idx="11579">
                  <c:v>13834.091</c:v>
                </c:pt>
                <c:pt idx="11580">
                  <c:v>13835.635</c:v>
                </c:pt>
                <c:pt idx="11581">
                  <c:v>13838.73</c:v>
                </c:pt>
                <c:pt idx="11582">
                  <c:v>13839.97</c:v>
                </c:pt>
                <c:pt idx="11583">
                  <c:v>13840.523999999999</c:v>
                </c:pt>
                <c:pt idx="11584">
                  <c:v>13841.101000000001</c:v>
                </c:pt>
                <c:pt idx="11585">
                  <c:v>13841.403</c:v>
                </c:pt>
                <c:pt idx="11586">
                  <c:v>13842.374</c:v>
                </c:pt>
                <c:pt idx="11587">
                  <c:v>13843.53</c:v>
                </c:pt>
                <c:pt idx="11588">
                  <c:v>13845.107</c:v>
                </c:pt>
                <c:pt idx="11589">
                  <c:v>13845.959000000001</c:v>
                </c:pt>
                <c:pt idx="11590">
                  <c:v>13847.582</c:v>
                </c:pt>
                <c:pt idx="11591">
                  <c:v>13848.813</c:v>
                </c:pt>
                <c:pt idx="11592">
                  <c:v>13850.172</c:v>
                </c:pt>
                <c:pt idx="11593">
                  <c:v>13852.517</c:v>
                </c:pt>
                <c:pt idx="11594">
                  <c:v>13853.246999999999</c:v>
                </c:pt>
                <c:pt idx="11595">
                  <c:v>13854.64</c:v>
                </c:pt>
                <c:pt idx="11596">
                  <c:v>13855.677</c:v>
                </c:pt>
                <c:pt idx="11597">
                  <c:v>13856.222</c:v>
                </c:pt>
                <c:pt idx="11598">
                  <c:v>13857.968999999999</c:v>
                </c:pt>
                <c:pt idx="11599">
                  <c:v>13858.106</c:v>
                </c:pt>
                <c:pt idx="11600">
                  <c:v>13858.43</c:v>
                </c:pt>
                <c:pt idx="11601">
                  <c:v>13859.925999999999</c:v>
                </c:pt>
                <c:pt idx="11602">
                  <c:v>13863.630999999999</c:v>
                </c:pt>
                <c:pt idx="11603">
                  <c:v>13865.395</c:v>
                </c:pt>
                <c:pt idx="11604">
                  <c:v>13865.767</c:v>
                </c:pt>
                <c:pt idx="11605">
                  <c:v>13867.334999999999</c:v>
                </c:pt>
                <c:pt idx="11606">
                  <c:v>13867.824000000001</c:v>
                </c:pt>
                <c:pt idx="11607">
                  <c:v>13868.754999999999</c:v>
                </c:pt>
                <c:pt idx="11608">
                  <c:v>13870.253000000001</c:v>
                </c:pt>
                <c:pt idx="11609">
                  <c:v>13871.04</c:v>
                </c:pt>
                <c:pt idx="11610">
                  <c:v>13874.744000000001</c:v>
                </c:pt>
                <c:pt idx="11611">
                  <c:v>13875.111999999999</c:v>
                </c:pt>
                <c:pt idx="11612">
                  <c:v>13875.813</c:v>
                </c:pt>
                <c:pt idx="11613">
                  <c:v>13877.540999999999</c:v>
                </c:pt>
                <c:pt idx="11614">
                  <c:v>13878.449000000001</c:v>
                </c:pt>
                <c:pt idx="11615">
                  <c:v>13879.971</c:v>
                </c:pt>
                <c:pt idx="11616">
                  <c:v>13881.361999999999</c:v>
                </c:pt>
                <c:pt idx="11617">
                  <c:v>13882.153</c:v>
                </c:pt>
                <c:pt idx="11618">
                  <c:v>13882.4</c:v>
                </c:pt>
                <c:pt idx="11619">
                  <c:v>13882.87</c:v>
                </c:pt>
                <c:pt idx="11620">
                  <c:v>13884.829</c:v>
                </c:pt>
                <c:pt idx="11621">
                  <c:v>13885.858</c:v>
                </c:pt>
                <c:pt idx="11622">
                  <c:v>13887.259</c:v>
                </c:pt>
                <c:pt idx="11623">
                  <c:v>13889.159</c:v>
                </c:pt>
                <c:pt idx="11624">
                  <c:v>13889.563</c:v>
                </c:pt>
                <c:pt idx="11625">
                  <c:v>13889.689</c:v>
                </c:pt>
                <c:pt idx="11626">
                  <c:v>13889.928</c:v>
                </c:pt>
                <c:pt idx="11627">
                  <c:v>13892.118</c:v>
                </c:pt>
                <c:pt idx="11628">
                  <c:v>13894.547</c:v>
                </c:pt>
                <c:pt idx="11629">
                  <c:v>13896.957</c:v>
                </c:pt>
                <c:pt idx="11630">
                  <c:v>13896.972</c:v>
                </c:pt>
                <c:pt idx="11631">
                  <c:v>13896.985000000001</c:v>
                </c:pt>
                <c:pt idx="11632">
                  <c:v>13897.781000000001</c:v>
                </c:pt>
                <c:pt idx="11633">
                  <c:v>13899.406000000001</c:v>
                </c:pt>
                <c:pt idx="11634">
                  <c:v>13900.677</c:v>
                </c:pt>
                <c:pt idx="11635">
                  <c:v>13904.043</c:v>
                </c:pt>
                <c:pt idx="11636">
                  <c:v>13904.264999999999</c:v>
                </c:pt>
                <c:pt idx="11637">
                  <c:v>13904.380999999999</c:v>
                </c:pt>
                <c:pt idx="11638">
                  <c:v>13904.754999999999</c:v>
                </c:pt>
                <c:pt idx="11639">
                  <c:v>13906.694</c:v>
                </c:pt>
                <c:pt idx="11640">
                  <c:v>13908.085999999999</c:v>
                </c:pt>
                <c:pt idx="11641">
                  <c:v>13909.123</c:v>
                </c:pt>
                <c:pt idx="11642">
                  <c:v>13911.101000000001</c:v>
                </c:pt>
                <c:pt idx="11643">
                  <c:v>13911.553</c:v>
                </c:pt>
                <c:pt idx="11644">
                  <c:v>13911.79</c:v>
                </c:pt>
                <c:pt idx="11645">
                  <c:v>13912.553</c:v>
                </c:pt>
                <c:pt idx="11646">
                  <c:v>13913.982</c:v>
                </c:pt>
                <c:pt idx="11647">
                  <c:v>13915.495000000001</c:v>
                </c:pt>
                <c:pt idx="11648">
                  <c:v>13916.411</c:v>
                </c:pt>
                <c:pt idx="11649">
                  <c:v>13918.157999999999</c:v>
                </c:pt>
                <c:pt idx="11650">
                  <c:v>13918.841</c:v>
                </c:pt>
                <c:pt idx="11651">
                  <c:v>13919.199000000001</c:v>
                </c:pt>
                <c:pt idx="11652">
                  <c:v>13920.35</c:v>
                </c:pt>
                <c:pt idx="11653">
                  <c:v>13921.271000000001</c:v>
                </c:pt>
                <c:pt idx="11654">
                  <c:v>13922.904</c:v>
                </c:pt>
                <c:pt idx="11655">
                  <c:v>13923.7</c:v>
                </c:pt>
                <c:pt idx="11656">
                  <c:v>13925.216</c:v>
                </c:pt>
                <c:pt idx="11657">
                  <c:v>13926.129000000001</c:v>
                </c:pt>
                <c:pt idx="11658">
                  <c:v>13926.608</c:v>
                </c:pt>
                <c:pt idx="11659">
                  <c:v>13928.147999999999</c:v>
                </c:pt>
                <c:pt idx="11660">
                  <c:v>13928.558999999999</c:v>
                </c:pt>
                <c:pt idx="11661">
                  <c:v>13929.022999999999</c:v>
                </c:pt>
                <c:pt idx="11662">
                  <c:v>13930.314</c:v>
                </c:pt>
                <c:pt idx="11663">
                  <c:v>13930.987999999999</c:v>
                </c:pt>
                <c:pt idx="11664">
                  <c:v>13933.416999999999</c:v>
                </c:pt>
                <c:pt idx="11665">
                  <c:v>13934.018</c:v>
                </c:pt>
                <c:pt idx="11666">
                  <c:v>13935.847</c:v>
                </c:pt>
                <c:pt idx="11667">
                  <c:v>13935.945</c:v>
                </c:pt>
                <c:pt idx="11668">
                  <c:v>13937.723</c:v>
                </c:pt>
                <c:pt idx="11669">
                  <c:v>13938.276</c:v>
                </c:pt>
                <c:pt idx="11670">
                  <c:v>13940.705</c:v>
                </c:pt>
                <c:pt idx="11671">
                  <c:v>13941.427</c:v>
                </c:pt>
                <c:pt idx="11672">
                  <c:v>13943.743</c:v>
                </c:pt>
                <c:pt idx="11673">
                  <c:v>13945.132</c:v>
                </c:pt>
                <c:pt idx="11674">
                  <c:v>13946.388999999999</c:v>
                </c:pt>
                <c:pt idx="11675">
                  <c:v>13947.994000000001</c:v>
                </c:pt>
                <c:pt idx="11676">
                  <c:v>13948.835999999999</c:v>
                </c:pt>
                <c:pt idx="11677">
                  <c:v>13950.423000000001</c:v>
                </c:pt>
                <c:pt idx="11678">
                  <c:v>13951.54</c:v>
                </c:pt>
                <c:pt idx="11679">
                  <c:v>13952.540999999999</c:v>
                </c:pt>
                <c:pt idx="11680">
                  <c:v>13952.852999999999</c:v>
                </c:pt>
                <c:pt idx="11681">
                  <c:v>13953.446</c:v>
                </c:pt>
                <c:pt idx="11682">
                  <c:v>13954.267</c:v>
                </c:pt>
                <c:pt idx="11683">
                  <c:v>13955.281999999999</c:v>
                </c:pt>
                <c:pt idx="11684">
                  <c:v>13956.245000000001</c:v>
                </c:pt>
                <c:pt idx="11685">
                  <c:v>13957.710999999999</c:v>
                </c:pt>
                <c:pt idx="11686">
                  <c:v>13959.338</c:v>
                </c:pt>
                <c:pt idx="11687">
                  <c:v>13959.95</c:v>
                </c:pt>
                <c:pt idx="11688">
                  <c:v>13960.141</c:v>
                </c:pt>
                <c:pt idx="11689">
                  <c:v>13960.504000000001</c:v>
                </c:pt>
                <c:pt idx="11690">
                  <c:v>13962.57</c:v>
                </c:pt>
                <c:pt idx="11691">
                  <c:v>13963.654</c:v>
                </c:pt>
                <c:pt idx="11692">
                  <c:v>13964.999</c:v>
                </c:pt>
                <c:pt idx="11693">
                  <c:v>13967.136</c:v>
                </c:pt>
                <c:pt idx="11694">
                  <c:v>13967.359</c:v>
                </c:pt>
                <c:pt idx="11695">
                  <c:v>13967.429</c:v>
                </c:pt>
                <c:pt idx="11696">
                  <c:v>13967.562</c:v>
                </c:pt>
                <c:pt idx="11697">
                  <c:v>13969.858</c:v>
                </c:pt>
                <c:pt idx="11698">
                  <c:v>13971.064</c:v>
                </c:pt>
                <c:pt idx="11699">
                  <c:v>13972.287</c:v>
                </c:pt>
                <c:pt idx="11700">
                  <c:v>13974.619000000001</c:v>
                </c:pt>
                <c:pt idx="11701">
                  <c:v>13974.717000000001</c:v>
                </c:pt>
                <c:pt idx="11702">
                  <c:v>13974.769</c:v>
                </c:pt>
                <c:pt idx="11703">
                  <c:v>13974.933000000001</c:v>
                </c:pt>
                <c:pt idx="11704">
                  <c:v>13977.147000000001</c:v>
                </c:pt>
                <c:pt idx="11705">
                  <c:v>13978.473</c:v>
                </c:pt>
                <c:pt idx="11706">
                  <c:v>13979.575999999999</c:v>
                </c:pt>
                <c:pt idx="11707">
                  <c:v>13981.677</c:v>
                </c:pt>
                <c:pt idx="11708">
                  <c:v>13982.004999999999</c:v>
                </c:pt>
                <c:pt idx="11709">
                  <c:v>13982.178</c:v>
                </c:pt>
                <c:pt idx="11710">
                  <c:v>13982.731</c:v>
                </c:pt>
                <c:pt idx="11711">
                  <c:v>13984.434999999999</c:v>
                </c:pt>
                <c:pt idx="11712">
                  <c:v>13985.882</c:v>
                </c:pt>
                <c:pt idx="11713">
                  <c:v>13986.864</c:v>
                </c:pt>
                <c:pt idx="11714">
                  <c:v>13988.734</c:v>
                </c:pt>
                <c:pt idx="11715">
                  <c:v>13989.293</c:v>
                </c:pt>
                <c:pt idx="11716">
                  <c:v>13989.587</c:v>
                </c:pt>
                <c:pt idx="11717">
                  <c:v>13990.528</c:v>
                </c:pt>
                <c:pt idx="11718">
                  <c:v>13991.723</c:v>
                </c:pt>
                <c:pt idx="11719">
                  <c:v>13993.290999999999</c:v>
                </c:pt>
                <c:pt idx="11720">
                  <c:v>13994.152</c:v>
                </c:pt>
                <c:pt idx="11721">
                  <c:v>13996.995999999999</c:v>
                </c:pt>
                <c:pt idx="11722">
                  <c:v>13998.325999999999</c:v>
                </c:pt>
                <c:pt idx="11723">
                  <c:v>13999.011</c:v>
                </c:pt>
                <c:pt idx="11724">
                  <c:v>14000.7</c:v>
                </c:pt>
                <c:pt idx="11725">
                  <c:v>14001.44</c:v>
                </c:pt>
                <c:pt idx="11726">
                  <c:v>14002.85</c:v>
                </c:pt>
                <c:pt idx="11727">
                  <c:v>14003.87</c:v>
                </c:pt>
                <c:pt idx="11728">
                  <c:v>14006.123</c:v>
                </c:pt>
                <c:pt idx="11729">
                  <c:v>14006.299000000001</c:v>
                </c:pt>
                <c:pt idx="11730">
                  <c:v>14008.109</c:v>
                </c:pt>
                <c:pt idx="11731">
                  <c:v>14008.728999999999</c:v>
                </c:pt>
                <c:pt idx="11732">
                  <c:v>14008.959000000001</c:v>
                </c:pt>
                <c:pt idx="11733">
                  <c:v>14009.906999999999</c:v>
                </c:pt>
                <c:pt idx="11734">
                  <c:v>14011.815000000001</c:v>
                </c:pt>
                <c:pt idx="11735">
                  <c:v>14013.587</c:v>
                </c:pt>
                <c:pt idx="11736">
                  <c:v>14013.617</c:v>
                </c:pt>
                <c:pt idx="11737">
                  <c:v>14013.853999999999</c:v>
                </c:pt>
                <c:pt idx="11738">
                  <c:v>14015.44</c:v>
                </c:pt>
                <c:pt idx="11739">
                  <c:v>14017.674000000001</c:v>
                </c:pt>
                <c:pt idx="11740">
                  <c:v>14018.606</c:v>
                </c:pt>
                <c:pt idx="11741">
                  <c:v>14018.992</c:v>
                </c:pt>
                <c:pt idx="11742">
                  <c:v>14021.115</c:v>
                </c:pt>
                <c:pt idx="11743">
                  <c:v>14022.544</c:v>
                </c:pt>
                <c:pt idx="11744">
                  <c:v>14023.624</c:v>
                </c:pt>
                <c:pt idx="11745">
                  <c:v>14026.004000000001</c:v>
                </c:pt>
                <c:pt idx="11746">
                  <c:v>14026.096</c:v>
                </c:pt>
                <c:pt idx="11747">
                  <c:v>14026.225</c:v>
                </c:pt>
                <c:pt idx="11748">
                  <c:v>14026.683999999999</c:v>
                </c:pt>
                <c:pt idx="11749">
                  <c:v>14028.644</c:v>
                </c:pt>
                <c:pt idx="11750">
                  <c:v>14029.647999999999</c:v>
                </c:pt>
                <c:pt idx="11751">
                  <c:v>14033.662</c:v>
                </c:pt>
                <c:pt idx="11752">
                  <c:v>14034.776</c:v>
                </c:pt>
                <c:pt idx="11753">
                  <c:v>14036.172</c:v>
                </c:pt>
                <c:pt idx="11754">
                  <c:v>14036.752</c:v>
                </c:pt>
                <c:pt idx="11755">
                  <c:v>14038.154</c:v>
                </c:pt>
                <c:pt idx="11756">
                  <c:v>14038.682000000001</c:v>
                </c:pt>
                <c:pt idx="11757">
                  <c:v>14040.304</c:v>
                </c:pt>
                <c:pt idx="11758">
                  <c:v>14041.191000000001</c:v>
                </c:pt>
                <c:pt idx="11759">
                  <c:v>14043.328</c:v>
                </c:pt>
                <c:pt idx="11760">
                  <c:v>14043.7</c:v>
                </c:pt>
                <c:pt idx="11761">
                  <c:v>14043.856</c:v>
                </c:pt>
                <c:pt idx="11762">
                  <c:v>14044.23</c:v>
                </c:pt>
                <c:pt idx="11763">
                  <c:v>14046.21</c:v>
                </c:pt>
                <c:pt idx="11764">
                  <c:v>14047.406999999999</c:v>
                </c:pt>
                <c:pt idx="11765">
                  <c:v>14048.72</c:v>
                </c:pt>
                <c:pt idx="11766">
                  <c:v>14050.305</c:v>
                </c:pt>
                <c:pt idx="11767">
                  <c:v>14050.959000000001</c:v>
                </c:pt>
                <c:pt idx="11768">
                  <c:v>14051.23</c:v>
                </c:pt>
                <c:pt idx="11769">
                  <c:v>14051.88</c:v>
                </c:pt>
                <c:pt idx="11770">
                  <c:v>14054.511</c:v>
                </c:pt>
                <c:pt idx="11771">
                  <c:v>14056.38</c:v>
                </c:pt>
                <c:pt idx="11772">
                  <c:v>14058.758</c:v>
                </c:pt>
                <c:pt idx="11773">
                  <c:v>14061.268</c:v>
                </c:pt>
                <c:pt idx="11774">
                  <c:v>14061.614</c:v>
                </c:pt>
                <c:pt idx="11775">
                  <c:v>14062.455</c:v>
                </c:pt>
                <c:pt idx="11776">
                  <c:v>14063.776</c:v>
                </c:pt>
                <c:pt idx="11777">
                  <c:v>14065.165999999999</c:v>
                </c:pt>
                <c:pt idx="11778">
                  <c:v>14066.286</c:v>
                </c:pt>
                <c:pt idx="11779">
                  <c:v>14068.53</c:v>
                </c:pt>
                <c:pt idx="11780">
                  <c:v>14068.718000000001</c:v>
                </c:pt>
                <c:pt idx="11781">
                  <c:v>14068.796</c:v>
                </c:pt>
                <c:pt idx="11782">
                  <c:v>14068.982</c:v>
                </c:pt>
                <c:pt idx="11783">
                  <c:v>14071.306</c:v>
                </c:pt>
                <c:pt idx="11784">
                  <c:v>14072.27</c:v>
                </c:pt>
                <c:pt idx="11785">
                  <c:v>14073.815000000001</c:v>
                </c:pt>
                <c:pt idx="11786">
                  <c:v>14075.822</c:v>
                </c:pt>
                <c:pt idx="11787">
                  <c:v>14076.324000000001</c:v>
                </c:pt>
                <c:pt idx="11788">
                  <c:v>14077.534</c:v>
                </c:pt>
                <c:pt idx="11789">
                  <c:v>14078.834000000001</c:v>
                </c:pt>
                <c:pt idx="11790">
                  <c:v>14079.374</c:v>
                </c:pt>
                <c:pt idx="11791">
                  <c:v>14080.681</c:v>
                </c:pt>
                <c:pt idx="11792">
                  <c:v>14081.343999999999</c:v>
                </c:pt>
                <c:pt idx="11793">
                  <c:v>14083.852999999999</c:v>
                </c:pt>
                <c:pt idx="11794">
                  <c:v>14086.085999999999</c:v>
                </c:pt>
                <c:pt idx="11795">
                  <c:v>14086.361999999999</c:v>
                </c:pt>
                <c:pt idx="11796">
                  <c:v>14086.477999999999</c:v>
                </c:pt>
                <c:pt idx="11797">
                  <c:v>14086.755999999999</c:v>
                </c:pt>
                <c:pt idx="11798">
                  <c:v>14086.803</c:v>
                </c:pt>
                <c:pt idx="11799">
                  <c:v>14088.871999999999</c:v>
                </c:pt>
                <c:pt idx="11800">
                  <c:v>14090.029</c:v>
                </c:pt>
                <c:pt idx="11801">
                  <c:v>14091.382</c:v>
                </c:pt>
                <c:pt idx="11802">
                  <c:v>14093.581</c:v>
                </c:pt>
                <c:pt idx="11803">
                  <c:v>14093.891</c:v>
                </c:pt>
                <c:pt idx="11804">
                  <c:v>14094.638000000001</c:v>
                </c:pt>
                <c:pt idx="11805">
                  <c:v>14097.133</c:v>
                </c:pt>
                <c:pt idx="11806">
                  <c:v>14098.906000000001</c:v>
                </c:pt>
                <c:pt idx="11807">
                  <c:v>14100.684999999999</c:v>
                </c:pt>
                <c:pt idx="11808">
                  <c:v>14101.42</c:v>
                </c:pt>
                <c:pt idx="11809">
                  <c:v>14103.929</c:v>
                </c:pt>
                <c:pt idx="11810">
                  <c:v>14104.236000000001</c:v>
                </c:pt>
                <c:pt idx="11811">
                  <c:v>14106.439</c:v>
                </c:pt>
                <c:pt idx="11812">
                  <c:v>14107.788</c:v>
                </c:pt>
                <c:pt idx="11813">
                  <c:v>14108.948</c:v>
                </c:pt>
                <c:pt idx="11814">
                  <c:v>14111.057000000001</c:v>
                </c:pt>
                <c:pt idx="11815">
                  <c:v>14111.458000000001</c:v>
                </c:pt>
                <c:pt idx="11816">
                  <c:v>14111.74</c:v>
                </c:pt>
                <c:pt idx="11817">
                  <c:v>14113.967000000001</c:v>
                </c:pt>
                <c:pt idx="11818">
                  <c:v>14116.477000000001</c:v>
                </c:pt>
                <c:pt idx="11819">
                  <c:v>14120.291999999999</c:v>
                </c:pt>
                <c:pt idx="11820">
                  <c:v>14121.495999999999</c:v>
                </c:pt>
                <c:pt idx="11821">
                  <c:v>14121.995999999999</c:v>
                </c:pt>
                <c:pt idx="11822">
                  <c:v>14123.206</c:v>
                </c:pt>
                <c:pt idx="11823">
                  <c:v>14124.004999999999</c:v>
                </c:pt>
                <c:pt idx="11824">
                  <c:v>14125.548000000001</c:v>
                </c:pt>
                <c:pt idx="11825">
                  <c:v>14129.023999999999</c:v>
                </c:pt>
                <c:pt idx="11826">
                  <c:v>14129.1</c:v>
                </c:pt>
                <c:pt idx="11827">
                  <c:v>14131.534</c:v>
                </c:pt>
                <c:pt idx="11828">
                  <c:v>14132.651</c:v>
                </c:pt>
                <c:pt idx="11829">
                  <c:v>14134.043</c:v>
                </c:pt>
                <c:pt idx="11830">
                  <c:v>14136.203</c:v>
                </c:pt>
                <c:pt idx="11831">
                  <c:v>14136.553</c:v>
                </c:pt>
                <c:pt idx="11832">
                  <c:v>14139.063</c:v>
                </c:pt>
                <c:pt idx="11833">
                  <c:v>14139.754999999999</c:v>
                </c:pt>
                <c:pt idx="11834">
                  <c:v>14141.432000000001</c:v>
                </c:pt>
                <c:pt idx="11835">
                  <c:v>14141.572</c:v>
                </c:pt>
                <c:pt idx="11836">
                  <c:v>14143.307000000001</c:v>
                </c:pt>
                <c:pt idx="11837">
                  <c:v>14144.081</c:v>
                </c:pt>
                <c:pt idx="11838">
                  <c:v>14145.898999999999</c:v>
                </c:pt>
                <c:pt idx="11839">
                  <c:v>14145.946</c:v>
                </c:pt>
                <c:pt idx="11840">
                  <c:v>14146.591</c:v>
                </c:pt>
                <c:pt idx="11841">
                  <c:v>14146.858</c:v>
                </c:pt>
                <c:pt idx="11842">
                  <c:v>14147.507</c:v>
                </c:pt>
                <c:pt idx="11843">
                  <c:v>14149.101000000001</c:v>
                </c:pt>
                <c:pt idx="11844">
                  <c:v>14150.411</c:v>
                </c:pt>
                <c:pt idx="11845">
                  <c:v>14151.61</c:v>
                </c:pt>
                <c:pt idx="11846">
                  <c:v>14153.582</c:v>
                </c:pt>
                <c:pt idx="11847">
                  <c:v>14154.498</c:v>
                </c:pt>
                <c:pt idx="11848">
                  <c:v>14156.629000000001</c:v>
                </c:pt>
                <c:pt idx="11849">
                  <c:v>14159.138999999999</c:v>
                </c:pt>
                <c:pt idx="11850">
                  <c:v>14159.656999999999</c:v>
                </c:pt>
                <c:pt idx="11851">
                  <c:v>14161.647999999999</c:v>
                </c:pt>
                <c:pt idx="11852">
                  <c:v>14163.05</c:v>
                </c:pt>
                <c:pt idx="11853">
                  <c:v>14164.157999999999</c:v>
                </c:pt>
                <c:pt idx="11854">
                  <c:v>14164.618</c:v>
                </c:pt>
                <c:pt idx="11855">
                  <c:v>14165.331</c:v>
                </c:pt>
                <c:pt idx="11856">
                  <c:v>14168.165999999999</c:v>
                </c:pt>
                <c:pt idx="11857">
                  <c:v>14169.182000000001</c:v>
                </c:pt>
                <c:pt idx="11858">
                  <c:v>14171.647999999999</c:v>
                </c:pt>
                <c:pt idx="11859">
                  <c:v>14171.694</c:v>
                </c:pt>
                <c:pt idx="11860">
                  <c:v>14171.714</c:v>
                </c:pt>
                <c:pt idx="11861">
                  <c:v>14171.76</c:v>
                </c:pt>
                <c:pt idx="11862">
                  <c:v>14174.207</c:v>
                </c:pt>
                <c:pt idx="11863">
                  <c:v>14175.261</c:v>
                </c:pt>
                <c:pt idx="11864">
                  <c:v>14176.72</c:v>
                </c:pt>
                <c:pt idx="11865">
                  <c:v>14177.79</c:v>
                </c:pt>
                <c:pt idx="11866">
                  <c:v>14178.808999999999</c:v>
                </c:pt>
                <c:pt idx="11867">
                  <c:v>14179.232</c:v>
                </c:pt>
                <c:pt idx="11868">
                  <c:v>14180.263000000001</c:v>
                </c:pt>
                <c:pt idx="11869">
                  <c:v>14181.745000000001</c:v>
                </c:pt>
                <c:pt idx="11870">
                  <c:v>14182.356</c:v>
                </c:pt>
                <c:pt idx="11871">
                  <c:v>14183.821</c:v>
                </c:pt>
                <c:pt idx="11872">
                  <c:v>14184.258</c:v>
                </c:pt>
                <c:pt idx="11873">
                  <c:v>14185.903</c:v>
                </c:pt>
                <c:pt idx="11874">
                  <c:v>14186.771000000001</c:v>
                </c:pt>
                <c:pt idx="11875">
                  <c:v>14188.878000000001</c:v>
                </c:pt>
                <c:pt idx="11876">
                  <c:v>14189.45</c:v>
                </c:pt>
                <c:pt idx="11877">
                  <c:v>14191.796</c:v>
                </c:pt>
                <c:pt idx="11878">
                  <c:v>14192.998</c:v>
                </c:pt>
                <c:pt idx="11879">
                  <c:v>14194.308999999999</c:v>
                </c:pt>
                <c:pt idx="11880">
                  <c:v>14195.882</c:v>
                </c:pt>
                <c:pt idx="11881">
                  <c:v>14196.545</c:v>
                </c:pt>
                <c:pt idx="11882">
                  <c:v>14197.493</c:v>
                </c:pt>
                <c:pt idx="11883">
                  <c:v>14199.334000000001</c:v>
                </c:pt>
                <c:pt idx="11884">
                  <c:v>14200.093000000001</c:v>
                </c:pt>
                <c:pt idx="11885">
                  <c:v>14201.847</c:v>
                </c:pt>
                <c:pt idx="11886">
                  <c:v>14201.912</c:v>
                </c:pt>
                <c:pt idx="11887">
                  <c:v>14203.64</c:v>
                </c:pt>
                <c:pt idx="11888">
                  <c:v>14204.359</c:v>
                </c:pt>
                <c:pt idx="11889">
                  <c:v>14205.317999999999</c:v>
                </c:pt>
                <c:pt idx="11890">
                  <c:v>14206.107</c:v>
                </c:pt>
                <c:pt idx="11891">
                  <c:v>14206.871999999999</c:v>
                </c:pt>
                <c:pt idx="11892">
                  <c:v>14207.188</c:v>
                </c:pt>
                <c:pt idx="11893">
                  <c:v>14207.941999999999</c:v>
                </c:pt>
                <c:pt idx="11894">
                  <c:v>14209.385</c:v>
                </c:pt>
                <c:pt idx="11895">
                  <c:v>14210.734</c:v>
                </c:pt>
                <c:pt idx="11896">
                  <c:v>14211.897999999999</c:v>
                </c:pt>
                <c:pt idx="11897">
                  <c:v>14213.974</c:v>
                </c:pt>
                <c:pt idx="11898">
                  <c:v>14214.281999999999</c:v>
                </c:pt>
                <c:pt idx="11899">
                  <c:v>14214.41</c:v>
                </c:pt>
                <c:pt idx="11900">
                  <c:v>14214.723</c:v>
                </c:pt>
                <c:pt idx="11901">
                  <c:v>14216.923000000001</c:v>
                </c:pt>
                <c:pt idx="11902">
                  <c:v>14217.829</c:v>
                </c:pt>
                <c:pt idx="11903">
                  <c:v>14219.436</c:v>
                </c:pt>
                <c:pt idx="11904">
                  <c:v>14220.004000000001</c:v>
                </c:pt>
                <c:pt idx="11905">
                  <c:v>14221.377</c:v>
                </c:pt>
                <c:pt idx="11906">
                  <c:v>14221.948</c:v>
                </c:pt>
                <c:pt idx="11907">
                  <c:v>14223.338</c:v>
                </c:pt>
                <c:pt idx="11908">
                  <c:v>14224.460999999999</c:v>
                </c:pt>
                <c:pt idx="11909">
                  <c:v>14224.924000000001</c:v>
                </c:pt>
                <c:pt idx="11910">
                  <c:v>14226.034</c:v>
                </c:pt>
                <c:pt idx="11911">
                  <c:v>14226.975</c:v>
                </c:pt>
                <c:pt idx="11912">
                  <c:v>14228.472</c:v>
                </c:pt>
                <c:pt idx="11913">
                  <c:v>14229.486999999999</c:v>
                </c:pt>
                <c:pt idx="11914">
                  <c:v>14231.953</c:v>
                </c:pt>
                <c:pt idx="11915">
                  <c:v>14232</c:v>
                </c:pt>
                <c:pt idx="11916">
                  <c:v>14232.019</c:v>
                </c:pt>
                <c:pt idx="11917">
                  <c:v>14232.065000000001</c:v>
                </c:pt>
                <c:pt idx="11918">
                  <c:v>14234.513000000001</c:v>
                </c:pt>
                <c:pt idx="11919">
                  <c:v>14235.566000000001</c:v>
                </c:pt>
                <c:pt idx="11920">
                  <c:v>14237.025</c:v>
                </c:pt>
                <c:pt idx="11921">
                  <c:v>14238.094999999999</c:v>
                </c:pt>
                <c:pt idx="11922">
                  <c:v>14239.112999999999</c:v>
                </c:pt>
                <c:pt idx="11923">
                  <c:v>14239.538</c:v>
                </c:pt>
                <c:pt idx="11924">
                  <c:v>14240.567999999999</c:v>
                </c:pt>
                <c:pt idx="11925">
                  <c:v>14242.050999999999</c:v>
                </c:pt>
                <c:pt idx="11926">
                  <c:v>14242.661</c:v>
                </c:pt>
                <c:pt idx="11927">
                  <c:v>14244.126</c:v>
                </c:pt>
                <c:pt idx="11928">
                  <c:v>14244.564</c:v>
                </c:pt>
                <c:pt idx="11929">
                  <c:v>14246.208000000001</c:v>
                </c:pt>
                <c:pt idx="11930">
                  <c:v>14247.075999999999</c:v>
                </c:pt>
                <c:pt idx="11931">
                  <c:v>14248.282999999999</c:v>
                </c:pt>
                <c:pt idx="11932">
                  <c:v>14249.183999999999</c:v>
                </c:pt>
                <c:pt idx="11933">
                  <c:v>14249.589</c:v>
                </c:pt>
                <c:pt idx="11934">
                  <c:v>14249.755999999999</c:v>
                </c:pt>
                <c:pt idx="11935">
                  <c:v>14250.156000000001</c:v>
                </c:pt>
                <c:pt idx="11936">
                  <c:v>14252.102000000001</c:v>
                </c:pt>
                <c:pt idx="11937">
                  <c:v>14253.303</c:v>
                </c:pt>
                <c:pt idx="11938">
                  <c:v>14254.614</c:v>
                </c:pt>
                <c:pt idx="11939">
                  <c:v>14256.187</c:v>
                </c:pt>
                <c:pt idx="11940">
                  <c:v>14256.851000000001</c:v>
                </c:pt>
                <c:pt idx="11941">
                  <c:v>14257.127</c:v>
                </c:pt>
                <c:pt idx="11942">
                  <c:v>14257.799000000001</c:v>
                </c:pt>
                <c:pt idx="11943">
                  <c:v>14262.152</c:v>
                </c:pt>
                <c:pt idx="11944">
                  <c:v>14262.217000000001</c:v>
                </c:pt>
                <c:pt idx="11945">
                  <c:v>14263.945</c:v>
                </c:pt>
                <c:pt idx="11946">
                  <c:v>14266.413</c:v>
                </c:pt>
                <c:pt idx="11947">
                  <c:v>14267.492</c:v>
                </c:pt>
                <c:pt idx="11948">
                  <c:v>14268.246999999999</c:v>
                </c:pt>
                <c:pt idx="11949">
                  <c:v>14269.69</c:v>
                </c:pt>
                <c:pt idx="11950">
                  <c:v>14271.04</c:v>
                </c:pt>
                <c:pt idx="11951">
                  <c:v>14272.203</c:v>
                </c:pt>
                <c:pt idx="11952">
                  <c:v>14274.587</c:v>
                </c:pt>
                <c:pt idx="11953">
                  <c:v>14274.716</c:v>
                </c:pt>
                <c:pt idx="11954">
                  <c:v>14275.028</c:v>
                </c:pt>
                <c:pt idx="11955">
                  <c:v>14278.135</c:v>
                </c:pt>
                <c:pt idx="11956">
                  <c:v>14280.308999999999</c:v>
                </c:pt>
                <c:pt idx="11957">
                  <c:v>14282.254000000001</c:v>
                </c:pt>
                <c:pt idx="11958">
                  <c:v>14283.644</c:v>
                </c:pt>
                <c:pt idx="11959">
                  <c:v>14284.767</c:v>
                </c:pt>
                <c:pt idx="11960">
                  <c:v>14285.228999999999</c:v>
                </c:pt>
                <c:pt idx="11961">
                  <c:v>14286.339</c:v>
                </c:pt>
                <c:pt idx="11962">
                  <c:v>14287.279</c:v>
                </c:pt>
                <c:pt idx="11963">
                  <c:v>14288.776</c:v>
                </c:pt>
                <c:pt idx="11964">
                  <c:v>14289.791999999999</c:v>
                </c:pt>
                <c:pt idx="11965">
                  <c:v>14292.259</c:v>
                </c:pt>
                <c:pt idx="11966">
                  <c:v>14292.305</c:v>
                </c:pt>
                <c:pt idx="11967">
                  <c:v>14292.323</c:v>
                </c:pt>
                <c:pt idx="11968">
                  <c:v>14292.369000000001</c:v>
                </c:pt>
                <c:pt idx="11969">
                  <c:v>14294.816999999999</c:v>
                </c:pt>
                <c:pt idx="11970">
                  <c:v>14295.870999999999</c:v>
                </c:pt>
                <c:pt idx="11971">
                  <c:v>14297.33</c:v>
                </c:pt>
                <c:pt idx="11972">
                  <c:v>14298.398999999999</c:v>
                </c:pt>
                <c:pt idx="11973">
                  <c:v>14299.418</c:v>
                </c:pt>
                <c:pt idx="11974">
                  <c:v>14299.843000000001</c:v>
                </c:pt>
                <c:pt idx="11975">
                  <c:v>14300.874</c:v>
                </c:pt>
                <c:pt idx="11976">
                  <c:v>14302.356</c:v>
                </c:pt>
                <c:pt idx="11977">
                  <c:v>14302.966</c:v>
                </c:pt>
                <c:pt idx="11978">
                  <c:v>14304.43</c:v>
                </c:pt>
                <c:pt idx="11979">
                  <c:v>14304.868</c:v>
                </c:pt>
                <c:pt idx="11980">
                  <c:v>14306.513000000001</c:v>
                </c:pt>
                <c:pt idx="11981">
                  <c:v>14307.380999999999</c:v>
                </c:pt>
                <c:pt idx="11982">
                  <c:v>14308.361000000001</c:v>
                </c:pt>
                <c:pt idx="11983">
                  <c:v>14309.489</c:v>
                </c:pt>
                <c:pt idx="11984">
                  <c:v>14310.061</c:v>
                </c:pt>
                <c:pt idx="11985">
                  <c:v>14310.460999999999</c:v>
                </c:pt>
                <c:pt idx="11986">
                  <c:v>14312.406000000001</c:v>
                </c:pt>
                <c:pt idx="11987">
                  <c:v>14313.607</c:v>
                </c:pt>
                <c:pt idx="11988">
                  <c:v>14314.919</c:v>
                </c:pt>
                <c:pt idx="11989">
                  <c:v>14316.491</c:v>
                </c:pt>
                <c:pt idx="11990">
                  <c:v>14317.155000000001</c:v>
                </c:pt>
                <c:pt idx="11991">
                  <c:v>14317.432000000001</c:v>
                </c:pt>
                <c:pt idx="11992">
                  <c:v>14318.103999999999</c:v>
                </c:pt>
                <c:pt idx="11993">
                  <c:v>14319.944</c:v>
                </c:pt>
                <c:pt idx="11994">
                  <c:v>14320.701999999999</c:v>
                </c:pt>
                <c:pt idx="11995">
                  <c:v>14322.457</c:v>
                </c:pt>
                <c:pt idx="11996">
                  <c:v>14322.522000000001</c:v>
                </c:pt>
                <c:pt idx="11997">
                  <c:v>14324.25</c:v>
                </c:pt>
                <c:pt idx="11998">
                  <c:v>14326.575000000001</c:v>
                </c:pt>
                <c:pt idx="11999">
                  <c:v>14327.665999999999</c:v>
                </c:pt>
                <c:pt idx="12000">
                  <c:v>14327.794</c:v>
                </c:pt>
                <c:pt idx="12001">
                  <c:v>14328.447</c:v>
                </c:pt>
                <c:pt idx="12002">
                  <c:v>14330.055</c:v>
                </c:pt>
                <c:pt idx="12003">
                  <c:v>14331.266</c:v>
                </c:pt>
                <c:pt idx="12004">
                  <c:v>14332.632</c:v>
                </c:pt>
                <c:pt idx="12005">
                  <c:v>14333.768</c:v>
                </c:pt>
                <c:pt idx="12006">
                  <c:v>14334.737999999999</c:v>
                </c:pt>
                <c:pt idx="12007">
                  <c:v>14336.563</c:v>
                </c:pt>
                <c:pt idx="12008">
                  <c:v>14337.786</c:v>
                </c:pt>
                <c:pt idx="12009">
                  <c:v>14338.210999999999</c:v>
                </c:pt>
                <c:pt idx="12010">
                  <c:v>14339.088</c:v>
                </c:pt>
                <c:pt idx="12011">
                  <c:v>14341.683999999999</c:v>
                </c:pt>
                <c:pt idx="12012">
                  <c:v>14342.94</c:v>
                </c:pt>
                <c:pt idx="12013">
                  <c:v>14344.407999999999</c:v>
                </c:pt>
                <c:pt idx="12014">
                  <c:v>14345.155000000001</c:v>
                </c:pt>
                <c:pt idx="12015">
                  <c:v>14345.518</c:v>
                </c:pt>
                <c:pt idx="12016">
                  <c:v>14346.56</c:v>
                </c:pt>
                <c:pt idx="12017">
                  <c:v>14348.094999999999</c:v>
                </c:pt>
                <c:pt idx="12018">
                  <c:v>14348.628000000001</c:v>
                </c:pt>
                <c:pt idx="12019">
                  <c:v>14349.728999999999</c:v>
                </c:pt>
                <c:pt idx="12020">
                  <c:v>14350.672</c:v>
                </c:pt>
                <c:pt idx="12021">
                  <c:v>14352.101000000001</c:v>
                </c:pt>
                <c:pt idx="12022">
                  <c:v>14353.249</c:v>
                </c:pt>
                <c:pt idx="12023">
                  <c:v>14355.049000000001</c:v>
                </c:pt>
                <c:pt idx="12024">
                  <c:v>14355.573</c:v>
                </c:pt>
                <c:pt idx="12025">
                  <c:v>14355.825999999999</c:v>
                </c:pt>
                <c:pt idx="12026">
                  <c:v>14356.557000000001</c:v>
                </c:pt>
                <c:pt idx="12027">
                  <c:v>14360.37</c:v>
                </c:pt>
                <c:pt idx="12028">
                  <c:v>14360.981</c:v>
                </c:pt>
                <c:pt idx="12029">
                  <c:v>14362.518</c:v>
                </c:pt>
                <c:pt idx="12030">
                  <c:v>14363.558000000001</c:v>
                </c:pt>
                <c:pt idx="12031">
                  <c:v>14365.075999999999</c:v>
                </c:pt>
                <c:pt idx="12032">
                  <c:v>14365.69</c:v>
                </c:pt>
                <c:pt idx="12033">
                  <c:v>14366.136</c:v>
                </c:pt>
                <c:pt idx="12034">
                  <c:v>14368.713</c:v>
                </c:pt>
                <c:pt idx="12035">
                  <c:v>14369.463</c:v>
                </c:pt>
                <c:pt idx="12036">
                  <c:v>14371.011</c:v>
                </c:pt>
                <c:pt idx="12037">
                  <c:v>14371.29</c:v>
                </c:pt>
                <c:pt idx="12038">
                  <c:v>14372.934999999999</c:v>
                </c:pt>
                <c:pt idx="12039">
                  <c:v>14373.867</c:v>
                </c:pt>
                <c:pt idx="12040">
                  <c:v>14376.331</c:v>
                </c:pt>
                <c:pt idx="12041">
                  <c:v>14376.406999999999</c:v>
                </c:pt>
                <c:pt idx="12042">
                  <c:v>14376.444</c:v>
                </c:pt>
                <c:pt idx="12043">
                  <c:v>14379.022000000001</c:v>
                </c:pt>
                <c:pt idx="12044">
                  <c:v>14379.88</c:v>
                </c:pt>
                <c:pt idx="12045">
                  <c:v>14381.599</c:v>
                </c:pt>
                <c:pt idx="12046">
                  <c:v>14381.651</c:v>
                </c:pt>
                <c:pt idx="12047">
                  <c:v>14383.352999999999</c:v>
                </c:pt>
                <c:pt idx="12048">
                  <c:v>14386.547</c:v>
                </c:pt>
                <c:pt idx="12049">
                  <c:v>14389.33</c:v>
                </c:pt>
                <c:pt idx="12050">
                  <c:v>14390.297</c:v>
                </c:pt>
                <c:pt idx="12051">
                  <c:v>14391.906999999999</c:v>
                </c:pt>
                <c:pt idx="12052">
                  <c:v>14392.293</c:v>
                </c:pt>
                <c:pt idx="12053">
                  <c:v>14393.77</c:v>
                </c:pt>
                <c:pt idx="12054">
                  <c:v>14394.484</c:v>
                </c:pt>
                <c:pt idx="12055">
                  <c:v>14396.544</c:v>
                </c:pt>
                <c:pt idx="12056">
                  <c:v>14397.062</c:v>
                </c:pt>
                <c:pt idx="12057">
                  <c:v>14397.242</c:v>
                </c:pt>
                <c:pt idx="12058">
                  <c:v>14397.612999999999</c:v>
                </c:pt>
                <c:pt idx="12059">
                  <c:v>14399.638999999999</c:v>
                </c:pt>
                <c:pt idx="12060">
                  <c:v>14400.714</c:v>
                </c:pt>
                <c:pt idx="12061">
                  <c:v>14401.768</c:v>
                </c:pt>
                <c:pt idx="12062">
                  <c:v>14402.216</c:v>
                </c:pt>
                <c:pt idx="12063">
                  <c:v>14402.933999999999</c:v>
                </c:pt>
                <c:pt idx="12064">
                  <c:v>14404.187</c:v>
                </c:pt>
                <c:pt idx="12065">
                  <c:v>14404.794</c:v>
                </c:pt>
                <c:pt idx="12066">
                  <c:v>14406.540999999999</c:v>
                </c:pt>
                <c:pt idx="12067">
                  <c:v>14407.370999999999</c:v>
                </c:pt>
                <c:pt idx="12068">
                  <c:v>14407.659</c:v>
                </c:pt>
                <c:pt idx="12069">
                  <c:v>14408.254000000001</c:v>
                </c:pt>
                <c:pt idx="12070">
                  <c:v>14409.948</c:v>
                </c:pt>
                <c:pt idx="12071">
                  <c:v>14411.132</c:v>
                </c:pt>
                <c:pt idx="12072">
                  <c:v>14412.525</c:v>
                </c:pt>
                <c:pt idx="12073">
                  <c:v>14413.574000000001</c:v>
                </c:pt>
                <c:pt idx="12074">
                  <c:v>14414.603999999999</c:v>
                </c:pt>
                <c:pt idx="12075">
                  <c:v>14415.102999999999</c:v>
                </c:pt>
                <c:pt idx="12076">
                  <c:v>14416.538</c:v>
                </c:pt>
                <c:pt idx="12077">
                  <c:v>14417.68</c:v>
                </c:pt>
                <c:pt idx="12078">
                  <c:v>14418.896000000001</c:v>
                </c:pt>
                <c:pt idx="12079">
                  <c:v>14420.257</c:v>
                </c:pt>
                <c:pt idx="12080">
                  <c:v>14421.549000000001</c:v>
                </c:pt>
                <c:pt idx="12081">
                  <c:v>14422.834000000001</c:v>
                </c:pt>
                <c:pt idx="12082">
                  <c:v>14424.216</c:v>
                </c:pt>
                <c:pt idx="12083">
                  <c:v>14425.022000000001</c:v>
                </c:pt>
                <c:pt idx="12084">
                  <c:v>14425.411</c:v>
                </c:pt>
                <c:pt idx="12085">
                  <c:v>14426.534</c:v>
                </c:pt>
                <c:pt idx="12086">
                  <c:v>14427.987999999999</c:v>
                </c:pt>
                <c:pt idx="12087">
                  <c:v>14428.493</c:v>
                </c:pt>
                <c:pt idx="12088">
                  <c:v>14429.536</c:v>
                </c:pt>
                <c:pt idx="12089">
                  <c:v>14430.565000000001</c:v>
                </c:pt>
                <c:pt idx="12090">
                  <c:v>14431.966</c:v>
                </c:pt>
                <c:pt idx="12091">
                  <c:v>14433.143</c:v>
                </c:pt>
                <c:pt idx="12092">
                  <c:v>14434.856</c:v>
                </c:pt>
                <c:pt idx="12093">
                  <c:v>14435.439</c:v>
                </c:pt>
                <c:pt idx="12094">
                  <c:v>14436.531000000001</c:v>
                </c:pt>
                <c:pt idx="12095">
                  <c:v>14438.297</c:v>
                </c:pt>
                <c:pt idx="12096">
                  <c:v>14438.911</c:v>
                </c:pt>
                <c:pt idx="12097">
                  <c:v>14439.694</c:v>
                </c:pt>
                <c:pt idx="12098">
                  <c:v>14440.177</c:v>
                </c:pt>
                <c:pt idx="12099">
                  <c:v>14440.874</c:v>
                </c:pt>
                <c:pt idx="12100">
                  <c:v>14442.383</c:v>
                </c:pt>
                <c:pt idx="12101">
                  <c:v>14443.451999999999</c:v>
                </c:pt>
                <c:pt idx="12102">
                  <c:v>14445.496999999999</c:v>
                </c:pt>
                <c:pt idx="12103">
                  <c:v>14445.856</c:v>
                </c:pt>
                <c:pt idx="12104">
                  <c:v>14446.029</c:v>
                </c:pt>
                <c:pt idx="12105">
                  <c:v>14448.606</c:v>
                </c:pt>
                <c:pt idx="12106">
                  <c:v>14449.328</c:v>
                </c:pt>
                <c:pt idx="12107">
                  <c:v>14450.817999999999</c:v>
                </c:pt>
                <c:pt idx="12108">
                  <c:v>14452.800999999999</c:v>
                </c:pt>
                <c:pt idx="12109">
                  <c:v>14453.761</c:v>
                </c:pt>
                <c:pt idx="12110">
                  <c:v>14456.138999999999</c:v>
                </c:pt>
                <c:pt idx="12111">
                  <c:v>14456.272999999999</c:v>
                </c:pt>
                <c:pt idx="12112">
                  <c:v>14456.338</c:v>
                </c:pt>
                <c:pt idx="12113">
                  <c:v>14456.525</c:v>
                </c:pt>
                <c:pt idx="12114">
                  <c:v>14457.661</c:v>
                </c:pt>
                <c:pt idx="12115">
                  <c:v>14458.915000000001</c:v>
                </c:pt>
                <c:pt idx="12116">
                  <c:v>14459.745000000001</c:v>
                </c:pt>
                <c:pt idx="12117">
                  <c:v>14461.492</c:v>
                </c:pt>
                <c:pt idx="12118">
                  <c:v>14463.218000000001</c:v>
                </c:pt>
                <c:pt idx="12119">
                  <c:v>14464.069</c:v>
                </c:pt>
                <c:pt idx="12120">
                  <c:v>14466.522000000001</c:v>
                </c:pt>
                <c:pt idx="12121">
                  <c:v>14466.647000000001</c:v>
                </c:pt>
                <c:pt idx="12122">
                  <c:v>14466.69</c:v>
                </c:pt>
                <c:pt idx="12123">
                  <c:v>14466.779</c:v>
                </c:pt>
                <c:pt idx="12124">
                  <c:v>14469.224</c:v>
                </c:pt>
                <c:pt idx="12125">
                  <c:v>14470.162</c:v>
                </c:pt>
                <c:pt idx="12126">
                  <c:v>14471.800999999999</c:v>
                </c:pt>
                <c:pt idx="12127">
                  <c:v>14472.1</c:v>
                </c:pt>
                <c:pt idx="12128">
                  <c:v>14473.635</c:v>
                </c:pt>
                <c:pt idx="12129">
                  <c:v>14474.378000000001</c:v>
                </c:pt>
                <c:pt idx="12130">
                  <c:v>14476.519</c:v>
                </c:pt>
                <c:pt idx="12131">
                  <c:v>14476.955</c:v>
                </c:pt>
                <c:pt idx="12132">
                  <c:v>14477.107</c:v>
                </c:pt>
                <c:pt idx="12133">
                  <c:v>14477.421</c:v>
                </c:pt>
                <c:pt idx="12134">
                  <c:v>14479.531999999999</c:v>
                </c:pt>
                <c:pt idx="12135">
                  <c:v>14480.58</c:v>
                </c:pt>
                <c:pt idx="12136">
                  <c:v>14482.11</c:v>
                </c:pt>
                <c:pt idx="12137">
                  <c:v>14482.741</c:v>
                </c:pt>
                <c:pt idx="12138">
                  <c:v>14484.052</c:v>
                </c:pt>
                <c:pt idx="12139">
                  <c:v>14484.688</c:v>
                </c:pt>
                <c:pt idx="12140">
                  <c:v>14486.516</c:v>
                </c:pt>
                <c:pt idx="12141">
                  <c:v>14487.264999999999</c:v>
                </c:pt>
                <c:pt idx="12142">
                  <c:v>14487.523999999999</c:v>
                </c:pt>
                <c:pt idx="12143">
                  <c:v>14488.062</c:v>
                </c:pt>
                <c:pt idx="12144">
                  <c:v>14489.842000000001</c:v>
                </c:pt>
                <c:pt idx="12145">
                  <c:v>14490.996999999999</c:v>
                </c:pt>
                <c:pt idx="12146">
                  <c:v>14492.419</c:v>
                </c:pt>
                <c:pt idx="12147">
                  <c:v>14493.382</c:v>
                </c:pt>
                <c:pt idx="12148">
                  <c:v>14494.47</c:v>
                </c:pt>
                <c:pt idx="12149">
                  <c:v>14496.513000000001</c:v>
                </c:pt>
                <c:pt idx="12150">
                  <c:v>14497.573</c:v>
                </c:pt>
                <c:pt idx="12151">
                  <c:v>14497.941000000001</c:v>
                </c:pt>
                <c:pt idx="12152">
                  <c:v>14498.701999999999</c:v>
                </c:pt>
                <c:pt idx="12153">
                  <c:v>14500.15</c:v>
                </c:pt>
                <c:pt idx="12154">
                  <c:v>14501.414000000001</c:v>
                </c:pt>
                <c:pt idx="12155">
                  <c:v>14502.127</c:v>
                </c:pt>
                <c:pt idx="12156">
                  <c:v>14502.727999999999</c:v>
                </c:pt>
                <c:pt idx="12157">
                  <c:v>14504.022999999999</c:v>
                </c:pt>
                <c:pt idx="12158">
                  <c:v>14504.887000000001</c:v>
                </c:pt>
                <c:pt idx="12159">
                  <c:v>14505.305</c:v>
                </c:pt>
                <c:pt idx="12160">
                  <c:v>14506.509</c:v>
                </c:pt>
                <c:pt idx="12161">
                  <c:v>14507.882</c:v>
                </c:pt>
                <c:pt idx="12162">
                  <c:v>14508.359</c:v>
                </c:pt>
                <c:pt idx="12163">
                  <c:v>14509.343999999999</c:v>
                </c:pt>
                <c:pt idx="12164">
                  <c:v>14510.459000000001</c:v>
                </c:pt>
                <c:pt idx="12165">
                  <c:v>14511.831</c:v>
                </c:pt>
                <c:pt idx="12166">
                  <c:v>14513.036</c:v>
                </c:pt>
                <c:pt idx="12167">
                  <c:v>14514.607</c:v>
                </c:pt>
                <c:pt idx="12168">
                  <c:v>14514.65</c:v>
                </c:pt>
                <c:pt idx="12169">
                  <c:v>14515.275</c:v>
                </c:pt>
                <c:pt idx="12170">
                  <c:v>14515.716</c:v>
                </c:pt>
                <c:pt idx="12171">
                  <c:v>14518.271000000001</c:v>
                </c:pt>
                <c:pt idx="12172">
                  <c:v>14518.555</c:v>
                </c:pt>
                <c:pt idx="12173">
                  <c:v>14518.603999999999</c:v>
                </c:pt>
                <c:pt idx="12174">
                  <c:v>14518.673000000001</c:v>
                </c:pt>
                <c:pt idx="12175">
                  <c:v>14521.933000000001</c:v>
                </c:pt>
                <c:pt idx="12176">
                  <c:v>14522.696</c:v>
                </c:pt>
                <c:pt idx="12177">
                  <c:v>14524.232</c:v>
                </c:pt>
                <c:pt idx="12178">
                  <c:v>14525.261</c:v>
                </c:pt>
                <c:pt idx="12179">
                  <c:v>14526.718999999999</c:v>
                </c:pt>
                <c:pt idx="12180">
                  <c:v>14527.071</c:v>
                </c:pt>
                <c:pt idx="12181">
                  <c:v>14528.59</c:v>
                </c:pt>
                <c:pt idx="12182">
                  <c:v>14529.909</c:v>
                </c:pt>
                <c:pt idx="12183">
                  <c:v>14530.741</c:v>
                </c:pt>
                <c:pt idx="12184">
                  <c:v>14531.918</c:v>
                </c:pt>
                <c:pt idx="12185">
                  <c:v>14532.748</c:v>
                </c:pt>
                <c:pt idx="12186">
                  <c:v>14534.764999999999</c:v>
                </c:pt>
                <c:pt idx="12187">
                  <c:v>14535.246999999999</c:v>
                </c:pt>
                <c:pt idx="12188">
                  <c:v>14535.587</c:v>
                </c:pt>
                <c:pt idx="12189">
                  <c:v>14537.56</c:v>
                </c:pt>
                <c:pt idx="12190">
                  <c:v>14538.425999999999</c:v>
                </c:pt>
                <c:pt idx="12191">
                  <c:v>14538.575000000001</c:v>
                </c:pt>
                <c:pt idx="12192">
                  <c:v>14538.787</c:v>
                </c:pt>
                <c:pt idx="12193">
                  <c:v>14541.264999999999</c:v>
                </c:pt>
                <c:pt idx="12194">
                  <c:v>14541.904</c:v>
                </c:pt>
                <c:pt idx="12195">
                  <c:v>14542.811</c:v>
                </c:pt>
                <c:pt idx="12196">
                  <c:v>14544.103999999999</c:v>
                </c:pt>
                <c:pt idx="12197">
                  <c:v>14545.232</c:v>
                </c:pt>
                <c:pt idx="12198">
                  <c:v>14546.833000000001</c:v>
                </c:pt>
                <c:pt idx="12199">
                  <c:v>14546.941999999999</c:v>
                </c:pt>
                <c:pt idx="12200">
                  <c:v>14548.562</c:v>
                </c:pt>
                <c:pt idx="12201">
                  <c:v>14549.781000000001</c:v>
                </c:pt>
                <c:pt idx="12202">
                  <c:v>14551.89</c:v>
                </c:pt>
                <c:pt idx="12203">
                  <c:v>14552.62</c:v>
                </c:pt>
                <c:pt idx="12204">
                  <c:v>14556.849</c:v>
                </c:pt>
                <c:pt idx="12205">
                  <c:v>14558.297</c:v>
                </c:pt>
                <c:pt idx="12206">
                  <c:v>14558.547</c:v>
                </c:pt>
                <c:pt idx="12207">
                  <c:v>14558.901</c:v>
                </c:pt>
                <c:pt idx="12208">
                  <c:v>14561.876</c:v>
                </c:pt>
                <c:pt idx="12209">
                  <c:v>14562.924999999999</c:v>
                </c:pt>
                <c:pt idx="12210">
                  <c:v>14563.975</c:v>
                </c:pt>
                <c:pt idx="12211">
                  <c:v>14565.205</c:v>
                </c:pt>
                <c:pt idx="12212">
                  <c:v>14566.814</c:v>
                </c:pt>
                <c:pt idx="12213">
                  <c:v>14566.947</c:v>
                </c:pt>
                <c:pt idx="12214">
                  <c:v>14568.532999999999</c:v>
                </c:pt>
                <c:pt idx="12215">
                  <c:v>14569.652</c:v>
                </c:pt>
                <c:pt idx="12216">
                  <c:v>14570.97</c:v>
                </c:pt>
                <c:pt idx="12217">
                  <c:v>14572.491</c:v>
                </c:pt>
                <c:pt idx="12218">
                  <c:v>14574.993</c:v>
                </c:pt>
                <c:pt idx="12219">
                  <c:v>14575.19</c:v>
                </c:pt>
                <c:pt idx="12220">
                  <c:v>14575.33</c:v>
                </c:pt>
                <c:pt idx="12221">
                  <c:v>14576.138000000001</c:v>
                </c:pt>
                <c:pt idx="12222">
                  <c:v>14578.169</c:v>
                </c:pt>
                <c:pt idx="12223">
                  <c:v>14578.52</c:v>
                </c:pt>
                <c:pt idx="12224">
                  <c:v>14579.016</c:v>
                </c:pt>
                <c:pt idx="12225">
                  <c:v>14581.008</c:v>
                </c:pt>
                <c:pt idx="12226">
                  <c:v>14581.848</c:v>
                </c:pt>
                <c:pt idx="12227">
                  <c:v>14583.039000000001</c:v>
                </c:pt>
                <c:pt idx="12228">
                  <c:v>14583.847</c:v>
                </c:pt>
                <c:pt idx="12229">
                  <c:v>14586.684999999999</c:v>
                </c:pt>
                <c:pt idx="12230">
                  <c:v>14587.062</c:v>
                </c:pt>
                <c:pt idx="12231">
                  <c:v>14588.504999999999</c:v>
                </c:pt>
                <c:pt idx="12232">
                  <c:v>14589.522999999999</c:v>
                </c:pt>
                <c:pt idx="12233">
                  <c:v>14591.084999999999</c:v>
                </c:pt>
                <c:pt idx="12234">
                  <c:v>14591.834000000001</c:v>
                </c:pt>
                <c:pt idx="12235">
                  <c:v>14592.361999999999</c:v>
                </c:pt>
                <c:pt idx="12236">
                  <c:v>14595.107</c:v>
                </c:pt>
                <c:pt idx="12237">
                  <c:v>14595.162</c:v>
                </c:pt>
                <c:pt idx="12238">
                  <c:v>14595.200999999999</c:v>
                </c:pt>
                <c:pt idx="12239">
                  <c:v>14595.427</c:v>
                </c:pt>
                <c:pt idx="12240">
                  <c:v>14598.04</c:v>
                </c:pt>
                <c:pt idx="12241">
                  <c:v>14598.491</c:v>
                </c:pt>
                <c:pt idx="12242">
                  <c:v>14599.13</c:v>
                </c:pt>
                <c:pt idx="12243">
                  <c:v>14600.879000000001</c:v>
                </c:pt>
                <c:pt idx="12244">
                  <c:v>14601.819</c:v>
                </c:pt>
                <c:pt idx="12245">
                  <c:v>14603.153</c:v>
                </c:pt>
                <c:pt idx="12246">
                  <c:v>14603.718000000001</c:v>
                </c:pt>
                <c:pt idx="12247">
                  <c:v>14605.147999999999</c:v>
                </c:pt>
                <c:pt idx="12248">
                  <c:v>14606.557000000001</c:v>
                </c:pt>
                <c:pt idx="12249">
                  <c:v>14607.175999999999</c:v>
                </c:pt>
                <c:pt idx="12250">
                  <c:v>14608.477000000001</c:v>
                </c:pt>
                <c:pt idx="12251">
                  <c:v>14609.396000000001</c:v>
                </c:pt>
                <c:pt idx="12252">
                  <c:v>14611.199000000001</c:v>
                </c:pt>
                <c:pt idx="12253">
                  <c:v>14611.806</c:v>
                </c:pt>
                <c:pt idx="12254">
                  <c:v>14612.234</c:v>
                </c:pt>
                <c:pt idx="12255">
                  <c:v>14614.716</c:v>
                </c:pt>
                <c:pt idx="12256">
                  <c:v>14615.072</c:v>
                </c:pt>
                <c:pt idx="12257">
                  <c:v>14615.135</c:v>
                </c:pt>
                <c:pt idx="12258">
                  <c:v>14615.222</c:v>
                </c:pt>
                <c:pt idx="12259">
                  <c:v>14615.481</c:v>
                </c:pt>
                <c:pt idx="12260">
                  <c:v>14617.911</c:v>
                </c:pt>
                <c:pt idx="12261">
                  <c:v>14618.463</c:v>
                </c:pt>
                <c:pt idx="12262">
                  <c:v>14619.244000000001</c:v>
                </c:pt>
                <c:pt idx="12263">
                  <c:v>14620.75</c:v>
                </c:pt>
                <c:pt idx="12264">
                  <c:v>14621.791999999999</c:v>
                </c:pt>
                <c:pt idx="12265">
                  <c:v>14623.268</c:v>
                </c:pt>
                <c:pt idx="12266">
                  <c:v>14623.589</c:v>
                </c:pt>
                <c:pt idx="12267">
                  <c:v>14625.12</c:v>
                </c:pt>
                <c:pt idx="12268">
                  <c:v>14626.428</c:v>
                </c:pt>
                <c:pt idx="12269">
                  <c:v>14627.29</c:v>
                </c:pt>
                <c:pt idx="12270">
                  <c:v>14628.449000000001</c:v>
                </c:pt>
                <c:pt idx="12271">
                  <c:v>14629.267</c:v>
                </c:pt>
                <c:pt idx="12272">
                  <c:v>14631.314</c:v>
                </c:pt>
                <c:pt idx="12273">
                  <c:v>14631.777</c:v>
                </c:pt>
                <c:pt idx="12274">
                  <c:v>14632.106</c:v>
                </c:pt>
                <c:pt idx="12275">
                  <c:v>14634.004000000001</c:v>
                </c:pt>
                <c:pt idx="12276">
                  <c:v>14634.944</c:v>
                </c:pt>
                <c:pt idx="12277">
                  <c:v>14635.106</c:v>
                </c:pt>
                <c:pt idx="12278">
                  <c:v>14635.335999999999</c:v>
                </c:pt>
                <c:pt idx="12279">
                  <c:v>14637.782999999999</c:v>
                </c:pt>
                <c:pt idx="12280">
                  <c:v>14638.434999999999</c:v>
                </c:pt>
                <c:pt idx="12281">
                  <c:v>14639.358</c:v>
                </c:pt>
                <c:pt idx="12282">
                  <c:v>14640.621999999999</c:v>
                </c:pt>
                <c:pt idx="12283">
                  <c:v>14641.763999999999</c:v>
                </c:pt>
                <c:pt idx="12284">
                  <c:v>14643.46</c:v>
                </c:pt>
                <c:pt idx="12285">
                  <c:v>14645.092000000001</c:v>
                </c:pt>
                <c:pt idx="12286">
                  <c:v>14646.299000000001</c:v>
                </c:pt>
                <c:pt idx="12287">
                  <c:v>14647.404</c:v>
                </c:pt>
                <c:pt idx="12288">
                  <c:v>14648.421</c:v>
                </c:pt>
                <c:pt idx="12289">
                  <c:v>14649.138000000001</c:v>
                </c:pt>
                <c:pt idx="12290">
                  <c:v>14651.428</c:v>
                </c:pt>
                <c:pt idx="12291">
                  <c:v>14651.749</c:v>
                </c:pt>
                <c:pt idx="12292">
                  <c:v>14651.977000000001</c:v>
                </c:pt>
                <c:pt idx="12293">
                  <c:v>14653.293</c:v>
                </c:pt>
                <c:pt idx="12294">
                  <c:v>14654.815000000001</c:v>
                </c:pt>
                <c:pt idx="12295">
                  <c:v>14655.078</c:v>
                </c:pt>
                <c:pt idx="12296">
                  <c:v>14655.45</c:v>
                </c:pt>
                <c:pt idx="12297">
                  <c:v>14657.654</c:v>
                </c:pt>
                <c:pt idx="12298">
                  <c:v>14658.406999999999</c:v>
                </c:pt>
                <c:pt idx="12299">
                  <c:v>14659.474</c:v>
                </c:pt>
                <c:pt idx="12300">
                  <c:v>14663.332</c:v>
                </c:pt>
                <c:pt idx="12301">
                  <c:v>14665.065000000001</c:v>
                </c:pt>
                <c:pt idx="12302">
                  <c:v>14666.171</c:v>
                </c:pt>
                <c:pt idx="12303">
                  <c:v>14666.793</c:v>
                </c:pt>
                <c:pt idx="12304">
                  <c:v>14667.519</c:v>
                </c:pt>
                <c:pt idx="12305">
                  <c:v>14668.393</c:v>
                </c:pt>
                <c:pt idx="12306">
                  <c:v>14669.009</c:v>
                </c:pt>
                <c:pt idx="12307">
                  <c:v>14671.541999999999</c:v>
                </c:pt>
                <c:pt idx="12308">
                  <c:v>14671.722</c:v>
                </c:pt>
                <c:pt idx="12309">
                  <c:v>14671.848</c:v>
                </c:pt>
                <c:pt idx="12310">
                  <c:v>14672.582</c:v>
                </c:pt>
                <c:pt idx="12311">
                  <c:v>14674.687</c:v>
                </c:pt>
                <c:pt idx="12312">
                  <c:v>14675.05</c:v>
                </c:pt>
                <c:pt idx="12313">
                  <c:v>14675.565000000001</c:v>
                </c:pt>
                <c:pt idx="12314">
                  <c:v>14677.525</c:v>
                </c:pt>
                <c:pt idx="12315">
                  <c:v>14678.379000000001</c:v>
                </c:pt>
                <c:pt idx="12316">
                  <c:v>14679.588</c:v>
                </c:pt>
                <c:pt idx="12317">
                  <c:v>14680.364</c:v>
                </c:pt>
                <c:pt idx="12318">
                  <c:v>14681.707</c:v>
                </c:pt>
                <c:pt idx="12319">
                  <c:v>14683.203</c:v>
                </c:pt>
                <c:pt idx="12320">
                  <c:v>14683.61</c:v>
                </c:pt>
                <c:pt idx="12321">
                  <c:v>14685.036</c:v>
                </c:pt>
                <c:pt idx="12322">
                  <c:v>14686.041999999999</c:v>
                </c:pt>
                <c:pt idx="12323">
                  <c:v>14687.633</c:v>
                </c:pt>
                <c:pt idx="12324">
                  <c:v>14688.364</c:v>
                </c:pt>
                <c:pt idx="12325">
                  <c:v>14688.880999999999</c:v>
                </c:pt>
                <c:pt idx="12326">
                  <c:v>14691.656000000001</c:v>
                </c:pt>
                <c:pt idx="12327">
                  <c:v>14691.692999999999</c:v>
                </c:pt>
                <c:pt idx="12328">
                  <c:v>14691.72</c:v>
                </c:pt>
                <c:pt idx="12329">
                  <c:v>14691.870999999999</c:v>
                </c:pt>
                <c:pt idx="12330">
                  <c:v>14694.558999999999</c:v>
                </c:pt>
                <c:pt idx="12331">
                  <c:v>14695.022000000001</c:v>
                </c:pt>
                <c:pt idx="12332">
                  <c:v>14695.679</c:v>
                </c:pt>
                <c:pt idx="12333">
                  <c:v>14696.625</c:v>
                </c:pt>
                <c:pt idx="12334">
                  <c:v>14697.437</c:v>
                </c:pt>
                <c:pt idx="12335">
                  <c:v>14698.334999999999</c:v>
                </c:pt>
                <c:pt idx="12336">
                  <c:v>14699.441999999999</c:v>
                </c:pt>
                <c:pt idx="12337">
                  <c:v>14700.422</c:v>
                </c:pt>
                <c:pt idx="12338">
                  <c:v>14701.633</c:v>
                </c:pt>
                <c:pt idx="12339">
                  <c:v>14703.127</c:v>
                </c:pt>
                <c:pt idx="12340">
                  <c:v>14703.406999999999</c:v>
                </c:pt>
                <c:pt idx="12341">
                  <c:v>14704.931</c:v>
                </c:pt>
                <c:pt idx="12342">
                  <c:v>14706.393</c:v>
                </c:pt>
                <c:pt idx="12343">
                  <c:v>14706.811</c:v>
                </c:pt>
                <c:pt idx="12344">
                  <c:v>14708.23</c:v>
                </c:pt>
                <c:pt idx="12345">
                  <c:v>14709.378000000001</c:v>
                </c:pt>
                <c:pt idx="12346">
                  <c:v>14710.495000000001</c:v>
                </c:pt>
                <c:pt idx="12347">
                  <c:v>14711.527</c:v>
                </c:pt>
                <c:pt idx="12348">
                  <c:v>14712.362999999999</c:v>
                </c:pt>
                <c:pt idx="12349">
                  <c:v>14714.179</c:v>
                </c:pt>
                <c:pt idx="12350">
                  <c:v>14714.825000000001</c:v>
                </c:pt>
                <c:pt idx="12351">
                  <c:v>14715.349</c:v>
                </c:pt>
                <c:pt idx="12352">
                  <c:v>14717.862999999999</c:v>
                </c:pt>
                <c:pt idx="12353">
                  <c:v>14721.32</c:v>
                </c:pt>
                <c:pt idx="12354">
                  <c:v>14724.72</c:v>
                </c:pt>
                <c:pt idx="12355">
                  <c:v>14725.231</c:v>
                </c:pt>
                <c:pt idx="12356">
                  <c:v>14727.290999999999</c:v>
                </c:pt>
                <c:pt idx="12357">
                  <c:v>14727.335999999999</c:v>
                </c:pt>
                <c:pt idx="12358">
                  <c:v>14728.018</c:v>
                </c:pt>
                <c:pt idx="12359">
                  <c:v>14728.915000000001</c:v>
                </c:pt>
                <c:pt idx="12360">
                  <c:v>14730.276</c:v>
                </c:pt>
                <c:pt idx="12361">
                  <c:v>14731.315000000001</c:v>
                </c:pt>
                <c:pt idx="12362">
                  <c:v>14732.599</c:v>
                </c:pt>
                <c:pt idx="12363">
                  <c:v>14733.262000000001</c:v>
                </c:pt>
                <c:pt idx="12364">
                  <c:v>14736.246999999999</c:v>
                </c:pt>
                <c:pt idx="12365">
                  <c:v>14736.282999999999</c:v>
                </c:pt>
                <c:pt idx="12366">
                  <c:v>14739.232</c:v>
                </c:pt>
                <c:pt idx="12367">
                  <c:v>14739.967000000001</c:v>
                </c:pt>
                <c:pt idx="12368">
                  <c:v>14741.21</c:v>
                </c:pt>
                <c:pt idx="12369">
                  <c:v>14742.218000000001</c:v>
                </c:pt>
                <c:pt idx="12370">
                  <c:v>14743.651</c:v>
                </c:pt>
                <c:pt idx="12371">
                  <c:v>14744.508</c:v>
                </c:pt>
                <c:pt idx="12372">
                  <c:v>14745.203</c:v>
                </c:pt>
                <c:pt idx="12373">
                  <c:v>14747.334999999999</c:v>
                </c:pt>
                <c:pt idx="12374">
                  <c:v>14747.807000000001</c:v>
                </c:pt>
                <c:pt idx="12375">
                  <c:v>14748.189</c:v>
                </c:pt>
                <c:pt idx="12376">
                  <c:v>14751.02</c:v>
                </c:pt>
                <c:pt idx="12377">
                  <c:v>14751.105</c:v>
                </c:pt>
                <c:pt idx="12378">
                  <c:v>14751.174000000001</c:v>
                </c:pt>
                <c:pt idx="12379">
                  <c:v>14751.834000000001</c:v>
                </c:pt>
                <c:pt idx="12380">
                  <c:v>14754.159</c:v>
                </c:pt>
                <c:pt idx="12381">
                  <c:v>14754.402</c:v>
                </c:pt>
                <c:pt idx="12382">
                  <c:v>14754.703</c:v>
                </c:pt>
                <c:pt idx="12383">
                  <c:v>14757.145</c:v>
                </c:pt>
                <c:pt idx="12384">
                  <c:v>14757.700999999999</c:v>
                </c:pt>
                <c:pt idx="12385">
                  <c:v>14758.388000000001</c:v>
                </c:pt>
                <c:pt idx="12386">
                  <c:v>14760.13</c:v>
                </c:pt>
                <c:pt idx="12387">
                  <c:v>14760.999</c:v>
                </c:pt>
                <c:pt idx="12388">
                  <c:v>14762.071</c:v>
                </c:pt>
                <c:pt idx="12389">
                  <c:v>14763.115</c:v>
                </c:pt>
                <c:pt idx="12390">
                  <c:v>14765.754999999999</c:v>
                </c:pt>
                <c:pt idx="12391">
                  <c:v>14766.101000000001</c:v>
                </c:pt>
                <c:pt idx="12392">
                  <c:v>14767.594999999999</c:v>
                </c:pt>
                <c:pt idx="12393">
                  <c:v>14769.085999999999</c:v>
                </c:pt>
                <c:pt idx="12394">
                  <c:v>14769.44</c:v>
                </c:pt>
                <c:pt idx="12395">
                  <c:v>14772.071</c:v>
                </c:pt>
                <c:pt idx="12396">
                  <c:v>14773.123</c:v>
                </c:pt>
                <c:pt idx="12397">
                  <c:v>14774.191000000001</c:v>
                </c:pt>
                <c:pt idx="12398">
                  <c:v>14775.057000000001</c:v>
                </c:pt>
                <c:pt idx="12399">
                  <c:v>14776.808000000001</c:v>
                </c:pt>
                <c:pt idx="12400">
                  <c:v>14778.041999999999</c:v>
                </c:pt>
                <c:pt idx="12401">
                  <c:v>14780.491</c:v>
                </c:pt>
                <c:pt idx="12402">
                  <c:v>14780.787</c:v>
                </c:pt>
                <c:pt idx="12403">
                  <c:v>14781.027</c:v>
                </c:pt>
                <c:pt idx="12404">
                  <c:v>14784.013000000001</c:v>
                </c:pt>
                <c:pt idx="12405">
                  <c:v>14784.175999999999</c:v>
                </c:pt>
                <c:pt idx="12406">
                  <c:v>14786.998</c:v>
                </c:pt>
                <c:pt idx="12407">
                  <c:v>14787.384</c:v>
                </c:pt>
                <c:pt idx="12408">
                  <c:v>14787.859</c:v>
                </c:pt>
                <c:pt idx="12409">
                  <c:v>14787.986000000001</c:v>
                </c:pt>
                <c:pt idx="12410">
                  <c:v>14789.983</c:v>
                </c:pt>
                <c:pt idx="12411">
                  <c:v>14790.682000000001</c:v>
                </c:pt>
                <c:pt idx="12412">
                  <c:v>14791.544</c:v>
                </c:pt>
                <c:pt idx="12413">
                  <c:v>14793.981</c:v>
                </c:pt>
                <c:pt idx="12414">
                  <c:v>14795.227999999999</c:v>
                </c:pt>
                <c:pt idx="12415">
                  <c:v>14795.954</c:v>
                </c:pt>
                <c:pt idx="12416">
                  <c:v>14797.278</c:v>
                </c:pt>
                <c:pt idx="12417">
                  <c:v>14798.912</c:v>
                </c:pt>
                <c:pt idx="12418">
                  <c:v>14798.94</c:v>
                </c:pt>
                <c:pt idx="12419">
                  <c:v>14800.575999999999</c:v>
                </c:pt>
                <c:pt idx="12420">
                  <c:v>14801.924999999999</c:v>
                </c:pt>
                <c:pt idx="12421">
                  <c:v>14802.596</c:v>
                </c:pt>
                <c:pt idx="12422">
                  <c:v>14803.874</c:v>
                </c:pt>
                <c:pt idx="12423">
                  <c:v>14804.91</c:v>
                </c:pt>
                <c:pt idx="12424">
                  <c:v>14807.173000000001</c:v>
                </c:pt>
                <c:pt idx="12425">
                  <c:v>14807.896000000001</c:v>
                </c:pt>
                <c:pt idx="12426">
                  <c:v>14809.964</c:v>
                </c:pt>
                <c:pt idx="12427">
                  <c:v>14810.471</c:v>
                </c:pt>
                <c:pt idx="12428">
                  <c:v>14810.880999999999</c:v>
                </c:pt>
                <c:pt idx="12429">
                  <c:v>14813.647999999999</c:v>
                </c:pt>
                <c:pt idx="12430">
                  <c:v>14813.769</c:v>
                </c:pt>
                <c:pt idx="12431">
                  <c:v>14813.866</c:v>
                </c:pt>
                <c:pt idx="12432">
                  <c:v>14814.800999999999</c:v>
                </c:pt>
                <c:pt idx="12433">
                  <c:v>14817.066000000001</c:v>
                </c:pt>
                <c:pt idx="12434">
                  <c:v>14817.332</c:v>
                </c:pt>
                <c:pt idx="12435">
                  <c:v>14819.837</c:v>
                </c:pt>
                <c:pt idx="12436">
                  <c:v>14820.365</c:v>
                </c:pt>
                <c:pt idx="12437">
                  <c:v>14821.016</c:v>
                </c:pt>
                <c:pt idx="12438">
                  <c:v>14822.822</c:v>
                </c:pt>
                <c:pt idx="12439">
                  <c:v>14823.663</c:v>
                </c:pt>
                <c:pt idx="12440">
                  <c:v>14824.7</c:v>
                </c:pt>
                <c:pt idx="12441">
                  <c:v>14825.808000000001</c:v>
                </c:pt>
                <c:pt idx="12442">
                  <c:v>14826.960999999999</c:v>
                </c:pt>
                <c:pt idx="12443">
                  <c:v>14828.384</c:v>
                </c:pt>
                <c:pt idx="12444">
                  <c:v>14828.793</c:v>
                </c:pt>
                <c:pt idx="12445">
                  <c:v>14830.259</c:v>
                </c:pt>
                <c:pt idx="12446">
                  <c:v>14831.778</c:v>
                </c:pt>
                <c:pt idx="12447">
                  <c:v>14832.067999999999</c:v>
                </c:pt>
                <c:pt idx="12448">
                  <c:v>14833.558000000001</c:v>
                </c:pt>
                <c:pt idx="12449">
                  <c:v>14834.764999999999</c:v>
                </c:pt>
                <c:pt idx="12450">
                  <c:v>14836.856</c:v>
                </c:pt>
                <c:pt idx="12451">
                  <c:v>14837.75</c:v>
                </c:pt>
                <c:pt idx="12452">
                  <c:v>14840.153</c:v>
                </c:pt>
                <c:pt idx="12453">
                  <c:v>14840.735000000001</c:v>
                </c:pt>
                <c:pt idx="12454">
                  <c:v>14843.12</c:v>
                </c:pt>
                <c:pt idx="12455">
                  <c:v>14843.451999999999</c:v>
                </c:pt>
                <c:pt idx="12456">
                  <c:v>14843.721</c:v>
                </c:pt>
                <c:pt idx="12457">
                  <c:v>14846.284</c:v>
                </c:pt>
                <c:pt idx="12458">
                  <c:v>14846.805</c:v>
                </c:pt>
                <c:pt idx="12459">
                  <c:v>14849.691000000001</c:v>
                </c:pt>
                <c:pt idx="12460">
                  <c:v>14850.048000000001</c:v>
                </c:pt>
                <c:pt idx="12461">
                  <c:v>14850.487999999999</c:v>
                </c:pt>
                <c:pt idx="12462">
                  <c:v>14852.195</c:v>
                </c:pt>
                <c:pt idx="12463">
                  <c:v>14852.677</c:v>
                </c:pt>
                <c:pt idx="12464">
                  <c:v>14853.346</c:v>
                </c:pt>
                <c:pt idx="12465">
                  <c:v>14854.172</c:v>
                </c:pt>
                <c:pt idx="12466">
                  <c:v>14855.662</c:v>
                </c:pt>
                <c:pt idx="12467">
                  <c:v>14856.645</c:v>
                </c:pt>
                <c:pt idx="12468">
                  <c:v>14857.856</c:v>
                </c:pt>
                <c:pt idx="12469">
                  <c:v>14858.647999999999</c:v>
                </c:pt>
                <c:pt idx="12470">
                  <c:v>14859.941999999999</c:v>
                </c:pt>
                <c:pt idx="12471">
                  <c:v>14861.54</c:v>
                </c:pt>
                <c:pt idx="12472">
                  <c:v>14861.633</c:v>
                </c:pt>
                <c:pt idx="12473">
                  <c:v>14863.24</c:v>
                </c:pt>
                <c:pt idx="12474">
                  <c:v>14864.618</c:v>
                </c:pt>
                <c:pt idx="12475">
                  <c:v>14865.225</c:v>
                </c:pt>
                <c:pt idx="12476">
                  <c:v>14866.538</c:v>
                </c:pt>
                <c:pt idx="12477">
                  <c:v>14867.603999999999</c:v>
                </c:pt>
                <c:pt idx="12478">
                  <c:v>14868.907999999999</c:v>
                </c:pt>
                <c:pt idx="12479">
                  <c:v>14869.837</c:v>
                </c:pt>
                <c:pt idx="12480">
                  <c:v>14870.589</c:v>
                </c:pt>
                <c:pt idx="12481">
                  <c:v>14872.593000000001</c:v>
                </c:pt>
                <c:pt idx="12482">
                  <c:v>14873.135</c:v>
                </c:pt>
                <c:pt idx="12483">
                  <c:v>14873.574000000001</c:v>
                </c:pt>
                <c:pt idx="12484">
                  <c:v>14876.276</c:v>
                </c:pt>
                <c:pt idx="12485">
                  <c:v>14876.433000000001</c:v>
                </c:pt>
                <c:pt idx="12486">
                  <c:v>14876.56</c:v>
                </c:pt>
                <c:pt idx="12487">
                  <c:v>14877.769</c:v>
                </c:pt>
                <c:pt idx="12488">
                  <c:v>14879.545</c:v>
                </c:pt>
                <c:pt idx="12489">
                  <c:v>14879.731</c:v>
                </c:pt>
                <c:pt idx="12490">
                  <c:v>14879.960999999999</c:v>
                </c:pt>
                <c:pt idx="12491">
                  <c:v>14882.53</c:v>
                </c:pt>
                <c:pt idx="12492">
                  <c:v>14883.427</c:v>
                </c:pt>
                <c:pt idx="12493">
                  <c:v>14883.651</c:v>
                </c:pt>
                <c:pt idx="12494">
                  <c:v>14886.334999999999</c:v>
                </c:pt>
                <c:pt idx="12495">
                  <c:v>14887.441000000001</c:v>
                </c:pt>
                <c:pt idx="12496">
                  <c:v>14888.411</c:v>
                </c:pt>
                <c:pt idx="12497">
                  <c:v>14889.642</c:v>
                </c:pt>
                <c:pt idx="12498">
                  <c:v>14891.343000000001</c:v>
                </c:pt>
                <c:pt idx="12499">
                  <c:v>14892.948</c:v>
                </c:pt>
                <c:pt idx="12500">
                  <c:v>14894.275</c:v>
                </c:pt>
                <c:pt idx="12501">
                  <c:v>14895.022999999999</c:v>
                </c:pt>
                <c:pt idx="12502">
                  <c:v>14896.254999999999</c:v>
                </c:pt>
                <c:pt idx="12503">
                  <c:v>14897.208000000001</c:v>
                </c:pt>
                <c:pt idx="12504">
                  <c:v>14899.563</c:v>
                </c:pt>
                <c:pt idx="12505">
                  <c:v>14900.141</c:v>
                </c:pt>
                <c:pt idx="12506">
                  <c:v>14902.606</c:v>
                </c:pt>
                <c:pt idx="12507">
                  <c:v>14902.869000000001</c:v>
                </c:pt>
                <c:pt idx="12508">
                  <c:v>14903.072</c:v>
                </c:pt>
                <c:pt idx="12509">
                  <c:v>14904.668</c:v>
                </c:pt>
                <c:pt idx="12510">
                  <c:v>14906.175999999999</c:v>
                </c:pt>
                <c:pt idx="12511">
                  <c:v>14906.397000000001</c:v>
                </c:pt>
                <c:pt idx="12512">
                  <c:v>14908.938</c:v>
                </c:pt>
                <c:pt idx="12513">
                  <c:v>14909.482</c:v>
                </c:pt>
                <c:pt idx="12514">
                  <c:v>14910.188</c:v>
                </c:pt>
                <c:pt idx="12515">
                  <c:v>14911.869000000001</c:v>
                </c:pt>
                <c:pt idx="12516">
                  <c:v>14912.789000000001</c:v>
                </c:pt>
                <c:pt idx="12517">
                  <c:v>14913.978999999999</c:v>
                </c:pt>
                <c:pt idx="12518">
                  <c:v>14914.304</c:v>
                </c:pt>
                <c:pt idx="12519">
                  <c:v>14914.802</c:v>
                </c:pt>
                <c:pt idx="12520">
                  <c:v>14916.096</c:v>
                </c:pt>
                <c:pt idx="12521">
                  <c:v>14917.734</c:v>
                </c:pt>
                <c:pt idx="12522">
                  <c:v>14917.77</c:v>
                </c:pt>
                <c:pt idx="12523">
                  <c:v>14919.402</c:v>
                </c:pt>
                <c:pt idx="12524">
                  <c:v>14920.666999999999</c:v>
                </c:pt>
                <c:pt idx="12525">
                  <c:v>14921.56</c:v>
                </c:pt>
                <c:pt idx="12526">
                  <c:v>14922.71</c:v>
                </c:pt>
                <c:pt idx="12527">
                  <c:v>14925.351000000001</c:v>
                </c:pt>
                <c:pt idx="12528">
                  <c:v>14926.017</c:v>
                </c:pt>
                <c:pt idx="12529">
                  <c:v>14929.142</c:v>
                </c:pt>
                <c:pt idx="12530">
                  <c:v>14929.323</c:v>
                </c:pt>
                <c:pt idx="12531">
                  <c:v>14929.464</c:v>
                </c:pt>
                <c:pt idx="12532">
                  <c:v>14930.563</c:v>
                </c:pt>
                <c:pt idx="12533">
                  <c:v>14932.396000000001</c:v>
                </c:pt>
                <c:pt idx="12534">
                  <c:v>14932.63</c:v>
                </c:pt>
                <c:pt idx="12535">
                  <c:v>14932.933000000001</c:v>
                </c:pt>
                <c:pt idx="12536">
                  <c:v>14935.328</c:v>
                </c:pt>
                <c:pt idx="12537">
                  <c:v>14935.937</c:v>
                </c:pt>
                <c:pt idx="12538">
                  <c:v>14936.724</c:v>
                </c:pt>
                <c:pt idx="12539">
                  <c:v>14938.261</c:v>
                </c:pt>
                <c:pt idx="12540">
                  <c:v>14939.243</c:v>
                </c:pt>
                <c:pt idx="12541">
                  <c:v>14940.514999999999</c:v>
                </c:pt>
                <c:pt idx="12542">
                  <c:v>14944.125</c:v>
                </c:pt>
                <c:pt idx="12543">
                  <c:v>14944.306</c:v>
                </c:pt>
                <c:pt idx="12544">
                  <c:v>14945.857</c:v>
                </c:pt>
                <c:pt idx="12545">
                  <c:v>14948.097</c:v>
                </c:pt>
                <c:pt idx="12546">
                  <c:v>14949.164000000001</c:v>
                </c:pt>
                <c:pt idx="12547">
                  <c:v>14949.99</c:v>
                </c:pt>
                <c:pt idx="12548">
                  <c:v>14951.887000000001</c:v>
                </c:pt>
                <c:pt idx="12549">
                  <c:v>14952.471</c:v>
                </c:pt>
                <c:pt idx="12550">
                  <c:v>14952.922</c:v>
                </c:pt>
                <c:pt idx="12551">
                  <c:v>14955.678</c:v>
                </c:pt>
                <c:pt idx="12552">
                  <c:v>14955.777</c:v>
                </c:pt>
                <c:pt idx="12553">
                  <c:v>14955.855</c:v>
                </c:pt>
                <c:pt idx="12554">
                  <c:v>14958.787</c:v>
                </c:pt>
                <c:pt idx="12555">
                  <c:v>14959.084000000001</c:v>
                </c:pt>
                <c:pt idx="12556">
                  <c:v>14959.468999999999</c:v>
                </c:pt>
                <c:pt idx="12557">
                  <c:v>14961.72</c:v>
                </c:pt>
                <c:pt idx="12558">
                  <c:v>14962.392</c:v>
                </c:pt>
                <c:pt idx="12559">
                  <c:v>14963.26</c:v>
                </c:pt>
                <c:pt idx="12560">
                  <c:v>14964.651</c:v>
                </c:pt>
                <c:pt idx="12561">
                  <c:v>14965.698</c:v>
                </c:pt>
                <c:pt idx="12562">
                  <c:v>14967.050999999999</c:v>
                </c:pt>
                <c:pt idx="12563">
                  <c:v>14967.584000000001</c:v>
                </c:pt>
                <c:pt idx="12564">
                  <c:v>14969.004999999999</c:v>
                </c:pt>
                <c:pt idx="12565">
                  <c:v>14970.517</c:v>
                </c:pt>
                <c:pt idx="12566">
                  <c:v>14972.312</c:v>
                </c:pt>
                <c:pt idx="12567">
                  <c:v>14973.449000000001</c:v>
                </c:pt>
                <c:pt idx="12568">
                  <c:v>14974.633</c:v>
                </c:pt>
                <c:pt idx="12569">
                  <c:v>14974.911</c:v>
                </c:pt>
                <c:pt idx="12570">
                  <c:v>14975.618</c:v>
                </c:pt>
                <c:pt idx="12571">
                  <c:v>14976.380999999999</c:v>
                </c:pt>
                <c:pt idx="12572">
                  <c:v>14978.424000000001</c:v>
                </c:pt>
                <c:pt idx="12573">
                  <c:v>14978.924999999999</c:v>
                </c:pt>
                <c:pt idx="12574">
                  <c:v>14979.314</c:v>
                </c:pt>
                <c:pt idx="12575">
                  <c:v>14982.214</c:v>
                </c:pt>
                <c:pt idx="12576">
                  <c:v>14982.353999999999</c:v>
                </c:pt>
                <c:pt idx="12577">
                  <c:v>14985.178</c:v>
                </c:pt>
                <c:pt idx="12578">
                  <c:v>14985.539000000001</c:v>
                </c:pt>
                <c:pt idx="12579">
                  <c:v>14986.004999999999</c:v>
                </c:pt>
                <c:pt idx="12580">
                  <c:v>14988.11</c:v>
                </c:pt>
                <c:pt idx="12581">
                  <c:v>14988.846</c:v>
                </c:pt>
                <c:pt idx="12582">
                  <c:v>14989.796</c:v>
                </c:pt>
                <c:pt idx="12583">
                  <c:v>14991.043</c:v>
                </c:pt>
                <c:pt idx="12584">
                  <c:v>14992.152</c:v>
                </c:pt>
                <c:pt idx="12585">
                  <c:v>14993.587</c:v>
                </c:pt>
                <c:pt idx="12586">
                  <c:v>14993.976000000001</c:v>
                </c:pt>
                <c:pt idx="12587">
                  <c:v>14995.459000000001</c:v>
                </c:pt>
                <c:pt idx="12588">
                  <c:v>14996.906999999999</c:v>
                </c:pt>
                <c:pt idx="12589">
                  <c:v>14997.378000000001</c:v>
                </c:pt>
                <c:pt idx="12590">
                  <c:v>14998.766</c:v>
                </c:pt>
                <c:pt idx="12591">
                  <c:v>14999.84</c:v>
                </c:pt>
                <c:pt idx="12592">
                  <c:v>15001.169</c:v>
                </c:pt>
                <c:pt idx="12593">
                  <c:v>15002.073</c:v>
                </c:pt>
                <c:pt idx="12594">
                  <c:v>15002.772999999999</c:v>
                </c:pt>
                <c:pt idx="12595">
                  <c:v>15004.96</c:v>
                </c:pt>
                <c:pt idx="12596">
                  <c:v>15005.38</c:v>
                </c:pt>
                <c:pt idx="12597">
                  <c:v>15005.704</c:v>
                </c:pt>
                <c:pt idx="12598">
                  <c:v>15008.248</c:v>
                </c:pt>
                <c:pt idx="12599">
                  <c:v>15008.637000000001</c:v>
                </c:pt>
                <c:pt idx="12600">
                  <c:v>15008.687</c:v>
                </c:pt>
                <c:pt idx="12601">
                  <c:v>15008.751</c:v>
                </c:pt>
                <c:pt idx="12602">
                  <c:v>15011.569</c:v>
                </c:pt>
                <c:pt idx="12603">
                  <c:v>15011.993</c:v>
                </c:pt>
                <c:pt idx="12604">
                  <c:v>15014.502</c:v>
                </c:pt>
                <c:pt idx="12605">
                  <c:v>15015.3</c:v>
                </c:pt>
                <c:pt idx="12606">
                  <c:v>15016.332</c:v>
                </c:pt>
                <c:pt idx="12607">
                  <c:v>15017.433999999999</c:v>
                </c:pt>
                <c:pt idx="12608">
                  <c:v>15018.606</c:v>
                </c:pt>
                <c:pt idx="12609">
                  <c:v>15020.366</c:v>
                </c:pt>
                <c:pt idx="12610">
                  <c:v>15021.914000000001</c:v>
                </c:pt>
                <c:pt idx="12611">
                  <c:v>15023.299000000001</c:v>
                </c:pt>
                <c:pt idx="12612">
                  <c:v>15023.914000000001</c:v>
                </c:pt>
                <c:pt idx="12613">
                  <c:v>15025.221</c:v>
                </c:pt>
                <c:pt idx="12614">
                  <c:v>15026.231</c:v>
                </c:pt>
                <c:pt idx="12615">
                  <c:v>15027.705</c:v>
                </c:pt>
                <c:pt idx="12616">
                  <c:v>15028.527</c:v>
                </c:pt>
                <c:pt idx="12617">
                  <c:v>15029.163</c:v>
                </c:pt>
                <c:pt idx="12618">
                  <c:v>15031.495999999999</c:v>
                </c:pt>
                <c:pt idx="12619">
                  <c:v>15032.096</c:v>
                </c:pt>
                <c:pt idx="12620">
                  <c:v>15034.144</c:v>
                </c:pt>
                <c:pt idx="12621">
                  <c:v>15035.028</c:v>
                </c:pt>
                <c:pt idx="12622">
                  <c:v>15035.141</c:v>
                </c:pt>
                <c:pt idx="12623">
                  <c:v>15035.287</c:v>
                </c:pt>
                <c:pt idx="12624">
                  <c:v>15036.833000000001</c:v>
                </c:pt>
                <c:pt idx="12625">
                  <c:v>15037.96</c:v>
                </c:pt>
                <c:pt idx="12626">
                  <c:v>15038.447</c:v>
                </c:pt>
                <c:pt idx="12627">
                  <c:v>15039.078</c:v>
                </c:pt>
                <c:pt idx="12628">
                  <c:v>15040.893</c:v>
                </c:pt>
                <c:pt idx="12629">
                  <c:v>15041.754999999999</c:v>
                </c:pt>
                <c:pt idx="12630">
                  <c:v>15042.869000000001</c:v>
                </c:pt>
                <c:pt idx="12631">
                  <c:v>15043.825000000001</c:v>
                </c:pt>
                <c:pt idx="12632">
                  <c:v>15045.062</c:v>
                </c:pt>
                <c:pt idx="12633">
                  <c:v>15046.659</c:v>
                </c:pt>
                <c:pt idx="12634">
                  <c:v>15050.45</c:v>
                </c:pt>
                <c:pt idx="12635">
                  <c:v>15051.674999999999</c:v>
                </c:pt>
                <c:pt idx="12636">
                  <c:v>15054.241</c:v>
                </c:pt>
                <c:pt idx="12637">
                  <c:v>15054.981</c:v>
                </c:pt>
                <c:pt idx="12638">
                  <c:v>15055.555</c:v>
                </c:pt>
                <c:pt idx="12639">
                  <c:v>15058.031999999999</c:v>
                </c:pt>
                <c:pt idx="12640">
                  <c:v>15058.288</c:v>
                </c:pt>
                <c:pt idx="12641">
                  <c:v>15058.486000000001</c:v>
                </c:pt>
                <c:pt idx="12642">
                  <c:v>15060.038</c:v>
                </c:pt>
                <c:pt idx="12643">
                  <c:v>15061.419</c:v>
                </c:pt>
                <c:pt idx="12644">
                  <c:v>15061.596</c:v>
                </c:pt>
                <c:pt idx="12645">
                  <c:v>15061.823</c:v>
                </c:pt>
                <c:pt idx="12646">
                  <c:v>15064.352000000001</c:v>
                </c:pt>
                <c:pt idx="12647">
                  <c:v>15064.902</c:v>
                </c:pt>
                <c:pt idx="12648">
                  <c:v>15065.614</c:v>
                </c:pt>
                <c:pt idx="12649">
                  <c:v>15067.284</c:v>
                </c:pt>
                <c:pt idx="12650">
                  <c:v>15067.451999999999</c:v>
                </c:pt>
                <c:pt idx="12651">
                  <c:v>15068.25</c:v>
                </c:pt>
                <c:pt idx="12652">
                  <c:v>15069.867</c:v>
                </c:pt>
                <c:pt idx="12653">
                  <c:v>15070.267</c:v>
                </c:pt>
                <c:pt idx="12654">
                  <c:v>15072.429</c:v>
                </c:pt>
                <c:pt idx="12655">
                  <c:v>15074.337</c:v>
                </c:pt>
                <c:pt idx="12656">
                  <c:v>15074.99</c:v>
                </c:pt>
                <c:pt idx="12657">
                  <c:v>15075.227000000001</c:v>
                </c:pt>
                <c:pt idx="12658">
                  <c:v>15075.73</c:v>
                </c:pt>
                <c:pt idx="12659">
                  <c:v>15077.552</c:v>
                </c:pt>
                <c:pt idx="12660">
                  <c:v>15078.714</c:v>
                </c:pt>
                <c:pt idx="12661">
                  <c:v>15081.191999999999</c:v>
                </c:pt>
                <c:pt idx="12662">
                  <c:v>15082.201999999999</c:v>
                </c:pt>
                <c:pt idx="12663">
                  <c:v>15082.675999999999</c:v>
                </c:pt>
                <c:pt idx="12664">
                  <c:v>15083.984</c:v>
                </c:pt>
                <c:pt idx="12665">
                  <c:v>15085.236999999999</c:v>
                </c:pt>
                <c:pt idx="12666">
                  <c:v>15085.69</c:v>
                </c:pt>
                <c:pt idx="12667">
                  <c:v>15086.656000000001</c:v>
                </c:pt>
                <c:pt idx="12668">
                  <c:v>15087.799000000001</c:v>
                </c:pt>
                <c:pt idx="12669">
                  <c:v>15089.178</c:v>
                </c:pt>
                <c:pt idx="12670">
                  <c:v>15090.361000000001</c:v>
                </c:pt>
                <c:pt idx="12671">
                  <c:v>15092.119000000001</c:v>
                </c:pt>
                <c:pt idx="12672">
                  <c:v>15092.923000000001</c:v>
                </c:pt>
                <c:pt idx="12673">
                  <c:v>15093.632</c:v>
                </c:pt>
                <c:pt idx="12674">
                  <c:v>15095.484</c:v>
                </c:pt>
                <c:pt idx="12675">
                  <c:v>15097.35</c:v>
                </c:pt>
                <c:pt idx="12676">
                  <c:v>15097.582</c:v>
                </c:pt>
                <c:pt idx="12677">
                  <c:v>15098.046</c:v>
                </c:pt>
                <c:pt idx="12678">
                  <c:v>15099.642</c:v>
                </c:pt>
                <c:pt idx="12679">
                  <c:v>15100.608</c:v>
                </c:pt>
                <c:pt idx="12680">
                  <c:v>15103.045</c:v>
                </c:pt>
                <c:pt idx="12681">
                  <c:v>15103.13</c:v>
                </c:pt>
                <c:pt idx="12682">
                  <c:v>15103.17</c:v>
                </c:pt>
                <c:pt idx="12683">
                  <c:v>15103.279</c:v>
                </c:pt>
                <c:pt idx="12684">
                  <c:v>15106.618</c:v>
                </c:pt>
                <c:pt idx="12685">
                  <c:v>15108.293</c:v>
                </c:pt>
                <c:pt idx="12686">
                  <c:v>15110.106</c:v>
                </c:pt>
                <c:pt idx="12687">
                  <c:v>15110.856</c:v>
                </c:pt>
                <c:pt idx="12688">
                  <c:v>15112.927</c:v>
                </c:pt>
                <c:pt idx="12689">
                  <c:v>15113.416999999999</c:v>
                </c:pt>
                <c:pt idx="12690">
                  <c:v>15113.593999999999</c:v>
                </c:pt>
                <c:pt idx="12691">
                  <c:v>15113.972</c:v>
                </c:pt>
                <c:pt idx="12692">
                  <c:v>15115.978999999999</c:v>
                </c:pt>
                <c:pt idx="12693">
                  <c:v>15117.082</c:v>
                </c:pt>
                <c:pt idx="12694">
                  <c:v>15118.54</c:v>
                </c:pt>
                <c:pt idx="12695">
                  <c:v>15119.434999999999</c:v>
                </c:pt>
                <c:pt idx="12696">
                  <c:v>15120.57</c:v>
                </c:pt>
                <c:pt idx="12697">
                  <c:v>15121.102999999999</c:v>
                </c:pt>
                <c:pt idx="12698">
                  <c:v>15122.574000000001</c:v>
                </c:pt>
                <c:pt idx="12699">
                  <c:v>15123.664000000001</c:v>
                </c:pt>
                <c:pt idx="12700">
                  <c:v>15124.058000000001</c:v>
                </c:pt>
                <c:pt idx="12701">
                  <c:v>15124.897999999999</c:v>
                </c:pt>
                <c:pt idx="12702">
                  <c:v>15126.226000000001</c:v>
                </c:pt>
                <c:pt idx="12703">
                  <c:v>15127.546</c:v>
                </c:pt>
                <c:pt idx="12704">
                  <c:v>15128.787</c:v>
                </c:pt>
                <c:pt idx="12705">
                  <c:v>15130.361000000001</c:v>
                </c:pt>
                <c:pt idx="12706">
                  <c:v>15131.35</c:v>
                </c:pt>
                <c:pt idx="12707">
                  <c:v>15132.222</c:v>
                </c:pt>
                <c:pt idx="12708">
                  <c:v>15133.911</c:v>
                </c:pt>
                <c:pt idx="12709">
                  <c:v>15134.522000000001</c:v>
                </c:pt>
                <c:pt idx="12710">
                  <c:v>15135.824000000001</c:v>
                </c:pt>
                <c:pt idx="12711">
                  <c:v>15138.01</c:v>
                </c:pt>
                <c:pt idx="12712">
                  <c:v>15139.034</c:v>
                </c:pt>
                <c:pt idx="12713">
                  <c:v>15141.287</c:v>
                </c:pt>
                <c:pt idx="12714">
                  <c:v>15141.869000000001</c:v>
                </c:pt>
                <c:pt idx="12715">
                  <c:v>15144.157999999999</c:v>
                </c:pt>
                <c:pt idx="12716">
                  <c:v>15146.72</c:v>
                </c:pt>
                <c:pt idx="12717">
                  <c:v>15148.474</c:v>
                </c:pt>
                <c:pt idx="12718">
                  <c:v>15149.281000000001</c:v>
                </c:pt>
                <c:pt idx="12719">
                  <c:v>15151.517</c:v>
                </c:pt>
                <c:pt idx="12720">
                  <c:v>15151.843999999999</c:v>
                </c:pt>
                <c:pt idx="12721">
                  <c:v>15152.214</c:v>
                </c:pt>
                <c:pt idx="12722">
                  <c:v>15154.405000000001</c:v>
                </c:pt>
                <c:pt idx="12723">
                  <c:v>15155.449000000001</c:v>
                </c:pt>
                <c:pt idx="12724">
                  <c:v>15156.967000000001</c:v>
                </c:pt>
                <c:pt idx="12725">
                  <c:v>15157.677</c:v>
                </c:pt>
                <c:pt idx="12726">
                  <c:v>15158.938</c:v>
                </c:pt>
                <c:pt idx="12727">
                  <c:v>15159.507</c:v>
                </c:pt>
                <c:pt idx="12728">
                  <c:v>15159.528</c:v>
                </c:pt>
                <c:pt idx="12729">
                  <c:v>15161.164000000001</c:v>
                </c:pt>
                <c:pt idx="12730">
                  <c:v>15162.091</c:v>
                </c:pt>
                <c:pt idx="12731">
                  <c:v>15162.425999999999</c:v>
                </c:pt>
                <c:pt idx="12732">
                  <c:v>15163.14</c:v>
                </c:pt>
                <c:pt idx="12733">
                  <c:v>15164.652</c:v>
                </c:pt>
                <c:pt idx="12734">
                  <c:v>15165.913</c:v>
                </c:pt>
                <c:pt idx="12735">
                  <c:v>15167.214</c:v>
                </c:pt>
                <c:pt idx="12736">
                  <c:v>15168.602999999999</c:v>
                </c:pt>
                <c:pt idx="12737">
                  <c:v>15169.401</c:v>
                </c:pt>
                <c:pt idx="12738">
                  <c:v>15169.775</c:v>
                </c:pt>
                <c:pt idx="12739">
                  <c:v>15170.812</c:v>
                </c:pt>
                <c:pt idx="12740">
                  <c:v>15172.89</c:v>
                </c:pt>
                <c:pt idx="12741">
                  <c:v>15174.066000000001</c:v>
                </c:pt>
                <c:pt idx="12742">
                  <c:v>15174.898999999999</c:v>
                </c:pt>
                <c:pt idx="12743">
                  <c:v>15176.377</c:v>
                </c:pt>
                <c:pt idx="12744">
                  <c:v>15177.460999999999</c:v>
                </c:pt>
                <c:pt idx="12745">
                  <c:v>15179.529</c:v>
                </c:pt>
                <c:pt idx="12746">
                  <c:v>15179.865</c:v>
                </c:pt>
                <c:pt idx="12747">
                  <c:v>15180.022999999999</c:v>
                </c:pt>
                <c:pt idx="12748">
                  <c:v>15180.459000000001</c:v>
                </c:pt>
                <c:pt idx="12749">
                  <c:v>15182.584999999999</c:v>
                </c:pt>
                <c:pt idx="12750">
                  <c:v>15185.147000000001</c:v>
                </c:pt>
                <c:pt idx="12751">
                  <c:v>15186.841</c:v>
                </c:pt>
                <c:pt idx="12752">
                  <c:v>15187.708000000001</c:v>
                </c:pt>
                <c:pt idx="12753">
                  <c:v>15190.106</c:v>
                </c:pt>
                <c:pt idx="12754">
                  <c:v>15190.329</c:v>
                </c:pt>
                <c:pt idx="12755">
                  <c:v>15190.455</c:v>
                </c:pt>
                <c:pt idx="12756">
                  <c:v>15192.832</c:v>
                </c:pt>
                <c:pt idx="12757">
                  <c:v>15193.816999999999</c:v>
                </c:pt>
                <c:pt idx="12758">
                  <c:v>15195.394</c:v>
                </c:pt>
                <c:pt idx="12759">
                  <c:v>15195.919</c:v>
                </c:pt>
                <c:pt idx="12760">
                  <c:v>15197.305</c:v>
                </c:pt>
                <c:pt idx="12761">
                  <c:v>15199.754000000001</c:v>
                </c:pt>
                <c:pt idx="12762">
                  <c:v>15200.199000000001</c:v>
                </c:pt>
                <c:pt idx="12763">
                  <c:v>15200.517</c:v>
                </c:pt>
                <c:pt idx="12764">
                  <c:v>15200.793</c:v>
                </c:pt>
                <c:pt idx="12765">
                  <c:v>15201.382</c:v>
                </c:pt>
                <c:pt idx="12766">
                  <c:v>15203.079</c:v>
                </c:pt>
                <c:pt idx="12767">
                  <c:v>15204.281000000001</c:v>
                </c:pt>
                <c:pt idx="12768">
                  <c:v>15205.641</c:v>
                </c:pt>
                <c:pt idx="12769">
                  <c:v>15206.844999999999</c:v>
                </c:pt>
                <c:pt idx="12770">
                  <c:v>15207.769</c:v>
                </c:pt>
                <c:pt idx="12771">
                  <c:v>15208.201999999999</c:v>
                </c:pt>
                <c:pt idx="12772">
                  <c:v>15209.4</c:v>
                </c:pt>
                <c:pt idx="12773">
                  <c:v>15210.763999999999</c:v>
                </c:pt>
                <c:pt idx="12774">
                  <c:v>15211.257</c:v>
                </c:pt>
                <c:pt idx="12775">
                  <c:v>15212.308000000001</c:v>
                </c:pt>
                <c:pt idx="12776">
                  <c:v>15213.325999999999</c:v>
                </c:pt>
                <c:pt idx="12777">
                  <c:v>15214.745000000001</c:v>
                </c:pt>
                <c:pt idx="12778">
                  <c:v>15215.888000000001</c:v>
                </c:pt>
                <c:pt idx="12779">
                  <c:v>15217.772000000001</c:v>
                </c:pt>
                <c:pt idx="12780">
                  <c:v>15218.233</c:v>
                </c:pt>
                <c:pt idx="12781">
                  <c:v>15218.449000000001</c:v>
                </c:pt>
                <c:pt idx="12782">
                  <c:v>15221.011</c:v>
                </c:pt>
                <c:pt idx="12783">
                  <c:v>15221.721</c:v>
                </c:pt>
                <c:pt idx="12784">
                  <c:v>15223.234</c:v>
                </c:pt>
                <c:pt idx="12785">
                  <c:v>15223.573</c:v>
                </c:pt>
                <c:pt idx="12786">
                  <c:v>15226.135</c:v>
                </c:pt>
                <c:pt idx="12787">
                  <c:v>15228.695</c:v>
                </c:pt>
                <c:pt idx="12788">
                  <c:v>15231.258</c:v>
                </c:pt>
                <c:pt idx="12789">
                  <c:v>15232.184999999999</c:v>
                </c:pt>
                <c:pt idx="12790">
                  <c:v>15234.16</c:v>
                </c:pt>
                <c:pt idx="12791">
                  <c:v>15236.382</c:v>
                </c:pt>
                <c:pt idx="12792">
                  <c:v>15238.343000000001</c:v>
                </c:pt>
                <c:pt idx="12793">
                  <c:v>15238.942999999999</c:v>
                </c:pt>
                <c:pt idx="12794">
                  <c:v>15239.161</c:v>
                </c:pt>
                <c:pt idx="12795">
                  <c:v>15239.624</c:v>
                </c:pt>
                <c:pt idx="12796">
                  <c:v>15240.118</c:v>
                </c:pt>
                <c:pt idx="12797">
                  <c:v>15241.504999999999</c:v>
                </c:pt>
                <c:pt idx="12798">
                  <c:v>15242.647999999999</c:v>
                </c:pt>
                <c:pt idx="12799">
                  <c:v>15244.066999999999</c:v>
                </c:pt>
                <c:pt idx="12800">
                  <c:v>15245.087</c:v>
                </c:pt>
                <c:pt idx="12801">
                  <c:v>15246.137000000001</c:v>
                </c:pt>
                <c:pt idx="12802">
                  <c:v>15246.629000000001</c:v>
                </c:pt>
                <c:pt idx="12803">
                  <c:v>15249.19</c:v>
                </c:pt>
                <c:pt idx="12804">
                  <c:v>15249.625</c:v>
                </c:pt>
                <c:pt idx="12805">
                  <c:v>15251.752</c:v>
                </c:pt>
                <c:pt idx="12806">
                  <c:v>15253.111999999999</c:v>
                </c:pt>
                <c:pt idx="12807">
                  <c:v>15254.315000000001</c:v>
                </c:pt>
                <c:pt idx="12808">
                  <c:v>15256.013000000001</c:v>
                </c:pt>
                <c:pt idx="12809">
                  <c:v>15256.601000000001</c:v>
                </c:pt>
                <c:pt idx="12810">
                  <c:v>15257.638000000001</c:v>
                </c:pt>
                <c:pt idx="12811">
                  <c:v>15258.824000000001</c:v>
                </c:pt>
                <c:pt idx="12812">
                  <c:v>15260.236999999999</c:v>
                </c:pt>
                <c:pt idx="12813">
                  <c:v>15261.767</c:v>
                </c:pt>
                <c:pt idx="12814">
                  <c:v>15264.120999999999</c:v>
                </c:pt>
                <c:pt idx="12815">
                  <c:v>15264.137000000001</c:v>
                </c:pt>
                <c:pt idx="12816">
                  <c:v>15266.513999999999</c:v>
                </c:pt>
                <c:pt idx="12817">
                  <c:v>15268.036</c:v>
                </c:pt>
                <c:pt idx="12818">
                  <c:v>15268.888000000001</c:v>
                </c:pt>
                <c:pt idx="12819">
                  <c:v>15269.26</c:v>
                </c:pt>
                <c:pt idx="12820">
                  <c:v>15270.213</c:v>
                </c:pt>
                <c:pt idx="12821">
                  <c:v>15271.261</c:v>
                </c:pt>
                <c:pt idx="12822">
                  <c:v>15271.934999999999</c:v>
                </c:pt>
                <c:pt idx="12823">
                  <c:v>15275.032999999999</c:v>
                </c:pt>
                <c:pt idx="12824">
                  <c:v>15275.834000000001</c:v>
                </c:pt>
                <c:pt idx="12825">
                  <c:v>15276.009</c:v>
                </c:pt>
                <c:pt idx="12826">
                  <c:v>15276.279</c:v>
                </c:pt>
                <c:pt idx="12827">
                  <c:v>15278.382</c:v>
                </c:pt>
                <c:pt idx="12828">
                  <c:v>15279.733</c:v>
                </c:pt>
                <c:pt idx="12829">
                  <c:v>15280.755999999999</c:v>
                </c:pt>
                <c:pt idx="12830">
                  <c:v>15282.347</c:v>
                </c:pt>
                <c:pt idx="12831">
                  <c:v>15283.13</c:v>
                </c:pt>
                <c:pt idx="12832">
                  <c:v>15283.633</c:v>
                </c:pt>
                <c:pt idx="12833">
                  <c:v>15285.503000000001</c:v>
                </c:pt>
                <c:pt idx="12834">
                  <c:v>15285.944</c:v>
                </c:pt>
                <c:pt idx="12835">
                  <c:v>15287.531000000001</c:v>
                </c:pt>
                <c:pt idx="12836">
                  <c:v>15287.877</c:v>
                </c:pt>
                <c:pt idx="12837">
                  <c:v>15288.414000000001</c:v>
                </c:pt>
                <c:pt idx="12838">
                  <c:v>15290.25</c:v>
                </c:pt>
                <c:pt idx="12839">
                  <c:v>15292.624</c:v>
                </c:pt>
                <c:pt idx="12840">
                  <c:v>15294.998</c:v>
                </c:pt>
                <c:pt idx="12841">
                  <c:v>15295.33</c:v>
                </c:pt>
                <c:pt idx="12842">
                  <c:v>15296.856</c:v>
                </c:pt>
                <c:pt idx="12843">
                  <c:v>15297.370999999999</c:v>
                </c:pt>
                <c:pt idx="12844">
                  <c:v>15299.228999999999</c:v>
                </c:pt>
                <c:pt idx="12845">
                  <c:v>15299.745000000001</c:v>
                </c:pt>
                <c:pt idx="12846">
                  <c:v>15300.548000000001</c:v>
                </c:pt>
                <c:pt idx="12847">
                  <c:v>15302.119000000001</c:v>
                </c:pt>
                <c:pt idx="12848">
                  <c:v>15304.492</c:v>
                </c:pt>
                <c:pt idx="12849">
                  <c:v>15306.615</c:v>
                </c:pt>
                <c:pt idx="12850">
                  <c:v>15307.027</c:v>
                </c:pt>
                <c:pt idx="12851">
                  <c:v>15307.768</c:v>
                </c:pt>
                <c:pt idx="12852">
                  <c:v>15309.181</c:v>
                </c:pt>
                <c:pt idx="12853">
                  <c:v>15309.24</c:v>
                </c:pt>
                <c:pt idx="12854">
                  <c:v>15310.927</c:v>
                </c:pt>
                <c:pt idx="12855">
                  <c:v>15311.612999999999</c:v>
                </c:pt>
                <c:pt idx="12856">
                  <c:v>15312.683000000001</c:v>
                </c:pt>
                <c:pt idx="12857">
                  <c:v>15314.825000000001</c:v>
                </c:pt>
                <c:pt idx="12858">
                  <c:v>15316.36</c:v>
                </c:pt>
                <c:pt idx="12859">
                  <c:v>15318.68</c:v>
                </c:pt>
                <c:pt idx="12860">
                  <c:v>15318.725</c:v>
                </c:pt>
                <c:pt idx="12861">
                  <c:v>15318.75</c:v>
                </c:pt>
                <c:pt idx="12862">
                  <c:v>15321.108</c:v>
                </c:pt>
                <c:pt idx="12863">
                  <c:v>15322.624</c:v>
                </c:pt>
                <c:pt idx="12864">
                  <c:v>15323.481</c:v>
                </c:pt>
                <c:pt idx="12865">
                  <c:v>15324.816000000001</c:v>
                </c:pt>
                <c:pt idx="12866">
                  <c:v>15325.856</c:v>
                </c:pt>
                <c:pt idx="12867">
                  <c:v>15326.522999999999</c:v>
                </c:pt>
                <c:pt idx="12868">
                  <c:v>15328.23</c:v>
                </c:pt>
                <c:pt idx="12869">
                  <c:v>15329.592000000001</c:v>
                </c:pt>
                <c:pt idx="12870">
                  <c:v>15330.422</c:v>
                </c:pt>
                <c:pt idx="12871">
                  <c:v>15330.602999999999</c:v>
                </c:pt>
                <c:pt idx="12872">
                  <c:v>15330.884</c:v>
                </c:pt>
                <c:pt idx="12873">
                  <c:v>15332.977000000001</c:v>
                </c:pt>
                <c:pt idx="12874">
                  <c:v>15334.321</c:v>
                </c:pt>
                <c:pt idx="12875">
                  <c:v>15335.351000000001</c:v>
                </c:pt>
                <c:pt idx="12876">
                  <c:v>15336.950999999999</c:v>
                </c:pt>
                <c:pt idx="12877">
                  <c:v>15337.724</c:v>
                </c:pt>
                <c:pt idx="12878">
                  <c:v>15338.221</c:v>
                </c:pt>
                <c:pt idx="12879">
                  <c:v>15340.503000000001</c:v>
                </c:pt>
                <c:pt idx="12880">
                  <c:v>15342.119000000001</c:v>
                </c:pt>
                <c:pt idx="12881">
                  <c:v>15342.472</c:v>
                </c:pt>
                <c:pt idx="12882">
                  <c:v>15343.019</c:v>
                </c:pt>
                <c:pt idx="12883">
                  <c:v>15344.844999999999</c:v>
                </c:pt>
                <c:pt idx="12884">
                  <c:v>15346.019</c:v>
                </c:pt>
                <c:pt idx="12885">
                  <c:v>15347.218999999999</c:v>
                </c:pt>
                <c:pt idx="12886">
                  <c:v>15349.084999999999</c:v>
                </c:pt>
                <c:pt idx="12887">
                  <c:v>15349.592000000001</c:v>
                </c:pt>
                <c:pt idx="12888">
                  <c:v>15349.918</c:v>
                </c:pt>
                <c:pt idx="12889">
                  <c:v>15351.415000000001</c:v>
                </c:pt>
                <c:pt idx="12890">
                  <c:v>15351.966</c:v>
                </c:pt>
                <c:pt idx="12891">
                  <c:v>15353.816999999999</c:v>
                </c:pt>
                <c:pt idx="12892">
                  <c:v>15354.386</c:v>
                </c:pt>
              </c:numCache>
            </c:numRef>
          </c:xVal>
          <c:yVal>
            <c:numRef>
              <c:f>Sheet2!$H$2:$H$12894</c:f>
              <c:numCache>
                <c:formatCode>General</c:formatCode>
                <c:ptCount val="12893"/>
                <c:pt idx="0">
                  <c:v>17.454000000000001</c:v>
                </c:pt>
                <c:pt idx="1">
                  <c:v>17.449000000000002</c:v>
                </c:pt>
                <c:pt idx="2">
                  <c:v>17.439</c:v>
                </c:pt>
                <c:pt idx="3">
                  <c:v>17.373999999999999</c:v>
                </c:pt>
                <c:pt idx="4">
                  <c:v>17.370999999999999</c:v>
                </c:pt>
                <c:pt idx="5">
                  <c:v>17.21</c:v>
                </c:pt>
                <c:pt idx="6">
                  <c:v>16.984999999999999</c:v>
                </c:pt>
                <c:pt idx="7">
                  <c:v>16.995999999999999</c:v>
                </c:pt>
                <c:pt idx="8">
                  <c:v>17.143000000000001</c:v>
                </c:pt>
                <c:pt idx="9">
                  <c:v>17.158999999999999</c:v>
                </c:pt>
                <c:pt idx="10">
                  <c:v>17.192</c:v>
                </c:pt>
                <c:pt idx="11">
                  <c:v>17.346</c:v>
                </c:pt>
                <c:pt idx="12">
                  <c:v>17.667999999999999</c:v>
                </c:pt>
                <c:pt idx="13">
                  <c:v>17.760000000000002</c:v>
                </c:pt>
                <c:pt idx="14">
                  <c:v>17.75</c:v>
                </c:pt>
                <c:pt idx="15">
                  <c:v>17.716000000000001</c:v>
                </c:pt>
                <c:pt idx="16">
                  <c:v>17.638999999999999</c:v>
                </c:pt>
                <c:pt idx="17">
                  <c:v>17.616</c:v>
                </c:pt>
                <c:pt idx="18">
                  <c:v>17.605</c:v>
                </c:pt>
                <c:pt idx="19">
                  <c:v>17.553999999999998</c:v>
                </c:pt>
                <c:pt idx="20">
                  <c:v>17.547000000000001</c:v>
                </c:pt>
                <c:pt idx="21">
                  <c:v>17.456</c:v>
                </c:pt>
                <c:pt idx="22">
                  <c:v>17.491</c:v>
                </c:pt>
                <c:pt idx="23">
                  <c:v>17.495000000000001</c:v>
                </c:pt>
                <c:pt idx="24">
                  <c:v>17.530999999999999</c:v>
                </c:pt>
                <c:pt idx="25">
                  <c:v>17.556000000000001</c:v>
                </c:pt>
                <c:pt idx="26">
                  <c:v>17.568000000000001</c:v>
                </c:pt>
                <c:pt idx="27">
                  <c:v>17.617000000000001</c:v>
                </c:pt>
                <c:pt idx="28">
                  <c:v>17.628</c:v>
                </c:pt>
                <c:pt idx="29">
                  <c:v>17.670999999999999</c:v>
                </c:pt>
                <c:pt idx="30">
                  <c:v>17.698</c:v>
                </c:pt>
                <c:pt idx="31">
                  <c:v>17.718</c:v>
                </c:pt>
                <c:pt idx="32">
                  <c:v>17.727</c:v>
                </c:pt>
                <c:pt idx="33">
                  <c:v>17.748000000000001</c:v>
                </c:pt>
                <c:pt idx="34">
                  <c:v>17.757000000000001</c:v>
                </c:pt>
                <c:pt idx="35">
                  <c:v>17.669</c:v>
                </c:pt>
                <c:pt idx="36">
                  <c:v>17.66</c:v>
                </c:pt>
                <c:pt idx="37">
                  <c:v>17.63</c:v>
                </c:pt>
                <c:pt idx="38">
                  <c:v>17.623000000000001</c:v>
                </c:pt>
                <c:pt idx="39">
                  <c:v>17.645</c:v>
                </c:pt>
                <c:pt idx="40">
                  <c:v>17.652000000000001</c:v>
                </c:pt>
                <c:pt idx="41">
                  <c:v>17.731000000000002</c:v>
                </c:pt>
                <c:pt idx="42">
                  <c:v>17.73</c:v>
                </c:pt>
                <c:pt idx="43">
                  <c:v>17.716000000000001</c:v>
                </c:pt>
                <c:pt idx="44">
                  <c:v>17.689</c:v>
                </c:pt>
                <c:pt idx="45">
                  <c:v>17.687999999999999</c:v>
                </c:pt>
                <c:pt idx="46">
                  <c:v>17.675999999999998</c:v>
                </c:pt>
                <c:pt idx="47">
                  <c:v>17.667999999999999</c:v>
                </c:pt>
                <c:pt idx="48">
                  <c:v>17.655999999999999</c:v>
                </c:pt>
                <c:pt idx="49">
                  <c:v>17.649000000000001</c:v>
                </c:pt>
                <c:pt idx="50">
                  <c:v>17.643999999999998</c:v>
                </c:pt>
                <c:pt idx="51">
                  <c:v>17.622</c:v>
                </c:pt>
                <c:pt idx="52">
                  <c:v>17.609000000000002</c:v>
                </c:pt>
                <c:pt idx="53">
                  <c:v>17.603000000000002</c:v>
                </c:pt>
                <c:pt idx="54">
                  <c:v>17.600000000000001</c:v>
                </c:pt>
                <c:pt idx="55">
                  <c:v>17.552</c:v>
                </c:pt>
                <c:pt idx="56">
                  <c:v>17.548999999999999</c:v>
                </c:pt>
                <c:pt idx="57">
                  <c:v>17.55</c:v>
                </c:pt>
                <c:pt idx="58">
                  <c:v>17.559000000000001</c:v>
                </c:pt>
                <c:pt idx="59">
                  <c:v>17.559000000000001</c:v>
                </c:pt>
                <c:pt idx="60">
                  <c:v>17.545999999999999</c:v>
                </c:pt>
                <c:pt idx="61">
                  <c:v>17.532</c:v>
                </c:pt>
                <c:pt idx="62">
                  <c:v>17.510000000000002</c:v>
                </c:pt>
                <c:pt idx="63">
                  <c:v>17.513999999999999</c:v>
                </c:pt>
                <c:pt idx="64">
                  <c:v>17.501000000000001</c:v>
                </c:pt>
                <c:pt idx="65">
                  <c:v>17.48</c:v>
                </c:pt>
                <c:pt idx="66">
                  <c:v>17.475000000000001</c:v>
                </c:pt>
                <c:pt idx="67">
                  <c:v>17.452999999999999</c:v>
                </c:pt>
                <c:pt idx="68">
                  <c:v>17.437999999999999</c:v>
                </c:pt>
                <c:pt idx="69">
                  <c:v>17.437000000000001</c:v>
                </c:pt>
                <c:pt idx="70">
                  <c:v>17.422999999999998</c:v>
                </c:pt>
                <c:pt idx="71">
                  <c:v>17.408999999999999</c:v>
                </c:pt>
                <c:pt idx="72">
                  <c:v>17.408000000000001</c:v>
                </c:pt>
                <c:pt idx="73">
                  <c:v>17.395</c:v>
                </c:pt>
                <c:pt idx="74">
                  <c:v>17.422999999999998</c:v>
                </c:pt>
                <c:pt idx="75">
                  <c:v>17.437000000000001</c:v>
                </c:pt>
                <c:pt idx="76">
                  <c:v>17.465</c:v>
                </c:pt>
                <c:pt idx="77">
                  <c:v>17.468</c:v>
                </c:pt>
                <c:pt idx="78">
                  <c:v>17.471</c:v>
                </c:pt>
                <c:pt idx="79">
                  <c:v>17.478999999999999</c:v>
                </c:pt>
                <c:pt idx="80">
                  <c:v>17.484000000000002</c:v>
                </c:pt>
                <c:pt idx="81">
                  <c:v>17.454000000000001</c:v>
                </c:pt>
                <c:pt idx="82">
                  <c:v>17.449000000000002</c:v>
                </c:pt>
                <c:pt idx="83">
                  <c:v>17.434000000000001</c:v>
                </c:pt>
                <c:pt idx="84">
                  <c:v>17.422000000000001</c:v>
                </c:pt>
                <c:pt idx="85">
                  <c:v>17.422999999999998</c:v>
                </c:pt>
                <c:pt idx="86">
                  <c:v>17.433</c:v>
                </c:pt>
                <c:pt idx="87">
                  <c:v>17.452000000000002</c:v>
                </c:pt>
                <c:pt idx="88">
                  <c:v>17.472000000000001</c:v>
                </c:pt>
                <c:pt idx="89">
                  <c:v>17.507999999999999</c:v>
                </c:pt>
                <c:pt idx="90">
                  <c:v>17.559000000000001</c:v>
                </c:pt>
                <c:pt idx="91">
                  <c:v>17.547000000000001</c:v>
                </c:pt>
                <c:pt idx="92">
                  <c:v>17.538</c:v>
                </c:pt>
                <c:pt idx="93">
                  <c:v>17.492999999999999</c:v>
                </c:pt>
                <c:pt idx="94">
                  <c:v>17.483000000000001</c:v>
                </c:pt>
                <c:pt idx="95">
                  <c:v>17.454999999999998</c:v>
                </c:pt>
                <c:pt idx="96">
                  <c:v>17.45</c:v>
                </c:pt>
                <c:pt idx="97">
                  <c:v>17.451000000000001</c:v>
                </c:pt>
                <c:pt idx="98">
                  <c:v>17.399000000000001</c:v>
                </c:pt>
                <c:pt idx="99">
                  <c:v>17.327000000000002</c:v>
                </c:pt>
                <c:pt idx="100">
                  <c:v>17.306000000000001</c:v>
                </c:pt>
                <c:pt idx="101">
                  <c:v>17.241</c:v>
                </c:pt>
                <c:pt idx="102">
                  <c:v>17.186</c:v>
                </c:pt>
                <c:pt idx="103">
                  <c:v>17.068999999999999</c:v>
                </c:pt>
                <c:pt idx="104">
                  <c:v>16.933</c:v>
                </c:pt>
                <c:pt idx="105">
                  <c:v>16.931999999999999</c:v>
                </c:pt>
                <c:pt idx="106">
                  <c:v>16.927</c:v>
                </c:pt>
                <c:pt idx="107">
                  <c:v>16.786000000000001</c:v>
                </c:pt>
                <c:pt idx="108">
                  <c:v>16.774000000000001</c:v>
                </c:pt>
                <c:pt idx="109">
                  <c:v>16.670000000000002</c:v>
                </c:pt>
                <c:pt idx="110">
                  <c:v>16.640999999999998</c:v>
                </c:pt>
                <c:pt idx="111">
                  <c:v>16.600000000000001</c:v>
                </c:pt>
                <c:pt idx="112">
                  <c:v>16.559999999999999</c:v>
                </c:pt>
                <c:pt idx="113">
                  <c:v>16.526</c:v>
                </c:pt>
                <c:pt idx="114">
                  <c:v>16.494</c:v>
                </c:pt>
                <c:pt idx="115">
                  <c:v>16.422000000000001</c:v>
                </c:pt>
                <c:pt idx="116">
                  <c:v>16.411999999999999</c:v>
                </c:pt>
                <c:pt idx="117">
                  <c:v>16.401</c:v>
                </c:pt>
                <c:pt idx="118">
                  <c:v>16.382000000000001</c:v>
                </c:pt>
                <c:pt idx="119">
                  <c:v>16.378</c:v>
                </c:pt>
                <c:pt idx="120">
                  <c:v>16.344999999999999</c:v>
                </c:pt>
                <c:pt idx="121">
                  <c:v>16.341000000000001</c:v>
                </c:pt>
                <c:pt idx="122">
                  <c:v>16.332000000000001</c:v>
                </c:pt>
                <c:pt idx="123">
                  <c:v>16.324000000000002</c:v>
                </c:pt>
                <c:pt idx="124">
                  <c:v>16.294</c:v>
                </c:pt>
                <c:pt idx="125">
                  <c:v>16.28</c:v>
                </c:pt>
                <c:pt idx="126">
                  <c:v>16.239999999999998</c:v>
                </c:pt>
                <c:pt idx="127">
                  <c:v>16.245000000000001</c:v>
                </c:pt>
                <c:pt idx="128">
                  <c:v>16.242000000000001</c:v>
                </c:pt>
                <c:pt idx="129">
                  <c:v>16.266999999999999</c:v>
                </c:pt>
                <c:pt idx="130">
                  <c:v>16.239999999999998</c:v>
                </c:pt>
                <c:pt idx="131">
                  <c:v>16.23</c:v>
                </c:pt>
                <c:pt idx="132">
                  <c:v>16.233000000000001</c:v>
                </c:pt>
                <c:pt idx="133">
                  <c:v>16.236999999999998</c:v>
                </c:pt>
                <c:pt idx="134">
                  <c:v>16.331</c:v>
                </c:pt>
                <c:pt idx="135">
                  <c:v>16.349</c:v>
                </c:pt>
                <c:pt idx="136">
                  <c:v>16.352</c:v>
                </c:pt>
                <c:pt idx="137">
                  <c:v>16.393000000000001</c:v>
                </c:pt>
                <c:pt idx="138">
                  <c:v>16.443000000000001</c:v>
                </c:pt>
                <c:pt idx="139">
                  <c:v>16.498999999999999</c:v>
                </c:pt>
                <c:pt idx="140">
                  <c:v>16.510999999999999</c:v>
                </c:pt>
                <c:pt idx="141">
                  <c:v>16.556999999999999</c:v>
                </c:pt>
                <c:pt idx="142">
                  <c:v>16.637</c:v>
                </c:pt>
                <c:pt idx="143">
                  <c:v>16.646999999999998</c:v>
                </c:pt>
                <c:pt idx="144">
                  <c:v>16.654</c:v>
                </c:pt>
                <c:pt idx="145">
                  <c:v>16.756</c:v>
                </c:pt>
                <c:pt idx="146">
                  <c:v>16.850000000000001</c:v>
                </c:pt>
                <c:pt idx="147">
                  <c:v>16.86</c:v>
                </c:pt>
                <c:pt idx="148">
                  <c:v>16.895</c:v>
                </c:pt>
                <c:pt idx="149">
                  <c:v>16.954999999999998</c:v>
                </c:pt>
                <c:pt idx="150">
                  <c:v>17.012</c:v>
                </c:pt>
                <c:pt idx="151">
                  <c:v>17.042999999999999</c:v>
                </c:pt>
                <c:pt idx="152">
                  <c:v>17.122</c:v>
                </c:pt>
                <c:pt idx="153">
                  <c:v>17.148</c:v>
                </c:pt>
                <c:pt idx="154">
                  <c:v>17.169</c:v>
                </c:pt>
                <c:pt idx="155">
                  <c:v>17.201000000000001</c:v>
                </c:pt>
                <c:pt idx="156">
                  <c:v>17.219000000000001</c:v>
                </c:pt>
                <c:pt idx="157">
                  <c:v>17.282</c:v>
                </c:pt>
                <c:pt idx="158">
                  <c:v>17.283999999999999</c:v>
                </c:pt>
                <c:pt idx="159">
                  <c:v>17.297999999999998</c:v>
                </c:pt>
                <c:pt idx="160">
                  <c:v>17.347999999999999</c:v>
                </c:pt>
                <c:pt idx="161">
                  <c:v>17.411000000000001</c:v>
                </c:pt>
                <c:pt idx="162">
                  <c:v>17.41</c:v>
                </c:pt>
                <c:pt idx="163">
                  <c:v>17.436</c:v>
                </c:pt>
                <c:pt idx="164">
                  <c:v>17.446999999999999</c:v>
                </c:pt>
                <c:pt idx="165">
                  <c:v>17.472999999999999</c:v>
                </c:pt>
                <c:pt idx="166">
                  <c:v>17.484000000000002</c:v>
                </c:pt>
                <c:pt idx="167">
                  <c:v>17.559999999999999</c:v>
                </c:pt>
                <c:pt idx="168">
                  <c:v>17.562000000000001</c:v>
                </c:pt>
                <c:pt idx="169">
                  <c:v>17.562000000000001</c:v>
                </c:pt>
                <c:pt idx="170">
                  <c:v>17.562999999999999</c:v>
                </c:pt>
                <c:pt idx="171">
                  <c:v>17.585000000000001</c:v>
                </c:pt>
                <c:pt idx="172">
                  <c:v>17.588000000000001</c:v>
                </c:pt>
                <c:pt idx="173">
                  <c:v>17.599</c:v>
                </c:pt>
                <c:pt idx="174">
                  <c:v>17.611000000000001</c:v>
                </c:pt>
                <c:pt idx="175">
                  <c:v>17.611999999999998</c:v>
                </c:pt>
                <c:pt idx="176">
                  <c:v>17.614999999999998</c:v>
                </c:pt>
                <c:pt idx="177">
                  <c:v>17.608000000000001</c:v>
                </c:pt>
                <c:pt idx="178">
                  <c:v>17.603999999999999</c:v>
                </c:pt>
                <c:pt idx="179">
                  <c:v>17.609000000000002</c:v>
                </c:pt>
                <c:pt idx="180">
                  <c:v>17.641999999999999</c:v>
                </c:pt>
                <c:pt idx="181">
                  <c:v>17.641999999999999</c:v>
                </c:pt>
                <c:pt idx="182">
                  <c:v>17.643999999999998</c:v>
                </c:pt>
                <c:pt idx="183">
                  <c:v>17.622</c:v>
                </c:pt>
                <c:pt idx="184">
                  <c:v>17.634</c:v>
                </c:pt>
                <c:pt idx="185">
                  <c:v>17.635000000000002</c:v>
                </c:pt>
                <c:pt idx="186">
                  <c:v>17.637</c:v>
                </c:pt>
                <c:pt idx="187">
                  <c:v>17.622</c:v>
                </c:pt>
                <c:pt idx="188">
                  <c:v>17.628</c:v>
                </c:pt>
                <c:pt idx="189">
                  <c:v>17.600000000000001</c:v>
                </c:pt>
                <c:pt idx="190">
                  <c:v>17.559000000000001</c:v>
                </c:pt>
                <c:pt idx="191">
                  <c:v>17.542000000000002</c:v>
                </c:pt>
                <c:pt idx="192">
                  <c:v>17.54</c:v>
                </c:pt>
                <c:pt idx="193">
                  <c:v>17.54</c:v>
                </c:pt>
                <c:pt idx="194">
                  <c:v>17.539000000000001</c:v>
                </c:pt>
                <c:pt idx="195">
                  <c:v>17.521999999999998</c:v>
                </c:pt>
                <c:pt idx="196">
                  <c:v>17.491</c:v>
                </c:pt>
                <c:pt idx="197">
                  <c:v>17.489999999999998</c:v>
                </c:pt>
                <c:pt idx="198">
                  <c:v>17.498000000000001</c:v>
                </c:pt>
                <c:pt idx="199">
                  <c:v>17.521000000000001</c:v>
                </c:pt>
                <c:pt idx="200">
                  <c:v>17.527999999999999</c:v>
                </c:pt>
                <c:pt idx="201">
                  <c:v>17.559999999999999</c:v>
                </c:pt>
                <c:pt idx="202">
                  <c:v>17.564</c:v>
                </c:pt>
                <c:pt idx="203">
                  <c:v>17.573</c:v>
                </c:pt>
                <c:pt idx="204">
                  <c:v>17.567</c:v>
                </c:pt>
                <c:pt idx="205">
                  <c:v>17.567</c:v>
                </c:pt>
                <c:pt idx="206">
                  <c:v>17.574999999999999</c:v>
                </c:pt>
                <c:pt idx="207">
                  <c:v>17.571999999999999</c:v>
                </c:pt>
                <c:pt idx="208">
                  <c:v>17.545999999999999</c:v>
                </c:pt>
                <c:pt idx="209">
                  <c:v>17.527000000000001</c:v>
                </c:pt>
                <c:pt idx="210">
                  <c:v>17.518999999999998</c:v>
                </c:pt>
                <c:pt idx="211">
                  <c:v>17.513999999999999</c:v>
                </c:pt>
                <c:pt idx="212">
                  <c:v>17.475999999999999</c:v>
                </c:pt>
                <c:pt idx="213">
                  <c:v>17.456</c:v>
                </c:pt>
                <c:pt idx="214">
                  <c:v>17.414999999999999</c:v>
                </c:pt>
                <c:pt idx="215">
                  <c:v>17.385999999999999</c:v>
                </c:pt>
                <c:pt idx="216">
                  <c:v>17.376000000000001</c:v>
                </c:pt>
                <c:pt idx="217">
                  <c:v>17.356000000000002</c:v>
                </c:pt>
                <c:pt idx="218">
                  <c:v>17.361000000000001</c:v>
                </c:pt>
                <c:pt idx="219">
                  <c:v>17.297999999999998</c:v>
                </c:pt>
                <c:pt idx="220">
                  <c:v>17.213999999999999</c:v>
                </c:pt>
                <c:pt idx="221">
                  <c:v>17.213000000000001</c:v>
                </c:pt>
                <c:pt idx="222">
                  <c:v>17.212</c:v>
                </c:pt>
                <c:pt idx="223">
                  <c:v>17.209</c:v>
                </c:pt>
                <c:pt idx="224">
                  <c:v>17.088000000000001</c:v>
                </c:pt>
                <c:pt idx="225">
                  <c:v>17.009</c:v>
                </c:pt>
                <c:pt idx="226">
                  <c:v>16.966000000000001</c:v>
                </c:pt>
                <c:pt idx="227">
                  <c:v>16.87</c:v>
                </c:pt>
                <c:pt idx="228">
                  <c:v>16.826000000000001</c:v>
                </c:pt>
                <c:pt idx="229">
                  <c:v>16.797999999999998</c:v>
                </c:pt>
                <c:pt idx="230">
                  <c:v>16.768000000000001</c:v>
                </c:pt>
                <c:pt idx="231">
                  <c:v>16.713999999999999</c:v>
                </c:pt>
                <c:pt idx="232">
                  <c:v>16.649000000000001</c:v>
                </c:pt>
                <c:pt idx="233">
                  <c:v>16.619</c:v>
                </c:pt>
                <c:pt idx="234">
                  <c:v>16.571000000000002</c:v>
                </c:pt>
                <c:pt idx="235">
                  <c:v>16.492999999999999</c:v>
                </c:pt>
                <c:pt idx="236">
                  <c:v>16.465</c:v>
                </c:pt>
                <c:pt idx="237">
                  <c:v>16.419</c:v>
                </c:pt>
                <c:pt idx="238">
                  <c:v>16.425999999999998</c:v>
                </c:pt>
                <c:pt idx="239">
                  <c:v>16.416</c:v>
                </c:pt>
                <c:pt idx="240">
                  <c:v>16.373000000000001</c:v>
                </c:pt>
                <c:pt idx="241">
                  <c:v>16.341000000000001</c:v>
                </c:pt>
                <c:pt idx="242">
                  <c:v>16.347000000000001</c:v>
                </c:pt>
                <c:pt idx="243">
                  <c:v>16.341999999999999</c:v>
                </c:pt>
                <c:pt idx="244">
                  <c:v>16.346</c:v>
                </c:pt>
                <c:pt idx="245">
                  <c:v>16.352</c:v>
                </c:pt>
                <c:pt idx="246">
                  <c:v>16.367000000000001</c:v>
                </c:pt>
                <c:pt idx="247">
                  <c:v>16.381</c:v>
                </c:pt>
                <c:pt idx="248">
                  <c:v>16.411999999999999</c:v>
                </c:pt>
                <c:pt idx="249">
                  <c:v>16.472000000000001</c:v>
                </c:pt>
                <c:pt idx="250">
                  <c:v>16.472999999999999</c:v>
                </c:pt>
                <c:pt idx="251">
                  <c:v>16.553000000000001</c:v>
                </c:pt>
                <c:pt idx="252">
                  <c:v>16.631</c:v>
                </c:pt>
                <c:pt idx="253">
                  <c:v>16.702999999999999</c:v>
                </c:pt>
                <c:pt idx="254">
                  <c:v>16.686</c:v>
                </c:pt>
                <c:pt idx="255">
                  <c:v>16.652000000000001</c:v>
                </c:pt>
                <c:pt idx="256">
                  <c:v>16.594000000000001</c:v>
                </c:pt>
                <c:pt idx="257">
                  <c:v>16.559000000000001</c:v>
                </c:pt>
                <c:pt idx="258">
                  <c:v>16.504000000000001</c:v>
                </c:pt>
                <c:pt idx="259">
                  <c:v>16.497</c:v>
                </c:pt>
                <c:pt idx="260">
                  <c:v>16.495999999999999</c:v>
                </c:pt>
                <c:pt idx="261">
                  <c:v>16.5</c:v>
                </c:pt>
                <c:pt idx="262">
                  <c:v>16.641999999999999</c:v>
                </c:pt>
                <c:pt idx="263">
                  <c:v>16.704999999999998</c:v>
                </c:pt>
                <c:pt idx="264">
                  <c:v>16.832000000000001</c:v>
                </c:pt>
                <c:pt idx="265">
                  <c:v>16.891999999999999</c:v>
                </c:pt>
                <c:pt idx="266">
                  <c:v>16.931999999999999</c:v>
                </c:pt>
                <c:pt idx="267">
                  <c:v>17.108000000000001</c:v>
                </c:pt>
                <c:pt idx="268">
                  <c:v>17.225000000000001</c:v>
                </c:pt>
                <c:pt idx="269">
                  <c:v>17.474</c:v>
                </c:pt>
                <c:pt idx="270">
                  <c:v>17.544</c:v>
                </c:pt>
                <c:pt idx="271">
                  <c:v>17.657</c:v>
                </c:pt>
                <c:pt idx="272">
                  <c:v>17.664999999999999</c:v>
                </c:pt>
                <c:pt idx="273">
                  <c:v>17.670000000000002</c:v>
                </c:pt>
                <c:pt idx="274">
                  <c:v>17.692</c:v>
                </c:pt>
                <c:pt idx="275">
                  <c:v>17.692</c:v>
                </c:pt>
                <c:pt idx="276">
                  <c:v>17.692</c:v>
                </c:pt>
                <c:pt idx="277">
                  <c:v>17.692</c:v>
                </c:pt>
                <c:pt idx="278">
                  <c:v>17.681999999999999</c:v>
                </c:pt>
                <c:pt idx="279">
                  <c:v>17.678000000000001</c:v>
                </c:pt>
                <c:pt idx="280">
                  <c:v>17.667000000000002</c:v>
                </c:pt>
                <c:pt idx="281">
                  <c:v>17.667999999999999</c:v>
                </c:pt>
                <c:pt idx="282">
                  <c:v>17.663</c:v>
                </c:pt>
                <c:pt idx="283">
                  <c:v>17.664999999999999</c:v>
                </c:pt>
                <c:pt idx="284">
                  <c:v>17.670000000000002</c:v>
                </c:pt>
                <c:pt idx="285">
                  <c:v>17.681999999999999</c:v>
                </c:pt>
                <c:pt idx="286">
                  <c:v>17.687000000000001</c:v>
                </c:pt>
                <c:pt idx="287">
                  <c:v>17.677</c:v>
                </c:pt>
                <c:pt idx="288">
                  <c:v>17.658000000000001</c:v>
                </c:pt>
                <c:pt idx="289">
                  <c:v>17.646999999999998</c:v>
                </c:pt>
                <c:pt idx="290">
                  <c:v>17.602</c:v>
                </c:pt>
                <c:pt idx="291">
                  <c:v>17.585000000000001</c:v>
                </c:pt>
                <c:pt idx="292">
                  <c:v>17.571999999999999</c:v>
                </c:pt>
                <c:pt idx="293">
                  <c:v>17.556999999999999</c:v>
                </c:pt>
                <c:pt idx="294">
                  <c:v>17.542999999999999</c:v>
                </c:pt>
                <c:pt idx="295">
                  <c:v>17.539000000000001</c:v>
                </c:pt>
                <c:pt idx="296">
                  <c:v>17.536000000000001</c:v>
                </c:pt>
                <c:pt idx="297">
                  <c:v>17.532</c:v>
                </c:pt>
                <c:pt idx="298">
                  <c:v>17.527000000000001</c:v>
                </c:pt>
                <c:pt idx="299">
                  <c:v>17.52</c:v>
                </c:pt>
                <c:pt idx="300">
                  <c:v>17.515999999999998</c:v>
                </c:pt>
                <c:pt idx="301">
                  <c:v>17.513999999999999</c:v>
                </c:pt>
                <c:pt idx="302">
                  <c:v>17.509</c:v>
                </c:pt>
                <c:pt idx="303">
                  <c:v>17.471</c:v>
                </c:pt>
                <c:pt idx="304">
                  <c:v>17.457000000000001</c:v>
                </c:pt>
                <c:pt idx="305">
                  <c:v>17.419</c:v>
                </c:pt>
                <c:pt idx="306">
                  <c:v>17.414999999999999</c:v>
                </c:pt>
                <c:pt idx="307">
                  <c:v>17.41</c:v>
                </c:pt>
                <c:pt idx="308">
                  <c:v>17.443000000000001</c:v>
                </c:pt>
                <c:pt idx="309">
                  <c:v>17.445</c:v>
                </c:pt>
                <c:pt idx="310">
                  <c:v>17.478999999999999</c:v>
                </c:pt>
                <c:pt idx="311">
                  <c:v>17.507999999999999</c:v>
                </c:pt>
                <c:pt idx="312">
                  <c:v>17.533999999999999</c:v>
                </c:pt>
                <c:pt idx="313">
                  <c:v>17.556999999999999</c:v>
                </c:pt>
                <c:pt idx="314">
                  <c:v>17.561</c:v>
                </c:pt>
                <c:pt idx="315">
                  <c:v>17.577000000000002</c:v>
                </c:pt>
                <c:pt idx="316">
                  <c:v>17.591000000000001</c:v>
                </c:pt>
                <c:pt idx="317">
                  <c:v>17.559999999999999</c:v>
                </c:pt>
                <c:pt idx="318">
                  <c:v>17.565999999999999</c:v>
                </c:pt>
                <c:pt idx="319">
                  <c:v>17.571999999999999</c:v>
                </c:pt>
                <c:pt idx="320">
                  <c:v>17.577000000000002</c:v>
                </c:pt>
                <c:pt idx="321">
                  <c:v>17.584</c:v>
                </c:pt>
                <c:pt idx="322">
                  <c:v>17.59</c:v>
                </c:pt>
                <c:pt idx="323">
                  <c:v>17.588999999999999</c:v>
                </c:pt>
                <c:pt idx="324">
                  <c:v>17.588999999999999</c:v>
                </c:pt>
                <c:pt idx="325">
                  <c:v>17.588999999999999</c:v>
                </c:pt>
                <c:pt idx="326">
                  <c:v>17.573</c:v>
                </c:pt>
                <c:pt idx="327">
                  <c:v>17.562000000000001</c:v>
                </c:pt>
                <c:pt idx="328">
                  <c:v>17.545999999999999</c:v>
                </c:pt>
                <c:pt idx="329">
                  <c:v>17.498000000000001</c:v>
                </c:pt>
                <c:pt idx="330">
                  <c:v>17.384</c:v>
                </c:pt>
                <c:pt idx="331">
                  <c:v>17.335999999999999</c:v>
                </c:pt>
                <c:pt idx="332">
                  <c:v>17.273</c:v>
                </c:pt>
                <c:pt idx="333">
                  <c:v>17.068000000000001</c:v>
                </c:pt>
                <c:pt idx="334">
                  <c:v>17.004000000000001</c:v>
                </c:pt>
                <c:pt idx="335">
                  <c:v>16.96</c:v>
                </c:pt>
                <c:pt idx="336">
                  <c:v>16.853999999999999</c:v>
                </c:pt>
                <c:pt idx="337">
                  <c:v>16.811</c:v>
                </c:pt>
                <c:pt idx="338">
                  <c:v>16.817</c:v>
                </c:pt>
                <c:pt idx="339">
                  <c:v>16.893000000000001</c:v>
                </c:pt>
                <c:pt idx="340">
                  <c:v>16.899000000000001</c:v>
                </c:pt>
                <c:pt idx="341">
                  <c:v>16.891999999999999</c:v>
                </c:pt>
                <c:pt idx="342">
                  <c:v>16.841999999999999</c:v>
                </c:pt>
                <c:pt idx="343">
                  <c:v>16.835000000000001</c:v>
                </c:pt>
                <c:pt idx="344">
                  <c:v>16.888999999999999</c:v>
                </c:pt>
                <c:pt idx="345">
                  <c:v>17.190999999999999</c:v>
                </c:pt>
                <c:pt idx="346">
                  <c:v>17.241</c:v>
                </c:pt>
                <c:pt idx="347">
                  <c:v>17.274000000000001</c:v>
                </c:pt>
                <c:pt idx="348">
                  <c:v>17.538</c:v>
                </c:pt>
                <c:pt idx="349">
                  <c:v>17.568000000000001</c:v>
                </c:pt>
                <c:pt idx="350">
                  <c:v>17.567</c:v>
                </c:pt>
                <c:pt idx="351">
                  <c:v>17.562999999999999</c:v>
                </c:pt>
                <c:pt idx="352">
                  <c:v>17.562000000000001</c:v>
                </c:pt>
                <c:pt idx="353">
                  <c:v>17.562999999999999</c:v>
                </c:pt>
                <c:pt idx="354">
                  <c:v>17.585999999999999</c:v>
                </c:pt>
                <c:pt idx="355">
                  <c:v>17.585999999999999</c:v>
                </c:pt>
                <c:pt idx="356">
                  <c:v>17.585000000000001</c:v>
                </c:pt>
                <c:pt idx="357">
                  <c:v>17.553000000000001</c:v>
                </c:pt>
                <c:pt idx="358">
                  <c:v>17.552</c:v>
                </c:pt>
                <c:pt idx="359">
                  <c:v>17.547999999999998</c:v>
                </c:pt>
                <c:pt idx="360">
                  <c:v>17.547999999999998</c:v>
                </c:pt>
                <c:pt idx="361">
                  <c:v>17.547999999999998</c:v>
                </c:pt>
                <c:pt idx="362">
                  <c:v>17.565999999999999</c:v>
                </c:pt>
                <c:pt idx="363">
                  <c:v>17.574000000000002</c:v>
                </c:pt>
                <c:pt idx="364">
                  <c:v>17.574000000000002</c:v>
                </c:pt>
                <c:pt idx="365">
                  <c:v>17.574000000000002</c:v>
                </c:pt>
                <c:pt idx="366">
                  <c:v>17.573</c:v>
                </c:pt>
                <c:pt idx="367">
                  <c:v>17.559999999999999</c:v>
                </c:pt>
                <c:pt idx="368">
                  <c:v>17.559000000000001</c:v>
                </c:pt>
                <c:pt idx="369">
                  <c:v>17.558</c:v>
                </c:pt>
                <c:pt idx="370">
                  <c:v>17.573</c:v>
                </c:pt>
                <c:pt idx="371">
                  <c:v>17.571000000000002</c:v>
                </c:pt>
                <c:pt idx="372">
                  <c:v>17.568999999999999</c:v>
                </c:pt>
                <c:pt idx="373">
                  <c:v>17.553000000000001</c:v>
                </c:pt>
                <c:pt idx="374">
                  <c:v>17.545999999999999</c:v>
                </c:pt>
                <c:pt idx="375">
                  <c:v>17.484000000000002</c:v>
                </c:pt>
                <c:pt idx="376">
                  <c:v>17.466000000000001</c:v>
                </c:pt>
                <c:pt idx="377">
                  <c:v>17.428000000000001</c:v>
                </c:pt>
                <c:pt idx="378">
                  <c:v>17.405999999999999</c:v>
                </c:pt>
                <c:pt idx="379">
                  <c:v>17.297999999999998</c:v>
                </c:pt>
                <c:pt idx="380">
                  <c:v>17.295000000000002</c:v>
                </c:pt>
                <c:pt idx="381">
                  <c:v>17.167000000000002</c:v>
                </c:pt>
                <c:pt idx="382">
                  <c:v>17.131</c:v>
                </c:pt>
                <c:pt idx="383">
                  <c:v>17.065000000000001</c:v>
                </c:pt>
                <c:pt idx="384">
                  <c:v>16.948</c:v>
                </c:pt>
                <c:pt idx="385">
                  <c:v>16.89</c:v>
                </c:pt>
                <c:pt idx="386">
                  <c:v>16.803999999999998</c:v>
                </c:pt>
                <c:pt idx="387">
                  <c:v>16.667000000000002</c:v>
                </c:pt>
                <c:pt idx="388">
                  <c:v>16.652999999999999</c:v>
                </c:pt>
                <c:pt idx="389">
                  <c:v>16.649999999999999</c:v>
                </c:pt>
                <c:pt idx="390">
                  <c:v>16.641999999999999</c:v>
                </c:pt>
                <c:pt idx="391">
                  <c:v>16.542999999999999</c:v>
                </c:pt>
                <c:pt idx="392">
                  <c:v>16.484999999999999</c:v>
                </c:pt>
                <c:pt idx="393">
                  <c:v>16.462</c:v>
                </c:pt>
                <c:pt idx="394">
                  <c:v>16.388999999999999</c:v>
                </c:pt>
                <c:pt idx="395">
                  <c:v>16.37</c:v>
                </c:pt>
                <c:pt idx="396">
                  <c:v>16.359000000000002</c:v>
                </c:pt>
                <c:pt idx="397">
                  <c:v>16.253</c:v>
                </c:pt>
                <c:pt idx="398">
                  <c:v>16.212</c:v>
                </c:pt>
                <c:pt idx="399">
                  <c:v>16.178999999999998</c:v>
                </c:pt>
                <c:pt idx="400">
                  <c:v>16.155000000000001</c:v>
                </c:pt>
                <c:pt idx="401">
                  <c:v>16.132999999999999</c:v>
                </c:pt>
                <c:pt idx="402">
                  <c:v>16.079000000000001</c:v>
                </c:pt>
                <c:pt idx="403">
                  <c:v>16.062000000000001</c:v>
                </c:pt>
                <c:pt idx="404">
                  <c:v>16.062000000000001</c:v>
                </c:pt>
                <c:pt idx="405">
                  <c:v>16.055</c:v>
                </c:pt>
                <c:pt idx="406">
                  <c:v>16.047000000000001</c:v>
                </c:pt>
                <c:pt idx="407">
                  <c:v>16.016999999999999</c:v>
                </c:pt>
                <c:pt idx="408">
                  <c:v>16.042000000000002</c:v>
                </c:pt>
                <c:pt idx="409">
                  <c:v>16.007999999999999</c:v>
                </c:pt>
                <c:pt idx="410">
                  <c:v>16.015000000000001</c:v>
                </c:pt>
                <c:pt idx="411">
                  <c:v>16.013000000000002</c:v>
                </c:pt>
                <c:pt idx="412">
                  <c:v>16.013000000000002</c:v>
                </c:pt>
                <c:pt idx="413">
                  <c:v>16.2</c:v>
                </c:pt>
                <c:pt idx="414">
                  <c:v>16.254000000000001</c:v>
                </c:pt>
                <c:pt idx="415">
                  <c:v>16.318999999999999</c:v>
                </c:pt>
                <c:pt idx="416">
                  <c:v>16.481000000000002</c:v>
                </c:pt>
                <c:pt idx="417">
                  <c:v>16.687000000000001</c:v>
                </c:pt>
                <c:pt idx="418">
                  <c:v>16.785</c:v>
                </c:pt>
                <c:pt idx="419">
                  <c:v>16.942</c:v>
                </c:pt>
                <c:pt idx="420">
                  <c:v>17.088000000000001</c:v>
                </c:pt>
                <c:pt idx="421">
                  <c:v>17.204000000000001</c:v>
                </c:pt>
                <c:pt idx="422">
                  <c:v>17.207999999999998</c:v>
                </c:pt>
                <c:pt idx="423">
                  <c:v>17.23</c:v>
                </c:pt>
                <c:pt idx="424">
                  <c:v>17.283999999999999</c:v>
                </c:pt>
                <c:pt idx="425">
                  <c:v>17.355</c:v>
                </c:pt>
                <c:pt idx="426">
                  <c:v>17.353000000000002</c:v>
                </c:pt>
                <c:pt idx="427">
                  <c:v>17.405000000000001</c:v>
                </c:pt>
                <c:pt idx="428">
                  <c:v>17.405999999999999</c:v>
                </c:pt>
                <c:pt idx="429">
                  <c:v>17.41</c:v>
                </c:pt>
                <c:pt idx="430">
                  <c:v>17.396999999999998</c:v>
                </c:pt>
                <c:pt idx="431">
                  <c:v>17.363</c:v>
                </c:pt>
                <c:pt idx="432">
                  <c:v>17.358000000000001</c:v>
                </c:pt>
                <c:pt idx="433">
                  <c:v>17.341999999999999</c:v>
                </c:pt>
                <c:pt idx="434">
                  <c:v>17.341999999999999</c:v>
                </c:pt>
                <c:pt idx="435">
                  <c:v>17.332000000000001</c:v>
                </c:pt>
                <c:pt idx="436">
                  <c:v>17.338000000000001</c:v>
                </c:pt>
                <c:pt idx="437">
                  <c:v>17.318999999999999</c:v>
                </c:pt>
                <c:pt idx="438">
                  <c:v>17.321000000000002</c:v>
                </c:pt>
                <c:pt idx="439">
                  <c:v>17.315999999999999</c:v>
                </c:pt>
                <c:pt idx="440">
                  <c:v>17.311</c:v>
                </c:pt>
                <c:pt idx="441">
                  <c:v>17.280999999999999</c:v>
                </c:pt>
                <c:pt idx="442">
                  <c:v>17.262</c:v>
                </c:pt>
                <c:pt idx="443">
                  <c:v>17.279</c:v>
                </c:pt>
                <c:pt idx="444">
                  <c:v>17.289000000000001</c:v>
                </c:pt>
                <c:pt idx="445">
                  <c:v>17.332000000000001</c:v>
                </c:pt>
                <c:pt idx="446">
                  <c:v>17.375</c:v>
                </c:pt>
                <c:pt idx="447">
                  <c:v>17.375</c:v>
                </c:pt>
                <c:pt idx="448">
                  <c:v>17.376999999999999</c:v>
                </c:pt>
                <c:pt idx="449">
                  <c:v>17.373000000000001</c:v>
                </c:pt>
                <c:pt idx="450">
                  <c:v>17.364999999999998</c:v>
                </c:pt>
                <c:pt idx="451">
                  <c:v>17.366</c:v>
                </c:pt>
                <c:pt idx="452">
                  <c:v>17.356999999999999</c:v>
                </c:pt>
                <c:pt idx="453">
                  <c:v>17.358000000000001</c:v>
                </c:pt>
                <c:pt idx="454">
                  <c:v>17.366</c:v>
                </c:pt>
                <c:pt idx="455">
                  <c:v>17.367999999999999</c:v>
                </c:pt>
                <c:pt idx="456">
                  <c:v>17.370999999999999</c:v>
                </c:pt>
                <c:pt idx="457">
                  <c:v>17.355</c:v>
                </c:pt>
                <c:pt idx="458">
                  <c:v>17.356999999999999</c:v>
                </c:pt>
                <c:pt idx="459">
                  <c:v>17.356000000000002</c:v>
                </c:pt>
                <c:pt idx="460">
                  <c:v>17.338000000000001</c:v>
                </c:pt>
                <c:pt idx="461">
                  <c:v>17.337</c:v>
                </c:pt>
                <c:pt idx="462">
                  <c:v>17.338000000000001</c:v>
                </c:pt>
                <c:pt idx="463">
                  <c:v>17.341000000000001</c:v>
                </c:pt>
                <c:pt idx="464">
                  <c:v>17.343</c:v>
                </c:pt>
                <c:pt idx="465">
                  <c:v>17.335999999999999</c:v>
                </c:pt>
                <c:pt idx="466">
                  <c:v>17.324000000000002</c:v>
                </c:pt>
                <c:pt idx="467">
                  <c:v>17.318999999999999</c:v>
                </c:pt>
                <c:pt idx="468">
                  <c:v>17.315999999999999</c:v>
                </c:pt>
                <c:pt idx="469">
                  <c:v>17.324000000000002</c:v>
                </c:pt>
                <c:pt idx="470">
                  <c:v>17.324999999999999</c:v>
                </c:pt>
                <c:pt idx="471">
                  <c:v>17.338999999999999</c:v>
                </c:pt>
                <c:pt idx="472">
                  <c:v>17.343</c:v>
                </c:pt>
                <c:pt idx="473">
                  <c:v>17.356999999999999</c:v>
                </c:pt>
                <c:pt idx="474">
                  <c:v>17.379000000000001</c:v>
                </c:pt>
                <c:pt idx="475">
                  <c:v>17.401</c:v>
                </c:pt>
                <c:pt idx="476">
                  <c:v>17.404</c:v>
                </c:pt>
                <c:pt idx="477">
                  <c:v>17.395</c:v>
                </c:pt>
                <c:pt idx="478">
                  <c:v>17.408999999999999</c:v>
                </c:pt>
                <c:pt idx="479">
                  <c:v>17.411000000000001</c:v>
                </c:pt>
                <c:pt idx="480">
                  <c:v>17.413</c:v>
                </c:pt>
                <c:pt idx="481">
                  <c:v>17.419</c:v>
                </c:pt>
                <c:pt idx="482">
                  <c:v>17.46</c:v>
                </c:pt>
                <c:pt idx="483">
                  <c:v>17.466999999999999</c:v>
                </c:pt>
                <c:pt idx="484">
                  <c:v>17.45</c:v>
                </c:pt>
                <c:pt idx="485">
                  <c:v>17.434000000000001</c:v>
                </c:pt>
                <c:pt idx="486">
                  <c:v>17.434999999999999</c:v>
                </c:pt>
                <c:pt idx="487">
                  <c:v>17.437000000000001</c:v>
                </c:pt>
                <c:pt idx="488">
                  <c:v>17.434000000000001</c:v>
                </c:pt>
                <c:pt idx="489">
                  <c:v>17.43</c:v>
                </c:pt>
                <c:pt idx="490">
                  <c:v>17.428000000000001</c:v>
                </c:pt>
                <c:pt idx="491">
                  <c:v>17.420000000000002</c:v>
                </c:pt>
                <c:pt idx="492">
                  <c:v>17.413</c:v>
                </c:pt>
                <c:pt idx="493">
                  <c:v>17.372</c:v>
                </c:pt>
                <c:pt idx="494">
                  <c:v>17.359000000000002</c:v>
                </c:pt>
                <c:pt idx="495">
                  <c:v>17.350999999999999</c:v>
                </c:pt>
                <c:pt idx="496">
                  <c:v>17.353000000000002</c:v>
                </c:pt>
                <c:pt idx="497">
                  <c:v>17.350000000000001</c:v>
                </c:pt>
                <c:pt idx="498">
                  <c:v>17.344999999999999</c:v>
                </c:pt>
                <c:pt idx="499">
                  <c:v>17.329999999999998</c:v>
                </c:pt>
                <c:pt idx="500">
                  <c:v>17.347000000000001</c:v>
                </c:pt>
                <c:pt idx="501">
                  <c:v>17.346</c:v>
                </c:pt>
                <c:pt idx="502">
                  <c:v>17.324999999999999</c:v>
                </c:pt>
                <c:pt idx="503">
                  <c:v>17.332000000000001</c:v>
                </c:pt>
                <c:pt idx="504">
                  <c:v>17.329000000000001</c:v>
                </c:pt>
                <c:pt idx="505">
                  <c:v>17.338000000000001</c:v>
                </c:pt>
                <c:pt idx="506">
                  <c:v>17.338999999999999</c:v>
                </c:pt>
                <c:pt idx="507">
                  <c:v>17.337</c:v>
                </c:pt>
                <c:pt idx="508">
                  <c:v>17.245999999999999</c:v>
                </c:pt>
                <c:pt idx="509">
                  <c:v>17.231000000000002</c:v>
                </c:pt>
                <c:pt idx="510">
                  <c:v>17.227</c:v>
                </c:pt>
                <c:pt idx="511">
                  <c:v>17.236000000000001</c:v>
                </c:pt>
                <c:pt idx="512">
                  <c:v>17.238</c:v>
                </c:pt>
                <c:pt idx="513">
                  <c:v>17.236000000000001</c:v>
                </c:pt>
                <c:pt idx="514">
                  <c:v>17.234999999999999</c:v>
                </c:pt>
                <c:pt idx="515">
                  <c:v>17.234000000000002</c:v>
                </c:pt>
                <c:pt idx="516">
                  <c:v>17.236999999999998</c:v>
                </c:pt>
                <c:pt idx="517">
                  <c:v>17.248999999999999</c:v>
                </c:pt>
                <c:pt idx="518">
                  <c:v>17.315999999999999</c:v>
                </c:pt>
                <c:pt idx="519">
                  <c:v>17.358000000000001</c:v>
                </c:pt>
                <c:pt idx="520">
                  <c:v>17.382000000000001</c:v>
                </c:pt>
                <c:pt idx="521">
                  <c:v>17.407</c:v>
                </c:pt>
                <c:pt idx="522">
                  <c:v>17.408999999999999</c:v>
                </c:pt>
                <c:pt idx="523">
                  <c:v>17.39</c:v>
                </c:pt>
                <c:pt idx="524">
                  <c:v>17.388999999999999</c:v>
                </c:pt>
                <c:pt idx="525">
                  <c:v>17.399000000000001</c:v>
                </c:pt>
                <c:pt idx="526">
                  <c:v>17.396000000000001</c:v>
                </c:pt>
                <c:pt idx="527">
                  <c:v>17.399000000000001</c:v>
                </c:pt>
                <c:pt idx="528">
                  <c:v>17.402000000000001</c:v>
                </c:pt>
                <c:pt idx="529">
                  <c:v>17.405999999999999</c:v>
                </c:pt>
                <c:pt idx="530">
                  <c:v>17.408000000000001</c:v>
                </c:pt>
                <c:pt idx="531">
                  <c:v>17.39</c:v>
                </c:pt>
                <c:pt idx="532">
                  <c:v>17.361999999999998</c:v>
                </c:pt>
                <c:pt idx="533">
                  <c:v>17.350999999999999</c:v>
                </c:pt>
                <c:pt idx="534">
                  <c:v>17.349</c:v>
                </c:pt>
                <c:pt idx="535">
                  <c:v>17.344999999999999</c:v>
                </c:pt>
                <c:pt idx="536">
                  <c:v>17.34</c:v>
                </c:pt>
                <c:pt idx="537">
                  <c:v>17.327999999999999</c:v>
                </c:pt>
                <c:pt idx="538">
                  <c:v>17.321999999999999</c:v>
                </c:pt>
                <c:pt idx="539">
                  <c:v>17.3</c:v>
                </c:pt>
                <c:pt idx="540">
                  <c:v>17.274000000000001</c:v>
                </c:pt>
                <c:pt idx="541">
                  <c:v>17.277999999999999</c:v>
                </c:pt>
                <c:pt idx="542">
                  <c:v>17.315999999999999</c:v>
                </c:pt>
                <c:pt idx="543">
                  <c:v>17.315999999999999</c:v>
                </c:pt>
                <c:pt idx="544">
                  <c:v>17.315999999999999</c:v>
                </c:pt>
                <c:pt idx="545">
                  <c:v>17.317</c:v>
                </c:pt>
                <c:pt idx="546">
                  <c:v>17.329999999999998</c:v>
                </c:pt>
                <c:pt idx="547">
                  <c:v>17.349</c:v>
                </c:pt>
                <c:pt idx="548">
                  <c:v>17.338999999999999</c:v>
                </c:pt>
                <c:pt idx="549">
                  <c:v>17.332000000000001</c:v>
                </c:pt>
                <c:pt idx="550">
                  <c:v>17.318000000000001</c:v>
                </c:pt>
                <c:pt idx="551">
                  <c:v>17.318999999999999</c:v>
                </c:pt>
                <c:pt idx="552">
                  <c:v>17.318999999999999</c:v>
                </c:pt>
                <c:pt idx="553">
                  <c:v>17.32</c:v>
                </c:pt>
                <c:pt idx="554">
                  <c:v>17.318999999999999</c:v>
                </c:pt>
                <c:pt idx="555">
                  <c:v>17.318000000000001</c:v>
                </c:pt>
                <c:pt idx="556">
                  <c:v>17.317</c:v>
                </c:pt>
                <c:pt idx="557">
                  <c:v>17.312000000000001</c:v>
                </c:pt>
                <c:pt idx="558">
                  <c:v>17.248999999999999</c:v>
                </c:pt>
                <c:pt idx="559">
                  <c:v>17.218</c:v>
                </c:pt>
                <c:pt idx="560">
                  <c:v>17.190999999999999</c:v>
                </c:pt>
                <c:pt idx="561">
                  <c:v>17.189</c:v>
                </c:pt>
                <c:pt idx="562">
                  <c:v>17.190999999999999</c:v>
                </c:pt>
                <c:pt idx="563">
                  <c:v>17.213000000000001</c:v>
                </c:pt>
                <c:pt idx="564">
                  <c:v>17.222000000000001</c:v>
                </c:pt>
                <c:pt idx="565">
                  <c:v>17.248999999999999</c:v>
                </c:pt>
                <c:pt idx="566">
                  <c:v>17.251999999999999</c:v>
                </c:pt>
                <c:pt idx="567">
                  <c:v>17.253</c:v>
                </c:pt>
                <c:pt idx="568">
                  <c:v>17.263000000000002</c:v>
                </c:pt>
                <c:pt idx="569">
                  <c:v>17.268999999999998</c:v>
                </c:pt>
                <c:pt idx="570">
                  <c:v>17.254999999999999</c:v>
                </c:pt>
                <c:pt idx="571">
                  <c:v>17.186</c:v>
                </c:pt>
                <c:pt idx="572">
                  <c:v>17.027000000000001</c:v>
                </c:pt>
                <c:pt idx="573">
                  <c:v>16.98</c:v>
                </c:pt>
                <c:pt idx="574">
                  <c:v>16.901</c:v>
                </c:pt>
                <c:pt idx="575">
                  <c:v>16.946999999999999</c:v>
                </c:pt>
                <c:pt idx="576">
                  <c:v>17.029</c:v>
                </c:pt>
                <c:pt idx="577">
                  <c:v>17.094999999999999</c:v>
                </c:pt>
                <c:pt idx="578">
                  <c:v>17.170000000000002</c:v>
                </c:pt>
                <c:pt idx="579">
                  <c:v>17.21</c:v>
                </c:pt>
                <c:pt idx="580">
                  <c:v>17.238</c:v>
                </c:pt>
                <c:pt idx="581">
                  <c:v>17.244</c:v>
                </c:pt>
                <c:pt idx="582">
                  <c:v>17.247</c:v>
                </c:pt>
                <c:pt idx="583">
                  <c:v>17.251000000000001</c:v>
                </c:pt>
                <c:pt idx="584">
                  <c:v>17.263000000000002</c:v>
                </c:pt>
                <c:pt idx="585">
                  <c:v>17.285</c:v>
                </c:pt>
                <c:pt idx="586">
                  <c:v>17.291</c:v>
                </c:pt>
                <c:pt idx="587">
                  <c:v>17.297999999999998</c:v>
                </c:pt>
                <c:pt idx="588">
                  <c:v>17.303000000000001</c:v>
                </c:pt>
                <c:pt idx="589">
                  <c:v>17.311</c:v>
                </c:pt>
                <c:pt idx="590">
                  <c:v>17.311</c:v>
                </c:pt>
                <c:pt idx="591">
                  <c:v>17.305</c:v>
                </c:pt>
                <c:pt idx="592">
                  <c:v>17.297000000000001</c:v>
                </c:pt>
                <c:pt idx="593">
                  <c:v>17.276</c:v>
                </c:pt>
                <c:pt idx="594">
                  <c:v>17.236000000000001</c:v>
                </c:pt>
                <c:pt idx="595">
                  <c:v>17.158000000000001</c:v>
                </c:pt>
                <c:pt idx="596">
                  <c:v>17.12</c:v>
                </c:pt>
                <c:pt idx="597">
                  <c:v>17.103000000000002</c:v>
                </c:pt>
                <c:pt idx="598">
                  <c:v>17.106000000000002</c:v>
                </c:pt>
                <c:pt idx="599">
                  <c:v>17.108000000000001</c:v>
                </c:pt>
                <c:pt idx="600">
                  <c:v>17.126999999999999</c:v>
                </c:pt>
                <c:pt idx="601">
                  <c:v>17.126999999999999</c:v>
                </c:pt>
                <c:pt idx="602">
                  <c:v>17.128</c:v>
                </c:pt>
                <c:pt idx="603">
                  <c:v>17.114999999999998</c:v>
                </c:pt>
                <c:pt idx="604">
                  <c:v>17.113</c:v>
                </c:pt>
                <c:pt idx="605">
                  <c:v>17.111000000000001</c:v>
                </c:pt>
                <c:pt idx="606">
                  <c:v>17.105</c:v>
                </c:pt>
                <c:pt idx="607">
                  <c:v>17.084</c:v>
                </c:pt>
                <c:pt idx="608">
                  <c:v>17.05</c:v>
                </c:pt>
                <c:pt idx="609">
                  <c:v>16.963000000000001</c:v>
                </c:pt>
                <c:pt idx="610">
                  <c:v>16.937999999999999</c:v>
                </c:pt>
                <c:pt idx="611">
                  <c:v>16.896999999999998</c:v>
                </c:pt>
                <c:pt idx="612">
                  <c:v>16.876000000000001</c:v>
                </c:pt>
                <c:pt idx="613">
                  <c:v>16.806000000000001</c:v>
                </c:pt>
                <c:pt idx="614">
                  <c:v>16.771000000000001</c:v>
                </c:pt>
                <c:pt idx="615">
                  <c:v>16.707999999999998</c:v>
                </c:pt>
                <c:pt idx="616">
                  <c:v>16.646000000000001</c:v>
                </c:pt>
                <c:pt idx="617">
                  <c:v>16.603999999999999</c:v>
                </c:pt>
                <c:pt idx="618">
                  <c:v>16.582000000000001</c:v>
                </c:pt>
                <c:pt idx="619">
                  <c:v>16.59</c:v>
                </c:pt>
                <c:pt idx="620">
                  <c:v>16.606000000000002</c:v>
                </c:pt>
                <c:pt idx="621">
                  <c:v>16.622</c:v>
                </c:pt>
                <c:pt idx="622">
                  <c:v>16.646000000000001</c:v>
                </c:pt>
                <c:pt idx="623">
                  <c:v>16.702999999999999</c:v>
                </c:pt>
                <c:pt idx="624">
                  <c:v>16.724</c:v>
                </c:pt>
                <c:pt idx="625">
                  <c:v>16.727</c:v>
                </c:pt>
                <c:pt idx="626">
                  <c:v>16.745999999999999</c:v>
                </c:pt>
                <c:pt idx="627">
                  <c:v>16.806000000000001</c:v>
                </c:pt>
                <c:pt idx="628">
                  <c:v>16.832999999999998</c:v>
                </c:pt>
                <c:pt idx="629">
                  <c:v>16.89</c:v>
                </c:pt>
                <c:pt idx="630">
                  <c:v>16.978999999999999</c:v>
                </c:pt>
                <c:pt idx="631">
                  <c:v>16.984000000000002</c:v>
                </c:pt>
                <c:pt idx="632">
                  <c:v>16.984999999999999</c:v>
                </c:pt>
                <c:pt idx="633">
                  <c:v>16.991</c:v>
                </c:pt>
                <c:pt idx="634">
                  <c:v>17.027999999999999</c:v>
                </c:pt>
                <c:pt idx="635">
                  <c:v>17.044</c:v>
                </c:pt>
                <c:pt idx="636">
                  <c:v>17.079999999999998</c:v>
                </c:pt>
                <c:pt idx="637">
                  <c:v>17.102</c:v>
                </c:pt>
                <c:pt idx="638">
                  <c:v>17.152000000000001</c:v>
                </c:pt>
                <c:pt idx="639">
                  <c:v>17.169</c:v>
                </c:pt>
                <c:pt idx="640">
                  <c:v>17.175999999999998</c:v>
                </c:pt>
                <c:pt idx="641">
                  <c:v>17.190000000000001</c:v>
                </c:pt>
                <c:pt idx="642">
                  <c:v>17.204000000000001</c:v>
                </c:pt>
                <c:pt idx="643">
                  <c:v>17.216999999999999</c:v>
                </c:pt>
                <c:pt idx="644">
                  <c:v>17.22</c:v>
                </c:pt>
                <c:pt idx="645">
                  <c:v>17.225000000000001</c:v>
                </c:pt>
                <c:pt idx="646">
                  <c:v>17.219000000000001</c:v>
                </c:pt>
                <c:pt idx="647">
                  <c:v>17.216000000000001</c:v>
                </c:pt>
                <c:pt idx="648">
                  <c:v>17.213000000000001</c:v>
                </c:pt>
                <c:pt idx="649">
                  <c:v>17.216999999999999</c:v>
                </c:pt>
                <c:pt idx="650">
                  <c:v>17.238</c:v>
                </c:pt>
                <c:pt idx="651">
                  <c:v>17.236000000000001</c:v>
                </c:pt>
                <c:pt idx="652">
                  <c:v>17.227</c:v>
                </c:pt>
                <c:pt idx="653">
                  <c:v>17.2</c:v>
                </c:pt>
                <c:pt idx="654">
                  <c:v>17.184999999999999</c:v>
                </c:pt>
                <c:pt idx="655">
                  <c:v>17.123999999999999</c:v>
                </c:pt>
                <c:pt idx="656">
                  <c:v>17.079999999999998</c:v>
                </c:pt>
                <c:pt idx="657">
                  <c:v>17.052</c:v>
                </c:pt>
                <c:pt idx="658">
                  <c:v>17.039000000000001</c:v>
                </c:pt>
                <c:pt idx="659">
                  <c:v>16.984999999999999</c:v>
                </c:pt>
                <c:pt idx="660">
                  <c:v>16.934999999999999</c:v>
                </c:pt>
                <c:pt idx="661">
                  <c:v>16.905000000000001</c:v>
                </c:pt>
                <c:pt idx="662">
                  <c:v>16.885000000000002</c:v>
                </c:pt>
                <c:pt idx="663">
                  <c:v>16.864000000000001</c:v>
                </c:pt>
                <c:pt idx="664">
                  <c:v>16.864000000000001</c:v>
                </c:pt>
                <c:pt idx="665">
                  <c:v>16.864000000000001</c:v>
                </c:pt>
                <c:pt idx="666">
                  <c:v>16.861999999999998</c:v>
                </c:pt>
                <c:pt idx="667">
                  <c:v>16.791</c:v>
                </c:pt>
                <c:pt idx="668">
                  <c:v>16.792000000000002</c:v>
                </c:pt>
                <c:pt idx="669">
                  <c:v>16.783000000000001</c:v>
                </c:pt>
                <c:pt idx="670">
                  <c:v>16.777999999999999</c:v>
                </c:pt>
                <c:pt idx="671">
                  <c:v>16.773</c:v>
                </c:pt>
                <c:pt idx="672">
                  <c:v>16.774000000000001</c:v>
                </c:pt>
                <c:pt idx="673">
                  <c:v>16.776</c:v>
                </c:pt>
                <c:pt idx="674">
                  <c:v>16.77</c:v>
                </c:pt>
                <c:pt idx="675">
                  <c:v>16.773</c:v>
                </c:pt>
                <c:pt idx="676">
                  <c:v>16.789000000000001</c:v>
                </c:pt>
                <c:pt idx="677">
                  <c:v>16.797000000000001</c:v>
                </c:pt>
                <c:pt idx="678">
                  <c:v>16.794</c:v>
                </c:pt>
                <c:pt idx="679">
                  <c:v>16.797999999999998</c:v>
                </c:pt>
                <c:pt idx="680">
                  <c:v>16.809999999999999</c:v>
                </c:pt>
                <c:pt idx="681">
                  <c:v>16.835999999999999</c:v>
                </c:pt>
                <c:pt idx="682">
                  <c:v>16.838000000000001</c:v>
                </c:pt>
                <c:pt idx="683">
                  <c:v>16.846</c:v>
                </c:pt>
                <c:pt idx="684">
                  <c:v>16.861000000000001</c:v>
                </c:pt>
                <c:pt idx="685">
                  <c:v>16.87</c:v>
                </c:pt>
                <c:pt idx="686">
                  <c:v>16.86</c:v>
                </c:pt>
                <c:pt idx="687">
                  <c:v>16.902999999999999</c:v>
                </c:pt>
                <c:pt idx="688">
                  <c:v>16.905000000000001</c:v>
                </c:pt>
                <c:pt idx="689">
                  <c:v>16.905999999999999</c:v>
                </c:pt>
                <c:pt idx="690">
                  <c:v>16.904</c:v>
                </c:pt>
                <c:pt idx="691">
                  <c:v>16.904</c:v>
                </c:pt>
                <c:pt idx="692">
                  <c:v>16.922000000000001</c:v>
                </c:pt>
                <c:pt idx="693">
                  <c:v>16.922000000000001</c:v>
                </c:pt>
                <c:pt idx="694">
                  <c:v>16.911999999999999</c:v>
                </c:pt>
                <c:pt idx="695">
                  <c:v>16.905000000000001</c:v>
                </c:pt>
                <c:pt idx="696">
                  <c:v>16.907</c:v>
                </c:pt>
                <c:pt idx="697">
                  <c:v>16.922999999999998</c:v>
                </c:pt>
                <c:pt idx="698">
                  <c:v>16.922999999999998</c:v>
                </c:pt>
                <c:pt idx="699">
                  <c:v>16.928999999999998</c:v>
                </c:pt>
                <c:pt idx="700">
                  <c:v>16.933</c:v>
                </c:pt>
                <c:pt idx="701">
                  <c:v>16.937999999999999</c:v>
                </c:pt>
                <c:pt idx="702">
                  <c:v>16.937999999999999</c:v>
                </c:pt>
                <c:pt idx="703">
                  <c:v>16.957000000000001</c:v>
                </c:pt>
                <c:pt idx="704">
                  <c:v>16.997</c:v>
                </c:pt>
                <c:pt idx="705">
                  <c:v>17.077999999999999</c:v>
                </c:pt>
                <c:pt idx="706">
                  <c:v>17.077999999999999</c:v>
                </c:pt>
                <c:pt idx="707">
                  <c:v>17.077999999999999</c:v>
                </c:pt>
                <c:pt idx="708">
                  <c:v>17.079999999999998</c:v>
                </c:pt>
                <c:pt idx="709">
                  <c:v>17.082999999999998</c:v>
                </c:pt>
                <c:pt idx="710">
                  <c:v>17.084</c:v>
                </c:pt>
                <c:pt idx="711">
                  <c:v>17.106000000000002</c:v>
                </c:pt>
                <c:pt idx="712">
                  <c:v>17.108000000000001</c:v>
                </c:pt>
                <c:pt idx="713">
                  <c:v>17.091999999999999</c:v>
                </c:pt>
                <c:pt idx="714">
                  <c:v>17.091999999999999</c:v>
                </c:pt>
                <c:pt idx="715">
                  <c:v>17.097000000000001</c:v>
                </c:pt>
                <c:pt idx="716">
                  <c:v>17.099</c:v>
                </c:pt>
                <c:pt idx="717">
                  <c:v>17.100999999999999</c:v>
                </c:pt>
                <c:pt idx="718">
                  <c:v>17.082000000000001</c:v>
                </c:pt>
                <c:pt idx="719">
                  <c:v>17.07</c:v>
                </c:pt>
                <c:pt idx="720">
                  <c:v>17.059000000000001</c:v>
                </c:pt>
                <c:pt idx="721">
                  <c:v>17.056000000000001</c:v>
                </c:pt>
                <c:pt idx="722">
                  <c:v>17.056000000000001</c:v>
                </c:pt>
                <c:pt idx="723">
                  <c:v>17.056000000000001</c:v>
                </c:pt>
                <c:pt idx="724">
                  <c:v>17.056000000000001</c:v>
                </c:pt>
                <c:pt idx="725">
                  <c:v>17.03</c:v>
                </c:pt>
                <c:pt idx="726">
                  <c:v>17.004999999999999</c:v>
                </c:pt>
                <c:pt idx="727">
                  <c:v>16.972000000000001</c:v>
                </c:pt>
                <c:pt idx="728">
                  <c:v>16.927</c:v>
                </c:pt>
                <c:pt idx="729">
                  <c:v>16.904</c:v>
                </c:pt>
                <c:pt idx="730">
                  <c:v>16.885000000000002</c:v>
                </c:pt>
                <c:pt idx="731">
                  <c:v>16.826000000000001</c:v>
                </c:pt>
                <c:pt idx="732">
                  <c:v>16.777999999999999</c:v>
                </c:pt>
                <c:pt idx="733">
                  <c:v>16.803999999999998</c:v>
                </c:pt>
                <c:pt idx="734">
                  <c:v>16.86</c:v>
                </c:pt>
                <c:pt idx="735">
                  <c:v>16.911999999999999</c:v>
                </c:pt>
                <c:pt idx="736">
                  <c:v>16.952000000000002</c:v>
                </c:pt>
                <c:pt idx="737">
                  <c:v>16.975999999999999</c:v>
                </c:pt>
                <c:pt idx="738">
                  <c:v>16.981999999999999</c:v>
                </c:pt>
                <c:pt idx="739">
                  <c:v>16.986000000000001</c:v>
                </c:pt>
                <c:pt idx="740">
                  <c:v>16.986999999999998</c:v>
                </c:pt>
                <c:pt idx="741">
                  <c:v>17.030999999999999</c:v>
                </c:pt>
                <c:pt idx="742">
                  <c:v>17.047000000000001</c:v>
                </c:pt>
                <c:pt idx="743">
                  <c:v>17.050999999999998</c:v>
                </c:pt>
                <c:pt idx="744">
                  <c:v>17.068999999999999</c:v>
                </c:pt>
                <c:pt idx="745">
                  <c:v>17.076000000000001</c:v>
                </c:pt>
                <c:pt idx="746">
                  <c:v>17.084</c:v>
                </c:pt>
                <c:pt idx="747">
                  <c:v>17.105</c:v>
                </c:pt>
                <c:pt idx="748">
                  <c:v>17.109000000000002</c:v>
                </c:pt>
                <c:pt idx="749">
                  <c:v>17.132999999999999</c:v>
                </c:pt>
                <c:pt idx="750">
                  <c:v>17.137</c:v>
                </c:pt>
                <c:pt idx="751">
                  <c:v>17.163</c:v>
                </c:pt>
                <c:pt idx="752">
                  <c:v>17.236000000000001</c:v>
                </c:pt>
                <c:pt idx="753">
                  <c:v>17.238</c:v>
                </c:pt>
                <c:pt idx="754">
                  <c:v>17.254999999999999</c:v>
                </c:pt>
                <c:pt idx="755">
                  <c:v>17.257000000000001</c:v>
                </c:pt>
                <c:pt idx="756">
                  <c:v>17.257000000000001</c:v>
                </c:pt>
                <c:pt idx="757">
                  <c:v>17.254999999999999</c:v>
                </c:pt>
                <c:pt idx="758">
                  <c:v>17.167999999999999</c:v>
                </c:pt>
                <c:pt idx="759">
                  <c:v>17.151</c:v>
                </c:pt>
                <c:pt idx="760">
                  <c:v>17.111000000000001</c:v>
                </c:pt>
                <c:pt idx="761">
                  <c:v>17.100999999999999</c:v>
                </c:pt>
                <c:pt idx="762">
                  <c:v>17.079999999999998</c:v>
                </c:pt>
                <c:pt idx="763">
                  <c:v>17.077999999999999</c:v>
                </c:pt>
                <c:pt idx="764">
                  <c:v>17.074000000000002</c:v>
                </c:pt>
                <c:pt idx="765">
                  <c:v>17.07</c:v>
                </c:pt>
                <c:pt idx="766">
                  <c:v>17.073</c:v>
                </c:pt>
                <c:pt idx="767">
                  <c:v>17.079000000000001</c:v>
                </c:pt>
                <c:pt idx="768">
                  <c:v>17.09</c:v>
                </c:pt>
                <c:pt idx="769">
                  <c:v>17.103000000000002</c:v>
                </c:pt>
                <c:pt idx="770">
                  <c:v>17.081</c:v>
                </c:pt>
                <c:pt idx="771">
                  <c:v>17.053999999999998</c:v>
                </c:pt>
                <c:pt idx="772">
                  <c:v>17.045999999999999</c:v>
                </c:pt>
                <c:pt idx="773">
                  <c:v>17.02</c:v>
                </c:pt>
                <c:pt idx="774">
                  <c:v>17.018999999999998</c:v>
                </c:pt>
                <c:pt idx="775">
                  <c:v>17.038</c:v>
                </c:pt>
                <c:pt idx="776">
                  <c:v>17.053999999999998</c:v>
                </c:pt>
                <c:pt idx="777">
                  <c:v>17.065999999999999</c:v>
                </c:pt>
                <c:pt idx="778">
                  <c:v>17.048999999999999</c:v>
                </c:pt>
                <c:pt idx="779">
                  <c:v>17.042999999999999</c:v>
                </c:pt>
                <c:pt idx="780">
                  <c:v>17.058</c:v>
                </c:pt>
                <c:pt idx="781">
                  <c:v>17.111999999999998</c:v>
                </c:pt>
                <c:pt idx="782">
                  <c:v>17.103000000000002</c:v>
                </c:pt>
                <c:pt idx="783">
                  <c:v>17.094999999999999</c:v>
                </c:pt>
                <c:pt idx="784">
                  <c:v>17.065000000000001</c:v>
                </c:pt>
                <c:pt idx="785">
                  <c:v>17.064</c:v>
                </c:pt>
                <c:pt idx="786">
                  <c:v>17.029</c:v>
                </c:pt>
                <c:pt idx="787">
                  <c:v>17.007999999999999</c:v>
                </c:pt>
                <c:pt idx="788">
                  <c:v>16.884</c:v>
                </c:pt>
                <c:pt idx="789">
                  <c:v>16.826000000000001</c:v>
                </c:pt>
                <c:pt idx="790">
                  <c:v>16.821000000000002</c:v>
                </c:pt>
                <c:pt idx="791">
                  <c:v>16.815999999999999</c:v>
                </c:pt>
                <c:pt idx="792">
                  <c:v>16.739999999999998</c:v>
                </c:pt>
                <c:pt idx="793">
                  <c:v>16.722000000000001</c:v>
                </c:pt>
                <c:pt idx="794">
                  <c:v>16.651</c:v>
                </c:pt>
                <c:pt idx="795">
                  <c:v>16.645</c:v>
                </c:pt>
                <c:pt idx="796">
                  <c:v>16.638000000000002</c:v>
                </c:pt>
                <c:pt idx="797">
                  <c:v>16.631</c:v>
                </c:pt>
                <c:pt idx="798">
                  <c:v>16.571999999999999</c:v>
                </c:pt>
                <c:pt idx="799">
                  <c:v>16.509</c:v>
                </c:pt>
                <c:pt idx="800">
                  <c:v>16.501000000000001</c:v>
                </c:pt>
                <c:pt idx="801">
                  <c:v>16.504999999999999</c:v>
                </c:pt>
                <c:pt idx="802">
                  <c:v>16.532</c:v>
                </c:pt>
                <c:pt idx="803">
                  <c:v>16.515999999999998</c:v>
                </c:pt>
                <c:pt idx="804">
                  <c:v>16.512</c:v>
                </c:pt>
                <c:pt idx="805">
                  <c:v>16.55</c:v>
                </c:pt>
                <c:pt idx="806">
                  <c:v>16.545000000000002</c:v>
                </c:pt>
                <c:pt idx="807">
                  <c:v>16.533999999999999</c:v>
                </c:pt>
                <c:pt idx="808">
                  <c:v>16.530999999999999</c:v>
                </c:pt>
                <c:pt idx="809">
                  <c:v>16.538</c:v>
                </c:pt>
                <c:pt idx="810">
                  <c:v>16.533000000000001</c:v>
                </c:pt>
                <c:pt idx="811">
                  <c:v>16.541</c:v>
                </c:pt>
                <c:pt idx="812">
                  <c:v>16.562999999999999</c:v>
                </c:pt>
                <c:pt idx="813">
                  <c:v>16.571000000000002</c:v>
                </c:pt>
                <c:pt idx="814">
                  <c:v>16.597999999999999</c:v>
                </c:pt>
                <c:pt idx="815">
                  <c:v>16.609000000000002</c:v>
                </c:pt>
                <c:pt idx="816">
                  <c:v>16.64</c:v>
                </c:pt>
                <c:pt idx="817">
                  <c:v>16.640999999999998</c:v>
                </c:pt>
                <c:pt idx="818">
                  <c:v>16.641999999999999</c:v>
                </c:pt>
                <c:pt idx="819">
                  <c:v>16.651</c:v>
                </c:pt>
                <c:pt idx="820">
                  <c:v>16.673999999999999</c:v>
                </c:pt>
                <c:pt idx="821">
                  <c:v>16.728000000000002</c:v>
                </c:pt>
                <c:pt idx="822">
                  <c:v>16.748000000000001</c:v>
                </c:pt>
                <c:pt idx="823">
                  <c:v>16.773</c:v>
                </c:pt>
                <c:pt idx="824">
                  <c:v>16.765999999999998</c:v>
                </c:pt>
                <c:pt idx="825">
                  <c:v>16.768000000000001</c:v>
                </c:pt>
                <c:pt idx="826">
                  <c:v>16.797999999999998</c:v>
                </c:pt>
                <c:pt idx="827">
                  <c:v>16.850000000000001</c:v>
                </c:pt>
                <c:pt idx="828">
                  <c:v>16.87</c:v>
                </c:pt>
                <c:pt idx="829">
                  <c:v>16.893999999999998</c:v>
                </c:pt>
                <c:pt idx="830">
                  <c:v>16.914999999999999</c:v>
                </c:pt>
                <c:pt idx="831">
                  <c:v>16.939</c:v>
                </c:pt>
                <c:pt idx="832">
                  <c:v>16.957000000000001</c:v>
                </c:pt>
                <c:pt idx="833">
                  <c:v>16.957000000000001</c:v>
                </c:pt>
                <c:pt idx="834">
                  <c:v>16.95</c:v>
                </c:pt>
                <c:pt idx="835">
                  <c:v>16.949000000000002</c:v>
                </c:pt>
                <c:pt idx="836">
                  <c:v>16.98</c:v>
                </c:pt>
                <c:pt idx="837">
                  <c:v>16.983000000000001</c:v>
                </c:pt>
                <c:pt idx="838">
                  <c:v>16.986000000000001</c:v>
                </c:pt>
                <c:pt idx="839">
                  <c:v>16.974</c:v>
                </c:pt>
                <c:pt idx="840">
                  <c:v>16.940000000000001</c:v>
                </c:pt>
                <c:pt idx="841">
                  <c:v>16.93</c:v>
                </c:pt>
                <c:pt idx="842">
                  <c:v>16.928999999999998</c:v>
                </c:pt>
                <c:pt idx="843">
                  <c:v>16.849</c:v>
                </c:pt>
                <c:pt idx="844">
                  <c:v>16.795000000000002</c:v>
                </c:pt>
                <c:pt idx="845">
                  <c:v>16.788</c:v>
                </c:pt>
                <c:pt idx="846">
                  <c:v>16.786000000000001</c:v>
                </c:pt>
                <c:pt idx="847">
                  <c:v>16.818999999999999</c:v>
                </c:pt>
                <c:pt idx="848">
                  <c:v>16.856999999999999</c:v>
                </c:pt>
                <c:pt idx="849">
                  <c:v>16.878</c:v>
                </c:pt>
                <c:pt idx="850">
                  <c:v>16.902000000000001</c:v>
                </c:pt>
                <c:pt idx="851">
                  <c:v>16.942</c:v>
                </c:pt>
                <c:pt idx="852">
                  <c:v>16.977</c:v>
                </c:pt>
                <c:pt idx="853">
                  <c:v>16.998999999999999</c:v>
                </c:pt>
                <c:pt idx="854">
                  <c:v>17.007999999999999</c:v>
                </c:pt>
                <c:pt idx="855">
                  <c:v>17.006</c:v>
                </c:pt>
                <c:pt idx="856">
                  <c:v>16.998000000000001</c:v>
                </c:pt>
                <c:pt idx="857">
                  <c:v>17</c:v>
                </c:pt>
                <c:pt idx="858">
                  <c:v>17.026</c:v>
                </c:pt>
                <c:pt idx="859">
                  <c:v>17.04</c:v>
                </c:pt>
                <c:pt idx="860">
                  <c:v>17.050999999999998</c:v>
                </c:pt>
                <c:pt idx="861">
                  <c:v>17.059999999999999</c:v>
                </c:pt>
                <c:pt idx="862">
                  <c:v>17.07</c:v>
                </c:pt>
                <c:pt idx="863">
                  <c:v>17.081</c:v>
                </c:pt>
                <c:pt idx="864">
                  <c:v>17.085999999999999</c:v>
                </c:pt>
                <c:pt idx="865">
                  <c:v>17.085999999999999</c:v>
                </c:pt>
                <c:pt idx="866">
                  <c:v>17.085000000000001</c:v>
                </c:pt>
                <c:pt idx="867">
                  <c:v>17.07</c:v>
                </c:pt>
                <c:pt idx="868">
                  <c:v>17.065999999999999</c:v>
                </c:pt>
                <c:pt idx="869">
                  <c:v>17.055</c:v>
                </c:pt>
                <c:pt idx="870">
                  <c:v>17.053000000000001</c:v>
                </c:pt>
                <c:pt idx="871">
                  <c:v>17.053000000000001</c:v>
                </c:pt>
                <c:pt idx="872">
                  <c:v>17.062000000000001</c:v>
                </c:pt>
                <c:pt idx="873">
                  <c:v>17.071000000000002</c:v>
                </c:pt>
                <c:pt idx="874">
                  <c:v>17.077999999999999</c:v>
                </c:pt>
                <c:pt idx="875">
                  <c:v>17.079999999999998</c:v>
                </c:pt>
                <c:pt idx="876">
                  <c:v>17.074000000000002</c:v>
                </c:pt>
                <c:pt idx="877">
                  <c:v>17.07</c:v>
                </c:pt>
                <c:pt idx="878">
                  <c:v>17.071000000000002</c:v>
                </c:pt>
                <c:pt idx="879">
                  <c:v>17.068999999999999</c:v>
                </c:pt>
                <c:pt idx="880">
                  <c:v>17.065000000000001</c:v>
                </c:pt>
                <c:pt idx="881">
                  <c:v>17.061</c:v>
                </c:pt>
                <c:pt idx="882">
                  <c:v>17.053000000000001</c:v>
                </c:pt>
                <c:pt idx="883">
                  <c:v>17.053000000000001</c:v>
                </c:pt>
                <c:pt idx="884">
                  <c:v>17.032</c:v>
                </c:pt>
                <c:pt idx="885">
                  <c:v>17.021000000000001</c:v>
                </c:pt>
                <c:pt idx="886">
                  <c:v>17.004999999999999</c:v>
                </c:pt>
                <c:pt idx="887">
                  <c:v>16.994</c:v>
                </c:pt>
                <c:pt idx="888">
                  <c:v>16.984999999999999</c:v>
                </c:pt>
                <c:pt idx="889">
                  <c:v>16.946000000000002</c:v>
                </c:pt>
                <c:pt idx="890">
                  <c:v>16.937000000000001</c:v>
                </c:pt>
                <c:pt idx="891">
                  <c:v>16.901</c:v>
                </c:pt>
                <c:pt idx="892">
                  <c:v>16.87</c:v>
                </c:pt>
                <c:pt idx="893">
                  <c:v>16.867999999999999</c:v>
                </c:pt>
                <c:pt idx="894">
                  <c:v>16.867000000000001</c:v>
                </c:pt>
                <c:pt idx="895">
                  <c:v>16.841000000000001</c:v>
                </c:pt>
                <c:pt idx="896">
                  <c:v>16.86</c:v>
                </c:pt>
                <c:pt idx="897">
                  <c:v>16.837</c:v>
                </c:pt>
                <c:pt idx="898">
                  <c:v>16.831</c:v>
                </c:pt>
                <c:pt idx="899">
                  <c:v>16.817</c:v>
                </c:pt>
                <c:pt idx="900">
                  <c:v>16.815000000000001</c:v>
                </c:pt>
                <c:pt idx="901">
                  <c:v>16.721</c:v>
                </c:pt>
                <c:pt idx="902">
                  <c:v>16.669</c:v>
                </c:pt>
                <c:pt idx="903">
                  <c:v>16.667999999999999</c:v>
                </c:pt>
                <c:pt idx="904">
                  <c:v>16.638999999999999</c:v>
                </c:pt>
                <c:pt idx="905">
                  <c:v>16.638999999999999</c:v>
                </c:pt>
                <c:pt idx="906">
                  <c:v>16.652000000000001</c:v>
                </c:pt>
                <c:pt idx="907">
                  <c:v>16.667000000000002</c:v>
                </c:pt>
                <c:pt idx="908">
                  <c:v>16.687000000000001</c:v>
                </c:pt>
                <c:pt idx="909">
                  <c:v>16.673999999999999</c:v>
                </c:pt>
                <c:pt idx="910">
                  <c:v>16.667000000000002</c:v>
                </c:pt>
                <c:pt idx="911">
                  <c:v>16.641999999999999</c:v>
                </c:pt>
                <c:pt idx="912">
                  <c:v>16.638999999999999</c:v>
                </c:pt>
                <c:pt idx="913">
                  <c:v>16.638000000000002</c:v>
                </c:pt>
                <c:pt idx="914">
                  <c:v>16.635999999999999</c:v>
                </c:pt>
                <c:pt idx="915">
                  <c:v>16.606000000000002</c:v>
                </c:pt>
                <c:pt idx="916">
                  <c:v>16.597000000000001</c:v>
                </c:pt>
                <c:pt idx="917">
                  <c:v>16.613</c:v>
                </c:pt>
                <c:pt idx="918">
                  <c:v>16.614000000000001</c:v>
                </c:pt>
                <c:pt idx="919">
                  <c:v>16.617999999999999</c:v>
                </c:pt>
                <c:pt idx="920">
                  <c:v>16.619</c:v>
                </c:pt>
                <c:pt idx="921">
                  <c:v>16.623000000000001</c:v>
                </c:pt>
                <c:pt idx="922">
                  <c:v>16.64</c:v>
                </c:pt>
                <c:pt idx="923">
                  <c:v>16.628</c:v>
                </c:pt>
                <c:pt idx="924">
                  <c:v>16.655999999999999</c:v>
                </c:pt>
                <c:pt idx="925">
                  <c:v>16.73</c:v>
                </c:pt>
                <c:pt idx="926">
                  <c:v>16.739000000000001</c:v>
                </c:pt>
                <c:pt idx="927">
                  <c:v>16.815000000000001</c:v>
                </c:pt>
                <c:pt idx="928">
                  <c:v>16.818999999999999</c:v>
                </c:pt>
                <c:pt idx="929">
                  <c:v>16.888000000000002</c:v>
                </c:pt>
                <c:pt idx="930">
                  <c:v>16.888000000000002</c:v>
                </c:pt>
                <c:pt idx="931">
                  <c:v>16.913</c:v>
                </c:pt>
                <c:pt idx="932">
                  <c:v>16.940999999999999</c:v>
                </c:pt>
                <c:pt idx="933">
                  <c:v>16.952000000000002</c:v>
                </c:pt>
                <c:pt idx="934">
                  <c:v>16.946999999999999</c:v>
                </c:pt>
                <c:pt idx="935">
                  <c:v>16.931999999999999</c:v>
                </c:pt>
                <c:pt idx="936">
                  <c:v>16.939</c:v>
                </c:pt>
                <c:pt idx="937">
                  <c:v>16.940999999999999</c:v>
                </c:pt>
                <c:pt idx="938">
                  <c:v>16.937000000000001</c:v>
                </c:pt>
                <c:pt idx="939">
                  <c:v>16.940999999999999</c:v>
                </c:pt>
                <c:pt idx="940">
                  <c:v>16.933</c:v>
                </c:pt>
                <c:pt idx="941">
                  <c:v>16.928999999999998</c:v>
                </c:pt>
                <c:pt idx="942">
                  <c:v>16.939</c:v>
                </c:pt>
                <c:pt idx="943">
                  <c:v>16.908000000000001</c:v>
                </c:pt>
                <c:pt idx="944">
                  <c:v>16.908000000000001</c:v>
                </c:pt>
                <c:pt idx="945">
                  <c:v>16.911000000000001</c:v>
                </c:pt>
                <c:pt idx="946">
                  <c:v>16.943000000000001</c:v>
                </c:pt>
                <c:pt idx="947">
                  <c:v>16.937000000000001</c:v>
                </c:pt>
                <c:pt idx="948">
                  <c:v>16.93</c:v>
                </c:pt>
                <c:pt idx="949">
                  <c:v>16.916</c:v>
                </c:pt>
                <c:pt idx="950">
                  <c:v>16.922000000000001</c:v>
                </c:pt>
                <c:pt idx="951">
                  <c:v>16.931999999999999</c:v>
                </c:pt>
                <c:pt idx="952">
                  <c:v>16.931999999999999</c:v>
                </c:pt>
                <c:pt idx="953">
                  <c:v>16.940999999999999</c:v>
                </c:pt>
                <c:pt idx="954">
                  <c:v>16.956</c:v>
                </c:pt>
                <c:pt idx="955">
                  <c:v>16.981999999999999</c:v>
                </c:pt>
                <c:pt idx="956">
                  <c:v>16.992000000000001</c:v>
                </c:pt>
                <c:pt idx="957">
                  <c:v>16.981000000000002</c:v>
                </c:pt>
                <c:pt idx="958">
                  <c:v>16.986000000000001</c:v>
                </c:pt>
                <c:pt idx="959">
                  <c:v>16.989000000000001</c:v>
                </c:pt>
                <c:pt idx="960">
                  <c:v>16.984999999999999</c:v>
                </c:pt>
                <c:pt idx="961">
                  <c:v>16.984000000000002</c:v>
                </c:pt>
                <c:pt idx="962">
                  <c:v>16.960999999999999</c:v>
                </c:pt>
                <c:pt idx="963">
                  <c:v>16.954000000000001</c:v>
                </c:pt>
                <c:pt idx="964">
                  <c:v>16.945</c:v>
                </c:pt>
                <c:pt idx="965">
                  <c:v>16.945</c:v>
                </c:pt>
                <c:pt idx="966">
                  <c:v>16.943999999999999</c:v>
                </c:pt>
                <c:pt idx="967">
                  <c:v>16.945</c:v>
                </c:pt>
                <c:pt idx="968">
                  <c:v>16.925999999999998</c:v>
                </c:pt>
                <c:pt idx="969">
                  <c:v>16.916</c:v>
                </c:pt>
                <c:pt idx="970">
                  <c:v>16.895</c:v>
                </c:pt>
                <c:pt idx="971">
                  <c:v>16.887</c:v>
                </c:pt>
                <c:pt idx="972">
                  <c:v>16.876999999999999</c:v>
                </c:pt>
                <c:pt idx="973">
                  <c:v>16.872</c:v>
                </c:pt>
                <c:pt idx="974">
                  <c:v>16.864999999999998</c:v>
                </c:pt>
                <c:pt idx="975">
                  <c:v>16.869</c:v>
                </c:pt>
                <c:pt idx="976">
                  <c:v>16.872</c:v>
                </c:pt>
                <c:pt idx="977">
                  <c:v>16.876999999999999</c:v>
                </c:pt>
                <c:pt idx="978">
                  <c:v>16.866</c:v>
                </c:pt>
                <c:pt idx="979">
                  <c:v>16.876000000000001</c:v>
                </c:pt>
                <c:pt idx="980">
                  <c:v>16.902000000000001</c:v>
                </c:pt>
                <c:pt idx="981">
                  <c:v>16.922000000000001</c:v>
                </c:pt>
                <c:pt idx="982">
                  <c:v>16.975000000000001</c:v>
                </c:pt>
                <c:pt idx="983">
                  <c:v>16.98</c:v>
                </c:pt>
                <c:pt idx="984">
                  <c:v>16.992000000000001</c:v>
                </c:pt>
                <c:pt idx="985">
                  <c:v>17.015000000000001</c:v>
                </c:pt>
                <c:pt idx="986">
                  <c:v>17.02</c:v>
                </c:pt>
                <c:pt idx="987">
                  <c:v>17.018999999999998</c:v>
                </c:pt>
                <c:pt idx="988">
                  <c:v>17.015999999999998</c:v>
                </c:pt>
                <c:pt idx="989">
                  <c:v>16.963000000000001</c:v>
                </c:pt>
                <c:pt idx="990">
                  <c:v>16.896999999999998</c:v>
                </c:pt>
                <c:pt idx="991">
                  <c:v>16.895</c:v>
                </c:pt>
                <c:pt idx="992">
                  <c:v>16.893999999999998</c:v>
                </c:pt>
                <c:pt idx="993">
                  <c:v>16.890999999999998</c:v>
                </c:pt>
                <c:pt idx="994">
                  <c:v>16.815999999999999</c:v>
                </c:pt>
                <c:pt idx="995">
                  <c:v>16.789000000000001</c:v>
                </c:pt>
                <c:pt idx="996">
                  <c:v>16.777000000000001</c:v>
                </c:pt>
                <c:pt idx="997">
                  <c:v>16.78</c:v>
                </c:pt>
                <c:pt idx="998">
                  <c:v>16.786999999999999</c:v>
                </c:pt>
                <c:pt idx="999">
                  <c:v>16.792000000000002</c:v>
                </c:pt>
                <c:pt idx="1000">
                  <c:v>16.798999999999999</c:v>
                </c:pt>
                <c:pt idx="1001">
                  <c:v>16.815000000000001</c:v>
                </c:pt>
                <c:pt idx="1002">
                  <c:v>16.814</c:v>
                </c:pt>
                <c:pt idx="1003">
                  <c:v>16.811</c:v>
                </c:pt>
                <c:pt idx="1004">
                  <c:v>16.809999999999999</c:v>
                </c:pt>
                <c:pt idx="1005">
                  <c:v>16.809000000000001</c:v>
                </c:pt>
                <c:pt idx="1006">
                  <c:v>16.806000000000001</c:v>
                </c:pt>
                <c:pt idx="1007">
                  <c:v>16.802</c:v>
                </c:pt>
                <c:pt idx="1008">
                  <c:v>16.795000000000002</c:v>
                </c:pt>
                <c:pt idx="1009">
                  <c:v>16.782</c:v>
                </c:pt>
                <c:pt idx="1010">
                  <c:v>16.763999999999999</c:v>
                </c:pt>
                <c:pt idx="1011">
                  <c:v>16.754000000000001</c:v>
                </c:pt>
                <c:pt idx="1012">
                  <c:v>16.712</c:v>
                </c:pt>
                <c:pt idx="1013">
                  <c:v>16.701000000000001</c:v>
                </c:pt>
                <c:pt idx="1014">
                  <c:v>16.664000000000001</c:v>
                </c:pt>
                <c:pt idx="1015">
                  <c:v>16.652999999999999</c:v>
                </c:pt>
                <c:pt idx="1016">
                  <c:v>16.645</c:v>
                </c:pt>
                <c:pt idx="1017">
                  <c:v>16.622</c:v>
                </c:pt>
                <c:pt idx="1018">
                  <c:v>16.640999999999998</c:v>
                </c:pt>
                <c:pt idx="1019">
                  <c:v>16.64</c:v>
                </c:pt>
                <c:pt idx="1020">
                  <c:v>16.664999999999999</c:v>
                </c:pt>
                <c:pt idx="1021">
                  <c:v>16.678000000000001</c:v>
                </c:pt>
                <c:pt idx="1022">
                  <c:v>16.687000000000001</c:v>
                </c:pt>
                <c:pt idx="1023">
                  <c:v>16.692</c:v>
                </c:pt>
                <c:pt idx="1024">
                  <c:v>16.713999999999999</c:v>
                </c:pt>
                <c:pt idx="1025">
                  <c:v>16.725999999999999</c:v>
                </c:pt>
                <c:pt idx="1026">
                  <c:v>16.751999999999999</c:v>
                </c:pt>
                <c:pt idx="1027">
                  <c:v>16.765999999999998</c:v>
                </c:pt>
                <c:pt idx="1028">
                  <c:v>16.766999999999999</c:v>
                </c:pt>
                <c:pt idx="1029">
                  <c:v>16.766999999999999</c:v>
                </c:pt>
                <c:pt idx="1030">
                  <c:v>16.766999999999999</c:v>
                </c:pt>
                <c:pt idx="1031">
                  <c:v>16.759</c:v>
                </c:pt>
                <c:pt idx="1032">
                  <c:v>16.742999999999999</c:v>
                </c:pt>
                <c:pt idx="1033">
                  <c:v>16.725000000000001</c:v>
                </c:pt>
                <c:pt idx="1034">
                  <c:v>16.722000000000001</c:v>
                </c:pt>
                <c:pt idx="1035">
                  <c:v>16.754999999999999</c:v>
                </c:pt>
                <c:pt idx="1036">
                  <c:v>16.751999999999999</c:v>
                </c:pt>
                <c:pt idx="1037">
                  <c:v>16.754999999999999</c:v>
                </c:pt>
                <c:pt idx="1038">
                  <c:v>16.760000000000002</c:v>
                </c:pt>
                <c:pt idx="1039">
                  <c:v>16.765000000000001</c:v>
                </c:pt>
                <c:pt idx="1040">
                  <c:v>16.766999999999999</c:v>
                </c:pt>
                <c:pt idx="1041">
                  <c:v>16.776</c:v>
                </c:pt>
                <c:pt idx="1042">
                  <c:v>16.780999999999999</c:v>
                </c:pt>
                <c:pt idx="1043">
                  <c:v>16.795999999999999</c:v>
                </c:pt>
                <c:pt idx="1044">
                  <c:v>16.795999999999999</c:v>
                </c:pt>
                <c:pt idx="1045">
                  <c:v>16.812999999999999</c:v>
                </c:pt>
                <c:pt idx="1046">
                  <c:v>16.835000000000001</c:v>
                </c:pt>
                <c:pt idx="1047">
                  <c:v>16.843</c:v>
                </c:pt>
                <c:pt idx="1048">
                  <c:v>16.821999999999999</c:v>
                </c:pt>
                <c:pt idx="1049">
                  <c:v>16.82</c:v>
                </c:pt>
                <c:pt idx="1050">
                  <c:v>16.808</c:v>
                </c:pt>
                <c:pt idx="1051">
                  <c:v>16.794</c:v>
                </c:pt>
                <c:pt idx="1052">
                  <c:v>16.791</c:v>
                </c:pt>
                <c:pt idx="1053">
                  <c:v>16.760999999999999</c:v>
                </c:pt>
                <c:pt idx="1054">
                  <c:v>16.733000000000001</c:v>
                </c:pt>
                <c:pt idx="1055">
                  <c:v>16.666</c:v>
                </c:pt>
                <c:pt idx="1056">
                  <c:v>16.623999999999999</c:v>
                </c:pt>
                <c:pt idx="1057">
                  <c:v>16.59</c:v>
                </c:pt>
                <c:pt idx="1058">
                  <c:v>16.582999999999998</c:v>
                </c:pt>
                <c:pt idx="1059">
                  <c:v>16.457999999999998</c:v>
                </c:pt>
                <c:pt idx="1060">
                  <c:v>16.416</c:v>
                </c:pt>
                <c:pt idx="1061">
                  <c:v>16.358000000000001</c:v>
                </c:pt>
                <c:pt idx="1062">
                  <c:v>16.437000000000001</c:v>
                </c:pt>
                <c:pt idx="1063">
                  <c:v>16.442</c:v>
                </c:pt>
                <c:pt idx="1064">
                  <c:v>16.46</c:v>
                </c:pt>
                <c:pt idx="1065">
                  <c:v>16.567</c:v>
                </c:pt>
                <c:pt idx="1066">
                  <c:v>16.61</c:v>
                </c:pt>
                <c:pt idx="1067">
                  <c:v>16.596</c:v>
                </c:pt>
                <c:pt idx="1068">
                  <c:v>16.667999999999999</c:v>
                </c:pt>
                <c:pt idx="1069">
                  <c:v>16.672000000000001</c:v>
                </c:pt>
                <c:pt idx="1070">
                  <c:v>16.672999999999998</c:v>
                </c:pt>
                <c:pt idx="1071">
                  <c:v>16.681000000000001</c:v>
                </c:pt>
                <c:pt idx="1072">
                  <c:v>16.684000000000001</c:v>
                </c:pt>
                <c:pt idx="1073">
                  <c:v>16.690000000000001</c:v>
                </c:pt>
                <c:pt idx="1074">
                  <c:v>16.661999999999999</c:v>
                </c:pt>
                <c:pt idx="1075">
                  <c:v>16.524000000000001</c:v>
                </c:pt>
                <c:pt idx="1076">
                  <c:v>16.506</c:v>
                </c:pt>
                <c:pt idx="1077">
                  <c:v>16.471</c:v>
                </c:pt>
                <c:pt idx="1078">
                  <c:v>16.457999999999998</c:v>
                </c:pt>
                <c:pt idx="1079">
                  <c:v>16.436</c:v>
                </c:pt>
                <c:pt idx="1080">
                  <c:v>16.408000000000001</c:v>
                </c:pt>
                <c:pt idx="1081">
                  <c:v>16.420000000000002</c:v>
                </c:pt>
                <c:pt idx="1082">
                  <c:v>16.420999999999999</c:v>
                </c:pt>
                <c:pt idx="1083">
                  <c:v>16.422000000000001</c:v>
                </c:pt>
                <c:pt idx="1084">
                  <c:v>16.427</c:v>
                </c:pt>
                <c:pt idx="1085">
                  <c:v>16.521000000000001</c:v>
                </c:pt>
                <c:pt idx="1086">
                  <c:v>16.545000000000002</c:v>
                </c:pt>
                <c:pt idx="1087">
                  <c:v>16.507000000000001</c:v>
                </c:pt>
                <c:pt idx="1088">
                  <c:v>16.492999999999999</c:v>
                </c:pt>
                <c:pt idx="1089">
                  <c:v>16.498000000000001</c:v>
                </c:pt>
                <c:pt idx="1090">
                  <c:v>16.516999999999999</c:v>
                </c:pt>
                <c:pt idx="1091">
                  <c:v>16.555</c:v>
                </c:pt>
                <c:pt idx="1092">
                  <c:v>16.57</c:v>
                </c:pt>
                <c:pt idx="1093">
                  <c:v>16.565999999999999</c:v>
                </c:pt>
                <c:pt idx="1094">
                  <c:v>16.588000000000001</c:v>
                </c:pt>
                <c:pt idx="1095">
                  <c:v>16.59</c:v>
                </c:pt>
                <c:pt idx="1096">
                  <c:v>16.611999999999998</c:v>
                </c:pt>
                <c:pt idx="1097">
                  <c:v>16.594000000000001</c:v>
                </c:pt>
                <c:pt idx="1098">
                  <c:v>16.547999999999998</c:v>
                </c:pt>
                <c:pt idx="1099">
                  <c:v>16.533999999999999</c:v>
                </c:pt>
                <c:pt idx="1100">
                  <c:v>16.529</c:v>
                </c:pt>
                <c:pt idx="1101">
                  <c:v>16.527000000000001</c:v>
                </c:pt>
                <c:pt idx="1102">
                  <c:v>16.521999999999998</c:v>
                </c:pt>
                <c:pt idx="1103">
                  <c:v>16.516999999999999</c:v>
                </c:pt>
                <c:pt idx="1104">
                  <c:v>16.533999999999999</c:v>
                </c:pt>
                <c:pt idx="1105">
                  <c:v>16.562000000000001</c:v>
                </c:pt>
                <c:pt idx="1106">
                  <c:v>16.571999999999999</c:v>
                </c:pt>
                <c:pt idx="1107">
                  <c:v>16.585999999999999</c:v>
                </c:pt>
                <c:pt idx="1108">
                  <c:v>16.661000000000001</c:v>
                </c:pt>
                <c:pt idx="1109">
                  <c:v>16.692</c:v>
                </c:pt>
                <c:pt idx="1110">
                  <c:v>16.713999999999999</c:v>
                </c:pt>
                <c:pt idx="1111">
                  <c:v>16.718</c:v>
                </c:pt>
                <c:pt idx="1112">
                  <c:v>16.731999999999999</c:v>
                </c:pt>
                <c:pt idx="1113">
                  <c:v>16.738</c:v>
                </c:pt>
                <c:pt idx="1114">
                  <c:v>16.760000000000002</c:v>
                </c:pt>
                <c:pt idx="1115">
                  <c:v>16.783000000000001</c:v>
                </c:pt>
                <c:pt idx="1116">
                  <c:v>16.789000000000001</c:v>
                </c:pt>
                <c:pt idx="1117">
                  <c:v>16.763000000000002</c:v>
                </c:pt>
                <c:pt idx="1118">
                  <c:v>16.728999999999999</c:v>
                </c:pt>
                <c:pt idx="1119">
                  <c:v>16.727</c:v>
                </c:pt>
                <c:pt idx="1120">
                  <c:v>16.727</c:v>
                </c:pt>
                <c:pt idx="1121">
                  <c:v>16.721</c:v>
                </c:pt>
                <c:pt idx="1122">
                  <c:v>16.565999999999999</c:v>
                </c:pt>
                <c:pt idx="1123">
                  <c:v>16.510000000000002</c:v>
                </c:pt>
                <c:pt idx="1124">
                  <c:v>16.529</c:v>
                </c:pt>
                <c:pt idx="1125">
                  <c:v>16.57</c:v>
                </c:pt>
                <c:pt idx="1126">
                  <c:v>16.593</c:v>
                </c:pt>
                <c:pt idx="1127">
                  <c:v>16.643999999999998</c:v>
                </c:pt>
                <c:pt idx="1128">
                  <c:v>16.765000000000001</c:v>
                </c:pt>
                <c:pt idx="1129">
                  <c:v>16.783999999999999</c:v>
                </c:pt>
                <c:pt idx="1130">
                  <c:v>16.788</c:v>
                </c:pt>
                <c:pt idx="1131">
                  <c:v>16.818000000000001</c:v>
                </c:pt>
                <c:pt idx="1132">
                  <c:v>16.834</c:v>
                </c:pt>
                <c:pt idx="1133">
                  <c:v>16.838000000000001</c:v>
                </c:pt>
                <c:pt idx="1134">
                  <c:v>16.84</c:v>
                </c:pt>
                <c:pt idx="1135">
                  <c:v>16.835999999999999</c:v>
                </c:pt>
                <c:pt idx="1136">
                  <c:v>16.821000000000002</c:v>
                </c:pt>
                <c:pt idx="1137">
                  <c:v>16.818999999999999</c:v>
                </c:pt>
                <c:pt idx="1138">
                  <c:v>16.82</c:v>
                </c:pt>
                <c:pt idx="1139">
                  <c:v>16.779</c:v>
                </c:pt>
                <c:pt idx="1140">
                  <c:v>16.739000000000001</c:v>
                </c:pt>
                <c:pt idx="1141">
                  <c:v>16.728000000000002</c:v>
                </c:pt>
                <c:pt idx="1142">
                  <c:v>16.725000000000001</c:v>
                </c:pt>
                <c:pt idx="1143">
                  <c:v>16.722000000000001</c:v>
                </c:pt>
                <c:pt idx="1144">
                  <c:v>16.704000000000001</c:v>
                </c:pt>
                <c:pt idx="1145">
                  <c:v>16.707000000000001</c:v>
                </c:pt>
                <c:pt idx="1146">
                  <c:v>16.713999999999999</c:v>
                </c:pt>
                <c:pt idx="1147">
                  <c:v>16.71</c:v>
                </c:pt>
                <c:pt idx="1148">
                  <c:v>16.704999999999998</c:v>
                </c:pt>
                <c:pt idx="1149">
                  <c:v>16.718</c:v>
                </c:pt>
                <c:pt idx="1150">
                  <c:v>16.715</c:v>
                </c:pt>
                <c:pt idx="1151">
                  <c:v>16.699000000000002</c:v>
                </c:pt>
                <c:pt idx="1152">
                  <c:v>16.690000000000001</c:v>
                </c:pt>
                <c:pt idx="1153">
                  <c:v>16.690999999999999</c:v>
                </c:pt>
                <c:pt idx="1154">
                  <c:v>16.681999999999999</c:v>
                </c:pt>
                <c:pt idx="1155">
                  <c:v>16.704999999999998</c:v>
                </c:pt>
                <c:pt idx="1156">
                  <c:v>16.73</c:v>
                </c:pt>
                <c:pt idx="1157">
                  <c:v>16.79</c:v>
                </c:pt>
                <c:pt idx="1158">
                  <c:v>16.791</c:v>
                </c:pt>
                <c:pt idx="1159">
                  <c:v>16.791</c:v>
                </c:pt>
                <c:pt idx="1160">
                  <c:v>16.792000000000002</c:v>
                </c:pt>
                <c:pt idx="1161">
                  <c:v>16.821000000000002</c:v>
                </c:pt>
                <c:pt idx="1162">
                  <c:v>16.834</c:v>
                </c:pt>
                <c:pt idx="1163">
                  <c:v>16.806000000000001</c:v>
                </c:pt>
                <c:pt idx="1164">
                  <c:v>16.792000000000002</c:v>
                </c:pt>
                <c:pt idx="1165">
                  <c:v>16.777000000000001</c:v>
                </c:pt>
                <c:pt idx="1166">
                  <c:v>16.747</c:v>
                </c:pt>
                <c:pt idx="1167">
                  <c:v>16.678999999999998</c:v>
                </c:pt>
                <c:pt idx="1168">
                  <c:v>16.573</c:v>
                </c:pt>
                <c:pt idx="1169">
                  <c:v>16.553000000000001</c:v>
                </c:pt>
                <c:pt idx="1170">
                  <c:v>16.518000000000001</c:v>
                </c:pt>
                <c:pt idx="1171">
                  <c:v>16.484000000000002</c:v>
                </c:pt>
                <c:pt idx="1172">
                  <c:v>16.369</c:v>
                </c:pt>
                <c:pt idx="1173">
                  <c:v>16.341000000000001</c:v>
                </c:pt>
                <c:pt idx="1174">
                  <c:v>16.34</c:v>
                </c:pt>
                <c:pt idx="1175">
                  <c:v>16.329000000000001</c:v>
                </c:pt>
                <c:pt idx="1176">
                  <c:v>16.274999999999999</c:v>
                </c:pt>
                <c:pt idx="1177">
                  <c:v>16.268000000000001</c:v>
                </c:pt>
                <c:pt idx="1178">
                  <c:v>16.309000000000001</c:v>
                </c:pt>
                <c:pt idx="1179">
                  <c:v>16.382000000000001</c:v>
                </c:pt>
                <c:pt idx="1180">
                  <c:v>16.399999999999999</c:v>
                </c:pt>
                <c:pt idx="1181">
                  <c:v>16.416</c:v>
                </c:pt>
                <c:pt idx="1182">
                  <c:v>16.446000000000002</c:v>
                </c:pt>
                <c:pt idx="1183">
                  <c:v>16.536000000000001</c:v>
                </c:pt>
                <c:pt idx="1184">
                  <c:v>16.556999999999999</c:v>
                </c:pt>
                <c:pt idx="1185">
                  <c:v>16.526</c:v>
                </c:pt>
                <c:pt idx="1186">
                  <c:v>16.483000000000001</c:v>
                </c:pt>
                <c:pt idx="1187">
                  <c:v>16.431000000000001</c:v>
                </c:pt>
                <c:pt idx="1188">
                  <c:v>16.417999999999999</c:v>
                </c:pt>
                <c:pt idx="1189">
                  <c:v>16.312999999999999</c:v>
                </c:pt>
                <c:pt idx="1190">
                  <c:v>16.241</c:v>
                </c:pt>
                <c:pt idx="1191">
                  <c:v>16.222000000000001</c:v>
                </c:pt>
                <c:pt idx="1192">
                  <c:v>16.204000000000001</c:v>
                </c:pt>
                <c:pt idx="1193">
                  <c:v>16.173999999999999</c:v>
                </c:pt>
                <c:pt idx="1194">
                  <c:v>16.167999999999999</c:v>
                </c:pt>
                <c:pt idx="1195">
                  <c:v>16.192</c:v>
                </c:pt>
                <c:pt idx="1196">
                  <c:v>16.218</c:v>
                </c:pt>
                <c:pt idx="1197">
                  <c:v>16.218</c:v>
                </c:pt>
                <c:pt idx="1198">
                  <c:v>16.140999999999998</c:v>
                </c:pt>
                <c:pt idx="1199">
                  <c:v>16.102</c:v>
                </c:pt>
                <c:pt idx="1200">
                  <c:v>16.061</c:v>
                </c:pt>
                <c:pt idx="1201">
                  <c:v>16.050999999999998</c:v>
                </c:pt>
                <c:pt idx="1202">
                  <c:v>16.052</c:v>
                </c:pt>
                <c:pt idx="1203">
                  <c:v>16.061</c:v>
                </c:pt>
                <c:pt idx="1204">
                  <c:v>16.068000000000001</c:v>
                </c:pt>
                <c:pt idx="1205">
                  <c:v>16.079999999999998</c:v>
                </c:pt>
                <c:pt idx="1206">
                  <c:v>16.192</c:v>
                </c:pt>
                <c:pt idx="1207">
                  <c:v>16.265999999999998</c:v>
                </c:pt>
                <c:pt idx="1208">
                  <c:v>16.266999999999999</c:v>
                </c:pt>
                <c:pt idx="1209">
                  <c:v>16.234000000000002</c:v>
                </c:pt>
                <c:pt idx="1210">
                  <c:v>16.183</c:v>
                </c:pt>
                <c:pt idx="1211">
                  <c:v>16.151</c:v>
                </c:pt>
                <c:pt idx="1212">
                  <c:v>16.123999999999999</c:v>
                </c:pt>
                <c:pt idx="1213">
                  <c:v>16.183</c:v>
                </c:pt>
                <c:pt idx="1214">
                  <c:v>16.196999999999999</c:v>
                </c:pt>
                <c:pt idx="1215">
                  <c:v>16.21</c:v>
                </c:pt>
                <c:pt idx="1216">
                  <c:v>16.324000000000002</c:v>
                </c:pt>
                <c:pt idx="1217">
                  <c:v>16.36</c:v>
                </c:pt>
                <c:pt idx="1218">
                  <c:v>16.356999999999999</c:v>
                </c:pt>
                <c:pt idx="1219">
                  <c:v>16.346</c:v>
                </c:pt>
                <c:pt idx="1220">
                  <c:v>16.102</c:v>
                </c:pt>
                <c:pt idx="1221">
                  <c:v>16.027999999999999</c:v>
                </c:pt>
                <c:pt idx="1222">
                  <c:v>15.962999999999999</c:v>
                </c:pt>
                <c:pt idx="1223">
                  <c:v>15.885</c:v>
                </c:pt>
                <c:pt idx="1224">
                  <c:v>15.853999999999999</c:v>
                </c:pt>
                <c:pt idx="1225">
                  <c:v>15.843999999999999</c:v>
                </c:pt>
                <c:pt idx="1226">
                  <c:v>15.831</c:v>
                </c:pt>
                <c:pt idx="1227">
                  <c:v>15.83</c:v>
                </c:pt>
                <c:pt idx="1228">
                  <c:v>15.834</c:v>
                </c:pt>
                <c:pt idx="1229">
                  <c:v>15.891</c:v>
                </c:pt>
                <c:pt idx="1230">
                  <c:v>15.917</c:v>
                </c:pt>
                <c:pt idx="1231">
                  <c:v>15.943</c:v>
                </c:pt>
                <c:pt idx="1232">
                  <c:v>15.94</c:v>
                </c:pt>
                <c:pt idx="1233">
                  <c:v>15.928000000000001</c:v>
                </c:pt>
                <c:pt idx="1234">
                  <c:v>15.786</c:v>
                </c:pt>
                <c:pt idx="1235">
                  <c:v>15.647</c:v>
                </c:pt>
                <c:pt idx="1236">
                  <c:v>15.54</c:v>
                </c:pt>
                <c:pt idx="1237">
                  <c:v>15.423999999999999</c:v>
                </c:pt>
                <c:pt idx="1238">
                  <c:v>15.304</c:v>
                </c:pt>
                <c:pt idx="1239">
                  <c:v>15.266999999999999</c:v>
                </c:pt>
                <c:pt idx="1240">
                  <c:v>15.311</c:v>
                </c:pt>
                <c:pt idx="1241">
                  <c:v>15.34</c:v>
                </c:pt>
                <c:pt idx="1242">
                  <c:v>15.413</c:v>
                </c:pt>
                <c:pt idx="1243">
                  <c:v>15.45</c:v>
                </c:pt>
                <c:pt idx="1244">
                  <c:v>15.497</c:v>
                </c:pt>
                <c:pt idx="1245">
                  <c:v>15.516999999999999</c:v>
                </c:pt>
                <c:pt idx="1246">
                  <c:v>15.537000000000001</c:v>
                </c:pt>
                <c:pt idx="1247">
                  <c:v>15.541</c:v>
                </c:pt>
                <c:pt idx="1248">
                  <c:v>15.548</c:v>
                </c:pt>
                <c:pt idx="1249">
                  <c:v>15.683</c:v>
                </c:pt>
                <c:pt idx="1250">
                  <c:v>15.71</c:v>
                </c:pt>
                <c:pt idx="1251">
                  <c:v>15.731999999999999</c:v>
                </c:pt>
                <c:pt idx="1252">
                  <c:v>15.747999999999999</c:v>
                </c:pt>
                <c:pt idx="1253">
                  <c:v>15.76</c:v>
                </c:pt>
                <c:pt idx="1254">
                  <c:v>15.785</c:v>
                </c:pt>
                <c:pt idx="1255">
                  <c:v>15.819000000000001</c:v>
                </c:pt>
                <c:pt idx="1256">
                  <c:v>15.839</c:v>
                </c:pt>
                <c:pt idx="1257">
                  <c:v>15.904999999999999</c:v>
                </c:pt>
                <c:pt idx="1258">
                  <c:v>15.946</c:v>
                </c:pt>
                <c:pt idx="1259">
                  <c:v>15.981</c:v>
                </c:pt>
                <c:pt idx="1260">
                  <c:v>15.984999999999999</c:v>
                </c:pt>
                <c:pt idx="1261">
                  <c:v>15.99</c:v>
                </c:pt>
                <c:pt idx="1262">
                  <c:v>16.061</c:v>
                </c:pt>
                <c:pt idx="1263">
                  <c:v>16.135999999999999</c:v>
                </c:pt>
                <c:pt idx="1264">
                  <c:v>16.181000000000001</c:v>
                </c:pt>
                <c:pt idx="1265">
                  <c:v>16.341000000000001</c:v>
                </c:pt>
                <c:pt idx="1266">
                  <c:v>16.407</c:v>
                </c:pt>
                <c:pt idx="1267">
                  <c:v>16.495999999999999</c:v>
                </c:pt>
                <c:pt idx="1268">
                  <c:v>16.556000000000001</c:v>
                </c:pt>
                <c:pt idx="1269">
                  <c:v>16.565999999999999</c:v>
                </c:pt>
                <c:pt idx="1270">
                  <c:v>16.565000000000001</c:v>
                </c:pt>
                <c:pt idx="1271">
                  <c:v>16.523</c:v>
                </c:pt>
                <c:pt idx="1272">
                  <c:v>16.48</c:v>
                </c:pt>
                <c:pt idx="1273">
                  <c:v>16.448</c:v>
                </c:pt>
                <c:pt idx="1274">
                  <c:v>16.443000000000001</c:v>
                </c:pt>
                <c:pt idx="1275">
                  <c:v>16.442</c:v>
                </c:pt>
                <c:pt idx="1276">
                  <c:v>16.452999999999999</c:v>
                </c:pt>
                <c:pt idx="1277">
                  <c:v>16.483000000000001</c:v>
                </c:pt>
                <c:pt idx="1278">
                  <c:v>16.507000000000001</c:v>
                </c:pt>
                <c:pt idx="1279">
                  <c:v>16.54</c:v>
                </c:pt>
                <c:pt idx="1280">
                  <c:v>16.620999999999999</c:v>
                </c:pt>
                <c:pt idx="1281">
                  <c:v>16.649999999999999</c:v>
                </c:pt>
                <c:pt idx="1282">
                  <c:v>16.701000000000001</c:v>
                </c:pt>
                <c:pt idx="1283">
                  <c:v>16.713000000000001</c:v>
                </c:pt>
                <c:pt idx="1284">
                  <c:v>16.722000000000001</c:v>
                </c:pt>
                <c:pt idx="1285">
                  <c:v>16.766999999999999</c:v>
                </c:pt>
                <c:pt idx="1286">
                  <c:v>16.789000000000001</c:v>
                </c:pt>
                <c:pt idx="1287">
                  <c:v>16.806999999999999</c:v>
                </c:pt>
                <c:pt idx="1288">
                  <c:v>16.809000000000001</c:v>
                </c:pt>
                <c:pt idx="1289">
                  <c:v>16.811</c:v>
                </c:pt>
                <c:pt idx="1290">
                  <c:v>16.798999999999999</c:v>
                </c:pt>
                <c:pt idx="1291">
                  <c:v>16.795999999999999</c:v>
                </c:pt>
                <c:pt idx="1292">
                  <c:v>16.786000000000001</c:v>
                </c:pt>
                <c:pt idx="1293">
                  <c:v>16.783000000000001</c:v>
                </c:pt>
                <c:pt idx="1294">
                  <c:v>16.786000000000001</c:v>
                </c:pt>
                <c:pt idx="1295">
                  <c:v>16.824999999999999</c:v>
                </c:pt>
                <c:pt idx="1296">
                  <c:v>16.835000000000001</c:v>
                </c:pt>
                <c:pt idx="1297">
                  <c:v>16.846</c:v>
                </c:pt>
                <c:pt idx="1298">
                  <c:v>16.844999999999999</c:v>
                </c:pt>
                <c:pt idx="1299">
                  <c:v>16.832000000000001</c:v>
                </c:pt>
                <c:pt idx="1300">
                  <c:v>16.832000000000001</c:v>
                </c:pt>
                <c:pt idx="1301">
                  <c:v>16.832999999999998</c:v>
                </c:pt>
                <c:pt idx="1302">
                  <c:v>16.831</c:v>
                </c:pt>
                <c:pt idx="1303">
                  <c:v>16.823</c:v>
                </c:pt>
                <c:pt idx="1304">
                  <c:v>16.818999999999999</c:v>
                </c:pt>
                <c:pt idx="1305">
                  <c:v>16.824999999999999</c:v>
                </c:pt>
                <c:pt idx="1306">
                  <c:v>16.826000000000001</c:v>
                </c:pt>
                <c:pt idx="1307">
                  <c:v>16.831</c:v>
                </c:pt>
                <c:pt idx="1308">
                  <c:v>16.84</c:v>
                </c:pt>
                <c:pt idx="1309">
                  <c:v>16.882999999999999</c:v>
                </c:pt>
                <c:pt idx="1310">
                  <c:v>16.907</c:v>
                </c:pt>
                <c:pt idx="1311">
                  <c:v>16.922000000000001</c:v>
                </c:pt>
                <c:pt idx="1312">
                  <c:v>16.902000000000001</c:v>
                </c:pt>
                <c:pt idx="1313">
                  <c:v>16.905999999999999</c:v>
                </c:pt>
                <c:pt idx="1314">
                  <c:v>16.859000000000002</c:v>
                </c:pt>
                <c:pt idx="1315">
                  <c:v>16.838000000000001</c:v>
                </c:pt>
                <c:pt idx="1316">
                  <c:v>16.835999999999999</c:v>
                </c:pt>
                <c:pt idx="1317">
                  <c:v>16.824999999999999</c:v>
                </c:pt>
                <c:pt idx="1318">
                  <c:v>16.812999999999999</c:v>
                </c:pt>
                <c:pt idx="1319">
                  <c:v>16.797000000000001</c:v>
                </c:pt>
                <c:pt idx="1320">
                  <c:v>16.786000000000001</c:v>
                </c:pt>
                <c:pt idx="1321">
                  <c:v>16.763000000000002</c:v>
                </c:pt>
                <c:pt idx="1322">
                  <c:v>16.757000000000001</c:v>
                </c:pt>
                <c:pt idx="1323">
                  <c:v>16.756</c:v>
                </c:pt>
                <c:pt idx="1324">
                  <c:v>16.753</c:v>
                </c:pt>
                <c:pt idx="1325">
                  <c:v>16.742000000000001</c:v>
                </c:pt>
                <c:pt idx="1326">
                  <c:v>16.734000000000002</c:v>
                </c:pt>
                <c:pt idx="1327">
                  <c:v>16.727</c:v>
                </c:pt>
                <c:pt idx="1328">
                  <c:v>16.742999999999999</c:v>
                </c:pt>
                <c:pt idx="1329">
                  <c:v>16.742999999999999</c:v>
                </c:pt>
                <c:pt idx="1330">
                  <c:v>16.734000000000002</c:v>
                </c:pt>
                <c:pt idx="1331">
                  <c:v>16.722999999999999</c:v>
                </c:pt>
                <c:pt idx="1332">
                  <c:v>16.709</c:v>
                </c:pt>
                <c:pt idx="1333">
                  <c:v>16.702999999999999</c:v>
                </c:pt>
                <c:pt idx="1334">
                  <c:v>16.699000000000002</c:v>
                </c:pt>
                <c:pt idx="1335">
                  <c:v>16.696000000000002</c:v>
                </c:pt>
                <c:pt idx="1336">
                  <c:v>16.690999999999999</c:v>
                </c:pt>
                <c:pt idx="1337">
                  <c:v>16.658999999999999</c:v>
                </c:pt>
                <c:pt idx="1338">
                  <c:v>16.661000000000001</c:v>
                </c:pt>
                <c:pt idx="1339">
                  <c:v>16.666</c:v>
                </c:pt>
                <c:pt idx="1340">
                  <c:v>16.7</c:v>
                </c:pt>
                <c:pt idx="1341">
                  <c:v>16.693000000000001</c:v>
                </c:pt>
                <c:pt idx="1342">
                  <c:v>16.664999999999999</c:v>
                </c:pt>
                <c:pt idx="1343">
                  <c:v>16.62</c:v>
                </c:pt>
                <c:pt idx="1344">
                  <c:v>16.613</c:v>
                </c:pt>
                <c:pt idx="1345">
                  <c:v>16.600000000000001</c:v>
                </c:pt>
                <c:pt idx="1346">
                  <c:v>16.600000000000001</c:v>
                </c:pt>
                <c:pt idx="1347">
                  <c:v>16.587</c:v>
                </c:pt>
                <c:pt idx="1348">
                  <c:v>16.576000000000001</c:v>
                </c:pt>
                <c:pt idx="1349">
                  <c:v>16.571000000000002</c:v>
                </c:pt>
                <c:pt idx="1350">
                  <c:v>16.550999999999998</c:v>
                </c:pt>
                <c:pt idx="1351">
                  <c:v>16.545000000000002</c:v>
                </c:pt>
                <c:pt idx="1352">
                  <c:v>16.544</c:v>
                </c:pt>
                <c:pt idx="1353">
                  <c:v>16.54</c:v>
                </c:pt>
                <c:pt idx="1354">
                  <c:v>16.552</c:v>
                </c:pt>
                <c:pt idx="1355">
                  <c:v>16.553999999999998</c:v>
                </c:pt>
                <c:pt idx="1356">
                  <c:v>16.594999999999999</c:v>
                </c:pt>
                <c:pt idx="1357">
                  <c:v>16.600999999999999</c:v>
                </c:pt>
                <c:pt idx="1358">
                  <c:v>16.603000000000002</c:v>
                </c:pt>
                <c:pt idx="1359">
                  <c:v>16.603999999999999</c:v>
                </c:pt>
                <c:pt idx="1360">
                  <c:v>16.614999999999998</c:v>
                </c:pt>
                <c:pt idx="1361">
                  <c:v>16.649999999999999</c:v>
                </c:pt>
                <c:pt idx="1362">
                  <c:v>16.649000000000001</c:v>
                </c:pt>
                <c:pt idx="1363">
                  <c:v>16.648</c:v>
                </c:pt>
                <c:pt idx="1364">
                  <c:v>16.648</c:v>
                </c:pt>
                <c:pt idx="1365">
                  <c:v>16.62</c:v>
                </c:pt>
                <c:pt idx="1366">
                  <c:v>16.628</c:v>
                </c:pt>
                <c:pt idx="1367">
                  <c:v>16.608000000000001</c:v>
                </c:pt>
                <c:pt idx="1368">
                  <c:v>16.626999999999999</c:v>
                </c:pt>
                <c:pt idx="1369">
                  <c:v>16.626999999999999</c:v>
                </c:pt>
                <c:pt idx="1370">
                  <c:v>16.628</c:v>
                </c:pt>
                <c:pt idx="1371">
                  <c:v>16.635999999999999</c:v>
                </c:pt>
                <c:pt idx="1372">
                  <c:v>16.648</c:v>
                </c:pt>
                <c:pt idx="1373">
                  <c:v>16.654</c:v>
                </c:pt>
                <c:pt idx="1374">
                  <c:v>16.643000000000001</c:v>
                </c:pt>
                <c:pt idx="1375">
                  <c:v>16.657</c:v>
                </c:pt>
                <c:pt idx="1376">
                  <c:v>16.661000000000001</c:v>
                </c:pt>
                <c:pt idx="1377">
                  <c:v>16.672000000000001</c:v>
                </c:pt>
                <c:pt idx="1378">
                  <c:v>16.664999999999999</c:v>
                </c:pt>
                <c:pt idx="1379">
                  <c:v>16.638000000000002</c:v>
                </c:pt>
                <c:pt idx="1380">
                  <c:v>16.635000000000002</c:v>
                </c:pt>
                <c:pt idx="1381">
                  <c:v>16.617000000000001</c:v>
                </c:pt>
                <c:pt idx="1382">
                  <c:v>16.617999999999999</c:v>
                </c:pt>
                <c:pt idx="1383">
                  <c:v>16.635000000000002</c:v>
                </c:pt>
                <c:pt idx="1384">
                  <c:v>16.632000000000001</c:v>
                </c:pt>
                <c:pt idx="1385">
                  <c:v>16.623000000000001</c:v>
                </c:pt>
                <c:pt idx="1386">
                  <c:v>16.62</c:v>
                </c:pt>
                <c:pt idx="1387">
                  <c:v>16.617000000000001</c:v>
                </c:pt>
                <c:pt idx="1388">
                  <c:v>16.613</c:v>
                </c:pt>
                <c:pt idx="1389">
                  <c:v>16.643000000000001</c:v>
                </c:pt>
                <c:pt idx="1390">
                  <c:v>16.641999999999999</c:v>
                </c:pt>
                <c:pt idx="1391">
                  <c:v>16.652999999999999</c:v>
                </c:pt>
                <c:pt idx="1392">
                  <c:v>16.651</c:v>
                </c:pt>
                <c:pt idx="1393">
                  <c:v>16.646999999999998</c:v>
                </c:pt>
                <c:pt idx="1394">
                  <c:v>16.658000000000001</c:v>
                </c:pt>
                <c:pt idx="1395">
                  <c:v>16.657</c:v>
                </c:pt>
                <c:pt idx="1396">
                  <c:v>16.677</c:v>
                </c:pt>
                <c:pt idx="1397">
                  <c:v>16.664000000000001</c:v>
                </c:pt>
                <c:pt idx="1398">
                  <c:v>16.663</c:v>
                </c:pt>
                <c:pt idx="1399">
                  <c:v>16.645</c:v>
                </c:pt>
                <c:pt idx="1400">
                  <c:v>16.617999999999999</c:v>
                </c:pt>
                <c:pt idx="1401">
                  <c:v>16.61</c:v>
                </c:pt>
                <c:pt idx="1402">
                  <c:v>16.606000000000002</c:v>
                </c:pt>
                <c:pt idx="1403">
                  <c:v>16.609000000000002</c:v>
                </c:pt>
                <c:pt idx="1404">
                  <c:v>16.637</c:v>
                </c:pt>
                <c:pt idx="1405">
                  <c:v>16.632999999999999</c:v>
                </c:pt>
                <c:pt idx="1406">
                  <c:v>16.637</c:v>
                </c:pt>
                <c:pt idx="1407">
                  <c:v>16.637</c:v>
                </c:pt>
                <c:pt idx="1408">
                  <c:v>16.661000000000001</c:v>
                </c:pt>
                <c:pt idx="1409">
                  <c:v>16.651</c:v>
                </c:pt>
                <c:pt idx="1410">
                  <c:v>16.645</c:v>
                </c:pt>
                <c:pt idx="1411">
                  <c:v>16.637</c:v>
                </c:pt>
                <c:pt idx="1412">
                  <c:v>16.631</c:v>
                </c:pt>
                <c:pt idx="1413">
                  <c:v>16.602</c:v>
                </c:pt>
                <c:pt idx="1414">
                  <c:v>16.59</c:v>
                </c:pt>
                <c:pt idx="1415">
                  <c:v>16.599</c:v>
                </c:pt>
                <c:pt idx="1416">
                  <c:v>16.661999999999999</c:v>
                </c:pt>
                <c:pt idx="1417">
                  <c:v>16.667999999999999</c:v>
                </c:pt>
                <c:pt idx="1418">
                  <c:v>16.670999999999999</c:v>
                </c:pt>
                <c:pt idx="1419">
                  <c:v>16.696999999999999</c:v>
                </c:pt>
                <c:pt idx="1420">
                  <c:v>16.712</c:v>
                </c:pt>
                <c:pt idx="1421">
                  <c:v>16.724</c:v>
                </c:pt>
                <c:pt idx="1422">
                  <c:v>16.722999999999999</c:v>
                </c:pt>
                <c:pt idx="1423">
                  <c:v>16.675000000000001</c:v>
                </c:pt>
                <c:pt idx="1424">
                  <c:v>16.658999999999999</c:v>
                </c:pt>
                <c:pt idx="1425">
                  <c:v>16.63</c:v>
                </c:pt>
                <c:pt idx="1426">
                  <c:v>16.599</c:v>
                </c:pt>
                <c:pt idx="1427">
                  <c:v>16.593</c:v>
                </c:pt>
                <c:pt idx="1428">
                  <c:v>16.59</c:v>
                </c:pt>
                <c:pt idx="1429">
                  <c:v>16.584</c:v>
                </c:pt>
                <c:pt idx="1430">
                  <c:v>16.516999999999999</c:v>
                </c:pt>
                <c:pt idx="1431">
                  <c:v>16.484000000000002</c:v>
                </c:pt>
                <c:pt idx="1432">
                  <c:v>16.440999999999999</c:v>
                </c:pt>
                <c:pt idx="1433">
                  <c:v>16.390999999999998</c:v>
                </c:pt>
                <c:pt idx="1434">
                  <c:v>16.373000000000001</c:v>
                </c:pt>
                <c:pt idx="1435">
                  <c:v>16.366</c:v>
                </c:pt>
                <c:pt idx="1436">
                  <c:v>16.353000000000002</c:v>
                </c:pt>
                <c:pt idx="1437">
                  <c:v>16.295000000000002</c:v>
                </c:pt>
                <c:pt idx="1438">
                  <c:v>16.273</c:v>
                </c:pt>
                <c:pt idx="1439">
                  <c:v>16.234000000000002</c:v>
                </c:pt>
                <c:pt idx="1440">
                  <c:v>16.2</c:v>
                </c:pt>
                <c:pt idx="1441">
                  <c:v>16.170999999999999</c:v>
                </c:pt>
                <c:pt idx="1442">
                  <c:v>16.167999999999999</c:v>
                </c:pt>
                <c:pt idx="1443">
                  <c:v>16.161999999999999</c:v>
                </c:pt>
                <c:pt idx="1444">
                  <c:v>16.164000000000001</c:v>
                </c:pt>
                <c:pt idx="1445">
                  <c:v>16.141999999999999</c:v>
                </c:pt>
                <c:pt idx="1446">
                  <c:v>16.099</c:v>
                </c:pt>
                <c:pt idx="1447">
                  <c:v>16.059999999999999</c:v>
                </c:pt>
                <c:pt idx="1448">
                  <c:v>16.033999999999999</c:v>
                </c:pt>
                <c:pt idx="1449">
                  <c:v>15.98</c:v>
                </c:pt>
                <c:pt idx="1450">
                  <c:v>15.878</c:v>
                </c:pt>
                <c:pt idx="1451">
                  <c:v>15.853</c:v>
                </c:pt>
                <c:pt idx="1452">
                  <c:v>15.941000000000001</c:v>
                </c:pt>
                <c:pt idx="1453">
                  <c:v>15.943</c:v>
                </c:pt>
                <c:pt idx="1454">
                  <c:v>15.984999999999999</c:v>
                </c:pt>
                <c:pt idx="1455">
                  <c:v>16.077999999999999</c:v>
                </c:pt>
                <c:pt idx="1456">
                  <c:v>16.100000000000001</c:v>
                </c:pt>
                <c:pt idx="1457">
                  <c:v>16.158999999999999</c:v>
                </c:pt>
                <c:pt idx="1458">
                  <c:v>16.236999999999998</c:v>
                </c:pt>
                <c:pt idx="1459">
                  <c:v>16.274000000000001</c:v>
                </c:pt>
                <c:pt idx="1460">
                  <c:v>16.300999999999998</c:v>
                </c:pt>
                <c:pt idx="1461">
                  <c:v>16.305</c:v>
                </c:pt>
                <c:pt idx="1462">
                  <c:v>16.338000000000001</c:v>
                </c:pt>
                <c:pt idx="1463">
                  <c:v>16.346</c:v>
                </c:pt>
                <c:pt idx="1464">
                  <c:v>16.349</c:v>
                </c:pt>
                <c:pt idx="1465">
                  <c:v>16.352</c:v>
                </c:pt>
                <c:pt idx="1466">
                  <c:v>16.366</c:v>
                </c:pt>
                <c:pt idx="1467">
                  <c:v>16.370999999999999</c:v>
                </c:pt>
                <c:pt idx="1468">
                  <c:v>16.367000000000001</c:v>
                </c:pt>
                <c:pt idx="1469">
                  <c:v>16.363</c:v>
                </c:pt>
                <c:pt idx="1470">
                  <c:v>16.358000000000001</c:v>
                </c:pt>
                <c:pt idx="1471">
                  <c:v>16.303000000000001</c:v>
                </c:pt>
                <c:pt idx="1472">
                  <c:v>16.263999999999999</c:v>
                </c:pt>
                <c:pt idx="1473">
                  <c:v>16.253</c:v>
                </c:pt>
                <c:pt idx="1474">
                  <c:v>16.22</c:v>
                </c:pt>
                <c:pt idx="1475">
                  <c:v>16.202999999999999</c:v>
                </c:pt>
                <c:pt idx="1476">
                  <c:v>16.196000000000002</c:v>
                </c:pt>
                <c:pt idx="1477">
                  <c:v>16.184000000000001</c:v>
                </c:pt>
                <c:pt idx="1478">
                  <c:v>16.175000000000001</c:v>
                </c:pt>
                <c:pt idx="1479">
                  <c:v>16.146000000000001</c:v>
                </c:pt>
                <c:pt idx="1480">
                  <c:v>16.109000000000002</c:v>
                </c:pt>
                <c:pt idx="1481">
                  <c:v>16.091000000000001</c:v>
                </c:pt>
                <c:pt idx="1482">
                  <c:v>16.082000000000001</c:v>
                </c:pt>
                <c:pt idx="1483">
                  <c:v>16.065000000000001</c:v>
                </c:pt>
                <c:pt idx="1484">
                  <c:v>16.042999999999999</c:v>
                </c:pt>
                <c:pt idx="1485">
                  <c:v>16.015000000000001</c:v>
                </c:pt>
                <c:pt idx="1486">
                  <c:v>15.973000000000001</c:v>
                </c:pt>
                <c:pt idx="1487">
                  <c:v>15.861000000000001</c:v>
                </c:pt>
                <c:pt idx="1488">
                  <c:v>15.832000000000001</c:v>
                </c:pt>
                <c:pt idx="1489">
                  <c:v>15.818</c:v>
                </c:pt>
                <c:pt idx="1490">
                  <c:v>15.78</c:v>
                </c:pt>
                <c:pt idx="1491">
                  <c:v>15.680999999999999</c:v>
                </c:pt>
                <c:pt idx="1492">
                  <c:v>15.618</c:v>
                </c:pt>
                <c:pt idx="1493">
                  <c:v>15.638999999999999</c:v>
                </c:pt>
                <c:pt idx="1494">
                  <c:v>15.738</c:v>
                </c:pt>
                <c:pt idx="1495">
                  <c:v>15.753</c:v>
                </c:pt>
                <c:pt idx="1496">
                  <c:v>15.762</c:v>
                </c:pt>
                <c:pt idx="1497">
                  <c:v>15.782999999999999</c:v>
                </c:pt>
                <c:pt idx="1498">
                  <c:v>15.907999999999999</c:v>
                </c:pt>
                <c:pt idx="1499">
                  <c:v>15.951000000000001</c:v>
                </c:pt>
                <c:pt idx="1500">
                  <c:v>15.875999999999999</c:v>
                </c:pt>
                <c:pt idx="1501">
                  <c:v>15.629</c:v>
                </c:pt>
                <c:pt idx="1502">
                  <c:v>15.619</c:v>
                </c:pt>
                <c:pt idx="1503">
                  <c:v>15.613</c:v>
                </c:pt>
                <c:pt idx="1504">
                  <c:v>15.327</c:v>
                </c:pt>
                <c:pt idx="1505">
                  <c:v>15.205</c:v>
                </c:pt>
                <c:pt idx="1506">
                  <c:v>15.202</c:v>
                </c:pt>
                <c:pt idx="1507">
                  <c:v>15.179</c:v>
                </c:pt>
                <c:pt idx="1508">
                  <c:v>15.226000000000001</c:v>
                </c:pt>
                <c:pt idx="1509">
                  <c:v>15.23</c:v>
                </c:pt>
                <c:pt idx="1510">
                  <c:v>15.242000000000001</c:v>
                </c:pt>
                <c:pt idx="1511">
                  <c:v>15.535</c:v>
                </c:pt>
                <c:pt idx="1512">
                  <c:v>15.683</c:v>
                </c:pt>
                <c:pt idx="1513">
                  <c:v>15.843999999999999</c:v>
                </c:pt>
                <c:pt idx="1514">
                  <c:v>16.041</c:v>
                </c:pt>
                <c:pt idx="1515">
                  <c:v>16.085000000000001</c:v>
                </c:pt>
                <c:pt idx="1516">
                  <c:v>16.094999999999999</c:v>
                </c:pt>
                <c:pt idx="1517">
                  <c:v>16.228999999999999</c:v>
                </c:pt>
                <c:pt idx="1518">
                  <c:v>16.271999999999998</c:v>
                </c:pt>
                <c:pt idx="1519">
                  <c:v>16.292999999999999</c:v>
                </c:pt>
                <c:pt idx="1520">
                  <c:v>16.317</c:v>
                </c:pt>
                <c:pt idx="1521">
                  <c:v>16.327999999999999</c:v>
                </c:pt>
                <c:pt idx="1522">
                  <c:v>16.331</c:v>
                </c:pt>
                <c:pt idx="1523">
                  <c:v>16.338999999999999</c:v>
                </c:pt>
                <c:pt idx="1524">
                  <c:v>16.364999999999998</c:v>
                </c:pt>
                <c:pt idx="1525">
                  <c:v>16.370999999999999</c:v>
                </c:pt>
                <c:pt idx="1526">
                  <c:v>16.401</c:v>
                </c:pt>
                <c:pt idx="1527">
                  <c:v>16.425000000000001</c:v>
                </c:pt>
                <c:pt idx="1528">
                  <c:v>16.443000000000001</c:v>
                </c:pt>
                <c:pt idx="1529">
                  <c:v>16.451000000000001</c:v>
                </c:pt>
                <c:pt idx="1530">
                  <c:v>16.459</c:v>
                </c:pt>
                <c:pt idx="1531">
                  <c:v>16.483000000000001</c:v>
                </c:pt>
                <c:pt idx="1532">
                  <c:v>16.552</c:v>
                </c:pt>
                <c:pt idx="1533">
                  <c:v>16.574999999999999</c:v>
                </c:pt>
                <c:pt idx="1534">
                  <c:v>16.571000000000002</c:v>
                </c:pt>
                <c:pt idx="1535">
                  <c:v>16.571000000000002</c:v>
                </c:pt>
                <c:pt idx="1536">
                  <c:v>16.561</c:v>
                </c:pt>
                <c:pt idx="1537">
                  <c:v>16.542000000000002</c:v>
                </c:pt>
                <c:pt idx="1538">
                  <c:v>16.533000000000001</c:v>
                </c:pt>
                <c:pt idx="1539">
                  <c:v>16.521999999999998</c:v>
                </c:pt>
                <c:pt idx="1540">
                  <c:v>16.516999999999999</c:v>
                </c:pt>
                <c:pt idx="1541">
                  <c:v>16.474</c:v>
                </c:pt>
                <c:pt idx="1542">
                  <c:v>16.471</c:v>
                </c:pt>
                <c:pt idx="1543">
                  <c:v>16.462</c:v>
                </c:pt>
                <c:pt idx="1544">
                  <c:v>16.472000000000001</c:v>
                </c:pt>
                <c:pt idx="1545">
                  <c:v>16.472000000000001</c:v>
                </c:pt>
                <c:pt idx="1546">
                  <c:v>16.469000000000001</c:v>
                </c:pt>
                <c:pt idx="1547">
                  <c:v>16.459</c:v>
                </c:pt>
                <c:pt idx="1548">
                  <c:v>16.423999999999999</c:v>
                </c:pt>
                <c:pt idx="1549">
                  <c:v>16.420000000000002</c:v>
                </c:pt>
                <c:pt idx="1550">
                  <c:v>16.434000000000001</c:v>
                </c:pt>
                <c:pt idx="1551">
                  <c:v>16.437999999999999</c:v>
                </c:pt>
                <c:pt idx="1552">
                  <c:v>16.457000000000001</c:v>
                </c:pt>
                <c:pt idx="1553">
                  <c:v>16.465</c:v>
                </c:pt>
                <c:pt idx="1554">
                  <c:v>16.474</c:v>
                </c:pt>
                <c:pt idx="1555">
                  <c:v>16.472000000000001</c:v>
                </c:pt>
                <c:pt idx="1556">
                  <c:v>16.47</c:v>
                </c:pt>
                <c:pt idx="1557">
                  <c:v>16.468</c:v>
                </c:pt>
                <c:pt idx="1558">
                  <c:v>16.463000000000001</c:v>
                </c:pt>
                <c:pt idx="1559">
                  <c:v>16.46</c:v>
                </c:pt>
                <c:pt idx="1560">
                  <c:v>16.475999999999999</c:v>
                </c:pt>
                <c:pt idx="1561">
                  <c:v>16.477</c:v>
                </c:pt>
                <c:pt idx="1562">
                  <c:v>16.478000000000002</c:v>
                </c:pt>
                <c:pt idx="1563">
                  <c:v>16.481000000000002</c:v>
                </c:pt>
                <c:pt idx="1564">
                  <c:v>16.484999999999999</c:v>
                </c:pt>
                <c:pt idx="1565">
                  <c:v>16.494</c:v>
                </c:pt>
                <c:pt idx="1566">
                  <c:v>16.504999999999999</c:v>
                </c:pt>
                <c:pt idx="1567">
                  <c:v>16.509</c:v>
                </c:pt>
                <c:pt idx="1568">
                  <c:v>16.513999999999999</c:v>
                </c:pt>
                <c:pt idx="1569">
                  <c:v>16.527000000000001</c:v>
                </c:pt>
                <c:pt idx="1570">
                  <c:v>16.527000000000001</c:v>
                </c:pt>
                <c:pt idx="1571">
                  <c:v>16.523</c:v>
                </c:pt>
                <c:pt idx="1572">
                  <c:v>16.524000000000001</c:v>
                </c:pt>
                <c:pt idx="1573">
                  <c:v>16.521999999999998</c:v>
                </c:pt>
                <c:pt idx="1574">
                  <c:v>16.526</c:v>
                </c:pt>
                <c:pt idx="1575">
                  <c:v>16.513000000000002</c:v>
                </c:pt>
                <c:pt idx="1576">
                  <c:v>16.521999999999998</c:v>
                </c:pt>
                <c:pt idx="1577">
                  <c:v>16.542000000000002</c:v>
                </c:pt>
                <c:pt idx="1578">
                  <c:v>16.542999999999999</c:v>
                </c:pt>
                <c:pt idx="1579">
                  <c:v>16.542999999999999</c:v>
                </c:pt>
                <c:pt idx="1580">
                  <c:v>16.542999999999999</c:v>
                </c:pt>
                <c:pt idx="1581">
                  <c:v>16.52</c:v>
                </c:pt>
                <c:pt idx="1582">
                  <c:v>16.504999999999999</c:v>
                </c:pt>
                <c:pt idx="1583">
                  <c:v>16.507999999999999</c:v>
                </c:pt>
                <c:pt idx="1584">
                  <c:v>16.526</c:v>
                </c:pt>
                <c:pt idx="1585">
                  <c:v>16.568000000000001</c:v>
                </c:pt>
                <c:pt idx="1586">
                  <c:v>16.623999999999999</c:v>
                </c:pt>
                <c:pt idx="1587">
                  <c:v>16.63</c:v>
                </c:pt>
                <c:pt idx="1588">
                  <c:v>16.632999999999999</c:v>
                </c:pt>
                <c:pt idx="1589">
                  <c:v>16.64</c:v>
                </c:pt>
                <c:pt idx="1590">
                  <c:v>16.632000000000001</c:v>
                </c:pt>
                <c:pt idx="1591">
                  <c:v>16.625</c:v>
                </c:pt>
                <c:pt idx="1592">
                  <c:v>16.600999999999999</c:v>
                </c:pt>
                <c:pt idx="1593">
                  <c:v>16.602</c:v>
                </c:pt>
                <c:pt idx="1594">
                  <c:v>16.593</c:v>
                </c:pt>
                <c:pt idx="1595">
                  <c:v>16.588000000000001</c:v>
                </c:pt>
                <c:pt idx="1596">
                  <c:v>16.579999999999998</c:v>
                </c:pt>
                <c:pt idx="1597">
                  <c:v>16.574000000000002</c:v>
                </c:pt>
                <c:pt idx="1598">
                  <c:v>16.559000000000001</c:v>
                </c:pt>
                <c:pt idx="1599">
                  <c:v>16.553000000000001</c:v>
                </c:pt>
                <c:pt idx="1600">
                  <c:v>16.558</c:v>
                </c:pt>
                <c:pt idx="1601">
                  <c:v>16.568999999999999</c:v>
                </c:pt>
                <c:pt idx="1602">
                  <c:v>16.576000000000001</c:v>
                </c:pt>
                <c:pt idx="1603">
                  <c:v>16.609000000000002</c:v>
                </c:pt>
                <c:pt idx="1604">
                  <c:v>16.611999999999998</c:v>
                </c:pt>
                <c:pt idx="1605">
                  <c:v>16.614999999999998</c:v>
                </c:pt>
                <c:pt idx="1606">
                  <c:v>16.641999999999999</c:v>
                </c:pt>
                <c:pt idx="1607">
                  <c:v>16.649999999999999</c:v>
                </c:pt>
                <c:pt idx="1608">
                  <c:v>16.652999999999999</c:v>
                </c:pt>
                <c:pt idx="1609">
                  <c:v>16.657</c:v>
                </c:pt>
                <c:pt idx="1610">
                  <c:v>16.658000000000001</c:v>
                </c:pt>
                <c:pt idx="1611">
                  <c:v>16.658999999999999</c:v>
                </c:pt>
                <c:pt idx="1612">
                  <c:v>16.652000000000001</c:v>
                </c:pt>
                <c:pt idx="1613">
                  <c:v>16.635999999999999</c:v>
                </c:pt>
                <c:pt idx="1614">
                  <c:v>16.62</c:v>
                </c:pt>
                <c:pt idx="1615">
                  <c:v>16.562000000000001</c:v>
                </c:pt>
                <c:pt idx="1616">
                  <c:v>16.556000000000001</c:v>
                </c:pt>
                <c:pt idx="1617">
                  <c:v>16.501999999999999</c:v>
                </c:pt>
                <c:pt idx="1618">
                  <c:v>16.46</c:v>
                </c:pt>
                <c:pt idx="1619">
                  <c:v>16.38</c:v>
                </c:pt>
                <c:pt idx="1620">
                  <c:v>16.355</c:v>
                </c:pt>
                <c:pt idx="1621">
                  <c:v>16.346</c:v>
                </c:pt>
                <c:pt idx="1622">
                  <c:v>16.303000000000001</c:v>
                </c:pt>
                <c:pt idx="1623">
                  <c:v>16.163</c:v>
                </c:pt>
                <c:pt idx="1624">
                  <c:v>16.076000000000001</c:v>
                </c:pt>
                <c:pt idx="1625">
                  <c:v>16.007000000000001</c:v>
                </c:pt>
                <c:pt idx="1626">
                  <c:v>16.013999999999999</c:v>
                </c:pt>
                <c:pt idx="1627">
                  <c:v>16.033999999999999</c:v>
                </c:pt>
                <c:pt idx="1628">
                  <c:v>16.102</c:v>
                </c:pt>
                <c:pt idx="1629">
                  <c:v>16.125</c:v>
                </c:pt>
                <c:pt idx="1630">
                  <c:v>16.145</c:v>
                </c:pt>
                <c:pt idx="1631">
                  <c:v>16.143000000000001</c:v>
                </c:pt>
                <c:pt idx="1632">
                  <c:v>16.143999999999998</c:v>
                </c:pt>
                <c:pt idx="1633">
                  <c:v>16.111000000000001</c:v>
                </c:pt>
                <c:pt idx="1634">
                  <c:v>16.007000000000001</c:v>
                </c:pt>
                <c:pt idx="1635">
                  <c:v>15.964</c:v>
                </c:pt>
                <c:pt idx="1636">
                  <c:v>15.951000000000001</c:v>
                </c:pt>
                <c:pt idx="1637">
                  <c:v>15.943</c:v>
                </c:pt>
                <c:pt idx="1638">
                  <c:v>15.917999999999999</c:v>
                </c:pt>
                <c:pt idx="1639">
                  <c:v>15.917999999999999</c:v>
                </c:pt>
                <c:pt idx="1640">
                  <c:v>15.996</c:v>
                </c:pt>
                <c:pt idx="1641">
                  <c:v>16.155000000000001</c:v>
                </c:pt>
                <c:pt idx="1642">
                  <c:v>16.163</c:v>
                </c:pt>
                <c:pt idx="1643">
                  <c:v>16.178000000000001</c:v>
                </c:pt>
                <c:pt idx="1644">
                  <c:v>16.260999999999999</c:v>
                </c:pt>
                <c:pt idx="1645">
                  <c:v>16.283999999999999</c:v>
                </c:pt>
                <c:pt idx="1646">
                  <c:v>16.268999999999998</c:v>
                </c:pt>
                <c:pt idx="1647">
                  <c:v>16.257999999999999</c:v>
                </c:pt>
                <c:pt idx="1648">
                  <c:v>16.234000000000002</c:v>
                </c:pt>
                <c:pt idx="1649">
                  <c:v>16.2</c:v>
                </c:pt>
                <c:pt idx="1650">
                  <c:v>16.125</c:v>
                </c:pt>
                <c:pt idx="1651">
                  <c:v>16.076000000000001</c:v>
                </c:pt>
                <c:pt idx="1652">
                  <c:v>16.065999999999999</c:v>
                </c:pt>
                <c:pt idx="1653">
                  <c:v>16.050999999999998</c:v>
                </c:pt>
                <c:pt idx="1654">
                  <c:v>16.033999999999999</c:v>
                </c:pt>
                <c:pt idx="1655">
                  <c:v>16.013000000000002</c:v>
                </c:pt>
                <c:pt idx="1656">
                  <c:v>15.973000000000001</c:v>
                </c:pt>
                <c:pt idx="1657">
                  <c:v>15.871</c:v>
                </c:pt>
                <c:pt idx="1658">
                  <c:v>15.866</c:v>
                </c:pt>
                <c:pt idx="1659">
                  <c:v>15.864000000000001</c:v>
                </c:pt>
                <c:pt idx="1660">
                  <c:v>15.859</c:v>
                </c:pt>
                <c:pt idx="1661">
                  <c:v>15.776999999999999</c:v>
                </c:pt>
                <c:pt idx="1662">
                  <c:v>15.755000000000001</c:v>
                </c:pt>
                <c:pt idx="1663">
                  <c:v>15.755000000000001</c:v>
                </c:pt>
                <c:pt idx="1664">
                  <c:v>15.754</c:v>
                </c:pt>
                <c:pt idx="1665">
                  <c:v>15.757999999999999</c:v>
                </c:pt>
                <c:pt idx="1666">
                  <c:v>15.762</c:v>
                </c:pt>
                <c:pt idx="1667">
                  <c:v>15.756</c:v>
                </c:pt>
                <c:pt idx="1668">
                  <c:v>15.79</c:v>
                </c:pt>
                <c:pt idx="1669">
                  <c:v>15.803000000000001</c:v>
                </c:pt>
                <c:pt idx="1670">
                  <c:v>15.798999999999999</c:v>
                </c:pt>
                <c:pt idx="1671">
                  <c:v>15.747</c:v>
                </c:pt>
                <c:pt idx="1672">
                  <c:v>15.706</c:v>
                </c:pt>
                <c:pt idx="1673">
                  <c:v>15.656000000000001</c:v>
                </c:pt>
                <c:pt idx="1674">
                  <c:v>15.585000000000001</c:v>
                </c:pt>
                <c:pt idx="1675">
                  <c:v>15.590999999999999</c:v>
                </c:pt>
                <c:pt idx="1676">
                  <c:v>15.587999999999999</c:v>
                </c:pt>
                <c:pt idx="1677">
                  <c:v>15.587</c:v>
                </c:pt>
                <c:pt idx="1678">
                  <c:v>15.583</c:v>
                </c:pt>
                <c:pt idx="1679">
                  <c:v>15.492000000000001</c:v>
                </c:pt>
                <c:pt idx="1680">
                  <c:v>15.471</c:v>
                </c:pt>
                <c:pt idx="1681">
                  <c:v>15.448</c:v>
                </c:pt>
                <c:pt idx="1682">
                  <c:v>15.539</c:v>
                </c:pt>
                <c:pt idx="1683">
                  <c:v>15.564</c:v>
                </c:pt>
                <c:pt idx="1684">
                  <c:v>15.682</c:v>
                </c:pt>
                <c:pt idx="1685">
                  <c:v>15.709</c:v>
                </c:pt>
                <c:pt idx="1686">
                  <c:v>15.712999999999999</c:v>
                </c:pt>
                <c:pt idx="1687">
                  <c:v>15.476000000000001</c:v>
                </c:pt>
                <c:pt idx="1688">
                  <c:v>15.378</c:v>
                </c:pt>
                <c:pt idx="1689">
                  <c:v>15.183999999999999</c:v>
                </c:pt>
                <c:pt idx="1690">
                  <c:v>15.022</c:v>
                </c:pt>
                <c:pt idx="1691">
                  <c:v>14.938000000000001</c:v>
                </c:pt>
                <c:pt idx="1692">
                  <c:v>14.884</c:v>
                </c:pt>
                <c:pt idx="1693">
                  <c:v>14.71</c:v>
                </c:pt>
                <c:pt idx="1694">
                  <c:v>14.77</c:v>
                </c:pt>
                <c:pt idx="1695">
                  <c:v>14.702999999999999</c:v>
                </c:pt>
                <c:pt idx="1696">
                  <c:v>14.833</c:v>
                </c:pt>
                <c:pt idx="1697">
                  <c:v>14.859</c:v>
                </c:pt>
                <c:pt idx="1698">
                  <c:v>14.819000000000001</c:v>
                </c:pt>
                <c:pt idx="1699">
                  <c:v>14.832000000000001</c:v>
                </c:pt>
                <c:pt idx="1700">
                  <c:v>14.952</c:v>
                </c:pt>
                <c:pt idx="1701">
                  <c:v>14.951000000000001</c:v>
                </c:pt>
                <c:pt idx="1702">
                  <c:v>15.17</c:v>
                </c:pt>
                <c:pt idx="1703">
                  <c:v>15.238</c:v>
                </c:pt>
                <c:pt idx="1704">
                  <c:v>15.507999999999999</c:v>
                </c:pt>
                <c:pt idx="1705">
                  <c:v>15.477</c:v>
                </c:pt>
                <c:pt idx="1706">
                  <c:v>15.525</c:v>
                </c:pt>
                <c:pt idx="1707">
                  <c:v>15.52</c:v>
                </c:pt>
                <c:pt idx="1708">
                  <c:v>15.741</c:v>
                </c:pt>
                <c:pt idx="1709">
                  <c:v>15.798999999999999</c:v>
                </c:pt>
                <c:pt idx="1710">
                  <c:v>15.86</c:v>
                </c:pt>
                <c:pt idx="1711">
                  <c:v>15.959</c:v>
                </c:pt>
                <c:pt idx="1712">
                  <c:v>15.971</c:v>
                </c:pt>
                <c:pt idx="1713">
                  <c:v>15.981999999999999</c:v>
                </c:pt>
                <c:pt idx="1714">
                  <c:v>16.024000000000001</c:v>
                </c:pt>
                <c:pt idx="1715">
                  <c:v>16.047000000000001</c:v>
                </c:pt>
                <c:pt idx="1716">
                  <c:v>16.050999999999998</c:v>
                </c:pt>
                <c:pt idx="1717">
                  <c:v>16.058</c:v>
                </c:pt>
                <c:pt idx="1718">
                  <c:v>16.052</c:v>
                </c:pt>
                <c:pt idx="1719">
                  <c:v>16.05</c:v>
                </c:pt>
                <c:pt idx="1720">
                  <c:v>15.917</c:v>
                </c:pt>
                <c:pt idx="1721">
                  <c:v>15.894</c:v>
                </c:pt>
                <c:pt idx="1722">
                  <c:v>15.847</c:v>
                </c:pt>
                <c:pt idx="1723">
                  <c:v>15.864000000000001</c:v>
                </c:pt>
                <c:pt idx="1724">
                  <c:v>15.81</c:v>
                </c:pt>
                <c:pt idx="1725">
                  <c:v>15.865</c:v>
                </c:pt>
                <c:pt idx="1726">
                  <c:v>15.85</c:v>
                </c:pt>
                <c:pt idx="1727">
                  <c:v>15.96</c:v>
                </c:pt>
                <c:pt idx="1728">
                  <c:v>15.976000000000001</c:v>
                </c:pt>
                <c:pt idx="1729">
                  <c:v>16.023</c:v>
                </c:pt>
                <c:pt idx="1730">
                  <c:v>16.146999999999998</c:v>
                </c:pt>
                <c:pt idx="1731">
                  <c:v>16.187999999999999</c:v>
                </c:pt>
                <c:pt idx="1732">
                  <c:v>16.135999999999999</c:v>
                </c:pt>
                <c:pt idx="1733">
                  <c:v>16.021999999999998</c:v>
                </c:pt>
                <c:pt idx="1734">
                  <c:v>15.997</c:v>
                </c:pt>
                <c:pt idx="1735">
                  <c:v>15.975</c:v>
                </c:pt>
                <c:pt idx="1736">
                  <c:v>15.859</c:v>
                </c:pt>
                <c:pt idx="1737">
                  <c:v>15.811</c:v>
                </c:pt>
                <c:pt idx="1738">
                  <c:v>15.788</c:v>
                </c:pt>
                <c:pt idx="1739">
                  <c:v>15.786</c:v>
                </c:pt>
                <c:pt idx="1740">
                  <c:v>15.848000000000001</c:v>
                </c:pt>
                <c:pt idx="1741">
                  <c:v>15.927</c:v>
                </c:pt>
                <c:pt idx="1742">
                  <c:v>15.952999999999999</c:v>
                </c:pt>
                <c:pt idx="1743">
                  <c:v>16.02</c:v>
                </c:pt>
                <c:pt idx="1744">
                  <c:v>16.056999999999999</c:v>
                </c:pt>
                <c:pt idx="1745">
                  <c:v>16.033999999999999</c:v>
                </c:pt>
                <c:pt idx="1746">
                  <c:v>15.967000000000001</c:v>
                </c:pt>
                <c:pt idx="1747">
                  <c:v>15.746</c:v>
                </c:pt>
                <c:pt idx="1748">
                  <c:v>15.634</c:v>
                </c:pt>
                <c:pt idx="1749">
                  <c:v>15.56</c:v>
                </c:pt>
                <c:pt idx="1750">
                  <c:v>15.535</c:v>
                </c:pt>
                <c:pt idx="1751">
                  <c:v>15.547000000000001</c:v>
                </c:pt>
                <c:pt idx="1752">
                  <c:v>15.728</c:v>
                </c:pt>
                <c:pt idx="1753">
                  <c:v>15.742000000000001</c:v>
                </c:pt>
                <c:pt idx="1754">
                  <c:v>15.747</c:v>
                </c:pt>
                <c:pt idx="1755">
                  <c:v>15.682</c:v>
                </c:pt>
                <c:pt idx="1756">
                  <c:v>15.589</c:v>
                </c:pt>
                <c:pt idx="1757">
                  <c:v>15.548999999999999</c:v>
                </c:pt>
                <c:pt idx="1758">
                  <c:v>15.542</c:v>
                </c:pt>
                <c:pt idx="1759">
                  <c:v>15.534000000000001</c:v>
                </c:pt>
                <c:pt idx="1760">
                  <c:v>15.33</c:v>
                </c:pt>
                <c:pt idx="1761">
                  <c:v>15.236000000000001</c:v>
                </c:pt>
                <c:pt idx="1762">
                  <c:v>15.228999999999999</c:v>
                </c:pt>
                <c:pt idx="1763">
                  <c:v>15.339</c:v>
                </c:pt>
                <c:pt idx="1764">
                  <c:v>15.412000000000001</c:v>
                </c:pt>
                <c:pt idx="1765">
                  <c:v>15.426</c:v>
                </c:pt>
                <c:pt idx="1766">
                  <c:v>15.491</c:v>
                </c:pt>
                <c:pt idx="1767">
                  <c:v>15.555</c:v>
                </c:pt>
                <c:pt idx="1768">
                  <c:v>15.582000000000001</c:v>
                </c:pt>
                <c:pt idx="1769">
                  <c:v>15.59</c:v>
                </c:pt>
                <c:pt idx="1770">
                  <c:v>15.608000000000001</c:v>
                </c:pt>
                <c:pt idx="1771">
                  <c:v>15.63</c:v>
                </c:pt>
                <c:pt idx="1772">
                  <c:v>15.647</c:v>
                </c:pt>
                <c:pt idx="1773">
                  <c:v>15.737</c:v>
                </c:pt>
                <c:pt idx="1774">
                  <c:v>15.881</c:v>
                </c:pt>
                <c:pt idx="1775">
                  <c:v>15.906000000000001</c:v>
                </c:pt>
                <c:pt idx="1776">
                  <c:v>15.907</c:v>
                </c:pt>
                <c:pt idx="1777">
                  <c:v>15.936</c:v>
                </c:pt>
                <c:pt idx="1778">
                  <c:v>15.946999999999999</c:v>
                </c:pt>
                <c:pt idx="1779">
                  <c:v>15.95</c:v>
                </c:pt>
                <c:pt idx="1780">
                  <c:v>15.949</c:v>
                </c:pt>
                <c:pt idx="1781">
                  <c:v>15.954000000000001</c:v>
                </c:pt>
                <c:pt idx="1782">
                  <c:v>15.976000000000001</c:v>
                </c:pt>
                <c:pt idx="1783">
                  <c:v>15.989000000000001</c:v>
                </c:pt>
                <c:pt idx="1784">
                  <c:v>15.986000000000001</c:v>
                </c:pt>
                <c:pt idx="1785">
                  <c:v>15.936999999999999</c:v>
                </c:pt>
                <c:pt idx="1786">
                  <c:v>15.878</c:v>
                </c:pt>
                <c:pt idx="1787">
                  <c:v>15.855</c:v>
                </c:pt>
                <c:pt idx="1788">
                  <c:v>15.845000000000001</c:v>
                </c:pt>
                <c:pt idx="1789">
                  <c:v>15.846</c:v>
                </c:pt>
                <c:pt idx="1790">
                  <c:v>15.848000000000001</c:v>
                </c:pt>
                <c:pt idx="1791">
                  <c:v>15.840999999999999</c:v>
                </c:pt>
                <c:pt idx="1792">
                  <c:v>15.827999999999999</c:v>
                </c:pt>
                <c:pt idx="1793">
                  <c:v>15.731999999999999</c:v>
                </c:pt>
                <c:pt idx="1794">
                  <c:v>15.669</c:v>
                </c:pt>
                <c:pt idx="1795">
                  <c:v>15.64</c:v>
                </c:pt>
                <c:pt idx="1796">
                  <c:v>15.638</c:v>
                </c:pt>
                <c:pt idx="1797">
                  <c:v>15.637</c:v>
                </c:pt>
                <c:pt idx="1798">
                  <c:v>15.648</c:v>
                </c:pt>
                <c:pt idx="1799">
                  <c:v>15.695</c:v>
                </c:pt>
                <c:pt idx="1800">
                  <c:v>15.715999999999999</c:v>
                </c:pt>
                <c:pt idx="1801">
                  <c:v>15.73</c:v>
                </c:pt>
                <c:pt idx="1802">
                  <c:v>15.733000000000001</c:v>
                </c:pt>
                <c:pt idx="1803">
                  <c:v>15.705</c:v>
                </c:pt>
                <c:pt idx="1804">
                  <c:v>15.68</c:v>
                </c:pt>
                <c:pt idx="1805">
                  <c:v>15.637</c:v>
                </c:pt>
                <c:pt idx="1806">
                  <c:v>15.532</c:v>
                </c:pt>
                <c:pt idx="1807">
                  <c:v>15.492000000000001</c:v>
                </c:pt>
                <c:pt idx="1808">
                  <c:v>15.454000000000001</c:v>
                </c:pt>
                <c:pt idx="1809">
                  <c:v>15.439</c:v>
                </c:pt>
                <c:pt idx="1810">
                  <c:v>15.448</c:v>
                </c:pt>
                <c:pt idx="1811">
                  <c:v>15.542</c:v>
                </c:pt>
                <c:pt idx="1812">
                  <c:v>15.72</c:v>
                </c:pt>
                <c:pt idx="1813">
                  <c:v>15.759</c:v>
                </c:pt>
                <c:pt idx="1814">
                  <c:v>15.792</c:v>
                </c:pt>
                <c:pt idx="1815">
                  <c:v>15.958</c:v>
                </c:pt>
                <c:pt idx="1816">
                  <c:v>16.053999999999998</c:v>
                </c:pt>
                <c:pt idx="1817">
                  <c:v>16.100000000000001</c:v>
                </c:pt>
                <c:pt idx="1818">
                  <c:v>16.103000000000002</c:v>
                </c:pt>
                <c:pt idx="1819">
                  <c:v>16.103999999999999</c:v>
                </c:pt>
                <c:pt idx="1820">
                  <c:v>16.103000000000002</c:v>
                </c:pt>
                <c:pt idx="1821">
                  <c:v>16.077000000000002</c:v>
                </c:pt>
                <c:pt idx="1822">
                  <c:v>16.071000000000002</c:v>
                </c:pt>
                <c:pt idx="1823">
                  <c:v>16.068999999999999</c:v>
                </c:pt>
                <c:pt idx="1824">
                  <c:v>16.074999999999999</c:v>
                </c:pt>
                <c:pt idx="1825">
                  <c:v>16.082000000000001</c:v>
                </c:pt>
                <c:pt idx="1826">
                  <c:v>16.096</c:v>
                </c:pt>
                <c:pt idx="1827">
                  <c:v>16.114000000000001</c:v>
                </c:pt>
                <c:pt idx="1828">
                  <c:v>16.131</c:v>
                </c:pt>
                <c:pt idx="1829">
                  <c:v>16.151</c:v>
                </c:pt>
                <c:pt idx="1830">
                  <c:v>16.117000000000001</c:v>
                </c:pt>
                <c:pt idx="1831">
                  <c:v>16.096</c:v>
                </c:pt>
                <c:pt idx="1832">
                  <c:v>16.094999999999999</c:v>
                </c:pt>
                <c:pt idx="1833">
                  <c:v>16.097999999999999</c:v>
                </c:pt>
                <c:pt idx="1834">
                  <c:v>16.120999999999999</c:v>
                </c:pt>
                <c:pt idx="1835">
                  <c:v>16.131</c:v>
                </c:pt>
                <c:pt idx="1836">
                  <c:v>16.129000000000001</c:v>
                </c:pt>
                <c:pt idx="1837">
                  <c:v>16.126999999999999</c:v>
                </c:pt>
                <c:pt idx="1838">
                  <c:v>16.122</c:v>
                </c:pt>
                <c:pt idx="1839">
                  <c:v>16.119</c:v>
                </c:pt>
                <c:pt idx="1840">
                  <c:v>16.094000000000001</c:v>
                </c:pt>
                <c:pt idx="1841">
                  <c:v>16.093</c:v>
                </c:pt>
                <c:pt idx="1842">
                  <c:v>16.09</c:v>
                </c:pt>
                <c:pt idx="1843">
                  <c:v>16.082999999999998</c:v>
                </c:pt>
                <c:pt idx="1844">
                  <c:v>16.091000000000001</c:v>
                </c:pt>
                <c:pt idx="1845">
                  <c:v>16.102</c:v>
                </c:pt>
                <c:pt idx="1846">
                  <c:v>16.123999999999999</c:v>
                </c:pt>
                <c:pt idx="1847">
                  <c:v>16.132000000000001</c:v>
                </c:pt>
                <c:pt idx="1848">
                  <c:v>16.138999999999999</c:v>
                </c:pt>
                <c:pt idx="1849">
                  <c:v>16.14</c:v>
                </c:pt>
                <c:pt idx="1850">
                  <c:v>16.172000000000001</c:v>
                </c:pt>
                <c:pt idx="1851">
                  <c:v>16.181000000000001</c:v>
                </c:pt>
                <c:pt idx="1852">
                  <c:v>16.181000000000001</c:v>
                </c:pt>
                <c:pt idx="1853">
                  <c:v>16.192</c:v>
                </c:pt>
                <c:pt idx="1854">
                  <c:v>16.193000000000001</c:v>
                </c:pt>
                <c:pt idx="1855">
                  <c:v>16.193999999999999</c:v>
                </c:pt>
                <c:pt idx="1856">
                  <c:v>16.198</c:v>
                </c:pt>
                <c:pt idx="1857">
                  <c:v>16.224</c:v>
                </c:pt>
                <c:pt idx="1858">
                  <c:v>16.256</c:v>
                </c:pt>
                <c:pt idx="1859">
                  <c:v>16.256</c:v>
                </c:pt>
                <c:pt idx="1860">
                  <c:v>16.265000000000001</c:v>
                </c:pt>
                <c:pt idx="1861">
                  <c:v>16.271999999999998</c:v>
                </c:pt>
                <c:pt idx="1862">
                  <c:v>16.288</c:v>
                </c:pt>
                <c:pt idx="1863">
                  <c:v>16.288</c:v>
                </c:pt>
                <c:pt idx="1864">
                  <c:v>16.280999999999999</c:v>
                </c:pt>
                <c:pt idx="1865">
                  <c:v>16.263000000000002</c:v>
                </c:pt>
                <c:pt idx="1866">
                  <c:v>16.260000000000002</c:v>
                </c:pt>
                <c:pt idx="1867">
                  <c:v>16.257000000000001</c:v>
                </c:pt>
                <c:pt idx="1868">
                  <c:v>16.228999999999999</c:v>
                </c:pt>
                <c:pt idx="1869">
                  <c:v>16.215</c:v>
                </c:pt>
                <c:pt idx="1870">
                  <c:v>16.210999999999999</c:v>
                </c:pt>
                <c:pt idx="1871">
                  <c:v>16.218</c:v>
                </c:pt>
                <c:pt idx="1872">
                  <c:v>16.184999999999999</c:v>
                </c:pt>
                <c:pt idx="1873">
                  <c:v>16.155000000000001</c:v>
                </c:pt>
                <c:pt idx="1874">
                  <c:v>16.13</c:v>
                </c:pt>
                <c:pt idx="1875">
                  <c:v>16.134</c:v>
                </c:pt>
                <c:pt idx="1876">
                  <c:v>16.123000000000001</c:v>
                </c:pt>
                <c:pt idx="1877">
                  <c:v>16.114000000000001</c:v>
                </c:pt>
                <c:pt idx="1878">
                  <c:v>16.097000000000001</c:v>
                </c:pt>
                <c:pt idx="1879">
                  <c:v>16.108000000000001</c:v>
                </c:pt>
                <c:pt idx="1880">
                  <c:v>16.097000000000001</c:v>
                </c:pt>
                <c:pt idx="1881">
                  <c:v>16.077000000000002</c:v>
                </c:pt>
                <c:pt idx="1882">
                  <c:v>16.061</c:v>
                </c:pt>
                <c:pt idx="1883">
                  <c:v>16.079999999999998</c:v>
                </c:pt>
                <c:pt idx="1884">
                  <c:v>16.088999999999999</c:v>
                </c:pt>
                <c:pt idx="1885">
                  <c:v>16.085999999999999</c:v>
                </c:pt>
                <c:pt idx="1886">
                  <c:v>16.050999999999998</c:v>
                </c:pt>
                <c:pt idx="1887">
                  <c:v>16.026</c:v>
                </c:pt>
                <c:pt idx="1888">
                  <c:v>16.029</c:v>
                </c:pt>
                <c:pt idx="1889">
                  <c:v>16.029</c:v>
                </c:pt>
                <c:pt idx="1890">
                  <c:v>16.047999999999998</c:v>
                </c:pt>
                <c:pt idx="1891">
                  <c:v>16.053000000000001</c:v>
                </c:pt>
                <c:pt idx="1892">
                  <c:v>16.076000000000001</c:v>
                </c:pt>
                <c:pt idx="1893">
                  <c:v>16.074999999999999</c:v>
                </c:pt>
                <c:pt idx="1894">
                  <c:v>16.077999999999999</c:v>
                </c:pt>
                <c:pt idx="1895">
                  <c:v>16.113</c:v>
                </c:pt>
                <c:pt idx="1896">
                  <c:v>16.145</c:v>
                </c:pt>
                <c:pt idx="1897">
                  <c:v>16.143000000000001</c:v>
                </c:pt>
                <c:pt idx="1898">
                  <c:v>16.148</c:v>
                </c:pt>
                <c:pt idx="1899">
                  <c:v>16.161999999999999</c:v>
                </c:pt>
                <c:pt idx="1900">
                  <c:v>16.173999999999999</c:v>
                </c:pt>
                <c:pt idx="1901">
                  <c:v>16.16</c:v>
                </c:pt>
                <c:pt idx="1902">
                  <c:v>16.151</c:v>
                </c:pt>
                <c:pt idx="1903">
                  <c:v>16.143999999999998</c:v>
                </c:pt>
                <c:pt idx="1904">
                  <c:v>16.132999999999999</c:v>
                </c:pt>
                <c:pt idx="1905">
                  <c:v>16.132000000000001</c:v>
                </c:pt>
                <c:pt idx="1906">
                  <c:v>16.128</c:v>
                </c:pt>
                <c:pt idx="1907">
                  <c:v>16.143999999999998</c:v>
                </c:pt>
                <c:pt idx="1908">
                  <c:v>16.158999999999999</c:v>
                </c:pt>
                <c:pt idx="1909">
                  <c:v>16.163</c:v>
                </c:pt>
                <c:pt idx="1910">
                  <c:v>16.170999999999999</c:v>
                </c:pt>
                <c:pt idx="1911">
                  <c:v>16.166</c:v>
                </c:pt>
                <c:pt idx="1912">
                  <c:v>16.103999999999999</c:v>
                </c:pt>
                <c:pt idx="1913">
                  <c:v>16.088000000000001</c:v>
                </c:pt>
                <c:pt idx="1914">
                  <c:v>16.074999999999999</c:v>
                </c:pt>
                <c:pt idx="1915">
                  <c:v>16.010999999999999</c:v>
                </c:pt>
                <c:pt idx="1916">
                  <c:v>15.923</c:v>
                </c:pt>
                <c:pt idx="1917">
                  <c:v>15.917</c:v>
                </c:pt>
                <c:pt idx="1918">
                  <c:v>15.911</c:v>
                </c:pt>
                <c:pt idx="1919">
                  <c:v>15.837</c:v>
                </c:pt>
                <c:pt idx="1920">
                  <c:v>15.836</c:v>
                </c:pt>
                <c:pt idx="1921">
                  <c:v>15.805</c:v>
                </c:pt>
                <c:pt idx="1922">
                  <c:v>15.804</c:v>
                </c:pt>
                <c:pt idx="1923">
                  <c:v>15.805999999999999</c:v>
                </c:pt>
                <c:pt idx="1924">
                  <c:v>15.847</c:v>
                </c:pt>
                <c:pt idx="1925">
                  <c:v>15.896000000000001</c:v>
                </c:pt>
                <c:pt idx="1926">
                  <c:v>15.917</c:v>
                </c:pt>
                <c:pt idx="1927">
                  <c:v>15.89</c:v>
                </c:pt>
                <c:pt idx="1928">
                  <c:v>15.881</c:v>
                </c:pt>
                <c:pt idx="1929">
                  <c:v>15.866</c:v>
                </c:pt>
                <c:pt idx="1930">
                  <c:v>15.839</c:v>
                </c:pt>
                <c:pt idx="1931">
                  <c:v>15.805999999999999</c:v>
                </c:pt>
                <c:pt idx="1932">
                  <c:v>15.776999999999999</c:v>
                </c:pt>
                <c:pt idx="1933">
                  <c:v>15.744999999999999</c:v>
                </c:pt>
                <c:pt idx="1934">
                  <c:v>15.722</c:v>
                </c:pt>
                <c:pt idx="1935">
                  <c:v>15.743</c:v>
                </c:pt>
                <c:pt idx="1936">
                  <c:v>15.821</c:v>
                </c:pt>
                <c:pt idx="1937">
                  <c:v>15.829000000000001</c:v>
                </c:pt>
                <c:pt idx="1938">
                  <c:v>15.827</c:v>
                </c:pt>
                <c:pt idx="1939">
                  <c:v>15.801</c:v>
                </c:pt>
                <c:pt idx="1940">
                  <c:v>15.788</c:v>
                </c:pt>
                <c:pt idx="1941">
                  <c:v>15.78</c:v>
                </c:pt>
                <c:pt idx="1942">
                  <c:v>15.776</c:v>
                </c:pt>
                <c:pt idx="1943">
                  <c:v>15.786</c:v>
                </c:pt>
                <c:pt idx="1944">
                  <c:v>15.789</c:v>
                </c:pt>
                <c:pt idx="1945">
                  <c:v>15.791</c:v>
                </c:pt>
                <c:pt idx="1946">
                  <c:v>15.818</c:v>
                </c:pt>
                <c:pt idx="1947">
                  <c:v>15.827</c:v>
                </c:pt>
                <c:pt idx="1948">
                  <c:v>15.845000000000001</c:v>
                </c:pt>
                <c:pt idx="1949">
                  <c:v>15.846</c:v>
                </c:pt>
                <c:pt idx="1950">
                  <c:v>15.85</c:v>
                </c:pt>
                <c:pt idx="1951">
                  <c:v>15.898</c:v>
                </c:pt>
                <c:pt idx="1952">
                  <c:v>15.907999999999999</c:v>
                </c:pt>
                <c:pt idx="1953">
                  <c:v>15.932</c:v>
                </c:pt>
                <c:pt idx="1954">
                  <c:v>15.938000000000001</c:v>
                </c:pt>
                <c:pt idx="1955">
                  <c:v>15.942</c:v>
                </c:pt>
                <c:pt idx="1956">
                  <c:v>15.952</c:v>
                </c:pt>
                <c:pt idx="1957">
                  <c:v>15.96</c:v>
                </c:pt>
                <c:pt idx="1958">
                  <c:v>15.958</c:v>
                </c:pt>
                <c:pt idx="1959">
                  <c:v>15.935</c:v>
                </c:pt>
                <c:pt idx="1960">
                  <c:v>15.897</c:v>
                </c:pt>
                <c:pt idx="1961">
                  <c:v>15.856999999999999</c:v>
                </c:pt>
                <c:pt idx="1962">
                  <c:v>15.81</c:v>
                </c:pt>
                <c:pt idx="1963">
                  <c:v>15.755000000000001</c:v>
                </c:pt>
                <c:pt idx="1964">
                  <c:v>15.699</c:v>
                </c:pt>
                <c:pt idx="1965">
                  <c:v>15.493</c:v>
                </c:pt>
                <c:pt idx="1966">
                  <c:v>15.384</c:v>
                </c:pt>
                <c:pt idx="1967">
                  <c:v>15.313000000000001</c:v>
                </c:pt>
                <c:pt idx="1968">
                  <c:v>15.266999999999999</c:v>
                </c:pt>
                <c:pt idx="1969">
                  <c:v>15.255000000000001</c:v>
                </c:pt>
                <c:pt idx="1970">
                  <c:v>15.242000000000001</c:v>
                </c:pt>
                <c:pt idx="1971">
                  <c:v>15.2</c:v>
                </c:pt>
                <c:pt idx="1972">
                  <c:v>15.153</c:v>
                </c:pt>
                <c:pt idx="1973">
                  <c:v>15.146000000000001</c:v>
                </c:pt>
                <c:pt idx="1974">
                  <c:v>15.141999999999999</c:v>
                </c:pt>
                <c:pt idx="1975">
                  <c:v>15.095000000000001</c:v>
                </c:pt>
                <c:pt idx="1976">
                  <c:v>15.067</c:v>
                </c:pt>
                <c:pt idx="1977">
                  <c:v>15.064</c:v>
                </c:pt>
                <c:pt idx="1978">
                  <c:v>15.058999999999999</c:v>
                </c:pt>
                <c:pt idx="1979">
                  <c:v>15.045999999999999</c:v>
                </c:pt>
                <c:pt idx="1980">
                  <c:v>15.045999999999999</c:v>
                </c:pt>
                <c:pt idx="1981">
                  <c:v>15.045</c:v>
                </c:pt>
                <c:pt idx="1982">
                  <c:v>14.994</c:v>
                </c:pt>
                <c:pt idx="1983">
                  <c:v>14.933</c:v>
                </c:pt>
                <c:pt idx="1984">
                  <c:v>14.926</c:v>
                </c:pt>
                <c:pt idx="1985">
                  <c:v>14.912000000000001</c:v>
                </c:pt>
                <c:pt idx="1986">
                  <c:v>14.753</c:v>
                </c:pt>
                <c:pt idx="1987">
                  <c:v>14.609</c:v>
                </c:pt>
                <c:pt idx="1988">
                  <c:v>14.581</c:v>
                </c:pt>
                <c:pt idx="1989">
                  <c:v>14.567</c:v>
                </c:pt>
                <c:pt idx="1990">
                  <c:v>14.651</c:v>
                </c:pt>
                <c:pt idx="1991">
                  <c:v>14.792999999999999</c:v>
                </c:pt>
                <c:pt idx="1992">
                  <c:v>14.847</c:v>
                </c:pt>
                <c:pt idx="1993">
                  <c:v>14.88</c:v>
                </c:pt>
                <c:pt idx="1994">
                  <c:v>14.917999999999999</c:v>
                </c:pt>
                <c:pt idx="1995">
                  <c:v>14.904999999999999</c:v>
                </c:pt>
                <c:pt idx="1996">
                  <c:v>14.878</c:v>
                </c:pt>
                <c:pt idx="1997">
                  <c:v>14.84</c:v>
                </c:pt>
                <c:pt idx="1998">
                  <c:v>14.821</c:v>
                </c:pt>
                <c:pt idx="1999">
                  <c:v>14.834</c:v>
                </c:pt>
                <c:pt idx="2000">
                  <c:v>14.874000000000001</c:v>
                </c:pt>
                <c:pt idx="2001">
                  <c:v>14.927</c:v>
                </c:pt>
                <c:pt idx="2002">
                  <c:v>14.927</c:v>
                </c:pt>
                <c:pt idx="2003">
                  <c:v>14.904</c:v>
                </c:pt>
                <c:pt idx="2004">
                  <c:v>14.888999999999999</c:v>
                </c:pt>
                <c:pt idx="2005">
                  <c:v>14.865</c:v>
                </c:pt>
                <c:pt idx="2006">
                  <c:v>14.869</c:v>
                </c:pt>
                <c:pt idx="2007">
                  <c:v>14.891999999999999</c:v>
                </c:pt>
                <c:pt idx="2008">
                  <c:v>15.041</c:v>
                </c:pt>
                <c:pt idx="2009">
                  <c:v>15.109</c:v>
                </c:pt>
                <c:pt idx="2010">
                  <c:v>15.118</c:v>
                </c:pt>
                <c:pt idx="2011">
                  <c:v>15.013</c:v>
                </c:pt>
                <c:pt idx="2012">
                  <c:v>14.986000000000001</c:v>
                </c:pt>
                <c:pt idx="2013">
                  <c:v>14.885999999999999</c:v>
                </c:pt>
                <c:pt idx="2014">
                  <c:v>14.88</c:v>
                </c:pt>
                <c:pt idx="2015">
                  <c:v>14.846</c:v>
                </c:pt>
                <c:pt idx="2016">
                  <c:v>14.869</c:v>
                </c:pt>
                <c:pt idx="2017">
                  <c:v>14.875999999999999</c:v>
                </c:pt>
                <c:pt idx="2018">
                  <c:v>14.984</c:v>
                </c:pt>
                <c:pt idx="2019">
                  <c:v>15.05</c:v>
                </c:pt>
                <c:pt idx="2020">
                  <c:v>15.195</c:v>
                </c:pt>
                <c:pt idx="2021">
                  <c:v>15.101000000000001</c:v>
                </c:pt>
                <c:pt idx="2022">
                  <c:v>14.993</c:v>
                </c:pt>
                <c:pt idx="2023">
                  <c:v>14.975</c:v>
                </c:pt>
                <c:pt idx="2024">
                  <c:v>14.973000000000001</c:v>
                </c:pt>
                <c:pt idx="2025">
                  <c:v>15.045</c:v>
                </c:pt>
                <c:pt idx="2026">
                  <c:v>15.157</c:v>
                </c:pt>
                <c:pt idx="2027">
                  <c:v>15.205</c:v>
                </c:pt>
                <c:pt idx="2028">
                  <c:v>15.257</c:v>
                </c:pt>
                <c:pt idx="2029">
                  <c:v>15.382999999999999</c:v>
                </c:pt>
                <c:pt idx="2030">
                  <c:v>15.487</c:v>
                </c:pt>
                <c:pt idx="2031">
                  <c:v>15.541</c:v>
                </c:pt>
                <c:pt idx="2032">
                  <c:v>15.587999999999999</c:v>
                </c:pt>
                <c:pt idx="2033">
                  <c:v>15.621</c:v>
                </c:pt>
                <c:pt idx="2034">
                  <c:v>15.579000000000001</c:v>
                </c:pt>
                <c:pt idx="2035">
                  <c:v>15.516999999999999</c:v>
                </c:pt>
                <c:pt idx="2036">
                  <c:v>15.445</c:v>
                </c:pt>
                <c:pt idx="2037">
                  <c:v>15.432</c:v>
                </c:pt>
                <c:pt idx="2038">
                  <c:v>15.353999999999999</c:v>
                </c:pt>
                <c:pt idx="2039">
                  <c:v>15.372999999999999</c:v>
                </c:pt>
                <c:pt idx="2040">
                  <c:v>15.51</c:v>
                </c:pt>
                <c:pt idx="2041">
                  <c:v>15.58</c:v>
                </c:pt>
                <c:pt idx="2042">
                  <c:v>15.634</c:v>
                </c:pt>
                <c:pt idx="2043">
                  <c:v>15.657</c:v>
                </c:pt>
                <c:pt idx="2044">
                  <c:v>15.664</c:v>
                </c:pt>
                <c:pt idx="2045">
                  <c:v>15.666</c:v>
                </c:pt>
                <c:pt idx="2046">
                  <c:v>15.667</c:v>
                </c:pt>
                <c:pt idx="2047">
                  <c:v>15.662000000000001</c:v>
                </c:pt>
                <c:pt idx="2048">
                  <c:v>15.641999999999999</c:v>
                </c:pt>
                <c:pt idx="2049">
                  <c:v>15.612</c:v>
                </c:pt>
                <c:pt idx="2050">
                  <c:v>15.579000000000001</c:v>
                </c:pt>
                <c:pt idx="2051">
                  <c:v>15.539</c:v>
                </c:pt>
                <c:pt idx="2052">
                  <c:v>15.484</c:v>
                </c:pt>
                <c:pt idx="2053">
                  <c:v>15.419</c:v>
                </c:pt>
                <c:pt idx="2054">
                  <c:v>15.305999999999999</c:v>
                </c:pt>
                <c:pt idx="2055">
                  <c:v>15.254</c:v>
                </c:pt>
                <c:pt idx="2056">
                  <c:v>15.214</c:v>
                </c:pt>
                <c:pt idx="2057">
                  <c:v>15.256</c:v>
                </c:pt>
                <c:pt idx="2058">
                  <c:v>15.35</c:v>
                </c:pt>
                <c:pt idx="2059">
                  <c:v>15.474</c:v>
                </c:pt>
                <c:pt idx="2060">
                  <c:v>15.57</c:v>
                </c:pt>
                <c:pt idx="2061">
                  <c:v>15.664999999999999</c:v>
                </c:pt>
                <c:pt idx="2062">
                  <c:v>15.766</c:v>
                </c:pt>
                <c:pt idx="2063">
                  <c:v>15.813000000000001</c:v>
                </c:pt>
                <c:pt idx="2064">
                  <c:v>15.824999999999999</c:v>
                </c:pt>
                <c:pt idx="2065">
                  <c:v>15.811999999999999</c:v>
                </c:pt>
                <c:pt idx="2066">
                  <c:v>15.749000000000001</c:v>
                </c:pt>
                <c:pt idx="2067">
                  <c:v>15.673999999999999</c:v>
                </c:pt>
                <c:pt idx="2068">
                  <c:v>15.632999999999999</c:v>
                </c:pt>
                <c:pt idx="2069">
                  <c:v>15.603</c:v>
                </c:pt>
                <c:pt idx="2070">
                  <c:v>15.542</c:v>
                </c:pt>
                <c:pt idx="2071">
                  <c:v>15.483000000000001</c:v>
                </c:pt>
                <c:pt idx="2072">
                  <c:v>15.398</c:v>
                </c:pt>
                <c:pt idx="2073">
                  <c:v>15.25</c:v>
                </c:pt>
                <c:pt idx="2074">
                  <c:v>15.131</c:v>
                </c:pt>
                <c:pt idx="2075">
                  <c:v>15.109</c:v>
                </c:pt>
                <c:pt idx="2076">
                  <c:v>15.15</c:v>
                </c:pt>
                <c:pt idx="2077">
                  <c:v>15.247999999999999</c:v>
                </c:pt>
                <c:pt idx="2078">
                  <c:v>15.316000000000001</c:v>
                </c:pt>
                <c:pt idx="2079">
                  <c:v>15.323</c:v>
                </c:pt>
                <c:pt idx="2080">
                  <c:v>15.308</c:v>
                </c:pt>
                <c:pt idx="2081">
                  <c:v>15.308999999999999</c:v>
                </c:pt>
                <c:pt idx="2082">
                  <c:v>15.265000000000001</c:v>
                </c:pt>
                <c:pt idx="2083">
                  <c:v>15.265000000000001</c:v>
                </c:pt>
                <c:pt idx="2084">
                  <c:v>15.279</c:v>
                </c:pt>
                <c:pt idx="2085">
                  <c:v>15.311</c:v>
                </c:pt>
                <c:pt idx="2086">
                  <c:v>15.409000000000001</c:v>
                </c:pt>
                <c:pt idx="2087">
                  <c:v>15.532</c:v>
                </c:pt>
                <c:pt idx="2088">
                  <c:v>15.582000000000001</c:v>
                </c:pt>
                <c:pt idx="2089">
                  <c:v>15.628</c:v>
                </c:pt>
                <c:pt idx="2090">
                  <c:v>15.74</c:v>
                </c:pt>
                <c:pt idx="2091">
                  <c:v>15.853999999999999</c:v>
                </c:pt>
                <c:pt idx="2092">
                  <c:v>15.879</c:v>
                </c:pt>
                <c:pt idx="2093">
                  <c:v>15.97</c:v>
                </c:pt>
                <c:pt idx="2094">
                  <c:v>15.997999999999999</c:v>
                </c:pt>
                <c:pt idx="2095">
                  <c:v>16.006</c:v>
                </c:pt>
                <c:pt idx="2096">
                  <c:v>15.974</c:v>
                </c:pt>
                <c:pt idx="2097">
                  <c:v>15.961</c:v>
                </c:pt>
                <c:pt idx="2098">
                  <c:v>15.901999999999999</c:v>
                </c:pt>
                <c:pt idx="2099">
                  <c:v>15.936999999999999</c:v>
                </c:pt>
                <c:pt idx="2100">
                  <c:v>15.952999999999999</c:v>
                </c:pt>
                <c:pt idx="2101">
                  <c:v>15.984999999999999</c:v>
                </c:pt>
                <c:pt idx="2102">
                  <c:v>16.055</c:v>
                </c:pt>
                <c:pt idx="2103">
                  <c:v>16.058</c:v>
                </c:pt>
                <c:pt idx="2104">
                  <c:v>16.053999999999998</c:v>
                </c:pt>
                <c:pt idx="2105">
                  <c:v>16.015000000000001</c:v>
                </c:pt>
                <c:pt idx="2106">
                  <c:v>16.001000000000001</c:v>
                </c:pt>
                <c:pt idx="2107">
                  <c:v>16</c:v>
                </c:pt>
                <c:pt idx="2108">
                  <c:v>15.992000000000001</c:v>
                </c:pt>
                <c:pt idx="2109">
                  <c:v>15.997</c:v>
                </c:pt>
                <c:pt idx="2110">
                  <c:v>15.997</c:v>
                </c:pt>
                <c:pt idx="2111">
                  <c:v>15.996</c:v>
                </c:pt>
                <c:pt idx="2112">
                  <c:v>15.992000000000001</c:v>
                </c:pt>
                <c:pt idx="2113">
                  <c:v>15.987</c:v>
                </c:pt>
                <c:pt idx="2114">
                  <c:v>15.972</c:v>
                </c:pt>
                <c:pt idx="2115">
                  <c:v>15.984</c:v>
                </c:pt>
                <c:pt idx="2116">
                  <c:v>15.988</c:v>
                </c:pt>
                <c:pt idx="2117">
                  <c:v>15.992000000000001</c:v>
                </c:pt>
                <c:pt idx="2118">
                  <c:v>15.997</c:v>
                </c:pt>
                <c:pt idx="2119">
                  <c:v>16.015999999999998</c:v>
                </c:pt>
                <c:pt idx="2120">
                  <c:v>16.015999999999998</c:v>
                </c:pt>
                <c:pt idx="2121">
                  <c:v>15.987</c:v>
                </c:pt>
                <c:pt idx="2122">
                  <c:v>15.986000000000001</c:v>
                </c:pt>
                <c:pt idx="2123">
                  <c:v>15.984999999999999</c:v>
                </c:pt>
                <c:pt idx="2124">
                  <c:v>15.986000000000001</c:v>
                </c:pt>
                <c:pt idx="2125">
                  <c:v>15.984</c:v>
                </c:pt>
                <c:pt idx="2126">
                  <c:v>16.012</c:v>
                </c:pt>
                <c:pt idx="2127">
                  <c:v>16.013000000000002</c:v>
                </c:pt>
                <c:pt idx="2128">
                  <c:v>15.999000000000001</c:v>
                </c:pt>
                <c:pt idx="2129">
                  <c:v>16.012</c:v>
                </c:pt>
                <c:pt idx="2130">
                  <c:v>16.010000000000002</c:v>
                </c:pt>
                <c:pt idx="2131">
                  <c:v>16.010000000000002</c:v>
                </c:pt>
                <c:pt idx="2132">
                  <c:v>15.965</c:v>
                </c:pt>
                <c:pt idx="2133">
                  <c:v>15.948</c:v>
                </c:pt>
                <c:pt idx="2134">
                  <c:v>15.942</c:v>
                </c:pt>
                <c:pt idx="2135">
                  <c:v>15.936999999999999</c:v>
                </c:pt>
                <c:pt idx="2136">
                  <c:v>15.832000000000001</c:v>
                </c:pt>
                <c:pt idx="2137">
                  <c:v>15.817</c:v>
                </c:pt>
                <c:pt idx="2138">
                  <c:v>15.815</c:v>
                </c:pt>
                <c:pt idx="2139">
                  <c:v>15.816000000000001</c:v>
                </c:pt>
                <c:pt idx="2140">
                  <c:v>15.816000000000001</c:v>
                </c:pt>
                <c:pt idx="2141">
                  <c:v>15.826000000000001</c:v>
                </c:pt>
                <c:pt idx="2142">
                  <c:v>15.914</c:v>
                </c:pt>
                <c:pt idx="2143">
                  <c:v>15.914</c:v>
                </c:pt>
                <c:pt idx="2144">
                  <c:v>15.914999999999999</c:v>
                </c:pt>
                <c:pt idx="2145">
                  <c:v>15.911</c:v>
                </c:pt>
                <c:pt idx="2146">
                  <c:v>15.907</c:v>
                </c:pt>
                <c:pt idx="2147">
                  <c:v>15.94</c:v>
                </c:pt>
                <c:pt idx="2148">
                  <c:v>15.939</c:v>
                </c:pt>
                <c:pt idx="2149">
                  <c:v>15.94</c:v>
                </c:pt>
                <c:pt idx="2150">
                  <c:v>15.912000000000001</c:v>
                </c:pt>
                <c:pt idx="2151">
                  <c:v>15.961</c:v>
                </c:pt>
                <c:pt idx="2152">
                  <c:v>15.96</c:v>
                </c:pt>
                <c:pt idx="2153">
                  <c:v>15.96</c:v>
                </c:pt>
                <c:pt idx="2154">
                  <c:v>15.917999999999999</c:v>
                </c:pt>
                <c:pt idx="2155">
                  <c:v>15.922000000000001</c:v>
                </c:pt>
                <c:pt idx="2156">
                  <c:v>15.922000000000001</c:v>
                </c:pt>
                <c:pt idx="2157">
                  <c:v>15.923</c:v>
                </c:pt>
                <c:pt idx="2158">
                  <c:v>15.919</c:v>
                </c:pt>
                <c:pt idx="2159">
                  <c:v>15.974</c:v>
                </c:pt>
                <c:pt idx="2160">
                  <c:v>15.976000000000001</c:v>
                </c:pt>
                <c:pt idx="2161">
                  <c:v>15.978</c:v>
                </c:pt>
                <c:pt idx="2162">
                  <c:v>15.917</c:v>
                </c:pt>
                <c:pt idx="2163">
                  <c:v>15.971</c:v>
                </c:pt>
                <c:pt idx="2164">
                  <c:v>15.97</c:v>
                </c:pt>
                <c:pt idx="2165">
                  <c:v>15.971</c:v>
                </c:pt>
                <c:pt idx="2166">
                  <c:v>15.96</c:v>
                </c:pt>
                <c:pt idx="2167">
                  <c:v>16.047999999999998</c:v>
                </c:pt>
                <c:pt idx="2168">
                  <c:v>16.048999999999999</c:v>
                </c:pt>
                <c:pt idx="2169">
                  <c:v>16.050999999999998</c:v>
                </c:pt>
                <c:pt idx="2170">
                  <c:v>16.048999999999999</c:v>
                </c:pt>
                <c:pt idx="2171">
                  <c:v>16.074999999999999</c:v>
                </c:pt>
                <c:pt idx="2172">
                  <c:v>16.074000000000002</c:v>
                </c:pt>
                <c:pt idx="2173">
                  <c:v>16.077999999999999</c:v>
                </c:pt>
                <c:pt idx="2174">
                  <c:v>16.07</c:v>
                </c:pt>
                <c:pt idx="2175">
                  <c:v>16.102</c:v>
                </c:pt>
                <c:pt idx="2176">
                  <c:v>16.02</c:v>
                </c:pt>
                <c:pt idx="2177">
                  <c:v>16.010999999999999</c:v>
                </c:pt>
                <c:pt idx="2178">
                  <c:v>16.004999999999999</c:v>
                </c:pt>
                <c:pt idx="2179">
                  <c:v>16.015999999999998</c:v>
                </c:pt>
                <c:pt idx="2180">
                  <c:v>16.053999999999998</c:v>
                </c:pt>
                <c:pt idx="2181">
                  <c:v>16.058</c:v>
                </c:pt>
                <c:pt idx="2182">
                  <c:v>16.059000000000001</c:v>
                </c:pt>
                <c:pt idx="2183">
                  <c:v>16.038</c:v>
                </c:pt>
                <c:pt idx="2184">
                  <c:v>16.056000000000001</c:v>
                </c:pt>
                <c:pt idx="2185">
                  <c:v>16.047999999999998</c:v>
                </c:pt>
                <c:pt idx="2186">
                  <c:v>16.030999999999999</c:v>
                </c:pt>
                <c:pt idx="2187">
                  <c:v>15.965999999999999</c:v>
                </c:pt>
                <c:pt idx="2188">
                  <c:v>15.928000000000001</c:v>
                </c:pt>
                <c:pt idx="2189">
                  <c:v>15.928000000000001</c:v>
                </c:pt>
                <c:pt idx="2190">
                  <c:v>15.927</c:v>
                </c:pt>
                <c:pt idx="2191">
                  <c:v>15.95</c:v>
                </c:pt>
                <c:pt idx="2192">
                  <c:v>15.952999999999999</c:v>
                </c:pt>
                <c:pt idx="2193">
                  <c:v>15.978999999999999</c:v>
                </c:pt>
                <c:pt idx="2194">
                  <c:v>15.981999999999999</c:v>
                </c:pt>
                <c:pt idx="2195">
                  <c:v>15.978</c:v>
                </c:pt>
                <c:pt idx="2196">
                  <c:v>15.961</c:v>
                </c:pt>
                <c:pt idx="2197">
                  <c:v>15.968999999999999</c:v>
                </c:pt>
                <c:pt idx="2198">
                  <c:v>15.971</c:v>
                </c:pt>
                <c:pt idx="2199">
                  <c:v>15.965999999999999</c:v>
                </c:pt>
                <c:pt idx="2200">
                  <c:v>15.944000000000001</c:v>
                </c:pt>
                <c:pt idx="2201">
                  <c:v>15.933999999999999</c:v>
                </c:pt>
                <c:pt idx="2202">
                  <c:v>15.935</c:v>
                </c:pt>
                <c:pt idx="2203">
                  <c:v>15.930999999999999</c:v>
                </c:pt>
                <c:pt idx="2204">
                  <c:v>15.927</c:v>
                </c:pt>
                <c:pt idx="2205">
                  <c:v>15.929</c:v>
                </c:pt>
                <c:pt idx="2206">
                  <c:v>15.93</c:v>
                </c:pt>
                <c:pt idx="2207">
                  <c:v>15.91</c:v>
                </c:pt>
                <c:pt idx="2208">
                  <c:v>15.945</c:v>
                </c:pt>
                <c:pt idx="2209">
                  <c:v>15.955</c:v>
                </c:pt>
                <c:pt idx="2210">
                  <c:v>15.961</c:v>
                </c:pt>
                <c:pt idx="2211">
                  <c:v>15.952999999999999</c:v>
                </c:pt>
                <c:pt idx="2212">
                  <c:v>15.948</c:v>
                </c:pt>
                <c:pt idx="2213">
                  <c:v>15.942</c:v>
                </c:pt>
                <c:pt idx="2214">
                  <c:v>15.913</c:v>
                </c:pt>
                <c:pt idx="2215">
                  <c:v>15.894</c:v>
                </c:pt>
                <c:pt idx="2216">
                  <c:v>15.88</c:v>
                </c:pt>
                <c:pt idx="2217">
                  <c:v>15.871</c:v>
                </c:pt>
                <c:pt idx="2218">
                  <c:v>15.843999999999999</c:v>
                </c:pt>
                <c:pt idx="2219">
                  <c:v>15.847</c:v>
                </c:pt>
                <c:pt idx="2220">
                  <c:v>15.843999999999999</c:v>
                </c:pt>
                <c:pt idx="2221">
                  <c:v>15.856999999999999</c:v>
                </c:pt>
                <c:pt idx="2222">
                  <c:v>15.875999999999999</c:v>
                </c:pt>
                <c:pt idx="2223">
                  <c:v>15.914</c:v>
                </c:pt>
                <c:pt idx="2224">
                  <c:v>15.913</c:v>
                </c:pt>
                <c:pt idx="2225">
                  <c:v>15.922000000000001</c:v>
                </c:pt>
                <c:pt idx="2226">
                  <c:v>15.94</c:v>
                </c:pt>
                <c:pt idx="2227">
                  <c:v>15.927</c:v>
                </c:pt>
                <c:pt idx="2228">
                  <c:v>15.926</c:v>
                </c:pt>
                <c:pt idx="2229">
                  <c:v>15.864000000000001</c:v>
                </c:pt>
                <c:pt idx="2230">
                  <c:v>15.849</c:v>
                </c:pt>
                <c:pt idx="2231">
                  <c:v>15.829000000000001</c:v>
                </c:pt>
                <c:pt idx="2232">
                  <c:v>15.834</c:v>
                </c:pt>
                <c:pt idx="2233">
                  <c:v>15.82</c:v>
                </c:pt>
                <c:pt idx="2234">
                  <c:v>15.85</c:v>
                </c:pt>
                <c:pt idx="2235">
                  <c:v>15.846</c:v>
                </c:pt>
                <c:pt idx="2236">
                  <c:v>15.862</c:v>
                </c:pt>
                <c:pt idx="2237">
                  <c:v>15.856999999999999</c:v>
                </c:pt>
                <c:pt idx="2238">
                  <c:v>15.894</c:v>
                </c:pt>
                <c:pt idx="2239">
                  <c:v>15.907</c:v>
                </c:pt>
                <c:pt idx="2240">
                  <c:v>15.897</c:v>
                </c:pt>
                <c:pt idx="2241">
                  <c:v>15.894</c:v>
                </c:pt>
                <c:pt idx="2242">
                  <c:v>15.909000000000001</c:v>
                </c:pt>
                <c:pt idx="2243">
                  <c:v>15.888999999999999</c:v>
                </c:pt>
                <c:pt idx="2244">
                  <c:v>15.874000000000001</c:v>
                </c:pt>
                <c:pt idx="2245">
                  <c:v>15.85</c:v>
                </c:pt>
                <c:pt idx="2246">
                  <c:v>15.851000000000001</c:v>
                </c:pt>
                <c:pt idx="2247">
                  <c:v>15.829000000000001</c:v>
                </c:pt>
                <c:pt idx="2248">
                  <c:v>15.779</c:v>
                </c:pt>
                <c:pt idx="2249">
                  <c:v>15.776999999999999</c:v>
                </c:pt>
                <c:pt idx="2250">
                  <c:v>15.775</c:v>
                </c:pt>
                <c:pt idx="2251">
                  <c:v>15.772</c:v>
                </c:pt>
                <c:pt idx="2252">
                  <c:v>15.785</c:v>
                </c:pt>
                <c:pt idx="2253">
                  <c:v>15.813000000000001</c:v>
                </c:pt>
                <c:pt idx="2254">
                  <c:v>15.827</c:v>
                </c:pt>
                <c:pt idx="2255">
                  <c:v>15.824</c:v>
                </c:pt>
                <c:pt idx="2256">
                  <c:v>15.815</c:v>
                </c:pt>
                <c:pt idx="2257">
                  <c:v>15.82</c:v>
                </c:pt>
                <c:pt idx="2258">
                  <c:v>15.824999999999999</c:v>
                </c:pt>
                <c:pt idx="2259">
                  <c:v>15.832000000000001</c:v>
                </c:pt>
                <c:pt idx="2260">
                  <c:v>15.808999999999999</c:v>
                </c:pt>
                <c:pt idx="2261">
                  <c:v>15.8</c:v>
                </c:pt>
                <c:pt idx="2262">
                  <c:v>15.789</c:v>
                </c:pt>
                <c:pt idx="2263">
                  <c:v>15.778</c:v>
                </c:pt>
                <c:pt idx="2264">
                  <c:v>15.769</c:v>
                </c:pt>
                <c:pt idx="2265">
                  <c:v>15.773999999999999</c:v>
                </c:pt>
                <c:pt idx="2266">
                  <c:v>15.763999999999999</c:v>
                </c:pt>
                <c:pt idx="2267">
                  <c:v>15.737</c:v>
                </c:pt>
                <c:pt idx="2268">
                  <c:v>15.724</c:v>
                </c:pt>
                <c:pt idx="2269">
                  <c:v>15.711</c:v>
                </c:pt>
                <c:pt idx="2270">
                  <c:v>15.696999999999999</c:v>
                </c:pt>
                <c:pt idx="2271">
                  <c:v>15.673999999999999</c:v>
                </c:pt>
                <c:pt idx="2272">
                  <c:v>15.673999999999999</c:v>
                </c:pt>
                <c:pt idx="2273">
                  <c:v>15.675000000000001</c:v>
                </c:pt>
                <c:pt idx="2274">
                  <c:v>15.704000000000001</c:v>
                </c:pt>
                <c:pt idx="2275">
                  <c:v>15.695</c:v>
                </c:pt>
                <c:pt idx="2276">
                  <c:v>15.683999999999999</c:v>
                </c:pt>
                <c:pt idx="2277">
                  <c:v>15.718999999999999</c:v>
                </c:pt>
                <c:pt idx="2278">
                  <c:v>15.725</c:v>
                </c:pt>
                <c:pt idx="2279">
                  <c:v>15.737</c:v>
                </c:pt>
                <c:pt idx="2280">
                  <c:v>15.773999999999999</c:v>
                </c:pt>
                <c:pt idx="2281">
                  <c:v>15.789</c:v>
                </c:pt>
                <c:pt idx="2282">
                  <c:v>15.802</c:v>
                </c:pt>
                <c:pt idx="2283">
                  <c:v>15.827</c:v>
                </c:pt>
                <c:pt idx="2284">
                  <c:v>15.824999999999999</c:v>
                </c:pt>
                <c:pt idx="2285">
                  <c:v>15.837</c:v>
                </c:pt>
                <c:pt idx="2286">
                  <c:v>15.849</c:v>
                </c:pt>
                <c:pt idx="2287">
                  <c:v>15.868</c:v>
                </c:pt>
                <c:pt idx="2288">
                  <c:v>15.881</c:v>
                </c:pt>
                <c:pt idx="2289">
                  <c:v>15.926</c:v>
                </c:pt>
                <c:pt idx="2290">
                  <c:v>15.956</c:v>
                </c:pt>
                <c:pt idx="2291">
                  <c:v>15.978999999999999</c:v>
                </c:pt>
                <c:pt idx="2292">
                  <c:v>16.001000000000001</c:v>
                </c:pt>
                <c:pt idx="2293">
                  <c:v>16.018000000000001</c:v>
                </c:pt>
                <c:pt idx="2294">
                  <c:v>16.041</c:v>
                </c:pt>
                <c:pt idx="2295">
                  <c:v>16.065000000000001</c:v>
                </c:pt>
                <c:pt idx="2296">
                  <c:v>16.065000000000001</c:v>
                </c:pt>
                <c:pt idx="2297">
                  <c:v>16.065999999999999</c:v>
                </c:pt>
                <c:pt idx="2298">
                  <c:v>16.061</c:v>
                </c:pt>
                <c:pt idx="2299">
                  <c:v>16.068000000000001</c:v>
                </c:pt>
                <c:pt idx="2300">
                  <c:v>16.071000000000002</c:v>
                </c:pt>
                <c:pt idx="2301">
                  <c:v>16.068999999999999</c:v>
                </c:pt>
                <c:pt idx="2302">
                  <c:v>16.059000000000001</c:v>
                </c:pt>
                <c:pt idx="2303">
                  <c:v>16.050999999999998</c:v>
                </c:pt>
                <c:pt idx="2304">
                  <c:v>16.047999999999998</c:v>
                </c:pt>
                <c:pt idx="2305">
                  <c:v>16.05</c:v>
                </c:pt>
                <c:pt idx="2306">
                  <c:v>16.053000000000001</c:v>
                </c:pt>
                <c:pt idx="2307">
                  <c:v>16.074000000000002</c:v>
                </c:pt>
                <c:pt idx="2308">
                  <c:v>16.082000000000001</c:v>
                </c:pt>
                <c:pt idx="2309">
                  <c:v>16.081</c:v>
                </c:pt>
                <c:pt idx="2310">
                  <c:v>16.082000000000001</c:v>
                </c:pt>
                <c:pt idx="2311">
                  <c:v>16.084</c:v>
                </c:pt>
                <c:pt idx="2312">
                  <c:v>16.065999999999999</c:v>
                </c:pt>
                <c:pt idx="2313">
                  <c:v>16.045999999999999</c:v>
                </c:pt>
                <c:pt idx="2314">
                  <c:v>16.036999999999999</c:v>
                </c:pt>
                <c:pt idx="2315">
                  <c:v>16.036000000000001</c:v>
                </c:pt>
                <c:pt idx="2316">
                  <c:v>16.036000000000001</c:v>
                </c:pt>
                <c:pt idx="2317">
                  <c:v>16.035</c:v>
                </c:pt>
                <c:pt idx="2318">
                  <c:v>16.013000000000002</c:v>
                </c:pt>
                <c:pt idx="2319">
                  <c:v>15.997</c:v>
                </c:pt>
                <c:pt idx="2320">
                  <c:v>15.996</c:v>
                </c:pt>
                <c:pt idx="2321">
                  <c:v>15.996</c:v>
                </c:pt>
                <c:pt idx="2322">
                  <c:v>15.984</c:v>
                </c:pt>
                <c:pt idx="2323">
                  <c:v>15.948</c:v>
                </c:pt>
                <c:pt idx="2324">
                  <c:v>15.932</c:v>
                </c:pt>
                <c:pt idx="2325">
                  <c:v>15.923</c:v>
                </c:pt>
                <c:pt idx="2326">
                  <c:v>15.901</c:v>
                </c:pt>
                <c:pt idx="2327">
                  <c:v>15.858000000000001</c:v>
                </c:pt>
                <c:pt idx="2328">
                  <c:v>15.835000000000001</c:v>
                </c:pt>
                <c:pt idx="2329">
                  <c:v>15.829000000000001</c:v>
                </c:pt>
                <c:pt idx="2330">
                  <c:v>15.788</c:v>
                </c:pt>
                <c:pt idx="2331">
                  <c:v>15.776</c:v>
                </c:pt>
                <c:pt idx="2332">
                  <c:v>15.762</c:v>
                </c:pt>
                <c:pt idx="2333">
                  <c:v>15.763999999999999</c:v>
                </c:pt>
                <c:pt idx="2334">
                  <c:v>15.712</c:v>
                </c:pt>
                <c:pt idx="2335">
                  <c:v>15.712999999999999</c:v>
                </c:pt>
                <c:pt idx="2336">
                  <c:v>15.71</c:v>
                </c:pt>
                <c:pt idx="2337">
                  <c:v>15.722</c:v>
                </c:pt>
                <c:pt idx="2338">
                  <c:v>15.689</c:v>
                </c:pt>
                <c:pt idx="2339">
                  <c:v>15.682</c:v>
                </c:pt>
                <c:pt idx="2340">
                  <c:v>15.664</c:v>
                </c:pt>
                <c:pt idx="2341">
                  <c:v>15.669</c:v>
                </c:pt>
                <c:pt idx="2342">
                  <c:v>15.66</c:v>
                </c:pt>
                <c:pt idx="2343">
                  <c:v>15.691000000000001</c:v>
                </c:pt>
                <c:pt idx="2344">
                  <c:v>15.707000000000001</c:v>
                </c:pt>
                <c:pt idx="2345">
                  <c:v>15.711</c:v>
                </c:pt>
                <c:pt idx="2346">
                  <c:v>15.709</c:v>
                </c:pt>
                <c:pt idx="2347">
                  <c:v>15.756</c:v>
                </c:pt>
                <c:pt idx="2348">
                  <c:v>15.77</c:v>
                </c:pt>
                <c:pt idx="2349">
                  <c:v>15.808</c:v>
                </c:pt>
                <c:pt idx="2350">
                  <c:v>15.789</c:v>
                </c:pt>
                <c:pt idx="2351">
                  <c:v>15.808999999999999</c:v>
                </c:pt>
                <c:pt idx="2352">
                  <c:v>15.832000000000001</c:v>
                </c:pt>
                <c:pt idx="2353">
                  <c:v>15.882999999999999</c:v>
                </c:pt>
                <c:pt idx="2354">
                  <c:v>15.851000000000001</c:v>
                </c:pt>
                <c:pt idx="2355">
                  <c:v>15.972</c:v>
                </c:pt>
                <c:pt idx="2356">
                  <c:v>15.993</c:v>
                </c:pt>
                <c:pt idx="2357">
                  <c:v>15.956</c:v>
                </c:pt>
                <c:pt idx="2358">
                  <c:v>16.044</c:v>
                </c:pt>
                <c:pt idx="2359">
                  <c:v>16.044</c:v>
                </c:pt>
                <c:pt idx="2360">
                  <c:v>16.044</c:v>
                </c:pt>
                <c:pt idx="2361">
                  <c:v>16.042000000000002</c:v>
                </c:pt>
                <c:pt idx="2362">
                  <c:v>16.015000000000001</c:v>
                </c:pt>
                <c:pt idx="2363">
                  <c:v>15.955</c:v>
                </c:pt>
                <c:pt idx="2364">
                  <c:v>15.957000000000001</c:v>
                </c:pt>
                <c:pt idx="2365">
                  <c:v>15.911</c:v>
                </c:pt>
                <c:pt idx="2366">
                  <c:v>15.912000000000001</c:v>
                </c:pt>
                <c:pt idx="2367">
                  <c:v>15.836</c:v>
                </c:pt>
                <c:pt idx="2368">
                  <c:v>15.837999999999999</c:v>
                </c:pt>
                <c:pt idx="2369">
                  <c:v>15.795</c:v>
                </c:pt>
                <c:pt idx="2370">
                  <c:v>15.866</c:v>
                </c:pt>
                <c:pt idx="2371">
                  <c:v>15.856999999999999</c:v>
                </c:pt>
                <c:pt idx="2372">
                  <c:v>15.884</c:v>
                </c:pt>
                <c:pt idx="2373">
                  <c:v>15.919</c:v>
                </c:pt>
                <c:pt idx="2374">
                  <c:v>15.989000000000001</c:v>
                </c:pt>
                <c:pt idx="2375">
                  <c:v>15.978</c:v>
                </c:pt>
                <c:pt idx="2376">
                  <c:v>16.001000000000001</c:v>
                </c:pt>
                <c:pt idx="2377">
                  <c:v>15.917999999999999</c:v>
                </c:pt>
                <c:pt idx="2378">
                  <c:v>15.917</c:v>
                </c:pt>
                <c:pt idx="2379">
                  <c:v>15.823</c:v>
                </c:pt>
                <c:pt idx="2380">
                  <c:v>15.849</c:v>
                </c:pt>
                <c:pt idx="2381">
                  <c:v>15.788</c:v>
                </c:pt>
                <c:pt idx="2382">
                  <c:v>15.776</c:v>
                </c:pt>
                <c:pt idx="2383">
                  <c:v>15.695</c:v>
                </c:pt>
                <c:pt idx="2384">
                  <c:v>15.78</c:v>
                </c:pt>
                <c:pt idx="2385">
                  <c:v>15.776999999999999</c:v>
                </c:pt>
                <c:pt idx="2386">
                  <c:v>15.781000000000001</c:v>
                </c:pt>
                <c:pt idx="2387">
                  <c:v>15.778</c:v>
                </c:pt>
                <c:pt idx="2388">
                  <c:v>15.766</c:v>
                </c:pt>
                <c:pt idx="2389">
                  <c:v>15.834</c:v>
                </c:pt>
                <c:pt idx="2390">
                  <c:v>15.827999999999999</c:v>
                </c:pt>
                <c:pt idx="2391">
                  <c:v>15.888999999999999</c:v>
                </c:pt>
                <c:pt idx="2392">
                  <c:v>15.881</c:v>
                </c:pt>
                <c:pt idx="2393">
                  <c:v>15.898999999999999</c:v>
                </c:pt>
                <c:pt idx="2394">
                  <c:v>15.798</c:v>
                </c:pt>
                <c:pt idx="2395">
                  <c:v>15.742000000000001</c:v>
                </c:pt>
                <c:pt idx="2396">
                  <c:v>15.686</c:v>
                </c:pt>
                <c:pt idx="2397">
                  <c:v>15.670999999999999</c:v>
                </c:pt>
                <c:pt idx="2398">
                  <c:v>15.419</c:v>
                </c:pt>
                <c:pt idx="2399">
                  <c:v>15.298999999999999</c:v>
                </c:pt>
                <c:pt idx="2400">
                  <c:v>15.259</c:v>
                </c:pt>
                <c:pt idx="2401">
                  <c:v>15.252000000000001</c:v>
                </c:pt>
                <c:pt idx="2402">
                  <c:v>15.185</c:v>
                </c:pt>
                <c:pt idx="2403">
                  <c:v>15.212</c:v>
                </c:pt>
                <c:pt idx="2404">
                  <c:v>15.212</c:v>
                </c:pt>
                <c:pt idx="2405">
                  <c:v>15.244999999999999</c:v>
                </c:pt>
                <c:pt idx="2406">
                  <c:v>15.304</c:v>
                </c:pt>
                <c:pt idx="2407">
                  <c:v>15.314</c:v>
                </c:pt>
                <c:pt idx="2408">
                  <c:v>15.335000000000001</c:v>
                </c:pt>
                <c:pt idx="2409">
                  <c:v>15.348000000000001</c:v>
                </c:pt>
                <c:pt idx="2410">
                  <c:v>15.429</c:v>
                </c:pt>
                <c:pt idx="2411">
                  <c:v>15.430999999999999</c:v>
                </c:pt>
                <c:pt idx="2412">
                  <c:v>15.446999999999999</c:v>
                </c:pt>
                <c:pt idx="2413">
                  <c:v>15.446999999999999</c:v>
                </c:pt>
                <c:pt idx="2414">
                  <c:v>15.526999999999999</c:v>
                </c:pt>
                <c:pt idx="2415">
                  <c:v>15.614000000000001</c:v>
                </c:pt>
                <c:pt idx="2416">
                  <c:v>15.599</c:v>
                </c:pt>
                <c:pt idx="2417">
                  <c:v>15.657999999999999</c:v>
                </c:pt>
                <c:pt idx="2418">
                  <c:v>15.587</c:v>
                </c:pt>
                <c:pt idx="2419">
                  <c:v>15.608000000000001</c:v>
                </c:pt>
                <c:pt idx="2420">
                  <c:v>15.54</c:v>
                </c:pt>
                <c:pt idx="2421">
                  <c:v>15.661</c:v>
                </c:pt>
                <c:pt idx="2422">
                  <c:v>15.654</c:v>
                </c:pt>
                <c:pt idx="2423">
                  <c:v>15.692</c:v>
                </c:pt>
                <c:pt idx="2424">
                  <c:v>15.739000000000001</c:v>
                </c:pt>
                <c:pt idx="2425">
                  <c:v>15.94</c:v>
                </c:pt>
                <c:pt idx="2426">
                  <c:v>15.938000000000001</c:v>
                </c:pt>
                <c:pt idx="2427">
                  <c:v>15.936999999999999</c:v>
                </c:pt>
                <c:pt idx="2428">
                  <c:v>15.907</c:v>
                </c:pt>
                <c:pt idx="2429">
                  <c:v>15.762</c:v>
                </c:pt>
                <c:pt idx="2430">
                  <c:v>15.797000000000001</c:v>
                </c:pt>
                <c:pt idx="2431">
                  <c:v>15.731</c:v>
                </c:pt>
                <c:pt idx="2432">
                  <c:v>15.808</c:v>
                </c:pt>
                <c:pt idx="2433">
                  <c:v>15.742000000000001</c:v>
                </c:pt>
                <c:pt idx="2434">
                  <c:v>15.769</c:v>
                </c:pt>
                <c:pt idx="2435">
                  <c:v>15.662000000000001</c:v>
                </c:pt>
                <c:pt idx="2436">
                  <c:v>15.818</c:v>
                </c:pt>
                <c:pt idx="2437">
                  <c:v>15.81</c:v>
                </c:pt>
                <c:pt idx="2438">
                  <c:v>15.817</c:v>
                </c:pt>
                <c:pt idx="2439">
                  <c:v>15.73</c:v>
                </c:pt>
                <c:pt idx="2440">
                  <c:v>15.766999999999999</c:v>
                </c:pt>
                <c:pt idx="2441">
                  <c:v>15.789</c:v>
                </c:pt>
                <c:pt idx="2442">
                  <c:v>15.782</c:v>
                </c:pt>
                <c:pt idx="2443">
                  <c:v>15.807</c:v>
                </c:pt>
                <c:pt idx="2444">
                  <c:v>15.763999999999999</c:v>
                </c:pt>
                <c:pt idx="2445">
                  <c:v>15.772</c:v>
                </c:pt>
                <c:pt idx="2446">
                  <c:v>15.875999999999999</c:v>
                </c:pt>
                <c:pt idx="2447">
                  <c:v>15.89</c:v>
                </c:pt>
                <c:pt idx="2448">
                  <c:v>15.894</c:v>
                </c:pt>
                <c:pt idx="2449">
                  <c:v>15.872999999999999</c:v>
                </c:pt>
                <c:pt idx="2450">
                  <c:v>15.923999999999999</c:v>
                </c:pt>
                <c:pt idx="2451">
                  <c:v>15.923</c:v>
                </c:pt>
                <c:pt idx="2452">
                  <c:v>15.926</c:v>
                </c:pt>
                <c:pt idx="2453">
                  <c:v>15.907999999999999</c:v>
                </c:pt>
                <c:pt idx="2454">
                  <c:v>15.895</c:v>
                </c:pt>
                <c:pt idx="2455">
                  <c:v>15.919</c:v>
                </c:pt>
                <c:pt idx="2456">
                  <c:v>15.935</c:v>
                </c:pt>
                <c:pt idx="2457">
                  <c:v>15.925000000000001</c:v>
                </c:pt>
                <c:pt idx="2458">
                  <c:v>15.959</c:v>
                </c:pt>
                <c:pt idx="2459">
                  <c:v>15.932</c:v>
                </c:pt>
                <c:pt idx="2460">
                  <c:v>15.9</c:v>
                </c:pt>
                <c:pt idx="2461">
                  <c:v>15.914</c:v>
                </c:pt>
                <c:pt idx="2462">
                  <c:v>15.896000000000001</c:v>
                </c:pt>
                <c:pt idx="2463">
                  <c:v>15.887</c:v>
                </c:pt>
                <c:pt idx="2464">
                  <c:v>15.87</c:v>
                </c:pt>
                <c:pt idx="2465">
                  <c:v>15.817</c:v>
                </c:pt>
                <c:pt idx="2466">
                  <c:v>15.816000000000001</c:v>
                </c:pt>
                <c:pt idx="2467">
                  <c:v>15.816000000000001</c:v>
                </c:pt>
                <c:pt idx="2468">
                  <c:v>15.832000000000001</c:v>
                </c:pt>
                <c:pt idx="2469">
                  <c:v>15.856</c:v>
                </c:pt>
                <c:pt idx="2470">
                  <c:v>15.86</c:v>
                </c:pt>
                <c:pt idx="2471">
                  <c:v>15.872</c:v>
                </c:pt>
                <c:pt idx="2472">
                  <c:v>15.878</c:v>
                </c:pt>
                <c:pt idx="2473">
                  <c:v>15.882999999999999</c:v>
                </c:pt>
                <c:pt idx="2474">
                  <c:v>15.888999999999999</c:v>
                </c:pt>
                <c:pt idx="2475">
                  <c:v>15.923</c:v>
                </c:pt>
                <c:pt idx="2476">
                  <c:v>15.919</c:v>
                </c:pt>
                <c:pt idx="2477">
                  <c:v>15.91</c:v>
                </c:pt>
                <c:pt idx="2478">
                  <c:v>15.879</c:v>
                </c:pt>
                <c:pt idx="2479">
                  <c:v>15.884</c:v>
                </c:pt>
                <c:pt idx="2480">
                  <c:v>15.893000000000001</c:v>
                </c:pt>
                <c:pt idx="2481">
                  <c:v>15.882</c:v>
                </c:pt>
                <c:pt idx="2482">
                  <c:v>15.894</c:v>
                </c:pt>
                <c:pt idx="2483">
                  <c:v>15.874000000000001</c:v>
                </c:pt>
                <c:pt idx="2484">
                  <c:v>15.898999999999999</c:v>
                </c:pt>
                <c:pt idx="2485">
                  <c:v>15.9</c:v>
                </c:pt>
                <c:pt idx="2486">
                  <c:v>15.919</c:v>
                </c:pt>
                <c:pt idx="2487">
                  <c:v>15.898</c:v>
                </c:pt>
                <c:pt idx="2488">
                  <c:v>15.842000000000001</c:v>
                </c:pt>
                <c:pt idx="2489">
                  <c:v>15.843999999999999</c:v>
                </c:pt>
                <c:pt idx="2490">
                  <c:v>15.846</c:v>
                </c:pt>
                <c:pt idx="2491">
                  <c:v>15.866</c:v>
                </c:pt>
                <c:pt idx="2492">
                  <c:v>15.946</c:v>
                </c:pt>
                <c:pt idx="2493">
                  <c:v>15.958</c:v>
                </c:pt>
                <c:pt idx="2494">
                  <c:v>15.984</c:v>
                </c:pt>
                <c:pt idx="2495">
                  <c:v>16.026</c:v>
                </c:pt>
                <c:pt idx="2496">
                  <c:v>16.04</c:v>
                </c:pt>
                <c:pt idx="2497">
                  <c:v>16.041</c:v>
                </c:pt>
                <c:pt idx="2498">
                  <c:v>16.030999999999999</c:v>
                </c:pt>
                <c:pt idx="2499">
                  <c:v>16.026</c:v>
                </c:pt>
                <c:pt idx="2500">
                  <c:v>16.026</c:v>
                </c:pt>
                <c:pt idx="2501">
                  <c:v>16.033999999999999</c:v>
                </c:pt>
                <c:pt idx="2502">
                  <c:v>16.04</c:v>
                </c:pt>
                <c:pt idx="2503">
                  <c:v>16.042999999999999</c:v>
                </c:pt>
                <c:pt idx="2504">
                  <c:v>16.039000000000001</c:v>
                </c:pt>
                <c:pt idx="2505">
                  <c:v>16.038</c:v>
                </c:pt>
                <c:pt idx="2506">
                  <c:v>16.007999999999999</c:v>
                </c:pt>
                <c:pt idx="2507">
                  <c:v>16.007999999999999</c:v>
                </c:pt>
                <c:pt idx="2508">
                  <c:v>15.978999999999999</c:v>
                </c:pt>
                <c:pt idx="2509">
                  <c:v>15.975</c:v>
                </c:pt>
                <c:pt idx="2510">
                  <c:v>15.975</c:v>
                </c:pt>
                <c:pt idx="2511">
                  <c:v>15.939</c:v>
                </c:pt>
                <c:pt idx="2512">
                  <c:v>15.926</c:v>
                </c:pt>
                <c:pt idx="2513">
                  <c:v>15.901</c:v>
                </c:pt>
                <c:pt idx="2514">
                  <c:v>15.968</c:v>
                </c:pt>
                <c:pt idx="2515">
                  <c:v>15.936</c:v>
                </c:pt>
                <c:pt idx="2516">
                  <c:v>15.936</c:v>
                </c:pt>
                <c:pt idx="2517">
                  <c:v>15.914</c:v>
                </c:pt>
                <c:pt idx="2518">
                  <c:v>15.91</c:v>
                </c:pt>
                <c:pt idx="2519">
                  <c:v>15.903</c:v>
                </c:pt>
                <c:pt idx="2520">
                  <c:v>15.765000000000001</c:v>
                </c:pt>
                <c:pt idx="2521">
                  <c:v>15.62</c:v>
                </c:pt>
                <c:pt idx="2522">
                  <c:v>15.6</c:v>
                </c:pt>
                <c:pt idx="2523">
                  <c:v>15.464</c:v>
                </c:pt>
                <c:pt idx="2524">
                  <c:v>15.420999999999999</c:v>
                </c:pt>
                <c:pt idx="2525">
                  <c:v>15.394</c:v>
                </c:pt>
                <c:pt idx="2526">
                  <c:v>15.387</c:v>
                </c:pt>
                <c:pt idx="2527">
                  <c:v>15.372</c:v>
                </c:pt>
                <c:pt idx="2528">
                  <c:v>15.375999999999999</c:v>
                </c:pt>
                <c:pt idx="2529">
                  <c:v>15.401999999999999</c:v>
                </c:pt>
                <c:pt idx="2530">
                  <c:v>15.462999999999999</c:v>
                </c:pt>
                <c:pt idx="2531">
                  <c:v>15.545</c:v>
                </c:pt>
                <c:pt idx="2532">
                  <c:v>15.632999999999999</c:v>
                </c:pt>
                <c:pt idx="2533">
                  <c:v>15.801</c:v>
                </c:pt>
                <c:pt idx="2534">
                  <c:v>15.85</c:v>
                </c:pt>
                <c:pt idx="2535">
                  <c:v>15.884</c:v>
                </c:pt>
                <c:pt idx="2536">
                  <c:v>15.895</c:v>
                </c:pt>
                <c:pt idx="2537">
                  <c:v>15.894</c:v>
                </c:pt>
                <c:pt idx="2538">
                  <c:v>15.903</c:v>
                </c:pt>
                <c:pt idx="2539">
                  <c:v>15.914</c:v>
                </c:pt>
                <c:pt idx="2540">
                  <c:v>15.920999999999999</c:v>
                </c:pt>
                <c:pt idx="2541">
                  <c:v>15.936</c:v>
                </c:pt>
                <c:pt idx="2542">
                  <c:v>15.94</c:v>
                </c:pt>
                <c:pt idx="2543">
                  <c:v>15.936</c:v>
                </c:pt>
                <c:pt idx="2544">
                  <c:v>15.939</c:v>
                </c:pt>
                <c:pt idx="2545">
                  <c:v>15.936999999999999</c:v>
                </c:pt>
                <c:pt idx="2546">
                  <c:v>15.935</c:v>
                </c:pt>
                <c:pt idx="2547">
                  <c:v>15.933</c:v>
                </c:pt>
                <c:pt idx="2548">
                  <c:v>15.909000000000001</c:v>
                </c:pt>
                <c:pt idx="2549">
                  <c:v>15.898</c:v>
                </c:pt>
                <c:pt idx="2550">
                  <c:v>15.897</c:v>
                </c:pt>
                <c:pt idx="2551">
                  <c:v>15.898</c:v>
                </c:pt>
                <c:pt idx="2552">
                  <c:v>15.92</c:v>
                </c:pt>
                <c:pt idx="2553">
                  <c:v>15.92</c:v>
                </c:pt>
                <c:pt idx="2554">
                  <c:v>15.92</c:v>
                </c:pt>
                <c:pt idx="2555">
                  <c:v>15.92</c:v>
                </c:pt>
                <c:pt idx="2556">
                  <c:v>15.923</c:v>
                </c:pt>
                <c:pt idx="2557">
                  <c:v>15.917</c:v>
                </c:pt>
                <c:pt idx="2558">
                  <c:v>15.904999999999999</c:v>
                </c:pt>
                <c:pt idx="2559">
                  <c:v>15.898999999999999</c:v>
                </c:pt>
                <c:pt idx="2560">
                  <c:v>15.875</c:v>
                </c:pt>
                <c:pt idx="2561">
                  <c:v>15.864000000000001</c:v>
                </c:pt>
                <c:pt idx="2562">
                  <c:v>15.853</c:v>
                </c:pt>
                <c:pt idx="2563">
                  <c:v>15.845000000000001</c:v>
                </c:pt>
                <c:pt idx="2564">
                  <c:v>15.834</c:v>
                </c:pt>
                <c:pt idx="2565">
                  <c:v>15.853999999999999</c:v>
                </c:pt>
                <c:pt idx="2566">
                  <c:v>15.853999999999999</c:v>
                </c:pt>
                <c:pt idx="2567">
                  <c:v>15.859</c:v>
                </c:pt>
                <c:pt idx="2568">
                  <c:v>15.848000000000001</c:v>
                </c:pt>
                <c:pt idx="2569">
                  <c:v>15.866</c:v>
                </c:pt>
                <c:pt idx="2570">
                  <c:v>15.865</c:v>
                </c:pt>
                <c:pt idx="2571">
                  <c:v>15.872</c:v>
                </c:pt>
                <c:pt idx="2572">
                  <c:v>15.859</c:v>
                </c:pt>
                <c:pt idx="2573">
                  <c:v>15.878</c:v>
                </c:pt>
                <c:pt idx="2574">
                  <c:v>15.885</c:v>
                </c:pt>
                <c:pt idx="2575">
                  <c:v>15.901999999999999</c:v>
                </c:pt>
                <c:pt idx="2576">
                  <c:v>15.885</c:v>
                </c:pt>
                <c:pt idx="2577">
                  <c:v>15.896000000000001</c:v>
                </c:pt>
                <c:pt idx="2578">
                  <c:v>15.901</c:v>
                </c:pt>
                <c:pt idx="2579">
                  <c:v>15.946999999999999</c:v>
                </c:pt>
                <c:pt idx="2580">
                  <c:v>15.949</c:v>
                </c:pt>
                <c:pt idx="2581">
                  <c:v>15.955</c:v>
                </c:pt>
                <c:pt idx="2582">
                  <c:v>15.957000000000001</c:v>
                </c:pt>
                <c:pt idx="2583">
                  <c:v>15.994999999999999</c:v>
                </c:pt>
                <c:pt idx="2584">
                  <c:v>15.994</c:v>
                </c:pt>
                <c:pt idx="2585">
                  <c:v>15.955</c:v>
                </c:pt>
                <c:pt idx="2586">
                  <c:v>15.965</c:v>
                </c:pt>
                <c:pt idx="2587">
                  <c:v>15.964</c:v>
                </c:pt>
                <c:pt idx="2588">
                  <c:v>15.933999999999999</c:v>
                </c:pt>
                <c:pt idx="2589">
                  <c:v>15.96</c:v>
                </c:pt>
                <c:pt idx="2590">
                  <c:v>15.959</c:v>
                </c:pt>
                <c:pt idx="2591">
                  <c:v>15.959</c:v>
                </c:pt>
                <c:pt idx="2592">
                  <c:v>15.941000000000001</c:v>
                </c:pt>
                <c:pt idx="2593">
                  <c:v>15.942</c:v>
                </c:pt>
                <c:pt idx="2594">
                  <c:v>15.952</c:v>
                </c:pt>
                <c:pt idx="2595">
                  <c:v>15.949</c:v>
                </c:pt>
                <c:pt idx="2596">
                  <c:v>15.95</c:v>
                </c:pt>
                <c:pt idx="2597">
                  <c:v>15.909000000000001</c:v>
                </c:pt>
                <c:pt idx="2598">
                  <c:v>15.925000000000001</c:v>
                </c:pt>
                <c:pt idx="2599">
                  <c:v>15.938000000000001</c:v>
                </c:pt>
                <c:pt idx="2600">
                  <c:v>15.936999999999999</c:v>
                </c:pt>
                <c:pt idx="2601">
                  <c:v>15.942</c:v>
                </c:pt>
                <c:pt idx="2602">
                  <c:v>15.988</c:v>
                </c:pt>
                <c:pt idx="2603">
                  <c:v>15.988</c:v>
                </c:pt>
                <c:pt idx="2604">
                  <c:v>15.992000000000001</c:v>
                </c:pt>
                <c:pt idx="2605">
                  <c:v>15.949</c:v>
                </c:pt>
                <c:pt idx="2606">
                  <c:v>15.942</c:v>
                </c:pt>
                <c:pt idx="2607">
                  <c:v>15.917999999999999</c:v>
                </c:pt>
                <c:pt idx="2608">
                  <c:v>15.897</c:v>
                </c:pt>
                <c:pt idx="2609">
                  <c:v>15.862</c:v>
                </c:pt>
                <c:pt idx="2610">
                  <c:v>15.868</c:v>
                </c:pt>
                <c:pt idx="2611">
                  <c:v>15.868</c:v>
                </c:pt>
                <c:pt idx="2612">
                  <c:v>15.875999999999999</c:v>
                </c:pt>
                <c:pt idx="2613">
                  <c:v>15.872999999999999</c:v>
                </c:pt>
                <c:pt idx="2614">
                  <c:v>15.885999999999999</c:v>
                </c:pt>
                <c:pt idx="2615">
                  <c:v>15.882999999999999</c:v>
                </c:pt>
                <c:pt idx="2616">
                  <c:v>15.879</c:v>
                </c:pt>
                <c:pt idx="2617">
                  <c:v>15.866</c:v>
                </c:pt>
                <c:pt idx="2618">
                  <c:v>15.861000000000001</c:v>
                </c:pt>
                <c:pt idx="2619">
                  <c:v>15.834</c:v>
                </c:pt>
                <c:pt idx="2620">
                  <c:v>15.834</c:v>
                </c:pt>
                <c:pt idx="2621">
                  <c:v>15.829000000000001</c:v>
                </c:pt>
                <c:pt idx="2622">
                  <c:v>15.84</c:v>
                </c:pt>
                <c:pt idx="2623">
                  <c:v>15.84</c:v>
                </c:pt>
                <c:pt idx="2624">
                  <c:v>15.875</c:v>
                </c:pt>
                <c:pt idx="2625">
                  <c:v>15.877000000000001</c:v>
                </c:pt>
                <c:pt idx="2626">
                  <c:v>15.887</c:v>
                </c:pt>
                <c:pt idx="2627">
                  <c:v>15.898999999999999</c:v>
                </c:pt>
                <c:pt idx="2628">
                  <c:v>15.926</c:v>
                </c:pt>
                <c:pt idx="2629">
                  <c:v>15.925000000000001</c:v>
                </c:pt>
                <c:pt idx="2630">
                  <c:v>15.933999999999999</c:v>
                </c:pt>
                <c:pt idx="2631">
                  <c:v>15.944000000000001</c:v>
                </c:pt>
                <c:pt idx="2632">
                  <c:v>15.944000000000001</c:v>
                </c:pt>
                <c:pt idx="2633">
                  <c:v>15.944000000000001</c:v>
                </c:pt>
                <c:pt idx="2634">
                  <c:v>15.948</c:v>
                </c:pt>
                <c:pt idx="2635">
                  <c:v>15.936999999999999</c:v>
                </c:pt>
                <c:pt idx="2636">
                  <c:v>15.936999999999999</c:v>
                </c:pt>
                <c:pt idx="2637">
                  <c:v>15.912000000000001</c:v>
                </c:pt>
                <c:pt idx="2638">
                  <c:v>15.903</c:v>
                </c:pt>
                <c:pt idx="2639">
                  <c:v>15.904</c:v>
                </c:pt>
                <c:pt idx="2640">
                  <c:v>15.919</c:v>
                </c:pt>
                <c:pt idx="2641">
                  <c:v>15.904999999999999</c:v>
                </c:pt>
                <c:pt idx="2642">
                  <c:v>15.9</c:v>
                </c:pt>
                <c:pt idx="2643">
                  <c:v>15.898</c:v>
                </c:pt>
                <c:pt idx="2644">
                  <c:v>15.913</c:v>
                </c:pt>
                <c:pt idx="2645">
                  <c:v>15.938000000000001</c:v>
                </c:pt>
                <c:pt idx="2646">
                  <c:v>15.949</c:v>
                </c:pt>
                <c:pt idx="2647">
                  <c:v>15.967000000000001</c:v>
                </c:pt>
                <c:pt idx="2648">
                  <c:v>15.971</c:v>
                </c:pt>
                <c:pt idx="2649">
                  <c:v>15.971</c:v>
                </c:pt>
                <c:pt idx="2650">
                  <c:v>15.965999999999999</c:v>
                </c:pt>
                <c:pt idx="2651">
                  <c:v>15.952999999999999</c:v>
                </c:pt>
                <c:pt idx="2652">
                  <c:v>15.952</c:v>
                </c:pt>
                <c:pt idx="2653">
                  <c:v>15.93</c:v>
                </c:pt>
                <c:pt idx="2654">
                  <c:v>15.917999999999999</c:v>
                </c:pt>
                <c:pt idx="2655">
                  <c:v>15.882</c:v>
                </c:pt>
                <c:pt idx="2656">
                  <c:v>15.846</c:v>
                </c:pt>
                <c:pt idx="2657">
                  <c:v>15.848000000000001</c:v>
                </c:pt>
                <c:pt idx="2658">
                  <c:v>15.856999999999999</c:v>
                </c:pt>
                <c:pt idx="2659">
                  <c:v>15.891999999999999</c:v>
                </c:pt>
                <c:pt idx="2660">
                  <c:v>15.893000000000001</c:v>
                </c:pt>
                <c:pt idx="2661">
                  <c:v>15.893000000000001</c:v>
                </c:pt>
                <c:pt idx="2662">
                  <c:v>15.862</c:v>
                </c:pt>
                <c:pt idx="2663">
                  <c:v>15.868</c:v>
                </c:pt>
                <c:pt idx="2664">
                  <c:v>15.871</c:v>
                </c:pt>
                <c:pt idx="2665">
                  <c:v>15.872999999999999</c:v>
                </c:pt>
                <c:pt idx="2666">
                  <c:v>15.869</c:v>
                </c:pt>
                <c:pt idx="2667">
                  <c:v>15.869</c:v>
                </c:pt>
                <c:pt idx="2668">
                  <c:v>15.868</c:v>
                </c:pt>
                <c:pt idx="2669">
                  <c:v>15.866</c:v>
                </c:pt>
                <c:pt idx="2670">
                  <c:v>15.865</c:v>
                </c:pt>
                <c:pt idx="2671">
                  <c:v>15.864000000000001</c:v>
                </c:pt>
                <c:pt idx="2672">
                  <c:v>15.864000000000001</c:v>
                </c:pt>
                <c:pt idx="2673">
                  <c:v>15.864000000000001</c:v>
                </c:pt>
                <c:pt idx="2674">
                  <c:v>15.89</c:v>
                </c:pt>
                <c:pt idx="2675">
                  <c:v>15.888999999999999</c:v>
                </c:pt>
                <c:pt idx="2676">
                  <c:v>15.888999999999999</c:v>
                </c:pt>
                <c:pt idx="2677">
                  <c:v>15.885999999999999</c:v>
                </c:pt>
                <c:pt idx="2678">
                  <c:v>15.884</c:v>
                </c:pt>
                <c:pt idx="2679">
                  <c:v>15.885</c:v>
                </c:pt>
                <c:pt idx="2680">
                  <c:v>15.882999999999999</c:v>
                </c:pt>
                <c:pt idx="2681">
                  <c:v>15.885999999999999</c:v>
                </c:pt>
                <c:pt idx="2682">
                  <c:v>15.862</c:v>
                </c:pt>
                <c:pt idx="2683">
                  <c:v>15.855</c:v>
                </c:pt>
                <c:pt idx="2684">
                  <c:v>15.866</c:v>
                </c:pt>
                <c:pt idx="2685">
                  <c:v>15.885</c:v>
                </c:pt>
                <c:pt idx="2686">
                  <c:v>15.856</c:v>
                </c:pt>
                <c:pt idx="2687">
                  <c:v>15.852</c:v>
                </c:pt>
                <c:pt idx="2688">
                  <c:v>15.848000000000001</c:v>
                </c:pt>
                <c:pt idx="2689">
                  <c:v>15.84</c:v>
                </c:pt>
                <c:pt idx="2690">
                  <c:v>15.85</c:v>
                </c:pt>
                <c:pt idx="2691">
                  <c:v>15.859</c:v>
                </c:pt>
                <c:pt idx="2692">
                  <c:v>15.878</c:v>
                </c:pt>
                <c:pt idx="2693">
                  <c:v>15.877000000000001</c:v>
                </c:pt>
                <c:pt idx="2694">
                  <c:v>15.865</c:v>
                </c:pt>
                <c:pt idx="2695">
                  <c:v>15.832000000000001</c:v>
                </c:pt>
                <c:pt idx="2696">
                  <c:v>15.829000000000001</c:v>
                </c:pt>
                <c:pt idx="2697">
                  <c:v>15.792</c:v>
                </c:pt>
                <c:pt idx="2698">
                  <c:v>15.787000000000001</c:v>
                </c:pt>
                <c:pt idx="2699">
                  <c:v>15.787000000000001</c:v>
                </c:pt>
                <c:pt idx="2700">
                  <c:v>15.819000000000001</c:v>
                </c:pt>
                <c:pt idx="2701">
                  <c:v>15.856999999999999</c:v>
                </c:pt>
                <c:pt idx="2702">
                  <c:v>15.858000000000001</c:v>
                </c:pt>
                <c:pt idx="2703">
                  <c:v>15.858000000000001</c:v>
                </c:pt>
                <c:pt idx="2704">
                  <c:v>15.86</c:v>
                </c:pt>
                <c:pt idx="2705">
                  <c:v>15.862</c:v>
                </c:pt>
                <c:pt idx="2706">
                  <c:v>15.856</c:v>
                </c:pt>
                <c:pt idx="2707">
                  <c:v>15.86</c:v>
                </c:pt>
                <c:pt idx="2708">
                  <c:v>15.856</c:v>
                </c:pt>
                <c:pt idx="2709">
                  <c:v>15.842000000000001</c:v>
                </c:pt>
                <c:pt idx="2710">
                  <c:v>15.836</c:v>
                </c:pt>
                <c:pt idx="2711">
                  <c:v>15.834</c:v>
                </c:pt>
                <c:pt idx="2712">
                  <c:v>15.84</c:v>
                </c:pt>
                <c:pt idx="2713">
                  <c:v>15.837</c:v>
                </c:pt>
                <c:pt idx="2714">
                  <c:v>15.83</c:v>
                </c:pt>
                <c:pt idx="2715">
                  <c:v>15.823</c:v>
                </c:pt>
                <c:pt idx="2716">
                  <c:v>15.811999999999999</c:v>
                </c:pt>
                <c:pt idx="2717">
                  <c:v>15.798</c:v>
                </c:pt>
                <c:pt idx="2718">
                  <c:v>15.795</c:v>
                </c:pt>
                <c:pt idx="2719">
                  <c:v>15.781000000000001</c:v>
                </c:pt>
                <c:pt idx="2720">
                  <c:v>15.782</c:v>
                </c:pt>
                <c:pt idx="2721">
                  <c:v>15.775</c:v>
                </c:pt>
                <c:pt idx="2722">
                  <c:v>15.759</c:v>
                </c:pt>
                <c:pt idx="2723">
                  <c:v>15.725</c:v>
                </c:pt>
                <c:pt idx="2724">
                  <c:v>15.725</c:v>
                </c:pt>
                <c:pt idx="2725">
                  <c:v>15.723000000000001</c:v>
                </c:pt>
                <c:pt idx="2726">
                  <c:v>15.743</c:v>
                </c:pt>
                <c:pt idx="2727">
                  <c:v>15.749000000000001</c:v>
                </c:pt>
                <c:pt idx="2728">
                  <c:v>15.76</c:v>
                </c:pt>
                <c:pt idx="2729">
                  <c:v>15.762</c:v>
                </c:pt>
                <c:pt idx="2730">
                  <c:v>15.765000000000001</c:v>
                </c:pt>
                <c:pt idx="2731">
                  <c:v>15.795999999999999</c:v>
                </c:pt>
                <c:pt idx="2732">
                  <c:v>15.798999999999999</c:v>
                </c:pt>
                <c:pt idx="2733">
                  <c:v>15.8</c:v>
                </c:pt>
                <c:pt idx="2734">
                  <c:v>15.798</c:v>
                </c:pt>
                <c:pt idx="2735">
                  <c:v>15.786</c:v>
                </c:pt>
                <c:pt idx="2736">
                  <c:v>15.773999999999999</c:v>
                </c:pt>
                <c:pt idx="2737">
                  <c:v>15.8</c:v>
                </c:pt>
                <c:pt idx="2738">
                  <c:v>15.795</c:v>
                </c:pt>
                <c:pt idx="2739">
                  <c:v>15.772</c:v>
                </c:pt>
                <c:pt idx="2740">
                  <c:v>15.779</c:v>
                </c:pt>
                <c:pt idx="2741">
                  <c:v>15.778</c:v>
                </c:pt>
                <c:pt idx="2742">
                  <c:v>15.773</c:v>
                </c:pt>
                <c:pt idx="2743">
                  <c:v>15.739000000000001</c:v>
                </c:pt>
                <c:pt idx="2744">
                  <c:v>15.736000000000001</c:v>
                </c:pt>
                <c:pt idx="2745">
                  <c:v>15.747999999999999</c:v>
                </c:pt>
                <c:pt idx="2746">
                  <c:v>15.75</c:v>
                </c:pt>
                <c:pt idx="2747">
                  <c:v>15.752000000000001</c:v>
                </c:pt>
                <c:pt idx="2748">
                  <c:v>15.757</c:v>
                </c:pt>
                <c:pt idx="2749">
                  <c:v>15.763999999999999</c:v>
                </c:pt>
                <c:pt idx="2750">
                  <c:v>15.811999999999999</c:v>
                </c:pt>
                <c:pt idx="2751">
                  <c:v>15.816000000000001</c:v>
                </c:pt>
                <c:pt idx="2752">
                  <c:v>15.794</c:v>
                </c:pt>
                <c:pt idx="2753">
                  <c:v>15.835000000000001</c:v>
                </c:pt>
                <c:pt idx="2754">
                  <c:v>15.867000000000001</c:v>
                </c:pt>
                <c:pt idx="2755">
                  <c:v>15.891999999999999</c:v>
                </c:pt>
                <c:pt idx="2756">
                  <c:v>15.903</c:v>
                </c:pt>
                <c:pt idx="2757">
                  <c:v>15.923999999999999</c:v>
                </c:pt>
                <c:pt idx="2758">
                  <c:v>15.94</c:v>
                </c:pt>
                <c:pt idx="2759">
                  <c:v>15.952</c:v>
                </c:pt>
                <c:pt idx="2760">
                  <c:v>15.967000000000001</c:v>
                </c:pt>
                <c:pt idx="2761">
                  <c:v>15.986000000000001</c:v>
                </c:pt>
                <c:pt idx="2762">
                  <c:v>16.007999999999999</c:v>
                </c:pt>
                <c:pt idx="2763">
                  <c:v>16.015000000000001</c:v>
                </c:pt>
                <c:pt idx="2764">
                  <c:v>16.02</c:v>
                </c:pt>
                <c:pt idx="2765">
                  <c:v>16.010000000000002</c:v>
                </c:pt>
                <c:pt idx="2766">
                  <c:v>15.997</c:v>
                </c:pt>
                <c:pt idx="2767">
                  <c:v>15.996</c:v>
                </c:pt>
                <c:pt idx="2768">
                  <c:v>15.997</c:v>
                </c:pt>
                <c:pt idx="2769">
                  <c:v>15.996</c:v>
                </c:pt>
                <c:pt idx="2770">
                  <c:v>16.007999999999999</c:v>
                </c:pt>
                <c:pt idx="2771">
                  <c:v>16.024000000000001</c:v>
                </c:pt>
                <c:pt idx="2772">
                  <c:v>16.056000000000001</c:v>
                </c:pt>
                <c:pt idx="2773">
                  <c:v>16.079999999999998</c:v>
                </c:pt>
                <c:pt idx="2774">
                  <c:v>16.085999999999999</c:v>
                </c:pt>
                <c:pt idx="2775">
                  <c:v>16.094000000000001</c:v>
                </c:pt>
                <c:pt idx="2776">
                  <c:v>16.106000000000002</c:v>
                </c:pt>
                <c:pt idx="2777">
                  <c:v>16.117000000000001</c:v>
                </c:pt>
                <c:pt idx="2778">
                  <c:v>16.088000000000001</c:v>
                </c:pt>
                <c:pt idx="2779">
                  <c:v>16.039000000000001</c:v>
                </c:pt>
                <c:pt idx="2780">
                  <c:v>16.013000000000002</c:v>
                </c:pt>
                <c:pt idx="2781">
                  <c:v>16.001999999999999</c:v>
                </c:pt>
                <c:pt idx="2782">
                  <c:v>15.984999999999999</c:v>
                </c:pt>
                <c:pt idx="2783">
                  <c:v>15.933999999999999</c:v>
                </c:pt>
                <c:pt idx="2784">
                  <c:v>15.93</c:v>
                </c:pt>
                <c:pt idx="2785">
                  <c:v>15.925000000000001</c:v>
                </c:pt>
                <c:pt idx="2786">
                  <c:v>15.906000000000001</c:v>
                </c:pt>
                <c:pt idx="2787">
                  <c:v>15.88</c:v>
                </c:pt>
                <c:pt idx="2788">
                  <c:v>15.87</c:v>
                </c:pt>
                <c:pt idx="2789">
                  <c:v>15.87</c:v>
                </c:pt>
                <c:pt idx="2790">
                  <c:v>15.871</c:v>
                </c:pt>
                <c:pt idx="2791">
                  <c:v>15.885999999999999</c:v>
                </c:pt>
                <c:pt idx="2792">
                  <c:v>15.91</c:v>
                </c:pt>
                <c:pt idx="2793">
                  <c:v>15.917</c:v>
                </c:pt>
                <c:pt idx="2794">
                  <c:v>15.932</c:v>
                </c:pt>
                <c:pt idx="2795">
                  <c:v>15.930999999999999</c:v>
                </c:pt>
                <c:pt idx="2796">
                  <c:v>15.93</c:v>
                </c:pt>
                <c:pt idx="2797">
                  <c:v>15.92</c:v>
                </c:pt>
                <c:pt idx="2798">
                  <c:v>15.911</c:v>
                </c:pt>
                <c:pt idx="2799">
                  <c:v>15.927</c:v>
                </c:pt>
                <c:pt idx="2800">
                  <c:v>15.949</c:v>
                </c:pt>
                <c:pt idx="2801">
                  <c:v>15.968</c:v>
                </c:pt>
                <c:pt idx="2802">
                  <c:v>15.962</c:v>
                </c:pt>
                <c:pt idx="2803">
                  <c:v>15.974</c:v>
                </c:pt>
                <c:pt idx="2804">
                  <c:v>15.973000000000001</c:v>
                </c:pt>
                <c:pt idx="2805">
                  <c:v>15.977</c:v>
                </c:pt>
                <c:pt idx="2806">
                  <c:v>15.968999999999999</c:v>
                </c:pt>
                <c:pt idx="2807">
                  <c:v>15.983000000000001</c:v>
                </c:pt>
                <c:pt idx="2808">
                  <c:v>15.988</c:v>
                </c:pt>
                <c:pt idx="2809">
                  <c:v>15.994999999999999</c:v>
                </c:pt>
                <c:pt idx="2810">
                  <c:v>16.021999999999998</c:v>
                </c:pt>
                <c:pt idx="2811">
                  <c:v>16.053999999999998</c:v>
                </c:pt>
                <c:pt idx="2812">
                  <c:v>16.053999999999998</c:v>
                </c:pt>
                <c:pt idx="2813">
                  <c:v>16.052</c:v>
                </c:pt>
                <c:pt idx="2814">
                  <c:v>16.067</c:v>
                </c:pt>
                <c:pt idx="2815">
                  <c:v>16.077000000000002</c:v>
                </c:pt>
                <c:pt idx="2816">
                  <c:v>16.077000000000002</c:v>
                </c:pt>
                <c:pt idx="2817">
                  <c:v>16.082000000000001</c:v>
                </c:pt>
                <c:pt idx="2818">
                  <c:v>16.087</c:v>
                </c:pt>
                <c:pt idx="2819">
                  <c:v>16.103000000000002</c:v>
                </c:pt>
                <c:pt idx="2820">
                  <c:v>16.100000000000001</c:v>
                </c:pt>
                <c:pt idx="2821">
                  <c:v>16.103000000000002</c:v>
                </c:pt>
                <c:pt idx="2822">
                  <c:v>16.097999999999999</c:v>
                </c:pt>
                <c:pt idx="2823">
                  <c:v>16.100999999999999</c:v>
                </c:pt>
                <c:pt idx="2824">
                  <c:v>16.100999999999999</c:v>
                </c:pt>
                <c:pt idx="2825">
                  <c:v>16.117999999999999</c:v>
                </c:pt>
                <c:pt idx="2826">
                  <c:v>16.125</c:v>
                </c:pt>
                <c:pt idx="2827">
                  <c:v>16.13</c:v>
                </c:pt>
                <c:pt idx="2828">
                  <c:v>16.068000000000001</c:v>
                </c:pt>
                <c:pt idx="2829">
                  <c:v>16.065000000000001</c:v>
                </c:pt>
                <c:pt idx="2830">
                  <c:v>16.094000000000001</c:v>
                </c:pt>
                <c:pt idx="2831">
                  <c:v>16.091000000000001</c:v>
                </c:pt>
                <c:pt idx="2832">
                  <c:v>16.085000000000001</c:v>
                </c:pt>
                <c:pt idx="2833">
                  <c:v>16.065000000000001</c:v>
                </c:pt>
                <c:pt idx="2834">
                  <c:v>16.064</c:v>
                </c:pt>
                <c:pt idx="2835">
                  <c:v>16.059999999999999</c:v>
                </c:pt>
                <c:pt idx="2836">
                  <c:v>16.015000000000001</c:v>
                </c:pt>
                <c:pt idx="2837">
                  <c:v>16.013999999999999</c:v>
                </c:pt>
                <c:pt idx="2838">
                  <c:v>16.018999999999998</c:v>
                </c:pt>
                <c:pt idx="2839">
                  <c:v>16.021000000000001</c:v>
                </c:pt>
                <c:pt idx="2840">
                  <c:v>16.021999999999998</c:v>
                </c:pt>
                <c:pt idx="2841">
                  <c:v>16.023</c:v>
                </c:pt>
                <c:pt idx="2842">
                  <c:v>16.024999999999999</c:v>
                </c:pt>
                <c:pt idx="2843">
                  <c:v>16.026</c:v>
                </c:pt>
                <c:pt idx="2844">
                  <c:v>16.006</c:v>
                </c:pt>
                <c:pt idx="2845">
                  <c:v>16.079999999999998</c:v>
                </c:pt>
                <c:pt idx="2846">
                  <c:v>16.123999999999999</c:v>
                </c:pt>
                <c:pt idx="2847">
                  <c:v>16.134</c:v>
                </c:pt>
                <c:pt idx="2848">
                  <c:v>16.126999999999999</c:v>
                </c:pt>
                <c:pt idx="2849">
                  <c:v>16.117999999999999</c:v>
                </c:pt>
                <c:pt idx="2850">
                  <c:v>16.108000000000001</c:v>
                </c:pt>
                <c:pt idx="2851">
                  <c:v>16.103000000000002</c:v>
                </c:pt>
                <c:pt idx="2852">
                  <c:v>16.088999999999999</c:v>
                </c:pt>
                <c:pt idx="2853">
                  <c:v>16.077000000000002</c:v>
                </c:pt>
                <c:pt idx="2854">
                  <c:v>16.056999999999999</c:v>
                </c:pt>
                <c:pt idx="2855">
                  <c:v>16.055</c:v>
                </c:pt>
                <c:pt idx="2856">
                  <c:v>16.045000000000002</c:v>
                </c:pt>
                <c:pt idx="2857">
                  <c:v>16.042000000000002</c:v>
                </c:pt>
                <c:pt idx="2858">
                  <c:v>16.042000000000002</c:v>
                </c:pt>
                <c:pt idx="2859">
                  <c:v>16.036999999999999</c:v>
                </c:pt>
                <c:pt idx="2860">
                  <c:v>16.030999999999999</c:v>
                </c:pt>
                <c:pt idx="2861">
                  <c:v>16.024999999999999</c:v>
                </c:pt>
                <c:pt idx="2862">
                  <c:v>16.024000000000001</c:v>
                </c:pt>
                <c:pt idx="2863">
                  <c:v>16.024000000000001</c:v>
                </c:pt>
                <c:pt idx="2864">
                  <c:v>16.023</c:v>
                </c:pt>
                <c:pt idx="2865">
                  <c:v>15.994999999999999</c:v>
                </c:pt>
                <c:pt idx="2866">
                  <c:v>15.986000000000001</c:v>
                </c:pt>
                <c:pt idx="2867">
                  <c:v>15.98</c:v>
                </c:pt>
                <c:pt idx="2868">
                  <c:v>15.952999999999999</c:v>
                </c:pt>
                <c:pt idx="2869">
                  <c:v>15.893000000000001</c:v>
                </c:pt>
                <c:pt idx="2870">
                  <c:v>15.878</c:v>
                </c:pt>
                <c:pt idx="2871">
                  <c:v>15.871</c:v>
                </c:pt>
                <c:pt idx="2872">
                  <c:v>15.839</c:v>
                </c:pt>
                <c:pt idx="2873">
                  <c:v>15.734999999999999</c:v>
                </c:pt>
                <c:pt idx="2874">
                  <c:v>15.744999999999999</c:v>
                </c:pt>
                <c:pt idx="2875">
                  <c:v>15.782</c:v>
                </c:pt>
                <c:pt idx="2876">
                  <c:v>15.817</c:v>
                </c:pt>
                <c:pt idx="2877">
                  <c:v>15.852</c:v>
                </c:pt>
                <c:pt idx="2878">
                  <c:v>15.942</c:v>
                </c:pt>
                <c:pt idx="2879">
                  <c:v>15.952</c:v>
                </c:pt>
                <c:pt idx="2880">
                  <c:v>16.027000000000001</c:v>
                </c:pt>
                <c:pt idx="2881">
                  <c:v>16.03</c:v>
                </c:pt>
                <c:pt idx="2882">
                  <c:v>16.024999999999999</c:v>
                </c:pt>
                <c:pt idx="2883">
                  <c:v>16.018999999999998</c:v>
                </c:pt>
                <c:pt idx="2884">
                  <c:v>16.021999999999998</c:v>
                </c:pt>
                <c:pt idx="2885">
                  <c:v>16.026</c:v>
                </c:pt>
                <c:pt idx="2886">
                  <c:v>16.018999999999998</c:v>
                </c:pt>
                <c:pt idx="2887">
                  <c:v>16.018999999999998</c:v>
                </c:pt>
                <c:pt idx="2888">
                  <c:v>16.016999999999999</c:v>
                </c:pt>
                <c:pt idx="2889">
                  <c:v>16.013000000000002</c:v>
                </c:pt>
                <c:pt idx="2890">
                  <c:v>15.972</c:v>
                </c:pt>
                <c:pt idx="2891">
                  <c:v>15.964</c:v>
                </c:pt>
                <c:pt idx="2892">
                  <c:v>15.946999999999999</c:v>
                </c:pt>
                <c:pt idx="2893">
                  <c:v>15.97</c:v>
                </c:pt>
                <c:pt idx="2894">
                  <c:v>15.968999999999999</c:v>
                </c:pt>
                <c:pt idx="2895">
                  <c:v>15.968</c:v>
                </c:pt>
                <c:pt idx="2896">
                  <c:v>15.971</c:v>
                </c:pt>
                <c:pt idx="2897">
                  <c:v>15.959</c:v>
                </c:pt>
                <c:pt idx="2898">
                  <c:v>15.93</c:v>
                </c:pt>
                <c:pt idx="2899">
                  <c:v>15.91</c:v>
                </c:pt>
                <c:pt idx="2900">
                  <c:v>15.895</c:v>
                </c:pt>
                <c:pt idx="2901">
                  <c:v>15.86</c:v>
                </c:pt>
                <c:pt idx="2902">
                  <c:v>15.872</c:v>
                </c:pt>
                <c:pt idx="2903">
                  <c:v>15.920999999999999</c:v>
                </c:pt>
                <c:pt idx="2904">
                  <c:v>15.922000000000001</c:v>
                </c:pt>
                <c:pt idx="2905">
                  <c:v>15.971</c:v>
                </c:pt>
                <c:pt idx="2906">
                  <c:v>15.98</c:v>
                </c:pt>
                <c:pt idx="2907">
                  <c:v>15.984</c:v>
                </c:pt>
                <c:pt idx="2908">
                  <c:v>15.988</c:v>
                </c:pt>
                <c:pt idx="2909">
                  <c:v>15.984999999999999</c:v>
                </c:pt>
                <c:pt idx="2910">
                  <c:v>15.927</c:v>
                </c:pt>
                <c:pt idx="2911">
                  <c:v>15.858000000000001</c:v>
                </c:pt>
                <c:pt idx="2912">
                  <c:v>15.831</c:v>
                </c:pt>
                <c:pt idx="2913">
                  <c:v>15.826000000000001</c:v>
                </c:pt>
                <c:pt idx="2914">
                  <c:v>15.82</c:v>
                </c:pt>
                <c:pt idx="2915">
                  <c:v>15.785</c:v>
                </c:pt>
                <c:pt idx="2916">
                  <c:v>15.781000000000001</c:v>
                </c:pt>
                <c:pt idx="2917">
                  <c:v>15.811</c:v>
                </c:pt>
                <c:pt idx="2918">
                  <c:v>15.851000000000001</c:v>
                </c:pt>
                <c:pt idx="2919">
                  <c:v>15.853999999999999</c:v>
                </c:pt>
                <c:pt idx="2920">
                  <c:v>15.853999999999999</c:v>
                </c:pt>
                <c:pt idx="2921">
                  <c:v>15.855</c:v>
                </c:pt>
                <c:pt idx="2922">
                  <c:v>15.862</c:v>
                </c:pt>
                <c:pt idx="2923">
                  <c:v>15.864000000000001</c:v>
                </c:pt>
                <c:pt idx="2924">
                  <c:v>15.871</c:v>
                </c:pt>
                <c:pt idx="2925">
                  <c:v>15.88</c:v>
                </c:pt>
                <c:pt idx="2926">
                  <c:v>15.882</c:v>
                </c:pt>
                <c:pt idx="2927">
                  <c:v>15.888999999999999</c:v>
                </c:pt>
                <c:pt idx="2928">
                  <c:v>15.888999999999999</c:v>
                </c:pt>
                <c:pt idx="2929">
                  <c:v>15.888</c:v>
                </c:pt>
                <c:pt idx="2930">
                  <c:v>15.887</c:v>
                </c:pt>
                <c:pt idx="2931">
                  <c:v>15.893000000000001</c:v>
                </c:pt>
                <c:pt idx="2932">
                  <c:v>15.907</c:v>
                </c:pt>
                <c:pt idx="2933">
                  <c:v>15.91</c:v>
                </c:pt>
                <c:pt idx="2934">
                  <c:v>15.916</c:v>
                </c:pt>
                <c:pt idx="2935">
                  <c:v>15.930999999999999</c:v>
                </c:pt>
                <c:pt idx="2936">
                  <c:v>15.936999999999999</c:v>
                </c:pt>
                <c:pt idx="2937">
                  <c:v>15.936999999999999</c:v>
                </c:pt>
                <c:pt idx="2938">
                  <c:v>15.935</c:v>
                </c:pt>
                <c:pt idx="2939">
                  <c:v>15.941000000000001</c:v>
                </c:pt>
                <c:pt idx="2940">
                  <c:v>15.952999999999999</c:v>
                </c:pt>
                <c:pt idx="2941">
                  <c:v>15.954000000000001</c:v>
                </c:pt>
                <c:pt idx="2942">
                  <c:v>15.943</c:v>
                </c:pt>
                <c:pt idx="2943">
                  <c:v>15.941000000000001</c:v>
                </c:pt>
                <c:pt idx="2944">
                  <c:v>15.923999999999999</c:v>
                </c:pt>
                <c:pt idx="2945">
                  <c:v>15.882</c:v>
                </c:pt>
                <c:pt idx="2946">
                  <c:v>15.79</c:v>
                </c:pt>
                <c:pt idx="2947">
                  <c:v>15.701000000000001</c:v>
                </c:pt>
                <c:pt idx="2948">
                  <c:v>15.676</c:v>
                </c:pt>
                <c:pt idx="2949">
                  <c:v>15.401</c:v>
                </c:pt>
                <c:pt idx="2950">
                  <c:v>15.276</c:v>
                </c:pt>
                <c:pt idx="2951">
                  <c:v>15.207000000000001</c:v>
                </c:pt>
                <c:pt idx="2952">
                  <c:v>14.912000000000001</c:v>
                </c:pt>
                <c:pt idx="2953">
                  <c:v>14.848000000000001</c:v>
                </c:pt>
                <c:pt idx="2954">
                  <c:v>14.535</c:v>
                </c:pt>
                <c:pt idx="2955">
                  <c:v>14.42</c:v>
                </c:pt>
                <c:pt idx="2956">
                  <c:v>14.196999999999999</c:v>
                </c:pt>
                <c:pt idx="2957">
                  <c:v>13.977</c:v>
                </c:pt>
                <c:pt idx="2958">
                  <c:v>13.907</c:v>
                </c:pt>
                <c:pt idx="2959">
                  <c:v>13.997</c:v>
                </c:pt>
                <c:pt idx="2960">
                  <c:v>14.061999999999999</c:v>
                </c:pt>
                <c:pt idx="2961">
                  <c:v>14.114000000000001</c:v>
                </c:pt>
                <c:pt idx="2962">
                  <c:v>14.173999999999999</c:v>
                </c:pt>
                <c:pt idx="2963">
                  <c:v>14.225</c:v>
                </c:pt>
                <c:pt idx="2964">
                  <c:v>14.488</c:v>
                </c:pt>
                <c:pt idx="2965">
                  <c:v>14.581</c:v>
                </c:pt>
                <c:pt idx="2966">
                  <c:v>14.763999999999999</c:v>
                </c:pt>
                <c:pt idx="2967">
                  <c:v>15.173999999999999</c:v>
                </c:pt>
                <c:pt idx="2968">
                  <c:v>15.201000000000001</c:v>
                </c:pt>
                <c:pt idx="2969">
                  <c:v>15.218999999999999</c:v>
                </c:pt>
                <c:pt idx="2970">
                  <c:v>15.265000000000001</c:v>
                </c:pt>
                <c:pt idx="2971">
                  <c:v>15.676</c:v>
                </c:pt>
                <c:pt idx="2972">
                  <c:v>15.856999999999999</c:v>
                </c:pt>
                <c:pt idx="2973">
                  <c:v>15.895</c:v>
                </c:pt>
                <c:pt idx="2974">
                  <c:v>15.895</c:v>
                </c:pt>
                <c:pt idx="2975">
                  <c:v>15.881</c:v>
                </c:pt>
                <c:pt idx="2976">
                  <c:v>15.839</c:v>
                </c:pt>
                <c:pt idx="2977">
                  <c:v>15.821</c:v>
                </c:pt>
                <c:pt idx="2978">
                  <c:v>15.815</c:v>
                </c:pt>
                <c:pt idx="2979">
                  <c:v>15.776999999999999</c:v>
                </c:pt>
                <c:pt idx="2980">
                  <c:v>15.772</c:v>
                </c:pt>
                <c:pt idx="2981">
                  <c:v>15.786</c:v>
                </c:pt>
                <c:pt idx="2982">
                  <c:v>15.789</c:v>
                </c:pt>
                <c:pt idx="2983">
                  <c:v>15.791</c:v>
                </c:pt>
                <c:pt idx="2984">
                  <c:v>15.862</c:v>
                </c:pt>
                <c:pt idx="2985">
                  <c:v>15.887</c:v>
                </c:pt>
                <c:pt idx="2986">
                  <c:v>15.907</c:v>
                </c:pt>
                <c:pt idx="2987">
                  <c:v>15.929</c:v>
                </c:pt>
                <c:pt idx="2988">
                  <c:v>15.923</c:v>
                </c:pt>
                <c:pt idx="2989">
                  <c:v>15.904</c:v>
                </c:pt>
                <c:pt idx="2990">
                  <c:v>15.897</c:v>
                </c:pt>
                <c:pt idx="2991">
                  <c:v>15.885999999999999</c:v>
                </c:pt>
                <c:pt idx="2992">
                  <c:v>15.878</c:v>
                </c:pt>
                <c:pt idx="2993">
                  <c:v>15.87</c:v>
                </c:pt>
                <c:pt idx="2994">
                  <c:v>15.868</c:v>
                </c:pt>
                <c:pt idx="2995">
                  <c:v>15.868</c:v>
                </c:pt>
                <c:pt idx="2996">
                  <c:v>15.868</c:v>
                </c:pt>
                <c:pt idx="2997">
                  <c:v>15.865</c:v>
                </c:pt>
                <c:pt idx="2998">
                  <c:v>15.862</c:v>
                </c:pt>
                <c:pt idx="2999">
                  <c:v>15.866</c:v>
                </c:pt>
                <c:pt idx="3000">
                  <c:v>15.912000000000001</c:v>
                </c:pt>
                <c:pt idx="3001">
                  <c:v>15.943</c:v>
                </c:pt>
                <c:pt idx="3002">
                  <c:v>15.981999999999999</c:v>
                </c:pt>
                <c:pt idx="3003">
                  <c:v>16.033999999999999</c:v>
                </c:pt>
                <c:pt idx="3004">
                  <c:v>16.033999999999999</c:v>
                </c:pt>
                <c:pt idx="3005">
                  <c:v>16</c:v>
                </c:pt>
                <c:pt idx="3006">
                  <c:v>15.978999999999999</c:v>
                </c:pt>
                <c:pt idx="3007">
                  <c:v>15.919</c:v>
                </c:pt>
                <c:pt idx="3008">
                  <c:v>15.871</c:v>
                </c:pt>
                <c:pt idx="3009">
                  <c:v>15.794</c:v>
                </c:pt>
                <c:pt idx="3010">
                  <c:v>15.789</c:v>
                </c:pt>
                <c:pt idx="3011">
                  <c:v>15.789</c:v>
                </c:pt>
                <c:pt idx="3012">
                  <c:v>15.787000000000001</c:v>
                </c:pt>
                <c:pt idx="3013">
                  <c:v>15.821</c:v>
                </c:pt>
                <c:pt idx="3014">
                  <c:v>15.832000000000001</c:v>
                </c:pt>
                <c:pt idx="3015">
                  <c:v>15.858000000000001</c:v>
                </c:pt>
                <c:pt idx="3016">
                  <c:v>15.869</c:v>
                </c:pt>
                <c:pt idx="3017">
                  <c:v>15.898</c:v>
                </c:pt>
                <c:pt idx="3018">
                  <c:v>15.916</c:v>
                </c:pt>
                <c:pt idx="3019">
                  <c:v>15.92</c:v>
                </c:pt>
                <c:pt idx="3020">
                  <c:v>15.917999999999999</c:v>
                </c:pt>
                <c:pt idx="3021">
                  <c:v>15.916</c:v>
                </c:pt>
                <c:pt idx="3022">
                  <c:v>15.914</c:v>
                </c:pt>
                <c:pt idx="3023">
                  <c:v>15.907</c:v>
                </c:pt>
                <c:pt idx="3024">
                  <c:v>15.882</c:v>
                </c:pt>
                <c:pt idx="3025">
                  <c:v>15.879</c:v>
                </c:pt>
                <c:pt idx="3026">
                  <c:v>15.878</c:v>
                </c:pt>
                <c:pt idx="3027">
                  <c:v>15.877000000000001</c:v>
                </c:pt>
                <c:pt idx="3028">
                  <c:v>15.859</c:v>
                </c:pt>
                <c:pt idx="3029">
                  <c:v>15.85</c:v>
                </c:pt>
                <c:pt idx="3030">
                  <c:v>15.864000000000001</c:v>
                </c:pt>
                <c:pt idx="3031">
                  <c:v>15.87</c:v>
                </c:pt>
                <c:pt idx="3032">
                  <c:v>15.875999999999999</c:v>
                </c:pt>
                <c:pt idx="3033">
                  <c:v>15.9</c:v>
                </c:pt>
                <c:pt idx="3034">
                  <c:v>15.94</c:v>
                </c:pt>
                <c:pt idx="3035">
                  <c:v>15.949</c:v>
                </c:pt>
                <c:pt idx="3036">
                  <c:v>15.95</c:v>
                </c:pt>
                <c:pt idx="3037">
                  <c:v>15.951000000000001</c:v>
                </c:pt>
                <c:pt idx="3038">
                  <c:v>15.952</c:v>
                </c:pt>
                <c:pt idx="3039">
                  <c:v>15.942</c:v>
                </c:pt>
                <c:pt idx="3040">
                  <c:v>15.949</c:v>
                </c:pt>
                <c:pt idx="3041">
                  <c:v>15.949</c:v>
                </c:pt>
                <c:pt idx="3042">
                  <c:v>15.949</c:v>
                </c:pt>
                <c:pt idx="3043">
                  <c:v>16.016999999999999</c:v>
                </c:pt>
                <c:pt idx="3044">
                  <c:v>16.013000000000002</c:v>
                </c:pt>
                <c:pt idx="3045">
                  <c:v>16.013000000000002</c:v>
                </c:pt>
                <c:pt idx="3046">
                  <c:v>16.015000000000001</c:v>
                </c:pt>
                <c:pt idx="3047">
                  <c:v>16.006</c:v>
                </c:pt>
                <c:pt idx="3048">
                  <c:v>15.984</c:v>
                </c:pt>
                <c:pt idx="3049">
                  <c:v>15.974</c:v>
                </c:pt>
                <c:pt idx="3050">
                  <c:v>15.973000000000001</c:v>
                </c:pt>
                <c:pt idx="3051">
                  <c:v>15.968</c:v>
                </c:pt>
                <c:pt idx="3052">
                  <c:v>15.96</c:v>
                </c:pt>
                <c:pt idx="3053">
                  <c:v>15.946</c:v>
                </c:pt>
                <c:pt idx="3054">
                  <c:v>15.948</c:v>
                </c:pt>
                <c:pt idx="3055">
                  <c:v>15.951000000000001</c:v>
                </c:pt>
                <c:pt idx="3056">
                  <c:v>15.952999999999999</c:v>
                </c:pt>
                <c:pt idx="3057">
                  <c:v>15.955</c:v>
                </c:pt>
                <c:pt idx="3058">
                  <c:v>15.961</c:v>
                </c:pt>
                <c:pt idx="3059">
                  <c:v>15.977</c:v>
                </c:pt>
                <c:pt idx="3060">
                  <c:v>16.030999999999999</c:v>
                </c:pt>
                <c:pt idx="3061">
                  <c:v>16.065000000000001</c:v>
                </c:pt>
                <c:pt idx="3062">
                  <c:v>16.068999999999999</c:v>
                </c:pt>
                <c:pt idx="3063">
                  <c:v>16.105</c:v>
                </c:pt>
                <c:pt idx="3064">
                  <c:v>16.116</c:v>
                </c:pt>
                <c:pt idx="3065">
                  <c:v>16.140999999999998</c:v>
                </c:pt>
                <c:pt idx="3066">
                  <c:v>16.146000000000001</c:v>
                </c:pt>
                <c:pt idx="3067">
                  <c:v>16.146999999999998</c:v>
                </c:pt>
                <c:pt idx="3068">
                  <c:v>16.143000000000001</c:v>
                </c:pt>
                <c:pt idx="3069">
                  <c:v>16.125</c:v>
                </c:pt>
                <c:pt idx="3070">
                  <c:v>16.114999999999998</c:v>
                </c:pt>
                <c:pt idx="3071">
                  <c:v>16.116</c:v>
                </c:pt>
                <c:pt idx="3072">
                  <c:v>16.123000000000001</c:v>
                </c:pt>
                <c:pt idx="3073">
                  <c:v>16.131</c:v>
                </c:pt>
                <c:pt idx="3074">
                  <c:v>16.132000000000001</c:v>
                </c:pt>
                <c:pt idx="3075">
                  <c:v>16.132999999999999</c:v>
                </c:pt>
                <c:pt idx="3076">
                  <c:v>16.126999999999999</c:v>
                </c:pt>
                <c:pt idx="3077">
                  <c:v>16.12</c:v>
                </c:pt>
                <c:pt idx="3078">
                  <c:v>16.114000000000001</c:v>
                </c:pt>
                <c:pt idx="3079">
                  <c:v>16.119</c:v>
                </c:pt>
                <c:pt idx="3080">
                  <c:v>16.131</c:v>
                </c:pt>
                <c:pt idx="3081">
                  <c:v>16.135999999999999</c:v>
                </c:pt>
                <c:pt idx="3082">
                  <c:v>16.135000000000002</c:v>
                </c:pt>
                <c:pt idx="3083">
                  <c:v>16.138999999999999</c:v>
                </c:pt>
                <c:pt idx="3084">
                  <c:v>16.149000000000001</c:v>
                </c:pt>
                <c:pt idx="3085">
                  <c:v>16.149999999999999</c:v>
                </c:pt>
                <c:pt idx="3086">
                  <c:v>16.143000000000001</c:v>
                </c:pt>
                <c:pt idx="3087">
                  <c:v>16.126000000000001</c:v>
                </c:pt>
                <c:pt idx="3088">
                  <c:v>16.12</c:v>
                </c:pt>
                <c:pt idx="3089">
                  <c:v>16.114999999999998</c:v>
                </c:pt>
                <c:pt idx="3090">
                  <c:v>16.096</c:v>
                </c:pt>
                <c:pt idx="3091">
                  <c:v>16.091999999999999</c:v>
                </c:pt>
                <c:pt idx="3092">
                  <c:v>16.088000000000001</c:v>
                </c:pt>
                <c:pt idx="3093">
                  <c:v>16.065000000000001</c:v>
                </c:pt>
                <c:pt idx="3094">
                  <c:v>16.062999999999999</c:v>
                </c:pt>
                <c:pt idx="3095">
                  <c:v>16.061</c:v>
                </c:pt>
                <c:pt idx="3096">
                  <c:v>16.035</c:v>
                </c:pt>
                <c:pt idx="3097">
                  <c:v>16.033999999999999</c:v>
                </c:pt>
                <c:pt idx="3098">
                  <c:v>16.033999999999999</c:v>
                </c:pt>
                <c:pt idx="3099">
                  <c:v>16.023</c:v>
                </c:pt>
                <c:pt idx="3100">
                  <c:v>16.004000000000001</c:v>
                </c:pt>
                <c:pt idx="3101">
                  <c:v>16.003</c:v>
                </c:pt>
                <c:pt idx="3102">
                  <c:v>16.001999999999999</c:v>
                </c:pt>
                <c:pt idx="3103">
                  <c:v>16.001000000000001</c:v>
                </c:pt>
                <c:pt idx="3104">
                  <c:v>16</c:v>
                </c:pt>
                <c:pt idx="3105">
                  <c:v>15.999000000000001</c:v>
                </c:pt>
                <c:pt idx="3106">
                  <c:v>15.996</c:v>
                </c:pt>
                <c:pt idx="3107">
                  <c:v>15.994</c:v>
                </c:pt>
                <c:pt idx="3108">
                  <c:v>15.988</c:v>
                </c:pt>
                <c:pt idx="3109">
                  <c:v>15.984999999999999</c:v>
                </c:pt>
                <c:pt idx="3110">
                  <c:v>15.978999999999999</c:v>
                </c:pt>
                <c:pt idx="3111">
                  <c:v>15.992000000000001</c:v>
                </c:pt>
                <c:pt idx="3112">
                  <c:v>15.994</c:v>
                </c:pt>
                <c:pt idx="3113">
                  <c:v>16.009</c:v>
                </c:pt>
                <c:pt idx="3114">
                  <c:v>16.02</c:v>
                </c:pt>
                <c:pt idx="3115">
                  <c:v>16.036999999999999</c:v>
                </c:pt>
                <c:pt idx="3116">
                  <c:v>16.03</c:v>
                </c:pt>
                <c:pt idx="3117">
                  <c:v>16.018999999999998</c:v>
                </c:pt>
                <c:pt idx="3118">
                  <c:v>16.012</c:v>
                </c:pt>
                <c:pt idx="3119">
                  <c:v>16.023</c:v>
                </c:pt>
                <c:pt idx="3120">
                  <c:v>16.027999999999999</c:v>
                </c:pt>
                <c:pt idx="3121">
                  <c:v>16.047000000000001</c:v>
                </c:pt>
                <c:pt idx="3122">
                  <c:v>16.05</c:v>
                </c:pt>
                <c:pt idx="3123">
                  <c:v>16.07</c:v>
                </c:pt>
                <c:pt idx="3124">
                  <c:v>16.084</c:v>
                </c:pt>
                <c:pt idx="3125">
                  <c:v>16.097999999999999</c:v>
                </c:pt>
                <c:pt idx="3126">
                  <c:v>16.082999999999998</c:v>
                </c:pt>
                <c:pt idx="3127">
                  <c:v>16.074999999999999</c:v>
                </c:pt>
                <c:pt idx="3128">
                  <c:v>16.059000000000001</c:v>
                </c:pt>
                <c:pt idx="3129">
                  <c:v>16.001999999999999</c:v>
                </c:pt>
                <c:pt idx="3130">
                  <c:v>16.004999999999999</c:v>
                </c:pt>
                <c:pt idx="3131">
                  <c:v>16.013000000000002</c:v>
                </c:pt>
                <c:pt idx="3132">
                  <c:v>16.015999999999998</c:v>
                </c:pt>
                <c:pt idx="3133">
                  <c:v>16.018000000000001</c:v>
                </c:pt>
                <c:pt idx="3134">
                  <c:v>16.024999999999999</c:v>
                </c:pt>
                <c:pt idx="3135">
                  <c:v>16.050999999999998</c:v>
                </c:pt>
                <c:pt idx="3136">
                  <c:v>16.058</c:v>
                </c:pt>
                <c:pt idx="3137">
                  <c:v>16.056999999999999</c:v>
                </c:pt>
                <c:pt idx="3138">
                  <c:v>16.053999999999998</c:v>
                </c:pt>
                <c:pt idx="3139">
                  <c:v>16.053000000000001</c:v>
                </c:pt>
                <c:pt idx="3140">
                  <c:v>16.064</c:v>
                </c:pt>
                <c:pt idx="3141">
                  <c:v>16.103000000000002</c:v>
                </c:pt>
                <c:pt idx="3142">
                  <c:v>16.111999999999998</c:v>
                </c:pt>
                <c:pt idx="3143">
                  <c:v>16.192</c:v>
                </c:pt>
                <c:pt idx="3144">
                  <c:v>16.199000000000002</c:v>
                </c:pt>
                <c:pt idx="3145">
                  <c:v>16.198</c:v>
                </c:pt>
                <c:pt idx="3146">
                  <c:v>16.196999999999999</c:v>
                </c:pt>
                <c:pt idx="3147">
                  <c:v>16.196000000000002</c:v>
                </c:pt>
                <c:pt idx="3148">
                  <c:v>16.18</c:v>
                </c:pt>
                <c:pt idx="3149">
                  <c:v>16.164000000000001</c:v>
                </c:pt>
                <c:pt idx="3150">
                  <c:v>16.164000000000001</c:v>
                </c:pt>
                <c:pt idx="3151">
                  <c:v>16.135000000000002</c:v>
                </c:pt>
                <c:pt idx="3152">
                  <c:v>16.134</c:v>
                </c:pt>
                <c:pt idx="3153">
                  <c:v>16.132999999999999</c:v>
                </c:pt>
                <c:pt idx="3154">
                  <c:v>16.109000000000002</c:v>
                </c:pt>
                <c:pt idx="3155">
                  <c:v>16.106999999999999</c:v>
                </c:pt>
                <c:pt idx="3156">
                  <c:v>16.11</c:v>
                </c:pt>
                <c:pt idx="3157">
                  <c:v>16.132000000000001</c:v>
                </c:pt>
                <c:pt idx="3158">
                  <c:v>16.135000000000002</c:v>
                </c:pt>
                <c:pt idx="3159">
                  <c:v>16.140999999999998</c:v>
                </c:pt>
                <c:pt idx="3160">
                  <c:v>16.178999999999998</c:v>
                </c:pt>
                <c:pt idx="3161">
                  <c:v>16.207999999999998</c:v>
                </c:pt>
                <c:pt idx="3162">
                  <c:v>16.221</c:v>
                </c:pt>
                <c:pt idx="3163">
                  <c:v>16.221</c:v>
                </c:pt>
                <c:pt idx="3164">
                  <c:v>16.22</c:v>
                </c:pt>
                <c:pt idx="3165">
                  <c:v>16.22</c:v>
                </c:pt>
                <c:pt idx="3166">
                  <c:v>16.22</c:v>
                </c:pt>
                <c:pt idx="3167">
                  <c:v>16.22</c:v>
                </c:pt>
                <c:pt idx="3168">
                  <c:v>16.22</c:v>
                </c:pt>
                <c:pt idx="3169">
                  <c:v>16.219000000000001</c:v>
                </c:pt>
                <c:pt idx="3170">
                  <c:v>16.219000000000001</c:v>
                </c:pt>
                <c:pt idx="3171">
                  <c:v>16.219000000000001</c:v>
                </c:pt>
                <c:pt idx="3172">
                  <c:v>16.196000000000002</c:v>
                </c:pt>
                <c:pt idx="3173">
                  <c:v>16.172000000000001</c:v>
                </c:pt>
                <c:pt idx="3174">
                  <c:v>16.196999999999999</c:v>
                </c:pt>
                <c:pt idx="3175">
                  <c:v>16.242999999999999</c:v>
                </c:pt>
                <c:pt idx="3176">
                  <c:v>16.256</c:v>
                </c:pt>
                <c:pt idx="3177">
                  <c:v>16.28</c:v>
                </c:pt>
                <c:pt idx="3178">
                  <c:v>16.28</c:v>
                </c:pt>
                <c:pt idx="3179">
                  <c:v>16.280999999999999</c:v>
                </c:pt>
                <c:pt idx="3180">
                  <c:v>16.280999999999999</c:v>
                </c:pt>
                <c:pt idx="3181">
                  <c:v>16.280999999999999</c:v>
                </c:pt>
                <c:pt idx="3182">
                  <c:v>16.285</c:v>
                </c:pt>
                <c:pt idx="3183">
                  <c:v>16.298999999999999</c:v>
                </c:pt>
                <c:pt idx="3184">
                  <c:v>16.3</c:v>
                </c:pt>
                <c:pt idx="3185">
                  <c:v>16.306999999999999</c:v>
                </c:pt>
                <c:pt idx="3186">
                  <c:v>16.265999999999998</c:v>
                </c:pt>
                <c:pt idx="3187">
                  <c:v>16.14</c:v>
                </c:pt>
                <c:pt idx="3188">
                  <c:v>16.059999999999999</c:v>
                </c:pt>
                <c:pt idx="3189">
                  <c:v>15.922000000000001</c:v>
                </c:pt>
                <c:pt idx="3190">
                  <c:v>15.782</c:v>
                </c:pt>
                <c:pt idx="3191">
                  <c:v>15.699</c:v>
                </c:pt>
                <c:pt idx="3192">
                  <c:v>15.672000000000001</c:v>
                </c:pt>
                <c:pt idx="3193">
                  <c:v>15.683</c:v>
                </c:pt>
                <c:pt idx="3194">
                  <c:v>15.805999999999999</c:v>
                </c:pt>
                <c:pt idx="3195">
                  <c:v>15.807</c:v>
                </c:pt>
                <c:pt idx="3196">
                  <c:v>15.808999999999999</c:v>
                </c:pt>
                <c:pt idx="3197">
                  <c:v>16.053000000000001</c:v>
                </c:pt>
                <c:pt idx="3198">
                  <c:v>16.207000000000001</c:v>
                </c:pt>
                <c:pt idx="3199">
                  <c:v>16.206</c:v>
                </c:pt>
                <c:pt idx="3200">
                  <c:v>16.138000000000002</c:v>
                </c:pt>
                <c:pt idx="3201">
                  <c:v>16.077000000000002</c:v>
                </c:pt>
                <c:pt idx="3202">
                  <c:v>15.991</c:v>
                </c:pt>
                <c:pt idx="3203">
                  <c:v>15.976000000000001</c:v>
                </c:pt>
                <c:pt idx="3204">
                  <c:v>15.971</c:v>
                </c:pt>
                <c:pt idx="3205">
                  <c:v>15.977</c:v>
                </c:pt>
                <c:pt idx="3206">
                  <c:v>16.004999999999999</c:v>
                </c:pt>
                <c:pt idx="3207">
                  <c:v>16.007999999999999</c:v>
                </c:pt>
                <c:pt idx="3208">
                  <c:v>16.018999999999998</c:v>
                </c:pt>
                <c:pt idx="3209">
                  <c:v>16.044</c:v>
                </c:pt>
                <c:pt idx="3210">
                  <c:v>16.062000000000001</c:v>
                </c:pt>
                <c:pt idx="3211">
                  <c:v>16.061</c:v>
                </c:pt>
                <c:pt idx="3212">
                  <c:v>16.059000000000001</c:v>
                </c:pt>
                <c:pt idx="3213">
                  <c:v>16.044</c:v>
                </c:pt>
                <c:pt idx="3214">
                  <c:v>16.041</c:v>
                </c:pt>
                <c:pt idx="3215">
                  <c:v>16.012</c:v>
                </c:pt>
                <c:pt idx="3216">
                  <c:v>15.975</c:v>
                </c:pt>
                <c:pt idx="3217">
                  <c:v>15.961</c:v>
                </c:pt>
                <c:pt idx="3218">
                  <c:v>15.958</c:v>
                </c:pt>
                <c:pt idx="3219">
                  <c:v>15.954000000000001</c:v>
                </c:pt>
                <c:pt idx="3220">
                  <c:v>15.928000000000001</c:v>
                </c:pt>
                <c:pt idx="3221">
                  <c:v>15.936999999999999</c:v>
                </c:pt>
                <c:pt idx="3222">
                  <c:v>15.94</c:v>
                </c:pt>
                <c:pt idx="3223">
                  <c:v>15.942</c:v>
                </c:pt>
                <c:pt idx="3224">
                  <c:v>15.946</c:v>
                </c:pt>
                <c:pt idx="3225">
                  <c:v>15.936</c:v>
                </c:pt>
                <c:pt idx="3226">
                  <c:v>15.941000000000001</c:v>
                </c:pt>
                <c:pt idx="3227">
                  <c:v>15.891</c:v>
                </c:pt>
                <c:pt idx="3228">
                  <c:v>15.849</c:v>
                </c:pt>
                <c:pt idx="3229">
                  <c:v>15.84</c:v>
                </c:pt>
                <c:pt idx="3230">
                  <c:v>15.84</c:v>
                </c:pt>
                <c:pt idx="3231">
                  <c:v>15.847</c:v>
                </c:pt>
                <c:pt idx="3232">
                  <c:v>15.856</c:v>
                </c:pt>
                <c:pt idx="3233">
                  <c:v>15.86</c:v>
                </c:pt>
                <c:pt idx="3234">
                  <c:v>15.847</c:v>
                </c:pt>
                <c:pt idx="3235">
                  <c:v>15.813000000000001</c:v>
                </c:pt>
                <c:pt idx="3236">
                  <c:v>15.804</c:v>
                </c:pt>
                <c:pt idx="3237">
                  <c:v>15.813000000000001</c:v>
                </c:pt>
                <c:pt idx="3238">
                  <c:v>15.867000000000001</c:v>
                </c:pt>
                <c:pt idx="3239">
                  <c:v>15.901</c:v>
                </c:pt>
                <c:pt idx="3240">
                  <c:v>15.898999999999999</c:v>
                </c:pt>
                <c:pt idx="3241">
                  <c:v>15.898999999999999</c:v>
                </c:pt>
                <c:pt idx="3242">
                  <c:v>15.894</c:v>
                </c:pt>
                <c:pt idx="3243">
                  <c:v>15.888</c:v>
                </c:pt>
                <c:pt idx="3244">
                  <c:v>15.865</c:v>
                </c:pt>
                <c:pt idx="3245">
                  <c:v>15.866</c:v>
                </c:pt>
                <c:pt idx="3246">
                  <c:v>15.913</c:v>
                </c:pt>
                <c:pt idx="3247">
                  <c:v>15.94</c:v>
                </c:pt>
                <c:pt idx="3248">
                  <c:v>15.939</c:v>
                </c:pt>
                <c:pt idx="3249">
                  <c:v>15.941000000000001</c:v>
                </c:pt>
                <c:pt idx="3250">
                  <c:v>15.952999999999999</c:v>
                </c:pt>
                <c:pt idx="3251">
                  <c:v>15.997999999999999</c:v>
                </c:pt>
                <c:pt idx="3252">
                  <c:v>16.062999999999999</c:v>
                </c:pt>
                <c:pt idx="3253">
                  <c:v>16.068999999999999</c:v>
                </c:pt>
                <c:pt idx="3254">
                  <c:v>16.033999999999999</c:v>
                </c:pt>
                <c:pt idx="3255">
                  <c:v>16.003</c:v>
                </c:pt>
                <c:pt idx="3256">
                  <c:v>15.945</c:v>
                </c:pt>
                <c:pt idx="3257">
                  <c:v>15.849</c:v>
                </c:pt>
                <c:pt idx="3258">
                  <c:v>15.824</c:v>
                </c:pt>
                <c:pt idx="3259">
                  <c:v>15.808</c:v>
                </c:pt>
                <c:pt idx="3260">
                  <c:v>15.743</c:v>
                </c:pt>
                <c:pt idx="3261">
                  <c:v>15.74</c:v>
                </c:pt>
                <c:pt idx="3262">
                  <c:v>15.709</c:v>
                </c:pt>
                <c:pt idx="3263">
                  <c:v>15.711</c:v>
                </c:pt>
                <c:pt idx="3264">
                  <c:v>15.723000000000001</c:v>
                </c:pt>
                <c:pt idx="3265">
                  <c:v>15.731999999999999</c:v>
                </c:pt>
                <c:pt idx="3266">
                  <c:v>15.765000000000001</c:v>
                </c:pt>
                <c:pt idx="3267">
                  <c:v>15.771000000000001</c:v>
                </c:pt>
                <c:pt idx="3268">
                  <c:v>15.737</c:v>
                </c:pt>
                <c:pt idx="3269">
                  <c:v>15.605</c:v>
                </c:pt>
                <c:pt idx="3270">
                  <c:v>15.561</c:v>
                </c:pt>
                <c:pt idx="3271">
                  <c:v>15.481999999999999</c:v>
                </c:pt>
                <c:pt idx="3272">
                  <c:v>15.467000000000001</c:v>
                </c:pt>
                <c:pt idx="3273">
                  <c:v>15.465</c:v>
                </c:pt>
                <c:pt idx="3274">
                  <c:v>15.465999999999999</c:v>
                </c:pt>
                <c:pt idx="3275">
                  <c:v>15.467000000000001</c:v>
                </c:pt>
                <c:pt idx="3276">
                  <c:v>15.574999999999999</c:v>
                </c:pt>
                <c:pt idx="3277">
                  <c:v>15.608000000000001</c:v>
                </c:pt>
                <c:pt idx="3278">
                  <c:v>15.63</c:v>
                </c:pt>
                <c:pt idx="3279">
                  <c:v>15.641999999999999</c:v>
                </c:pt>
                <c:pt idx="3280">
                  <c:v>15.643000000000001</c:v>
                </c:pt>
                <c:pt idx="3281">
                  <c:v>15.663</c:v>
                </c:pt>
                <c:pt idx="3282">
                  <c:v>15.664</c:v>
                </c:pt>
                <c:pt idx="3283">
                  <c:v>15.536</c:v>
                </c:pt>
                <c:pt idx="3284">
                  <c:v>15.5</c:v>
                </c:pt>
                <c:pt idx="3285">
                  <c:v>15.461</c:v>
                </c:pt>
                <c:pt idx="3286">
                  <c:v>15.17</c:v>
                </c:pt>
                <c:pt idx="3287">
                  <c:v>15.073</c:v>
                </c:pt>
                <c:pt idx="3288">
                  <c:v>14.802</c:v>
                </c:pt>
                <c:pt idx="3289">
                  <c:v>14.786</c:v>
                </c:pt>
                <c:pt idx="3290">
                  <c:v>14.81</c:v>
                </c:pt>
                <c:pt idx="3291">
                  <c:v>14.946</c:v>
                </c:pt>
                <c:pt idx="3292">
                  <c:v>15.1</c:v>
                </c:pt>
                <c:pt idx="3293">
                  <c:v>15.262</c:v>
                </c:pt>
                <c:pt idx="3294">
                  <c:v>15.481</c:v>
                </c:pt>
                <c:pt idx="3295">
                  <c:v>15.577</c:v>
                </c:pt>
                <c:pt idx="3296">
                  <c:v>15.63</c:v>
                </c:pt>
                <c:pt idx="3297">
                  <c:v>15.695</c:v>
                </c:pt>
                <c:pt idx="3298">
                  <c:v>15.7</c:v>
                </c:pt>
                <c:pt idx="3299">
                  <c:v>15.706</c:v>
                </c:pt>
                <c:pt idx="3300">
                  <c:v>15.704000000000001</c:v>
                </c:pt>
                <c:pt idx="3301">
                  <c:v>15.702999999999999</c:v>
                </c:pt>
                <c:pt idx="3302">
                  <c:v>15.725</c:v>
                </c:pt>
                <c:pt idx="3303">
                  <c:v>15.738</c:v>
                </c:pt>
                <c:pt idx="3304">
                  <c:v>15.814</c:v>
                </c:pt>
                <c:pt idx="3305">
                  <c:v>15.965999999999999</c:v>
                </c:pt>
                <c:pt idx="3306">
                  <c:v>16.021999999999998</c:v>
                </c:pt>
                <c:pt idx="3307">
                  <c:v>16.041</c:v>
                </c:pt>
                <c:pt idx="3308">
                  <c:v>16.056000000000001</c:v>
                </c:pt>
                <c:pt idx="3309">
                  <c:v>16.059000000000001</c:v>
                </c:pt>
                <c:pt idx="3310">
                  <c:v>16.059999999999999</c:v>
                </c:pt>
                <c:pt idx="3311">
                  <c:v>16.059999999999999</c:v>
                </c:pt>
                <c:pt idx="3312">
                  <c:v>16.045000000000002</c:v>
                </c:pt>
                <c:pt idx="3313">
                  <c:v>16.010999999999999</c:v>
                </c:pt>
                <c:pt idx="3314">
                  <c:v>16.007999999999999</c:v>
                </c:pt>
                <c:pt idx="3315">
                  <c:v>16.013000000000002</c:v>
                </c:pt>
                <c:pt idx="3316">
                  <c:v>16.048999999999999</c:v>
                </c:pt>
                <c:pt idx="3317">
                  <c:v>16.059000000000001</c:v>
                </c:pt>
                <c:pt idx="3318">
                  <c:v>16.077000000000002</c:v>
                </c:pt>
                <c:pt idx="3319">
                  <c:v>16.106999999999999</c:v>
                </c:pt>
                <c:pt idx="3320">
                  <c:v>16.126999999999999</c:v>
                </c:pt>
                <c:pt idx="3321">
                  <c:v>16.119</c:v>
                </c:pt>
                <c:pt idx="3322">
                  <c:v>16.11</c:v>
                </c:pt>
                <c:pt idx="3323">
                  <c:v>16.102</c:v>
                </c:pt>
                <c:pt idx="3324">
                  <c:v>16.088999999999999</c:v>
                </c:pt>
                <c:pt idx="3325">
                  <c:v>16.074999999999999</c:v>
                </c:pt>
                <c:pt idx="3326">
                  <c:v>16.07</c:v>
                </c:pt>
                <c:pt idx="3327">
                  <c:v>16.073</c:v>
                </c:pt>
                <c:pt idx="3328">
                  <c:v>16.085999999999999</c:v>
                </c:pt>
                <c:pt idx="3329">
                  <c:v>16.09</c:v>
                </c:pt>
                <c:pt idx="3330">
                  <c:v>16.085999999999999</c:v>
                </c:pt>
                <c:pt idx="3331">
                  <c:v>16.088999999999999</c:v>
                </c:pt>
                <c:pt idx="3332">
                  <c:v>16.108000000000001</c:v>
                </c:pt>
                <c:pt idx="3333">
                  <c:v>16.129000000000001</c:v>
                </c:pt>
                <c:pt idx="3334">
                  <c:v>16.134</c:v>
                </c:pt>
                <c:pt idx="3335">
                  <c:v>16.138999999999999</c:v>
                </c:pt>
                <c:pt idx="3336">
                  <c:v>16.149999999999999</c:v>
                </c:pt>
                <c:pt idx="3337">
                  <c:v>16.184000000000001</c:v>
                </c:pt>
                <c:pt idx="3338">
                  <c:v>16.186</c:v>
                </c:pt>
                <c:pt idx="3339">
                  <c:v>16.184999999999999</c:v>
                </c:pt>
                <c:pt idx="3340">
                  <c:v>16.12</c:v>
                </c:pt>
                <c:pt idx="3341">
                  <c:v>16.088999999999999</c:v>
                </c:pt>
                <c:pt idx="3342">
                  <c:v>16.084</c:v>
                </c:pt>
                <c:pt idx="3343">
                  <c:v>16.082000000000001</c:v>
                </c:pt>
                <c:pt idx="3344">
                  <c:v>15.973000000000001</c:v>
                </c:pt>
                <c:pt idx="3345">
                  <c:v>15.923</c:v>
                </c:pt>
                <c:pt idx="3346">
                  <c:v>15.917</c:v>
                </c:pt>
                <c:pt idx="3347">
                  <c:v>15.926</c:v>
                </c:pt>
                <c:pt idx="3348">
                  <c:v>16.001999999999999</c:v>
                </c:pt>
                <c:pt idx="3349">
                  <c:v>16.111000000000001</c:v>
                </c:pt>
                <c:pt idx="3350">
                  <c:v>16.111999999999998</c:v>
                </c:pt>
                <c:pt idx="3351">
                  <c:v>16.138999999999999</c:v>
                </c:pt>
                <c:pt idx="3352">
                  <c:v>16.14</c:v>
                </c:pt>
                <c:pt idx="3353">
                  <c:v>16.154</c:v>
                </c:pt>
                <c:pt idx="3354">
                  <c:v>16.169</c:v>
                </c:pt>
                <c:pt idx="3355">
                  <c:v>16.169</c:v>
                </c:pt>
                <c:pt idx="3356">
                  <c:v>16.178000000000001</c:v>
                </c:pt>
                <c:pt idx="3357">
                  <c:v>16.199000000000002</c:v>
                </c:pt>
                <c:pt idx="3358">
                  <c:v>16.198</c:v>
                </c:pt>
                <c:pt idx="3359">
                  <c:v>16.184999999999999</c:v>
                </c:pt>
                <c:pt idx="3360">
                  <c:v>16.177</c:v>
                </c:pt>
                <c:pt idx="3361">
                  <c:v>16.213999999999999</c:v>
                </c:pt>
                <c:pt idx="3362">
                  <c:v>16.213999999999999</c:v>
                </c:pt>
                <c:pt idx="3363">
                  <c:v>16.222999999999999</c:v>
                </c:pt>
                <c:pt idx="3364">
                  <c:v>16.189</c:v>
                </c:pt>
                <c:pt idx="3365">
                  <c:v>16.181000000000001</c:v>
                </c:pt>
                <c:pt idx="3366">
                  <c:v>16.183</c:v>
                </c:pt>
                <c:pt idx="3367">
                  <c:v>16.102</c:v>
                </c:pt>
                <c:pt idx="3368">
                  <c:v>16.094999999999999</c:v>
                </c:pt>
                <c:pt idx="3369">
                  <c:v>16.102</c:v>
                </c:pt>
                <c:pt idx="3370">
                  <c:v>16.123999999999999</c:v>
                </c:pt>
                <c:pt idx="3371">
                  <c:v>16.146000000000001</c:v>
                </c:pt>
                <c:pt idx="3372">
                  <c:v>16.145</c:v>
                </c:pt>
                <c:pt idx="3373">
                  <c:v>16.161000000000001</c:v>
                </c:pt>
                <c:pt idx="3374">
                  <c:v>16.177</c:v>
                </c:pt>
                <c:pt idx="3375">
                  <c:v>16.181000000000001</c:v>
                </c:pt>
                <c:pt idx="3376">
                  <c:v>16.177</c:v>
                </c:pt>
                <c:pt idx="3377">
                  <c:v>16.178999999999998</c:v>
                </c:pt>
                <c:pt idx="3378">
                  <c:v>16.178000000000001</c:v>
                </c:pt>
                <c:pt idx="3379">
                  <c:v>16.177</c:v>
                </c:pt>
                <c:pt idx="3380">
                  <c:v>16.170000000000002</c:v>
                </c:pt>
                <c:pt idx="3381">
                  <c:v>16.157</c:v>
                </c:pt>
                <c:pt idx="3382">
                  <c:v>16.140999999999998</c:v>
                </c:pt>
                <c:pt idx="3383">
                  <c:v>16.117000000000001</c:v>
                </c:pt>
                <c:pt idx="3384">
                  <c:v>16.085999999999999</c:v>
                </c:pt>
                <c:pt idx="3385">
                  <c:v>16.045000000000002</c:v>
                </c:pt>
                <c:pt idx="3386">
                  <c:v>16.023</c:v>
                </c:pt>
                <c:pt idx="3387">
                  <c:v>16.006</c:v>
                </c:pt>
                <c:pt idx="3388">
                  <c:v>15.971</c:v>
                </c:pt>
                <c:pt idx="3389">
                  <c:v>15.971</c:v>
                </c:pt>
                <c:pt idx="3390">
                  <c:v>15.971</c:v>
                </c:pt>
                <c:pt idx="3391">
                  <c:v>15.97</c:v>
                </c:pt>
                <c:pt idx="3392">
                  <c:v>15.972</c:v>
                </c:pt>
                <c:pt idx="3393">
                  <c:v>15.999000000000001</c:v>
                </c:pt>
                <c:pt idx="3394">
                  <c:v>16.030999999999999</c:v>
                </c:pt>
                <c:pt idx="3395">
                  <c:v>16.023</c:v>
                </c:pt>
                <c:pt idx="3396">
                  <c:v>16.03</c:v>
                </c:pt>
                <c:pt idx="3397">
                  <c:v>16.026</c:v>
                </c:pt>
                <c:pt idx="3398">
                  <c:v>16.029</c:v>
                </c:pt>
                <c:pt idx="3399">
                  <c:v>16.006</c:v>
                </c:pt>
                <c:pt idx="3400">
                  <c:v>16.007000000000001</c:v>
                </c:pt>
                <c:pt idx="3401">
                  <c:v>15.999000000000001</c:v>
                </c:pt>
                <c:pt idx="3402">
                  <c:v>16.004999999999999</c:v>
                </c:pt>
                <c:pt idx="3403">
                  <c:v>15.994</c:v>
                </c:pt>
                <c:pt idx="3404">
                  <c:v>16.024999999999999</c:v>
                </c:pt>
                <c:pt idx="3405">
                  <c:v>16.027000000000001</c:v>
                </c:pt>
                <c:pt idx="3406">
                  <c:v>16.027999999999999</c:v>
                </c:pt>
                <c:pt idx="3407">
                  <c:v>16.048999999999999</c:v>
                </c:pt>
                <c:pt idx="3408">
                  <c:v>16.074000000000002</c:v>
                </c:pt>
                <c:pt idx="3409">
                  <c:v>16.071000000000002</c:v>
                </c:pt>
                <c:pt idx="3410">
                  <c:v>16.068000000000001</c:v>
                </c:pt>
                <c:pt idx="3411">
                  <c:v>16.053000000000001</c:v>
                </c:pt>
                <c:pt idx="3412">
                  <c:v>16.041</c:v>
                </c:pt>
                <c:pt idx="3413">
                  <c:v>16.038</c:v>
                </c:pt>
                <c:pt idx="3414">
                  <c:v>16.055</c:v>
                </c:pt>
                <c:pt idx="3415">
                  <c:v>16.056999999999999</c:v>
                </c:pt>
                <c:pt idx="3416">
                  <c:v>16.07</c:v>
                </c:pt>
                <c:pt idx="3417">
                  <c:v>16.082999999999998</c:v>
                </c:pt>
                <c:pt idx="3418">
                  <c:v>16.114000000000001</c:v>
                </c:pt>
                <c:pt idx="3419">
                  <c:v>16.114999999999998</c:v>
                </c:pt>
                <c:pt idx="3420">
                  <c:v>16.114999999999998</c:v>
                </c:pt>
                <c:pt idx="3421">
                  <c:v>16.109000000000002</c:v>
                </c:pt>
                <c:pt idx="3422">
                  <c:v>16.106000000000002</c:v>
                </c:pt>
                <c:pt idx="3423">
                  <c:v>16.093</c:v>
                </c:pt>
                <c:pt idx="3424">
                  <c:v>16.079999999999998</c:v>
                </c:pt>
                <c:pt idx="3425">
                  <c:v>16.093</c:v>
                </c:pt>
                <c:pt idx="3426">
                  <c:v>16.093</c:v>
                </c:pt>
                <c:pt idx="3427">
                  <c:v>16.079000000000001</c:v>
                </c:pt>
                <c:pt idx="3428">
                  <c:v>16.106000000000002</c:v>
                </c:pt>
                <c:pt idx="3429">
                  <c:v>16.106000000000002</c:v>
                </c:pt>
                <c:pt idx="3430">
                  <c:v>16.105</c:v>
                </c:pt>
                <c:pt idx="3431">
                  <c:v>16.024000000000001</c:v>
                </c:pt>
                <c:pt idx="3432">
                  <c:v>16.042999999999999</c:v>
                </c:pt>
                <c:pt idx="3433">
                  <c:v>16.062999999999999</c:v>
                </c:pt>
                <c:pt idx="3434">
                  <c:v>16.024000000000001</c:v>
                </c:pt>
                <c:pt idx="3435">
                  <c:v>15.983000000000001</c:v>
                </c:pt>
                <c:pt idx="3436">
                  <c:v>15.978</c:v>
                </c:pt>
                <c:pt idx="3437">
                  <c:v>15.957000000000001</c:v>
                </c:pt>
                <c:pt idx="3438">
                  <c:v>15.945</c:v>
                </c:pt>
                <c:pt idx="3439">
                  <c:v>15.913</c:v>
                </c:pt>
                <c:pt idx="3440">
                  <c:v>15.913</c:v>
                </c:pt>
                <c:pt idx="3441">
                  <c:v>15.914</c:v>
                </c:pt>
                <c:pt idx="3442">
                  <c:v>15.978999999999999</c:v>
                </c:pt>
                <c:pt idx="3443">
                  <c:v>16.03</c:v>
                </c:pt>
                <c:pt idx="3444">
                  <c:v>16.036999999999999</c:v>
                </c:pt>
                <c:pt idx="3445">
                  <c:v>16.047000000000001</c:v>
                </c:pt>
                <c:pt idx="3446">
                  <c:v>16.062999999999999</c:v>
                </c:pt>
                <c:pt idx="3447">
                  <c:v>16.068000000000001</c:v>
                </c:pt>
                <c:pt idx="3448">
                  <c:v>16.062999999999999</c:v>
                </c:pt>
                <c:pt idx="3449">
                  <c:v>16.067</c:v>
                </c:pt>
                <c:pt idx="3450">
                  <c:v>16.076000000000001</c:v>
                </c:pt>
                <c:pt idx="3451">
                  <c:v>16.082999999999998</c:v>
                </c:pt>
                <c:pt idx="3452">
                  <c:v>16.096</c:v>
                </c:pt>
                <c:pt idx="3453">
                  <c:v>16.097999999999999</c:v>
                </c:pt>
                <c:pt idx="3454">
                  <c:v>16.097999999999999</c:v>
                </c:pt>
                <c:pt idx="3455">
                  <c:v>16.097999999999999</c:v>
                </c:pt>
                <c:pt idx="3456">
                  <c:v>16.097000000000001</c:v>
                </c:pt>
                <c:pt idx="3457">
                  <c:v>16.091999999999999</c:v>
                </c:pt>
                <c:pt idx="3458">
                  <c:v>16.091000000000001</c:v>
                </c:pt>
                <c:pt idx="3459">
                  <c:v>16.088999999999999</c:v>
                </c:pt>
                <c:pt idx="3460">
                  <c:v>16.09</c:v>
                </c:pt>
                <c:pt idx="3461">
                  <c:v>16.091999999999999</c:v>
                </c:pt>
                <c:pt idx="3462">
                  <c:v>16.094999999999999</c:v>
                </c:pt>
                <c:pt idx="3463">
                  <c:v>16.099</c:v>
                </c:pt>
                <c:pt idx="3464">
                  <c:v>16.111000000000001</c:v>
                </c:pt>
                <c:pt idx="3465">
                  <c:v>16.120999999999999</c:v>
                </c:pt>
                <c:pt idx="3466">
                  <c:v>16.125</c:v>
                </c:pt>
                <c:pt idx="3467">
                  <c:v>16.126999999999999</c:v>
                </c:pt>
                <c:pt idx="3468">
                  <c:v>16.134</c:v>
                </c:pt>
                <c:pt idx="3469">
                  <c:v>16.143000000000001</c:v>
                </c:pt>
                <c:pt idx="3470">
                  <c:v>16.155000000000001</c:v>
                </c:pt>
                <c:pt idx="3471">
                  <c:v>16.155999999999999</c:v>
                </c:pt>
                <c:pt idx="3472">
                  <c:v>16.157</c:v>
                </c:pt>
                <c:pt idx="3473">
                  <c:v>16.164999999999999</c:v>
                </c:pt>
                <c:pt idx="3474">
                  <c:v>16.2</c:v>
                </c:pt>
                <c:pt idx="3475">
                  <c:v>16.234000000000002</c:v>
                </c:pt>
                <c:pt idx="3476">
                  <c:v>16.221</c:v>
                </c:pt>
                <c:pt idx="3477">
                  <c:v>16.199000000000002</c:v>
                </c:pt>
                <c:pt idx="3478">
                  <c:v>16.167000000000002</c:v>
                </c:pt>
                <c:pt idx="3479">
                  <c:v>16.145</c:v>
                </c:pt>
                <c:pt idx="3480">
                  <c:v>16.135999999999999</c:v>
                </c:pt>
                <c:pt idx="3481">
                  <c:v>16.138000000000002</c:v>
                </c:pt>
                <c:pt idx="3482">
                  <c:v>16.122</c:v>
                </c:pt>
                <c:pt idx="3483">
                  <c:v>16.120999999999999</c:v>
                </c:pt>
                <c:pt idx="3484">
                  <c:v>16.12</c:v>
                </c:pt>
                <c:pt idx="3485">
                  <c:v>16.117000000000001</c:v>
                </c:pt>
                <c:pt idx="3486">
                  <c:v>16.114999999999998</c:v>
                </c:pt>
                <c:pt idx="3487">
                  <c:v>16.100000000000001</c:v>
                </c:pt>
                <c:pt idx="3488">
                  <c:v>16.094000000000001</c:v>
                </c:pt>
                <c:pt idx="3489">
                  <c:v>16.09</c:v>
                </c:pt>
                <c:pt idx="3490">
                  <c:v>16.094000000000001</c:v>
                </c:pt>
                <c:pt idx="3491">
                  <c:v>16.091000000000001</c:v>
                </c:pt>
                <c:pt idx="3492">
                  <c:v>16.09</c:v>
                </c:pt>
                <c:pt idx="3493">
                  <c:v>16.062999999999999</c:v>
                </c:pt>
                <c:pt idx="3494">
                  <c:v>16.033999999999999</c:v>
                </c:pt>
                <c:pt idx="3495">
                  <c:v>16.001000000000001</c:v>
                </c:pt>
                <c:pt idx="3496">
                  <c:v>15.987</c:v>
                </c:pt>
                <c:pt idx="3497">
                  <c:v>15.981</c:v>
                </c:pt>
                <c:pt idx="3498">
                  <c:v>15.968999999999999</c:v>
                </c:pt>
                <c:pt idx="3499">
                  <c:v>15.951000000000001</c:v>
                </c:pt>
                <c:pt idx="3500">
                  <c:v>15.943</c:v>
                </c:pt>
                <c:pt idx="3501">
                  <c:v>15.929</c:v>
                </c:pt>
                <c:pt idx="3502">
                  <c:v>15.929</c:v>
                </c:pt>
                <c:pt idx="3503">
                  <c:v>15.938000000000001</c:v>
                </c:pt>
                <c:pt idx="3504">
                  <c:v>15.936</c:v>
                </c:pt>
                <c:pt idx="3505">
                  <c:v>15.930999999999999</c:v>
                </c:pt>
                <c:pt idx="3506">
                  <c:v>15.898999999999999</c:v>
                </c:pt>
                <c:pt idx="3507">
                  <c:v>15.875999999999999</c:v>
                </c:pt>
                <c:pt idx="3508">
                  <c:v>15.869</c:v>
                </c:pt>
                <c:pt idx="3509">
                  <c:v>15.862</c:v>
                </c:pt>
                <c:pt idx="3510">
                  <c:v>15.848000000000001</c:v>
                </c:pt>
                <c:pt idx="3511">
                  <c:v>15.845000000000001</c:v>
                </c:pt>
                <c:pt idx="3512">
                  <c:v>15.837999999999999</c:v>
                </c:pt>
                <c:pt idx="3513">
                  <c:v>15.839</c:v>
                </c:pt>
                <c:pt idx="3514">
                  <c:v>15.839</c:v>
                </c:pt>
                <c:pt idx="3515">
                  <c:v>15.837999999999999</c:v>
                </c:pt>
                <c:pt idx="3516">
                  <c:v>15.835000000000001</c:v>
                </c:pt>
                <c:pt idx="3517">
                  <c:v>15.833</c:v>
                </c:pt>
                <c:pt idx="3518">
                  <c:v>15.827</c:v>
                </c:pt>
                <c:pt idx="3519">
                  <c:v>15.824</c:v>
                </c:pt>
                <c:pt idx="3520">
                  <c:v>15.818</c:v>
                </c:pt>
                <c:pt idx="3521">
                  <c:v>15.815</c:v>
                </c:pt>
                <c:pt idx="3522">
                  <c:v>15.811</c:v>
                </c:pt>
                <c:pt idx="3523">
                  <c:v>15.811999999999999</c:v>
                </c:pt>
                <c:pt idx="3524">
                  <c:v>15.807</c:v>
                </c:pt>
                <c:pt idx="3525">
                  <c:v>15.797000000000001</c:v>
                </c:pt>
                <c:pt idx="3526">
                  <c:v>15.821999999999999</c:v>
                </c:pt>
                <c:pt idx="3527">
                  <c:v>15.839</c:v>
                </c:pt>
                <c:pt idx="3528">
                  <c:v>15.851000000000001</c:v>
                </c:pt>
                <c:pt idx="3529">
                  <c:v>15.848000000000001</c:v>
                </c:pt>
                <c:pt idx="3530">
                  <c:v>15.835000000000001</c:v>
                </c:pt>
                <c:pt idx="3531">
                  <c:v>15.821</c:v>
                </c:pt>
                <c:pt idx="3532">
                  <c:v>15.821</c:v>
                </c:pt>
                <c:pt idx="3533">
                  <c:v>15.82</c:v>
                </c:pt>
                <c:pt idx="3534">
                  <c:v>15.82</c:v>
                </c:pt>
                <c:pt idx="3535">
                  <c:v>15.819000000000001</c:v>
                </c:pt>
                <c:pt idx="3536">
                  <c:v>15.817</c:v>
                </c:pt>
                <c:pt idx="3537">
                  <c:v>15.741</c:v>
                </c:pt>
                <c:pt idx="3538">
                  <c:v>15.724</c:v>
                </c:pt>
                <c:pt idx="3539">
                  <c:v>15.692</c:v>
                </c:pt>
                <c:pt idx="3540">
                  <c:v>15.691000000000001</c:v>
                </c:pt>
                <c:pt idx="3541">
                  <c:v>15.691000000000001</c:v>
                </c:pt>
                <c:pt idx="3542">
                  <c:v>15.691000000000001</c:v>
                </c:pt>
                <c:pt idx="3543">
                  <c:v>15.704000000000001</c:v>
                </c:pt>
                <c:pt idx="3544">
                  <c:v>15.718999999999999</c:v>
                </c:pt>
                <c:pt idx="3545">
                  <c:v>15.760999999999999</c:v>
                </c:pt>
                <c:pt idx="3546">
                  <c:v>15.881</c:v>
                </c:pt>
                <c:pt idx="3547">
                  <c:v>15.897</c:v>
                </c:pt>
                <c:pt idx="3548">
                  <c:v>15.906000000000001</c:v>
                </c:pt>
                <c:pt idx="3549">
                  <c:v>15.984</c:v>
                </c:pt>
                <c:pt idx="3550">
                  <c:v>16.05</c:v>
                </c:pt>
                <c:pt idx="3551">
                  <c:v>16.085999999999999</c:v>
                </c:pt>
                <c:pt idx="3552">
                  <c:v>16.100000000000001</c:v>
                </c:pt>
                <c:pt idx="3553">
                  <c:v>16.074999999999999</c:v>
                </c:pt>
                <c:pt idx="3554">
                  <c:v>16.047999999999998</c:v>
                </c:pt>
                <c:pt idx="3555">
                  <c:v>15.952999999999999</c:v>
                </c:pt>
                <c:pt idx="3556">
                  <c:v>15.932</c:v>
                </c:pt>
                <c:pt idx="3557">
                  <c:v>15.932</c:v>
                </c:pt>
                <c:pt idx="3558">
                  <c:v>15.930999999999999</c:v>
                </c:pt>
                <c:pt idx="3559">
                  <c:v>15.93</c:v>
                </c:pt>
                <c:pt idx="3560">
                  <c:v>15.93</c:v>
                </c:pt>
                <c:pt idx="3561">
                  <c:v>15.928000000000001</c:v>
                </c:pt>
                <c:pt idx="3562">
                  <c:v>15.927</c:v>
                </c:pt>
                <c:pt idx="3563">
                  <c:v>15.901</c:v>
                </c:pt>
                <c:pt idx="3564">
                  <c:v>15.864000000000001</c:v>
                </c:pt>
                <c:pt idx="3565">
                  <c:v>15.734</c:v>
                </c:pt>
                <c:pt idx="3566">
                  <c:v>15.657</c:v>
                </c:pt>
                <c:pt idx="3567">
                  <c:v>15.641999999999999</c:v>
                </c:pt>
                <c:pt idx="3568">
                  <c:v>15.638</c:v>
                </c:pt>
                <c:pt idx="3569">
                  <c:v>15.645</c:v>
                </c:pt>
                <c:pt idx="3570">
                  <c:v>15.659000000000001</c:v>
                </c:pt>
                <c:pt idx="3571">
                  <c:v>15.702</c:v>
                </c:pt>
                <c:pt idx="3572">
                  <c:v>15.723000000000001</c:v>
                </c:pt>
                <c:pt idx="3573">
                  <c:v>15.756</c:v>
                </c:pt>
                <c:pt idx="3574">
                  <c:v>15.769</c:v>
                </c:pt>
                <c:pt idx="3575">
                  <c:v>15.784000000000001</c:v>
                </c:pt>
                <c:pt idx="3576">
                  <c:v>15.795</c:v>
                </c:pt>
                <c:pt idx="3577">
                  <c:v>15.849</c:v>
                </c:pt>
                <c:pt idx="3578">
                  <c:v>15.869</c:v>
                </c:pt>
                <c:pt idx="3579">
                  <c:v>15.882</c:v>
                </c:pt>
                <c:pt idx="3580">
                  <c:v>15.882999999999999</c:v>
                </c:pt>
                <c:pt idx="3581">
                  <c:v>15.888</c:v>
                </c:pt>
                <c:pt idx="3582">
                  <c:v>15.885999999999999</c:v>
                </c:pt>
                <c:pt idx="3583">
                  <c:v>15.874000000000001</c:v>
                </c:pt>
                <c:pt idx="3584">
                  <c:v>15.847</c:v>
                </c:pt>
                <c:pt idx="3585">
                  <c:v>15.83</c:v>
                </c:pt>
                <c:pt idx="3586">
                  <c:v>15.744999999999999</c:v>
                </c:pt>
                <c:pt idx="3587">
                  <c:v>15.659000000000001</c:v>
                </c:pt>
                <c:pt idx="3588">
                  <c:v>15.634</c:v>
                </c:pt>
                <c:pt idx="3589">
                  <c:v>15.582000000000001</c:v>
                </c:pt>
                <c:pt idx="3590">
                  <c:v>15.548</c:v>
                </c:pt>
                <c:pt idx="3591">
                  <c:v>15.539</c:v>
                </c:pt>
                <c:pt idx="3592">
                  <c:v>15.557</c:v>
                </c:pt>
                <c:pt idx="3593">
                  <c:v>15.564</c:v>
                </c:pt>
                <c:pt idx="3594">
                  <c:v>15.577999999999999</c:v>
                </c:pt>
                <c:pt idx="3595">
                  <c:v>15.609</c:v>
                </c:pt>
                <c:pt idx="3596">
                  <c:v>15.734999999999999</c:v>
                </c:pt>
                <c:pt idx="3597">
                  <c:v>15.79</c:v>
                </c:pt>
                <c:pt idx="3598">
                  <c:v>15.824999999999999</c:v>
                </c:pt>
                <c:pt idx="3599">
                  <c:v>15.858000000000001</c:v>
                </c:pt>
                <c:pt idx="3600">
                  <c:v>15.858000000000001</c:v>
                </c:pt>
                <c:pt idx="3601">
                  <c:v>15.82</c:v>
                </c:pt>
                <c:pt idx="3602">
                  <c:v>15.808999999999999</c:v>
                </c:pt>
                <c:pt idx="3603">
                  <c:v>15.804</c:v>
                </c:pt>
                <c:pt idx="3604">
                  <c:v>15.788</c:v>
                </c:pt>
                <c:pt idx="3605">
                  <c:v>15.792999999999999</c:v>
                </c:pt>
                <c:pt idx="3606">
                  <c:v>15.82</c:v>
                </c:pt>
                <c:pt idx="3607">
                  <c:v>15.9</c:v>
                </c:pt>
                <c:pt idx="3608">
                  <c:v>15.904</c:v>
                </c:pt>
                <c:pt idx="3609">
                  <c:v>15.917</c:v>
                </c:pt>
                <c:pt idx="3610">
                  <c:v>16.013999999999999</c:v>
                </c:pt>
                <c:pt idx="3611">
                  <c:v>16.073</c:v>
                </c:pt>
                <c:pt idx="3612">
                  <c:v>16.117999999999999</c:v>
                </c:pt>
                <c:pt idx="3613">
                  <c:v>16.135000000000002</c:v>
                </c:pt>
                <c:pt idx="3614">
                  <c:v>16.178000000000001</c:v>
                </c:pt>
                <c:pt idx="3615">
                  <c:v>16.177</c:v>
                </c:pt>
                <c:pt idx="3616">
                  <c:v>16.175999999999998</c:v>
                </c:pt>
                <c:pt idx="3617">
                  <c:v>16.134</c:v>
                </c:pt>
                <c:pt idx="3618">
                  <c:v>16.114999999999998</c:v>
                </c:pt>
                <c:pt idx="3619">
                  <c:v>16.033000000000001</c:v>
                </c:pt>
                <c:pt idx="3620">
                  <c:v>16.02</c:v>
                </c:pt>
                <c:pt idx="3621">
                  <c:v>16.015000000000001</c:v>
                </c:pt>
                <c:pt idx="3622">
                  <c:v>15.957000000000001</c:v>
                </c:pt>
                <c:pt idx="3623">
                  <c:v>15.943</c:v>
                </c:pt>
                <c:pt idx="3624">
                  <c:v>15.941000000000001</c:v>
                </c:pt>
                <c:pt idx="3625">
                  <c:v>15.939</c:v>
                </c:pt>
                <c:pt idx="3626">
                  <c:v>15.938000000000001</c:v>
                </c:pt>
                <c:pt idx="3627">
                  <c:v>15.941000000000001</c:v>
                </c:pt>
                <c:pt idx="3628">
                  <c:v>15.943</c:v>
                </c:pt>
                <c:pt idx="3629">
                  <c:v>15.946999999999999</c:v>
                </c:pt>
                <c:pt idx="3630">
                  <c:v>15.949</c:v>
                </c:pt>
                <c:pt idx="3631">
                  <c:v>15.952999999999999</c:v>
                </c:pt>
                <c:pt idx="3632">
                  <c:v>15.944000000000001</c:v>
                </c:pt>
                <c:pt idx="3633">
                  <c:v>15.930999999999999</c:v>
                </c:pt>
                <c:pt idx="3634">
                  <c:v>15.943</c:v>
                </c:pt>
                <c:pt idx="3635">
                  <c:v>15.943</c:v>
                </c:pt>
                <c:pt idx="3636">
                  <c:v>15.948</c:v>
                </c:pt>
                <c:pt idx="3637">
                  <c:v>15.952</c:v>
                </c:pt>
                <c:pt idx="3638">
                  <c:v>15.961</c:v>
                </c:pt>
                <c:pt idx="3639">
                  <c:v>15.967000000000001</c:v>
                </c:pt>
                <c:pt idx="3640">
                  <c:v>15.974</c:v>
                </c:pt>
                <c:pt idx="3641">
                  <c:v>15.994999999999999</c:v>
                </c:pt>
                <c:pt idx="3642">
                  <c:v>16.021999999999998</c:v>
                </c:pt>
                <c:pt idx="3643">
                  <c:v>16.067</c:v>
                </c:pt>
                <c:pt idx="3644">
                  <c:v>16.077999999999999</c:v>
                </c:pt>
                <c:pt idx="3645">
                  <c:v>16.077999999999999</c:v>
                </c:pt>
                <c:pt idx="3646">
                  <c:v>16.071000000000002</c:v>
                </c:pt>
                <c:pt idx="3647">
                  <c:v>16.065000000000001</c:v>
                </c:pt>
                <c:pt idx="3648">
                  <c:v>16.062999999999999</c:v>
                </c:pt>
                <c:pt idx="3649">
                  <c:v>16.058</c:v>
                </c:pt>
                <c:pt idx="3650">
                  <c:v>16.047999999999998</c:v>
                </c:pt>
                <c:pt idx="3651">
                  <c:v>16.035</c:v>
                </c:pt>
                <c:pt idx="3652">
                  <c:v>16.029</c:v>
                </c:pt>
                <c:pt idx="3653">
                  <c:v>16.032</c:v>
                </c:pt>
                <c:pt idx="3654">
                  <c:v>16.038</c:v>
                </c:pt>
                <c:pt idx="3655">
                  <c:v>16.044</c:v>
                </c:pt>
                <c:pt idx="3656">
                  <c:v>16.047999999999998</c:v>
                </c:pt>
                <c:pt idx="3657">
                  <c:v>16.084</c:v>
                </c:pt>
                <c:pt idx="3658">
                  <c:v>16.088999999999999</c:v>
                </c:pt>
                <c:pt idx="3659">
                  <c:v>16.09</c:v>
                </c:pt>
                <c:pt idx="3660">
                  <c:v>16.087</c:v>
                </c:pt>
                <c:pt idx="3661">
                  <c:v>16.065000000000001</c:v>
                </c:pt>
                <c:pt idx="3662">
                  <c:v>16.059000000000001</c:v>
                </c:pt>
                <c:pt idx="3663">
                  <c:v>16.058</c:v>
                </c:pt>
                <c:pt idx="3664">
                  <c:v>16.053999999999998</c:v>
                </c:pt>
                <c:pt idx="3665">
                  <c:v>16.027999999999999</c:v>
                </c:pt>
                <c:pt idx="3666">
                  <c:v>16.027999999999999</c:v>
                </c:pt>
                <c:pt idx="3667">
                  <c:v>16.027999999999999</c:v>
                </c:pt>
                <c:pt idx="3668">
                  <c:v>16.059999999999999</c:v>
                </c:pt>
                <c:pt idx="3669">
                  <c:v>16.074999999999999</c:v>
                </c:pt>
                <c:pt idx="3670">
                  <c:v>16.079999999999998</c:v>
                </c:pt>
                <c:pt idx="3671">
                  <c:v>16.088999999999999</c:v>
                </c:pt>
                <c:pt idx="3672">
                  <c:v>16.09</c:v>
                </c:pt>
                <c:pt idx="3673">
                  <c:v>16.091999999999999</c:v>
                </c:pt>
                <c:pt idx="3674">
                  <c:v>16.096</c:v>
                </c:pt>
                <c:pt idx="3675">
                  <c:v>16.123999999999999</c:v>
                </c:pt>
                <c:pt idx="3676">
                  <c:v>16.137</c:v>
                </c:pt>
                <c:pt idx="3677">
                  <c:v>16.155999999999999</c:v>
                </c:pt>
                <c:pt idx="3678">
                  <c:v>16.173999999999999</c:v>
                </c:pt>
                <c:pt idx="3679">
                  <c:v>16.183</c:v>
                </c:pt>
                <c:pt idx="3680">
                  <c:v>16.189</c:v>
                </c:pt>
                <c:pt idx="3681">
                  <c:v>16.202000000000002</c:v>
                </c:pt>
                <c:pt idx="3682">
                  <c:v>16.245999999999999</c:v>
                </c:pt>
                <c:pt idx="3683">
                  <c:v>16.260999999999999</c:v>
                </c:pt>
                <c:pt idx="3684">
                  <c:v>16.271000000000001</c:v>
                </c:pt>
                <c:pt idx="3685">
                  <c:v>16.276</c:v>
                </c:pt>
                <c:pt idx="3686">
                  <c:v>16.276</c:v>
                </c:pt>
                <c:pt idx="3687">
                  <c:v>16.280999999999999</c:v>
                </c:pt>
                <c:pt idx="3688">
                  <c:v>16.288</c:v>
                </c:pt>
                <c:pt idx="3689">
                  <c:v>16.291</c:v>
                </c:pt>
                <c:pt idx="3690">
                  <c:v>16.283000000000001</c:v>
                </c:pt>
                <c:pt idx="3691">
                  <c:v>16.282</c:v>
                </c:pt>
                <c:pt idx="3692">
                  <c:v>16.274999999999999</c:v>
                </c:pt>
                <c:pt idx="3693">
                  <c:v>16.271999999999998</c:v>
                </c:pt>
                <c:pt idx="3694">
                  <c:v>16.266999999999999</c:v>
                </c:pt>
                <c:pt idx="3695">
                  <c:v>16.263999999999999</c:v>
                </c:pt>
                <c:pt idx="3696">
                  <c:v>16.265999999999998</c:v>
                </c:pt>
                <c:pt idx="3697">
                  <c:v>16.28</c:v>
                </c:pt>
                <c:pt idx="3698">
                  <c:v>16.282</c:v>
                </c:pt>
                <c:pt idx="3699">
                  <c:v>16.277000000000001</c:v>
                </c:pt>
                <c:pt idx="3700">
                  <c:v>16.263999999999999</c:v>
                </c:pt>
                <c:pt idx="3701">
                  <c:v>16.254999999999999</c:v>
                </c:pt>
                <c:pt idx="3702">
                  <c:v>16.251000000000001</c:v>
                </c:pt>
                <c:pt idx="3703">
                  <c:v>16.234999999999999</c:v>
                </c:pt>
                <c:pt idx="3704">
                  <c:v>16.23</c:v>
                </c:pt>
                <c:pt idx="3705">
                  <c:v>16.22</c:v>
                </c:pt>
                <c:pt idx="3706">
                  <c:v>16.216000000000001</c:v>
                </c:pt>
                <c:pt idx="3707">
                  <c:v>16.207999999999998</c:v>
                </c:pt>
                <c:pt idx="3708">
                  <c:v>16.215</c:v>
                </c:pt>
                <c:pt idx="3709">
                  <c:v>16.218</c:v>
                </c:pt>
                <c:pt idx="3710">
                  <c:v>16.222999999999999</c:v>
                </c:pt>
                <c:pt idx="3711">
                  <c:v>16.216999999999999</c:v>
                </c:pt>
                <c:pt idx="3712">
                  <c:v>16.213000000000001</c:v>
                </c:pt>
                <c:pt idx="3713">
                  <c:v>16.212</c:v>
                </c:pt>
                <c:pt idx="3714">
                  <c:v>16.204000000000001</c:v>
                </c:pt>
                <c:pt idx="3715">
                  <c:v>16.196999999999999</c:v>
                </c:pt>
                <c:pt idx="3716">
                  <c:v>16.199000000000002</c:v>
                </c:pt>
                <c:pt idx="3717">
                  <c:v>16.196999999999999</c:v>
                </c:pt>
                <c:pt idx="3718">
                  <c:v>16.196999999999999</c:v>
                </c:pt>
                <c:pt idx="3719">
                  <c:v>16.196999999999999</c:v>
                </c:pt>
                <c:pt idx="3720">
                  <c:v>16.196999999999999</c:v>
                </c:pt>
                <c:pt idx="3721">
                  <c:v>16.190000000000001</c:v>
                </c:pt>
                <c:pt idx="3722">
                  <c:v>16.175999999999998</c:v>
                </c:pt>
                <c:pt idx="3723">
                  <c:v>16.172999999999998</c:v>
                </c:pt>
                <c:pt idx="3724">
                  <c:v>16.170999999999999</c:v>
                </c:pt>
                <c:pt idx="3725">
                  <c:v>16.166</c:v>
                </c:pt>
                <c:pt idx="3726">
                  <c:v>16.161999999999999</c:v>
                </c:pt>
                <c:pt idx="3727">
                  <c:v>16.155000000000001</c:v>
                </c:pt>
                <c:pt idx="3728">
                  <c:v>16.161999999999999</c:v>
                </c:pt>
                <c:pt idx="3729">
                  <c:v>16.164999999999999</c:v>
                </c:pt>
                <c:pt idx="3730">
                  <c:v>16.172000000000001</c:v>
                </c:pt>
                <c:pt idx="3731">
                  <c:v>16.175999999999998</c:v>
                </c:pt>
                <c:pt idx="3732">
                  <c:v>16.181000000000001</c:v>
                </c:pt>
                <c:pt idx="3733">
                  <c:v>16.186</c:v>
                </c:pt>
                <c:pt idx="3734">
                  <c:v>16.186</c:v>
                </c:pt>
                <c:pt idx="3735">
                  <c:v>16.189</c:v>
                </c:pt>
                <c:pt idx="3736">
                  <c:v>16.195</c:v>
                </c:pt>
                <c:pt idx="3737">
                  <c:v>16.199000000000002</c:v>
                </c:pt>
                <c:pt idx="3738">
                  <c:v>16.201000000000001</c:v>
                </c:pt>
                <c:pt idx="3739">
                  <c:v>16.215</c:v>
                </c:pt>
                <c:pt idx="3740">
                  <c:v>16.225000000000001</c:v>
                </c:pt>
                <c:pt idx="3741">
                  <c:v>16.244</c:v>
                </c:pt>
                <c:pt idx="3742">
                  <c:v>16.256</c:v>
                </c:pt>
                <c:pt idx="3743">
                  <c:v>16.262</c:v>
                </c:pt>
                <c:pt idx="3744">
                  <c:v>16.268999999999998</c:v>
                </c:pt>
                <c:pt idx="3745">
                  <c:v>16.276</c:v>
                </c:pt>
                <c:pt idx="3746">
                  <c:v>16.282</c:v>
                </c:pt>
                <c:pt idx="3747">
                  <c:v>16.285</c:v>
                </c:pt>
                <c:pt idx="3748">
                  <c:v>16.286999999999999</c:v>
                </c:pt>
                <c:pt idx="3749">
                  <c:v>16.285</c:v>
                </c:pt>
                <c:pt idx="3750">
                  <c:v>16.303000000000001</c:v>
                </c:pt>
                <c:pt idx="3751">
                  <c:v>16.308</c:v>
                </c:pt>
                <c:pt idx="3752">
                  <c:v>16.337</c:v>
                </c:pt>
                <c:pt idx="3753">
                  <c:v>16.382000000000001</c:v>
                </c:pt>
                <c:pt idx="3754">
                  <c:v>16.399000000000001</c:v>
                </c:pt>
                <c:pt idx="3755">
                  <c:v>16.407</c:v>
                </c:pt>
                <c:pt idx="3756">
                  <c:v>16.407</c:v>
                </c:pt>
                <c:pt idx="3757">
                  <c:v>16.407</c:v>
                </c:pt>
                <c:pt idx="3758">
                  <c:v>16.422999999999998</c:v>
                </c:pt>
                <c:pt idx="3759">
                  <c:v>16.436</c:v>
                </c:pt>
                <c:pt idx="3760">
                  <c:v>16.443999999999999</c:v>
                </c:pt>
                <c:pt idx="3761">
                  <c:v>16.443999999999999</c:v>
                </c:pt>
                <c:pt idx="3762">
                  <c:v>16.443000000000001</c:v>
                </c:pt>
                <c:pt idx="3763">
                  <c:v>16.434000000000001</c:v>
                </c:pt>
                <c:pt idx="3764">
                  <c:v>16.416</c:v>
                </c:pt>
                <c:pt idx="3765">
                  <c:v>16.381</c:v>
                </c:pt>
                <c:pt idx="3766">
                  <c:v>16.388000000000002</c:v>
                </c:pt>
                <c:pt idx="3767">
                  <c:v>16.387</c:v>
                </c:pt>
                <c:pt idx="3768">
                  <c:v>16.408999999999999</c:v>
                </c:pt>
                <c:pt idx="3769">
                  <c:v>16.434999999999999</c:v>
                </c:pt>
                <c:pt idx="3770">
                  <c:v>16.428999999999998</c:v>
                </c:pt>
                <c:pt idx="3771">
                  <c:v>16.434000000000001</c:v>
                </c:pt>
                <c:pt idx="3772">
                  <c:v>16.411999999999999</c:v>
                </c:pt>
                <c:pt idx="3773">
                  <c:v>16.408000000000001</c:v>
                </c:pt>
                <c:pt idx="3774">
                  <c:v>16.407</c:v>
                </c:pt>
                <c:pt idx="3775">
                  <c:v>16.413</c:v>
                </c:pt>
                <c:pt idx="3776">
                  <c:v>16.431999999999999</c:v>
                </c:pt>
                <c:pt idx="3777">
                  <c:v>16.423999999999999</c:v>
                </c:pt>
                <c:pt idx="3778">
                  <c:v>16.423999999999999</c:v>
                </c:pt>
                <c:pt idx="3779">
                  <c:v>16.416</c:v>
                </c:pt>
                <c:pt idx="3780">
                  <c:v>16.414999999999999</c:v>
                </c:pt>
                <c:pt idx="3781">
                  <c:v>16.422000000000001</c:v>
                </c:pt>
                <c:pt idx="3782">
                  <c:v>16.414000000000001</c:v>
                </c:pt>
                <c:pt idx="3783">
                  <c:v>16.413</c:v>
                </c:pt>
                <c:pt idx="3784">
                  <c:v>16.393000000000001</c:v>
                </c:pt>
                <c:pt idx="3785">
                  <c:v>16.39</c:v>
                </c:pt>
                <c:pt idx="3786">
                  <c:v>16.36</c:v>
                </c:pt>
                <c:pt idx="3787">
                  <c:v>16.358000000000001</c:v>
                </c:pt>
                <c:pt idx="3788">
                  <c:v>16.335000000000001</c:v>
                </c:pt>
                <c:pt idx="3789">
                  <c:v>16.326000000000001</c:v>
                </c:pt>
                <c:pt idx="3790">
                  <c:v>16.318000000000001</c:v>
                </c:pt>
                <c:pt idx="3791">
                  <c:v>16.308</c:v>
                </c:pt>
                <c:pt idx="3792">
                  <c:v>16.309999999999999</c:v>
                </c:pt>
                <c:pt idx="3793">
                  <c:v>16.332999999999998</c:v>
                </c:pt>
                <c:pt idx="3794">
                  <c:v>16.332999999999998</c:v>
                </c:pt>
                <c:pt idx="3795">
                  <c:v>16.372</c:v>
                </c:pt>
                <c:pt idx="3796">
                  <c:v>16.382000000000001</c:v>
                </c:pt>
                <c:pt idx="3797">
                  <c:v>16.420999999999999</c:v>
                </c:pt>
                <c:pt idx="3798">
                  <c:v>16.425999999999998</c:v>
                </c:pt>
                <c:pt idx="3799">
                  <c:v>16.417999999999999</c:v>
                </c:pt>
                <c:pt idx="3800">
                  <c:v>16.417999999999999</c:v>
                </c:pt>
                <c:pt idx="3801">
                  <c:v>16.411999999999999</c:v>
                </c:pt>
                <c:pt idx="3802">
                  <c:v>16.425000000000001</c:v>
                </c:pt>
                <c:pt idx="3803">
                  <c:v>16.43</c:v>
                </c:pt>
                <c:pt idx="3804">
                  <c:v>16.440999999999999</c:v>
                </c:pt>
                <c:pt idx="3805">
                  <c:v>16.440000000000001</c:v>
                </c:pt>
                <c:pt idx="3806">
                  <c:v>16.442</c:v>
                </c:pt>
                <c:pt idx="3807">
                  <c:v>16.456</c:v>
                </c:pt>
                <c:pt idx="3808">
                  <c:v>16.463999999999999</c:v>
                </c:pt>
                <c:pt idx="3809">
                  <c:v>16.484999999999999</c:v>
                </c:pt>
                <c:pt idx="3810">
                  <c:v>16.478999999999999</c:v>
                </c:pt>
                <c:pt idx="3811">
                  <c:v>16.478999999999999</c:v>
                </c:pt>
                <c:pt idx="3812">
                  <c:v>16.477</c:v>
                </c:pt>
                <c:pt idx="3813">
                  <c:v>16.446000000000002</c:v>
                </c:pt>
                <c:pt idx="3814">
                  <c:v>16.443999999999999</c:v>
                </c:pt>
                <c:pt idx="3815">
                  <c:v>16.422999999999998</c:v>
                </c:pt>
                <c:pt idx="3816">
                  <c:v>16.411000000000001</c:v>
                </c:pt>
                <c:pt idx="3817">
                  <c:v>16.393999999999998</c:v>
                </c:pt>
                <c:pt idx="3818">
                  <c:v>16.353999999999999</c:v>
                </c:pt>
                <c:pt idx="3819">
                  <c:v>16.341999999999999</c:v>
                </c:pt>
                <c:pt idx="3820">
                  <c:v>16.335000000000001</c:v>
                </c:pt>
                <c:pt idx="3821">
                  <c:v>16.335000000000001</c:v>
                </c:pt>
                <c:pt idx="3822">
                  <c:v>16.335000000000001</c:v>
                </c:pt>
                <c:pt idx="3823">
                  <c:v>16.335000000000001</c:v>
                </c:pt>
                <c:pt idx="3824">
                  <c:v>16.355</c:v>
                </c:pt>
                <c:pt idx="3825">
                  <c:v>16.375</c:v>
                </c:pt>
                <c:pt idx="3826">
                  <c:v>16.39</c:v>
                </c:pt>
                <c:pt idx="3827">
                  <c:v>16.411999999999999</c:v>
                </c:pt>
                <c:pt idx="3828">
                  <c:v>16.419</c:v>
                </c:pt>
                <c:pt idx="3829">
                  <c:v>16.445</c:v>
                </c:pt>
                <c:pt idx="3830">
                  <c:v>16.457999999999998</c:v>
                </c:pt>
                <c:pt idx="3831">
                  <c:v>16.459</c:v>
                </c:pt>
                <c:pt idx="3832">
                  <c:v>16.466999999999999</c:v>
                </c:pt>
                <c:pt idx="3833">
                  <c:v>16.492000000000001</c:v>
                </c:pt>
                <c:pt idx="3834">
                  <c:v>16.491</c:v>
                </c:pt>
                <c:pt idx="3835">
                  <c:v>16.498999999999999</c:v>
                </c:pt>
                <c:pt idx="3836">
                  <c:v>16.501000000000001</c:v>
                </c:pt>
                <c:pt idx="3837">
                  <c:v>16.535</c:v>
                </c:pt>
                <c:pt idx="3838">
                  <c:v>16.538</c:v>
                </c:pt>
                <c:pt idx="3839">
                  <c:v>16.55</c:v>
                </c:pt>
                <c:pt idx="3840">
                  <c:v>16.545000000000002</c:v>
                </c:pt>
                <c:pt idx="3841">
                  <c:v>16.532</c:v>
                </c:pt>
                <c:pt idx="3842">
                  <c:v>16.524000000000001</c:v>
                </c:pt>
                <c:pt idx="3843">
                  <c:v>16.536999999999999</c:v>
                </c:pt>
                <c:pt idx="3844">
                  <c:v>16.542999999999999</c:v>
                </c:pt>
                <c:pt idx="3845">
                  <c:v>16.550999999999998</c:v>
                </c:pt>
                <c:pt idx="3846">
                  <c:v>16.55</c:v>
                </c:pt>
                <c:pt idx="3847">
                  <c:v>16.548999999999999</c:v>
                </c:pt>
                <c:pt idx="3848">
                  <c:v>16.542000000000002</c:v>
                </c:pt>
                <c:pt idx="3849">
                  <c:v>16.565999999999999</c:v>
                </c:pt>
                <c:pt idx="3850">
                  <c:v>16.57</c:v>
                </c:pt>
                <c:pt idx="3851">
                  <c:v>16.562000000000001</c:v>
                </c:pt>
                <c:pt idx="3852">
                  <c:v>16.564</c:v>
                </c:pt>
                <c:pt idx="3853">
                  <c:v>16.561</c:v>
                </c:pt>
                <c:pt idx="3854">
                  <c:v>16.558</c:v>
                </c:pt>
                <c:pt idx="3855">
                  <c:v>16.556000000000001</c:v>
                </c:pt>
                <c:pt idx="3856">
                  <c:v>16.555</c:v>
                </c:pt>
                <c:pt idx="3857">
                  <c:v>16.556999999999999</c:v>
                </c:pt>
                <c:pt idx="3858">
                  <c:v>16.545999999999999</c:v>
                </c:pt>
                <c:pt idx="3859">
                  <c:v>16.545000000000002</c:v>
                </c:pt>
                <c:pt idx="3860">
                  <c:v>16.545000000000002</c:v>
                </c:pt>
                <c:pt idx="3861">
                  <c:v>16.52</c:v>
                </c:pt>
                <c:pt idx="3862">
                  <c:v>16.513000000000002</c:v>
                </c:pt>
                <c:pt idx="3863">
                  <c:v>16.515000000000001</c:v>
                </c:pt>
                <c:pt idx="3864">
                  <c:v>16.524000000000001</c:v>
                </c:pt>
                <c:pt idx="3865">
                  <c:v>16.544</c:v>
                </c:pt>
                <c:pt idx="3866">
                  <c:v>16.529</c:v>
                </c:pt>
                <c:pt idx="3867">
                  <c:v>16.52</c:v>
                </c:pt>
                <c:pt idx="3868">
                  <c:v>16.516999999999999</c:v>
                </c:pt>
                <c:pt idx="3869">
                  <c:v>16.518000000000001</c:v>
                </c:pt>
                <c:pt idx="3870">
                  <c:v>16.535</c:v>
                </c:pt>
                <c:pt idx="3871">
                  <c:v>16.556999999999999</c:v>
                </c:pt>
                <c:pt idx="3872">
                  <c:v>16.57</c:v>
                </c:pt>
                <c:pt idx="3873">
                  <c:v>16.562999999999999</c:v>
                </c:pt>
                <c:pt idx="3874">
                  <c:v>16.558</c:v>
                </c:pt>
                <c:pt idx="3875">
                  <c:v>16.559000000000001</c:v>
                </c:pt>
                <c:pt idx="3876">
                  <c:v>16.559999999999999</c:v>
                </c:pt>
                <c:pt idx="3877">
                  <c:v>16.577000000000002</c:v>
                </c:pt>
                <c:pt idx="3878">
                  <c:v>16.577999999999999</c:v>
                </c:pt>
                <c:pt idx="3879">
                  <c:v>16.574999999999999</c:v>
                </c:pt>
                <c:pt idx="3880">
                  <c:v>16.571999999999999</c:v>
                </c:pt>
                <c:pt idx="3881">
                  <c:v>16.587</c:v>
                </c:pt>
                <c:pt idx="3882">
                  <c:v>16.59</c:v>
                </c:pt>
                <c:pt idx="3883">
                  <c:v>16.602</c:v>
                </c:pt>
                <c:pt idx="3884">
                  <c:v>16.606999999999999</c:v>
                </c:pt>
                <c:pt idx="3885">
                  <c:v>16.611000000000001</c:v>
                </c:pt>
                <c:pt idx="3886">
                  <c:v>16.611999999999998</c:v>
                </c:pt>
                <c:pt idx="3887">
                  <c:v>16.617000000000001</c:v>
                </c:pt>
                <c:pt idx="3888">
                  <c:v>16.623000000000001</c:v>
                </c:pt>
                <c:pt idx="3889">
                  <c:v>16.632000000000001</c:v>
                </c:pt>
                <c:pt idx="3890">
                  <c:v>16.632000000000001</c:v>
                </c:pt>
                <c:pt idx="3891">
                  <c:v>16.632000000000001</c:v>
                </c:pt>
                <c:pt idx="3892">
                  <c:v>16.628</c:v>
                </c:pt>
                <c:pt idx="3893">
                  <c:v>16.631</c:v>
                </c:pt>
                <c:pt idx="3894">
                  <c:v>16.631</c:v>
                </c:pt>
                <c:pt idx="3895">
                  <c:v>16.64</c:v>
                </c:pt>
                <c:pt idx="3896">
                  <c:v>16.657</c:v>
                </c:pt>
                <c:pt idx="3897">
                  <c:v>16.655999999999999</c:v>
                </c:pt>
                <c:pt idx="3898">
                  <c:v>16.597999999999999</c:v>
                </c:pt>
                <c:pt idx="3899">
                  <c:v>16.593</c:v>
                </c:pt>
                <c:pt idx="3900">
                  <c:v>16.599</c:v>
                </c:pt>
                <c:pt idx="3901">
                  <c:v>16.608000000000001</c:v>
                </c:pt>
                <c:pt idx="3902">
                  <c:v>16.591999999999999</c:v>
                </c:pt>
                <c:pt idx="3903">
                  <c:v>16.594999999999999</c:v>
                </c:pt>
                <c:pt idx="3904">
                  <c:v>16.605</c:v>
                </c:pt>
                <c:pt idx="3905">
                  <c:v>16.649999999999999</c:v>
                </c:pt>
                <c:pt idx="3906">
                  <c:v>16.655000000000001</c:v>
                </c:pt>
                <c:pt idx="3907">
                  <c:v>16.664999999999999</c:v>
                </c:pt>
                <c:pt idx="3908">
                  <c:v>16.687000000000001</c:v>
                </c:pt>
                <c:pt idx="3909">
                  <c:v>16.683</c:v>
                </c:pt>
                <c:pt idx="3910">
                  <c:v>16.667000000000002</c:v>
                </c:pt>
                <c:pt idx="3911">
                  <c:v>16.68</c:v>
                </c:pt>
                <c:pt idx="3912">
                  <c:v>16.686</c:v>
                </c:pt>
                <c:pt idx="3913">
                  <c:v>16.686</c:v>
                </c:pt>
                <c:pt idx="3914">
                  <c:v>16.686</c:v>
                </c:pt>
                <c:pt idx="3915">
                  <c:v>16.686</c:v>
                </c:pt>
                <c:pt idx="3916">
                  <c:v>16.686</c:v>
                </c:pt>
                <c:pt idx="3917">
                  <c:v>16.686</c:v>
                </c:pt>
                <c:pt idx="3918">
                  <c:v>16.686</c:v>
                </c:pt>
                <c:pt idx="3919">
                  <c:v>16.686</c:v>
                </c:pt>
                <c:pt idx="3920">
                  <c:v>16.686</c:v>
                </c:pt>
                <c:pt idx="3921">
                  <c:v>16.690999999999999</c:v>
                </c:pt>
                <c:pt idx="3922">
                  <c:v>16.707999999999998</c:v>
                </c:pt>
                <c:pt idx="3923">
                  <c:v>16.715</c:v>
                </c:pt>
                <c:pt idx="3924">
                  <c:v>16.722000000000001</c:v>
                </c:pt>
                <c:pt idx="3925">
                  <c:v>16.724</c:v>
                </c:pt>
                <c:pt idx="3926">
                  <c:v>16.725999999999999</c:v>
                </c:pt>
                <c:pt idx="3927">
                  <c:v>16.738</c:v>
                </c:pt>
                <c:pt idx="3928">
                  <c:v>16.744</c:v>
                </c:pt>
                <c:pt idx="3929">
                  <c:v>16.748000000000001</c:v>
                </c:pt>
                <c:pt idx="3930">
                  <c:v>16.748000000000001</c:v>
                </c:pt>
                <c:pt idx="3931">
                  <c:v>16.757999999999999</c:v>
                </c:pt>
                <c:pt idx="3932">
                  <c:v>16.768000000000001</c:v>
                </c:pt>
                <c:pt idx="3933">
                  <c:v>16.763999999999999</c:v>
                </c:pt>
                <c:pt idx="3934">
                  <c:v>16.762</c:v>
                </c:pt>
                <c:pt idx="3935">
                  <c:v>16.765999999999998</c:v>
                </c:pt>
                <c:pt idx="3936">
                  <c:v>16.773</c:v>
                </c:pt>
                <c:pt idx="3937">
                  <c:v>16.776</c:v>
                </c:pt>
                <c:pt idx="3938">
                  <c:v>16.776</c:v>
                </c:pt>
                <c:pt idx="3939">
                  <c:v>16.771999999999998</c:v>
                </c:pt>
                <c:pt idx="3940">
                  <c:v>16.757000000000001</c:v>
                </c:pt>
                <c:pt idx="3941">
                  <c:v>16.753</c:v>
                </c:pt>
                <c:pt idx="3942">
                  <c:v>16.75</c:v>
                </c:pt>
                <c:pt idx="3943">
                  <c:v>16.747</c:v>
                </c:pt>
                <c:pt idx="3944">
                  <c:v>16.748999999999999</c:v>
                </c:pt>
                <c:pt idx="3945">
                  <c:v>16.765000000000001</c:v>
                </c:pt>
                <c:pt idx="3946">
                  <c:v>16.77</c:v>
                </c:pt>
                <c:pt idx="3947">
                  <c:v>16.774000000000001</c:v>
                </c:pt>
                <c:pt idx="3948">
                  <c:v>16.777000000000001</c:v>
                </c:pt>
                <c:pt idx="3949">
                  <c:v>16.785</c:v>
                </c:pt>
                <c:pt idx="3950">
                  <c:v>16.8</c:v>
                </c:pt>
                <c:pt idx="3951">
                  <c:v>16.805</c:v>
                </c:pt>
                <c:pt idx="3952">
                  <c:v>16.809999999999999</c:v>
                </c:pt>
                <c:pt idx="3953">
                  <c:v>16.817</c:v>
                </c:pt>
                <c:pt idx="3954">
                  <c:v>16.818999999999999</c:v>
                </c:pt>
                <c:pt idx="3955">
                  <c:v>16.786999999999999</c:v>
                </c:pt>
                <c:pt idx="3956">
                  <c:v>16.777000000000001</c:v>
                </c:pt>
                <c:pt idx="3957">
                  <c:v>16.757000000000001</c:v>
                </c:pt>
                <c:pt idx="3958">
                  <c:v>16.748000000000001</c:v>
                </c:pt>
                <c:pt idx="3959">
                  <c:v>16.751000000000001</c:v>
                </c:pt>
                <c:pt idx="3960">
                  <c:v>16.759</c:v>
                </c:pt>
                <c:pt idx="3961">
                  <c:v>16.786000000000001</c:v>
                </c:pt>
                <c:pt idx="3962">
                  <c:v>16.79</c:v>
                </c:pt>
                <c:pt idx="3963">
                  <c:v>16.792999999999999</c:v>
                </c:pt>
                <c:pt idx="3964">
                  <c:v>16.795999999999999</c:v>
                </c:pt>
                <c:pt idx="3965">
                  <c:v>16.803000000000001</c:v>
                </c:pt>
                <c:pt idx="3966">
                  <c:v>16.823</c:v>
                </c:pt>
                <c:pt idx="3967">
                  <c:v>16.832000000000001</c:v>
                </c:pt>
                <c:pt idx="3968">
                  <c:v>16.834</c:v>
                </c:pt>
                <c:pt idx="3969">
                  <c:v>16.861000000000001</c:v>
                </c:pt>
                <c:pt idx="3970">
                  <c:v>16.879000000000001</c:v>
                </c:pt>
                <c:pt idx="3971">
                  <c:v>16.890999999999998</c:v>
                </c:pt>
                <c:pt idx="3972">
                  <c:v>16.891999999999999</c:v>
                </c:pt>
                <c:pt idx="3973">
                  <c:v>16.898</c:v>
                </c:pt>
                <c:pt idx="3974">
                  <c:v>16.888999999999999</c:v>
                </c:pt>
                <c:pt idx="3975">
                  <c:v>16.872</c:v>
                </c:pt>
                <c:pt idx="3976">
                  <c:v>16.867000000000001</c:v>
                </c:pt>
                <c:pt idx="3977">
                  <c:v>16.866</c:v>
                </c:pt>
                <c:pt idx="3978">
                  <c:v>16.864999999999998</c:v>
                </c:pt>
                <c:pt idx="3979">
                  <c:v>16.863</c:v>
                </c:pt>
                <c:pt idx="3980">
                  <c:v>16.844000000000001</c:v>
                </c:pt>
                <c:pt idx="3981">
                  <c:v>16.841999999999999</c:v>
                </c:pt>
                <c:pt idx="3982">
                  <c:v>16.837</c:v>
                </c:pt>
                <c:pt idx="3983">
                  <c:v>16.838000000000001</c:v>
                </c:pt>
                <c:pt idx="3984">
                  <c:v>16.838999999999999</c:v>
                </c:pt>
                <c:pt idx="3985">
                  <c:v>16.846</c:v>
                </c:pt>
                <c:pt idx="3986">
                  <c:v>16.855</c:v>
                </c:pt>
                <c:pt idx="3987">
                  <c:v>16.855</c:v>
                </c:pt>
                <c:pt idx="3988">
                  <c:v>16.853999999999999</c:v>
                </c:pt>
                <c:pt idx="3989">
                  <c:v>16.821000000000002</c:v>
                </c:pt>
                <c:pt idx="3990">
                  <c:v>16.809999999999999</c:v>
                </c:pt>
                <c:pt idx="3991">
                  <c:v>16.811</c:v>
                </c:pt>
                <c:pt idx="3992">
                  <c:v>16.811</c:v>
                </c:pt>
                <c:pt idx="3993">
                  <c:v>16.815999999999999</c:v>
                </c:pt>
                <c:pt idx="3994">
                  <c:v>16.824000000000002</c:v>
                </c:pt>
                <c:pt idx="3995">
                  <c:v>16.827999999999999</c:v>
                </c:pt>
                <c:pt idx="3996">
                  <c:v>16.841999999999999</c:v>
                </c:pt>
                <c:pt idx="3997">
                  <c:v>16.844000000000001</c:v>
                </c:pt>
                <c:pt idx="3998">
                  <c:v>16.844000000000001</c:v>
                </c:pt>
                <c:pt idx="3999">
                  <c:v>16.847999999999999</c:v>
                </c:pt>
                <c:pt idx="4000">
                  <c:v>16.847000000000001</c:v>
                </c:pt>
                <c:pt idx="4001">
                  <c:v>16.847000000000001</c:v>
                </c:pt>
                <c:pt idx="4002">
                  <c:v>16.834</c:v>
                </c:pt>
                <c:pt idx="4003">
                  <c:v>16.821000000000002</c:v>
                </c:pt>
                <c:pt idx="4004">
                  <c:v>16.821999999999999</c:v>
                </c:pt>
                <c:pt idx="4005">
                  <c:v>16.835999999999999</c:v>
                </c:pt>
                <c:pt idx="4006">
                  <c:v>16.838000000000001</c:v>
                </c:pt>
                <c:pt idx="4007">
                  <c:v>16.841000000000001</c:v>
                </c:pt>
                <c:pt idx="4008">
                  <c:v>16.856999999999999</c:v>
                </c:pt>
                <c:pt idx="4009">
                  <c:v>16.879000000000001</c:v>
                </c:pt>
                <c:pt idx="4010">
                  <c:v>16.885999999999999</c:v>
                </c:pt>
                <c:pt idx="4011">
                  <c:v>16.873999999999999</c:v>
                </c:pt>
                <c:pt idx="4012">
                  <c:v>16.861000000000001</c:v>
                </c:pt>
                <c:pt idx="4013">
                  <c:v>16.850000000000001</c:v>
                </c:pt>
                <c:pt idx="4014">
                  <c:v>16.846</c:v>
                </c:pt>
                <c:pt idx="4015">
                  <c:v>16.841999999999999</c:v>
                </c:pt>
                <c:pt idx="4016">
                  <c:v>16.841999999999999</c:v>
                </c:pt>
                <c:pt idx="4017">
                  <c:v>16.863</c:v>
                </c:pt>
                <c:pt idx="4018">
                  <c:v>16.864999999999998</c:v>
                </c:pt>
                <c:pt idx="4019">
                  <c:v>16.898</c:v>
                </c:pt>
                <c:pt idx="4020">
                  <c:v>16.911999999999999</c:v>
                </c:pt>
                <c:pt idx="4021">
                  <c:v>16.901</c:v>
                </c:pt>
                <c:pt idx="4022">
                  <c:v>16.899000000000001</c:v>
                </c:pt>
                <c:pt idx="4023">
                  <c:v>16.898</c:v>
                </c:pt>
                <c:pt idx="4024">
                  <c:v>16.896999999999998</c:v>
                </c:pt>
                <c:pt idx="4025">
                  <c:v>16.896999999999998</c:v>
                </c:pt>
                <c:pt idx="4026">
                  <c:v>16.896999999999998</c:v>
                </c:pt>
                <c:pt idx="4027">
                  <c:v>16.899999999999999</c:v>
                </c:pt>
                <c:pt idx="4028">
                  <c:v>16.939</c:v>
                </c:pt>
                <c:pt idx="4029">
                  <c:v>16.945</c:v>
                </c:pt>
                <c:pt idx="4030">
                  <c:v>16.927</c:v>
                </c:pt>
                <c:pt idx="4031">
                  <c:v>16.888000000000002</c:v>
                </c:pt>
                <c:pt idx="4032">
                  <c:v>16.885999999999999</c:v>
                </c:pt>
                <c:pt idx="4033">
                  <c:v>16.888999999999999</c:v>
                </c:pt>
                <c:pt idx="4034">
                  <c:v>16.893999999999998</c:v>
                </c:pt>
                <c:pt idx="4035">
                  <c:v>16.895</c:v>
                </c:pt>
                <c:pt idx="4036">
                  <c:v>16.898</c:v>
                </c:pt>
                <c:pt idx="4037">
                  <c:v>16.899999999999999</c:v>
                </c:pt>
                <c:pt idx="4038">
                  <c:v>16.905999999999999</c:v>
                </c:pt>
                <c:pt idx="4039">
                  <c:v>16.922999999999998</c:v>
                </c:pt>
                <c:pt idx="4040">
                  <c:v>16.925999999999998</c:v>
                </c:pt>
                <c:pt idx="4041">
                  <c:v>16.925000000000001</c:v>
                </c:pt>
                <c:pt idx="4042">
                  <c:v>16.925000000000001</c:v>
                </c:pt>
                <c:pt idx="4043">
                  <c:v>16.925000000000001</c:v>
                </c:pt>
                <c:pt idx="4044">
                  <c:v>16.93</c:v>
                </c:pt>
                <c:pt idx="4045">
                  <c:v>16.923999999999999</c:v>
                </c:pt>
                <c:pt idx="4046">
                  <c:v>16.934000000000001</c:v>
                </c:pt>
                <c:pt idx="4047">
                  <c:v>16.96</c:v>
                </c:pt>
                <c:pt idx="4048">
                  <c:v>16.971</c:v>
                </c:pt>
                <c:pt idx="4049">
                  <c:v>16.991</c:v>
                </c:pt>
                <c:pt idx="4050">
                  <c:v>17.004999999999999</c:v>
                </c:pt>
                <c:pt idx="4051">
                  <c:v>17.009</c:v>
                </c:pt>
                <c:pt idx="4052">
                  <c:v>17.007000000000001</c:v>
                </c:pt>
                <c:pt idx="4053">
                  <c:v>16.992000000000001</c:v>
                </c:pt>
                <c:pt idx="4054">
                  <c:v>16.986999999999998</c:v>
                </c:pt>
                <c:pt idx="4055">
                  <c:v>16.986999999999998</c:v>
                </c:pt>
                <c:pt idx="4056">
                  <c:v>16.986999999999998</c:v>
                </c:pt>
                <c:pt idx="4057">
                  <c:v>17.018000000000001</c:v>
                </c:pt>
                <c:pt idx="4058">
                  <c:v>17.018999999999998</c:v>
                </c:pt>
                <c:pt idx="4059">
                  <c:v>17.004999999999999</c:v>
                </c:pt>
                <c:pt idx="4060">
                  <c:v>16.988</c:v>
                </c:pt>
                <c:pt idx="4061">
                  <c:v>16.986999999999998</c:v>
                </c:pt>
                <c:pt idx="4062">
                  <c:v>16.956</c:v>
                </c:pt>
                <c:pt idx="4063">
                  <c:v>16.951000000000001</c:v>
                </c:pt>
                <c:pt idx="4064">
                  <c:v>16.89</c:v>
                </c:pt>
                <c:pt idx="4065">
                  <c:v>16.855</c:v>
                </c:pt>
                <c:pt idx="4066">
                  <c:v>16.853999999999999</c:v>
                </c:pt>
                <c:pt idx="4067">
                  <c:v>16.846</c:v>
                </c:pt>
                <c:pt idx="4068">
                  <c:v>16.815000000000001</c:v>
                </c:pt>
                <c:pt idx="4069">
                  <c:v>16.797999999999998</c:v>
                </c:pt>
                <c:pt idx="4070">
                  <c:v>16.797999999999998</c:v>
                </c:pt>
                <c:pt idx="4071">
                  <c:v>16.789000000000001</c:v>
                </c:pt>
                <c:pt idx="4072">
                  <c:v>16.797999999999998</c:v>
                </c:pt>
                <c:pt idx="4073">
                  <c:v>16.821999999999999</c:v>
                </c:pt>
                <c:pt idx="4074">
                  <c:v>16.876000000000001</c:v>
                </c:pt>
                <c:pt idx="4075">
                  <c:v>16.878</c:v>
                </c:pt>
                <c:pt idx="4076">
                  <c:v>16.88</c:v>
                </c:pt>
                <c:pt idx="4077">
                  <c:v>16.876000000000001</c:v>
                </c:pt>
                <c:pt idx="4078">
                  <c:v>16.888999999999999</c:v>
                </c:pt>
                <c:pt idx="4079">
                  <c:v>16.890999999999998</c:v>
                </c:pt>
                <c:pt idx="4080">
                  <c:v>16.91</c:v>
                </c:pt>
                <c:pt idx="4081">
                  <c:v>16.911999999999999</c:v>
                </c:pt>
                <c:pt idx="4082">
                  <c:v>16.948</c:v>
                </c:pt>
                <c:pt idx="4083">
                  <c:v>16.951000000000001</c:v>
                </c:pt>
                <c:pt idx="4084">
                  <c:v>16.954999999999998</c:v>
                </c:pt>
                <c:pt idx="4085">
                  <c:v>16.981999999999999</c:v>
                </c:pt>
                <c:pt idx="4086">
                  <c:v>16.984000000000002</c:v>
                </c:pt>
                <c:pt idx="4087">
                  <c:v>17.012</c:v>
                </c:pt>
                <c:pt idx="4088">
                  <c:v>17.013999999999999</c:v>
                </c:pt>
                <c:pt idx="4089">
                  <c:v>17.015000000000001</c:v>
                </c:pt>
                <c:pt idx="4090">
                  <c:v>16.966000000000001</c:v>
                </c:pt>
                <c:pt idx="4091">
                  <c:v>16.957999999999998</c:v>
                </c:pt>
                <c:pt idx="4092">
                  <c:v>16.952000000000002</c:v>
                </c:pt>
                <c:pt idx="4093">
                  <c:v>16.815000000000001</c:v>
                </c:pt>
                <c:pt idx="4094">
                  <c:v>16.792999999999999</c:v>
                </c:pt>
                <c:pt idx="4095">
                  <c:v>16.824999999999999</c:v>
                </c:pt>
                <c:pt idx="4096">
                  <c:v>16.873999999999999</c:v>
                </c:pt>
                <c:pt idx="4097">
                  <c:v>16.905999999999999</c:v>
                </c:pt>
                <c:pt idx="4098">
                  <c:v>16.954000000000001</c:v>
                </c:pt>
                <c:pt idx="4099">
                  <c:v>16.983000000000001</c:v>
                </c:pt>
                <c:pt idx="4100">
                  <c:v>16.992999999999999</c:v>
                </c:pt>
                <c:pt idx="4101">
                  <c:v>16.974</c:v>
                </c:pt>
                <c:pt idx="4102">
                  <c:v>16.951000000000001</c:v>
                </c:pt>
                <c:pt idx="4103">
                  <c:v>16.945</c:v>
                </c:pt>
                <c:pt idx="4104">
                  <c:v>16.934000000000001</c:v>
                </c:pt>
                <c:pt idx="4105">
                  <c:v>16.885000000000002</c:v>
                </c:pt>
                <c:pt idx="4106">
                  <c:v>16.838000000000001</c:v>
                </c:pt>
                <c:pt idx="4107">
                  <c:v>16.795999999999999</c:v>
                </c:pt>
                <c:pt idx="4108">
                  <c:v>16.791</c:v>
                </c:pt>
                <c:pt idx="4109">
                  <c:v>16.786999999999999</c:v>
                </c:pt>
                <c:pt idx="4110">
                  <c:v>16.768000000000001</c:v>
                </c:pt>
                <c:pt idx="4111">
                  <c:v>16.736000000000001</c:v>
                </c:pt>
                <c:pt idx="4112">
                  <c:v>16.716000000000001</c:v>
                </c:pt>
                <c:pt idx="4113">
                  <c:v>16.713999999999999</c:v>
                </c:pt>
                <c:pt idx="4114">
                  <c:v>16.718</c:v>
                </c:pt>
                <c:pt idx="4115">
                  <c:v>16.739999999999998</c:v>
                </c:pt>
                <c:pt idx="4116">
                  <c:v>16.786999999999999</c:v>
                </c:pt>
                <c:pt idx="4117">
                  <c:v>16.866</c:v>
                </c:pt>
                <c:pt idx="4118">
                  <c:v>16.91</c:v>
                </c:pt>
                <c:pt idx="4119">
                  <c:v>16.923999999999999</c:v>
                </c:pt>
                <c:pt idx="4120">
                  <c:v>16.940000000000001</c:v>
                </c:pt>
                <c:pt idx="4121">
                  <c:v>16.971</c:v>
                </c:pt>
                <c:pt idx="4122">
                  <c:v>16.975000000000001</c:v>
                </c:pt>
                <c:pt idx="4123">
                  <c:v>16.97</c:v>
                </c:pt>
                <c:pt idx="4124">
                  <c:v>16.957000000000001</c:v>
                </c:pt>
                <c:pt idx="4125">
                  <c:v>16.951000000000001</c:v>
                </c:pt>
                <c:pt idx="4126">
                  <c:v>16.93</c:v>
                </c:pt>
                <c:pt idx="4127">
                  <c:v>16.931999999999999</c:v>
                </c:pt>
                <c:pt idx="4128">
                  <c:v>16.937000000000001</c:v>
                </c:pt>
                <c:pt idx="4129">
                  <c:v>16.914000000000001</c:v>
                </c:pt>
                <c:pt idx="4130">
                  <c:v>16.905000000000001</c:v>
                </c:pt>
                <c:pt idx="4131">
                  <c:v>16.904</c:v>
                </c:pt>
                <c:pt idx="4132">
                  <c:v>16.904</c:v>
                </c:pt>
                <c:pt idx="4133">
                  <c:v>16.803000000000001</c:v>
                </c:pt>
                <c:pt idx="4134">
                  <c:v>16.803999999999998</c:v>
                </c:pt>
                <c:pt idx="4135">
                  <c:v>16.795000000000002</c:v>
                </c:pt>
                <c:pt idx="4136">
                  <c:v>16.777000000000001</c:v>
                </c:pt>
                <c:pt idx="4137">
                  <c:v>16.777000000000001</c:v>
                </c:pt>
                <c:pt idx="4138">
                  <c:v>16.788</c:v>
                </c:pt>
                <c:pt idx="4139">
                  <c:v>16.757000000000001</c:v>
                </c:pt>
                <c:pt idx="4140">
                  <c:v>16.768000000000001</c:v>
                </c:pt>
                <c:pt idx="4141">
                  <c:v>16.797000000000001</c:v>
                </c:pt>
                <c:pt idx="4142">
                  <c:v>16.837</c:v>
                </c:pt>
                <c:pt idx="4143">
                  <c:v>16.87</c:v>
                </c:pt>
                <c:pt idx="4144">
                  <c:v>16.88</c:v>
                </c:pt>
                <c:pt idx="4145">
                  <c:v>16.87</c:v>
                </c:pt>
                <c:pt idx="4146">
                  <c:v>16.867000000000001</c:v>
                </c:pt>
                <c:pt idx="4147">
                  <c:v>16.861999999999998</c:v>
                </c:pt>
                <c:pt idx="4148">
                  <c:v>16.863</c:v>
                </c:pt>
                <c:pt idx="4149">
                  <c:v>16.864999999999998</c:v>
                </c:pt>
                <c:pt idx="4150">
                  <c:v>16.864999999999998</c:v>
                </c:pt>
                <c:pt idx="4151">
                  <c:v>16.861000000000001</c:v>
                </c:pt>
                <c:pt idx="4152">
                  <c:v>16.856000000000002</c:v>
                </c:pt>
                <c:pt idx="4153">
                  <c:v>16.827000000000002</c:v>
                </c:pt>
                <c:pt idx="4154">
                  <c:v>16.809000000000001</c:v>
                </c:pt>
                <c:pt idx="4155">
                  <c:v>16.782</c:v>
                </c:pt>
                <c:pt idx="4156">
                  <c:v>16.782</c:v>
                </c:pt>
                <c:pt idx="4157">
                  <c:v>16.783999999999999</c:v>
                </c:pt>
                <c:pt idx="4158">
                  <c:v>16.832000000000001</c:v>
                </c:pt>
                <c:pt idx="4159">
                  <c:v>16.936</c:v>
                </c:pt>
                <c:pt idx="4160">
                  <c:v>16.954000000000001</c:v>
                </c:pt>
                <c:pt idx="4161">
                  <c:v>17.053999999999998</c:v>
                </c:pt>
                <c:pt idx="4162">
                  <c:v>17.085999999999999</c:v>
                </c:pt>
                <c:pt idx="4163">
                  <c:v>17.065000000000001</c:v>
                </c:pt>
                <c:pt idx="4164">
                  <c:v>17.041</c:v>
                </c:pt>
                <c:pt idx="4165">
                  <c:v>17.004999999999999</c:v>
                </c:pt>
                <c:pt idx="4166">
                  <c:v>16.989999999999998</c:v>
                </c:pt>
                <c:pt idx="4167">
                  <c:v>16.992999999999999</c:v>
                </c:pt>
                <c:pt idx="4168">
                  <c:v>17.013000000000002</c:v>
                </c:pt>
                <c:pt idx="4169">
                  <c:v>17.021999999999998</c:v>
                </c:pt>
                <c:pt idx="4170">
                  <c:v>17.041</c:v>
                </c:pt>
                <c:pt idx="4171">
                  <c:v>17.068000000000001</c:v>
                </c:pt>
                <c:pt idx="4172">
                  <c:v>17.073</c:v>
                </c:pt>
                <c:pt idx="4173">
                  <c:v>17.077000000000002</c:v>
                </c:pt>
                <c:pt idx="4174">
                  <c:v>17.071999999999999</c:v>
                </c:pt>
                <c:pt idx="4175">
                  <c:v>17.079999999999998</c:v>
                </c:pt>
                <c:pt idx="4176">
                  <c:v>17.079000000000001</c:v>
                </c:pt>
                <c:pt idx="4177">
                  <c:v>17.068999999999999</c:v>
                </c:pt>
                <c:pt idx="4178">
                  <c:v>17.067</c:v>
                </c:pt>
                <c:pt idx="4179">
                  <c:v>17.052</c:v>
                </c:pt>
                <c:pt idx="4180">
                  <c:v>17.047999999999998</c:v>
                </c:pt>
                <c:pt idx="4181">
                  <c:v>17.018999999999998</c:v>
                </c:pt>
                <c:pt idx="4182">
                  <c:v>17.042999999999999</c:v>
                </c:pt>
                <c:pt idx="4183">
                  <c:v>17.052</c:v>
                </c:pt>
                <c:pt idx="4184">
                  <c:v>17.111999999999998</c:v>
                </c:pt>
                <c:pt idx="4185">
                  <c:v>17.125</c:v>
                </c:pt>
                <c:pt idx="4186">
                  <c:v>17.16</c:v>
                </c:pt>
                <c:pt idx="4187">
                  <c:v>17.148</c:v>
                </c:pt>
                <c:pt idx="4188">
                  <c:v>17.143000000000001</c:v>
                </c:pt>
                <c:pt idx="4189">
                  <c:v>17.138000000000002</c:v>
                </c:pt>
                <c:pt idx="4190">
                  <c:v>17.143000000000001</c:v>
                </c:pt>
                <c:pt idx="4191">
                  <c:v>17.143000000000001</c:v>
                </c:pt>
                <c:pt idx="4192">
                  <c:v>17.167000000000002</c:v>
                </c:pt>
                <c:pt idx="4193">
                  <c:v>17.163</c:v>
                </c:pt>
                <c:pt idx="4194">
                  <c:v>17.132000000000001</c:v>
                </c:pt>
                <c:pt idx="4195">
                  <c:v>17.111000000000001</c:v>
                </c:pt>
                <c:pt idx="4196">
                  <c:v>17.11</c:v>
                </c:pt>
                <c:pt idx="4197">
                  <c:v>17.109000000000002</c:v>
                </c:pt>
                <c:pt idx="4198">
                  <c:v>17.103000000000002</c:v>
                </c:pt>
                <c:pt idx="4199">
                  <c:v>17.09</c:v>
                </c:pt>
                <c:pt idx="4200">
                  <c:v>17.085000000000001</c:v>
                </c:pt>
                <c:pt idx="4201">
                  <c:v>17.059000000000001</c:v>
                </c:pt>
                <c:pt idx="4202">
                  <c:v>17.050999999999998</c:v>
                </c:pt>
                <c:pt idx="4203">
                  <c:v>16.966999999999999</c:v>
                </c:pt>
                <c:pt idx="4204">
                  <c:v>16.878</c:v>
                </c:pt>
                <c:pt idx="4205">
                  <c:v>16.859000000000002</c:v>
                </c:pt>
                <c:pt idx="4206">
                  <c:v>16.803999999999998</c:v>
                </c:pt>
                <c:pt idx="4207">
                  <c:v>16.760999999999999</c:v>
                </c:pt>
                <c:pt idx="4208">
                  <c:v>16.718</c:v>
                </c:pt>
                <c:pt idx="4209">
                  <c:v>16.681000000000001</c:v>
                </c:pt>
                <c:pt idx="4210">
                  <c:v>16.673999999999999</c:v>
                </c:pt>
                <c:pt idx="4211">
                  <c:v>16.670000000000002</c:v>
                </c:pt>
                <c:pt idx="4212">
                  <c:v>16.669</c:v>
                </c:pt>
                <c:pt idx="4213">
                  <c:v>16.672999999999998</c:v>
                </c:pt>
                <c:pt idx="4214">
                  <c:v>16.683</c:v>
                </c:pt>
                <c:pt idx="4215">
                  <c:v>16.747</c:v>
                </c:pt>
                <c:pt idx="4216">
                  <c:v>16.756</c:v>
                </c:pt>
                <c:pt idx="4217">
                  <c:v>16.814</c:v>
                </c:pt>
                <c:pt idx="4218">
                  <c:v>16.824000000000002</c:v>
                </c:pt>
                <c:pt idx="4219">
                  <c:v>16.835000000000001</c:v>
                </c:pt>
                <c:pt idx="4220">
                  <c:v>16.887</c:v>
                </c:pt>
                <c:pt idx="4221">
                  <c:v>16.925000000000001</c:v>
                </c:pt>
                <c:pt idx="4222">
                  <c:v>16.945</c:v>
                </c:pt>
                <c:pt idx="4223">
                  <c:v>16.965</c:v>
                </c:pt>
                <c:pt idx="4224">
                  <c:v>16.966999999999999</c:v>
                </c:pt>
                <c:pt idx="4225">
                  <c:v>16.969000000000001</c:v>
                </c:pt>
                <c:pt idx="4226">
                  <c:v>16.978000000000002</c:v>
                </c:pt>
                <c:pt idx="4227">
                  <c:v>16.981000000000002</c:v>
                </c:pt>
                <c:pt idx="4228">
                  <c:v>17.015999999999998</c:v>
                </c:pt>
                <c:pt idx="4229">
                  <c:v>17.053000000000001</c:v>
                </c:pt>
                <c:pt idx="4230">
                  <c:v>17.103999999999999</c:v>
                </c:pt>
                <c:pt idx="4231">
                  <c:v>17.106999999999999</c:v>
                </c:pt>
                <c:pt idx="4232">
                  <c:v>17.111999999999998</c:v>
                </c:pt>
                <c:pt idx="4233">
                  <c:v>17.11</c:v>
                </c:pt>
                <c:pt idx="4234">
                  <c:v>17.100999999999999</c:v>
                </c:pt>
                <c:pt idx="4235">
                  <c:v>17.084</c:v>
                </c:pt>
                <c:pt idx="4236">
                  <c:v>17.071000000000002</c:v>
                </c:pt>
                <c:pt idx="4237">
                  <c:v>17.062999999999999</c:v>
                </c:pt>
                <c:pt idx="4238">
                  <c:v>17.053000000000001</c:v>
                </c:pt>
                <c:pt idx="4239">
                  <c:v>17.041</c:v>
                </c:pt>
                <c:pt idx="4240">
                  <c:v>17.04</c:v>
                </c:pt>
                <c:pt idx="4241">
                  <c:v>17.04</c:v>
                </c:pt>
                <c:pt idx="4242">
                  <c:v>17.04</c:v>
                </c:pt>
                <c:pt idx="4243">
                  <c:v>17.026</c:v>
                </c:pt>
                <c:pt idx="4244">
                  <c:v>17</c:v>
                </c:pt>
                <c:pt idx="4245">
                  <c:v>17.001000000000001</c:v>
                </c:pt>
                <c:pt idx="4246">
                  <c:v>16.998999999999999</c:v>
                </c:pt>
                <c:pt idx="4247">
                  <c:v>16.983000000000001</c:v>
                </c:pt>
                <c:pt idx="4248">
                  <c:v>16.952999999999999</c:v>
                </c:pt>
                <c:pt idx="4249">
                  <c:v>16.940999999999999</c:v>
                </c:pt>
                <c:pt idx="4250">
                  <c:v>16.934000000000001</c:v>
                </c:pt>
                <c:pt idx="4251">
                  <c:v>16.920000000000002</c:v>
                </c:pt>
                <c:pt idx="4252">
                  <c:v>16.942</c:v>
                </c:pt>
                <c:pt idx="4253">
                  <c:v>16.946999999999999</c:v>
                </c:pt>
                <c:pt idx="4254">
                  <c:v>16.957000000000001</c:v>
                </c:pt>
                <c:pt idx="4255">
                  <c:v>17.004000000000001</c:v>
                </c:pt>
                <c:pt idx="4256">
                  <c:v>17.039000000000001</c:v>
                </c:pt>
                <c:pt idx="4257">
                  <c:v>17.055</c:v>
                </c:pt>
                <c:pt idx="4258">
                  <c:v>17.14</c:v>
                </c:pt>
                <c:pt idx="4259">
                  <c:v>17.117999999999999</c:v>
                </c:pt>
                <c:pt idx="4260">
                  <c:v>17.100000000000001</c:v>
                </c:pt>
                <c:pt idx="4261">
                  <c:v>17.094000000000001</c:v>
                </c:pt>
                <c:pt idx="4262">
                  <c:v>17.091000000000001</c:v>
                </c:pt>
                <c:pt idx="4263">
                  <c:v>17.065999999999999</c:v>
                </c:pt>
                <c:pt idx="4264">
                  <c:v>17.053000000000001</c:v>
                </c:pt>
                <c:pt idx="4265">
                  <c:v>17.062999999999999</c:v>
                </c:pt>
                <c:pt idx="4266">
                  <c:v>17.068999999999999</c:v>
                </c:pt>
                <c:pt idx="4267">
                  <c:v>17.074000000000002</c:v>
                </c:pt>
                <c:pt idx="4268">
                  <c:v>17.085999999999999</c:v>
                </c:pt>
                <c:pt idx="4269">
                  <c:v>17.084</c:v>
                </c:pt>
                <c:pt idx="4270">
                  <c:v>17.081</c:v>
                </c:pt>
                <c:pt idx="4271">
                  <c:v>17.077000000000002</c:v>
                </c:pt>
                <c:pt idx="4272">
                  <c:v>17.13</c:v>
                </c:pt>
                <c:pt idx="4273">
                  <c:v>17.177</c:v>
                </c:pt>
                <c:pt idx="4274">
                  <c:v>17.187999999999999</c:v>
                </c:pt>
                <c:pt idx="4275">
                  <c:v>17.224</c:v>
                </c:pt>
                <c:pt idx="4276">
                  <c:v>17.219000000000001</c:v>
                </c:pt>
                <c:pt idx="4277">
                  <c:v>17.22</c:v>
                </c:pt>
                <c:pt idx="4278">
                  <c:v>17.216999999999999</c:v>
                </c:pt>
                <c:pt idx="4279">
                  <c:v>17.2</c:v>
                </c:pt>
                <c:pt idx="4280">
                  <c:v>17.196000000000002</c:v>
                </c:pt>
                <c:pt idx="4281">
                  <c:v>17.192</c:v>
                </c:pt>
                <c:pt idx="4282">
                  <c:v>17.193000000000001</c:v>
                </c:pt>
                <c:pt idx="4283">
                  <c:v>17.195</c:v>
                </c:pt>
                <c:pt idx="4284">
                  <c:v>17.202999999999999</c:v>
                </c:pt>
                <c:pt idx="4285">
                  <c:v>17.207000000000001</c:v>
                </c:pt>
                <c:pt idx="4286">
                  <c:v>17.221</c:v>
                </c:pt>
                <c:pt idx="4287">
                  <c:v>17.242000000000001</c:v>
                </c:pt>
                <c:pt idx="4288">
                  <c:v>17.234000000000002</c:v>
                </c:pt>
                <c:pt idx="4289">
                  <c:v>17.222999999999999</c:v>
                </c:pt>
                <c:pt idx="4290">
                  <c:v>17.222000000000001</c:v>
                </c:pt>
                <c:pt idx="4291">
                  <c:v>17.222000000000001</c:v>
                </c:pt>
                <c:pt idx="4292">
                  <c:v>17.207000000000001</c:v>
                </c:pt>
                <c:pt idx="4293">
                  <c:v>17.206</c:v>
                </c:pt>
                <c:pt idx="4294">
                  <c:v>17.190000000000001</c:v>
                </c:pt>
                <c:pt idx="4295">
                  <c:v>17.187000000000001</c:v>
                </c:pt>
                <c:pt idx="4296">
                  <c:v>17.184000000000001</c:v>
                </c:pt>
                <c:pt idx="4297">
                  <c:v>17.169</c:v>
                </c:pt>
                <c:pt idx="4298">
                  <c:v>17.158000000000001</c:v>
                </c:pt>
                <c:pt idx="4299">
                  <c:v>17.158000000000001</c:v>
                </c:pt>
                <c:pt idx="4300">
                  <c:v>17.158000000000001</c:v>
                </c:pt>
                <c:pt idx="4301">
                  <c:v>17.149000000000001</c:v>
                </c:pt>
                <c:pt idx="4302">
                  <c:v>17.152999999999999</c:v>
                </c:pt>
                <c:pt idx="4303">
                  <c:v>17.152999999999999</c:v>
                </c:pt>
                <c:pt idx="4304">
                  <c:v>17.154</c:v>
                </c:pt>
                <c:pt idx="4305">
                  <c:v>17.151</c:v>
                </c:pt>
                <c:pt idx="4306">
                  <c:v>17.145</c:v>
                </c:pt>
                <c:pt idx="4307">
                  <c:v>17.138999999999999</c:v>
                </c:pt>
                <c:pt idx="4308">
                  <c:v>17.134</c:v>
                </c:pt>
                <c:pt idx="4309">
                  <c:v>17.134</c:v>
                </c:pt>
                <c:pt idx="4310">
                  <c:v>17.123000000000001</c:v>
                </c:pt>
                <c:pt idx="4311">
                  <c:v>17.123000000000001</c:v>
                </c:pt>
                <c:pt idx="4312">
                  <c:v>17.123999999999999</c:v>
                </c:pt>
                <c:pt idx="4313">
                  <c:v>17.135000000000002</c:v>
                </c:pt>
                <c:pt idx="4314">
                  <c:v>17.146999999999998</c:v>
                </c:pt>
                <c:pt idx="4315">
                  <c:v>17.206</c:v>
                </c:pt>
                <c:pt idx="4316">
                  <c:v>17.216000000000001</c:v>
                </c:pt>
                <c:pt idx="4317">
                  <c:v>17.216999999999999</c:v>
                </c:pt>
                <c:pt idx="4318">
                  <c:v>17.228000000000002</c:v>
                </c:pt>
                <c:pt idx="4319">
                  <c:v>17.225000000000001</c:v>
                </c:pt>
                <c:pt idx="4320">
                  <c:v>17.221</c:v>
                </c:pt>
                <c:pt idx="4321">
                  <c:v>17.216000000000001</c:v>
                </c:pt>
                <c:pt idx="4322">
                  <c:v>17.212</c:v>
                </c:pt>
                <c:pt idx="4323">
                  <c:v>17.215</c:v>
                </c:pt>
                <c:pt idx="4324">
                  <c:v>17.225999999999999</c:v>
                </c:pt>
                <c:pt idx="4325">
                  <c:v>17.239999999999998</c:v>
                </c:pt>
                <c:pt idx="4326">
                  <c:v>17.242000000000001</c:v>
                </c:pt>
                <c:pt idx="4327">
                  <c:v>17.245999999999999</c:v>
                </c:pt>
                <c:pt idx="4328">
                  <c:v>17.254000000000001</c:v>
                </c:pt>
                <c:pt idx="4329">
                  <c:v>17.253</c:v>
                </c:pt>
                <c:pt idx="4330">
                  <c:v>17.248000000000001</c:v>
                </c:pt>
                <c:pt idx="4331">
                  <c:v>17.251999999999999</c:v>
                </c:pt>
                <c:pt idx="4332">
                  <c:v>17.238</c:v>
                </c:pt>
                <c:pt idx="4333">
                  <c:v>17.215</c:v>
                </c:pt>
                <c:pt idx="4334">
                  <c:v>17.204999999999998</c:v>
                </c:pt>
                <c:pt idx="4335">
                  <c:v>17.2</c:v>
                </c:pt>
                <c:pt idx="4336">
                  <c:v>17.192</c:v>
                </c:pt>
                <c:pt idx="4337">
                  <c:v>17.175000000000001</c:v>
                </c:pt>
                <c:pt idx="4338">
                  <c:v>17.158000000000001</c:v>
                </c:pt>
                <c:pt idx="4339">
                  <c:v>17.135999999999999</c:v>
                </c:pt>
                <c:pt idx="4340">
                  <c:v>17.131</c:v>
                </c:pt>
                <c:pt idx="4341">
                  <c:v>17.114999999999998</c:v>
                </c:pt>
                <c:pt idx="4342">
                  <c:v>17.105</c:v>
                </c:pt>
                <c:pt idx="4343">
                  <c:v>17.079999999999998</c:v>
                </c:pt>
                <c:pt idx="4344">
                  <c:v>17.088999999999999</c:v>
                </c:pt>
                <c:pt idx="4345">
                  <c:v>17.111999999999998</c:v>
                </c:pt>
                <c:pt idx="4346">
                  <c:v>17.087</c:v>
                </c:pt>
                <c:pt idx="4347">
                  <c:v>17.087</c:v>
                </c:pt>
                <c:pt idx="4348">
                  <c:v>17.087</c:v>
                </c:pt>
                <c:pt idx="4349">
                  <c:v>17.085999999999999</c:v>
                </c:pt>
                <c:pt idx="4350">
                  <c:v>17.091000000000001</c:v>
                </c:pt>
                <c:pt idx="4351">
                  <c:v>17.085999999999999</c:v>
                </c:pt>
                <c:pt idx="4352">
                  <c:v>17.103000000000002</c:v>
                </c:pt>
                <c:pt idx="4353">
                  <c:v>17.106000000000002</c:v>
                </c:pt>
                <c:pt idx="4354">
                  <c:v>17.117000000000001</c:v>
                </c:pt>
                <c:pt idx="4355">
                  <c:v>17.117000000000001</c:v>
                </c:pt>
                <c:pt idx="4356">
                  <c:v>17.146000000000001</c:v>
                </c:pt>
                <c:pt idx="4357">
                  <c:v>17.164999999999999</c:v>
                </c:pt>
                <c:pt idx="4358">
                  <c:v>17.178999999999998</c:v>
                </c:pt>
                <c:pt idx="4359">
                  <c:v>17.175999999999998</c:v>
                </c:pt>
                <c:pt idx="4360">
                  <c:v>17.178000000000001</c:v>
                </c:pt>
                <c:pt idx="4361">
                  <c:v>17.234999999999999</c:v>
                </c:pt>
                <c:pt idx="4362">
                  <c:v>17.236999999999998</c:v>
                </c:pt>
                <c:pt idx="4363">
                  <c:v>17.239999999999998</c:v>
                </c:pt>
                <c:pt idx="4364">
                  <c:v>17.239999999999998</c:v>
                </c:pt>
                <c:pt idx="4365">
                  <c:v>17.242999999999999</c:v>
                </c:pt>
                <c:pt idx="4366">
                  <c:v>17.239000000000001</c:v>
                </c:pt>
                <c:pt idx="4367">
                  <c:v>17.234000000000002</c:v>
                </c:pt>
                <c:pt idx="4368">
                  <c:v>17.263000000000002</c:v>
                </c:pt>
                <c:pt idx="4369">
                  <c:v>17.253</c:v>
                </c:pt>
                <c:pt idx="4370">
                  <c:v>17.251000000000001</c:v>
                </c:pt>
                <c:pt idx="4371">
                  <c:v>17.213000000000001</c:v>
                </c:pt>
                <c:pt idx="4372">
                  <c:v>17.201000000000001</c:v>
                </c:pt>
                <c:pt idx="4373">
                  <c:v>17.225000000000001</c:v>
                </c:pt>
                <c:pt idx="4374">
                  <c:v>17.233000000000001</c:v>
                </c:pt>
                <c:pt idx="4375">
                  <c:v>17.260000000000002</c:v>
                </c:pt>
                <c:pt idx="4376">
                  <c:v>17.294</c:v>
                </c:pt>
                <c:pt idx="4377">
                  <c:v>17.295000000000002</c:v>
                </c:pt>
                <c:pt idx="4378">
                  <c:v>17.302</c:v>
                </c:pt>
                <c:pt idx="4379">
                  <c:v>17.297000000000001</c:v>
                </c:pt>
                <c:pt idx="4380">
                  <c:v>17.300999999999998</c:v>
                </c:pt>
                <c:pt idx="4381">
                  <c:v>17.300999999999998</c:v>
                </c:pt>
                <c:pt idx="4382">
                  <c:v>17.300999999999998</c:v>
                </c:pt>
                <c:pt idx="4383">
                  <c:v>17.276</c:v>
                </c:pt>
                <c:pt idx="4384">
                  <c:v>17.268999999999998</c:v>
                </c:pt>
                <c:pt idx="4385">
                  <c:v>17.268999999999998</c:v>
                </c:pt>
                <c:pt idx="4386">
                  <c:v>17.268999999999998</c:v>
                </c:pt>
                <c:pt idx="4387">
                  <c:v>17.318000000000001</c:v>
                </c:pt>
                <c:pt idx="4388">
                  <c:v>17.329999999999998</c:v>
                </c:pt>
                <c:pt idx="4389">
                  <c:v>17.341999999999999</c:v>
                </c:pt>
                <c:pt idx="4390">
                  <c:v>17.359000000000002</c:v>
                </c:pt>
                <c:pt idx="4391">
                  <c:v>17.373999999999999</c:v>
                </c:pt>
                <c:pt idx="4392">
                  <c:v>17.391999999999999</c:v>
                </c:pt>
                <c:pt idx="4393">
                  <c:v>17.399999999999999</c:v>
                </c:pt>
                <c:pt idx="4394">
                  <c:v>17.395</c:v>
                </c:pt>
                <c:pt idx="4395">
                  <c:v>17.393000000000001</c:v>
                </c:pt>
                <c:pt idx="4396">
                  <c:v>17.393999999999998</c:v>
                </c:pt>
                <c:pt idx="4397">
                  <c:v>17.405999999999999</c:v>
                </c:pt>
                <c:pt idx="4398">
                  <c:v>17.407</c:v>
                </c:pt>
                <c:pt idx="4399">
                  <c:v>17.420999999999999</c:v>
                </c:pt>
                <c:pt idx="4400">
                  <c:v>17.420999999999999</c:v>
                </c:pt>
                <c:pt idx="4401">
                  <c:v>17.420999999999999</c:v>
                </c:pt>
                <c:pt idx="4402">
                  <c:v>17.420999999999999</c:v>
                </c:pt>
                <c:pt idx="4403">
                  <c:v>17.420999999999999</c:v>
                </c:pt>
                <c:pt idx="4404">
                  <c:v>17.425000000000001</c:v>
                </c:pt>
                <c:pt idx="4405">
                  <c:v>17.437999999999999</c:v>
                </c:pt>
                <c:pt idx="4406">
                  <c:v>17.454000000000001</c:v>
                </c:pt>
                <c:pt idx="4407">
                  <c:v>17.463000000000001</c:v>
                </c:pt>
                <c:pt idx="4408">
                  <c:v>17.460999999999999</c:v>
                </c:pt>
                <c:pt idx="4409">
                  <c:v>17.484000000000002</c:v>
                </c:pt>
                <c:pt idx="4410">
                  <c:v>17.488</c:v>
                </c:pt>
                <c:pt idx="4411">
                  <c:v>17.484999999999999</c:v>
                </c:pt>
                <c:pt idx="4412">
                  <c:v>17.481999999999999</c:v>
                </c:pt>
                <c:pt idx="4413">
                  <c:v>17.481999999999999</c:v>
                </c:pt>
                <c:pt idx="4414">
                  <c:v>17.481999999999999</c:v>
                </c:pt>
                <c:pt idx="4415">
                  <c:v>17.481000000000002</c:v>
                </c:pt>
                <c:pt idx="4416">
                  <c:v>17.481000000000002</c:v>
                </c:pt>
                <c:pt idx="4417">
                  <c:v>17.481000000000002</c:v>
                </c:pt>
                <c:pt idx="4418">
                  <c:v>17.478000000000002</c:v>
                </c:pt>
                <c:pt idx="4419">
                  <c:v>17.477</c:v>
                </c:pt>
                <c:pt idx="4420">
                  <c:v>17.481000000000002</c:v>
                </c:pt>
                <c:pt idx="4421">
                  <c:v>17.481000000000002</c:v>
                </c:pt>
                <c:pt idx="4422">
                  <c:v>17.481000000000002</c:v>
                </c:pt>
                <c:pt idx="4423">
                  <c:v>17.489999999999998</c:v>
                </c:pt>
                <c:pt idx="4424">
                  <c:v>17.498000000000001</c:v>
                </c:pt>
                <c:pt idx="4425">
                  <c:v>17.456</c:v>
                </c:pt>
                <c:pt idx="4426">
                  <c:v>17.457000000000001</c:v>
                </c:pt>
                <c:pt idx="4427">
                  <c:v>17.48</c:v>
                </c:pt>
                <c:pt idx="4428">
                  <c:v>17.497</c:v>
                </c:pt>
                <c:pt idx="4429">
                  <c:v>17.513000000000002</c:v>
                </c:pt>
                <c:pt idx="4430">
                  <c:v>17.513000000000002</c:v>
                </c:pt>
                <c:pt idx="4431">
                  <c:v>17.515000000000001</c:v>
                </c:pt>
                <c:pt idx="4432">
                  <c:v>17.53</c:v>
                </c:pt>
                <c:pt idx="4433">
                  <c:v>17.516999999999999</c:v>
                </c:pt>
                <c:pt idx="4434">
                  <c:v>17.513000000000002</c:v>
                </c:pt>
                <c:pt idx="4435">
                  <c:v>17.513999999999999</c:v>
                </c:pt>
                <c:pt idx="4436">
                  <c:v>17.565999999999999</c:v>
                </c:pt>
                <c:pt idx="4437">
                  <c:v>17.577000000000002</c:v>
                </c:pt>
                <c:pt idx="4438">
                  <c:v>17.577999999999999</c:v>
                </c:pt>
                <c:pt idx="4439">
                  <c:v>17.507999999999999</c:v>
                </c:pt>
                <c:pt idx="4440">
                  <c:v>17.484999999999999</c:v>
                </c:pt>
                <c:pt idx="4441">
                  <c:v>17.474</c:v>
                </c:pt>
                <c:pt idx="4442">
                  <c:v>17.475999999999999</c:v>
                </c:pt>
                <c:pt idx="4443">
                  <c:v>17.486999999999998</c:v>
                </c:pt>
                <c:pt idx="4444">
                  <c:v>17.497</c:v>
                </c:pt>
                <c:pt idx="4445">
                  <c:v>17.492999999999999</c:v>
                </c:pt>
                <c:pt idx="4446">
                  <c:v>17.495999999999999</c:v>
                </c:pt>
                <c:pt idx="4447">
                  <c:v>17.48</c:v>
                </c:pt>
                <c:pt idx="4448">
                  <c:v>17.475000000000001</c:v>
                </c:pt>
                <c:pt idx="4449">
                  <c:v>17.466000000000001</c:v>
                </c:pt>
                <c:pt idx="4450">
                  <c:v>17.449000000000002</c:v>
                </c:pt>
                <c:pt idx="4451">
                  <c:v>17.43</c:v>
                </c:pt>
                <c:pt idx="4452">
                  <c:v>17.411999999999999</c:v>
                </c:pt>
                <c:pt idx="4453">
                  <c:v>17.384</c:v>
                </c:pt>
                <c:pt idx="4454">
                  <c:v>17.353000000000002</c:v>
                </c:pt>
                <c:pt idx="4455">
                  <c:v>17.338999999999999</c:v>
                </c:pt>
                <c:pt idx="4456">
                  <c:v>17.372</c:v>
                </c:pt>
                <c:pt idx="4457">
                  <c:v>17.411999999999999</c:v>
                </c:pt>
                <c:pt idx="4458">
                  <c:v>17.433</c:v>
                </c:pt>
                <c:pt idx="4459">
                  <c:v>17.466999999999999</c:v>
                </c:pt>
                <c:pt idx="4460">
                  <c:v>17.510000000000002</c:v>
                </c:pt>
                <c:pt idx="4461">
                  <c:v>17.532</c:v>
                </c:pt>
                <c:pt idx="4462">
                  <c:v>17.553999999999998</c:v>
                </c:pt>
                <c:pt idx="4463">
                  <c:v>17.558</c:v>
                </c:pt>
                <c:pt idx="4464">
                  <c:v>17.567</c:v>
                </c:pt>
                <c:pt idx="4465">
                  <c:v>17.576000000000001</c:v>
                </c:pt>
                <c:pt idx="4466">
                  <c:v>17.585999999999999</c:v>
                </c:pt>
                <c:pt idx="4467">
                  <c:v>17.591000000000001</c:v>
                </c:pt>
                <c:pt idx="4468">
                  <c:v>17.597000000000001</c:v>
                </c:pt>
                <c:pt idx="4469">
                  <c:v>17.617000000000001</c:v>
                </c:pt>
                <c:pt idx="4470">
                  <c:v>17.613</c:v>
                </c:pt>
                <c:pt idx="4471">
                  <c:v>17.617999999999999</c:v>
                </c:pt>
                <c:pt idx="4472">
                  <c:v>17.606000000000002</c:v>
                </c:pt>
                <c:pt idx="4473">
                  <c:v>17.616</c:v>
                </c:pt>
                <c:pt idx="4474">
                  <c:v>17.632999999999999</c:v>
                </c:pt>
                <c:pt idx="4475">
                  <c:v>17.638000000000002</c:v>
                </c:pt>
                <c:pt idx="4476">
                  <c:v>17.655999999999999</c:v>
                </c:pt>
                <c:pt idx="4477">
                  <c:v>17.655999999999999</c:v>
                </c:pt>
                <c:pt idx="4478">
                  <c:v>17.655000000000001</c:v>
                </c:pt>
                <c:pt idx="4479">
                  <c:v>17.648</c:v>
                </c:pt>
                <c:pt idx="4480">
                  <c:v>17.654</c:v>
                </c:pt>
                <c:pt idx="4481">
                  <c:v>17.655000000000001</c:v>
                </c:pt>
                <c:pt idx="4482">
                  <c:v>17.654</c:v>
                </c:pt>
                <c:pt idx="4483">
                  <c:v>17.64</c:v>
                </c:pt>
                <c:pt idx="4484">
                  <c:v>17.623999999999999</c:v>
                </c:pt>
                <c:pt idx="4485">
                  <c:v>17.622</c:v>
                </c:pt>
                <c:pt idx="4486">
                  <c:v>17.622</c:v>
                </c:pt>
                <c:pt idx="4487">
                  <c:v>17.619</c:v>
                </c:pt>
                <c:pt idx="4488">
                  <c:v>17.613</c:v>
                </c:pt>
                <c:pt idx="4489">
                  <c:v>17.620999999999999</c:v>
                </c:pt>
                <c:pt idx="4490">
                  <c:v>17.620999999999999</c:v>
                </c:pt>
                <c:pt idx="4491">
                  <c:v>17.620999999999999</c:v>
                </c:pt>
                <c:pt idx="4492">
                  <c:v>17.611000000000001</c:v>
                </c:pt>
                <c:pt idx="4493">
                  <c:v>17.606999999999999</c:v>
                </c:pt>
                <c:pt idx="4494">
                  <c:v>17.593</c:v>
                </c:pt>
                <c:pt idx="4495">
                  <c:v>17.591999999999999</c:v>
                </c:pt>
                <c:pt idx="4496">
                  <c:v>17.591999999999999</c:v>
                </c:pt>
                <c:pt idx="4497">
                  <c:v>17.52</c:v>
                </c:pt>
                <c:pt idx="4498">
                  <c:v>17.536999999999999</c:v>
                </c:pt>
                <c:pt idx="4499">
                  <c:v>17.535</c:v>
                </c:pt>
                <c:pt idx="4500">
                  <c:v>17.535</c:v>
                </c:pt>
                <c:pt idx="4501">
                  <c:v>17.474</c:v>
                </c:pt>
                <c:pt idx="4502">
                  <c:v>17.510999999999999</c:v>
                </c:pt>
                <c:pt idx="4503">
                  <c:v>17.507000000000001</c:v>
                </c:pt>
                <c:pt idx="4504">
                  <c:v>17.507000000000001</c:v>
                </c:pt>
                <c:pt idx="4505">
                  <c:v>17.463999999999999</c:v>
                </c:pt>
                <c:pt idx="4506">
                  <c:v>17.434999999999999</c:v>
                </c:pt>
                <c:pt idx="4507">
                  <c:v>17.427</c:v>
                </c:pt>
                <c:pt idx="4508">
                  <c:v>17.423999999999999</c:v>
                </c:pt>
                <c:pt idx="4509">
                  <c:v>17.405000000000001</c:v>
                </c:pt>
                <c:pt idx="4510">
                  <c:v>17.396000000000001</c:v>
                </c:pt>
                <c:pt idx="4511">
                  <c:v>17.39</c:v>
                </c:pt>
                <c:pt idx="4512">
                  <c:v>17.373999999999999</c:v>
                </c:pt>
                <c:pt idx="4513">
                  <c:v>17.347000000000001</c:v>
                </c:pt>
                <c:pt idx="4514">
                  <c:v>17.327999999999999</c:v>
                </c:pt>
                <c:pt idx="4515">
                  <c:v>17.309000000000001</c:v>
                </c:pt>
                <c:pt idx="4516">
                  <c:v>17.3</c:v>
                </c:pt>
                <c:pt idx="4517">
                  <c:v>17.187999999999999</c:v>
                </c:pt>
                <c:pt idx="4518">
                  <c:v>17.081</c:v>
                </c:pt>
                <c:pt idx="4519">
                  <c:v>17.039000000000001</c:v>
                </c:pt>
                <c:pt idx="4520">
                  <c:v>16.829999999999998</c:v>
                </c:pt>
                <c:pt idx="4521">
                  <c:v>16.588000000000001</c:v>
                </c:pt>
                <c:pt idx="4522">
                  <c:v>16.338999999999999</c:v>
                </c:pt>
                <c:pt idx="4523">
                  <c:v>16.12</c:v>
                </c:pt>
                <c:pt idx="4524">
                  <c:v>15.972</c:v>
                </c:pt>
                <c:pt idx="4525">
                  <c:v>15.885</c:v>
                </c:pt>
                <c:pt idx="4526">
                  <c:v>15.832000000000001</c:v>
                </c:pt>
                <c:pt idx="4527">
                  <c:v>15.79</c:v>
                </c:pt>
                <c:pt idx="4528">
                  <c:v>15.996</c:v>
                </c:pt>
                <c:pt idx="4529">
                  <c:v>16.14</c:v>
                </c:pt>
                <c:pt idx="4530">
                  <c:v>16.137</c:v>
                </c:pt>
                <c:pt idx="4531">
                  <c:v>16.087</c:v>
                </c:pt>
                <c:pt idx="4532">
                  <c:v>16.045000000000002</c:v>
                </c:pt>
                <c:pt idx="4533">
                  <c:v>15.993</c:v>
                </c:pt>
                <c:pt idx="4534">
                  <c:v>15.897</c:v>
                </c:pt>
                <c:pt idx="4535">
                  <c:v>15.776</c:v>
                </c:pt>
                <c:pt idx="4536">
                  <c:v>15.692</c:v>
                </c:pt>
                <c:pt idx="4537">
                  <c:v>15.612</c:v>
                </c:pt>
                <c:pt idx="4538">
                  <c:v>15.534000000000001</c:v>
                </c:pt>
                <c:pt idx="4539">
                  <c:v>15.451000000000001</c:v>
                </c:pt>
                <c:pt idx="4540">
                  <c:v>15.456</c:v>
                </c:pt>
                <c:pt idx="4541">
                  <c:v>15.441000000000001</c:v>
                </c:pt>
                <c:pt idx="4542">
                  <c:v>15.478</c:v>
                </c:pt>
                <c:pt idx="4543">
                  <c:v>15.484999999999999</c:v>
                </c:pt>
                <c:pt idx="4544">
                  <c:v>15.493</c:v>
                </c:pt>
                <c:pt idx="4545">
                  <c:v>15.478999999999999</c:v>
                </c:pt>
                <c:pt idx="4546">
                  <c:v>15.488</c:v>
                </c:pt>
                <c:pt idx="4547">
                  <c:v>15.491</c:v>
                </c:pt>
                <c:pt idx="4548">
                  <c:v>15.532</c:v>
                </c:pt>
                <c:pt idx="4549">
                  <c:v>15.632</c:v>
                </c:pt>
                <c:pt idx="4550">
                  <c:v>15.991</c:v>
                </c:pt>
                <c:pt idx="4551">
                  <c:v>16.007000000000001</c:v>
                </c:pt>
                <c:pt idx="4552">
                  <c:v>16.026</c:v>
                </c:pt>
                <c:pt idx="4553">
                  <c:v>16.309000000000001</c:v>
                </c:pt>
                <c:pt idx="4554">
                  <c:v>16.646999999999998</c:v>
                </c:pt>
                <c:pt idx="4555">
                  <c:v>16.651</c:v>
                </c:pt>
                <c:pt idx="4556">
                  <c:v>16.771999999999998</c:v>
                </c:pt>
                <c:pt idx="4557">
                  <c:v>16.821000000000002</c:v>
                </c:pt>
                <c:pt idx="4558">
                  <c:v>16.803999999999998</c:v>
                </c:pt>
                <c:pt idx="4559">
                  <c:v>16.77</c:v>
                </c:pt>
                <c:pt idx="4560">
                  <c:v>16.972999999999999</c:v>
                </c:pt>
                <c:pt idx="4561">
                  <c:v>17.010999999999999</c:v>
                </c:pt>
                <c:pt idx="4562">
                  <c:v>17.035</c:v>
                </c:pt>
                <c:pt idx="4563">
                  <c:v>17.004999999999999</c:v>
                </c:pt>
                <c:pt idx="4564">
                  <c:v>17.170000000000002</c:v>
                </c:pt>
                <c:pt idx="4565">
                  <c:v>17.135999999999999</c:v>
                </c:pt>
                <c:pt idx="4566">
                  <c:v>17.224</c:v>
                </c:pt>
                <c:pt idx="4567">
                  <c:v>17.143999999999998</c:v>
                </c:pt>
                <c:pt idx="4568">
                  <c:v>17.170000000000002</c:v>
                </c:pt>
                <c:pt idx="4569">
                  <c:v>17.074000000000002</c:v>
                </c:pt>
                <c:pt idx="4570">
                  <c:v>17.117999999999999</c:v>
                </c:pt>
                <c:pt idx="4571">
                  <c:v>17.202000000000002</c:v>
                </c:pt>
                <c:pt idx="4572">
                  <c:v>17.202000000000002</c:v>
                </c:pt>
                <c:pt idx="4573">
                  <c:v>17.233000000000001</c:v>
                </c:pt>
                <c:pt idx="4574">
                  <c:v>17.100000000000001</c:v>
                </c:pt>
                <c:pt idx="4575">
                  <c:v>17.129000000000001</c:v>
                </c:pt>
                <c:pt idx="4576">
                  <c:v>17.064</c:v>
                </c:pt>
                <c:pt idx="4577">
                  <c:v>17.068999999999999</c:v>
                </c:pt>
                <c:pt idx="4578">
                  <c:v>16.866</c:v>
                </c:pt>
                <c:pt idx="4579">
                  <c:v>16.725000000000001</c:v>
                </c:pt>
                <c:pt idx="4580">
                  <c:v>16.576000000000001</c:v>
                </c:pt>
                <c:pt idx="4581">
                  <c:v>16.547999999999998</c:v>
                </c:pt>
                <c:pt idx="4582">
                  <c:v>16.622</c:v>
                </c:pt>
                <c:pt idx="4583">
                  <c:v>16.702000000000002</c:v>
                </c:pt>
                <c:pt idx="4584">
                  <c:v>16.933</c:v>
                </c:pt>
                <c:pt idx="4585">
                  <c:v>16.934000000000001</c:v>
                </c:pt>
                <c:pt idx="4586">
                  <c:v>16.942</c:v>
                </c:pt>
                <c:pt idx="4587">
                  <c:v>16.946999999999999</c:v>
                </c:pt>
                <c:pt idx="4588">
                  <c:v>17.04</c:v>
                </c:pt>
                <c:pt idx="4589">
                  <c:v>17.03</c:v>
                </c:pt>
                <c:pt idx="4590">
                  <c:v>16.972000000000001</c:v>
                </c:pt>
                <c:pt idx="4591">
                  <c:v>16.834</c:v>
                </c:pt>
                <c:pt idx="4592">
                  <c:v>16.760000000000002</c:v>
                </c:pt>
                <c:pt idx="4593">
                  <c:v>16.725000000000001</c:v>
                </c:pt>
                <c:pt idx="4594">
                  <c:v>16.763000000000002</c:v>
                </c:pt>
                <c:pt idx="4595">
                  <c:v>16.774000000000001</c:v>
                </c:pt>
                <c:pt idx="4596">
                  <c:v>16.779</c:v>
                </c:pt>
                <c:pt idx="4597">
                  <c:v>16.808</c:v>
                </c:pt>
                <c:pt idx="4598">
                  <c:v>17.177</c:v>
                </c:pt>
                <c:pt idx="4599">
                  <c:v>17.376000000000001</c:v>
                </c:pt>
                <c:pt idx="4600">
                  <c:v>17.462</c:v>
                </c:pt>
                <c:pt idx="4601">
                  <c:v>17.564</c:v>
                </c:pt>
                <c:pt idx="4602">
                  <c:v>17.605</c:v>
                </c:pt>
                <c:pt idx="4603">
                  <c:v>17.634</c:v>
                </c:pt>
                <c:pt idx="4604">
                  <c:v>17.701000000000001</c:v>
                </c:pt>
                <c:pt idx="4605">
                  <c:v>17.707000000000001</c:v>
                </c:pt>
                <c:pt idx="4606">
                  <c:v>17.791</c:v>
                </c:pt>
                <c:pt idx="4607">
                  <c:v>17.791</c:v>
                </c:pt>
                <c:pt idx="4608">
                  <c:v>17.795999999999999</c:v>
                </c:pt>
                <c:pt idx="4609">
                  <c:v>17.792000000000002</c:v>
                </c:pt>
                <c:pt idx="4610">
                  <c:v>17.782</c:v>
                </c:pt>
                <c:pt idx="4611">
                  <c:v>17.765000000000001</c:v>
                </c:pt>
                <c:pt idx="4612">
                  <c:v>17.765000000000001</c:v>
                </c:pt>
                <c:pt idx="4613">
                  <c:v>17.760999999999999</c:v>
                </c:pt>
                <c:pt idx="4614">
                  <c:v>17.762</c:v>
                </c:pt>
                <c:pt idx="4615">
                  <c:v>17.765000000000001</c:v>
                </c:pt>
                <c:pt idx="4616">
                  <c:v>17.768000000000001</c:v>
                </c:pt>
                <c:pt idx="4617">
                  <c:v>17.773</c:v>
                </c:pt>
                <c:pt idx="4618">
                  <c:v>17.77</c:v>
                </c:pt>
                <c:pt idx="4619">
                  <c:v>17.768000000000001</c:v>
                </c:pt>
                <c:pt idx="4620">
                  <c:v>17.763999999999999</c:v>
                </c:pt>
                <c:pt idx="4621">
                  <c:v>17.742999999999999</c:v>
                </c:pt>
                <c:pt idx="4622">
                  <c:v>17.73</c:v>
                </c:pt>
                <c:pt idx="4623">
                  <c:v>17.724</c:v>
                </c:pt>
                <c:pt idx="4624">
                  <c:v>17.760999999999999</c:v>
                </c:pt>
                <c:pt idx="4625">
                  <c:v>17.762</c:v>
                </c:pt>
                <c:pt idx="4626">
                  <c:v>17.762</c:v>
                </c:pt>
                <c:pt idx="4627">
                  <c:v>17.786000000000001</c:v>
                </c:pt>
                <c:pt idx="4628">
                  <c:v>17.811</c:v>
                </c:pt>
                <c:pt idx="4629">
                  <c:v>17.803999999999998</c:v>
                </c:pt>
                <c:pt idx="4630">
                  <c:v>17.797999999999998</c:v>
                </c:pt>
                <c:pt idx="4631">
                  <c:v>17.806999999999999</c:v>
                </c:pt>
                <c:pt idx="4632">
                  <c:v>17.824000000000002</c:v>
                </c:pt>
                <c:pt idx="4633">
                  <c:v>17.834</c:v>
                </c:pt>
                <c:pt idx="4634">
                  <c:v>17.844999999999999</c:v>
                </c:pt>
                <c:pt idx="4635">
                  <c:v>17.843</c:v>
                </c:pt>
                <c:pt idx="4636">
                  <c:v>17.841000000000001</c:v>
                </c:pt>
                <c:pt idx="4637">
                  <c:v>17.814</c:v>
                </c:pt>
                <c:pt idx="4638">
                  <c:v>17.805</c:v>
                </c:pt>
                <c:pt idx="4639">
                  <c:v>17.792000000000002</c:v>
                </c:pt>
                <c:pt idx="4640">
                  <c:v>17.818999999999999</c:v>
                </c:pt>
                <c:pt idx="4641">
                  <c:v>17.818999999999999</c:v>
                </c:pt>
                <c:pt idx="4642">
                  <c:v>17.818999999999999</c:v>
                </c:pt>
                <c:pt idx="4643">
                  <c:v>17.791</c:v>
                </c:pt>
                <c:pt idx="4644">
                  <c:v>17.785</c:v>
                </c:pt>
                <c:pt idx="4645">
                  <c:v>17.766999999999999</c:v>
                </c:pt>
                <c:pt idx="4646">
                  <c:v>17.766999999999999</c:v>
                </c:pt>
                <c:pt idx="4647">
                  <c:v>17.795000000000002</c:v>
                </c:pt>
                <c:pt idx="4648">
                  <c:v>17.817</c:v>
                </c:pt>
                <c:pt idx="4649">
                  <c:v>17.814</c:v>
                </c:pt>
                <c:pt idx="4650">
                  <c:v>17.803000000000001</c:v>
                </c:pt>
                <c:pt idx="4651">
                  <c:v>17.788</c:v>
                </c:pt>
                <c:pt idx="4652">
                  <c:v>17.785</c:v>
                </c:pt>
                <c:pt idx="4653">
                  <c:v>17.803999999999998</c:v>
                </c:pt>
                <c:pt idx="4654">
                  <c:v>17.831</c:v>
                </c:pt>
                <c:pt idx="4655">
                  <c:v>17.844000000000001</c:v>
                </c:pt>
                <c:pt idx="4656">
                  <c:v>17.847000000000001</c:v>
                </c:pt>
                <c:pt idx="4657">
                  <c:v>17.847000000000001</c:v>
                </c:pt>
                <c:pt idx="4658">
                  <c:v>17.832000000000001</c:v>
                </c:pt>
                <c:pt idx="4659">
                  <c:v>17.831</c:v>
                </c:pt>
                <c:pt idx="4660">
                  <c:v>17.824999999999999</c:v>
                </c:pt>
                <c:pt idx="4661">
                  <c:v>17.814</c:v>
                </c:pt>
                <c:pt idx="4662">
                  <c:v>17.814</c:v>
                </c:pt>
                <c:pt idx="4663">
                  <c:v>17.817</c:v>
                </c:pt>
                <c:pt idx="4664">
                  <c:v>17.823</c:v>
                </c:pt>
                <c:pt idx="4665">
                  <c:v>17.838999999999999</c:v>
                </c:pt>
                <c:pt idx="4666">
                  <c:v>17.844999999999999</c:v>
                </c:pt>
                <c:pt idx="4667">
                  <c:v>17.844000000000001</c:v>
                </c:pt>
                <c:pt idx="4668">
                  <c:v>17.841999999999999</c:v>
                </c:pt>
                <c:pt idx="4669">
                  <c:v>17.826000000000001</c:v>
                </c:pt>
                <c:pt idx="4670">
                  <c:v>17.812999999999999</c:v>
                </c:pt>
                <c:pt idx="4671">
                  <c:v>17.806000000000001</c:v>
                </c:pt>
                <c:pt idx="4672">
                  <c:v>17.805</c:v>
                </c:pt>
                <c:pt idx="4673">
                  <c:v>17.806000000000001</c:v>
                </c:pt>
                <c:pt idx="4674">
                  <c:v>17.812999999999999</c:v>
                </c:pt>
                <c:pt idx="4675">
                  <c:v>17.812999999999999</c:v>
                </c:pt>
                <c:pt idx="4676">
                  <c:v>17.823</c:v>
                </c:pt>
                <c:pt idx="4677">
                  <c:v>17.84</c:v>
                </c:pt>
                <c:pt idx="4678">
                  <c:v>17.844000000000001</c:v>
                </c:pt>
                <c:pt idx="4679">
                  <c:v>17.814</c:v>
                </c:pt>
                <c:pt idx="4680">
                  <c:v>17.812000000000001</c:v>
                </c:pt>
                <c:pt idx="4681">
                  <c:v>17.812000000000001</c:v>
                </c:pt>
                <c:pt idx="4682">
                  <c:v>17.812000000000001</c:v>
                </c:pt>
                <c:pt idx="4683">
                  <c:v>17.827999999999999</c:v>
                </c:pt>
                <c:pt idx="4684">
                  <c:v>17.829000000000001</c:v>
                </c:pt>
                <c:pt idx="4685">
                  <c:v>17.834</c:v>
                </c:pt>
                <c:pt idx="4686">
                  <c:v>17.841999999999999</c:v>
                </c:pt>
                <c:pt idx="4687">
                  <c:v>17.832999999999998</c:v>
                </c:pt>
                <c:pt idx="4688">
                  <c:v>17.827999999999999</c:v>
                </c:pt>
                <c:pt idx="4689">
                  <c:v>17.818999999999999</c:v>
                </c:pt>
                <c:pt idx="4690">
                  <c:v>17.812999999999999</c:v>
                </c:pt>
                <c:pt idx="4691">
                  <c:v>17.809999999999999</c:v>
                </c:pt>
                <c:pt idx="4692">
                  <c:v>17.815000000000001</c:v>
                </c:pt>
                <c:pt idx="4693">
                  <c:v>17.818999999999999</c:v>
                </c:pt>
                <c:pt idx="4694">
                  <c:v>17.818999999999999</c:v>
                </c:pt>
                <c:pt idx="4695">
                  <c:v>17.814</c:v>
                </c:pt>
                <c:pt idx="4696">
                  <c:v>17.809000000000001</c:v>
                </c:pt>
                <c:pt idx="4697">
                  <c:v>17.805</c:v>
                </c:pt>
                <c:pt idx="4698">
                  <c:v>17.808</c:v>
                </c:pt>
                <c:pt idx="4699">
                  <c:v>17.802</c:v>
                </c:pt>
                <c:pt idx="4700">
                  <c:v>17.837</c:v>
                </c:pt>
                <c:pt idx="4701">
                  <c:v>17.837</c:v>
                </c:pt>
                <c:pt idx="4702">
                  <c:v>17.838000000000001</c:v>
                </c:pt>
                <c:pt idx="4703">
                  <c:v>17.837</c:v>
                </c:pt>
                <c:pt idx="4704">
                  <c:v>17.817</c:v>
                </c:pt>
                <c:pt idx="4705">
                  <c:v>17.815000000000001</c:v>
                </c:pt>
                <c:pt idx="4706">
                  <c:v>17.797999999999998</c:v>
                </c:pt>
                <c:pt idx="4707">
                  <c:v>17.788</c:v>
                </c:pt>
                <c:pt idx="4708">
                  <c:v>17.744</c:v>
                </c:pt>
                <c:pt idx="4709">
                  <c:v>17.734000000000002</c:v>
                </c:pt>
                <c:pt idx="4710">
                  <c:v>17.693999999999999</c:v>
                </c:pt>
                <c:pt idx="4711">
                  <c:v>17.673999999999999</c:v>
                </c:pt>
                <c:pt idx="4712">
                  <c:v>17.638999999999999</c:v>
                </c:pt>
                <c:pt idx="4713">
                  <c:v>17.516999999999999</c:v>
                </c:pt>
                <c:pt idx="4714">
                  <c:v>17.425000000000001</c:v>
                </c:pt>
                <c:pt idx="4715">
                  <c:v>17.356000000000002</c:v>
                </c:pt>
                <c:pt idx="4716">
                  <c:v>17.341000000000001</c:v>
                </c:pt>
                <c:pt idx="4717">
                  <c:v>17.332999999999998</c:v>
                </c:pt>
                <c:pt idx="4718">
                  <c:v>17.327000000000002</c:v>
                </c:pt>
                <c:pt idx="4719">
                  <c:v>17.321999999999999</c:v>
                </c:pt>
                <c:pt idx="4720">
                  <c:v>17.324000000000002</c:v>
                </c:pt>
                <c:pt idx="4721">
                  <c:v>17.29</c:v>
                </c:pt>
                <c:pt idx="4722">
                  <c:v>17.286000000000001</c:v>
                </c:pt>
                <c:pt idx="4723">
                  <c:v>17.253</c:v>
                </c:pt>
                <c:pt idx="4724">
                  <c:v>17.248999999999999</c:v>
                </c:pt>
                <c:pt idx="4725">
                  <c:v>17.244</c:v>
                </c:pt>
                <c:pt idx="4726">
                  <c:v>17.248000000000001</c:v>
                </c:pt>
                <c:pt idx="4727">
                  <c:v>17.260999999999999</c:v>
                </c:pt>
                <c:pt idx="4728">
                  <c:v>17.29</c:v>
                </c:pt>
                <c:pt idx="4729">
                  <c:v>17.355</c:v>
                </c:pt>
                <c:pt idx="4730">
                  <c:v>17.006</c:v>
                </c:pt>
                <c:pt idx="4731">
                  <c:v>16.972000000000001</c:v>
                </c:pt>
                <c:pt idx="4732">
                  <c:v>16.966000000000001</c:v>
                </c:pt>
                <c:pt idx="4733">
                  <c:v>16.969000000000001</c:v>
                </c:pt>
                <c:pt idx="4734">
                  <c:v>16.93</c:v>
                </c:pt>
                <c:pt idx="4735">
                  <c:v>16.960999999999999</c:v>
                </c:pt>
                <c:pt idx="4736">
                  <c:v>17.03</c:v>
                </c:pt>
                <c:pt idx="4737">
                  <c:v>17.058</c:v>
                </c:pt>
                <c:pt idx="4738">
                  <c:v>17.152999999999999</c:v>
                </c:pt>
                <c:pt idx="4739">
                  <c:v>17.204000000000001</c:v>
                </c:pt>
                <c:pt idx="4740">
                  <c:v>17.239000000000001</c:v>
                </c:pt>
                <c:pt idx="4741">
                  <c:v>17.277999999999999</c:v>
                </c:pt>
                <c:pt idx="4742">
                  <c:v>17.268999999999998</c:v>
                </c:pt>
                <c:pt idx="4743">
                  <c:v>17.233000000000001</c:v>
                </c:pt>
                <c:pt idx="4744">
                  <c:v>17.228000000000002</c:v>
                </c:pt>
                <c:pt idx="4745">
                  <c:v>17.228000000000002</c:v>
                </c:pt>
                <c:pt idx="4746">
                  <c:v>17.231000000000002</c:v>
                </c:pt>
                <c:pt idx="4747">
                  <c:v>17.273</c:v>
                </c:pt>
                <c:pt idx="4748">
                  <c:v>17.317</c:v>
                </c:pt>
                <c:pt idx="4749">
                  <c:v>17.395</c:v>
                </c:pt>
                <c:pt idx="4750">
                  <c:v>17.544</c:v>
                </c:pt>
                <c:pt idx="4751">
                  <c:v>17.538</c:v>
                </c:pt>
                <c:pt idx="4752">
                  <c:v>17.533000000000001</c:v>
                </c:pt>
                <c:pt idx="4753">
                  <c:v>17.527999999999999</c:v>
                </c:pt>
                <c:pt idx="4754">
                  <c:v>17.518999999999998</c:v>
                </c:pt>
                <c:pt idx="4755">
                  <c:v>17.512</c:v>
                </c:pt>
                <c:pt idx="4756">
                  <c:v>17.512</c:v>
                </c:pt>
                <c:pt idx="4757">
                  <c:v>17.513000000000002</c:v>
                </c:pt>
                <c:pt idx="4758">
                  <c:v>17.483000000000001</c:v>
                </c:pt>
                <c:pt idx="4759">
                  <c:v>17.483000000000001</c:v>
                </c:pt>
                <c:pt idx="4760">
                  <c:v>17.503</c:v>
                </c:pt>
                <c:pt idx="4761">
                  <c:v>17.507999999999999</c:v>
                </c:pt>
                <c:pt idx="4762">
                  <c:v>17.544</c:v>
                </c:pt>
                <c:pt idx="4763">
                  <c:v>17.577000000000002</c:v>
                </c:pt>
                <c:pt idx="4764">
                  <c:v>17.655999999999999</c:v>
                </c:pt>
                <c:pt idx="4765">
                  <c:v>17.672999999999998</c:v>
                </c:pt>
                <c:pt idx="4766">
                  <c:v>17.783999999999999</c:v>
                </c:pt>
                <c:pt idx="4767">
                  <c:v>17.786000000000001</c:v>
                </c:pt>
                <c:pt idx="4768">
                  <c:v>17.786999999999999</c:v>
                </c:pt>
                <c:pt idx="4769">
                  <c:v>17.791</c:v>
                </c:pt>
                <c:pt idx="4770">
                  <c:v>17.774000000000001</c:v>
                </c:pt>
                <c:pt idx="4771">
                  <c:v>17.79</c:v>
                </c:pt>
                <c:pt idx="4772">
                  <c:v>17.79</c:v>
                </c:pt>
                <c:pt idx="4773">
                  <c:v>17.782</c:v>
                </c:pt>
                <c:pt idx="4774">
                  <c:v>17.788</c:v>
                </c:pt>
                <c:pt idx="4775">
                  <c:v>17.780999999999999</c:v>
                </c:pt>
                <c:pt idx="4776">
                  <c:v>17.785</c:v>
                </c:pt>
                <c:pt idx="4777">
                  <c:v>17.785</c:v>
                </c:pt>
                <c:pt idx="4778">
                  <c:v>17.791</c:v>
                </c:pt>
                <c:pt idx="4779">
                  <c:v>17.812999999999999</c:v>
                </c:pt>
                <c:pt idx="4780">
                  <c:v>17.815000000000001</c:v>
                </c:pt>
                <c:pt idx="4781">
                  <c:v>17.815999999999999</c:v>
                </c:pt>
                <c:pt idx="4782">
                  <c:v>17.818999999999999</c:v>
                </c:pt>
                <c:pt idx="4783">
                  <c:v>17.844999999999999</c:v>
                </c:pt>
                <c:pt idx="4784">
                  <c:v>17.853000000000002</c:v>
                </c:pt>
                <c:pt idx="4785">
                  <c:v>17.864000000000001</c:v>
                </c:pt>
                <c:pt idx="4786">
                  <c:v>17.875</c:v>
                </c:pt>
                <c:pt idx="4787">
                  <c:v>17.873999999999999</c:v>
                </c:pt>
                <c:pt idx="4788">
                  <c:v>17.873999999999999</c:v>
                </c:pt>
                <c:pt idx="4789">
                  <c:v>17.873000000000001</c:v>
                </c:pt>
                <c:pt idx="4790">
                  <c:v>17.873000000000001</c:v>
                </c:pt>
                <c:pt idx="4791">
                  <c:v>17.872</c:v>
                </c:pt>
                <c:pt idx="4792">
                  <c:v>17.872</c:v>
                </c:pt>
                <c:pt idx="4793">
                  <c:v>17.870999999999999</c:v>
                </c:pt>
                <c:pt idx="4794">
                  <c:v>17.864999999999998</c:v>
                </c:pt>
                <c:pt idx="4795">
                  <c:v>17.838000000000001</c:v>
                </c:pt>
                <c:pt idx="4796">
                  <c:v>17.834</c:v>
                </c:pt>
                <c:pt idx="4797">
                  <c:v>17.835999999999999</c:v>
                </c:pt>
                <c:pt idx="4798">
                  <c:v>17.834</c:v>
                </c:pt>
                <c:pt idx="4799">
                  <c:v>17.838999999999999</c:v>
                </c:pt>
                <c:pt idx="4800">
                  <c:v>17.86</c:v>
                </c:pt>
                <c:pt idx="4801">
                  <c:v>17.863</c:v>
                </c:pt>
                <c:pt idx="4802">
                  <c:v>17.879000000000001</c:v>
                </c:pt>
                <c:pt idx="4803">
                  <c:v>17.885000000000002</c:v>
                </c:pt>
                <c:pt idx="4804">
                  <c:v>17.899000000000001</c:v>
                </c:pt>
                <c:pt idx="4805">
                  <c:v>17.901</c:v>
                </c:pt>
                <c:pt idx="4806">
                  <c:v>17.901</c:v>
                </c:pt>
                <c:pt idx="4807">
                  <c:v>17.824000000000002</c:v>
                </c:pt>
                <c:pt idx="4808">
                  <c:v>17.809000000000001</c:v>
                </c:pt>
                <c:pt idx="4809">
                  <c:v>17.734999999999999</c:v>
                </c:pt>
                <c:pt idx="4810">
                  <c:v>17.727</c:v>
                </c:pt>
                <c:pt idx="4811">
                  <c:v>17.667000000000002</c:v>
                </c:pt>
                <c:pt idx="4812">
                  <c:v>17.66</c:v>
                </c:pt>
                <c:pt idx="4813">
                  <c:v>17.692</c:v>
                </c:pt>
                <c:pt idx="4814">
                  <c:v>17.693000000000001</c:v>
                </c:pt>
                <c:pt idx="4815">
                  <c:v>17.672000000000001</c:v>
                </c:pt>
                <c:pt idx="4816">
                  <c:v>17.64</c:v>
                </c:pt>
                <c:pt idx="4817">
                  <c:v>17.637</c:v>
                </c:pt>
                <c:pt idx="4818">
                  <c:v>17.646999999999998</c:v>
                </c:pt>
                <c:pt idx="4819">
                  <c:v>17.648</c:v>
                </c:pt>
                <c:pt idx="4820">
                  <c:v>17.667999999999999</c:v>
                </c:pt>
                <c:pt idx="4821">
                  <c:v>17.687000000000001</c:v>
                </c:pt>
                <c:pt idx="4822">
                  <c:v>17.716999999999999</c:v>
                </c:pt>
                <c:pt idx="4823">
                  <c:v>17.719000000000001</c:v>
                </c:pt>
                <c:pt idx="4824">
                  <c:v>17.745000000000001</c:v>
                </c:pt>
                <c:pt idx="4825">
                  <c:v>17.738</c:v>
                </c:pt>
                <c:pt idx="4826">
                  <c:v>17.734999999999999</c:v>
                </c:pt>
                <c:pt idx="4827">
                  <c:v>17.744</c:v>
                </c:pt>
                <c:pt idx="4828">
                  <c:v>17.742999999999999</c:v>
                </c:pt>
                <c:pt idx="4829">
                  <c:v>17.744</c:v>
                </c:pt>
                <c:pt idx="4830">
                  <c:v>17.739999999999998</c:v>
                </c:pt>
                <c:pt idx="4831">
                  <c:v>17.702999999999999</c:v>
                </c:pt>
                <c:pt idx="4832">
                  <c:v>17.704000000000001</c:v>
                </c:pt>
                <c:pt idx="4833">
                  <c:v>17.687000000000001</c:v>
                </c:pt>
                <c:pt idx="4834">
                  <c:v>17.687999999999999</c:v>
                </c:pt>
                <c:pt idx="4835">
                  <c:v>17.710999999999999</c:v>
                </c:pt>
                <c:pt idx="4836">
                  <c:v>17.792999999999999</c:v>
                </c:pt>
                <c:pt idx="4837">
                  <c:v>17.841000000000001</c:v>
                </c:pt>
                <c:pt idx="4838">
                  <c:v>17.861999999999998</c:v>
                </c:pt>
                <c:pt idx="4839">
                  <c:v>17.827000000000002</c:v>
                </c:pt>
                <c:pt idx="4840">
                  <c:v>17.736000000000001</c:v>
                </c:pt>
                <c:pt idx="4841">
                  <c:v>17.654</c:v>
                </c:pt>
                <c:pt idx="4842">
                  <c:v>17.638999999999999</c:v>
                </c:pt>
                <c:pt idx="4843">
                  <c:v>17.634</c:v>
                </c:pt>
                <c:pt idx="4844">
                  <c:v>17.638999999999999</c:v>
                </c:pt>
                <c:pt idx="4845">
                  <c:v>17.678999999999998</c:v>
                </c:pt>
                <c:pt idx="4846">
                  <c:v>17.744</c:v>
                </c:pt>
                <c:pt idx="4847">
                  <c:v>17.809000000000001</c:v>
                </c:pt>
                <c:pt idx="4848">
                  <c:v>17.841000000000001</c:v>
                </c:pt>
                <c:pt idx="4849">
                  <c:v>17.867999999999999</c:v>
                </c:pt>
                <c:pt idx="4850">
                  <c:v>17.867000000000001</c:v>
                </c:pt>
                <c:pt idx="4851">
                  <c:v>17.867999999999999</c:v>
                </c:pt>
                <c:pt idx="4852">
                  <c:v>17.847000000000001</c:v>
                </c:pt>
                <c:pt idx="4853">
                  <c:v>17.821000000000002</c:v>
                </c:pt>
                <c:pt idx="4854">
                  <c:v>17.794</c:v>
                </c:pt>
                <c:pt idx="4855">
                  <c:v>17.760999999999999</c:v>
                </c:pt>
                <c:pt idx="4856">
                  <c:v>17.696000000000002</c:v>
                </c:pt>
                <c:pt idx="4857">
                  <c:v>17.667999999999999</c:v>
                </c:pt>
                <c:pt idx="4858">
                  <c:v>17.654</c:v>
                </c:pt>
                <c:pt idx="4859">
                  <c:v>17.550999999999998</c:v>
                </c:pt>
                <c:pt idx="4860">
                  <c:v>17.466000000000001</c:v>
                </c:pt>
                <c:pt idx="4861">
                  <c:v>17.335999999999999</c:v>
                </c:pt>
                <c:pt idx="4862">
                  <c:v>17.273</c:v>
                </c:pt>
                <c:pt idx="4863">
                  <c:v>17.202000000000002</c:v>
                </c:pt>
                <c:pt idx="4864">
                  <c:v>17.175999999999998</c:v>
                </c:pt>
                <c:pt idx="4865">
                  <c:v>17.138999999999999</c:v>
                </c:pt>
                <c:pt idx="4866">
                  <c:v>17.122</c:v>
                </c:pt>
                <c:pt idx="4867">
                  <c:v>17.077999999999999</c:v>
                </c:pt>
                <c:pt idx="4868">
                  <c:v>17.100999999999999</c:v>
                </c:pt>
                <c:pt idx="4869">
                  <c:v>17.114000000000001</c:v>
                </c:pt>
                <c:pt idx="4870">
                  <c:v>17.126000000000001</c:v>
                </c:pt>
                <c:pt idx="4871">
                  <c:v>17.213999999999999</c:v>
                </c:pt>
                <c:pt idx="4872">
                  <c:v>17.248999999999999</c:v>
                </c:pt>
                <c:pt idx="4873">
                  <c:v>17.257999999999999</c:v>
                </c:pt>
                <c:pt idx="4874">
                  <c:v>17.358000000000001</c:v>
                </c:pt>
                <c:pt idx="4875">
                  <c:v>17.417000000000002</c:v>
                </c:pt>
                <c:pt idx="4876">
                  <c:v>17.452000000000002</c:v>
                </c:pt>
                <c:pt idx="4877">
                  <c:v>17.47</c:v>
                </c:pt>
                <c:pt idx="4878">
                  <c:v>17.553999999999998</c:v>
                </c:pt>
                <c:pt idx="4879">
                  <c:v>17.571000000000002</c:v>
                </c:pt>
                <c:pt idx="4880">
                  <c:v>17.646999999999998</c:v>
                </c:pt>
                <c:pt idx="4881">
                  <c:v>17.667000000000002</c:v>
                </c:pt>
                <c:pt idx="4882">
                  <c:v>17.699000000000002</c:v>
                </c:pt>
                <c:pt idx="4883">
                  <c:v>17.736000000000001</c:v>
                </c:pt>
                <c:pt idx="4884">
                  <c:v>17.765999999999998</c:v>
                </c:pt>
                <c:pt idx="4885">
                  <c:v>17.768000000000001</c:v>
                </c:pt>
                <c:pt idx="4886">
                  <c:v>17.803000000000001</c:v>
                </c:pt>
                <c:pt idx="4887">
                  <c:v>17.824000000000002</c:v>
                </c:pt>
                <c:pt idx="4888">
                  <c:v>17.847999999999999</c:v>
                </c:pt>
                <c:pt idx="4889">
                  <c:v>17.864000000000001</c:v>
                </c:pt>
                <c:pt idx="4890">
                  <c:v>17.864000000000001</c:v>
                </c:pt>
                <c:pt idx="4891">
                  <c:v>17.872</c:v>
                </c:pt>
                <c:pt idx="4892">
                  <c:v>17.876999999999999</c:v>
                </c:pt>
                <c:pt idx="4893">
                  <c:v>17.885999999999999</c:v>
                </c:pt>
                <c:pt idx="4894">
                  <c:v>17.881</c:v>
                </c:pt>
                <c:pt idx="4895">
                  <c:v>17.878</c:v>
                </c:pt>
                <c:pt idx="4896">
                  <c:v>17.847000000000001</c:v>
                </c:pt>
                <c:pt idx="4897">
                  <c:v>17.844000000000001</c:v>
                </c:pt>
                <c:pt idx="4898">
                  <c:v>17.823</c:v>
                </c:pt>
                <c:pt idx="4899">
                  <c:v>17.821000000000002</c:v>
                </c:pt>
                <c:pt idx="4900">
                  <c:v>17.823</c:v>
                </c:pt>
                <c:pt idx="4901">
                  <c:v>17.823</c:v>
                </c:pt>
                <c:pt idx="4902">
                  <c:v>17.829999999999998</c:v>
                </c:pt>
                <c:pt idx="4903">
                  <c:v>17.835999999999999</c:v>
                </c:pt>
                <c:pt idx="4904">
                  <c:v>17.847999999999999</c:v>
                </c:pt>
                <c:pt idx="4905">
                  <c:v>17.850000000000001</c:v>
                </c:pt>
                <c:pt idx="4906">
                  <c:v>17.864999999999998</c:v>
                </c:pt>
                <c:pt idx="4907">
                  <c:v>17.884</c:v>
                </c:pt>
                <c:pt idx="4908">
                  <c:v>17.893999999999998</c:v>
                </c:pt>
                <c:pt idx="4909">
                  <c:v>17.901</c:v>
                </c:pt>
                <c:pt idx="4910">
                  <c:v>17.913</c:v>
                </c:pt>
                <c:pt idx="4911">
                  <c:v>17.925999999999998</c:v>
                </c:pt>
                <c:pt idx="4912">
                  <c:v>17.93</c:v>
                </c:pt>
                <c:pt idx="4913">
                  <c:v>17.91</c:v>
                </c:pt>
                <c:pt idx="4914">
                  <c:v>17.908999999999999</c:v>
                </c:pt>
                <c:pt idx="4915">
                  <c:v>17.901</c:v>
                </c:pt>
                <c:pt idx="4916">
                  <c:v>17.882000000000001</c:v>
                </c:pt>
                <c:pt idx="4917">
                  <c:v>17.870999999999999</c:v>
                </c:pt>
                <c:pt idx="4918">
                  <c:v>17.867999999999999</c:v>
                </c:pt>
                <c:pt idx="4919">
                  <c:v>17.853000000000002</c:v>
                </c:pt>
                <c:pt idx="4920">
                  <c:v>17.882999999999999</c:v>
                </c:pt>
                <c:pt idx="4921">
                  <c:v>17.887</c:v>
                </c:pt>
                <c:pt idx="4922">
                  <c:v>17.902999999999999</c:v>
                </c:pt>
                <c:pt idx="4923">
                  <c:v>17.902999999999999</c:v>
                </c:pt>
                <c:pt idx="4924">
                  <c:v>17.902999999999999</c:v>
                </c:pt>
                <c:pt idx="4925">
                  <c:v>17.899000000000001</c:v>
                </c:pt>
                <c:pt idx="4926">
                  <c:v>17.824999999999999</c:v>
                </c:pt>
                <c:pt idx="4927">
                  <c:v>17.823</c:v>
                </c:pt>
                <c:pt idx="4928">
                  <c:v>17.835999999999999</c:v>
                </c:pt>
                <c:pt idx="4929">
                  <c:v>17.826000000000001</c:v>
                </c:pt>
                <c:pt idx="4930">
                  <c:v>17.823</c:v>
                </c:pt>
                <c:pt idx="4931">
                  <c:v>17.824000000000002</c:v>
                </c:pt>
                <c:pt idx="4932">
                  <c:v>17.823</c:v>
                </c:pt>
                <c:pt idx="4933">
                  <c:v>17.827999999999999</c:v>
                </c:pt>
                <c:pt idx="4934">
                  <c:v>17.82</c:v>
                </c:pt>
                <c:pt idx="4935">
                  <c:v>17.827000000000002</c:v>
                </c:pt>
                <c:pt idx="4936">
                  <c:v>17.875</c:v>
                </c:pt>
                <c:pt idx="4937">
                  <c:v>17.885000000000002</c:v>
                </c:pt>
                <c:pt idx="4938">
                  <c:v>17.878</c:v>
                </c:pt>
                <c:pt idx="4939">
                  <c:v>17.864000000000001</c:v>
                </c:pt>
                <c:pt idx="4940">
                  <c:v>17.853999999999999</c:v>
                </c:pt>
                <c:pt idx="4941">
                  <c:v>17.823</c:v>
                </c:pt>
                <c:pt idx="4942">
                  <c:v>17.821999999999999</c:v>
                </c:pt>
                <c:pt idx="4943">
                  <c:v>17.791</c:v>
                </c:pt>
                <c:pt idx="4944">
                  <c:v>17.795000000000002</c:v>
                </c:pt>
                <c:pt idx="4945">
                  <c:v>17.797999999999998</c:v>
                </c:pt>
                <c:pt idx="4946">
                  <c:v>17.809999999999999</c:v>
                </c:pt>
                <c:pt idx="4947">
                  <c:v>17.884</c:v>
                </c:pt>
                <c:pt idx="4948">
                  <c:v>17.885000000000002</c:v>
                </c:pt>
                <c:pt idx="4949">
                  <c:v>17.885000000000002</c:v>
                </c:pt>
                <c:pt idx="4950">
                  <c:v>17.905000000000001</c:v>
                </c:pt>
                <c:pt idx="4951">
                  <c:v>17.908999999999999</c:v>
                </c:pt>
                <c:pt idx="4952">
                  <c:v>17.907</c:v>
                </c:pt>
                <c:pt idx="4953">
                  <c:v>17.904</c:v>
                </c:pt>
                <c:pt idx="4954">
                  <c:v>17.902000000000001</c:v>
                </c:pt>
                <c:pt idx="4955">
                  <c:v>17.898</c:v>
                </c:pt>
                <c:pt idx="4956">
                  <c:v>17.898</c:v>
                </c:pt>
                <c:pt idx="4957">
                  <c:v>17.895</c:v>
                </c:pt>
                <c:pt idx="4958">
                  <c:v>17.902999999999999</c:v>
                </c:pt>
                <c:pt idx="4959">
                  <c:v>17.913</c:v>
                </c:pt>
                <c:pt idx="4960">
                  <c:v>17.919</c:v>
                </c:pt>
                <c:pt idx="4961">
                  <c:v>17.920000000000002</c:v>
                </c:pt>
                <c:pt idx="4962">
                  <c:v>17.936</c:v>
                </c:pt>
                <c:pt idx="4963">
                  <c:v>17.940999999999999</c:v>
                </c:pt>
                <c:pt idx="4964">
                  <c:v>17.942</c:v>
                </c:pt>
                <c:pt idx="4965">
                  <c:v>17.943000000000001</c:v>
                </c:pt>
                <c:pt idx="4966">
                  <c:v>17.968</c:v>
                </c:pt>
                <c:pt idx="4967">
                  <c:v>17.98</c:v>
                </c:pt>
                <c:pt idx="4968">
                  <c:v>17.984999999999999</c:v>
                </c:pt>
                <c:pt idx="4969">
                  <c:v>17.998000000000001</c:v>
                </c:pt>
                <c:pt idx="4970">
                  <c:v>18.003</c:v>
                </c:pt>
                <c:pt idx="4971">
                  <c:v>18.003</c:v>
                </c:pt>
                <c:pt idx="4972">
                  <c:v>18.001999999999999</c:v>
                </c:pt>
                <c:pt idx="4973">
                  <c:v>17.995000000000001</c:v>
                </c:pt>
                <c:pt idx="4974">
                  <c:v>17.995999999999999</c:v>
                </c:pt>
                <c:pt idx="4975">
                  <c:v>18.004999999999999</c:v>
                </c:pt>
                <c:pt idx="4976">
                  <c:v>18.007000000000001</c:v>
                </c:pt>
                <c:pt idx="4977">
                  <c:v>18.007999999999999</c:v>
                </c:pt>
                <c:pt idx="4978">
                  <c:v>18.027999999999999</c:v>
                </c:pt>
                <c:pt idx="4979">
                  <c:v>18.033000000000001</c:v>
                </c:pt>
                <c:pt idx="4980">
                  <c:v>18.056000000000001</c:v>
                </c:pt>
                <c:pt idx="4981">
                  <c:v>18.062000000000001</c:v>
                </c:pt>
                <c:pt idx="4982">
                  <c:v>18.071000000000002</c:v>
                </c:pt>
                <c:pt idx="4983">
                  <c:v>18.09</c:v>
                </c:pt>
                <c:pt idx="4984">
                  <c:v>18.097000000000001</c:v>
                </c:pt>
                <c:pt idx="4985">
                  <c:v>18.099</c:v>
                </c:pt>
                <c:pt idx="4986">
                  <c:v>18.103000000000002</c:v>
                </c:pt>
                <c:pt idx="4987">
                  <c:v>18.11</c:v>
                </c:pt>
                <c:pt idx="4988">
                  <c:v>18.14</c:v>
                </c:pt>
                <c:pt idx="4989">
                  <c:v>18.146999999999998</c:v>
                </c:pt>
                <c:pt idx="4990">
                  <c:v>18.135000000000002</c:v>
                </c:pt>
                <c:pt idx="4991">
                  <c:v>18.09</c:v>
                </c:pt>
                <c:pt idx="4992">
                  <c:v>18.088999999999999</c:v>
                </c:pt>
                <c:pt idx="4993">
                  <c:v>18.087</c:v>
                </c:pt>
                <c:pt idx="4994">
                  <c:v>18.041</c:v>
                </c:pt>
                <c:pt idx="4995">
                  <c:v>18.033000000000001</c:v>
                </c:pt>
                <c:pt idx="4996">
                  <c:v>18.033999999999999</c:v>
                </c:pt>
                <c:pt idx="4997">
                  <c:v>18.036000000000001</c:v>
                </c:pt>
                <c:pt idx="4998">
                  <c:v>18.038</c:v>
                </c:pt>
                <c:pt idx="4999">
                  <c:v>18.026</c:v>
                </c:pt>
                <c:pt idx="5000">
                  <c:v>18.023</c:v>
                </c:pt>
                <c:pt idx="5001">
                  <c:v>18.010999999999999</c:v>
                </c:pt>
                <c:pt idx="5002">
                  <c:v>17.998999999999999</c:v>
                </c:pt>
                <c:pt idx="5003">
                  <c:v>18.007000000000001</c:v>
                </c:pt>
                <c:pt idx="5004">
                  <c:v>18.001999999999999</c:v>
                </c:pt>
                <c:pt idx="5005">
                  <c:v>18.003</c:v>
                </c:pt>
                <c:pt idx="5006">
                  <c:v>18.044</c:v>
                </c:pt>
                <c:pt idx="5007">
                  <c:v>18.050999999999998</c:v>
                </c:pt>
                <c:pt idx="5008">
                  <c:v>18.053000000000001</c:v>
                </c:pt>
                <c:pt idx="5009">
                  <c:v>18.052</c:v>
                </c:pt>
                <c:pt idx="5010">
                  <c:v>18.035</c:v>
                </c:pt>
                <c:pt idx="5011">
                  <c:v>18.033999999999999</c:v>
                </c:pt>
                <c:pt idx="5012">
                  <c:v>18.033000000000001</c:v>
                </c:pt>
                <c:pt idx="5013">
                  <c:v>18.027999999999999</c:v>
                </c:pt>
                <c:pt idx="5014">
                  <c:v>18.029</c:v>
                </c:pt>
                <c:pt idx="5015">
                  <c:v>18.041</c:v>
                </c:pt>
                <c:pt idx="5016">
                  <c:v>18.044</c:v>
                </c:pt>
                <c:pt idx="5017">
                  <c:v>18.050999999999998</c:v>
                </c:pt>
                <c:pt idx="5018">
                  <c:v>18.068999999999999</c:v>
                </c:pt>
                <c:pt idx="5019">
                  <c:v>18.068999999999999</c:v>
                </c:pt>
                <c:pt idx="5020">
                  <c:v>18.071999999999999</c:v>
                </c:pt>
                <c:pt idx="5021">
                  <c:v>18.068000000000001</c:v>
                </c:pt>
                <c:pt idx="5022">
                  <c:v>18.068999999999999</c:v>
                </c:pt>
                <c:pt idx="5023">
                  <c:v>18.068999999999999</c:v>
                </c:pt>
                <c:pt idx="5024">
                  <c:v>18.077999999999999</c:v>
                </c:pt>
                <c:pt idx="5025">
                  <c:v>18.085999999999999</c:v>
                </c:pt>
                <c:pt idx="5026">
                  <c:v>18.082999999999998</c:v>
                </c:pt>
                <c:pt idx="5027">
                  <c:v>18.074000000000002</c:v>
                </c:pt>
                <c:pt idx="5028">
                  <c:v>18.068999999999999</c:v>
                </c:pt>
                <c:pt idx="5029">
                  <c:v>18.061</c:v>
                </c:pt>
                <c:pt idx="5030">
                  <c:v>18.061</c:v>
                </c:pt>
                <c:pt idx="5031">
                  <c:v>18.045999999999999</c:v>
                </c:pt>
                <c:pt idx="5032">
                  <c:v>18.045999999999999</c:v>
                </c:pt>
                <c:pt idx="5033">
                  <c:v>18.045999999999999</c:v>
                </c:pt>
                <c:pt idx="5034">
                  <c:v>18.045999999999999</c:v>
                </c:pt>
                <c:pt idx="5035">
                  <c:v>18.050999999999998</c:v>
                </c:pt>
                <c:pt idx="5036">
                  <c:v>18.071999999999999</c:v>
                </c:pt>
                <c:pt idx="5037">
                  <c:v>18.074999999999999</c:v>
                </c:pt>
                <c:pt idx="5038">
                  <c:v>18.076000000000001</c:v>
                </c:pt>
                <c:pt idx="5039">
                  <c:v>18.077999999999999</c:v>
                </c:pt>
                <c:pt idx="5040">
                  <c:v>18.100000000000001</c:v>
                </c:pt>
                <c:pt idx="5041">
                  <c:v>18.106999999999999</c:v>
                </c:pt>
                <c:pt idx="5042">
                  <c:v>18.106999999999999</c:v>
                </c:pt>
                <c:pt idx="5043">
                  <c:v>18.106000000000002</c:v>
                </c:pt>
                <c:pt idx="5044">
                  <c:v>18.106000000000002</c:v>
                </c:pt>
                <c:pt idx="5045">
                  <c:v>18.119</c:v>
                </c:pt>
                <c:pt idx="5046">
                  <c:v>18.125</c:v>
                </c:pt>
                <c:pt idx="5047">
                  <c:v>18.135999999999999</c:v>
                </c:pt>
                <c:pt idx="5048">
                  <c:v>18.146999999999998</c:v>
                </c:pt>
                <c:pt idx="5049">
                  <c:v>18.192</c:v>
                </c:pt>
                <c:pt idx="5050">
                  <c:v>18.196000000000002</c:v>
                </c:pt>
                <c:pt idx="5051">
                  <c:v>18.198</c:v>
                </c:pt>
                <c:pt idx="5052">
                  <c:v>18.206</c:v>
                </c:pt>
                <c:pt idx="5053">
                  <c:v>18.213000000000001</c:v>
                </c:pt>
                <c:pt idx="5054">
                  <c:v>18.218</c:v>
                </c:pt>
                <c:pt idx="5055">
                  <c:v>18.210999999999999</c:v>
                </c:pt>
                <c:pt idx="5056">
                  <c:v>18.190999999999999</c:v>
                </c:pt>
                <c:pt idx="5057">
                  <c:v>18.183</c:v>
                </c:pt>
                <c:pt idx="5058">
                  <c:v>18.172000000000001</c:v>
                </c:pt>
                <c:pt idx="5059">
                  <c:v>18.170999999999999</c:v>
                </c:pt>
                <c:pt idx="5060">
                  <c:v>18.163</c:v>
                </c:pt>
                <c:pt idx="5061">
                  <c:v>18.152999999999999</c:v>
                </c:pt>
                <c:pt idx="5062">
                  <c:v>18.137</c:v>
                </c:pt>
                <c:pt idx="5063">
                  <c:v>18.131</c:v>
                </c:pt>
                <c:pt idx="5064">
                  <c:v>18.125</c:v>
                </c:pt>
                <c:pt idx="5065">
                  <c:v>18.088000000000001</c:v>
                </c:pt>
                <c:pt idx="5066">
                  <c:v>18.068999999999999</c:v>
                </c:pt>
                <c:pt idx="5067">
                  <c:v>18.065999999999999</c:v>
                </c:pt>
                <c:pt idx="5068">
                  <c:v>18.068999999999999</c:v>
                </c:pt>
                <c:pt idx="5069">
                  <c:v>18.088000000000001</c:v>
                </c:pt>
                <c:pt idx="5070">
                  <c:v>18.094999999999999</c:v>
                </c:pt>
                <c:pt idx="5071">
                  <c:v>18.106999999999999</c:v>
                </c:pt>
                <c:pt idx="5072">
                  <c:v>18.111999999999998</c:v>
                </c:pt>
                <c:pt idx="5073">
                  <c:v>18.123999999999999</c:v>
                </c:pt>
                <c:pt idx="5074">
                  <c:v>18.116</c:v>
                </c:pt>
                <c:pt idx="5075">
                  <c:v>18.117000000000001</c:v>
                </c:pt>
                <c:pt idx="5076">
                  <c:v>18.113</c:v>
                </c:pt>
                <c:pt idx="5077">
                  <c:v>18.102</c:v>
                </c:pt>
                <c:pt idx="5078">
                  <c:v>18.087</c:v>
                </c:pt>
                <c:pt idx="5079">
                  <c:v>18.085999999999999</c:v>
                </c:pt>
                <c:pt idx="5080">
                  <c:v>18.082999999999998</c:v>
                </c:pt>
                <c:pt idx="5081">
                  <c:v>18.082000000000001</c:v>
                </c:pt>
                <c:pt idx="5082">
                  <c:v>18.052</c:v>
                </c:pt>
                <c:pt idx="5083">
                  <c:v>18.053999999999998</c:v>
                </c:pt>
                <c:pt idx="5084">
                  <c:v>18.059000000000001</c:v>
                </c:pt>
                <c:pt idx="5085">
                  <c:v>18.07</c:v>
                </c:pt>
                <c:pt idx="5086">
                  <c:v>18.073</c:v>
                </c:pt>
                <c:pt idx="5087">
                  <c:v>18.091000000000001</c:v>
                </c:pt>
                <c:pt idx="5088">
                  <c:v>18.094000000000001</c:v>
                </c:pt>
                <c:pt idx="5089">
                  <c:v>18.108000000000001</c:v>
                </c:pt>
                <c:pt idx="5090">
                  <c:v>18.113</c:v>
                </c:pt>
                <c:pt idx="5091">
                  <c:v>18.123000000000001</c:v>
                </c:pt>
                <c:pt idx="5092">
                  <c:v>18.126000000000001</c:v>
                </c:pt>
                <c:pt idx="5093">
                  <c:v>18.125</c:v>
                </c:pt>
                <c:pt idx="5094">
                  <c:v>18.119</c:v>
                </c:pt>
                <c:pt idx="5095">
                  <c:v>18.106000000000002</c:v>
                </c:pt>
                <c:pt idx="5096">
                  <c:v>18.105</c:v>
                </c:pt>
                <c:pt idx="5097">
                  <c:v>18.100999999999999</c:v>
                </c:pt>
                <c:pt idx="5098">
                  <c:v>18.085000000000001</c:v>
                </c:pt>
                <c:pt idx="5099">
                  <c:v>18.077000000000002</c:v>
                </c:pt>
                <c:pt idx="5100">
                  <c:v>18.077999999999999</c:v>
                </c:pt>
                <c:pt idx="5101">
                  <c:v>18.076000000000001</c:v>
                </c:pt>
                <c:pt idx="5102">
                  <c:v>18.084</c:v>
                </c:pt>
                <c:pt idx="5103">
                  <c:v>18.100000000000001</c:v>
                </c:pt>
                <c:pt idx="5104">
                  <c:v>18.094000000000001</c:v>
                </c:pt>
                <c:pt idx="5105">
                  <c:v>18.093</c:v>
                </c:pt>
                <c:pt idx="5106">
                  <c:v>18.091999999999999</c:v>
                </c:pt>
                <c:pt idx="5107">
                  <c:v>18.091000000000001</c:v>
                </c:pt>
                <c:pt idx="5108">
                  <c:v>18.068000000000001</c:v>
                </c:pt>
                <c:pt idx="5109">
                  <c:v>18.062999999999999</c:v>
                </c:pt>
                <c:pt idx="5110">
                  <c:v>18.062999999999999</c:v>
                </c:pt>
                <c:pt idx="5111">
                  <c:v>18.053999999999998</c:v>
                </c:pt>
                <c:pt idx="5112">
                  <c:v>18.047000000000001</c:v>
                </c:pt>
                <c:pt idx="5113">
                  <c:v>18.029</c:v>
                </c:pt>
                <c:pt idx="5114">
                  <c:v>18.032</c:v>
                </c:pt>
                <c:pt idx="5115">
                  <c:v>18.021000000000001</c:v>
                </c:pt>
                <c:pt idx="5116">
                  <c:v>18.013999999999999</c:v>
                </c:pt>
                <c:pt idx="5117">
                  <c:v>18.004000000000001</c:v>
                </c:pt>
                <c:pt idx="5118">
                  <c:v>17.998999999999999</c:v>
                </c:pt>
                <c:pt idx="5119">
                  <c:v>17.995999999999999</c:v>
                </c:pt>
                <c:pt idx="5120">
                  <c:v>17.992999999999999</c:v>
                </c:pt>
                <c:pt idx="5121">
                  <c:v>17.989999999999998</c:v>
                </c:pt>
                <c:pt idx="5122">
                  <c:v>17.988</c:v>
                </c:pt>
                <c:pt idx="5123">
                  <c:v>17.975999999999999</c:v>
                </c:pt>
                <c:pt idx="5124">
                  <c:v>17.974</c:v>
                </c:pt>
                <c:pt idx="5125">
                  <c:v>17.992999999999999</c:v>
                </c:pt>
                <c:pt idx="5126">
                  <c:v>18.001000000000001</c:v>
                </c:pt>
                <c:pt idx="5127">
                  <c:v>18.006</c:v>
                </c:pt>
                <c:pt idx="5128">
                  <c:v>18.007000000000001</c:v>
                </c:pt>
                <c:pt idx="5129">
                  <c:v>18.004999999999999</c:v>
                </c:pt>
                <c:pt idx="5130">
                  <c:v>18.004000000000001</c:v>
                </c:pt>
                <c:pt idx="5131">
                  <c:v>18.001000000000001</c:v>
                </c:pt>
                <c:pt idx="5132">
                  <c:v>18.013999999999999</c:v>
                </c:pt>
                <c:pt idx="5133">
                  <c:v>18.016999999999999</c:v>
                </c:pt>
                <c:pt idx="5134">
                  <c:v>18.041</c:v>
                </c:pt>
                <c:pt idx="5135">
                  <c:v>18.045999999999999</c:v>
                </c:pt>
                <c:pt idx="5136">
                  <c:v>18.052</c:v>
                </c:pt>
                <c:pt idx="5137">
                  <c:v>18.062000000000001</c:v>
                </c:pt>
                <c:pt idx="5138">
                  <c:v>18.071000000000002</c:v>
                </c:pt>
                <c:pt idx="5139">
                  <c:v>18.103999999999999</c:v>
                </c:pt>
                <c:pt idx="5140">
                  <c:v>18.105</c:v>
                </c:pt>
                <c:pt idx="5141">
                  <c:v>18.109000000000002</c:v>
                </c:pt>
                <c:pt idx="5142">
                  <c:v>18.113</c:v>
                </c:pt>
                <c:pt idx="5143">
                  <c:v>18.114000000000001</c:v>
                </c:pt>
                <c:pt idx="5144">
                  <c:v>18.148</c:v>
                </c:pt>
                <c:pt idx="5145">
                  <c:v>18.146000000000001</c:v>
                </c:pt>
                <c:pt idx="5146">
                  <c:v>18.148</c:v>
                </c:pt>
                <c:pt idx="5147">
                  <c:v>18.137</c:v>
                </c:pt>
                <c:pt idx="5148">
                  <c:v>18.148</c:v>
                </c:pt>
                <c:pt idx="5149">
                  <c:v>18.048999999999999</c:v>
                </c:pt>
                <c:pt idx="5150">
                  <c:v>17.97</c:v>
                </c:pt>
                <c:pt idx="5151">
                  <c:v>17.965</c:v>
                </c:pt>
                <c:pt idx="5152">
                  <c:v>17.966999999999999</c:v>
                </c:pt>
                <c:pt idx="5153">
                  <c:v>17.966000000000001</c:v>
                </c:pt>
                <c:pt idx="5154">
                  <c:v>17.937000000000001</c:v>
                </c:pt>
                <c:pt idx="5155">
                  <c:v>17.997</c:v>
                </c:pt>
                <c:pt idx="5156">
                  <c:v>18.099</c:v>
                </c:pt>
                <c:pt idx="5157">
                  <c:v>18.061</c:v>
                </c:pt>
                <c:pt idx="5158">
                  <c:v>18.03</c:v>
                </c:pt>
                <c:pt idx="5159">
                  <c:v>18.016999999999999</c:v>
                </c:pt>
                <c:pt idx="5160">
                  <c:v>18.015000000000001</c:v>
                </c:pt>
                <c:pt idx="5161">
                  <c:v>18.015999999999998</c:v>
                </c:pt>
                <c:pt idx="5162">
                  <c:v>18.018999999999998</c:v>
                </c:pt>
                <c:pt idx="5163">
                  <c:v>18.097000000000001</c:v>
                </c:pt>
                <c:pt idx="5164">
                  <c:v>18.137</c:v>
                </c:pt>
                <c:pt idx="5165">
                  <c:v>18.158000000000001</c:v>
                </c:pt>
                <c:pt idx="5166">
                  <c:v>18.126999999999999</c:v>
                </c:pt>
                <c:pt idx="5167">
                  <c:v>18.106999999999999</c:v>
                </c:pt>
                <c:pt idx="5168">
                  <c:v>18.114000000000001</c:v>
                </c:pt>
                <c:pt idx="5169">
                  <c:v>18.146999999999998</c:v>
                </c:pt>
                <c:pt idx="5170">
                  <c:v>18.184000000000001</c:v>
                </c:pt>
                <c:pt idx="5171">
                  <c:v>18.184999999999999</c:v>
                </c:pt>
                <c:pt idx="5172">
                  <c:v>18.21</c:v>
                </c:pt>
                <c:pt idx="5173">
                  <c:v>18.228999999999999</c:v>
                </c:pt>
                <c:pt idx="5174">
                  <c:v>18.238</c:v>
                </c:pt>
                <c:pt idx="5175">
                  <c:v>18.231000000000002</c:v>
                </c:pt>
                <c:pt idx="5176">
                  <c:v>18.227</c:v>
                </c:pt>
                <c:pt idx="5177">
                  <c:v>18.23</c:v>
                </c:pt>
                <c:pt idx="5178">
                  <c:v>18.236999999999998</c:v>
                </c:pt>
                <c:pt idx="5179">
                  <c:v>18.262</c:v>
                </c:pt>
                <c:pt idx="5180">
                  <c:v>18.271000000000001</c:v>
                </c:pt>
                <c:pt idx="5181">
                  <c:v>18.260999999999999</c:v>
                </c:pt>
                <c:pt idx="5182">
                  <c:v>18.257999999999999</c:v>
                </c:pt>
                <c:pt idx="5183">
                  <c:v>18.216000000000001</c:v>
                </c:pt>
                <c:pt idx="5184">
                  <c:v>18.213999999999999</c:v>
                </c:pt>
                <c:pt idx="5185">
                  <c:v>18.178999999999998</c:v>
                </c:pt>
                <c:pt idx="5186">
                  <c:v>18.169</c:v>
                </c:pt>
                <c:pt idx="5187">
                  <c:v>18.135999999999999</c:v>
                </c:pt>
                <c:pt idx="5188">
                  <c:v>18.109000000000002</c:v>
                </c:pt>
                <c:pt idx="5189">
                  <c:v>18.103999999999999</c:v>
                </c:pt>
                <c:pt idx="5190">
                  <c:v>18.106999999999999</c:v>
                </c:pt>
                <c:pt idx="5191">
                  <c:v>18.111000000000001</c:v>
                </c:pt>
                <c:pt idx="5192">
                  <c:v>18.119</c:v>
                </c:pt>
                <c:pt idx="5193">
                  <c:v>18.125</c:v>
                </c:pt>
                <c:pt idx="5194">
                  <c:v>18.126999999999999</c:v>
                </c:pt>
                <c:pt idx="5195">
                  <c:v>18.076000000000001</c:v>
                </c:pt>
                <c:pt idx="5196">
                  <c:v>17.972999999999999</c:v>
                </c:pt>
                <c:pt idx="5197">
                  <c:v>17.805</c:v>
                </c:pt>
                <c:pt idx="5198">
                  <c:v>17.696000000000002</c:v>
                </c:pt>
                <c:pt idx="5199">
                  <c:v>17.484000000000002</c:v>
                </c:pt>
                <c:pt idx="5200">
                  <c:v>17.241</c:v>
                </c:pt>
                <c:pt idx="5201">
                  <c:v>17.204999999999998</c:v>
                </c:pt>
                <c:pt idx="5202">
                  <c:v>17.007999999999999</c:v>
                </c:pt>
                <c:pt idx="5203">
                  <c:v>16.837</c:v>
                </c:pt>
                <c:pt idx="5204">
                  <c:v>16.818000000000001</c:v>
                </c:pt>
                <c:pt idx="5205">
                  <c:v>16.625</c:v>
                </c:pt>
                <c:pt idx="5206">
                  <c:v>16.640999999999998</c:v>
                </c:pt>
                <c:pt idx="5207">
                  <c:v>16.616</c:v>
                </c:pt>
                <c:pt idx="5208">
                  <c:v>16.716999999999999</c:v>
                </c:pt>
                <c:pt idx="5209">
                  <c:v>16.905000000000001</c:v>
                </c:pt>
                <c:pt idx="5210">
                  <c:v>16.927</c:v>
                </c:pt>
                <c:pt idx="5211">
                  <c:v>17.209</c:v>
                </c:pt>
                <c:pt idx="5212">
                  <c:v>17.236999999999998</c:v>
                </c:pt>
                <c:pt idx="5213">
                  <c:v>17.288</c:v>
                </c:pt>
                <c:pt idx="5214">
                  <c:v>17.292999999999999</c:v>
                </c:pt>
                <c:pt idx="5215">
                  <c:v>17.294</c:v>
                </c:pt>
                <c:pt idx="5216">
                  <c:v>17.324999999999999</c:v>
                </c:pt>
                <c:pt idx="5217">
                  <c:v>17.358000000000001</c:v>
                </c:pt>
                <c:pt idx="5218">
                  <c:v>17.454000000000001</c:v>
                </c:pt>
                <c:pt idx="5219">
                  <c:v>17.465</c:v>
                </c:pt>
                <c:pt idx="5220">
                  <c:v>17.462</c:v>
                </c:pt>
                <c:pt idx="5221">
                  <c:v>17.457000000000001</c:v>
                </c:pt>
                <c:pt idx="5222">
                  <c:v>17.454999999999998</c:v>
                </c:pt>
                <c:pt idx="5223">
                  <c:v>17.332999999999998</c:v>
                </c:pt>
                <c:pt idx="5224">
                  <c:v>17.042999999999999</c:v>
                </c:pt>
                <c:pt idx="5225">
                  <c:v>17.010000000000002</c:v>
                </c:pt>
                <c:pt idx="5226">
                  <c:v>17.004999999999999</c:v>
                </c:pt>
                <c:pt idx="5227">
                  <c:v>17.007999999999999</c:v>
                </c:pt>
                <c:pt idx="5228">
                  <c:v>17.167000000000002</c:v>
                </c:pt>
                <c:pt idx="5229">
                  <c:v>17.381</c:v>
                </c:pt>
                <c:pt idx="5230">
                  <c:v>17.518999999999998</c:v>
                </c:pt>
                <c:pt idx="5231">
                  <c:v>17.706</c:v>
                </c:pt>
                <c:pt idx="5232">
                  <c:v>17.765000000000001</c:v>
                </c:pt>
                <c:pt idx="5233">
                  <c:v>17.893000000000001</c:v>
                </c:pt>
                <c:pt idx="5234">
                  <c:v>18.079999999999998</c:v>
                </c:pt>
                <c:pt idx="5235">
                  <c:v>18.123000000000001</c:v>
                </c:pt>
                <c:pt idx="5236">
                  <c:v>18.125</c:v>
                </c:pt>
                <c:pt idx="5237">
                  <c:v>18.125</c:v>
                </c:pt>
                <c:pt idx="5238">
                  <c:v>18.132999999999999</c:v>
                </c:pt>
                <c:pt idx="5239">
                  <c:v>18.135000000000002</c:v>
                </c:pt>
                <c:pt idx="5240">
                  <c:v>18.132000000000001</c:v>
                </c:pt>
                <c:pt idx="5241">
                  <c:v>18.14</c:v>
                </c:pt>
                <c:pt idx="5242">
                  <c:v>18.166</c:v>
                </c:pt>
                <c:pt idx="5243">
                  <c:v>18.187000000000001</c:v>
                </c:pt>
                <c:pt idx="5244">
                  <c:v>18.245999999999999</c:v>
                </c:pt>
                <c:pt idx="5245">
                  <c:v>18.266999999999999</c:v>
                </c:pt>
                <c:pt idx="5246">
                  <c:v>18.265999999999998</c:v>
                </c:pt>
                <c:pt idx="5247">
                  <c:v>18.236000000000001</c:v>
                </c:pt>
                <c:pt idx="5248">
                  <c:v>18.234000000000002</c:v>
                </c:pt>
                <c:pt idx="5249">
                  <c:v>18.244</c:v>
                </c:pt>
                <c:pt idx="5250">
                  <c:v>18.257999999999999</c:v>
                </c:pt>
                <c:pt idx="5251">
                  <c:v>18.260999999999999</c:v>
                </c:pt>
                <c:pt idx="5252">
                  <c:v>18.260999999999999</c:v>
                </c:pt>
                <c:pt idx="5253">
                  <c:v>18.265000000000001</c:v>
                </c:pt>
                <c:pt idx="5254">
                  <c:v>18.260000000000002</c:v>
                </c:pt>
                <c:pt idx="5255">
                  <c:v>18.251999999999999</c:v>
                </c:pt>
                <c:pt idx="5256">
                  <c:v>18.231999999999999</c:v>
                </c:pt>
                <c:pt idx="5257">
                  <c:v>18.225999999999999</c:v>
                </c:pt>
                <c:pt idx="5258">
                  <c:v>18.218</c:v>
                </c:pt>
                <c:pt idx="5259">
                  <c:v>18.213000000000001</c:v>
                </c:pt>
                <c:pt idx="5260">
                  <c:v>18.207000000000001</c:v>
                </c:pt>
                <c:pt idx="5261">
                  <c:v>18.198</c:v>
                </c:pt>
                <c:pt idx="5262">
                  <c:v>18.202999999999999</c:v>
                </c:pt>
                <c:pt idx="5263">
                  <c:v>18.215</c:v>
                </c:pt>
                <c:pt idx="5264">
                  <c:v>18.215</c:v>
                </c:pt>
                <c:pt idx="5265">
                  <c:v>18.227</c:v>
                </c:pt>
                <c:pt idx="5266">
                  <c:v>18.228999999999999</c:v>
                </c:pt>
                <c:pt idx="5267">
                  <c:v>18.222000000000001</c:v>
                </c:pt>
                <c:pt idx="5268">
                  <c:v>18.212</c:v>
                </c:pt>
                <c:pt idx="5269">
                  <c:v>18.21</c:v>
                </c:pt>
                <c:pt idx="5270">
                  <c:v>18.218</c:v>
                </c:pt>
                <c:pt idx="5271">
                  <c:v>18.225000000000001</c:v>
                </c:pt>
                <c:pt idx="5272">
                  <c:v>18.236999999999998</c:v>
                </c:pt>
                <c:pt idx="5273">
                  <c:v>18.259</c:v>
                </c:pt>
                <c:pt idx="5274">
                  <c:v>18.257999999999999</c:v>
                </c:pt>
                <c:pt idx="5275">
                  <c:v>18.251999999999999</c:v>
                </c:pt>
                <c:pt idx="5276">
                  <c:v>18.219000000000001</c:v>
                </c:pt>
                <c:pt idx="5277">
                  <c:v>18.198</c:v>
                </c:pt>
                <c:pt idx="5278">
                  <c:v>18.172000000000001</c:v>
                </c:pt>
                <c:pt idx="5279">
                  <c:v>18.117999999999999</c:v>
                </c:pt>
                <c:pt idx="5280">
                  <c:v>18.109000000000002</c:v>
                </c:pt>
                <c:pt idx="5281">
                  <c:v>18.108000000000001</c:v>
                </c:pt>
                <c:pt idx="5282">
                  <c:v>18.108000000000001</c:v>
                </c:pt>
                <c:pt idx="5283">
                  <c:v>18.085000000000001</c:v>
                </c:pt>
                <c:pt idx="5284">
                  <c:v>18.074000000000002</c:v>
                </c:pt>
                <c:pt idx="5285">
                  <c:v>18.050999999999998</c:v>
                </c:pt>
                <c:pt idx="5286">
                  <c:v>18.042000000000002</c:v>
                </c:pt>
                <c:pt idx="5287">
                  <c:v>18.030999999999999</c:v>
                </c:pt>
                <c:pt idx="5288">
                  <c:v>18.027999999999999</c:v>
                </c:pt>
                <c:pt idx="5289">
                  <c:v>18.021999999999998</c:v>
                </c:pt>
                <c:pt idx="5290">
                  <c:v>18.015000000000001</c:v>
                </c:pt>
                <c:pt idx="5291">
                  <c:v>18.007999999999999</c:v>
                </c:pt>
                <c:pt idx="5292">
                  <c:v>18</c:v>
                </c:pt>
                <c:pt idx="5293">
                  <c:v>18.004999999999999</c:v>
                </c:pt>
                <c:pt idx="5294">
                  <c:v>17.998999999999999</c:v>
                </c:pt>
                <c:pt idx="5295">
                  <c:v>18.015000000000001</c:v>
                </c:pt>
                <c:pt idx="5296">
                  <c:v>18.04</c:v>
                </c:pt>
                <c:pt idx="5297">
                  <c:v>18.074999999999999</c:v>
                </c:pt>
                <c:pt idx="5298">
                  <c:v>17.948</c:v>
                </c:pt>
                <c:pt idx="5299">
                  <c:v>17.946999999999999</c:v>
                </c:pt>
                <c:pt idx="5300">
                  <c:v>17.946999999999999</c:v>
                </c:pt>
                <c:pt idx="5301">
                  <c:v>17.945</c:v>
                </c:pt>
                <c:pt idx="5302">
                  <c:v>17.815000000000001</c:v>
                </c:pt>
                <c:pt idx="5303">
                  <c:v>17.771999999999998</c:v>
                </c:pt>
                <c:pt idx="5304">
                  <c:v>17.776</c:v>
                </c:pt>
                <c:pt idx="5305">
                  <c:v>17.773</c:v>
                </c:pt>
                <c:pt idx="5306">
                  <c:v>17.934000000000001</c:v>
                </c:pt>
                <c:pt idx="5307">
                  <c:v>18.114999999999998</c:v>
                </c:pt>
                <c:pt idx="5308">
                  <c:v>18.152000000000001</c:v>
                </c:pt>
                <c:pt idx="5309">
                  <c:v>18.163</c:v>
                </c:pt>
                <c:pt idx="5310">
                  <c:v>18.169</c:v>
                </c:pt>
                <c:pt idx="5311">
                  <c:v>18.207999999999998</c:v>
                </c:pt>
                <c:pt idx="5312">
                  <c:v>18.224</c:v>
                </c:pt>
                <c:pt idx="5313">
                  <c:v>18.224</c:v>
                </c:pt>
                <c:pt idx="5314">
                  <c:v>18.219000000000001</c:v>
                </c:pt>
                <c:pt idx="5315">
                  <c:v>18.22</c:v>
                </c:pt>
                <c:pt idx="5316">
                  <c:v>18.22</c:v>
                </c:pt>
                <c:pt idx="5317">
                  <c:v>18.221</c:v>
                </c:pt>
                <c:pt idx="5318">
                  <c:v>18.22</c:v>
                </c:pt>
                <c:pt idx="5319">
                  <c:v>18.222999999999999</c:v>
                </c:pt>
                <c:pt idx="5320">
                  <c:v>18.233000000000001</c:v>
                </c:pt>
                <c:pt idx="5321">
                  <c:v>18.239999999999998</c:v>
                </c:pt>
                <c:pt idx="5322">
                  <c:v>18.242000000000001</c:v>
                </c:pt>
                <c:pt idx="5323">
                  <c:v>18.251999999999999</c:v>
                </c:pt>
                <c:pt idx="5324">
                  <c:v>18.274999999999999</c:v>
                </c:pt>
                <c:pt idx="5325">
                  <c:v>18.291</c:v>
                </c:pt>
                <c:pt idx="5326">
                  <c:v>18.315000000000001</c:v>
                </c:pt>
                <c:pt idx="5327">
                  <c:v>18.318999999999999</c:v>
                </c:pt>
                <c:pt idx="5328">
                  <c:v>18.341999999999999</c:v>
                </c:pt>
                <c:pt idx="5329">
                  <c:v>18.338999999999999</c:v>
                </c:pt>
                <c:pt idx="5330">
                  <c:v>18.331</c:v>
                </c:pt>
                <c:pt idx="5331">
                  <c:v>18.331</c:v>
                </c:pt>
                <c:pt idx="5332">
                  <c:v>18.335999999999999</c:v>
                </c:pt>
                <c:pt idx="5333">
                  <c:v>18.335999999999999</c:v>
                </c:pt>
                <c:pt idx="5334">
                  <c:v>18.337</c:v>
                </c:pt>
                <c:pt idx="5335">
                  <c:v>18.338000000000001</c:v>
                </c:pt>
                <c:pt idx="5336">
                  <c:v>18.34</c:v>
                </c:pt>
                <c:pt idx="5337">
                  <c:v>18.347999999999999</c:v>
                </c:pt>
                <c:pt idx="5338">
                  <c:v>18.347000000000001</c:v>
                </c:pt>
                <c:pt idx="5339">
                  <c:v>18.350999999999999</c:v>
                </c:pt>
                <c:pt idx="5340">
                  <c:v>18.353000000000002</c:v>
                </c:pt>
                <c:pt idx="5341">
                  <c:v>18.376000000000001</c:v>
                </c:pt>
                <c:pt idx="5342">
                  <c:v>18.376000000000001</c:v>
                </c:pt>
                <c:pt idx="5343">
                  <c:v>18.379000000000001</c:v>
                </c:pt>
                <c:pt idx="5344">
                  <c:v>18.416</c:v>
                </c:pt>
                <c:pt idx="5345">
                  <c:v>18.452999999999999</c:v>
                </c:pt>
                <c:pt idx="5346">
                  <c:v>18.509</c:v>
                </c:pt>
                <c:pt idx="5347">
                  <c:v>18.535</c:v>
                </c:pt>
                <c:pt idx="5348">
                  <c:v>18.547000000000001</c:v>
                </c:pt>
                <c:pt idx="5349">
                  <c:v>18.545000000000002</c:v>
                </c:pt>
                <c:pt idx="5350">
                  <c:v>18.55</c:v>
                </c:pt>
                <c:pt idx="5351">
                  <c:v>18.533999999999999</c:v>
                </c:pt>
                <c:pt idx="5352">
                  <c:v>18.530999999999999</c:v>
                </c:pt>
                <c:pt idx="5353">
                  <c:v>18.527999999999999</c:v>
                </c:pt>
                <c:pt idx="5354">
                  <c:v>18.501000000000001</c:v>
                </c:pt>
                <c:pt idx="5355">
                  <c:v>18.498999999999999</c:v>
                </c:pt>
                <c:pt idx="5356">
                  <c:v>18.504000000000001</c:v>
                </c:pt>
                <c:pt idx="5357">
                  <c:v>18.504000000000001</c:v>
                </c:pt>
                <c:pt idx="5358">
                  <c:v>18.530999999999999</c:v>
                </c:pt>
                <c:pt idx="5359">
                  <c:v>18.53</c:v>
                </c:pt>
                <c:pt idx="5360">
                  <c:v>18.529</c:v>
                </c:pt>
                <c:pt idx="5361">
                  <c:v>18.523</c:v>
                </c:pt>
                <c:pt idx="5362">
                  <c:v>18.494</c:v>
                </c:pt>
                <c:pt idx="5363">
                  <c:v>18.492000000000001</c:v>
                </c:pt>
                <c:pt idx="5364">
                  <c:v>18.492000000000001</c:v>
                </c:pt>
                <c:pt idx="5365">
                  <c:v>18.475999999999999</c:v>
                </c:pt>
                <c:pt idx="5366">
                  <c:v>18.422000000000001</c:v>
                </c:pt>
                <c:pt idx="5367">
                  <c:v>18.423999999999999</c:v>
                </c:pt>
                <c:pt idx="5368">
                  <c:v>18.433</c:v>
                </c:pt>
                <c:pt idx="5369">
                  <c:v>18.445</c:v>
                </c:pt>
                <c:pt idx="5370">
                  <c:v>18.466000000000001</c:v>
                </c:pt>
                <c:pt idx="5371">
                  <c:v>18.547000000000001</c:v>
                </c:pt>
                <c:pt idx="5372">
                  <c:v>18.550999999999998</c:v>
                </c:pt>
                <c:pt idx="5373">
                  <c:v>18.552</c:v>
                </c:pt>
                <c:pt idx="5374">
                  <c:v>18.556999999999999</c:v>
                </c:pt>
                <c:pt idx="5375">
                  <c:v>18.576000000000001</c:v>
                </c:pt>
                <c:pt idx="5376">
                  <c:v>18.588999999999999</c:v>
                </c:pt>
                <c:pt idx="5377">
                  <c:v>18.573</c:v>
                </c:pt>
                <c:pt idx="5378">
                  <c:v>18.579000000000001</c:v>
                </c:pt>
                <c:pt idx="5379">
                  <c:v>18.565999999999999</c:v>
                </c:pt>
                <c:pt idx="5380">
                  <c:v>18.556999999999999</c:v>
                </c:pt>
                <c:pt idx="5381">
                  <c:v>18.547000000000001</c:v>
                </c:pt>
                <c:pt idx="5382">
                  <c:v>18.556999999999999</c:v>
                </c:pt>
                <c:pt idx="5383">
                  <c:v>18.597999999999999</c:v>
                </c:pt>
                <c:pt idx="5384">
                  <c:v>18.603999999999999</c:v>
                </c:pt>
                <c:pt idx="5385">
                  <c:v>18.608000000000001</c:v>
                </c:pt>
                <c:pt idx="5386">
                  <c:v>18.628</c:v>
                </c:pt>
                <c:pt idx="5387">
                  <c:v>18.616</c:v>
                </c:pt>
                <c:pt idx="5388">
                  <c:v>18.600999999999999</c:v>
                </c:pt>
                <c:pt idx="5389">
                  <c:v>18.605</c:v>
                </c:pt>
                <c:pt idx="5390">
                  <c:v>18.617999999999999</c:v>
                </c:pt>
                <c:pt idx="5391">
                  <c:v>18.629000000000001</c:v>
                </c:pt>
                <c:pt idx="5392">
                  <c:v>18.63</c:v>
                </c:pt>
                <c:pt idx="5393">
                  <c:v>18.619</c:v>
                </c:pt>
                <c:pt idx="5394">
                  <c:v>18.606999999999999</c:v>
                </c:pt>
                <c:pt idx="5395">
                  <c:v>18.606999999999999</c:v>
                </c:pt>
                <c:pt idx="5396">
                  <c:v>18.608000000000001</c:v>
                </c:pt>
                <c:pt idx="5397">
                  <c:v>18.619</c:v>
                </c:pt>
                <c:pt idx="5398">
                  <c:v>18.616</c:v>
                </c:pt>
                <c:pt idx="5399">
                  <c:v>18.611000000000001</c:v>
                </c:pt>
                <c:pt idx="5400">
                  <c:v>18.61</c:v>
                </c:pt>
                <c:pt idx="5401">
                  <c:v>18.613</c:v>
                </c:pt>
                <c:pt idx="5402">
                  <c:v>18.591999999999999</c:v>
                </c:pt>
                <c:pt idx="5403">
                  <c:v>18.568000000000001</c:v>
                </c:pt>
                <c:pt idx="5404">
                  <c:v>18.547000000000001</c:v>
                </c:pt>
                <c:pt idx="5405">
                  <c:v>18.548999999999999</c:v>
                </c:pt>
                <c:pt idx="5406">
                  <c:v>18.536999999999999</c:v>
                </c:pt>
                <c:pt idx="5407">
                  <c:v>18.523</c:v>
                </c:pt>
                <c:pt idx="5408">
                  <c:v>18.513999999999999</c:v>
                </c:pt>
                <c:pt idx="5409">
                  <c:v>18.510999999999999</c:v>
                </c:pt>
                <c:pt idx="5410">
                  <c:v>18.483000000000001</c:v>
                </c:pt>
                <c:pt idx="5411">
                  <c:v>18.46</c:v>
                </c:pt>
                <c:pt idx="5412">
                  <c:v>18.448</c:v>
                </c:pt>
                <c:pt idx="5413">
                  <c:v>18.440999999999999</c:v>
                </c:pt>
                <c:pt idx="5414">
                  <c:v>18.437999999999999</c:v>
                </c:pt>
                <c:pt idx="5415">
                  <c:v>18.451000000000001</c:v>
                </c:pt>
                <c:pt idx="5416">
                  <c:v>18.489999999999998</c:v>
                </c:pt>
                <c:pt idx="5417">
                  <c:v>18.494</c:v>
                </c:pt>
                <c:pt idx="5418">
                  <c:v>18.497</c:v>
                </c:pt>
                <c:pt idx="5419">
                  <c:v>18.516999999999999</c:v>
                </c:pt>
                <c:pt idx="5420">
                  <c:v>18.544</c:v>
                </c:pt>
                <c:pt idx="5421">
                  <c:v>18.556000000000001</c:v>
                </c:pt>
                <c:pt idx="5422">
                  <c:v>18.57</c:v>
                </c:pt>
                <c:pt idx="5423">
                  <c:v>18.591000000000001</c:v>
                </c:pt>
                <c:pt idx="5424">
                  <c:v>18.609000000000002</c:v>
                </c:pt>
                <c:pt idx="5425">
                  <c:v>18.611999999999998</c:v>
                </c:pt>
                <c:pt idx="5426">
                  <c:v>18.606999999999999</c:v>
                </c:pt>
                <c:pt idx="5427">
                  <c:v>18.594999999999999</c:v>
                </c:pt>
                <c:pt idx="5428">
                  <c:v>18.591000000000001</c:v>
                </c:pt>
                <c:pt idx="5429">
                  <c:v>18.614000000000001</c:v>
                </c:pt>
                <c:pt idx="5430">
                  <c:v>18.626999999999999</c:v>
                </c:pt>
                <c:pt idx="5431">
                  <c:v>18.638000000000002</c:v>
                </c:pt>
                <c:pt idx="5432">
                  <c:v>18.626999999999999</c:v>
                </c:pt>
                <c:pt idx="5433">
                  <c:v>18.625</c:v>
                </c:pt>
                <c:pt idx="5434">
                  <c:v>18.602</c:v>
                </c:pt>
                <c:pt idx="5435">
                  <c:v>18.585999999999999</c:v>
                </c:pt>
                <c:pt idx="5436">
                  <c:v>18.585000000000001</c:v>
                </c:pt>
                <c:pt idx="5437">
                  <c:v>18.579999999999998</c:v>
                </c:pt>
                <c:pt idx="5438">
                  <c:v>18.576000000000001</c:v>
                </c:pt>
                <c:pt idx="5439">
                  <c:v>18.571999999999999</c:v>
                </c:pt>
                <c:pt idx="5440">
                  <c:v>18.582000000000001</c:v>
                </c:pt>
                <c:pt idx="5441">
                  <c:v>18.59</c:v>
                </c:pt>
                <c:pt idx="5442">
                  <c:v>18.597000000000001</c:v>
                </c:pt>
                <c:pt idx="5443">
                  <c:v>18.613</c:v>
                </c:pt>
                <c:pt idx="5444">
                  <c:v>18.623999999999999</c:v>
                </c:pt>
                <c:pt idx="5445">
                  <c:v>18.638000000000002</c:v>
                </c:pt>
                <c:pt idx="5446">
                  <c:v>18.649000000000001</c:v>
                </c:pt>
                <c:pt idx="5447">
                  <c:v>18.687000000000001</c:v>
                </c:pt>
                <c:pt idx="5448">
                  <c:v>18.690999999999999</c:v>
                </c:pt>
                <c:pt idx="5449">
                  <c:v>18.693999999999999</c:v>
                </c:pt>
                <c:pt idx="5450">
                  <c:v>18.719000000000001</c:v>
                </c:pt>
                <c:pt idx="5451">
                  <c:v>18.718</c:v>
                </c:pt>
                <c:pt idx="5452">
                  <c:v>18.719000000000001</c:v>
                </c:pt>
                <c:pt idx="5453">
                  <c:v>18.713000000000001</c:v>
                </c:pt>
                <c:pt idx="5454">
                  <c:v>18.716000000000001</c:v>
                </c:pt>
                <c:pt idx="5455">
                  <c:v>18.716000000000001</c:v>
                </c:pt>
                <c:pt idx="5456">
                  <c:v>18.715</c:v>
                </c:pt>
                <c:pt idx="5457">
                  <c:v>18.715</c:v>
                </c:pt>
                <c:pt idx="5458">
                  <c:v>18.713999999999999</c:v>
                </c:pt>
                <c:pt idx="5459">
                  <c:v>18.713000000000001</c:v>
                </c:pt>
                <c:pt idx="5460">
                  <c:v>18.71</c:v>
                </c:pt>
                <c:pt idx="5461">
                  <c:v>18.702000000000002</c:v>
                </c:pt>
                <c:pt idx="5462">
                  <c:v>18.661000000000001</c:v>
                </c:pt>
                <c:pt idx="5463">
                  <c:v>18.654</c:v>
                </c:pt>
                <c:pt idx="5464">
                  <c:v>18.646000000000001</c:v>
                </c:pt>
                <c:pt idx="5465">
                  <c:v>18.645</c:v>
                </c:pt>
                <c:pt idx="5466">
                  <c:v>18.643999999999998</c:v>
                </c:pt>
                <c:pt idx="5467">
                  <c:v>18.632999999999999</c:v>
                </c:pt>
                <c:pt idx="5468">
                  <c:v>18.596</c:v>
                </c:pt>
                <c:pt idx="5469">
                  <c:v>18.588999999999999</c:v>
                </c:pt>
                <c:pt idx="5470">
                  <c:v>18.548999999999999</c:v>
                </c:pt>
                <c:pt idx="5471">
                  <c:v>18.518999999999998</c:v>
                </c:pt>
                <c:pt idx="5472">
                  <c:v>18.518000000000001</c:v>
                </c:pt>
                <c:pt idx="5473">
                  <c:v>18.518000000000001</c:v>
                </c:pt>
                <c:pt idx="5474">
                  <c:v>18.591999999999999</c:v>
                </c:pt>
                <c:pt idx="5475">
                  <c:v>18.591999999999999</c:v>
                </c:pt>
                <c:pt idx="5476">
                  <c:v>18.581</c:v>
                </c:pt>
                <c:pt idx="5477">
                  <c:v>18.463000000000001</c:v>
                </c:pt>
                <c:pt idx="5478">
                  <c:v>18.353000000000002</c:v>
                </c:pt>
                <c:pt idx="5479">
                  <c:v>18.303000000000001</c:v>
                </c:pt>
                <c:pt idx="5480">
                  <c:v>18.254000000000001</c:v>
                </c:pt>
                <c:pt idx="5481">
                  <c:v>18.213999999999999</c:v>
                </c:pt>
                <c:pt idx="5482">
                  <c:v>18.186</c:v>
                </c:pt>
                <c:pt idx="5483">
                  <c:v>18.201000000000001</c:v>
                </c:pt>
                <c:pt idx="5484">
                  <c:v>18.257999999999999</c:v>
                </c:pt>
                <c:pt idx="5485">
                  <c:v>18.332000000000001</c:v>
                </c:pt>
                <c:pt idx="5486">
                  <c:v>18.440999999999999</c:v>
                </c:pt>
                <c:pt idx="5487">
                  <c:v>18.548999999999999</c:v>
                </c:pt>
                <c:pt idx="5488">
                  <c:v>18.63</c:v>
                </c:pt>
                <c:pt idx="5489">
                  <c:v>18.684000000000001</c:v>
                </c:pt>
                <c:pt idx="5490">
                  <c:v>18.71</c:v>
                </c:pt>
                <c:pt idx="5491">
                  <c:v>18.713000000000001</c:v>
                </c:pt>
                <c:pt idx="5492">
                  <c:v>18.702000000000002</c:v>
                </c:pt>
                <c:pt idx="5493">
                  <c:v>18.690999999999999</c:v>
                </c:pt>
                <c:pt idx="5494">
                  <c:v>18.675000000000001</c:v>
                </c:pt>
                <c:pt idx="5495">
                  <c:v>18.654</c:v>
                </c:pt>
                <c:pt idx="5496">
                  <c:v>18.603000000000002</c:v>
                </c:pt>
                <c:pt idx="5497">
                  <c:v>18.568999999999999</c:v>
                </c:pt>
                <c:pt idx="5498">
                  <c:v>18.553000000000001</c:v>
                </c:pt>
                <c:pt idx="5499">
                  <c:v>18.547000000000001</c:v>
                </c:pt>
                <c:pt idx="5500">
                  <c:v>18.545999999999999</c:v>
                </c:pt>
                <c:pt idx="5501">
                  <c:v>18.567</c:v>
                </c:pt>
                <c:pt idx="5502">
                  <c:v>18.576000000000001</c:v>
                </c:pt>
                <c:pt idx="5503">
                  <c:v>18.581</c:v>
                </c:pt>
                <c:pt idx="5504">
                  <c:v>18.603000000000002</c:v>
                </c:pt>
                <c:pt idx="5505">
                  <c:v>18.620999999999999</c:v>
                </c:pt>
                <c:pt idx="5506">
                  <c:v>18.626999999999999</c:v>
                </c:pt>
                <c:pt idx="5507">
                  <c:v>18.631</c:v>
                </c:pt>
                <c:pt idx="5508">
                  <c:v>18.635000000000002</c:v>
                </c:pt>
                <c:pt idx="5509">
                  <c:v>18.651</c:v>
                </c:pt>
                <c:pt idx="5510">
                  <c:v>18.652999999999999</c:v>
                </c:pt>
                <c:pt idx="5511">
                  <c:v>18.652999999999999</c:v>
                </c:pt>
                <c:pt idx="5512">
                  <c:v>18.652000000000001</c:v>
                </c:pt>
                <c:pt idx="5513">
                  <c:v>18.611000000000001</c:v>
                </c:pt>
                <c:pt idx="5514">
                  <c:v>18.581</c:v>
                </c:pt>
                <c:pt idx="5515">
                  <c:v>18.565000000000001</c:v>
                </c:pt>
                <c:pt idx="5516">
                  <c:v>18.527000000000001</c:v>
                </c:pt>
                <c:pt idx="5517">
                  <c:v>18.5</c:v>
                </c:pt>
                <c:pt idx="5518">
                  <c:v>18.497</c:v>
                </c:pt>
                <c:pt idx="5519">
                  <c:v>18.422999999999998</c:v>
                </c:pt>
                <c:pt idx="5520">
                  <c:v>18.369</c:v>
                </c:pt>
                <c:pt idx="5521">
                  <c:v>18.372</c:v>
                </c:pt>
                <c:pt idx="5522">
                  <c:v>18.376000000000001</c:v>
                </c:pt>
                <c:pt idx="5523">
                  <c:v>18.327999999999999</c:v>
                </c:pt>
                <c:pt idx="5524">
                  <c:v>18.271000000000001</c:v>
                </c:pt>
                <c:pt idx="5525">
                  <c:v>18.263999999999999</c:v>
                </c:pt>
                <c:pt idx="5526">
                  <c:v>18.288</c:v>
                </c:pt>
                <c:pt idx="5527">
                  <c:v>18.298999999999999</c:v>
                </c:pt>
                <c:pt idx="5528">
                  <c:v>18.276</c:v>
                </c:pt>
                <c:pt idx="5529">
                  <c:v>18.295000000000002</c:v>
                </c:pt>
                <c:pt idx="5530">
                  <c:v>18.356999999999999</c:v>
                </c:pt>
                <c:pt idx="5531">
                  <c:v>18.401</c:v>
                </c:pt>
                <c:pt idx="5532">
                  <c:v>18.396000000000001</c:v>
                </c:pt>
                <c:pt idx="5533">
                  <c:v>18.382999999999999</c:v>
                </c:pt>
                <c:pt idx="5534">
                  <c:v>18.388999999999999</c:v>
                </c:pt>
                <c:pt idx="5535">
                  <c:v>18.425000000000001</c:v>
                </c:pt>
                <c:pt idx="5536">
                  <c:v>18.433</c:v>
                </c:pt>
                <c:pt idx="5537">
                  <c:v>18.417000000000002</c:v>
                </c:pt>
                <c:pt idx="5538">
                  <c:v>18.405999999999999</c:v>
                </c:pt>
                <c:pt idx="5539">
                  <c:v>18.422999999999998</c:v>
                </c:pt>
                <c:pt idx="5540">
                  <c:v>18.481999999999999</c:v>
                </c:pt>
                <c:pt idx="5541">
                  <c:v>18.527000000000001</c:v>
                </c:pt>
                <c:pt idx="5542">
                  <c:v>18.532</c:v>
                </c:pt>
                <c:pt idx="5543">
                  <c:v>18.547999999999998</c:v>
                </c:pt>
                <c:pt idx="5544">
                  <c:v>18.582000000000001</c:v>
                </c:pt>
                <c:pt idx="5545">
                  <c:v>18.629000000000001</c:v>
                </c:pt>
                <c:pt idx="5546">
                  <c:v>18.632000000000001</c:v>
                </c:pt>
                <c:pt idx="5547">
                  <c:v>18.646999999999998</c:v>
                </c:pt>
                <c:pt idx="5548">
                  <c:v>18.664000000000001</c:v>
                </c:pt>
                <c:pt idx="5549">
                  <c:v>18.669</c:v>
                </c:pt>
                <c:pt idx="5550">
                  <c:v>18.669</c:v>
                </c:pt>
                <c:pt idx="5551">
                  <c:v>18.666</c:v>
                </c:pt>
                <c:pt idx="5552">
                  <c:v>18.661000000000001</c:v>
                </c:pt>
                <c:pt idx="5553">
                  <c:v>18.652999999999999</c:v>
                </c:pt>
                <c:pt idx="5554">
                  <c:v>18.643000000000001</c:v>
                </c:pt>
                <c:pt idx="5555">
                  <c:v>18.579999999999998</c:v>
                </c:pt>
                <c:pt idx="5556">
                  <c:v>18.526</c:v>
                </c:pt>
                <c:pt idx="5557">
                  <c:v>18.521999999999998</c:v>
                </c:pt>
                <c:pt idx="5558">
                  <c:v>18.465</c:v>
                </c:pt>
                <c:pt idx="5559">
                  <c:v>18.457000000000001</c:v>
                </c:pt>
                <c:pt idx="5560">
                  <c:v>18.454999999999998</c:v>
                </c:pt>
                <c:pt idx="5561">
                  <c:v>18.454000000000001</c:v>
                </c:pt>
                <c:pt idx="5562">
                  <c:v>18.440999999999999</c:v>
                </c:pt>
                <c:pt idx="5563">
                  <c:v>18.472999999999999</c:v>
                </c:pt>
                <c:pt idx="5564">
                  <c:v>18.477</c:v>
                </c:pt>
                <c:pt idx="5565">
                  <c:v>18.483000000000001</c:v>
                </c:pt>
                <c:pt idx="5566">
                  <c:v>18.529</c:v>
                </c:pt>
                <c:pt idx="5567">
                  <c:v>18.559999999999999</c:v>
                </c:pt>
                <c:pt idx="5568">
                  <c:v>18.559999999999999</c:v>
                </c:pt>
                <c:pt idx="5569">
                  <c:v>18.510000000000002</c:v>
                </c:pt>
                <c:pt idx="5570">
                  <c:v>18.465</c:v>
                </c:pt>
                <c:pt idx="5571">
                  <c:v>18.463000000000001</c:v>
                </c:pt>
                <c:pt idx="5572">
                  <c:v>18.46</c:v>
                </c:pt>
                <c:pt idx="5573">
                  <c:v>18.457999999999998</c:v>
                </c:pt>
                <c:pt idx="5574">
                  <c:v>18.463000000000001</c:v>
                </c:pt>
                <c:pt idx="5575">
                  <c:v>18.466999999999999</c:v>
                </c:pt>
                <c:pt idx="5576">
                  <c:v>18.475999999999999</c:v>
                </c:pt>
                <c:pt idx="5577">
                  <c:v>18.465</c:v>
                </c:pt>
                <c:pt idx="5578">
                  <c:v>18.462</c:v>
                </c:pt>
                <c:pt idx="5579">
                  <c:v>18.463999999999999</c:v>
                </c:pt>
                <c:pt idx="5580">
                  <c:v>18.468</c:v>
                </c:pt>
                <c:pt idx="5581">
                  <c:v>18.463000000000001</c:v>
                </c:pt>
                <c:pt idx="5582">
                  <c:v>18.47</c:v>
                </c:pt>
                <c:pt idx="5583">
                  <c:v>18.477</c:v>
                </c:pt>
                <c:pt idx="5584">
                  <c:v>18.472000000000001</c:v>
                </c:pt>
                <c:pt idx="5585">
                  <c:v>18.472999999999999</c:v>
                </c:pt>
                <c:pt idx="5586">
                  <c:v>18.419</c:v>
                </c:pt>
                <c:pt idx="5587">
                  <c:v>18.283999999999999</c:v>
                </c:pt>
                <c:pt idx="5588">
                  <c:v>18.262</c:v>
                </c:pt>
                <c:pt idx="5589">
                  <c:v>18.242999999999999</c:v>
                </c:pt>
                <c:pt idx="5590">
                  <c:v>18.184999999999999</c:v>
                </c:pt>
                <c:pt idx="5591">
                  <c:v>18.111000000000001</c:v>
                </c:pt>
                <c:pt idx="5592">
                  <c:v>18.035</c:v>
                </c:pt>
                <c:pt idx="5593">
                  <c:v>18.036000000000001</c:v>
                </c:pt>
                <c:pt idx="5594">
                  <c:v>18.068999999999999</c:v>
                </c:pt>
                <c:pt idx="5595">
                  <c:v>18.16</c:v>
                </c:pt>
                <c:pt idx="5596">
                  <c:v>18.242000000000001</c:v>
                </c:pt>
                <c:pt idx="5597">
                  <c:v>18.263999999999999</c:v>
                </c:pt>
                <c:pt idx="5598">
                  <c:v>18.257000000000001</c:v>
                </c:pt>
                <c:pt idx="5599">
                  <c:v>18.253</c:v>
                </c:pt>
                <c:pt idx="5600">
                  <c:v>18.22</c:v>
                </c:pt>
                <c:pt idx="5601">
                  <c:v>18.206</c:v>
                </c:pt>
                <c:pt idx="5602">
                  <c:v>18.190999999999999</c:v>
                </c:pt>
                <c:pt idx="5603">
                  <c:v>18.199000000000002</c:v>
                </c:pt>
                <c:pt idx="5604">
                  <c:v>18.22</c:v>
                </c:pt>
                <c:pt idx="5605">
                  <c:v>18.22</c:v>
                </c:pt>
                <c:pt idx="5606">
                  <c:v>18.231000000000002</c:v>
                </c:pt>
                <c:pt idx="5607">
                  <c:v>18.247</c:v>
                </c:pt>
                <c:pt idx="5608">
                  <c:v>18.283999999999999</c:v>
                </c:pt>
                <c:pt idx="5609">
                  <c:v>18.297000000000001</c:v>
                </c:pt>
                <c:pt idx="5610">
                  <c:v>18.306000000000001</c:v>
                </c:pt>
                <c:pt idx="5611">
                  <c:v>18.350999999999999</c:v>
                </c:pt>
                <c:pt idx="5612">
                  <c:v>18.352</c:v>
                </c:pt>
                <c:pt idx="5613">
                  <c:v>18.396999999999998</c:v>
                </c:pt>
                <c:pt idx="5614">
                  <c:v>18.419</c:v>
                </c:pt>
                <c:pt idx="5615">
                  <c:v>18.411999999999999</c:v>
                </c:pt>
                <c:pt idx="5616">
                  <c:v>18.423999999999999</c:v>
                </c:pt>
                <c:pt idx="5617">
                  <c:v>18.431000000000001</c:v>
                </c:pt>
                <c:pt idx="5618">
                  <c:v>18.451000000000001</c:v>
                </c:pt>
                <c:pt idx="5619">
                  <c:v>18.454000000000001</c:v>
                </c:pt>
                <c:pt idx="5620">
                  <c:v>18.457000000000001</c:v>
                </c:pt>
                <c:pt idx="5621">
                  <c:v>18.465</c:v>
                </c:pt>
                <c:pt idx="5622">
                  <c:v>18.547000000000001</c:v>
                </c:pt>
                <c:pt idx="5623">
                  <c:v>18.542999999999999</c:v>
                </c:pt>
                <c:pt idx="5624">
                  <c:v>18.539000000000001</c:v>
                </c:pt>
                <c:pt idx="5625">
                  <c:v>18.481999999999999</c:v>
                </c:pt>
                <c:pt idx="5626">
                  <c:v>18.486999999999998</c:v>
                </c:pt>
                <c:pt idx="5627">
                  <c:v>18.495000000000001</c:v>
                </c:pt>
                <c:pt idx="5628">
                  <c:v>18.486999999999998</c:v>
                </c:pt>
                <c:pt idx="5629">
                  <c:v>18.472999999999999</c:v>
                </c:pt>
                <c:pt idx="5630">
                  <c:v>18.463999999999999</c:v>
                </c:pt>
                <c:pt idx="5631">
                  <c:v>18.449000000000002</c:v>
                </c:pt>
                <c:pt idx="5632">
                  <c:v>18.439</c:v>
                </c:pt>
                <c:pt idx="5633">
                  <c:v>18.431999999999999</c:v>
                </c:pt>
                <c:pt idx="5634">
                  <c:v>18.431999999999999</c:v>
                </c:pt>
                <c:pt idx="5635">
                  <c:v>18.431999999999999</c:v>
                </c:pt>
                <c:pt idx="5636">
                  <c:v>18.469000000000001</c:v>
                </c:pt>
                <c:pt idx="5637">
                  <c:v>18.468</c:v>
                </c:pt>
                <c:pt idx="5638">
                  <c:v>18.475999999999999</c:v>
                </c:pt>
                <c:pt idx="5639">
                  <c:v>18.474</c:v>
                </c:pt>
                <c:pt idx="5640">
                  <c:v>18.472000000000001</c:v>
                </c:pt>
                <c:pt idx="5641">
                  <c:v>18.462</c:v>
                </c:pt>
                <c:pt idx="5642">
                  <c:v>18.463000000000001</c:v>
                </c:pt>
                <c:pt idx="5643">
                  <c:v>18.462</c:v>
                </c:pt>
                <c:pt idx="5644">
                  <c:v>18.463000000000001</c:v>
                </c:pt>
                <c:pt idx="5645">
                  <c:v>18.463000000000001</c:v>
                </c:pt>
                <c:pt idx="5646">
                  <c:v>18.488</c:v>
                </c:pt>
                <c:pt idx="5647">
                  <c:v>18.515000000000001</c:v>
                </c:pt>
                <c:pt idx="5648">
                  <c:v>18.524000000000001</c:v>
                </c:pt>
                <c:pt idx="5649">
                  <c:v>18.527999999999999</c:v>
                </c:pt>
                <c:pt idx="5650">
                  <c:v>18.518999999999998</c:v>
                </c:pt>
                <c:pt idx="5651">
                  <c:v>18.518000000000001</c:v>
                </c:pt>
                <c:pt idx="5652">
                  <c:v>18.541</c:v>
                </c:pt>
                <c:pt idx="5653">
                  <c:v>18.558</c:v>
                </c:pt>
                <c:pt idx="5654">
                  <c:v>18.558</c:v>
                </c:pt>
                <c:pt idx="5655">
                  <c:v>18.559000000000001</c:v>
                </c:pt>
                <c:pt idx="5656">
                  <c:v>18.564</c:v>
                </c:pt>
                <c:pt idx="5657">
                  <c:v>18.584</c:v>
                </c:pt>
                <c:pt idx="5658">
                  <c:v>18.593</c:v>
                </c:pt>
                <c:pt idx="5659">
                  <c:v>18.582000000000001</c:v>
                </c:pt>
                <c:pt idx="5660">
                  <c:v>18.565999999999999</c:v>
                </c:pt>
                <c:pt idx="5661">
                  <c:v>18.535</c:v>
                </c:pt>
                <c:pt idx="5662">
                  <c:v>18.513999999999999</c:v>
                </c:pt>
                <c:pt idx="5663">
                  <c:v>18.481999999999999</c:v>
                </c:pt>
                <c:pt idx="5664">
                  <c:v>18.478999999999999</c:v>
                </c:pt>
                <c:pt idx="5665">
                  <c:v>18.478000000000002</c:v>
                </c:pt>
                <c:pt idx="5666">
                  <c:v>18.475999999999999</c:v>
                </c:pt>
                <c:pt idx="5667">
                  <c:v>18.474</c:v>
                </c:pt>
                <c:pt idx="5668">
                  <c:v>18.46</c:v>
                </c:pt>
                <c:pt idx="5669">
                  <c:v>18.440999999999999</c:v>
                </c:pt>
                <c:pt idx="5670">
                  <c:v>18.439</c:v>
                </c:pt>
                <c:pt idx="5671">
                  <c:v>18.425000000000001</c:v>
                </c:pt>
                <c:pt idx="5672">
                  <c:v>18.41</c:v>
                </c:pt>
                <c:pt idx="5673">
                  <c:v>18.401</c:v>
                </c:pt>
                <c:pt idx="5674">
                  <c:v>18.384</c:v>
                </c:pt>
                <c:pt idx="5675">
                  <c:v>18.376000000000001</c:v>
                </c:pt>
                <c:pt idx="5676">
                  <c:v>18.373000000000001</c:v>
                </c:pt>
                <c:pt idx="5677">
                  <c:v>18.347000000000001</c:v>
                </c:pt>
                <c:pt idx="5678">
                  <c:v>18.346</c:v>
                </c:pt>
                <c:pt idx="5679">
                  <c:v>18.370999999999999</c:v>
                </c:pt>
                <c:pt idx="5680">
                  <c:v>18.376000000000001</c:v>
                </c:pt>
                <c:pt idx="5681">
                  <c:v>18.408999999999999</c:v>
                </c:pt>
                <c:pt idx="5682">
                  <c:v>18.413</c:v>
                </c:pt>
                <c:pt idx="5683">
                  <c:v>18.417000000000002</c:v>
                </c:pt>
                <c:pt idx="5684">
                  <c:v>18.420000000000002</c:v>
                </c:pt>
                <c:pt idx="5685">
                  <c:v>18.414000000000001</c:v>
                </c:pt>
                <c:pt idx="5686">
                  <c:v>18.431000000000001</c:v>
                </c:pt>
                <c:pt idx="5687">
                  <c:v>18.43</c:v>
                </c:pt>
                <c:pt idx="5688">
                  <c:v>18.212</c:v>
                </c:pt>
                <c:pt idx="5689">
                  <c:v>18.155000000000001</c:v>
                </c:pt>
                <c:pt idx="5690">
                  <c:v>18.081</c:v>
                </c:pt>
                <c:pt idx="5691">
                  <c:v>17.98</c:v>
                </c:pt>
                <c:pt idx="5692">
                  <c:v>17.963000000000001</c:v>
                </c:pt>
                <c:pt idx="5693">
                  <c:v>17.925999999999998</c:v>
                </c:pt>
                <c:pt idx="5694">
                  <c:v>17.917999999999999</c:v>
                </c:pt>
                <c:pt idx="5695">
                  <c:v>17.895</c:v>
                </c:pt>
                <c:pt idx="5696">
                  <c:v>17.891999999999999</c:v>
                </c:pt>
                <c:pt idx="5697">
                  <c:v>17.896000000000001</c:v>
                </c:pt>
                <c:pt idx="5698">
                  <c:v>17.93</c:v>
                </c:pt>
                <c:pt idx="5699">
                  <c:v>17.971</c:v>
                </c:pt>
                <c:pt idx="5700">
                  <c:v>17.98</c:v>
                </c:pt>
                <c:pt idx="5701">
                  <c:v>17.984999999999999</c:v>
                </c:pt>
                <c:pt idx="5702">
                  <c:v>17.991</c:v>
                </c:pt>
                <c:pt idx="5703">
                  <c:v>18.001000000000001</c:v>
                </c:pt>
                <c:pt idx="5704">
                  <c:v>17.954999999999998</c:v>
                </c:pt>
                <c:pt idx="5705">
                  <c:v>17.904</c:v>
                </c:pt>
                <c:pt idx="5706">
                  <c:v>17.873999999999999</c:v>
                </c:pt>
                <c:pt idx="5707">
                  <c:v>17.867000000000001</c:v>
                </c:pt>
                <c:pt idx="5708">
                  <c:v>17.788</c:v>
                </c:pt>
                <c:pt idx="5709">
                  <c:v>17.762</c:v>
                </c:pt>
                <c:pt idx="5710">
                  <c:v>17.760999999999999</c:v>
                </c:pt>
                <c:pt idx="5711">
                  <c:v>17.786000000000001</c:v>
                </c:pt>
                <c:pt idx="5712">
                  <c:v>17.800999999999998</c:v>
                </c:pt>
                <c:pt idx="5713">
                  <c:v>17.824999999999999</c:v>
                </c:pt>
                <c:pt idx="5714">
                  <c:v>17.882999999999999</c:v>
                </c:pt>
                <c:pt idx="5715">
                  <c:v>17.901</c:v>
                </c:pt>
                <c:pt idx="5716">
                  <c:v>17.896999999999998</c:v>
                </c:pt>
                <c:pt idx="5717">
                  <c:v>17.934999999999999</c:v>
                </c:pt>
                <c:pt idx="5718">
                  <c:v>17.933</c:v>
                </c:pt>
                <c:pt idx="5719">
                  <c:v>17.957000000000001</c:v>
                </c:pt>
                <c:pt idx="5720">
                  <c:v>17.963999999999999</c:v>
                </c:pt>
                <c:pt idx="5721">
                  <c:v>17.974</c:v>
                </c:pt>
                <c:pt idx="5722">
                  <c:v>18.045999999999999</c:v>
                </c:pt>
                <c:pt idx="5723">
                  <c:v>18.045999999999999</c:v>
                </c:pt>
                <c:pt idx="5724">
                  <c:v>18.045999999999999</c:v>
                </c:pt>
                <c:pt idx="5725">
                  <c:v>18.045000000000002</c:v>
                </c:pt>
                <c:pt idx="5726">
                  <c:v>17.952999999999999</c:v>
                </c:pt>
                <c:pt idx="5727">
                  <c:v>17.934000000000001</c:v>
                </c:pt>
                <c:pt idx="5728">
                  <c:v>17.919</c:v>
                </c:pt>
                <c:pt idx="5729">
                  <c:v>17.888000000000002</c:v>
                </c:pt>
                <c:pt idx="5730">
                  <c:v>17.88</c:v>
                </c:pt>
                <c:pt idx="5731">
                  <c:v>17.925000000000001</c:v>
                </c:pt>
                <c:pt idx="5732">
                  <c:v>17.957000000000001</c:v>
                </c:pt>
                <c:pt idx="5733">
                  <c:v>18.009</c:v>
                </c:pt>
                <c:pt idx="5734">
                  <c:v>17.984000000000002</c:v>
                </c:pt>
                <c:pt idx="5735">
                  <c:v>18.032</c:v>
                </c:pt>
                <c:pt idx="5736">
                  <c:v>18.029</c:v>
                </c:pt>
                <c:pt idx="5737">
                  <c:v>18.038</c:v>
                </c:pt>
                <c:pt idx="5738">
                  <c:v>18.116</c:v>
                </c:pt>
                <c:pt idx="5739">
                  <c:v>18.276</c:v>
                </c:pt>
                <c:pt idx="5740">
                  <c:v>18.315000000000001</c:v>
                </c:pt>
                <c:pt idx="5741">
                  <c:v>18.324999999999999</c:v>
                </c:pt>
                <c:pt idx="5742">
                  <c:v>18.331</c:v>
                </c:pt>
                <c:pt idx="5743">
                  <c:v>18.353000000000002</c:v>
                </c:pt>
                <c:pt idx="5744">
                  <c:v>18.364000000000001</c:v>
                </c:pt>
                <c:pt idx="5745">
                  <c:v>18.364999999999998</c:v>
                </c:pt>
                <c:pt idx="5746">
                  <c:v>18.382000000000001</c:v>
                </c:pt>
                <c:pt idx="5747">
                  <c:v>18.393000000000001</c:v>
                </c:pt>
                <c:pt idx="5748">
                  <c:v>18.43</c:v>
                </c:pt>
                <c:pt idx="5749">
                  <c:v>18.440000000000001</c:v>
                </c:pt>
                <c:pt idx="5750">
                  <c:v>18.352</c:v>
                </c:pt>
                <c:pt idx="5751">
                  <c:v>18.282</c:v>
                </c:pt>
                <c:pt idx="5752">
                  <c:v>18.271999999999998</c:v>
                </c:pt>
                <c:pt idx="5753">
                  <c:v>18.164999999999999</c:v>
                </c:pt>
                <c:pt idx="5754">
                  <c:v>18.151</c:v>
                </c:pt>
                <c:pt idx="5755">
                  <c:v>18.146000000000001</c:v>
                </c:pt>
                <c:pt idx="5756">
                  <c:v>18.141999999999999</c:v>
                </c:pt>
                <c:pt idx="5757">
                  <c:v>18.138999999999999</c:v>
                </c:pt>
                <c:pt idx="5758">
                  <c:v>18.128</c:v>
                </c:pt>
                <c:pt idx="5759">
                  <c:v>18.141999999999999</c:v>
                </c:pt>
                <c:pt idx="5760">
                  <c:v>18.155000000000001</c:v>
                </c:pt>
                <c:pt idx="5761">
                  <c:v>18.155000000000001</c:v>
                </c:pt>
                <c:pt idx="5762">
                  <c:v>18.167000000000002</c:v>
                </c:pt>
                <c:pt idx="5763">
                  <c:v>18.16</c:v>
                </c:pt>
                <c:pt idx="5764">
                  <c:v>18.132999999999999</c:v>
                </c:pt>
                <c:pt idx="5765">
                  <c:v>18.105</c:v>
                </c:pt>
                <c:pt idx="5766">
                  <c:v>18.103999999999999</c:v>
                </c:pt>
                <c:pt idx="5767">
                  <c:v>18.109000000000002</c:v>
                </c:pt>
                <c:pt idx="5768">
                  <c:v>18.097999999999999</c:v>
                </c:pt>
                <c:pt idx="5769">
                  <c:v>18.123000000000001</c:v>
                </c:pt>
                <c:pt idx="5770">
                  <c:v>18.146000000000001</c:v>
                </c:pt>
                <c:pt idx="5771">
                  <c:v>18.152000000000001</c:v>
                </c:pt>
                <c:pt idx="5772">
                  <c:v>18.172000000000001</c:v>
                </c:pt>
                <c:pt idx="5773">
                  <c:v>18.175999999999998</c:v>
                </c:pt>
                <c:pt idx="5774">
                  <c:v>18.172999999999998</c:v>
                </c:pt>
                <c:pt idx="5775">
                  <c:v>18.128</c:v>
                </c:pt>
                <c:pt idx="5776">
                  <c:v>17.876000000000001</c:v>
                </c:pt>
                <c:pt idx="5777">
                  <c:v>17.736999999999998</c:v>
                </c:pt>
                <c:pt idx="5778">
                  <c:v>17.701000000000001</c:v>
                </c:pt>
                <c:pt idx="5779">
                  <c:v>17.696000000000002</c:v>
                </c:pt>
                <c:pt idx="5780">
                  <c:v>17.596</c:v>
                </c:pt>
                <c:pt idx="5781">
                  <c:v>17.605</c:v>
                </c:pt>
                <c:pt idx="5782">
                  <c:v>17.827000000000002</c:v>
                </c:pt>
                <c:pt idx="5783">
                  <c:v>17.856999999999999</c:v>
                </c:pt>
                <c:pt idx="5784">
                  <c:v>18.106000000000002</c:v>
                </c:pt>
                <c:pt idx="5785">
                  <c:v>18.099</c:v>
                </c:pt>
                <c:pt idx="5786">
                  <c:v>18.088999999999999</c:v>
                </c:pt>
                <c:pt idx="5787">
                  <c:v>18.084</c:v>
                </c:pt>
                <c:pt idx="5788">
                  <c:v>18.071000000000002</c:v>
                </c:pt>
                <c:pt idx="5789">
                  <c:v>18.064</c:v>
                </c:pt>
                <c:pt idx="5790">
                  <c:v>18.062999999999999</c:v>
                </c:pt>
                <c:pt idx="5791">
                  <c:v>18.056999999999999</c:v>
                </c:pt>
                <c:pt idx="5792">
                  <c:v>18.055</c:v>
                </c:pt>
                <c:pt idx="5793">
                  <c:v>18.036999999999999</c:v>
                </c:pt>
                <c:pt idx="5794">
                  <c:v>17.960999999999999</c:v>
                </c:pt>
                <c:pt idx="5795">
                  <c:v>17.957000000000001</c:v>
                </c:pt>
                <c:pt idx="5796">
                  <c:v>17.867000000000001</c:v>
                </c:pt>
                <c:pt idx="5797">
                  <c:v>17.61</c:v>
                </c:pt>
                <c:pt idx="5798">
                  <c:v>17.173999999999999</c:v>
                </c:pt>
                <c:pt idx="5799">
                  <c:v>17.018999999999998</c:v>
                </c:pt>
                <c:pt idx="5800">
                  <c:v>16.888000000000002</c:v>
                </c:pt>
                <c:pt idx="5801">
                  <c:v>15.975</c:v>
                </c:pt>
                <c:pt idx="5802">
                  <c:v>15.874000000000001</c:v>
                </c:pt>
                <c:pt idx="5803">
                  <c:v>15.888</c:v>
                </c:pt>
                <c:pt idx="5804">
                  <c:v>15.933999999999999</c:v>
                </c:pt>
                <c:pt idx="5805">
                  <c:v>16</c:v>
                </c:pt>
                <c:pt idx="5806">
                  <c:v>16</c:v>
                </c:pt>
                <c:pt idx="5807">
                  <c:v>16.065000000000001</c:v>
                </c:pt>
                <c:pt idx="5808">
                  <c:v>16.068000000000001</c:v>
                </c:pt>
                <c:pt idx="5809">
                  <c:v>16.114000000000001</c:v>
                </c:pt>
                <c:pt idx="5810">
                  <c:v>16.129000000000001</c:v>
                </c:pt>
                <c:pt idx="5811">
                  <c:v>16.138000000000002</c:v>
                </c:pt>
                <c:pt idx="5812">
                  <c:v>16.172999999999998</c:v>
                </c:pt>
                <c:pt idx="5813">
                  <c:v>16.213999999999999</c:v>
                </c:pt>
                <c:pt idx="5814">
                  <c:v>16.225000000000001</c:v>
                </c:pt>
                <c:pt idx="5815">
                  <c:v>16.242999999999999</c:v>
                </c:pt>
                <c:pt idx="5816">
                  <c:v>16.326000000000001</c:v>
                </c:pt>
                <c:pt idx="5817">
                  <c:v>16.382999999999999</c:v>
                </c:pt>
                <c:pt idx="5818">
                  <c:v>16.385999999999999</c:v>
                </c:pt>
                <c:pt idx="5819">
                  <c:v>16.446999999999999</c:v>
                </c:pt>
                <c:pt idx="5820">
                  <c:v>16.488</c:v>
                </c:pt>
                <c:pt idx="5821">
                  <c:v>16.568000000000001</c:v>
                </c:pt>
                <c:pt idx="5822">
                  <c:v>16.588999999999999</c:v>
                </c:pt>
                <c:pt idx="5823">
                  <c:v>16.600999999999999</c:v>
                </c:pt>
                <c:pt idx="5824">
                  <c:v>16.661999999999999</c:v>
                </c:pt>
                <c:pt idx="5825">
                  <c:v>16.753</c:v>
                </c:pt>
                <c:pt idx="5826">
                  <c:v>16.776</c:v>
                </c:pt>
                <c:pt idx="5827">
                  <c:v>16.812000000000001</c:v>
                </c:pt>
                <c:pt idx="5828">
                  <c:v>16.895</c:v>
                </c:pt>
                <c:pt idx="5829">
                  <c:v>16.957000000000001</c:v>
                </c:pt>
                <c:pt idx="5830">
                  <c:v>17.056000000000001</c:v>
                </c:pt>
                <c:pt idx="5831">
                  <c:v>17.068000000000001</c:v>
                </c:pt>
                <c:pt idx="5832">
                  <c:v>17.164999999999999</c:v>
                </c:pt>
                <c:pt idx="5833">
                  <c:v>17.218</c:v>
                </c:pt>
                <c:pt idx="5834">
                  <c:v>17.323</c:v>
                </c:pt>
                <c:pt idx="5835">
                  <c:v>17.346</c:v>
                </c:pt>
                <c:pt idx="5836">
                  <c:v>17.361000000000001</c:v>
                </c:pt>
                <c:pt idx="5837">
                  <c:v>17.420000000000002</c:v>
                </c:pt>
                <c:pt idx="5838">
                  <c:v>17.527000000000001</c:v>
                </c:pt>
                <c:pt idx="5839">
                  <c:v>17.553999999999998</c:v>
                </c:pt>
                <c:pt idx="5840">
                  <c:v>17.623000000000001</c:v>
                </c:pt>
                <c:pt idx="5841">
                  <c:v>17.774000000000001</c:v>
                </c:pt>
                <c:pt idx="5842">
                  <c:v>17.878</c:v>
                </c:pt>
                <c:pt idx="5843">
                  <c:v>18.018000000000001</c:v>
                </c:pt>
                <c:pt idx="5844">
                  <c:v>18.041</c:v>
                </c:pt>
                <c:pt idx="5845">
                  <c:v>18.167000000000002</c:v>
                </c:pt>
                <c:pt idx="5846">
                  <c:v>18.167000000000002</c:v>
                </c:pt>
                <c:pt idx="5847">
                  <c:v>18.167000000000002</c:v>
                </c:pt>
                <c:pt idx="5848">
                  <c:v>18.167000000000002</c:v>
                </c:pt>
                <c:pt idx="5849">
                  <c:v>18.167000000000002</c:v>
                </c:pt>
                <c:pt idx="5850">
                  <c:v>18.167000000000002</c:v>
                </c:pt>
                <c:pt idx="5851">
                  <c:v>18.163</c:v>
                </c:pt>
                <c:pt idx="5852">
                  <c:v>18.161000000000001</c:v>
                </c:pt>
                <c:pt idx="5853">
                  <c:v>18.155999999999999</c:v>
                </c:pt>
                <c:pt idx="5854">
                  <c:v>18.152000000000001</c:v>
                </c:pt>
                <c:pt idx="5855">
                  <c:v>18.119</c:v>
                </c:pt>
                <c:pt idx="5856">
                  <c:v>18.114999999999998</c:v>
                </c:pt>
                <c:pt idx="5857">
                  <c:v>18.087</c:v>
                </c:pt>
                <c:pt idx="5858">
                  <c:v>18.087</c:v>
                </c:pt>
                <c:pt idx="5859">
                  <c:v>18.106000000000002</c:v>
                </c:pt>
                <c:pt idx="5860">
                  <c:v>18.103999999999999</c:v>
                </c:pt>
                <c:pt idx="5861">
                  <c:v>18.105</c:v>
                </c:pt>
                <c:pt idx="5862">
                  <c:v>18.149999999999999</c:v>
                </c:pt>
                <c:pt idx="5863">
                  <c:v>18.155999999999999</c:v>
                </c:pt>
                <c:pt idx="5864">
                  <c:v>18.143999999999998</c:v>
                </c:pt>
                <c:pt idx="5865">
                  <c:v>18.114999999999998</c:v>
                </c:pt>
                <c:pt idx="5866">
                  <c:v>18.103000000000002</c:v>
                </c:pt>
                <c:pt idx="5867">
                  <c:v>18.053999999999998</c:v>
                </c:pt>
                <c:pt idx="5868">
                  <c:v>18.045999999999999</c:v>
                </c:pt>
                <c:pt idx="5869">
                  <c:v>18.010999999999999</c:v>
                </c:pt>
                <c:pt idx="5870">
                  <c:v>18.02</c:v>
                </c:pt>
                <c:pt idx="5871">
                  <c:v>18.087</c:v>
                </c:pt>
                <c:pt idx="5872">
                  <c:v>18.091000000000001</c:v>
                </c:pt>
                <c:pt idx="5873">
                  <c:v>18.117000000000001</c:v>
                </c:pt>
                <c:pt idx="5874">
                  <c:v>18.135999999999999</c:v>
                </c:pt>
                <c:pt idx="5875">
                  <c:v>18.16</c:v>
                </c:pt>
                <c:pt idx="5876">
                  <c:v>18.16</c:v>
                </c:pt>
                <c:pt idx="5877">
                  <c:v>18.161999999999999</c:v>
                </c:pt>
                <c:pt idx="5878">
                  <c:v>18.109000000000002</c:v>
                </c:pt>
                <c:pt idx="5879">
                  <c:v>18.097000000000001</c:v>
                </c:pt>
                <c:pt idx="5880">
                  <c:v>18.096</c:v>
                </c:pt>
                <c:pt idx="5881">
                  <c:v>18.094999999999999</c:v>
                </c:pt>
                <c:pt idx="5882">
                  <c:v>17.937000000000001</c:v>
                </c:pt>
                <c:pt idx="5883">
                  <c:v>17.928999999999998</c:v>
                </c:pt>
                <c:pt idx="5884">
                  <c:v>17.719000000000001</c:v>
                </c:pt>
                <c:pt idx="5885">
                  <c:v>17.568999999999999</c:v>
                </c:pt>
                <c:pt idx="5886">
                  <c:v>17.439</c:v>
                </c:pt>
                <c:pt idx="5887">
                  <c:v>17.274000000000001</c:v>
                </c:pt>
                <c:pt idx="5888">
                  <c:v>17.177</c:v>
                </c:pt>
                <c:pt idx="5889">
                  <c:v>17.094000000000001</c:v>
                </c:pt>
                <c:pt idx="5890">
                  <c:v>17.018000000000001</c:v>
                </c:pt>
                <c:pt idx="5891">
                  <c:v>16.925999999999998</c:v>
                </c:pt>
                <c:pt idx="5892">
                  <c:v>16.855</c:v>
                </c:pt>
                <c:pt idx="5893">
                  <c:v>16.821000000000002</c:v>
                </c:pt>
                <c:pt idx="5894">
                  <c:v>16.745999999999999</c:v>
                </c:pt>
                <c:pt idx="5895">
                  <c:v>16.702999999999999</c:v>
                </c:pt>
                <c:pt idx="5896">
                  <c:v>16.690999999999999</c:v>
                </c:pt>
                <c:pt idx="5897">
                  <c:v>16.651</c:v>
                </c:pt>
                <c:pt idx="5898">
                  <c:v>16.690999999999999</c:v>
                </c:pt>
                <c:pt idx="5899">
                  <c:v>16.696999999999999</c:v>
                </c:pt>
                <c:pt idx="5900">
                  <c:v>16.739000000000001</c:v>
                </c:pt>
                <c:pt idx="5901">
                  <c:v>16.844999999999999</c:v>
                </c:pt>
                <c:pt idx="5902">
                  <c:v>16.905000000000001</c:v>
                </c:pt>
                <c:pt idx="5903">
                  <c:v>16.919</c:v>
                </c:pt>
                <c:pt idx="5904">
                  <c:v>16.962</c:v>
                </c:pt>
                <c:pt idx="5905">
                  <c:v>17.015000000000001</c:v>
                </c:pt>
                <c:pt idx="5906">
                  <c:v>17.056999999999999</c:v>
                </c:pt>
                <c:pt idx="5907">
                  <c:v>17.093</c:v>
                </c:pt>
                <c:pt idx="5908">
                  <c:v>17.189</c:v>
                </c:pt>
                <c:pt idx="5909">
                  <c:v>17.25</c:v>
                </c:pt>
                <c:pt idx="5910">
                  <c:v>17.361000000000001</c:v>
                </c:pt>
                <c:pt idx="5911">
                  <c:v>17.382999999999999</c:v>
                </c:pt>
                <c:pt idx="5912">
                  <c:v>17.401</c:v>
                </c:pt>
                <c:pt idx="5913">
                  <c:v>17.542999999999999</c:v>
                </c:pt>
                <c:pt idx="5914">
                  <c:v>17.555</c:v>
                </c:pt>
                <c:pt idx="5915">
                  <c:v>17.561</c:v>
                </c:pt>
                <c:pt idx="5916">
                  <c:v>17.68</c:v>
                </c:pt>
                <c:pt idx="5917">
                  <c:v>17.681000000000001</c:v>
                </c:pt>
                <c:pt idx="5918">
                  <c:v>17.681999999999999</c:v>
                </c:pt>
                <c:pt idx="5919">
                  <c:v>17.760000000000002</c:v>
                </c:pt>
                <c:pt idx="5920">
                  <c:v>17.774999999999999</c:v>
                </c:pt>
                <c:pt idx="5921">
                  <c:v>17.844999999999999</c:v>
                </c:pt>
                <c:pt idx="5922">
                  <c:v>17.864000000000001</c:v>
                </c:pt>
                <c:pt idx="5923">
                  <c:v>17.876000000000001</c:v>
                </c:pt>
                <c:pt idx="5924">
                  <c:v>17.898</c:v>
                </c:pt>
                <c:pt idx="5925">
                  <c:v>17.914999999999999</c:v>
                </c:pt>
                <c:pt idx="5926">
                  <c:v>17.954999999999998</c:v>
                </c:pt>
                <c:pt idx="5927">
                  <c:v>18.027999999999999</c:v>
                </c:pt>
                <c:pt idx="5928">
                  <c:v>18.077000000000002</c:v>
                </c:pt>
                <c:pt idx="5929">
                  <c:v>18.088999999999999</c:v>
                </c:pt>
                <c:pt idx="5930">
                  <c:v>18.106999999999999</c:v>
                </c:pt>
                <c:pt idx="5931">
                  <c:v>18.120999999999999</c:v>
                </c:pt>
                <c:pt idx="5932">
                  <c:v>18.103000000000002</c:v>
                </c:pt>
                <c:pt idx="5933">
                  <c:v>18.073</c:v>
                </c:pt>
                <c:pt idx="5934">
                  <c:v>18.058</c:v>
                </c:pt>
                <c:pt idx="5935">
                  <c:v>18.026</c:v>
                </c:pt>
                <c:pt idx="5936">
                  <c:v>18.02</c:v>
                </c:pt>
                <c:pt idx="5937">
                  <c:v>18.004000000000001</c:v>
                </c:pt>
                <c:pt idx="5938">
                  <c:v>17.972999999999999</c:v>
                </c:pt>
                <c:pt idx="5939">
                  <c:v>17.952999999999999</c:v>
                </c:pt>
                <c:pt idx="5940">
                  <c:v>17.927</c:v>
                </c:pt>
                <c:pt idx="5941">
                  <c:v>17.925999999999998</c:v>
                </c:pt>
                <c:pt idx="5942">
                  <c:v>17.925999999999998</c:v>
                </c:pt>
                <c:pt idx="5943">
                  <c:v>17.925000000000001</c:v>
                </c:pt>
                <c:pt idx="5944">
                  <c:v>17.911000000000001</c:v>
                </c:pt>
                <c:pt idx="5945">
                  <c:v>17.920999999999999</c:v>
                </c:pt>
                <c:pt idx="5946">
                  <c:v>17.896999999999998</c:v>
                </c:pt>
                <c:pt idx="5947">
                  <c:v>17.888999999999999</c:v>
                </c:pt>
                <c:pt idx="5948">
                  <c:v>17.882999999999999</c:v>
                </c:pt>
                <c:pt idx="5949">
                  <c:v>17.855</c:v>
                </c:pt>
                <c:pt idx="5950">
                  <c:v>17.815999999999999</c:v>
                </c:pt>
                <c:pt idx="5951">
                  <c:v>17.707999999999998</c:v>
                </c:pt>
                <c:pt idx="5952">
                  <c:v>17.62</c:v>
                </c:pt>
                <c:pt idx="5953">
                  <c:v>17.478000000000002</c:v>
                </c:pt>
                <c:pt idx="5954">
                  <c:v>17.456</c:v>
                </c:pt>
                <c:pt idx="5955">
                  <c:v>17.324000000000002</c:v>
                </c:pt>
                <c:pt idx="5956">
                  <c:v>17.312999999999999</c:v>
                </c:pt>
                <c:pt idx="5957">
                  <c:v>17.352</c:v>
                </c:pt>
                <c:pt idx="5958">
                  <c:v>17.384</c:v>
                </c:pt>
                <c:pt idx="5959">
                  <c:v>17.41</c:v>
                </c:pt>
                <c:pt idx="5960">
                  <c:v>17.503</c:v>
                </c:pt>
                <c:pt idx="5961">
                  <c:v>17.552</c:v>
                </c:pt>
                <c:pt idx="5962">
                  <c:v>17.716000000000001</c:v>
                </c:pt>
                <c:pt idx="5963">
                  <c:v>17.760000000000002</c:v>
                </c:pt>
                <c:pt idx="5964">
                  <c:v>17.888000000000002</c:v>
                </c:pt>
                <c:pt idx="5965">
                  <c:v>17.913</c:v>
                </c:pt>
                <c:pt idx="5966">
                  <c:v>17.927</c:v>
                </c:pt>
                <c:pt idx="5967">
                  <c:v>17.931999999999999</c:v>
                </c:pt>
                <c:pt idx="5968">
                  <c:v>17.971</c:v>
                </c:pt>
                <c:pt idx="5969">
                  <c:v>17.966000000000001</c:v>
                </c:pt>
                <c:pt idx="5970">
                  <c:v>17.960999999999999</c:v>
                </c:pt>
                <c:pt idx="5971">
                  <c:v>17.96</c:v>
                </c:pt>
                <c:pt idx="5972">
                  <c:v>17.957000000000001</c:v>
                </c:pt>
                <c:pt idx="5973">
                  <c:v>17.952000000000002</c:v>
                </c:pt>
                <c:pt idx="5974">
                  <c:v>17.917999999999999</c:v>
                </c:pt>
                <c:pt idx="5975">
                  <c:v>17.928000000000001</c:v>
                </c:pt>
                <c:pt idx="5976">
                  <c:v>17.923999999999999</c:v>
                </c:pt>
                <c:pt idx="5977">
                  <c:v>17.928999999999998</c:v>
                </c:pt>
                <c:pt idx="5978">
                  <c:v>17.931000000000001</c:v>
                </c:pt>
                <c:pt idx="5979">
                  <c:v>17.928999999999998</c:v>
                </c:pt>
                <c:pt idx="5980">
                  <c:v>17.928999999999998</c:v>
                </c:pt>
                <c:pt idx="5981">
                  <c:v>17.919</c:v>
                </c:pt>
                <c:pt idx="5982">
                  <c:v>17.902999999999999</c:v>
                </c:pt>
                <c:pt idx="5983">
                  <c:v>17.864999999999998</c:v>
                </c:pt>
                <c:pt idx="5984">
                  <c:v>17.861999999999998</c:v>
                </c:pt>
                <c:pt idx="5985">
                  <c:v>17.8</c:v>
                </c:pt>
                <c:pt idx="5986">
                  <c:v>17.722999999999999</c:v>
                </c:pt>
                <c:pt idx="5987">
                  <c:v>17.710999999999999</c:v>
                </c:pt>
                <c:pt idx="5988">
                  <c:v>17.673999999999999</c:v>
                </c:pt>
                <c:pt idx="5989">
                  <c:v>17.626000000000001</c:v>
                </c:pt>
                <c:pt idx="5990">
                  <c:v>17.567</c:v>
                </c:pt>
                <c:pt idx="5991">
                  <c:v>17.510999999999999</c:v>
                </c:pt>
                <c:pt idx="5992">
                  <c:v>17.428999999999998</c:v>
                </c:pt>
                <c:pt idx="5993">
                  <c:v>17.425000000000001</c:v>
                </c:pt>
                <c:pt idx="5994">
                  <c:v>17.425000000000001</c:v>
                </c:pt>
                <c:pt idx="5995">
                  <c:v>17.425000000000001</c:v>
                </c:pt>
                <c:pt idx="5996">
                  <c:v>17.419</c:v>
                </c:pt>
                <c:pt idx="5997">
                  <c:v>17.416</c:v>
                </c:pt>
                <c:pt idx="5998">
                  <c:v>17.425999999999998</c:v>
                </c:pt>
                <c:pt idx="5999">
                  <c:v>17.384</c:v>
                </c:pt>
                <c:pt idx="6000">
                  <c:v>17.364000000000001</c:v>
                </c:pt>
                <c:pt idx="6001">
                  <c:v>17.352</c:v>
                </c:pt>
                <c:pt idx="6002">
                  <c:v>17.346</c:v>
                </c:pt>
                <c:pt idx="6003">
                  <c:v>17.381</c:v>
                </c:pt>
                <c:pt idx="6004">
                  <c:v>17.440000000000001</c:v>
                </c:pt>
                <c:pt idx="6005">
                  <c:v>17.486999999999998</c:v>
                </c:pt>
                <c:pt idx="6006">
                  <c:v>17.542000000000002</c:v>
                </c:pt>
                <c:pt idx="6007">
                  <c:v>17.585999999999999</c:v>
                </c:pt>
                <c:pt idx="6008">
                  <c:v>17.670999999999999</c:v>
                </c:pt>
                <c:pt idx="6009">
                  <c:v>17.635999999999999</c:v>
                </c:pt>
                <c:pt idx="6010">
                  <c:v>17.602</c:v>
                </c:pt>
                <c:pt idx="6011">
                  <c:v>17.510000000000002</c:v>
                </c:pt>
                <c:pt idx="6012">
                  <c:v>17.477</c:v>
                </c:pt>
                <c:pt idx="6013">
                  <c:v>17.411000000000001</c:v>
                </c:pt>
                <c:pt idx="6014">
                  <c:v>17.379000000000001</c:v>
                </c:pt>
                <c:pt idx="6015">
                  <c:v>17.347999999999999</c:v>
                </c:pt>
                <c:pt idx="6016">
                  <c:v>17.285</c:v>
                </c:pt>
                <c:pt idx="6017">
                  <c:v>17.263000000000002</c:v>
                </c:pt>
                <c:pt idx="6018">
                  <c:v>17.228000000000002</c:v>
                </c:pt>
                <c:pt idx="6019">
                  <c:v>17.213999999999999</c:v>
                </c:pt>
                <c:pt idx="6020">
                  <c:v>17.166</c:v>
                </c:pt>
                <c:pt idx="6021">
                  <c:v>17.026</c:v>
                </c:pt>
                <c:pt idx="6022">
                  <c:v>16.965</c:v>
                </c:pt>
                <c:pt idx="6023">
                  <c:v>16.84</c:v>
                </c:pt>
                <c:pt idx="6024">
                  <c:v>16.783000000000001</c:v>
                </c:pt>
                <c:pt idx="6025">
                  <c:v>16.779</c:v>
                </c:pt>
                <c:pt idx="6026">
                  <c:v>16.771999999999998</c:v>
                </c:pt>
                <c:pt idx="6027">
                  <c:v>16.582000000000001</c:v>
                </c:pt>
                <c:pt idx="6028">
                  <c:v>16.568000000000001</c:v>
                </c:pt>
                <c:pt idx="6029">
                  <c:v>16.524999999999999</c:v>
                </c:pt>
                <c:pt idx="6030">
                  <c:v>16.536000000000001</c:v>
                </c:pt>
                <c:pt idx="6031">
                  <c:v>16.532</c:v>
                </c:pt>
                <c:pt idx="6032">
                  <c:v>16.524999999999999</c:v>
                </c:pt>
                <c:pt idx="6033">
                  <c:v>16.542999999999999</c:v>
                </c:pt>
                <c:pt idx="6034">
                  <c:v>16.573</c:v>
                </c:pt>
                <c:pt idx="6035">
                  <c:v>16.562999999999999</c:v>
                </c:pt>
                <c:pt idx="6036">
                  <c:v>16.553000000000001</c:v>
                </c:pt>
                <c:pt idx="6037">
                  <c:v>16.431000000000001</c:v>
                </c:pt>
                <c:pt idx="6038">
                  <c:v>16.472999999999999</c:v>
                </c:pt>
                <c:pt idx="6039">
                  <c:v>16.423999999999999</c:v>
                </c:pt>
                <c:pt idx="6040">
                  <c:v>16.393000000000001</c:v>
                </c:pt>
                <c:pt idx="6041">
                  <c:v>16.369</c:v>
                </c:pt>
                <c:pt idx="6042">
                  <c:v>16.305</c:v>
                </c:pt>
                <c:pt idx="6043">
                  <c:v>16.3</c:v>
                </c:pt>
                <c:pt idx="6044">
                  <c:v>16.187999999999999</c:v>
                </c:pt>
                <c:pt idx="6045">
                  <c:v>16.135000000000002</c:v>
                </c:pt>
                <c:pt idx="6046">
                  <c:v>16.097000000000001</c:v>
                </c:pt>
                <c:pt idx="6047">
                  <c:v>16.102</c:v>
                </c:pt>
                <c:pt idx="6048">
                  <c:v>16.105</c:v>
                </c:pt>
                <c:pt idx="6049">
                  <c:v>16.111999999999998</c:v>
                </c:pt>
                <c:pt idx="6050">
                  <c:v>16.151</c:v>
                </c:pt>
                <c:pt idx="6051">
                  <c:v>16.189</c:v>
                </c:pt>
                <c:pt idx="6052">
                  <c:v>16.187000000000001</c:v>
                </c:pt>
                <c:pt idx="6053">
                  <c:v>16.123000000000001</c:v>
                </c:pt>
                <c:pt idx="6054">
                  <c:v>16.113</c:v>
                </c:pt>
                <c:pt idx="6055">
                  <c:v>16.018000000000001</c:v>
                </c:pt>
                <c:pt idx="6056">
                  <c:v>15.961</c:v>
                </c:pt>
                <c:pt idx="6057">
                  <c:v>15.959</c:v>
                </c:pt>
                <c:pt idx="6058">
                  <c:v>16.097999999999999</c:v>
                </c:pt>
                <c:pt idx="6059">
                  <c:v>16.364000000000001</c:v>
                </c:pt>
                <c:pt idx="6060">
                  <c:v>16.452999999999999</c:v>
                </c:pt>
                <c:pt idx="6061">
                  <c:v>16.655999999999999</c:v>
                </c:pt>
                <c:pt idx="6062">
                  <c:v>16.716999999999999</c:v>
                </c:pt>
                <c:pt idx="6063">
                  <c:v>16.821999999999999</c:v>
                </c:pt>
                <c:pt idx="6064">
                  <c:v>16.84</c:v>
                </c:pt>
                <c:pt idx="6065">
                  <c:v>17.053000000000001</c:v>
                </c:pt>
                <c:pt idx="6066">
                  <c:v>17.04</c:v>
                </c:pt>
                <c:pt idx="6067">
                  <c:v>17.033000000000001</c:v>
                </c:pt>
                <c:pt idx="6068">
                  <c:v>16.998999999999999</c:v>
                </c:pt>
                <c:pt idx="6069">
                  <c:v>16.913</c:v>
                </c:pt>
                <c:pt idx="6070">
                  <c:v>16.864000000000001</c:v>
                </c:pt>
                <c:pt idx="6071">
                  <c:v>16.923999999999999</c:v>
                </c:pt>
                <c:pt idx="6072">
                  <c:v>17.021000000000001</c:v>
                </c:pt>
                <c:pt idx="6073">
                  <c:v>17.146999999999998</c:v>
                </c:pt>
                <c:pt idx="6074">
                  <c:v>17.201000000000001</c:v>
                </c:pt>
                <c:pt idx="6075">
                  <c:v>17.221</c:v>
                </c:pt>
                <c:pt idx="6076">
                  <c:v>17.363</c:v>
                </c:pt>
                <c:pt idx="6077">
                  <c:v>17.38</c:v>
                </c:pt>
                <c:pt idx="6078">
                  <c:v>17.395</c:v>
                </c:pt>
                <c:pt idx="6079">
                  <c:v>17.402999999999999</c:v>
                </c:pt>
                <c:pt idx="6080">
                  <c:v>17.425000000000001</c:v>
                </c:pt>
                <c:pt idx="6081">
                  <c:v>17.439</c:v>
                </c:pt>
                <c:pt idx="6082">
                  <c:v>17.457999999999998</c:v>
                </c:pt>
                <c:pt idx="6083">
                  <c:v>17.452000000000002</c:v>
                </c:pt>
                <c:pt idx="6084">
                  <c:v>17.431000000000001</c:v>
                </c:pt>
                <c:pt idx="6085">
                  <c:v>17.425000000000001</c:v>
                </c:pt>
                <c:pt idx="6086">
                  <c:v>17.422999999999998</c:v>
                </c:pt>
                <c:pt idx="6087">
                  <c:v>17.437999999999999</c:v>
                </c:pt>
                <c:pt idx="6088">
                  <c:v>17.437999999999999</c:v>
                </c:pt>
                <c:pt idx="6089">
                  <c:v>17.452999999999999</c:v>
                </c:pt>
                <c:pt idx="6090">
                  <c:v>17.439</c:v>
                </c:pt>
                <c:pt idx="6091">
                  <c:v>17.381</c:v>
                </c:pt>
                <c:pt idx="6092">
                  <c:v>17.324999999999999</c:v>
                </c:pt>
                <c:pt idx="6093">
                  <c:v>17.266999999999999</c:v>
                </c:pt>
                <c:pt idx="6094">
                  <c:v>17.184000000000001</c:v>
                </c:pt>
                <c:pt idx="6095">
                  <c:v>17.152000000000001</c:v>
                </c:pt>
                <c:pt idx="6096">
                  <c:v>17.149000000000001</c:v>
                </c:pt>
                <c:pt idx="6097">
                  <c:v>17.131</c:v>
                </c:pt>
                <c:pt idx="6098">
                  <c:v>17.141999999999999</c:v>
                </c:pt>
                <c:pt idx="6099">
                  <c:v>17.166</c:v>
                </c:pt>
                <c:pt idx="6100">
                  <c:v>17.184999999999999</c:v>
                </c:pt>
                <c:pt idx="6101">
                  <c:v>17.236000000000001</c:v>
                </c:pt>
                <c:pt idx="6102">
                  <c:v>17.279</c:v>
                </c:pt>
                <c:pt idx="6103">
                  <c:v>17.338000000000001</c:v>
                </c:pt>
                <c:pt idx="6104">
                  <c:v>17.37</c:v>
                </c:pt>
                <c:pt idx="6105">
                  <c:v>17.367000000000001</c:v>
                </c:pt>
                <c:pt idx="6106">
                  <c:v>17.355</c:v>
                </c:pt>
                <c:pt idx="6107">
                  <c:v>17.353000000000002</c:v>
                </c:pt>
                <c:pt idx="6108">
                  <c:v>17.358000000000001</c:v>
                </c:pt>
                <c:pt idx="6109">
                  <c:v>17.358000000000001</c:v>
                </c:pt>
                <c:pt idx="6110">
                  <c:v>17.356000000000002</c:v>
                </c:pt>
                <c:pt idx="6111">
                  <c:v>17.370999999999999</c:v>
                </c:pt>
                <c:pt idx="6112">
                  <c:v>17.372</c:v>
                </c:pt>
                <c:pt idx="6113">
                  <c:v>17.373000000000001</c:v>
                </c:pt>
                <c:pt idx="6114">
                  <c:v>17.373000000000001</c:v>
                </c:pt>
                <c:pt idx="6115">
                  <c:v>17.385000000000002</c:v>
                </c:pt>
                <c:pt idx="6116">
                  <c:v>17.385000000000002</c:v>
                </c:pt>
                <c:pt idx="6117">
                  <c:v>17.379000000000001</c:v>
                </c:pt>
                <c:pt idx="6118">
                  <c:v>17.353999999999999</c:v>
                </c:pt>
                <c:pt idx="6119">
                  <c:v>17.346</c:v>
                </c:pt>
                <c:pt idx="6120">
                  <c:v>17.341999999999999</c:v>
                </c:pt>
                <c:pt idx="6121">
                  <c:v>17.334</c:v>
                </c:pt>
                <c:pt idx="6122">
                  <c:v>17.329000000000001</c:v>
                </c:pt>
                <c:pt idx="6123">
                  <c:v>17.329999999999998</c:v>
                </c:pt>
                <c:pt idx="6124">
                  <c:v>17.329999999999998</c:v>
                </c:pt>
                <c:pt idx="6125">
                  <c:v>17.331</c:v>
                </c:pt>
                <c:pt idx="6126">
                  <c:v>17.3</c:v>
                </c:pt>
                <c:pt idx="6127">
                  <c:v>17.254000000000001</c:v>
                </c:pt>
                <c:pt idx="6128">
                  <c:v>17.209</c:v>
                </c:pt>
                <c:pt idx="6129">
                  <c:v>17.199000000000002</c:v>
                </c:pt>
                <c:pt idx="6130">
                  <c:v>17.193999999999999</c:v>
                </c:pt>
                <c:pt idx="6131">
                  <c:v>17.151</c:v>
                </c:pt>
                <c:pt idx="6132">
                  <c:v>17.135999999999999</c:v>
                </c:pt>
                <c:pt idx="6133">
                  <c:v>17.134</c:v>
                </c:pt>
                <c:pt idx="6134">
                  <c:v>17.137</c:v>
                </c:pt>
                <c:pt idx="6135">
                  <c:v>17.184999999999999</c:v>
                </c:pt>
                <c:pt idx="6136">
                  <c:v>17.192</c:v>
                </c:pt>
                <c:pt idx="6137">
                  <c:v>17.335000000000001</c:v>
                </c:pt>
                <c:pt idx="6138">
                  <c:v>17.361999999999998</c:v>
                </c:pt>
                <c:pt idx="6139">
                  <c:v>17.367999999999999</c:v>
                </c:pt>
                <c:pt idx="6140">
                  <c:v>17.402999999999999</c:v>
                </c:pt>
                <c:pt idx="6141">
                  <c:v>17.378</c:v>
                </c:pt>
                <c:pt idx="6142">
                  <c:v>17.376000000000001</c:v>
                </c:pt>
                <c:pt idx="6143">
                  <c:v>17.355</c:v>
                </c:pt>
                <c:pt idx="6144">
                  <c:v>17.376000000000001</c:v>
                </c:pt>
                <c:pt idx="6145">
                  <c:v>17.437999999999999</c:v>
                </c:pt>
                <c:pt idx="6146">
                  <c:v>17.460999999999999</c:v>
                </c:pt>
                <c:pt idx="6147">
                  <c:v>17.484000000000002</c:v>
                </c:pt>
                <c:pt idx="6148">
                  <c:v>17.579999999999998</c:v>
                </c:pt>
                <c:pt idx="6149">
                  <c:v>17.596</c:v>
                </c:pt>
                <c:pt idx="6150">
                  <c:v>17.565000000000001</c:v>
                </c:pt>
                <c:pt idx="6151">
                  <c:v>17.513999999999999</c:v>
                </c:pt>
                <c:pt idx="6152">
                  <c:v>17.510000000000002</c:v>
                </c:pt>
                <c:pt idx="6153">
                  <c:v>17.501000000000001</c:v>
                </c:pt>
                <c:pt idx="6154">
                  <c:v>17.414000000000001</c:v>
                </c:pt>
                <c:pt idx="6155">
                  <c:v>17.41</c:v>
                </c:pt>
                <c:pt idx="6156">
                  <c:v>17.393000000000001</c:v>
                </c:pt>
                <c:pt idx="6157">
                  <c:v>17.367999999999999</c:v>
                </c:pt>
                <c:pt idx="6158">
                  <c:v>17.32</c:v>
                </c:pt>
                <c:pt idx="6159">
                  <c:v>17.29</c:v>
                </c:pt>
                <c:pt idx="6160">
                  <c:v>17.25</c:v>
                </c:pt>
                <c:pt idx="6161">
                  <c:v>17.231999999999999</c:v>
                </c:pt>
                <c:pt idx="6162">
                  <c:v>17.196000000000002</c:v>
                </c:pt>
                <c:pt idx="6163">
                  <c:v>17.231999999999999</c:v>
                </c:pt>
                <c:pt idx="6164">
                  <c:v>17.254999999999999</c:v>
                </c:pt>
                <c:pt idx="6165">
                  <c:v>17.297000000000001</c:v>
                </c:pt>
                <c:pt idx="6166">
                  <c:v>17.335000000000001</c:v>
                </c:pt>
                <c:pt idx="6167">
                  <c:v>17.363</c:v>
                </c:pt>
                <c:pt idx="6168">
                  <c:v>17.343</c:v>
                </c:pt>
                <c:pt idx="6169">
                  <c:v>17.341000000000001</c:v>
                </c:pt>
                <c:pt idx="6170">
                  <c:v>17.324000000000002</c:v>
                </c:pt>
                <c:pt idx="6171">
                  <c:v>17.29</c:v>
                </c:pt>
                <c:pt idx="6172">
                  <c:v>17.283000000000001</c:v>
                </c:pt>
                <c:pt idx="6173">
                  <c:v>17.285</c:v>
                </c:pt>
                <c:pt idx="6174">
                  <c:v>17.303000000000001</c:v>
                </c:pt>
                <c:pt idx="6175">
                  <c:v>17.305</c:v>
                </c:pt>
                <c:pt idx="6176">
                  <c:v>17.334</c:v>
                </c:pt>
                <c:pt idx="6177">
                  <c:v>17.378</c:v>
                </c:pt>
                <c:pt idx="6178">
                  <c:v>17.495000000000001</c:v>
                </c:pt>
                <c:pt idx="6179">
                  <c:v>17.478000000000002</c:v>
                </c:pt>
                <c:pt idx="6180">
                  <c:v>17.47</c:v>
                </c:pt>
                <c:pt idx="6181">
                  <c:v>17.457000000000001</c:v>
                </c:pt>
                <c:pt idx="6182">
                  <c:v>17.434999999999999</c:v>
                </c:pt>
                <c:pt idx="6183">
                  <c:v>17.422999999999998</c:v>
                </c:pt>
                <c:pt idx="6184">
                  <c:v>17.428000000000001</c:v>
                </c:pt>
                <c:pt idx="6185">
                  <c:v>17.422000000000001</c:v>
                </c:pt>
                <c:pt idx="6186">
                  <c:v>17.417999999999999</c:v>
                </c:pt>
                <c:pt idx="6187">
                  <c:v>17.495999999999999</c:v>
                </c:pt>
                <c:pt idx="6188">
                  <c:v>17.495999999999999</c:v>
                </c:pt>
                <c:pt idx="6189">
                  <c:v>17.498000000000001</c:v>
                </c:pt>
                <c:pt idx="6190">
                  <c:v>17.498000000000001</c:v>
                </c:pt>
                <c:pt idx="6191">
                  <c:v>17.443000000000001</c:v>
                </c:pt>
                <c:pt idx="6192">
                  <c:v>17.440999999999999</c:v>
                </c:pt>
                <c:pt idx="6193">
                  <c:v>17.437999999999999</c:v>
                </c:pt>
                <c:pt idx="6194">
                  <c:v>17.449000000000002</c:v>
                </c:pt>
                <c:pt idx="6195">
                  <c:v>17.478000000000002</c:v>
                </c:pt>
                <c:pt idx="6196">
                  <c:v>17.5</c:v>
                </c:pt>
                <c:pt idx="6197">
                  <c:v>17.536999999999999</c:v>
                </c:pt>
                <c:pt idx="6198">
                  <c:v>17.565000000000001</c:v>
                </c:pt>
                <c:pt idx="6199">
                  <c:v>17.565000000000001</c:v>
                </c:pt>
                <c:pt idx="6200">
                  <c:v>17.599</c:v>
                </c:pt>
                <c:pt idx="6201">
                  <c:v>17.59</c:v>
                </c:pt>
                <c:pt idx="6202">
                  <c:v>17.597999999999999</c:v>
                </c:pt>
                <c:pt idx="6203">
                  <c:v>17.594000000000001</c:v>
                </c:pt>
                <c:pt idx="6204">
                  <c:v>17.603000000000002</c:v>
                </c:pt>
                <c:pt idx="6205">
                  <c:v>17.643999999999998</c:v>
                </c:pt>
                <c:pt idx="6206">
                  <c:v>17.651</c:v>
                </c:pt>
                <c:pt idx="6207">
                  <c:v>17.657</c:v>
                </c:pt>
                <c:pt idx="6208">
                  <c:v>17.655999999999999</c:v>
                </c:pt>
                <c:pt idx="6209">
                  <c:v>17.645</c:v>
                </c:pt>
                <c:pt idx="6210">
                  <c:v>17.631</c:v>
                </c:pt>
                <c:pt idx="6211">
                  <c:v>17.629000000000001</c:v>
                </c:pt>
                <c:pt idx="6212">
                  <c:v>17.622</c:v>
                </c:pt>
                <c:pt idx="6213">
                  <c:v>17.582000000000001</c:v>
                </c:pt>
                <c:pt idx="6214">
                  <c:v>17.568000000000001</c:v>
                </c:pt>
                <c:pt idx="6215">
                  <c:v>17.574999999999999</c:v>
                </c:pt>
                <c:pt idx="6216">
                  <c:v>17.585000000000001</c:v>
                </c:pt>
                <c:pt idx="6217">
                  <c:v>17.596</c:v>
                </c:pt>
                <c:pt idx="6218">
                  <c:v>17.594000000000001</c:v>
                </c:pt>
                <c:pt idx="6219">
                  <c:v>17.597000000000001</c:v>
                </c:pt>
                <c:pt idx="6220">
                  <c:v>17.594999999999999</c:v>
                </c:pt>
                <c:pt idx="6221">
                  <c:v>17.579000000000001</c:v>
                </c:pt>
                <c:pt idx="6222">
                  <c:v>17.561</c:v>
                </c:pt>
                <c:pt idx="6223">
                  <c:v>17.559000000000001</c:v>
                </c:pt>
                <c:pt idx="6224">
                  <c:v>17.564</c:v>
                </c:pt>
                <c:pt idx="6225">
                  <c:v>17.588000000000001</c:v>
                </c:pt>
                <c:pt idx="6226">
                  <c:v>17.591000000000001</c:v>
                </c:pt>
                <c:pt idx="6227">
                  <c:v>17.538</c:v>
                </c:pt>
                <c:pt idx="6228">
                  <c:v>17.52</c:v>
                </c:pt>
                <c:pt idx="6229">
                  <c:v>17.477</c:v>
                </c:pt>
                <c:pt idx="6230">
                  <c:v>17.454999999999998</c:v>
                </c:pt>
                <c:pt idx="6231">
                  <c:v>17.433</c:v>
                </c:pt>
                <c:pt idx="6232">
                  <c:v>17.431000000000001</c:v>
                </c:pt>
                <c:pt idx="6233">
                  <c:v>17.43</c:v>
                </c:pt>
                <c:pt idx="6234">
                  <c:v>17.425000000000001</c:v>
                </c:pt>
                <c:pt idx="6235">
                  <c:v>17.443999999999999</c:v>
                </c:pt>
                <c:pt idx="6236">
                  <c:v>17.481000000000002</c:v>
                </c:pt>
                <c:pt idx="6237">
                  <c:v>17.533000000000001</c:v>
                </c:pt>
                <c:pt idx="6238">
                  <c:v>17.579999999999998</c:v>
                </c:pt>
                <c:pt idx="6239">
                  <c:v>17.567</c:v>
                </c:pt>
                <c:pt idx="6240">
                  <c:v>17.548999999999999</c:v>
                </c:pt>
                <c:pt idx="6241">
                  <c:v>17.52</c:v>
                </c:pt>
                <c:pt idx="6242">
                  <c:v>17.55</c:v>
                </c:pt>
                <c:pt idx="6243">
                  <c:v>17.55</c:v>
                </c:pt>
                <c:pt idx="6244">
                  <c:v>17.55</c:v>
                </c:pt>
                <c:pt idx="6245">
                  <c:v>17.550999999999998</c:v>
                </c:pt>
                <c:pt idx="6246">
                  <c:v>17.577000000000002</c:v>
                </c:pt>
                <c:pt idx="6247">
                  <c:v>17.582999999999998</c:v>
                </c:pt>
                <c:pt idx="6248">
                  <c:v>17.573</c:v>
                </c:pt>
                <c:pt idx="6249">
                  <c:v>17.565999999999999</c:v>
                </c:pt>
                <c:pt idx="6250">
                  <c:v>17.553999999999998</c:v>
                </c:pt>
                <c:pt idx="6251">
                  <c:v>17.547999999999998</c:v>
                </c:pt>
                <c:pt idx="6252">
                  <c:v>17.533999999999999</c:v>
                </c:pt>
                <c:pt idx="6253">
                  <c:v>17.524000000000001</c:v>
                </c:pt>
                <c:pt idx="6254">
                  <c:v>17.510000000000002</c:v>
                </c:pt>
                <c:pt idx="6255">
                  <c:v>17.46</c:v>
                </c:pt>
                <c:pt idx="6256">
                  <c:v>17.45</c:v>
                </c:pt>
                <c:pt idx="6257">
                  <c:v>17.446999999999999</c:v>
                </c:pt>
                <c:pt idx="6258">
                  <c:v>17.446000000000002</c:v>
                </c:pt>
                <c:pt idx="6259">
                  <c:v>17.47</c:v>
                </c:pt>
                <c:pt idx="6260">
                  <c:v>17.478000000000002</c:v>
                </c:pt>
                <c:pt idx="6261">
                  <c:v>17.504999999999999</c:v>
                </c:pt>
                <c:pt idx="6262">
                  <c:v>17.526</c:v>
                </c:pt>
                <c:pt idx="6263">
                  <c:v>17.552</c:v>
                </c:pt>
                <c:pt idx="6264">
                  <c:v>17.565999999999999</c:v>
                </c:pt>
                <c:pt idx="6265">
                  <c:v>17.561</c:v>
                </c:pt>
                <c:pt idx="6266">
                  <c:v>17.545000000000002</c:v>
                </c:pt>
                <c:pt idx="6267">
                  <c:v>17.530999999999999</c:v>
                </c:pt>
                <c:pt idx="6268">
                  <c:v>17.526</c:v>
                </c:pt>
                <c:pt idx="6269">
                  <c:v>17.501999999999999</c:v>
                </c:pt>
                <c:pt idx="6270">
                  <c:v>17.492000000000001</c:v>
                </c:pt>
                <c:pt idx="6271">
                  <c:v>17.533000000000001</c:v>
                </c:pt>
                <c:pt idx="6272">
                  <c:v>17.579000000000001</c:v>
                </c:pt>
                <c:pt idx="6273">
                  <c:v>17.596</c:v>
                </c:pt>
                <c:pt idx="6274">
                  <c:v>17.599</c:v>
                </c:pt>
                <c:pt idx="6275">
                  <c:v>17.588999999999999</c:v>
                </c:pt>
                <c:pt idx="6276">
                  <c:v>17.579999999999998</c:v>
                </c:pt>
                <c:pt idx="6277">
                  <c:v>17.571999999999999</c:v>
                </c:pt>
                <c:pt idx="6278">
                  <c:v>17.542000000000002</c:v>
                </c:pt>
                <c:pt idx="6279">
                  <c:v>17.53</c:v>
                </c:pt>
                <c:pt idx="6280">
                  <c:v>17.52</c:v>
                </c:pt>
                <c:pt idx="6281">
                  <c:v>17.477</c:v>
                </c:pt>
                <c:pt idx="6282">
                  <c:v>17.472000000000001</c:v>
                </c:pt>
                <c:pt idx="6283">
                  <c:v>17.436</c:v>
                </c:pt>
                <c:pt idx="6284">
                  <c:v>17.393999999999998</c:v>
                </c:pt>
                <c:pt idx="6285">
                  <c:v>17.324000000000002</c:v>
                </c:pt>
                <c:pt idx="6286">
                  <c:v>17.303000000000001</c:v>
                </c:pt>
                <c:pt idx="6287">
                  <c:v>17.315000000000001</c:v>
                </c:pt>
                <c:pt idx="6288">
                  <c:v>17.332999999999998</c:v>
                </c:pt>
                <c:pt idx="6289">
                  <c:v>17.419</c:v>
                </c:pt>
                <c:pt idx="6290">
                  <c:v>17.538</c:v>
                </c:pt>
                <c:pt idx="6291">
                  <c:v>17.54</c:v>
                </c:pt>
                <c:pt idx="6292">
                  <c:v>17.541</c:v>
                </c:pt>
                <c:pt idx="6293">
                  <c:v>17.542999999999999</c:v>
                </c:pt>
                <c:pt idx="6294">
                  <c:v>17.593</c:v>
                </c:pt>
                <c:pt idx="6295">
                  <c:v>17.597000000000001</c:v>
                </c:pt>
                <c:pt idx="6296">
                  <c:v>17.591000000000001</c:v>
                </c:pt>
                <c:pt idx="6297">
                  <c:v>17.588999999999999</c:v>
                </c:pt>
                <c:pt idx="6298">
                  <c:v>17.591999999999999</c:v>
                </c:pt>
                <c:pt idx="6299">
                  <c:v>17.565000000000001</c:v>
                </c:pt>
                <c:pt idx="6300">
                  <c:v>17.559999999999999</c:v>
                </c:pt>
                <c:pt idx="6301">
                  <c:v>17.558</c:v>
                </c:pt>
                <c:pt idx="6302">
                  <c:v>17.556999999999999</c:v>
                </c:pt>
                <c:pt idx="6303">
                  <c:v>17.552</c:v>
                </c:pt>
                <c:pt idx="6304">
                  <c:v>17.548999999999999</c:v>
                </c:pt>
                <c:pt idx="6305">
                  <c:v>17.550999999999998</c:v>
                </c:pt>
                <c:pt idx="6306">
                  <c:v>17.544</c:v>
                </c:pt>
                <c:pt idx="6307">
                  <c:v>17.532</c:v>
                </c:pt>
                <c:pt idx="6308">
                  <c:v>17.474</c:v>
                </c:pt>
                <c:pt idx="6309">
                  <c:v>17.414999999999999</c:v>
                </c:pt>
                <c:pt idx="6310">
                  <c:v>17.414999999999999</c:v>
                </c:pt>
                <c:pt idx="6311">
                  <c:v>17.427</c:v>
                </c:pt>
                <c:pt idx="6312">
                  <c:v>17.428000000000001</c:v>
                </c:pt>
                <c:pt idx="6313">
                  <c:v>17.393999999999998</c:v>
                </c:pt>
                <c:pt idx="6314">
                  <c:v>17.388999999999999</c:v>
                </c:pt>
                <c:pt idx="6315">
                  <c:v>17.395</c:v>
                </c:pt>
                <c:pt idx="6316">
                  <c:v>17.395</c:v>
                </c:pt>
                <c:pt idx="6317">
                  <c:v>17.382999999999999</c:v>
                </c:pt>
                <c:pt idx="6318">
                  <c:v>17.344999999999999</c:v>
                </c:pt>
                <c:pt idx="6319">
                  <c:v>17.306999999999999</c:v>
                </c:pt>
                <c:pt idx="6320">
                  <c:v>17.245000000000001</c:v>
                </c:pt>
                <c:pt idx="6321">
                  <c:v>17.148</c:v>
                </c:pt>
                <c:pt idx="6322">
                  <c:v>17.138999999999999</c:v>
                </c:pt>
                <c:pt idx="6323">
                  <c:v>17.135000000000002</c:v>
                </c:pt>
                <c:pt idx="6324">
                  <c:v>17.119</c:v>
                </c:pt>
                <c:pt idx="6325">
                  <c:v>17.082000000000001</c:v>
                </c:pt>
                <c:pt idx="6326">
                  <c:v>17.053000000000001</c:v>
                </c:pt>
                <c:pt idx="6327">
                  <c:v>17.03</c:v>
                </c:pt>
                <c:pt idx="6328">
                  <c:v>17.001000000000001</c:v>
                </c:pt>
                <c:pt idx="6329">
                  <c:v>16.901</c:v>
                </c:pt>
                <c:pt idx="6330">
                  <c:v>16.919</c:v>
                </c:pt>
                <c:pt idx="6331">
                  <c:v>16.919</c:v>
                </c:pt>
                <c:pt idx="6332">
                  <c:v>16.920999999999999</c:v>
                </c:pt>
                <c:pt idx="6333">
                  <c:v>16.925999999999998</c:v>
                </c:pt>
                <c:pt idx="6334">
                  <c:v>17.117999999999999</c:v>
                </c:pt>
                <c:pt idx="6335">
                  <c:v>17.221</c:v>
                </c:pt>
                <c:pt idx="6336">
                  <c:v>17.268000000000001</c:v>
                </c:pt>
                <c:pt idx="6337">
                  <c:v>17.326000000000001</c:v>
                </c:pt>
                <c:pt idx="6338">
                  <c:v>17.361000000000001</c:v>
                </c:pt>
                <c:pt idx="6339">
                  <c:v>17.373000000000001</c:v>
                </c:pt>
                <c:pt idx="6340">
                  <c:v>17.37</c:v>
                </c:pt>
                <c:pt idx="6341">
                  <c:v>17.361999999999998</c:v>
                </c:pt>
                <c:pt idx="6342">
                  <c:v>17.353000000000002</c:v>
                </c:pt>
                <c:pt idx="6343">
                  <c:v>17.311</c:v>
                </c:pt>
                <c:pt idx="6344">
                  <c:v>17.286999999999999</c:v>
                </c:pt>
                <c:pt idx="6345">
                  <c:v>17.306000000000001</c:v>
                </c:pt>
                <c:pt idx="6346">
                  <c:v>17.356999999999999</c:v>
                </c:pt>
                <c:pt idx="6347">
                  <c:v>17.385000000000002</c:v>
                </c:pt>
                <c:pt idx="6348">
                  <c:v>17.399000000000001</c:v>
                </c:pt>
                <c:pt idx="6349">
                  <c:v>17.460999999999999</c:v>
                </c:pt>
                <c:pt idx="6350">
                  <c:v>17.463000000000001</c:v>
                </c:pt>
                <c:pt idx="6351">
                  <c:v>17.494</c:v>
                </c:pt>
                <c:pt idx="6352">
                  <c:v>17.492000000000001</c:v>
                </c:pt>
                <c:pt idx="6353">
                  <c:v>17.481999999999999</c:v>
                </c:pt>
                <c:pt idx="6354">
                  <c:v>17.445</c:v>
                </c:pt>
                <c:pt idx="6355">
                  <c:v>17.420999999999999</c:v>
                </c:pt>
                <c:pt idx="6356">
                  <c:v>17.353000000000002</c:v>
                </c:pt>
                <c:pt idx="6357">
                  <c:v>17.344999999999999</c:v>
                </c:pt>
                <c:pt idx="6358">
                  <c:v>17.326000000000001</c:v>
                </c:pt>
                <c:pt idx="6359">
                  <c:v>17.300999999999998</c:v>
                </c:pt>
                <c:pt idx="6360">
                  <c:v>17.277000000000001</c:v>
                </c:pt>
                <c:pt idx="6361">
                  <c:v>17.245999999999999</c:v>
                </c:pt>
                <c:pt idx="6362">
                  <c:v>17.231999999999999</c:v>
                </c:pt>
                <c:pt idx="6363">
                  <c:v>17.209</c:v>
                </c:pt>
                <c:pt idx="6364">
                  <c:v>17.187000000000001</c:v>
                </c:pt>
                <c:pt idx="6365">
                  <c:v>17.172000000000001</c:v>
                </c:pt>
                <c:pt idx="6366">
                  <c:v>17.146000000000001</c:v>
                </c:pt>
                <c:pt idx="6367">
                  <c:v>17.186</c:v>
                </c:pt>
                <c:pt idx="6368">
                  <c:v>17.202000000000002</c:v>
                </c:pt>
                <c:pt idx="6369">
                  <c:v>17.209</c:v>
                </c:pt>
                <c:pt idx="6370">
                  <c:v>17.234999999999999</c:v>
                </c:pt>
                <c:pt idx="6371">
                  <c:v>17.239999999999998</c:v>
                </c:pt>
                <c:pt idx="6372">
                  <c:v>17.242999999999999</c:v>
                </c:pt>
                <c:pt idx="6373">
                  <c:v>17.248000000000001</c:v>
                </c:pt>
                <c:pt idx="6374">
                  <c:v>17.280999999999999</c:v>
                </c:pt>
                <c:pt idx="6375">
                  <c:v>17.303000000000001</c:v>
                </c:pt>
                <c:pt idx="6376">
                  <c:v>17.341999999999999</c:v>
                </c:pt>
                <c:pt idx="6377">
                  <c:v>17.393000000000001</c:v>
                </c:pt>
                <c:pt idx="6378">
                  <c:v>17.376000000000001</c:v>
                </c:pt>
                <c:pt idx="6379">
                  <c:v>17.363</c:v>
                </c:pt>
                <c:pt idx="6380">
                  <c:v>17.353999999999999</c:v>
                </c:pt>
                <c:pt idx="6381">
                  <c:v>17.349</c:v>
                </c:pt>
                <c:pt idx="6382">
                  <c:v>17.318999999999999</c:v>
                </c:pt>
                <c:pt idx="6383">
                  <c:v>17.312000000000001</c:v>
                </c:pt>
                <c:pt idx="6384">
                  <c:v>17.312999999999999</c:v>
                </c:pt>
                <c:pt idx="6385">
                  <c:v>17.300999999999998</c:v>
                </c:pt>
                <c:pt idx="6386">
                  <c:v>17.312000000000001</c:v>
                </c:pt>
                <c:pt idx="6387">
                  <c:v>17.315000000000001</c:v>
                </c:pt>
                <c:pt idx="6388">
                  <c:v>17.315000000000001</c:v>
                </c:pt>
                <c:pt idx="6389">
                  <c:v>17.323</c:v>
                </c:pt>
                <c:pt idx="6390">
                  <c:v>17.309999999999999</c:v>
                </c:pt>
                <c:pt idx="6391">
                  <c:v>17.303999999999998</c:v>
                </c:pt>
                <c:pt idx="6392">
                  <c:v>17.289000000000001</c:v>
                </c:pt>
                <c:pt idx="6393">
                  <c:v>17.282</c:v>
                </c:pt>
                <c:pt idx="6394">
                  <c:v>17.236000000000001</c:v>
                </c:pt>
                <c:pt idx="6395">
                  <c:v>17.231999999999999</c:v>
                </c:pt>
                <c:pt idx="6396">
                  <c:v>17.207000000000001</c:v>
                </c:pt>
                <c:pt idx="6397">
                  <c:v>17.126000000000001</c:v>
                </c:pt>
                <c:pt idx="6398">
                  <c:v>17.105</c:v>
                </c:pt>
                <c:pt idx="6399">
                  <c:v>17.053999999999998</c:v>
                </c:pt>
                <c:pt idx="6400">
                  <c:v>17.053000000000001</c:v>
                </c:pt>
                <c:pt idx="6401">
                  <c:v>17.024000000000001</c:v>
                </c:pt>
                <c:pt idx="6402">
                  <c:v>17.023</c:v>
                </c:pt>
                <c:pt idx="6403">
                  <c:v>17.004000000000001</c:v>
                </c:pt>
                <c:pt idx="6404">
                  <c:v>17.006</c:v>
                </c:pt>
                <c:pt idx="6405">
                  <c:v>16.998999999999999</c:v>
                </c:pt>
                <c:pt idx="6406">
                  <c:v>16.956</c:v>
                </c:pt>
                <c:pt idx="6407">
                  <c:v>16.942</c:v>
                </c:pt>
                <c:pt idx="6408">
                  <c:v>16.911999999999999</c:v>
                </c:pt>
                <c:pt idx="6409">
                  <c:v>16.870999999999999</c:v>
                </c:pt>
                <c:pt idx="6410">
                  <c:v>16.838999999999999</c:v>
                </c:pt>
                <c:pt idx="6411">
                  <c:v>16.835999999999999</c:v>
                </c:pt>
                <c:pt idx="6412">
                  <c:v>16.849</c:v>
                </c:pt>
                <c:pt idx="6413">
                  <c:v>16.856000000000002</c:v>
                </c:pt>
                <c:pt idx="6414">
                  <c:v>16.863</c:v>
                </c:pt>
                <c:pt idx="6415">
                  <c:v>16.920000000000002</c:v>
                </c:pt>
                <c:pt idx="6416">
                  <c:v>16.920000000000002</c:v>
                </c:pt>
                <c:pt idx="6417">
                  <c:v>16.920000000000002</c:v>
                </c:pt>
                <c:pt idx="6418">
                  <c:v>16.920000000000002</c:v>
                </c:pt>
                <c:pt idx="6419">
                  <c:v>16.905999999999999</c:v>
                </c:pt>
                <c:pt idx="6420">
                  <c:v>16.905999999999999</c:v>
                </c:pt>
                <c:pt idx="6421">
                  <c:v>16.905999999999999</c:v>
                </c:pt>
                <c:pt idx="6422">
                  <c:v>16.904</c:v>
                </c:pt>
                <c:pt idx="6423">
                  <c:v>16.908000000000001</c:v>
                </c:pt>
                <c:pt idx="6424">
                  <c:v>16.905999999999999</c:v>
                </c:pt>
                <c:pt idx="6425">
                  <c:v>16.904</c:v>
                </c:pt>
                <c:pt idx="6426">
                  <c:v>16.902000000000001</c:v>
                </c:pt>
                <c:pt idx="6427">
                  <c:v>16.904</c:v>
                </c:pt>
                <c:pt idx="6428">
                  <c:v>16.905000000000001</c:v>
                </c:pt>
                <c:pt idx="6429">
                  <c:v>16.920000000000002</c:v>
                </c:pt>
                <c:pt idx="6430">
                  <c:v>16.923999999999999</c:v>
                </c:pt>
                <c:pt idx="6431">
                  <c:v>16.925999999999998</c:v>
                </c:pt>
                <c:pt idx="6432">
                  <c:v>16.928000000000001</c:v>
                </c:pt>
                <c:pt idx="6433">
                  <c:v>16.95</c:v>
                </c:pt>
                <c:pt idx="6434">
                  <c:v>16.966999999999999</c:v>
                </c:pt>
                <c:pt idx="6435">
                  <c:v>16.97</c:v>
                </c:pt>
                <c:pt idx="6436">
                  <c:v>16.992000000000001</c:v>
                </c:pt>
                <c:pt idx="6437">
                  <c:v>17.007999999999999</c:v>
                </c:pt>
                <c:pt idx="6438">
                  <c:v>17.04</c:v>
                </c:pt>
                <c:pt idx="6439">
                  <c:v>17.045999999999999</c:v>
                </c:pt>
                <c:pt idx="6440">
                  <c:v>17.048999999999999</c:v>
                </c:pt>
                <c:pt idx="6441">
                  <c:v>17.05</c:v>
                </c:pt>
                <c:pt idx="6442">
                  <c:v>17.061</c:v>
                </c:pt>
                <c:pt idx="6443">
                  <c:v>17.061</c:v>
                </c:pt>
                <c:pt idx="6444">
                  <c:v>17.061</c:v>
                </c:pt>
                <c:pt idx="6445">
                  <c:v>17.148</c:v>
                </c:pt>
                <c:pt idx="6446">
                  <c:v>17.163</c:v>
                </c:pt>
                <c:pt idx="6447">
                  <c:v>17.178999999999998</c:v>
                </c:pt>
                <c:pt idx="6448">
                  <c:v>17.254999999999999</c:v>
                </c:pt>
                <c:pt idx="6449">
                  <c:v>17.28</c:v>
                </c:pt>
                <c:pt idx="6450">
                  <c:v>17.298999999999999</c:v>
                </c:pt>
                <c:pt idx="6451">
                  <c:v>17.321999999999999</c:v>
                </c:pt>
                <c:pt idx="6452">
                  <c:v>17.361999999999998</c:v>
                </c:pt>
                <c:pt idx="6453">
                  <c:v>17.369</c:v>
                </c:pt>
                <c:pt idx="6454">
                  <c:v>17.402000000000001</c:v>
                </c:pt>
                <c:pt idx="6455">
                  <c:v>17.407</c:v>
                </c:pt>
                <c:pt idx="6456">
                  <c:v>17.398</c:v>
                </c:pt>
                <c:pt idx="6457">
                  <c:v>17.399000000000001</c:v>
                </c:pt>
                <c:pt idx="6458">
                  <c:v>17.39</c:v>
                </c:pt>
                <c:pt idx="6459">
                  <c:v>17.338000000000001</c:v>
                </c:pt>
                <c:pt idx="6460">
                  <c:v>17.317</c:v>
                </c:pt>
                <c:pt idx="6461">
                  <c:v>17.314</c:v>
                </c:pt>
                <c:pt idx="6462">
                  <c:v>17.312999999999999</c:v>
                </c:pt>
                <c:pt idx="6463">
                  <c:v>17.300999999999998</c:v>
                </c:pt>
                <c:pt idx="6464">
                  <c:v>17.254999999999999</c:v>
                </c:pt>
                <c:pt idx="6465">
                  <c:v>17.245999999999999</c:v>
                </c:pt>
                <c:pt idx="6466">
                  <c:v>17.23</c:v>
                </c:pt>
                <c:pt idx="6467">
                  <c:v>17.170999999999999</c:v>
                </c:pt>
                <c:pt idx="6468">
                  <c:v>17.146000000000001</c:v>
                </c:pt>
                <c:pt idx="6469">
                  <c:v>17.106000000000002</c:v>
                </c:pt>
                <c:pt idx="6470">
                  <c:v>17.079000000000001</c:v>
                </c:pt>
                <c:pt idx="6471">
                  <c:v>17.033000000000001</c:v>
                </c:pt>
                <c:pt idx="6472">
                  <c:v>17.05</c:v>
                </c:pt>
                <c:pt idx="6473">
                  <c:v>17.053999999999998</c:v>
                </c:pt>
                <c:pt idx="6474">
                  <c:v>17.073</c:v>
                </c:pt>
                <c:pt idx="6475">
                  <c:v>17.103000000000002</c:v>
                </c:pt>
                <c:pt idx="6476">
                  <c:v>17.152000000000001</c:v>
                </c:pt>
                <c:pt idx="6477">
                  <c:v>17.178999999999998</c:v>
                </c:pt>
                <c:pt idx="6478">
                  <c:v>17.204999999999998</c:v>
                </c:pt>
                <c:pt idx="6479">
                  <c:v>17.298999999999999</c:v>
                </c:pt>
                <c:pt idx="6480">
                  <c:v>17.309999999999999</c:v>
                </c:pt>
                <c:pt idx="6481">
                  <c:v>17.309000000000001</c:v>
                </c:pt>
                <c:pt idx="6482">
                  <c:v>17.298999999999999</c:v>
                </c:pt>
                <c:pt idx="6483">
                  <c:v>17.288</c:v>
                </c:pt>
                <c:pt idx="6484">
                  <c:v>17.286999999999999</c:v>
                </c:pt>
                <c:pt idx="6485">
                  <c:v>17.292000000000002</c:v>
                </c:pt>
                <c:pt idx="6486">
                  <c:v>17.29</c:v>
                </c:pt>
                <c:pt idx="6487">
                  <c:v>17.271000000000001</c:v>
                </c:pt>
                <c:pt idx="6488">
                  <c:v>17.265000000000001</c:v>
                </c:pt>
                <c:pt idx="6489">
                  <c:v>17.233000000000001</c:v>
                </c:pt>
                <c:pt idx="6490">
                  <c:v>17.206</c:v>
                </c:pt>
                <c:pt idx="6491">
                  <c:v>17.254000000000001</c:v>
                </c:pt>
                <c:pt idx="6492">
                  <c:v>17.254000000000001</c:v>
                </c:pt>
                <c:pt idx="6493">
                  <c:v>17.302</c:v>
                </c:pt>
                <c:pt idx="6494">
                  <c:v>17.36</c:v>
                </c:pt>
                <c:pt idx="6495">
                  <c:v>17.399999999999999</c:v>
                </c:pt>
                <c:pt idx="6496">
                  <c:v>17.446000000000002</c:v>
                </c:pt>
                <c:pt idx="6497">
                  <c:v>17.382999999999999</c:v>
                </c:pt>
                <c:pt idx="6498">
                  <c:v>17.37</c:v>
                </c:pt>
                <c:pt idx="6499">
                  <c:v>17.353000000000002</c:v>
                </c:pt>
                <c:pt idx="6500">
                  <c:v>17.344000000000001</c:v>
                </c:pt>
                <c:pt idx="6501">
                  <c:v>17.343</c:v>
                </c:pt>
                <c:pt idx="6502">
                  <c:v>17.338999999999999</c:v>
                </c:pt>
                <c:pt idx="6503">
                  <c:v>17.295000000000002</c:v>
                </c:pt>
                <c:pt idx="6504">
                  <c:v>17.283999999999999</c:v>
                </c:pt>
                <c:pt idx="6505">
                  <c:v>17.300999999999998</c:v>
                </c:pt>
                <c:pt idx="6506">
                  <c:v>17.327999999999999</c:v>
                </c:pt>
                <c:pt idx="6507">
                  <c:v>17.350000000000001</c:v>
                </c:pt>
                <c:pt idx="6508">
                  <c:v>17.395</c:v>
                </c:pt>
                <c:pt idx="6509">
                  <c:v>17.404</c:v>
                </c:pt>
                <c:pt idx="6510">
                  <c:v>17.445</c:v>
                </c:pt>
                <c:pt idx="6511">
                  <c:v>17.443000000000001</c:v>
                </c:pt>
                <c:pt idx="6512">
                  <c:v>17.439</c:v>
                </c:pt>
                <c:pt idx="6513">
                  <c:v>17.414000000000001</c:v>
                </c:pt>
                <c:pt idx="6514">
                  <c:v>17.376999999999999</c:v>
                </c:pt>
                <c:pt idx="6515">
                  <c:v>17.361999999999998</c:v>
                </c:pt>
                <c:pt idx="6516">
                  <c:v>17.358000000000001</c:v>
                </c:pt>
                <c:pt idx="6517">
                  <c:v>17.306000000000001</c:v>
                </c:pt>
                <c:pt idx="6518">
                  <c:v>17.303000000000001</c:v>
                </c:pt>
                <c:pt idx="6519">
                  <c:v>17.28</c:v>
                </c:pt>
                <c:pt idx="6520">
                  <c:v>17.273</c:v>
                </c:pt>
                <c:pt idx="6521">
                  <c:v>17.268000000000001</c:v>
                </c:pt>
                <c:pt idx="6522">
                  <c:v>17.215</c:v>
                </c:pt>
                <c:pt idx="6523">
                  <c:v>17.2</c:v>
                </c:pt>
                <c:pt idx="6524">
                  <c:v>17.167000000000002</c:v>
                </c:pt>
                <c:pt idx="6525">
                  <c:v>17.149999999999999</c:v>
                </c:pt>
                <c:pt idx="6526">
                  <c:v>17.042000000000002</c:v>
                </c:pt>
                <c:pt idx="6527">
                  <c:v>16.931999999999999</c:v>
                </c:pt>
                <c:pt idx="6528">
                  <c:v>16.861000000000001</c:v>
                </c:pt>
                <c:pt idx="6529">
                  <c:v>16.853000000000002</c:v>
                </c:pt>
                <c:pt idx="6530">
                  <c:v>16.853999999999999</c:v>
                </c:pt>
                <c:pt idx="6531">
                  <c:v>16.853999999999999</c:v>
                </c:pt>
                <c:pt idx="6532">
                  <c:v>16.858000000000001</c:v>
                </c:pt>
                <c:pt idx="6533">
                  <c:v>16.885999999999999</c:v>
                </c:pt>
                <c:pt idx="6534">
                  <c:v>17.04</c:v>
                </c:pt>
                <c:pt idx="6535">
                  <c:v>17.100000000000001</c:v>
                </c:pt>
                <c:pt idx="6536">
                  <c:v>17.106000000000002</c:v>
                </c:pt>
                <c:pt idx="6537">
                  <c:v>17.149999999999999</c:v>
                </c:pt>
                <c:pt idx="6538">
                  <c:v>17.155999999999999</c:v>
                </c:pt>
                <c:pt idx="6539">
                  <c:v>17.202000000000002</c:v>
                </c:pt>
                <c:pt idx="6540">
                  <c:v>17.154</c:v>
                </c:pt>
                <c:pt idx="6541">
                  <c:v>17.07</c:v>
                </c:pt>
                <c:pt idx="6542">
                  <c:v>17.045000000000002</c:v>
                </c:pt>
                <c:pt idx="6543">
                  <c:v>17.036000000000001</c:v>
                </c:pt>
                <c:pt idx="6544">
                  <c:v>17.030999999999999</c:v>
                </c:pt>
                <c:pt idx="6545">
                  <c:v>17.026</c:v>
                </c:pt>
                <c:pt idx="6546">
                  <c:v>17.027000000000001</c:v>
                </c:pt>
                <c:pt idx="6547">
                  <c:v>17.044</c:v>
                </c:pt>
                <c:pt idx="6548">
                  <c:v>17.096</c:v>
                </c:pt>
                <c:pt idx="6549">
                  <c:v>17.117999999999999</c:v>
                </c:pt>
                <c:pt idx="6550">
                  <c:v>17.056000000000001</c:v>
                </c:pt>
                <c:pt idx="6551">
                  <c:v>17.041</c:v>
                </c:pt>
                <c:pt idx="6552">
                  <c:v>16.978000000000002</c:v>
                </c:pt>
                <c:pt idx="6553">
                  <c:v>16.91</c:v>
                </c:pt>
                <c:pt idx="6554">
                  <c:v>16.771000000000001</c:v>
                </c:pt>
                <c:pt idx="6555">
                  <c:v>16.751000000000001</c:v>
                </c:pt>
                <c:pt idx="6556">
                  <c:v>16.77</c:v>
                </c:pt>
                <c:pt idx="6557">
                  <c:v>16.829000000000001</c:v>
                </c:pt>
                <c:pt idx="6558">
                  <c:v>16.841999999999999</c:v>
                </c:pt>
                <c:pt idx="6559">
                  <c:v>16.846</c:v>
                </c:pt>
                <c:pt idx="6560">
                  <c:v>16.853999999999999</c:v>
                </c:pt>
                <c:pt idx="6561">
                  <c:v>16.856000000000002</c:v>
                </c:pt>
                <c:pt idx="6562">
                  <c:v>16.870999999999999</c:v>
                </c:pt>
                <c:pt idx="6563">
                  <c:v>16.873999999999999</c:v>
                </c:pt>
                <c:pt idx="6564">
                  <c:v>16.884</c:v>
                </c:pt>
                <c:pt idx="6565">
                  <c:v>16.917999999999999</c:v>
                </c:pt>
                <c:pt idx="6566">
                  <c:v>17.077999999999999</c:v>
                </c:pt>
                <c:pt idx="6567">
                  <c:v>17.079000000000001</c:v>
                </c:pt>
                <c:pt idx="6568">
                  <c:v>17.079999999999998</c:v>
                </c:pt>
                <c:pt idx="6569">
                  <c:v>17.155999999999999</c:v>
                </c:pt>
                <c:pt idx="6570">
                  <c:v>17.172000000000001</c:v>
                </c:pt>
                <c:pt idx="6571">
                  <c:v>17.172000000000001</c:v>
                </c:pt>
                <c:pt idx="6572">
                  <c:v>17.172000000000001</c:v>
                </c:pt>
                <c:pt idx="6573">
                  <c:v>17.170999999999999</c:v>
                </c:pt>
                <c:pt idx="6574">
                  <c:v>17.073</c:v>
                </c:pt>
                <c:pt idx="6575">
                  <c:v>16.984999999999999</c:v>
                </c:pt>
                <c:pt idx="6576">
                  <c:v>16.914000000000001</c:v>
                </c:pt>
                <c:pt idx="6577">
                  <c:v>16.855</c:v>
                </c:pt>
                <c:pt idx="6578">
                  <c:v>16.632000000000001</c:v>
                </c:pt>
                <c:pt idx="6579">
                  <c:v>16.567</c:v>
                </c:pt>
                <c:pt idx="6580">
                  <c:v>16.553000000000001</c:v>
                </c:pt>
                <c:pt idx="6581">
                  <c:v>16.559000000000001</c:v>
                </c:pt>
                <c:pt idx="6582">
                  <c:v>16.606000000000002</c:v>
                </c:pt>
                <c:pt idx="6583">
                  <c:v>16.623999999999999</c:v>
                </c:pt>
                <c:pt idx="6584">
                  <c:v>16.649000000000001</c:v>
                </c:pt>
                <c:pt idx="6585">
                  <c:v>16.655000000000001</c:v>
                </c:pt>
                <c:pt idx="6586">
                  <c:v>16.677</c:v>
                </c:pt>
                <c:pt idx="6587">
                  <c:v>16.667000000000002</c:v>
                </c:pt>
                <c:pt idx="6588">
                  <c:v>16.709</c:v>
                </c:pt>
                <c:pt idx="6589">
                  <c:v>16.713000000000001</c:v>
                </c:pt>
                <c:pt idx="6590">
                  <c:v>16.79</c:v>
                </c:pt>
                <c:pt idx="6591">
                  <c:v>16.812999999999999</c:v>
                </c:pt>
                <c:pt idx="6592">
                  <c:v>16.829999999999998</c:v>
                </c:pt>
                <c:pt idx="6593">
                  <c:v>16.838999999999999</c:v>
                </c:pt>
                <c:pt idx="6594">
                  <c:v>16.869</c:v>
                </c:pt>
                <c:pt idx="6595">
                  <c:v>16.97</c:v>
                </c:pt>
                <c:pt idx="6596">
                  <c:v>17.023</c:v>
                </c:pt>
                <c:pt idx="6597">
                  <c:v>17.106999999999999</c:v>
                </c:pt>
                <c:pt idx="6598">
                  <c:v>17.114999999999998</c:v>
                </c:pt>
                <c:pt idx="6599">
                  <c:v>17.201000000000001</c:v>
                </c:pt>
                <c:pt idx="6600">
                  <c:v>17.181000000000001</c:v>
                </c:pt>
                <c:pt idx="6601">
                  <c:v>17.222999999999999</c:v>
                </c:pt>
                <c:pt idx="6602">
                  <c:v>17.222000000000001</c:v>
                </c:pt>
                <c:pt idx="6603">
                  <c:v>17.215</c:v>
                </c:pt>
                <c:pt idx="6604">
                  <c:v>17.242999999999999</c:v>
                </c:pt>
                <c:pt idx="6605">
                  <c:v>17.244</c:v>
                </c:pt>
                <c:pt idx="6606">
                  <c:v>17.248000000000001</c:v>
                </c:pt>
                <c:pt idx="6607">
                  <c:v>17.234000000000002</c:v>
                </c:pt>
                <c:pt idx="6608">
                  <c:v>17.186</c:v>
                </c:pt>
                <c:pt idx="6609">
                  <c:v>17.196999999999999</c:v>
                </c:pt>
                <c:pt idx="6610">
                  <c:v>17.218</c:v>
                </c:pt>
                <c:pt idx="6611">
                  <c:v>17.244</c:v>
                </c:pt>
                <c:pt idx="6612">
                  <c:v>17.23</c:v>
                </c:pt>
                <c:pt idx="6613">
                  <c:v>17.288</c:v>
                </c:pt>
                <c:pt idx="6614">
                  <c:v>17.279</c:v>
                </c:pt>
                <c:pt idx="6615">
                  <c:v>17.178999999999998</c:v>
                </c:pt>
                <c:pt idx="6616">
                  <c:v>17.161999999999999</c:v>
                </c:pt>
                <c:pt idx="6617">
                  <c:v>17.184999999999999</c:v>
                </c:pt>
                <c:pt idx="6618">
                  <c:v>17.178999999999998</c:v>
                </c:pt>
                <c:pt idx="6619">
                  <c:v>17.318000000000001</c:v>
                </c:pt>
                <c:pt idx="6620">
                  <c:v>17.315000000000001</c:v>
                </c:pt>
                <c:pt idx="6621">
                  <c:v>17.32</c:v>
                </c:pt>
                <c:pt idx="6622">
                  <c:v>17.331</c:v>
                </c:pt>
                <c:pt idx="6623">
                  <c:v>17.332000000000001</c:v>
                </c:pt>
                <c:pt idx="6624">
                  <c:v>17.379000000000001</c:v>
                </c:pt>
                <c:pt idx="6625">
                  <c:v>17.411999999999999</c:v>
                </c:pt>
                <c:pt idx="6626">
                  <c:v>17.423999999999999</c:v>
                </c:pt>
                <c:pt idx="6627">
                  <c:v>17.440000000000001</c:v>
                </c:pt>
                <c:pt idx="6628">
                  <c:v>17.433</c:v>
                </c:pt>
                <c:pt idx="6629">
                  <c:v>17.460999999999999</c:v>
                </c:pt>
                <c:pt idx="6630">
                  <c:v>17.446999999999999</c:v>
                </c:pt>
                <c:pt idx="6631">
                  <c:v>17.440999999999999</c:v>
                </c:pt>
                <c:pt idx="6632">
                  <c:v>17.417999999999999</c:v>
                </c:pt>
                <c:pt idx="6633">
                  <c:v>17.417000000000002</c:v>
                </c:pt>
                <c:pt idx="6634">
                  <c:v>17.416</c:v>
                </c:pt>
                <c:pt idx="6635">
                  <c:v>17.414000000000001</c:v>
                </c:pt>
                <c:pt idx="6636">
                  <c:v>17.414999999999999</c:v>
                </c:pt>
                <c:pt idx="6637">
                  <c:v>17.402999999999999</c:v>
                </c:pt>
                <c:pt idx="6638">
                  <c:v>17.382999999999999</c:v>
                </c:pt>
                <c:pt idx="6639">
                  <c:v>17.324000000000002</c:v>
                </c:pt>
                <c:pt idx="6640">
                  <c:v>17.286999999999999</c:v>
                </c:pt>
                <c:pt idx="6641">
                  <c:v>17.266999999999999</c:v>
                </c:pt>
                <c:pt idx="6642">
                  <c:v>17.251000000000001</c:v>
                </c:pt>
                <c:pt idx="6643">
                  <c:v>17.245000000000001</c:v>
                </c:pt>
                <c:pt idx="6644">
                  <c:v>17.227</c:v>
                </c:pt>
                <c:pt idx="6645">
                  <c:v>17.209</c:v>
                </c:pt>
                <c:pt idx="6646">
                  <c:v>17.184000000000001</c:v>
                </c:pt>
                <c:pt idx="6647">
                  <c:v>17.143000000000001</c:v>
                </c:pt>
                <c:pt idx="6648">
                  <c:v>17.126999999999999</c:v>
                </c:pt>
                <c:pt idx="6649">
                  <c:v>17.131</c:v>
                </c:pt>
                <c:pt idx="6650">
                  <c:v>17.164000000000001</c:v>
                </c:pt>
                <c:pt idx="6651">
                  <c:v>17.227</c:v>
                </c:pt>
                <c:pt idx="6652">
                  <c:v>17.292999999999999</c:v>
                </c:pt>
                <c:pt idx="6653">
                  <c:v>17.364999999999998</c:v>
                </c:pt>
                <c:pt idx="6654">
                  <c:v>17.385999999999999</c:v>
                </c:pt>
                <c:pt idx="6655">
                  <c:v>17.390999999999998</c:v>
                </c:pt>
                <c:pt idx="6656">
                  <c:v>17.38</c:v>
                </c:pt>
                <c:pt idx="6657">
                  <c:v>17.366</c:v>
                </c:pt>
                <c:pt idx="6658">
                  <c:v>17.353999999999999</c:v>
                </c:pt>
                <c:pt idx="6659">
                  <c:v>17.350999999999999</c:v>
                </c:pt>
                <c:pt idx="6660">
                  <c:v>17.347000000000001</c:v>
                </c:pt>
                <c:pt idx="6661">
                  <c:v>17.321000000000002</c:v>
                </c:pt>
                <c:pt idx="6662">
                  <c:v>17.312000000000001</c:v>
                </c:pt>
                <c:pt idx="6663">
                  <c:v>17.327000000000002</c:v>
                </c:pt>
                <c:pt idx="6664">
                  <c:v>17.356000000000002</c:v>
                </c:pt>
                <c:pt idx="6665">
                  <c:v>17.376000000000001</c:v>
                </c:pt>
                <c:pt idx="6666">
                  <c:v>17.385000000000002</c:v>
                </c:pt>
                <c:pt idx="6667">
                  <c:v>17.361000000000001</c:v>
                </c:pt>
                <c:pt idx="6668">
                  <c:v>17.295999999999999</c:v>
                </c:pt>
                <c:pt idx="6669">
                  <c:v>17.292000000000002</c:v>
                </c:pt>
                <c:pt idx="6670">
                  <c:v>17.288</c:v>
                </c:pt>
                <c:pt idx="6671">
                  <c:v>17.239000000000001</c:v>
                </c:pt>
                <c:pt idx="6672">
                  <c:v>17.093</c:v>
                </c:pt>
                <c:pt idx="6673">
                  <c:v>16.917999999999999</c:v>
                </c:pt>
                <c:pt idx="6674">
                  <c:v>16.902000000000001</c:v>
                </c:pt>
                <c:pt idx="6675">
                  <c:v>16.904</c:v>
                </c:pt>
                <c:pt idx="6676">
                  <c:v>16.940000000000001</c:v>
                </c:pt>
                <c:pt idx="6677">
                  <c:v>17.04</c:v>
                </c:pt>
                <c:pt idx="6678">
                  <c:v>17.077000000000002</c:v>
                </c:pt>
                <c:pt idx="6679">
                  <c:v>17.106000000000002</c:v>
                </c:pt>
                <c:pt idx="6680">
                  <c:v>17.262</c:v>
                </c:pt>
                <c:pt idx="6681">
                  <c:v>17.28</c:v>
                </c:pt>
                <c:pt idx="6682">
                  <c:v>17.401</c:v>
                </c:pt>
                <c:pt idx="6683">
                  <c:v>17.411999999999999</c:v>
                </c:pt>
                <c:pt idx="6684">
                  <c:v>17.431000000000001</c:v>
                </c:pt>
                <c:pt idx="6685">
                  <c:v>17.431999999999999</c:v>
                </c:pt>
                <c:pt idx="6686">
                  <c:v>17.442</c:v>
                </c:pt>
                <c:pt idx="6687">
                  <c:v>17.440999999999999</c:v>
                </c:pt>
                <c:pt idx="6688">
                  <c:v>17.483000000000001</c:v>
                </c:pt>
                <c:pt idx="6689">
                  <c:v>17.526</c:v>
                </c:pt>
                <c:pt idx="6690">
                  <c:v>17.527999999999999</c:v>
                </c:pt>
                <c:pt idx="6691">
                  <c:v>17.527999999999999</c:v>
                </c:pt>
                <c:pt idx="6692">
                  <c:v>17.399000000000001</c:v>
                </c:pt>
                <c:pt idx="6693">
                  <c:v>17.297999999999998</c:v>
                </c:pt>
                <c:pt idx="6694">
                  <c:v>17.265000000000001</c:v>
                </c:pt>
                <c:pt idx="6695">
                  <c:v>17.225000000000001</c:v>
                </c:pt>
                <c:pt idx="6696">
                  <c:v>17.224</c:v>
                </c:pt>
                <c:pt idx="6697">
                  <c:v>17.184999999999999</c:v>
                </c:pt>
                <c:pt idx="6698">
                  <c:v>17.196000000000002</c:v>
                </c:pt>
                <c:pt idx="6699">
                  <c:v>17.209</c:v>
                </c:pt>
                <c:pt idx="6700">
                  <c:v>17.213000000000001</c:v>
                </c:pt>
                <c:pt idx="6701">
                  <c:v>17.213000000000001</c:v>
                </c:pt>
                <c:pt idx="6702">
                  <c:v>17.216000000000001</c:v>
                </c:pt>
                <c:pt idx="6703">
                  <c:v>17.216000000000001</c:v>
                </c:pt>
                <c:pt idx="6704">
                  <c:v>17.251999999999999</c:v>
                </c:pt>
                <c:pt idx="6705">
                  <c:v>17.268000000000001</c:v>
                </c:pt>
                <c:pt idx="6706">
                  <c:v>17.283000000000001</c:v>
                </c:pt>
                <c:pt idx="6707">
                  <c:v>17.321999999999999</c:v>
                </c:pt>
                <c:pt idx="6708">
                  <c:v>17.341000000000001</c:v>
                </c:pt>
                <c:pt idx="6709">
                  <c:v>17.335999999999999</c:v>
                </c:pt>
                <c:pt idx="6710">
                  <c:v>17.309000000000001</c:v>
                </c:pt>
                <c:pt idx="6711">
                  <c:v>17.289000000000001</c:v>
                </c:pt>
                <c:pt idx="6712">
                  <c:v>17.28</c:v>
                </c:pt>
                <c:pt idx="6713">
                  <c:v>17.276</c:v>
                </c:pt>
                <c:pt idx="6714">
                  <c:v>17.266999999999999</c:v>
                </c:pt>
                <c:pt idx="6715">
                  <c:v>17.158999999999999</c:v>
                </c:pt>
                <c:pt idx="6716">
                  <c:v>17.103000000000002</c:v>
                </c:pt>
                <c:pt idx="6717">
                  <c:v>17.123000000000001</c:v>
                </c:pt>
                <c:pt idx="6718">
                  <c:v>17.158000000000001</c:v>
                </c:pt>
                <c:pt idx="6719">
                  <c:v>17.187999999999999</c:v>
                </c:pt>
                <c:pt idx="6720">
                  <c:v>17.094999999999999</c:v>
                </c:pt>
                <c:pt idx="6721">
                  <c:v>16.905999999999999</c:v>
                </c:pt>
                <c:pt idx="6722">
                  <c:v>16.882999999999999</c:v>
                </c:pt>
                <c:pt idx="6723">
                  <c:v>16.864000000000001</c:v>
                </c:pt>
                <c:pt idx="6724">
                  <c:v>16.753</c:v>
                </c:pt>
                <c:pt idx="6725">
                  <c:v>16.555</c:v>
                </c:pt>
                <c:pt idx="6726">
                  <c:v>16.513000000000002</c:v>
                </c:pt>
                <c:pt idx="6727">
                  <c:v>16.61</c:v>
                </c:pt>
                <c:pt idx="6728">
                  <c:v>16.696999999999999</c:v>
                </c:pt>
                <c:pt idx="6729">
                  <c:v>16.748999999999999</c:v>
                </c:pt>
                <c:pt idx="6730">
                  <c:v>16.768999999999998</c:v>
                </c:pt>
                <c:pt idx="6731">
                  <c:v>16.786000000000001</c:v>
                </c:pt>
                <c:pt idx="6732">
                  <c:v>16.943000000000001</c:v>
                </c:pt>
                <c:pt idx="6733">
                  <c:v>17.003</c:v>
                </c:pt>
                <c:pt idx="6734">
                  <c:v>17.138999999999999</c:v>
                </c:pt>
                <c:pt idx="6735">
                  <c:v>17.186</c:v>
                </c:pt>
                <c:pt idx="6736">
                  <c:v>17.22</c:v>
                </c:pt>
                <c:pt idx="6737">
                  <c:v>17.378</c:v>
                </c:pt>
                <c:pt idx="6738">
                  <c:v>17.417000000000002</c:v>
                </c:pt>
                <c:pt idx="6739">
                  <c:v>17.443000000000001</c:v>
                </c:pt>
                <c:pt idx="6740">
                  <c:v>17.446999999999999</c:v>
                </c:pt>
                <c:pt idx="6741">
                  <c:v>17.425999999999998</c:v>
                </c:pt>
                <c:pt idx="6742">
                  <c:v>17.393000000000001</c:v>
                </c:pt>
                <c:pt idx="6743">
                  <c:v>17.388999999999999</c:v>
                </c:pt>
                <c:pt idx="6744">
                  <c:v>17.385000000000002</c:v>
                </c:pt>
                <c:pt idx="6745">
                  <c:v>17.379000000000001</c:v>
                </c:pt>
                <c:pt idx="6746">
                  <c:v>17.373999999999999</c:v>
                </c:pt>
                <c:pt idx="6747">
                  <c:v>17.37</c:v>
                </c:pt>
                <c:pt idx="6748">
                  <c:v>17.343</c:v>
                </c:pt>
                <c:pt idx="6749">
                  <c:v>17.324000000000002</c:v>
                </c:pt>
                <c:pt idx="6750">
                  <c:v>17.23</c:v>
                </c:pt>
                <c:pt idx="6751">
                  <c:v>17.225999999999999</c:v>
                </c:pt>
                <c:pt idx="6752">
                  <c:v>17.129000000000001</c:v>
                </c:pt>
                <c:pt idx="6753">
                  <c:v>17.087</c:v>
                </c:pt>
                <c:pt idx="6754">
                  <c:v>17.067</c:v>
                </c:pt>
                <c:pt idx="6755">
                  <c:v>17.055</c:v>
                </c:pt>
                <c:pt idx="6756">
                  <c:v>17.088999999999999</c:v>
                </c:pt>
                <c:pt idx="6757">
                  <c:v>17.122</c:v>
                </c:pt>
                <c:pt idx="6758">
                  <c:v>17.099</c:v>
                </c:pt>
                <c:pt idx="6759">
                  <c:v>17.05</c:v>
                </c:pt>
                <c:pt idx="6760">
                  <c:v>17.015999999999998</c:v>
                </c:pt>
                <c:pt idx="6761">
                  <c:v>16.978999999999999</c:v>
                </c:pt>
                <c:pt idx="6762">
                  <c:v>16.989999999999998</c:v>
                </c:pt>
                <c:pt idx="6763">
                  <c:v>17.016999999999999</c:v>
                </c:pt>
                <c:pt idx="6764">
                  <c:v>17.012</c:v>
                </c:pt>
                <c:pt idx="6765">
                  <c:v>17.012</c:v>
                </c:pt>
                <c:pt idx="6766">
                  <c:v>17.02</c:v>
                </c:pt>
                <c:pt idx="6767">
                  <c:v>17.071000000000002</c:v>
                </c:pt>
                <c:pt idx="6768">
                  <c:v>17.181000000000001</c:v>
                </c:pt>
                <c:pt idx="6769">
                  <c:v>17.163</c:v>
                </c:pt>
                <c:pt idx="6770">
                  <c:v>17.16</c:v>
                </c:pt>
                <c:pt idx="6771">
                  <c:v>17.157</c:v>
                </c:pt>
                <c:pt idx="6772">
                  <c:v>17.152999999999999</c:v>
                </c:pt>
                <c:pt idx="6773">
                  <c:v>17.138000000000002</c:v>
                </c:pt>
                <c:pt idx="6774">
                  <c:v>17.050999999999998</c:v>
                </c:pt>
                <c:pt idx="6775">
                  <c:v>17.044</c:v>
                </c:pt>
                <c:pt idx="6776">
                  <c:v>17.045000000000002</c:v>
                </c:pt>
                <c:pt idx="6777">
                  <c:v>17.033000000000001</c:v>
                </c:pt>
                <c:pt idx="6778">
                  <c:v>17.048999999999999</c:v>
                </c:pt>
                <c:pt idx="6779">
                  <c:v>17.053000000000001</c:v>
                </c:pt>
                <c:pt idx="6780">
                  <c:v>17.082000000000001</c:v>
                </c:pt>
                <c:pt idx="6781">
                  <c:v>17.094999999999999</c:v>
                </c:pt>
                <c:pt idx="6782">
                  <c:v>17.097000000000001</c:v>
                </c:pt>
                <c:pt idx="6783">
                  <c:v>17.126999999999999</c:v>
                </c:pt>
                <c:pt idx="6784">
                  <c:v>17.117000000000001</c:v>
                </c:pt>
                <c:pt idx="6785">
                  <c:v>17.123000000000001</c:v>
                </c:pt>
                <c:pt idx="6786">
                  <c:v>17.131</c:v>
                </c:pt>
                <c:pt idx="6787">
                  <c:v>17.146999999999998</c:v>
                </c:pt>
                <c:pt idx="6788">
                  <c:v>17.164999999999999</c:v>
                </c:pt>
                <c:pt idx="6789">
                  <c:v>17.233000000000001</c:v>
                </c:pt>
                <c:pt idx="6790">
                  <c:v>17.327999999999999</c:v>
                </c:pt>
                <c:pt idx="6791">
                  <c:v>17.34</c:v>
                </c:pt>
                <c:pt idx="6792">
                  <c:v>17.344999999999999</c:v>
                </c:pt>
                <c:pt idx="6793">
                  <c:v>17.366</c:v>
                </c:pt>
                <c:pt idx="6794">
                  <c:v>17.376999999999999</c:v>
                </c:pt>
                <c:pt idx="6795">
                  <c:v>17.356000000000002</c:v>
                </c:pt>
                <c:pt idx="6796">
                  <c:v>17.338999999999999</c:v>
                </c:pt>
                <c:pt idx="6797">
                  <c:v>17.329000000000001</c:v>
                </c:pt>
                <c:pt idx="6798">
                  <c:v>17.314</c:v>
                </c:pt>
                <c:pt idx="6799">
                  <c:v>17.311</c:v>
                </c:pt>
                <c:pt idx="6800">
                  <c:v>17.315999999999999</c:v>
                </c:pt>
                <c:pt idx="6801">
                  <c:v>17.315999999999999</c:v>
                </c:pt>
                <c:pt idx="6802">
                  <c:v>17.329000000000001</c:v>
                </c:pt>
                <c:pt idx="6803">
                  <c:v>17.350999999999999</c:v>
                </c:pt>
                <c:pt idx="6804">
                  <c:v>17.356999999999999</c:v>
                </c:pt>
                <c:pt idx="6805">
                  <c:v>17.36</c:v>
                </c:pt>
                <c:pt idx="6806">
                  <c:v>17.370999999999999</c:v>
                </c:pt>
                <c:pt idx="6807">
                  <c:v>17.454000000000001</c:v>
                </c:pt>
                <c:pt idx="6808">
                  <c:v>17.484000000000002</c:v>
                </c:pt>
                <c:pt idx="6809">
                  <c:v>17.484999999999999</c:v>
                </c:pt>
                <c:pt idx="6810">
                  <c:v>17.489000000000001</c:v>
                </c:pt>
                <c:pt idx="6811">
                  <c:v>17.475999999999999</c:v>
                </c:pt>
                <c:pt idx="6812">
                  <c:v>17.457999999999998</c:v>
                </c:pt>
                <c:pt idx="6813">
                  <c:v>17.437999999999999</c:v>
                </c:pt>
                <c:pt idx="6814">
                  <c:v>17.420000000000002</c:v>
                </c:pt>
                <c:pt idx="6815">
                  <c:v>17.419</c:v>
                </c:pt>
                <c:pt idx="6816">
                  <c:v>17.413</c:v>
                </c:pt>
                <c:pt idx="6817">
                  <c:v>17.411999999999999</c:v>
                </c:pt>
                <c:pt idx="6818">
                  <c:v>17.411999999999999</c:v>
                </c:pt>
                <c:pt idx="6819">
                  <c:v>17.420000000000002</c:v>
                </c:pt>
                <c:pt idx="6820">
                  <c:v>17.420000000000002</c:v>
                </c:pt>
                <c:pt idx="6821">
                  <c:v>17.422000000000001</c:v>
                </c:pt>
                <c:pt idx="6822">
                  <c:v>17.422999999999998</c:v>
                </c:pt>
                <c:pt idx="6823">
                  <c:v>17.425000000000001</c:v>
                </c:pt>
                <c:pt idx="6824">
                  <c:v>17.425000000000001</c:v>
                </c:pt>
                <c:pt idx="6825">
                  <c:v>17.427</c:v>
                </c:pt>
                <c:pt idx="6826">
                  <c:v>17.422999999999998</c:v>
                </c:pt>
                <c:pt idx="6827">
                  <c:v>17.443000000000001</c:v>
                </c:pt>
                <c:pt idx="6828">
                  <c:v>17.439</c:v>
                </c:pt>
                <c:pt idx="6829">
                  <c:v>17.465</c:v>
                </c:pt>
                <c:pt idx="6830">
                  <c:v>17.463999999999999</c:v>
                </c:pt>
                <c:pt idx="6831">
                  <c:v>17.463999999999999</c:v>
                </c:pt>
                <c:pt idx="6832">
                  <c:v>17.405999999999999</c:v>
                </c:pt>
                <c:pt idx="6833">
                  <c:v>17.413</c:v>
                </c:pt>
                <c:pt idx="6834">
                  <c:v>17.399000000000001</c:v>
                </c:pt>
                <c:pt idx="6835">
                  <c:v>17.350999999999999</c:v>
                </c:pt>
                <c:pt idx="6836">
                  <c:v>17.356999999999999</c:v>
                </c:pt>
                <c:pt idx="6837">
                  <c:v>17.36</c:v>
                </c:pt>
                <c:pt idx="6838">
                  <c:v>17.37</c:v>
                </c:pt>
                <c:pt idx="6839">
                  <c:v>17.428000000000001</c:v>
                </c:pt>
                <c:pt idx="6840">
                  <c:v>17.484999999999999</c:v>
                </c:pt>
                <c:pt idx="6841">
                  <c:v>17.504999999999999</c:v>
                </c:pt>
                <c:pt idx="6842">
                  <c:v>17.521000000000001</c:v>
                </c:pt>
                <c:pt idx="6843">
                  <c:v>17.594000000000001</c:v>
                </c:pt>
                <c:pt idx="6844">
                  <c:v>17.611000000000001</c:v>
                </c:pt>
                <c:pt idx="6845">
                  <c:v>17.614999999999998</c:v>
                </c:pt>
                <c:pt idx="6846">
                  <c:v>17.613</c:v>
                </c:pt>
                <c:pt idx="6847">
                  <c:v>17.587</c:v>
                </c:pt>
                <c:pt idx="6848">
                  <c:v>17.584</c:v>
                </c:pt>
                <c:pt idx="6849">
                  <c:v>17.556999999999999</c:v>
                </c:pt>
                <c:pt idx="6850">
                  <c:v>17.524999999999999</c:v>
                </c:pt>
                <c:pt idx="6851">
                  <c:v>17.501000000000001</c:v>
                </c:pt>
                <c:pt idx="6852">
                  <c:v>17.489000000000001</c:v>
                </c:pt>
                <c:pt idx="6853">
                  <c:v>17.492999999999999</c:v>
                </c:pt>
                <c:pt idx="6854">
                  <c:v>17.489999999999998</c:v>
                </c:pt>
                <c:pt idx="6855">
                  <c:v>17.515999999999998</c:v>
                </c:pt>
                <c:pt idx="6856">
                  <c:v>17.553999999999998</c:v>
                </c:pt>
                <c:pt idx="6857">
                  <c:v>17.565999999999999</c:v>
                </c:pt>
                <c:pt idx="6858">
                  <c:v>17.498000000000001</c:v>
                </c:pt>
                <c:pt idx="6859">
                  <c:v>17.434000000000001</c:v>
                </c:pt>
                <c:pt idx="6860">
                  <c:v>17.422999999999998</c:v>
                </c:pt>
                <c:pt idx="6861">
                  <c:v>17.251999999999999</c:v>
                </c:pt>
                <c:pt idx="6862">
                  <c:v>17.210999999999999</c:v>
                </c:pt>
                <c:pt idx="6863">
                  <c:v>17.196999999999999</c:v>
                </c:pt>
                <c:pt idx="6864">
                  <c:v>17.186</c:v>
                </c:pt>
                <c:pt idx="6865">
                  <c:v>17.175000000000001</c:v>
                </c:pt>
                <c:pt idx="6866">
                  <c:v>17.172000000000001</c:v>
                </c:pt>
                <c:pt idx="6867">
                  <c:v>17.155999999999999</c:v>
                </c:pt>
                <c:pt idx="6868">
                  <c:v>17.152000000000001</c:v>
                </c:pt>
                <c:pt idx="6869">
                  <c:v>17.145</c:v>
                </c:pt>
                <c:pt idx="6870">
                  <c:v>17.036999999999999</c:v>
                </c:pt>
                <c:pt idx="6871">
                  <c:v>16.721</c:v>
                </c:pt>
                <c:pt idx="6872">
                  <c:v>16.683</c:v>
                </c:pt>
                <c:pt idx="6873">
                  <c:v>16.645</c:v>
                </c:pt>
                <c:pt idx="6874">
                  <c:v>16.507999999999999</c:v>
                </c:pt>
                <c:pt idx="6875">
                  <c:v>16.187000000000001</c:v>
                </c:pt>
                <c:pt idx="6876">
                  <c:v>16.129000000000001</c:v>
                </c:pt>
                <c:pt idx="6877">
                  <c:v>16.202000000000002</c:v>
                </c:pt>
                <c:pt idx="6878">
                  <c:v>16.533000000000001</c:v>
                </c:pt>
                <c:pt idx="6879">
                  <c:v>16.661999999999999</c:v>
                </c:pt>
                <c:pt idx="6880">
                  <c:v>16.690999999999999</c:v>
                </c:pt>
                <c:pt idx="6881">
                  <c:v>16.814</c:v>
                </c:pt>
                <c:pt idx="6882">
                  <c:v>16.891999999999999</c:v>
                </c:pt>
                <c:pt idx="6883">
                  <c:v>16.922000000000001</c:v>
                </c:pt>
                <c:pt idx="6884">
                  <c:v>16.971</c:v>
                </c:pt>
                <c:pt idx="6885">
                  <c:v>16.896999999999998</c:v>
                </c:pt>
                <c:pt idx="6886">
                  <c:v>16.693000000000001</c:v>
                </c:pt>
                <c:pt idx="6887">
                  <c:v>16.686</c:v>
                </c:pt>
                <c:pt idx="6888">
                  <c:v>16.675000000000001</c:v>
                </c:pt>
                <c:pt idx="6889">
                  <c:v>16.661999999999999</c:v>
                </c:pt>
                <c:pt idx="6890">
                  <c:v>16.423999999999999</c:v>
                </c:pt>
                <c:pt idx="6891">
                  <c:v>16.286999999999999</c:v>
                </c:pt>
                <c:pt idx="6892">
                  <c:v>15.974</c:v>
                </c:pt>
                <c:pt idx="6893">
                  <c:v>16.053999999999998</c:v>
                </c:pt>
                <c:pt idx="6894">
                  <c:v>16.099</c:v>
                </c:pt>
                <c:pt idx="6895">
                  <c:v>16.186</c:v>
                </c:pt>
                <c:pt idx="6896">
                  <c:v>16.329000000000001</c:v>
                </c:pt>
                <c:pt idx="6897">
                  <c:v>16.699000000000002</c:v>
                </c:pt>
                <c:pt idx="6898">
                  <c:v>16.829999999999998</c:v>
                </c:pt>
                <c:pt idx="6899">
                  <c:v>16.861999999999998</c:v>
                </c:pt>
                <c:pt idx="6900">
                  <c:v>17.404</c:v>
                </c:pt>
                <c:pt idx="6901">
                  <c:v>17.454999999999998</c:v>
                </c:pt>
                <c:pt idx="6902">
                  <c:v>17.463999999999999</c:v>
                </c:pt>
                <c:pt idx="6903">
                  <c:v>17.361000000000001</c:v>
                </c:pt>
                <c:pt idx="6904">
                  <c:v>17.341999999999999</c:v>
                </c:pt>
                <c:pt idx="6905">
                  <c:v>17.248000000000001</c:v>
                </c:pt>
                <c:pt idx="6906">
                  <c:v>17.122</c:v>
                </c:pt>
                <c:pt idx="6907">
                  <c:v>17.021999999999998</c:v>
                </c:pt>
                <c:pt idx="6908">
                  <c:v>16.847999999999999</c:v>
                </c:pt>
                <c:pt idx="6909">
                  <c:v>16.841000000000001</c:v>
                </c:pt>
                <c:pt idx="6910">
                  <c:v>16.786999999999999</c:v>
                </c:pt>
                <c:pt idx="6911">
                  <c:v>16.789000000000001</c:v>
                </c:pt>
                <c:pt idx="6912">
                  <c:v>16.722000000000001</c:v>
                </c:pt>
                <c:pt idx="6913">
                  <c:v>16.818000000000001</c:v>
                </c:pt>
                <c:pt idx="6914">
                  <c:v>16.728999999999999</c:v>
                </c:pt>
                <c:pt idx="6915">
                  <c:v>16.707000000000001</c:v>
                </c:pt>
                <c:pt idx="6916">
                  <c:v>16.539000000000001</c:v>
                </c:pt>
                <c:pt idx="6917">
                  <c:v>16.552</c:v>
                </c:pt>
                <c:pt idx="6918">
                  <c:v>16.579000000000001</c:v>
                </c:pt>
                <c:pt idx="6919">
                  <c:v>16.695</c:v>
                </c:pt>
                <c:pt idx="6920">
                  <c:v>16.713999999999999</c:v>
                </c:pt>
                <c:pt idx="6921">
                  <c:v>16.831</c:v>
                </c:pt>
                <c:pt idx="6922">
                  <c:v>16.884</c:v>
                </c:pt>
                <c:pt idx="6923">
                  <c:v>17.001999999999999</c:v>
                </c:pt>
                <c:pt idx="6924">
                  <c:v>17.193000000000001</c:v>
                </c:pt>
                <c:pt idx="6925">
                  <c:v>17.212</c:v>
                </c:pt>
                <c:pt idx="6926">
                  <c:v>17.225000000000001</c:v>
                </c:pt>
                <c:pt idx="6927">
                  <c:v>17.302</c:v>
                </c:pt>
                <c:pt idx="6928">
                  <c:v>17.321000000000002</c:v>
                </c:pt>
                <c:pt idx="6929">
                  <c:v>17.338000000000001</c:v>
                </c:pt>
                <c:pt idx="6930">
                  <c:v>17.363</c:v>
                </c:pt>
                <c:pt idx="6931">
                  <c:v>17.469000000000001</c:v>
                </c:pt>
                <c:pt idx="6932">
                  <c:v>17.504000000000001</c:v>
                </c:pt>
                <c:pt idx="6933">
                  <c:v>17.423999999999999</c:v>
                </c:pt>
                <c:pt idx="6934">
                  <c:v>17.327000000000002</c:v>
                </c:pt>
                <c:pt idx="6935">
                  <c:v>17.32</c:v>
                </c:pt>
                <c:pt idx="6936">
                  <c:v>17.309999999999999</c:v>
                </c:pt>
                <c:pt idx="6937">
                  <c:v>17.195</c:v>
                </c:pt>
                <c:pt idx="6938">
                  <c:v>17.236000000000001</c:v>
                </c:pt>
                <c:pt idx="6939">
                  <c:v>17.260999999999999</c:v>
                </c:pt>
                <c:pt idx="6940">
                  <c:v>17.393000000000001</c:v>
                </c:pt>
                <c:pt idx="6941">
                  <c:v>17.393000000000001</c:v>
                </c:pt>
                <c:pt idx="6942">
                  <c:v>17.384</c:v>
                </c:pt>
                <c:pt idx="6943">
                  <c:v>17.265999999999998</c:v>
                </c:pt>
                <c:pt idx="6944">
                  <c:v>17.294</c:v>
                </c:pt>
                <c:pt idx="6945">
                  <c:v>17.32</c:v>
                </c:pt>
                <c:pt idx="6946">
                  <c:v>17.484999999999999</c:v>
                </c:pt>
                <c:pt idx="6947">
                  <c:v>17.478999999999999</c:v>
                </c:pt>
                <c:pt idx="6948">
                  <c:v>17.477</c:v>
                </c:pt>
                <c:pt idx="6949">
                  <c:v>17.442</c:v>
                </c:pt>
                <c:pt idx="6950">
                  <c:v>17.367999999999999</c:v>
                </c:pt>
                <c:pt idx="6951">
                  <c:v>17.309999999999999</c:v>
                </c:pt>
                <c:pt idx="6952">
                  <c:v>17.263999999999999</c:v>
                </c:pt>
                <c:pt idx="6953">
                  <c:v>17.233000000000001</c:v>
                </c:pt>
                <c:pt idx="6954">
                  <c:v>17.21</c:v>
                </c:pt>
                <c:pt idx="6955">
                  <c:v>17.201000000000001</c:v>
                </c:pt>
                <c:pt idx="6956">
                  <c:v>17.277999999999999</c:v>
                </c:pt>
                <c:pt idx="6957">
                  <c:v>17.341000000000001</c:v>
                </c:pt>
                <c:pt idx="6958">
                  <c:v>17.37</c:v>
                </c:pt>
                <c:pt idx="6959">
                  <c:v>17.425000000000001</c:v>
                </c:pt>
                <c:pt idx="6960">
                  <c:v>17.462</c:v>
                </c:pt>
                <c:pt idx="6961">
                  <c:v>17.481999999999999</c:v>
                </c:pt>
                <c:pt idx="6962">
                  <c:v>17.503</c:v>
                </c:pt>
                <c:pt idx="6963">
                  <c:v>17.510999999999999</c:v>
                </c:pt>
                <c:pt idx="6964">
                  <c:v>17.533999999999999</c:v>
                </c:pt>
                <c:pt idx="6965">
                  <c:v>17.564</c:v>
                </c:pt>
                <c:pt idx="6966">
                  <c:v>17.545999999999999</c:v>
                </c:pt>
                <c:pt idx="6967">
                  <c:v>17.524999999999999</c:v>
                </c:pt>
                <c:pt idx="6968">
                  <c:v>17.524000000000001</c:v>
                </c:pt>
                <c:pt idx="6969">
                  <c:v>17.523</c:v>
                </c:pt>
                <c:pt idx="6970">
                  <c:v>17.524999999999999</c:v>
                </c:pt>
                <c:pt idx="6971">
                  <c:v>17.530999999999999</c:v>
                </c:pt>
                <c:pt idx="6972">
                  <c:v>17.550999999999998</c:v>
                </c:pt>
                <c:pt idx="6973">
                  <c:v>17.562999999999999</c:v>
                </c:pt>
                <c:pt idx="6974">
                  <c:v>17.576000000000001</c:v>
                </c:pt>
                <c:pt idx="6975">
                  <c:v>17.579000000000001</c:v>
                </c:pt>
                <c:pt idx="6976">
                  <c:v>17.587</c:v>
                </c:pt>
                <c:pt idx="6977">
                  <c:v>17.609000000000002</c:v>
                </c:pt>
                <c:pt idx="6978">
                  <c:v>17.620999999999999</c:v>
                </c:pt>
                <c:pt idx="6979">
                  <c:v>17.629000000000001</c:v>
                </c:pt>
                <c:pt idx="6980">
                  <c:v>17.643999999999998</c:v>
                </c:pt>
                <c:pt idx="6981">
                  <c:v>17.658999999999999</c:v>
                </c:pt>
                <c:pt idx="6982">
                  <c:v>17.669</c:v>
                </c:pt>
                <c:pt idx="6983">
                  <c:v>17.693000000000001</c:v>
                </c:pt>
                <c:pt idx="6984">
                  <c:v>17.696000000000002</c:v>
                </c:pt>
                <c:pt idx="6985">
                  <c:v>17.68</c:v>
                </c:pt>
                <c:pt idx="6986">
                  <c:v>17.640999999999998</c:v>
                </c:pt>
                <c:pt idx="6987">
                  <c:v>17.643999999999998</c:v>
                </c:pt>
                <c:pt idx="6988">
                  <c:v>17.646000000000001</c:v>
                </c:pt>
                <c:pt idx="6989">
                  <c:v>17.634</c:v>
                </c:pt>
                <c:pt idx="6990">
                  <c:v>17.632000000000001</c:v>
                </c:pt>
                <c:pt idx="6991">
                  <c:v>17.620999999999999</c:v>
                </c:pt>
                <c:pt idx="6992">
                  <c:v>17.622</c:v>
                </c:pt>
                <c:pt idx="6993">
                  <c:v>17.625</c:v>
                </c:pt>
                <c:pt idx="6994">
                  <c:v>17.625</c:v>
                </c:pt>
                <c:pt idx="6995">
                  <c:v>17.626000000000001</c:v>
                </c:pt>
                <c:pt idx="6996">
                  <c:v>17.631</c:v>
                </c:pt>
                <c:pt idx="6997">
                  <c:v>17.634</c:v>
                </c:pt>
                <c:pt idx="6998">
                  <c:v>17.634</c:v>
                </c:pt>
                <c:pt idx="6999">
                  <c:v>17.640999999999998</c:v>
                </c:pt>
                <c:pt idx="7000">
                  <c:v>17.661000000000001</c:v>
                </c:pt>
                <c:pt idx="7001">
                  <c:v>17.672000000000001</c:v>
                </c:pt>
                <c:pt idx="7002">
                  <c:v>17.675000000000001</c:v>
                </c:pt>
                <c:pt idx="7003">
                  <c:v>17.689</c:v>
                </c:pt>
                <c:pt idx="7004">
                  <c:v>17.689</c:v>
                </c:pt>
                <c:pt idx="7005">
                  <c:v>17.689</c:v>
                </c:pt>
                <c:pt idx="7006">
                  <c:v>17.687000000000001</c:v>
                </c:pt>
                <c:pt idx="7007">
                  <c:v>17.684999999999999</c:v>
                </c:pt>
                <c:pt idx="7008">
                  <c:v>17.66</c:v>
                </c:pt>
                <c:pt idx="7009">
                  <c:v>17.655000000000001</c:v>
                </c:pt>
                <c:pt idx="7010">
                  <c:v>17.646999999999998</c:v>
                </c:pt>
                <c:pt idx="7011">
                  <c:v>17.645</c:v>
                </c:pt>
                <c:pt idx="7012">
                  <c:v>17.640999999999998</c:v>
                </c:pt>
                <c:pt idx="7013">
                  <c:v>17.649000000000001</c:v>
                </c:pt>
                <c:pt idx="7014">
                  <c:v>17.652999999999999</c:v>
                </c:pt>
                <c:pt idx="7015">
                  <c:v>17.651</c:v>
                </c:pt>
                <c:pt idx="7016">
                  <c:v>17.652000000000001</c:v>
                </c:pt>
                <c:pt idx="7017">
                  <c:v>17.652000000000001</c:v>
                </c:pt>
                <c:pt idx="7018">
                  <c:v>17.652000000000001</c:v>
                </c:pt>
                <c:pt idx="7019">
                  <c:v>17.646999999999998</c:v>
                </c:pt>
                <c:pt idx="7020">
                  <c:v>17.628</c:v>
                </c:pt>
                <c:pt idx="7021">
                  <c:v>17.625</c:v>
                </c:pt>
                <c:pt idx="7022">
                  <c:v>17.62</c:v>
                </c:pt>
                <c:pt idx="7023">
                  <c:v>17.617000000000001</c:v>
                </c:pt>
                <c:pt idx="7024">
                  <c:v>17.614999999999998</c:v>
                </c:pt>
                <c:pt idx="7025">
                  <c:v>17.619</c:v>
                </c:pt>
                <c:pt idx="7026">
                  <c:v>17.609000000000002</c:v>
                </c:pt>
                <c:pt idx="7027">
                  <c:v>17.606999999999999</c:v>
                </c:pt>
                <c:pt idx="7028">
                  <c:v>17.57</c:v>
                </c:pt>
                <c:pt idx="7029">
                  <c:v>17.442</c:v>
                </c:pt>
                <c:pt idx="7030">
                  <c:v>17.422000000000001</c:v>
                </c:pt>
                <c:pt idx="7031">
                  <c:v>17.405999999999999</c:v>
                </c:pt>
                <c:pt idx="7032">
                  <c:v>17.190000000000001</c:v>
                </c:pt>
                <c:pt idx="7033">
                  <c:v>17.132999999999999</c:v>
                </c:pt>
                <c:pt idx="7034">
                  <c:v>17.170000000000002</c:v>
                </c:pt>
                <c:pt idx="7035">
                  <c:v>17.207000000000001</c:v>
                </c:pt>
                <c:pt idx="7036">
                  <c:v>17.234000000000002</c:v>
                </c:pt>
                <c:pt idx="7037">
                  <c:v>17.210999999999999</c:v>
                </c:pt>
                <c:pt idx="7038">
                  <c:v>17.189</c:v>
                </c:pt>
                <c:pt idx="7039">
                  <c:v>17.167999999999999</c:v>
                </c:pt>
                <c:pt idx="7040">
                  <c:v>17.195</c:v>
                </c:pt>
                <c:pt idx="7041">
                  <c:v>17.306000000000001</c:v>
                </c:pt>
                <c:pt idx="7042">
                  <c:v>17.306000000000001</c:v>
                </c:pt>
                <c:pt idx="7043">
                  <c:v>17.32</c:v>
                </c:pt>
                <c:pt idx="7044">
                  <c:v>17.347999999999999</c:v>
                </c:pt>
                <c:pt idx="7045">
                  <c:v>17.364999999999998</c:v>
                </c:pt>
                <c:pt idx="7046">
                  <c:v>17.393999999999998</c:v>
                </c:pt>
                <c:pt idx="7047">
                  <c:v>17.411000000000001</c:v>
                </c:pt>
                <c:pt idx="7048">
                  <c:v>17.413</c:v>
                </c:pt>
                <c:pt idx="7049">
                  <c:v>17.419</c:v>
                </c:pt>
                <c:pt idx="7050">
                  <c:v>17.433</c:v>
                </c:pt>
                <c:pt idx="7051">
                  <c:v>17.414000000000001</c:v>
                </c:pt>
                <c:pt idx="7052">
                  <c:v>17.282</c:v>
                </c:pt>
                <c:pt idx="7053">
                  <c:v>17.276</c:v>
                </c:pt>
                <c:pt idx="7054">
                  <c:v>17.273</c:v>
                </c:pt>
                <c:pt idx="7055">
                  <c:v>17.259</c:v>
                </c:pt>
                <c:pt idx="7056">
                  <c:v>17.18</c:v>
                </c:pt>
                <c:pt idx="7057">
                  <c:v>17.173999999999999</c:v>
                </c:pt>
                <c:pt idx="7058">
                  <c:v>17.256</c:v>
                </c:pt>
                <c:pt idx="7059">
                  <c:v>17.352</c:v>
                </c:pt>
                <c:pt idx="7060">
                  <c:v>17.472000000000001</c:v>
                </c:pt>
                <c:pt idx="7061">
                  <c:v>17.503</c:v>
                </c:pt>
                <c:pt idx="7062">
                  <c:v>17.524999999999999</c:v>
                </c:pt>
                <c:pt idx="7063">
                  <c:v>17.535</c:v>
                </c:pt>
                <c:pt idx="7064">
                  <c:v>17.571999999999999</c:v>
                </c:pt>
                <c:pt idx="7065">
                  <c:v>17.576000000000001</c:v>
                </c:pt>
                <c:pt idx="7066">
                  <c:v>17.594000000000001</c:v>
                </c:pt>
                <c:pt idx="7067">
                  <c:v>17.631</c:v>
                </c:pt>
                <c:pt idx="7068">
                  <c:v>17.632000000000001</c:v>
                </c:pt>
                <c:pt idx="7069">
                  <c:v>17.638999999999999</c:v>
                </c:pt>
                <c:pt idx="7070">
                  <c:v>17.640999999999998</c:v>
                </c:pt>
                <c:pt idx="7071">
                  <c:v>17.646999999999998</c:v>
                </c:pt>
                <c:pt idx="7072">
                  <c:v>17.648</c:v>
                </c:pt>
                <c:pt idx="7073">
                  <c:v>17.655999999999999</c:v>
                </c:pt>
                <c:pt idx="7074">
                  <c:v>17.646999999999998</c:v>
                </c:pt>
                <c:pt idx="7075">
                  <c:v>17.640999999999998</c:v>
                </c:pt>
                <c:pt idx="7076">
                  <c:v>17.638000000000002</c:v>
                </c:pt>
                <c:pt idx="7077">
                  <c:v>17.635999999999999</c:v>
                </c:pt>
                <c:pt idx="7078">
                  <c:v>17.635000000000002</c:v>
                </c:pt>
                <c:pt idx="7079">
                  <c:v>17.635999999999999</c:v>
                </c:pt>
                <c:pt idx="7080">
                  <c:v>17.634</c:v>
                </c:pt>
                <c:pt idx="7081">
                  <c:v>17.632000000000001</c:v>
                </c:pt>
                <c:pt idx="7082">
                  <c:v>17.631</c:v>
                </c:pt>
                <c:pt idx="7083">
                  <c:v>17.629000000000001</c:v>
                </c:pt>
                <c:pt idx="7084">
                  <c:v>17.614999999999998</c:v>
                </c:pt>
                <c:pt idx="7085">
                  <c:v>17.574000000000002</c:v>
                </c:pt>
                <c:pt idx="7086">
                  <c:v>17.558</c:v>
                </c:pt>
                <c:pt idx="7087">
                  <c:v>17.507999999999999</c:v>
                </c:pt>
                <c:pt idx="7088">
                  <c:v>17.492000000000001</c:v>
                </c:pt>
                <c:pt idx="7089">
                  <c:v>17.507000000000001</c:v>
                </c:pt>
                <c:pt idx="7090">
                  <c:v>17.55</c:v>
                </c:pt>
                <c:pt idx="7091">
                  <c:v>17.565000000000001</c:v>
                </c:pt>
                <c:pt idx="7092">
                  <c:v>17.559000000000001</c:v>
                </c:pt>
                <c:pt idx="7093">
                  <c:v>17.544</c:v>
                </c:pt>
                <c:pt idx="7094">
                  <c:v>17.538</c:v>
                </c:pt>
                <c:pt idx="7095">
                  <c:v>17.530999999999999</c:v>
                </c:pt>
                <c:pt idx="7096">
                  <c:v>17.529</c:v>
                </c:pt>
                <c:pt idx="7097">
                  <c:v>17.521000000000001</c:v>
                </c:pt>
                <c:pt idx="7098">
                  <c:v>17.53</c:v>
                </c:pt>
                <c:pt idx="7099">
                  <c:v>17.542999999999999</c:v>
                </c:pt>
                <c:pt idx="7100">
                  <c:v>17.550999999999998</c:v>
                </c:pt>
                <c:pt idx="7101">
                  <c:v>17.507000000000001</c:v>
                </c:pt>
                <c:pt idx="7102">
                  <c:v>17.411000000000001</c:v>
                </c:pt>
                <c:pt idx="7103">
                  <c:v>17.408000000000001</c:v>
                </c:pt>
                <c:pt idx="7104">
                  <c:v>17.361999999999998</c:v>
                </c:pt>
                <c:pt idx="7105">
                  <c:v>17.329999999999998</c:v>
                </c:pt>
                <c:pt idx="7106">
                  <c:v>17.327000000000002</c:v>
                </c:pt>
                <c:pt idx="7107">
                  <c:v>17.3</c:v>
                </c:pt>
                <c:pt idx="7108">
                  <c:v>17.294</c:v>
                </c:pt>
                <c:pt idx="7109">
                  <c:v>17.292999999999999</c:v>
                </c:pt>
                <c:pt idx="7110">
                  <c:v>17.291</c:v>
                </c:pt>
                <c:pt idx="7111">
                  <c:v>17.288</c:v>
                </c:pt>
                <c:pt idx="7112">
                  <c:v>17.286000000000001</c:v>
                </c:pt>
                <c:pt idx="7113">
                  <c:v>17.286999999999999</c:v>
                </c:pt>
                <c:pt idx="7114">
                  <c:v>17.335000000000001</c:v>
                </c:pt>
                <c:pt idx="7115">
                  <c:v>17.347999999999999</c:v>
                </c:pt>
                <c:pt idx="7116">
                  <c:v>17.381</c:v>
                </c:pt>
                <c:pt idx="7117">
                  <c:v>17.456</c:v>
                </c:pt>
                <c:pt idx="7118">
                  <c:v>17.489999999999998</c:v>
                </c:pt>
                <c:pt idx="7119">
                  <c:v>17.494</c:v>
                </c:pt>
                <c:pt idx="7120">
                  <c:v>17.507000000000001</c:v>
                </c:pt>
                <c:pt idx="7121">
                  <c:v>17.510999999999999</c:v>
                </c:pt>
                <c:pt idx="7122">
                  <c:v>17.515000000000001</c:v>
                </c:pt>
                <c:pt idx="7123">
                  <c:v>17.530999999999999</c:v>
                </c:pt>
                <c:pt idx="7124">
                  <c:v>17.535</c:v>
                </c:pt>
                <c:pt idx="7125">
                  <c:v>17.541</c:v>
                </c:pt>
                <c:pt idx="7126">
                  <c:v>17.559999999999999</c:v>
                </c:pt>
                <c:pt idx="7127">
                  <c:v>17.565999999999999</c:v>
                </c:pt>
                <c:pt idx="7128">
                  <c:v>17.571999999999999</c:v>
                </c:pt>
                <c:pt idx="7129">
                  <c:v>17.594000000000001</c:v>
                </c:pt>
                <c:pt idx="7130">
                  <c:v>17.597999999999999</c:v>
                </c:pt>
                <c:pt idx="7131">
                  <c:v>17.602</c:v>
                </c:pt>
                <c:pt idx="7132">
                  <c:v>17.626000000000001</c:v>
                </c:pt>
                <c:pt idx="7133">
                  <c:v>17.66</c:v>
                </c:pt>
                <c:pt idx="7134">
                  <c:v>17.66</c:v>
                </c:pt>
                <c:pt idx="7135">
                  <c:v>17.658999999999999</c:v>
                </c:pt>
                <c:pt idx="7136">
                  <c:v>17.658999999999999</c:v>
                </c:pt>
                <c:pt idx="7137">
                  <c:v>17.658999999999999</c:v>
                </c:pt>
                <c:pt idx="7138">
                  <c:v>17.648</c:v>
                </c:pt>
                <c:pt idx="7139">
                  <c:v>17.628</c:v>
                </c:pt>
                <c:pt idx="7140">
                  <c:v>17.628</c:v>
                </c:pt>
                <c:pt idx="7141">
                  <c:v>17.655999999999999</c:v>
                </c:pt>
                <c:pt idx="7142">
                  <c:v>17.658000000000001</c:v>
                </c:pt>
                <c:pt idx="7143">
                  <c:v>17.658000000000001</c:v>
                </c:pt>
                <c:pt idx="7144">
                  <c:v>17.657</c:v>
                </c:pt>
                <c:pt idx="7145">
                  <c:v>17.657</c:v>
                </c:pt>
                <c:pt idx="7146">
                  <c:v>17.655999999999999</c:v>
                </c:pt>
                <c:pt idx="7147">
                  <c:v>17.632999999999999</c:v>
                </c:pt>
                <c:pt idx="7148">
                  <c:v>17.634</c:v>
                </c:pt>
                <c:pt idx="7149">
                  <c:v>17.620999999999999</c:v>
                </c:pt>
                <c:pt idx="7150">
                  <c:v>17.521000000000001</c:v>
                </c:pt>
                <c:pt idx="7151">
                  <c:v>17.507999999999999</c:v>
                </c:pt>
                <c:pt idx="7152">
                  <c:v>17.448</c:v>
                </c:pt>
                <c:pt idx="7153">
                  <c:v>17.384</c:v>
                </c:pt>
                <c:pt idx="7154">
                  <c:v>17.356999999999999</c:v>
                </c:pt>
                <c:pt idx="7155">
                  <c:v>17.346</c:v>
                </c:pt>
                <c:pt idx="7156">
                  <c:v>17.343</c:v>
                </c:pt>
                <c:pt idx="7157">
                  <c:v>17.309000000000001</c:v>
                </c:pt>
                <c:pt idx="7158">
                  <c:v>17.302</c:v>
                </c:pt>
                <c:pt idx="7159">
                  <c:v>17.300999999999998</c:v>
                </c:pt>
                <c:pt idx="7160">
                  <c:v>17.254000000000001</c:v>
                </c:pt>
                <c:pt idx="7161">
                  <c:v>17.254000000000001</c:v>
                </c:pt>
                <c:pt idx="7162">
                  <c:v>17.251999999999999</c:v>
                </c:pt>
                <c:pt idx="7163">
                  <c:v>17.190999999999999</c:v>
                </c:pt>
                <c:pt idx="7164">
                  <c:v>17.073</c:v>
                </c:pt>
                <c:pt idx="7165">
                  <c:v>17.050999999999998</c:v>
                </c:pt>
                <c:pt idx="7166">
                  <c:v>17.044</c:v>
                </c:pt>
                <c:pt idx="7167">
                  <c:v>16.920000000000002</c:v>
                </c:pt>
                <c:pt idx="7168">
                  <c:v>16.905000000000001</c:v>
                </c:pt>
                <c:pt idx="7169">
                  <c:v>16.873999999999999</c:v>
                </c:pt>
                <c:pt idx="7170">
                  <c:v>16.683</c:v>
                </c:pt>
                <c:pt idx="7171">
                  <c:v>16.64</c:v>
                </c:pt>
                <c:pt idx="7172">
                  <c:v>16.614000000000001</c:v>
                </c:pt>
                <c:pt idx="7173">
                  <c:v>16.565999999999999</c:v>
                </c:pt>
                <c:pt idx="7174">
                  <c:v>16.495999999999999</c:v>
                </c:pt>
                <c:pt idx="7175">
                  <c:v>16.414000000000001</c:v>
                </c:pt>
                <c:pt idx="7176">
                  <c:v>16.335000000000001</c:v>
                </c:pt>
                <c:pt idx="7177">
                  <c:v>16.117000000000001</c:v>
                </c:pt>
                <c:pt idx="7178">
                  <c:v>15.98</c:v>
                </c:pt>
                <c:pt idx="7179">
                  <c:v>15.743</c:v>
                </c:pt>
                <c:pt idx="7180">
                  <c:v>15.324999999999999</c:v>
                </c:pt>
                <c:pt idx="7181">
                  <c:v>14.994999999999999</c:v>
                </c:pt>
                <c:pt idx="7182">
                  <c:v>14.791</c:v>
                </c:pt>
                <c:pt idx="7183">
                  <c:v>14.79</c:v>
                </c:pt>
                <c:pt idx="7184">
                  <c:v>14.599</c:v>
                </c:pt>
                <c:pt idx="7185">
                  <c:v>14.555</c:v>
                </c:pt>
                <c:pt idx="7186">
                  <c:v>14.565</c:v>
                </c:pt>
                <c:pt idx="7187">
                  <c:v>14.531000000000001</c:v>
                </c:pt>
                <c:pt idx="7188">
                  <c:v>14.553000000000001</c:v>
                </c:pt>
                <c:pt idx="7189">
                  <c:v>14.595000000000001</c:v>
                </c:pt>
                <c:pt idx="7190">
                  <c:v>14.619</c:v>
                </c:pt>
                <c:pt idx="7191">
                  <c:v>15.144</c:v>
                </c:pt>
                <c:pt idx="7192">
                  <c:v>15.214</c:v>
                </c:pt>
                <c:pt idx="7193">
                  <c:v>15.275</c:v>
                </c:pt>
                <c:pt idx="7194">
                  <c:v>15.327999999999999</c:v>
                </c:pt>
                <c:pt idx="7195">
                  <c:v>15.387</c:v>
                </c:pt>
                <c:pt idx="7196">
                  <c:v>15.705</c:v>
                </c:pt>
                <c:pt idx="7197">
                  <c:v>15.747</c:v>
                </c:pt>
                <c:pt idx="7198">
                  <c:v>15.744999999999999</c:v>
                </c:pt>
                <c:pt idx="7199">
                  <c:v>15.725</c:v>
                </c:pt>
                <c:pt idx="7200">
                  <c:v>15.709</c:v>
                </c:pt>
                <c:pt idx="7201">
                  <c:v>15.381</c:v>
                </c:pt>
                <c:pt idx="7202">
                  <c:v>14.974</c:v>
                </c:pt>
                <c:pt idx="7203">
                  <c:v>14.945</c:v>
                </c:pt>
                <c:pt idx="7204">
                  <c:v>14.942</c:v>
                </c:pt>
                <c:pt idx="7205">
                  <c:v>14.832000000000001</c:v>
                </c:pt>
                <c:pt idx="7206">
                  <c:v>14.865</c:v>
                </c:pt>
                <c:pt idx="7207">
                  <c:v>14.965999999999999</c:v>
                </c:pt>
                <c:pt idx="7208">
                  <c:v>15.018000000000001</c:v>
                </c:pt>
                <c:pt idx="7209">
                  <c:v>15.005000000000001</c:v>
                </c:pt>
                <c:pt idx="7210">
                  <c:v>14.866</c:v>
                </c:pt>
                <c:pt idx="7211">
                  <c:v>14.856999999999999</c:v>
                </c:pt>
                <c:pt idx="7212">
                  <c:v>14.795</c:v>
                </c:pt>
                <c:pt idx="7213">
                  <c:v>14.618</c:v>
                </c:pt>
                <c:pt idx="7214">
                  <c:v>15.417999999999999</c:v>
                </c:pt>
                <c:pt idx="7215">
                  <c:v>15.721</c:v>
                </c:pt>
                <c:pt idx="7216">
                  <c:v>15.766999999999999</c:v>
                </c:pt>
                <c:pt idx="7217">
                  <c:v>15.945</c:v>
                </c:pt>
                <c:pt idx="7218">
                  <c:v>16.100000000000001</c:v>
                </c:pt>
                <c:pt idx="7219">
                  <c:v>16.315999999999999</c:v>
                </c:pt>
                <c:pt idx="7220">
                  <c:v>16.556000000000001</c:v>
                </c:pt>
                <c:pt idx="7221">
                  <c:v>16.629000000000001</c:v>
                </c:pt>
                <c:pt idx="7222">
                  <c:v>16.670999999999999</c:v>
                </c:pt>
                <c:pt idx="7223">
                  <c:v>16.75</c:v>
                </c:pt>
                <c:pt idx="7224">
                  <c:v>16.783000000000001</c:v>
                </c:pt>
                <c:pt idx="7225">
                  <c:v>16.827999999999999</c:v>
                </c:pt>
                <c:pt idx="7226">
                  <c:v>16.863</c:v>
                </c:pt>
                <c:pt idx="7227">
                  <c:v>16.956</c:v>
                </c:pt>
                <c:pt idx="7228">
                  <c:v>16.952999999999999</c:v>
                </c:pt>
                <c:pt idx="7229">
                  <c:v>16.965</c:v>
                </c:pt>
                <c:pt idx="7230">
                  <c:v>16.963000000000001</c:v>
                </c:pt>
                <c:pt idx="7231">
                  <c:v>17.03</c:v>
                </c:pt>
                <c:pt idx="7232">
                  <c:v>17.032</c:v>
                </c:pt>
                <c:pt idx="7233">
                  <c:v>17.047000000000001</c:v>
                </c:pt>
                <c:pt idx="7234">
                  <c:v>17.27</c:v>
                </c:pt>
                <c:pt idx="7235">
                  <c:v>17.277000000000001</c:v>
                </c:pt>
                <c:pt idx="7236">
                  <c:v>17.274000000000001</c:v>
                </c:pt>
                <c:pt idx="7237">
                  <c:v>17.27</c:v>
                </c:pt>
                <c:pt idx="7238">
                  <c:v>17.265999999999998</c:v>
                </c:pt>
                <c:pt idx="7239">
                  <c:v>17.268000000000001</c:v>
                </c:pt>
                <c:pt idx="7240">
                  <c:v>17.263999999999999</c:v>
                </c:pt>
                <c:pt idx="7241">
                  <c:v>17.166</c:v>
                </c:pt>
                <c:pt idx="7242">
                  <c:v>17.170000000000002</c:v>
                </c:pt>
                <c:pt idx="7243">
                  <c:v>17.189</c:v>
                </c:pt>
                <c:pt idx="7244">
                  <c:v>17.195</c:v>
                </c:pt>
                <c:pt idx="7245">
                  <c:v>17.193000000000001</c:v>
                </c:pt>
                <c:pt idx="7246">
                  <c:v>17.192</c:v>
                </c:pt>
                <c:pt idx="7247">
                  <c:v>17.190999999999999</c:v>
                </c:pt>
                <c:pt idx="7248">
                  <c:v>17.189</c:v>
                </c:pt>
                <c:pt idx="7249">
                  <c:v>17.187999999999999</c:v>
                </c:pt>
                <c:pt idx="7250">
                  <c:v>17.181999999999999</c:v>
                </c:pt>
                <c:pt idx="7251">
                  <c:v>17.181000000000001</c:v>
                </c:pt>
                <c:pt idx="7252">
                  <c:v>17.187000000000001</c:v>
                </c:pt>
                <c:pt idx="7253">
                  <c:v>17.178999999999998</c:v>
                </c:pt>
                <c:pt idx="7254">
                  <c:v>17.189</c:v>
                </c:pt>
                <c:pt idx="7255">
                  <c:v>17.196999999999999</c:v>
                </c:pt>
                <c:pt idx="7256">
                  <c:v>17.204999999999998</c:v>
                </c:pt>
                <c:pt idx="7257">
                  <c:v>17.277000000000001</c:v>
                </c:pt>
                <c:pt idx="7258">
                  <c:v>17.28</c:v>
                </c:pt>
                <c:pt idx="7259">
                  <c:v>17.347000000000001</c:v>
                </c:pt>
                <c:pt idx="7260">
                  <c:v>17.420999999999999</c:v>
                </c:pt>
                <c:pt idx="7261">
                  <c:v>17.446999999999999</c:v>
                </c:pt>
                <c:pt idx="7262">
                  <c:v>17.521000000000001</c:v>
                </c:pt>
                <c:pt idx="7263">
                  <c:v>17.562000000000001</c:v>
                </c:pt>
                <c:pt idx="7264">
                  <c:v>17.61</c:v>
                </c:pt>
                <c:pt idx="7265">
                  <c:v>17.651</c:v>
                </c:pt>
                <c:pt idx="7266">
                  <c:v>17.687999999999999</c:v>
                </c:pt>
                <c:pt idx="7267">
                  <c:v>17.7</c:v>
                </c:pt>
                <c:pt idx="7268">
                  <c:v>17.699000000000002</c:v>
                </c:pt>
                <c:pt idx="7269">
                  <c:v>17.701000000000001</c:v>
                </c:pt>
                <c:pt idx="7270">
                  <c:v>17.707999999999998</c:v>
                </c:pt>
                <c:pt idx="7271">
                  <c:v>17.707000000000001</c:v>
                </c:pt>
                <c:pt idx="7272">
                  <c:v>17.712</c:v>
                </c:pt>
                <c:pt idx="7273">
                  <c:v>17.73</c:v>
                </c:pt>
                <c:pt idx="7274">
                  <c:v>17.733000000000001</c:v>
                </c:pt>
                <c:pt idx="7275">
                  <c:v>17.73</c:v>
                </c:pt>
                <c:pt idx="7276">
                  <c:v>17.73</c:v>
                </c:pt>
                <c:pt idx="7277">
                  <c:v>17.727</c:v>
                </c:pt>
                <c:pt idx="7278">
                  <c:v>17.722999999999999</c:v>
                </c:pt>
                <c:pt idx="7279">
                  <c:v>17.716999999999999</c:v>
                </c:pt>
                <c:pt idx="7280">
                  <c:v>17.707999999999998</c:v>
                </c:pt>
                <c:pt idx="7281">
                  <c:v>17.707999999999998</c:v>
                </c:pt>
                <c:pt idx="7282">
                  <c:v>17.71</c:v>
                </c:pt>
                <c:pt idx="7283">
                  <c:v>17.713999999999999</c:v>
                </c:pt>
                <c:pt idx="7284">
                  <c:v>17.712</c:v>
                </c:pt>
                <c:pt idx="7285">
                  <c:v>17.707000000000001</c:v>
                </c:pt>
                <c:pt idx="7286">
                  <c:v>17.707000000000001</c:v>
                </c:pt>
                <c:pt idx="7287">
                  <c:v>17.706</c:v>
                </c:pt>
                <c:pt idx="7288">
                  <c:v>17.706</c:v>
                </c:pt>
                <c:pt idx="7289">
                  <c:v>17.702999999999999</c:v>
                </c:pt>
                <c:pt idx="7290">
                  <c:v>17.702000000000002</c:v>
                </c:pt>
                <c:pt idx="7291">
                  <c:v>17.7</c:v>
                </c:pt>
                <c:pt idx="7292">
                  <c:v>17.699000000000002</c:v>
                </c:pt>
                <c:pt idx="7293">
                  <c:v>17.696999999999999</c:v>
                </c:pt>
                <c:pt idx="7294">
                  <c:v>17.696000000000002</c:v>
                </c:pt>
                <c:pt idx="7295">
                  <c:v>17.707999999999998</c:v>
                </c:pt>
                <c:pt idx="7296">
                  <c:v>17.722000000000001</c:v>
                </c:pt>
                <c:pt idx="7297">
                  <c:v>17.722000000000001</c:v>
                </c:pt>
                <c:pt idx="7298">
                  <c:v>17.721</c:v>
                </c:pt>
                <c:pt idx="7299">
                  <c:v>17.722999999999999</c:v>
                </c:pt>
                <c:pt idx="7300">
                  <c:v>17.739000000000001</c:v>
                </c:pt>
                <c:pt idx="7301">
                  <c:v>17.734000000000002</c:v>
                </c:pt>
                <c:pt idx="7302">
                  <c:v>17.734999999999999</c:v>
                </c:pt>
                <c:pt idx="7303">
                  <c:v>17.734999999999999</c:v>
                </c:pt>
                <c:pt idx="7304">
                  <c:v>17.73</c:v>
                </c:pt>
                <c:pt idx="7305">
                  <c:v>17.728000000000002</c:v>
                </c:pt>
                <c:pt idx="7306">
                  <c:v>17.747</c:v>
                </c:pt>
                <c:pt idx="7307">
                  <c:v>17.748000000000001</c:v>
                </c:pt>
                <c:pt idx="7308">
                  <c:v>17.75</c:v>
                </c:pt>
                <c:pt idx="7309">
                  <c:v>17.747</c:v>
                </c:pt>
                <c:pt idx="7310">
                  <c:v>17.742999999999999</c:v>
                </c:pt>
                <c:pt idx="7311">
                  <c:v>17.745000000000001</c:v>
                </c:pt>
                <c:pt idx="7312">
                  <c:v>17.744</c:v>
                </c:pt>
                <c:pt idx="7313">
                  <c:v>17.748999999999999</c:v>
                </c:pt>
                <c:pt idx="7314">
                  <c:v>17.742999999999999</c:v>
                </c:pt>
                <c:pt idx="7315">
                  <c:v>17.744</c:v>
                </c:pt>
                <c:pt idx="7316">
                  <c:v>17.741</c:v>
                </c:pt>
                <c:pt idx="7317">
                  <c:v>17.739999999999998</c:v>
                </c:pt>
                <c:pt idx="7318">
                  <c:v>17.721</c:v>
                </c:pt>
                <c:pt idx="7319">
                  <c:v>17.725999999999999</c:v>
                </c:pt>
                <c:pt idx="7320">
                  <c:v>17.728000000000002</c:v>
                </c:pt>
                <c:pt idx="7321">
                  <c:v>17.719000000000001</c:v>
                </c:pt>
                <c:pt idx="7322">
                  <c:v>17.71</c:v>
                </c:pt>
                <c:pt idx="7323">
                  <c:v>17.702000000000002</c:v>
                </c:pt>
                <c:pt idx="7324">
                  <c:v>17.702999999999999</c:v>
                </c:pt>
                <c:pt idx="7325">
                  <c:v>17.704999999999998</c:v>
                </c:pt>
                <c:pt idx="7326">
                  <c:v>17.706</c:v>
                </c:pt>
                <c:pt idx="7327">
                  <c:v>17.704999999999998</c:v>
                </c:pt>
                <c:pt idx="7328">
                  <c:v>17.707999999999998</c:v>
                </c:pt>
                <c:pt idx="7329">
                  <c:v>17.710999999999999</c:v>
                </c:pt>
                <c:pt idx="7330">
                  <c:v>17.716000000000001</c:v>
                </c:pt>
                <c:pt idx="7331">
                  <c:v>17.722000000000001</c:v>
                </c:pt>
                <c:pt idx="7332">
                  <c:v>17.71</c:v>
                </c:pt>
                <c:pt idx="7333">
                  <c:v>17.696999999999999</c:v>
                </c:pt>
                <c:pt idx="7334">
                  <c:v>17.693999999999999</c:v>
                </c:pt>
                <c:pt idx="7335">
                  <c:v>17.686</c:v>
                </c:pt>
                <c:pt idx="7336">
                  <c:v>17.686</c:v>
                </c:pt>
                <c:pt idx="7337">
                  <c:v>17.687000000000001</c:v>
                </c:pt>
                <c:pt idx="7338">
                  <c:v>17.687999999999999</c:v>
                </c:pt>
                <c:pt idx="7339">
                  <c:v>17.690999999999999</c:v>
                </c:pt>
                <c:pt idx="7340">
                  <c:v>17.690999999999999</c:v>
                </c:pt>
                <c:pt idx="7341">
                  <c:v>17.707999999999998</c:v>
                </c:pt>
                <c:pt idx="7342">
                  <c:v>17.742000000000001</c:v>
                </c:pt>
                <c:pt idx="7343">
                  <c:v>17.734999999999999</c:v>
                </c:pt>
                <c:pt idx="7344">
                  <c:v>17.728000000000002</c:v>
                </c:pt>
                <c:pt idx="7345">
                  <c:v>17.710999999999999</c:v>
                </c:pt>
                <c:pt idx="7346">
                  <c:v>17.666</c:v>
                </c:pt>
                <c:pt idx="7347">
                  <c:v>17.643999999999998</c:v>
                </c:pt>
                <c:pt idx="7348">
                  <c:v>17.645</c:v>
                </c:pt>
                <c:pt idx="7349">
                  <c:v>17.690999999999999</c:v>
                </c:pt>
                <c:pt idx="7350">
                  <c:v>17.687999999999999</c:v>
                </c:pt>
                <c:pt idx="7351">
                  <c:v>17.681999999999999</c:v>
                </c:pt>
                <c:pt idx="7352">
                  <c:v>17.681999999999999</c:v>
                </c:pt>
                <c:pt idx="7353">
                  <c:v>17.681000000000001</c:v>
                </c:pt>
                <c:pt idx="7354">
                  <c:v>17.681000000000001</c:v>
                </c:pt>
                <c:pt idx="7355">
                  <c:v>17.681999999999999</c:v>
                </c:pt>
                <c:pt idx="7356">
                  <c:v>17.68</c:v>
                </c:pt>
                <c:pt idx="7357">
                  <c:v>17.681000000000001</c:v>
                </c:pt>
                <c:pt idx="7358">
                  <c:v>17.681000000000001</c:v>
                </c:pt>
                <c:pt idx="7359">
                  <c:v>17.667999999999999</c:v>
                </c:pt>
                <c:pt idx="7360">
                  <c:v>17.655000000000001</c:v>
                </c:pt>
                <c:pt idx="7361">
                  <c:v>17.635000000000002</c:v>
                </c:pt>
                <c:pt idx="7362">
                  <c:v>17.577999999999999</c:v>
                </c:pt>
                <c:pt idx="7363">
                  <c:v>17.547000000000001</c:v>
                </c:pt>
                <c:pt idx="7364">
                  <c:v>17.527000000000001</c:v>
                </c:pt>
                <c:pt idx="7365">
                  <c:v>17.468</c:v>
                </c:pt>
                <c:pt idx="7366">
                  <c:v>17.460999999999999</c:v>
                </c:pt>
                <c:pt idx="7367">
                  <c:v>17.457999999999998</c:v>
                </c:pt>
                <c:pt idx="7368">
                  <c:v>17.457999999999998</c:v>
                </c:pt>
                <c:pt idx="7369">
                  <c:v>17.442</c:v>
                </c:pt>
                <c:pt idx="7370">
                  <c:v>17.442</c:v>
                </c:pt>
                <c:pt idx="7371">
                  <c:v>17.446999999999999</c:v>
                </c:pt>
                <c:pt idx="7372">
                  <c:v>17.449000000000002</c:v>
                </c:pt>
                <c:pt idx="7373">
                  <c:v>17.454999999999998</c:v>
                </c:pt>
                <c:pt idx="7374">
                  <c:v>17.443000000000001</c:v>
                </c:pt>
                <c:pt idx="7375">
                  <c:v>17.414000000000001</c:v>
                </c:pt>
                <c:pt idx="7376">
                  <c:v>17.408999999999999</c:v>
                </c:pt>
                <c:pt idx="7377">
                  <c:v>17.376999999999999</c:v>
                </c:pt>
                <c:pt idx="7378">
                  <c:v>17.370999999999999</c:v>
                </c:pt>
                <c:pt idx="7379">
                  <c:v>17.388999999999999</c:v>
                </c:pt>
                <c:pt idx="7380">
                  <c:v>17.393999999999998</c:v>
                </c:pt>
                <c:pt idx="7381">
                  <c:v>17.425999999999998</c:v>
                </c:pt>
                <c:pt idx="7382">
                  <c:v>17.431999999999999</c:v>
                </c:pt>
                <c:pt idx="7383">
                  <c:v>17.433</c:v>
                </c:pt>
                <c:pt idx="7384">
                  <c:v>17.434999999999999</c:v>
                </c:pt>
                <c:pt idx="7385">
                  <c:v>17.437999999999999</c:v>
                </c:pt>
                <c:pt idx="7386">
                  <c:v>17.448</c:v>
                </c:pt>
                <c:pt idx="7387">
                  <c:v>17.446000000000002</c:v>
                </c:pt>
                <c:pt idx="7388">
                  <c:v>17.448</c:v>
                </c:pt>
                <c:pt idx="7389">
                  <c:v>17.443000000000001</c:v>
                </c:pt>
                <c:pt idx="7390">
                  <c:v>17.451000000000001</c:v>
                </c:pt>
                <c:pt idx="7391">
                  <c:v>17.451000000000001</c:v>
                </c:pt>
                <c:pt idx="7392">
                  <c:v>17.454999999999998</c:v>
                </c:pt>
                <c:pt idx="7393">
                  <c:v>17.501000000000001</c:v>
                </c:pt>
                <c:pt idx="7394">
                  <c:v>17.667999999999999</c:v>
                </c:pt>
                <c:pt idx="7395">
                  <c:v>17.672000000000001</c:v>
                </c:pt>
                <c:pt idx="7396">
                  <c:v>17.672000000000001</c:v>
                </c:pt>
                <c:pt idx="7397">
                  <c:v>17.670999999999999</c:v>
                </c:pt>
                <c:pt idx="7398">
                  <c:v>17.648</c:v>
                </c:pt>
                <c:pt idx="7399">
                  <c:v>17.632000000000001</c:v>
                </c:pt>
                <c:pt idx="7400">
                  <c:v>17.603999999999999</c:v>
                </c:pt>
                <c:pt idx="7401">
                  <c:v>17.588999999999999</c:v>
                </c:pt>
                <c:pt idx="7402">
                  <c:v>17.577999999999999</c:v>
                </c:pt>
                <c:pt idx="7403">
                  <c:v>17.571000000000002</c:v>
                </c:pt>
                <c:pt idx="7404">
                  <c:v>17.553000000000001</c:v>
                </c:pt>
                <c:pt idx="7405">
                  <c:v>17.542000000000002</c:v>
                </c:pt>
                <c:pt idx="7406">
                  <c:v>17.541</c:v>
                </c:pt>
                <c:pt idx="7407">
                  <c:v>17.542000000000002</c:v>
                </c:pt>
                <c:pt idx="7408">
                  <c:v>17.553000000000001</c:v>
                </c:pt>
                <c:pt idx="7409">
                  <c:v>17.555</c:v>
                </c:pt>
                <c:pt idx="7410">
                  <c:v>17.573</c:v>
                </c:pt>
                <c:pt idx="7411">
                  <c:v>17.576000000000001</c:v>
                </c:pt>
                <c:pt idx="7412">
                  <c:v>17.652999999999999</c:v>
                </c:pt>
                <c:pt idx="7413">
                  <c:v>17.61</c:v>
                </c:pt>
                <c:pt idx="7414">
                  <c:v>17.567</c:v>
                </c:pt>
                <c:pt idx="7415">
                  <c:v>17.492000000000001</c:v>
                </c:pt>
                <c:pt idx="7416">
                  <c:v>17.391999999999999</c:v>
                </c:pt>
                <c:pt idx="7417">
                  <c:v>17.347000000000001</c:v>
                </c:pt>
                <c:pt idx="7418">
                  <c:v>17.329000000000001</c:v>
                </c:pt>
                <c:pt idx="7419">
                  <c:v>17.280999999999999</c:v>
                </c:pt>
                <c:pt idx="7420">
                  <c:v>17.257999999999999</c:v>
                </c:pt>
                <c:pt idx="7421">
                  <c:v>17.254999999999999</c:v>
                </c:pt>
                <c:pt idx="7422">
                  <c:v>17.262</c:v>
                </c:pt>
                <c:pt idx="7423">
                  <c:v>17.312000000000001</c:v>
                </c:pt>
                <c:pt idx="7424">
                  <c:v>17.382999999999999</c:v>
                </c:pt>
                <c:pt idx="7425">
                  <c:v>17.407</c:v>
                </c:pt>
                <c:pt idx="7426">
                  <c:v>17.460999999999999</c:v>
                </c:pt>
                <c:pt idx="7427">
                  <c:v>17.466000000000001</c:v>
                </c:pt>
                <c:pt idx="7428">
                  <c:v>17.477</c:v>
                </c:pt>
                <c:pt idx="7429">
                  <c:v>17.483000000000001</c:v>
                </c:pt>
                <c:pt idx="7430">
                  <c:v>17.478000000000002</c:v>
                </c:pt>
                <c:pt idx="7431">
                  <c:v>17.486000000000001</c:v>
                </c:pt>
                <c:pt idx="7432">
                  <c:v>17.486999999999998</c:v>
                </c:pt>
                <c:pt idx="7433">
                  <c:v>17.486999999999998</c:v>
                </c:pt>
                <c:pt idx="7434">
                  <c:v>17.489000000000001</c:v>
                </c:pt>
                <c:pt idx="7435">
                  <c:v>17.614999999999998</c:v>
                </c:pt>
                <c:pt idx="7436">
                  <c:v>17.652000000000001</c:v>
                </c:pt>
                <c:pt idx="7437">
                  <c:v>17.675000000000001</c:v>
                </c:pt>
                <c:pt idx="7438">
                  <c:v>17.698</c:v>
                </c:pt>
                <c:pt idx="7439">
                  <c:v>17.716999999999999</c:v>
                </c:pt>
                <c:pt idx="7440">
                  <c:v>17.725999999999999</c:v>
                </c:pt>
                <c:pt idx="7441">
                  <c:v>17.742000000000001</c:v>
                </c:pt>
                <c:pt idx="7442">
                  <c:v>17.748000000000001</c:v>
                </c:pt>
                <c:pt idx="7443">
                  <c:v>17.754000000000001</c:v>
                </c:pt>
                <c:pt idx="7444">
                  <c:v>17.756</c:v>
                </c:pt>
                <c:pt idx="7445">
                  <c:v>17.756</c:v>
                </c:pt>
                <c:pt idx="7446">
                  <c:v>17.756</c:v>
                </c:pt>
                <c:pt idx="7447">
                  <c:v>17.759</c:v>
                </c:pt>
                <c:pt idx="7448">
                  <c:v>17.759</c:v>
                </c:pt>
                <c:pt idx="7449">
                  <c:v>17.766999999999999</c:v>
                </c:pt>
                <c:pt idx="7450">
                  <c:v>17.783000000000001</c:v>
                </c:pt>
                <c:pt idx="7451">
                  <c:v>17.794</c:v>
                </c:pt>
                <c:pt idx="7452">
                  <c:v>17.811</c:v>
                </c:pt>
                <c:pt idx="7453">
                  <c:v>17.811</c:v>
                </c:pt>
                <c:pt idx="7454">
                  <c:v>17.817</c:v>
                </c:pt>
                <c:pt idx="7455">
                  <c:v>17.811</c:v>
                </c:pt>
                <c:pt idx="7456">
                  <c:v>17.809000000000001</c:v>
                </c:pt>
                <c:pt idx="7457">
                  <c:v>17.814</c:v>
                </c:pt>
                <c:pt idx="7458">
                  <c:v>17.84</c:v>
                </c:pt>
                <c:pt idx="7459">
                  <c:v>17.856000000000002</c:v>
                </c:pt>
                <c:pt idx="7460">
                  <c:v>17.888999999999999</c:v>
                </c:pt>
                <c:pt idx="7461">
                  <c:v>17.890999999999998</c:v>
                </c:pt>
                <c:pt idx="7462">
                  <c:v>17.882999999999999</c:v>
                </c:pt>
                <c:pt idx="7463">
                  <c:v>17.853000000000002</c:v>
                </c:pt>
                <c:pt idx="7464">
                  <c:v>17.834</c:v>
                </c:pt>
                <c:pt idx="7465">
                  <c:v>17.815999999999999</c:v>
                </c:pt>
                <c:pt idx="7466">
                  <c:v>17.809000000000001</c:v>
                </c:pt>
                <c:pt idx="7467">
                  <c:v>17.800999999999998</c:v>
                </c:pt>
                <c:pt idx="7468">
                  <c:v>17.878</c:v>
                </c:pt>
                <c:pt idx="7469">
                  <c:v>17.866</c:v>
                </c:pt>
                <c:pt idx="7470">
                  <c:v>17.861999999999998</c:v>
                </c:pt>
                <c:pt idx="7471">
                  <c:v>17.861999999999998</c:v>
                </c:pt>
                <c:pt idx="7472">
                  <c:v>17.861999999999998</c:v>
                </c:pt>
                <c:pt idx="7473">
                  <c:v>17.882999999999999</c:v>
                </c:pt>
                <c:pt idx="7474">
                  <c:v>17.888999999999999</c:v>
                </c:pt>
                <c:pt idx="7475">
                  <c:v>17.907</c:v>
                </c:pt>
                <c:pt idx="7476">
                  <c:v>17.942</c:v>
                </c:pt>
                <c:pt idx="7477">
                  <c:v>17.943000000000001</c:v>
                </c:pt>
                <c:pt idx="7478">
                  <c:v>17.948</c:v>
                </c:pt>
                <c:pt idx="7479">
                  <c:v>17.949000000000002</c:v>
                </c:pt>
                <c:pt idx="7480">
                  <c:v>17.946000000000002</c:v>
                </c:pt>
                <c:pt idx="7481">
                  <c:v>17.940999999999999</c:v>
                </c:pt>
                <c:pt idx="7482">
                  <c:v>17.867999999999999</c:v>
                </c:pt>
                <c:pt idx="7483">
                  <c:v>17.861999999999998</c:v>
                </c:pt>
                <c:pt idx="7484">
                  <c:v>17.853000000000002</c:v>
                </c:pt>
                <c:pt idx="7485">
                  <c:v>17.844999999999999</c:v>
                </c:pt>
                <c:pt idx="7486">
                  <c:v>17.841000000000001</c:v>
                </c:pt>
                <c:pt idx="7487">
                  <c:v>17.832000000000001</c:v>
                </c:pt>
                <c:pt idx="7488">
                  <c:v>17.812000000000001</c:v>
                </c:pt>
                <c:pt idx="7489">
                  <c:v>17.788</c:v>
                </c:pt>
                <c:pt idx="7490">
                  <c:v>17.773</c:v>
                </c:pt>
                <c:pt idx="7491">
                  <c:v>17.768999999999998</c:v>
                </c:pt>
                <c:pt idx="7492">
                  <c:v>17.751000000000001</c:v>
                </c:pt>
                <c:pt idx="7493">
                  <c:v>17.698</c:v>
                </c:pt>
                <c:pt idx="7494">
                  <c:v>17.657</c:v>
                </c:pt>
                <c:pt idx="7495">
                  <c:v>17.567</c:v>
                </c:pt>
                <c:pt idx="7496">
                  <c:v>17.494</c:v>
                </c:pt>
                <c:pt idx="7497">
                  <c:v>17.413</c:v>
                </c:pt>
                <c:pt idx="7498">
                  <c:v>17.396000000000001</c:v>
                </c:pt>
                <c:pt idx="7499">
                  <c:v>17.344999999999999</c:v>
                </c:pt>
                <c:pt idx="7500">
                  <c:v>17.308</c:v>
                </c:pt>
                <c:pt idx="7501">
                  <c:v>17.295999999999999</c:v>
                </c:pt>
                <c:pt idx="7502">
                  <c:v>17.289000000000001</c:v>
                </c:pt>
                <c:pt idx="7503">
                  <c:v>17.263000000000002</c:v>
                </c:pt>
                <c:pt idx="7504">
                  <c:v>17.257000000000001</c:v>
                </c:pt>
                <c:pt idx="7505">
                  <c:v>17.256</c:v>
                </c:pt>
                <c:pt idx="7506">
                  <c:v>17.280999999999999</c:v>
                </c:pt>
                <c:pt idx="7507">
                  <c:v>17.344000000000001</c:v>
                </c:pt>
                <c:pt idx="7508">
                  <c:v>17.381</c:v>
                </c:pt>
                <c:pt idx="7509">
                  <c:v>17.413</c:v>
                </c:pt>
                <c:pt idx="7510">
                  <c:v>17.539000000000001</c:v>
                </c:pt>
                <c:pt idx="7511">
                  <c:v>17.657</c:v>
                </c:pt>
                <c:pt idx="7512">
                  <c:v>17.695</c:v>
                </c:pt>
                <c:pt idx="7513">
                  <c:v>17.795000000000002</c:v>
                </c:pt>
                <c:pt idx="7514">
                  <c:v>17.835000000000001</c:v>
                </c:pt>
                <c:pt idx="7515">
                  <c:v>17.84</c:v>
                </c:pt>
                <c:pt idx="7516">
                  <c:v>17.838000000000001</c:v>
                </c:pt>
                <c:pt idx="7517">
                  <c:v>17.838999999999999</c:v>
                </c:pt>
                <c:pt idx="7518">
                  <c:v>17.834</c:v>
                </c:pt>
                <c:pt idx="7519">
                  <c:v>17.834</c:v>
                </c:pt>
                <c:pt idx="7520">
                  <c:v>17.835000000000001</c:v>
                </c:pt>
                <c:pt idx="7521">
                  <c:v>17.838999999999999</c:v>
                </c:pt>
                <c:pt idx="7522">
                  <c:v>17.829000000000001</c:v>
                </c:pt>
                <c:pt idx="7523">
                  <c:v>17.814</c:v>
                </c:pt>
                <c:pt idx="7524">
                  <c:v>17.803999999999998</c:v>
                </c:pt>
                <c:pt idx="7525">
                  <c:v>17.806000000000001</c:v>
                </c:pt>
                <c:pt idx="7526">
                  <c:v>17.8</c:v>
                </c:pt>
                <c:pt idx="7527">
                  <c:v>17.798999999999999</c:v>
                </c:pt>
                <c:pt idx="7528">
                  <c:v>17.800999999999998</c:v>
                </c:pt>
                <c:pt idx="7529">
                  <c:v>17.827000000000002</c:v>
                </c:pt>
                <c:pt idx="7530">
                  <c:v>17.88</c:v>
                </c:pt>
                <c:pt idx="7531">
                  <c:v>17.882999999999999</c:v>
                </c:pt>
                <c:pt idx="7532">
                  <c:v>17.887</c:v>
                </c:pt>
                <c:pt idx="7533">
                  <c:v>17.887</c:v>
                </c:pt>
                <c:pt idx="7534">
                  <c:v>17.88</c:v>
                </c:pt>
                <c:pt idx="7535">
                  <c:v>17.893000000000001</c:v>
                </c:pt>
                <c:pt idx="7536">
                  <c:v>17.891999999999999</c:v>
                </c:pt>
                <c:pt idx="7537">
                  <c:v>17.904</c:v>
                </c:pt>
                <c:pt idx="7538">
                  <c:v>17.908999999999999</c:v>
                </c:pt>
                <c:pt idx="7539">
                  <c:v>17.907</c:v>
                </c:pt>
                <c:pt idx="7540">
                  <c:v>17.869</c:v>
                </c:pt>
                <c:pt idx="7541">
                  <c:v>17.853000000000002</c:v>
                </c:pt>
                <c:pt idx="7542">
                  <c:v>17.837</c:v>
                </c:pt>
                <c:pt idx="7543">
                  <c:v>17.844000000000001</c:v>
                </c:pt>
                <c:pt idx="7544">
                  <c:v>17.841000000000001</c:v>
                </c:pt>
                <c:pt idx="7545">
                  <c:v>17.838999999999999</c:v>
                </c:pt>
                <c:pt idx="7546">
                  <c:v>17.834</c:v>
                </c:pt>
                <c:pt idx="7547">
                  <c:v>17.800999999999998</c:v>
                </c:pt>
                <c:pt idx="7548">
                  <c:v>17.797999999999998</c:v>
                </c:pt>
                <c:pt idx="7549">
                  <c:v>17.792999999999999</c:v>
                </c:pt>
                <c:pt idx="7550">
                  <c:v>17.791</c:v>
                </c:pt>
                <c:pt idx="7551">
                  <c:v>17.785</c:v>
                </c:pt>
                <c:pt idx="7552">
                  <c:v>17.771999999999998</c:v>
                </c:pt>
                <c:pt idx="7553">
                  <c:v>17.771000000000001</c:v>
                </c:pt>
                <c:pt idx="7554">
                  <c:v>17.768999999999998</c:v>
                </c:pt>
                <c:pt idx="7555">
                  <c:v>17.77</c:v>
                </c:pt>
                <c:pt idx="7556">
                  <c:v>17.738</c:v>
                </c:pt>
                <c:pt idx="7557">
                  <c:v>17.698</c:v>
                </c:pt>
                <c:pt idx="7558">
                  <c:v>17.693999999999999</c:v>
                </c:pt>
                <c:pt idx="7559">
                  <c:v>17.675000000000001</c:v>
                </c:pt>
                <c:pt idx="7560">
                  <c:v>17.667000000000002</c:v>
                </c:pt>
                <c:pt idx="7561">
                  <c:v>17.654</c:v>
                </c:pt>
                <c:pt idx="7562">
                  <c:v>17.637</c:v>
                </c:pt>
                <c:pt idx="7563">
                  <c:v>17.635999999999999</c:v>
                </c:pt>
                <c:pt idx="7564">
                  <c:v>17.635999999999999</c:v>
                </c:pt>
                <c:pt idx="7565">
                  <c:v>17.637</c:v>
                </c:pt>
                <c:pt idx="7566">
                  <c:v>17.649000000000001</c:v>
                </c:pt>
                <c:pt idx="7567">
                  <c:v>17.658000000000001</c:v>
                </c:pt>
                <c:pt idx="7568">
                  <c:v>17.7</c:v>
                </c:pt>
                <c:pt idx="7569">
                  <c:v>17.701000000000001</c:v>
                </c:pt>
                <c:pt idx="7570">
                  <c:v>17.744</c:v>
                </c:pt>
                <c:pt idx="7571">
                  <c:v>17.753</c:v>
                </c:pt>
                <c:pt idx="7572">
                  <c:v>17.765999999999998</c:v>
                </c:pt>
                <c:pt idx="7573">
                  <c:v>17.765999999999998</c:v>
                </c:pt>
                <c:pt idx="7574">
                  <c:v>17.765999999999998</c:v>
                </c:pt>
                <c:pt idx="7575">
                  <c:v>17.765999999999998</c:v>
                </c:pt>
                <c:pt idx="7576">
                  <c:v>17.763999999999999</c:v>
                </c:pt>
                <c:pt idx="7577">
                  <c:v>17.768999999999998</c:v>
                </c:pt>
                <c:pt idx="7578">
                  <c:v>17.792999999999999</c:v>
                </c:pt>
                <c:pt idx="7579">
                  <c:v>17.8</c:v>
                </c:pt>
                <c:pt idx="7580">
                  <c:v>17.847999999999999</c:v>
                </c:pt>
                <c:pt idx="7581">
                  <c:v>17.832000000000001</c:v>
                </c:pt>
                <c:pt idx="7582">
                  <c:v>17.815000000000001</c:v>
                </c:pt>
                <c:pt idx="7583">
                  <c:v>17.809000000000001</c:v>
                </c:pt>
                <c:pt idx="7584">
                  <c:v>17.809000000000001</c:v>
                </c:pt>
                <c:pt idx="7585">
                  <c:v>17.806000000000001</c:v>
                </c:pt>
                <c:pt idx="7586">
                  <c:v>17.771000000000001</c:v>
                </c:pt>
                <c:pt idx="7587">
                  <c:v>17.762</c:v>
                </c:pt>
                <c:pt idx="7588">
                  <c:v>17.77</c:v>
                </c:pt>
                <c:pt idx="7589">
                  <c:v>17.766999999999999</c:v>
                </c:pt>
                <c:pt idx="7590">
                  <c:v>17.763999999999999</c:v>
                </c:pt>
                <c:pt idx="7591">
                  <c:v>17.734000000000002</c:v>
                </c:pt>
                <c:pt idx="7592">
                  <c:v>17.724</c:v>
                </c:pt>
                <c:pt idx="7593">
                  <c:v>17.721</c:v>
                </c:pt>
                <c:pt idx="7594">
                  <c:v>17.707000000000001</c:v>
                </c:pt>
                <c:pt idx="7595">
                  <c:v>17.577000000000002</c:v>
                </c:pt>
                <c:pt idx="7596">
                  <c:v>17.535</c:v>
                </c:pt>
                <c:pt idx="7597">
                  <c:v>17.475000000000001</c:v>
                </c:pt>
                <c:pt idx="7598">
                  <c:v>17.34</c:v>
                </c:pt>
                <c:pt idx="7599">
                  <c:v>17.297000000000001</c:v>
                </c:pt>
                <c:pt idx="7600">
                  <c:v>17.276</c:v>
                </c:pt>
                <c:pt idx="7601">
                  <c:v>17.245000000000001</c:v>
                </c:pt>
                <c:pt idx="7602">
                  <c:v>17.239000000000001</c:v>
                </c:pt>
                <c:pt idx="7603">
                  <c:v>17.338999999999999</c:v>
                </c:pt>
                <c:pt idx="7604">
                  <c:v>17.524999999999999</c:v>
                </c:pt>
                <c:pt idx="7605">
                  <c:v>17.541</c:v>
                </c:pt>
                <c:pt idx="7606">
                  <c:v>17.577999999999999</c:v>
                </c:pt>
                <c:pt idx="7607">
                  <c:v>17.599</c:v>
                </c:pt>
                <c:pt idx="7608">
                  <c:v>17.62</c:v>
                </c:pt>
                <c:pt idx="7609">
                  <c:v>17.658999999999999</c:v>
                </c:pt>
                <c:pt idx="7610">
                  <c:v>17.686</c:v>
                </c:pt>
                <c:pt idx="7611">
                  <c:v>17.721</c:v>
                </c:pt>
                <c:pt idx="7612">
                  <c:v>17.734999999999999</c:v>
                </c:pt>
                <c:pt idx="7613">
                  <c:v>17.736000000000001</c:v>
                </c:pt>
                <c:pt idx="7614">
                  <c:v>17.742999999999999</c:v>
                </c:pt>
                <c:pt idx="7615">
                  <c:v>17.744</c:v>
                </c:pt>
                <c:pt idx="7616">
                  <c:v>17.748999999999999</c:v>
                </c:pt>
                <c:pt idx="7617">
                  <c:v>17.741</c:v>
                </c:pt>
                <c:pt idx="7618">
                  <c:v>17.722999999999999</c:v>
                </c:pt>
                <c:pt idx="7619">
                  <c:v>17.715</c:v>
                </c:pt>
                <c:pt idx="7620">
                  <c:v>17.686</c:v>
                </c:pt>
                <c:pt idx="7621">
                  <c:v>17.675999999999998</c:v>
                </c:pt>
                <c:pt idx="7622">
                  <c:v>17.672999999999998</c:v>
                </c:pt>
                <c:pt idx="7623">
                  <c:v>17.672999999999998</c:v>
                </c:pt>
                <c:pt idx="7624">
                  <c:v>17.654</c:v>
                </c:pt>
                <c:pt idx="7625">
                  <c:v>17.55</c:v>
                </c:pt>
                <c:pt idx="7626">
                  <c:v>17.491</c:v>
                </c:pt>
                <c:pt idx="7627">
                  <c:v>17.483000000000001</c:v>
                </c:pt>
                <c:pt idx="7628">
                  <c:v>17.437999999999999</c:v>
                </c:pt>
                <c:pt idx="7629">
                  <c:v>17.437000000000001</c:v>
                </c:pt>
                <c:pt idx="7630">
                  <c:v>17.445</c:v>
                </c:pt>
                <c:pt idx="7631">
                  <c:v>17.431999999999999</c:v>
                </c:pt>
                <c:pt idx="7632">
                  <c:v>17.431000000000001</c:v>
                </c:pt>
                <c:pt idx="7633">
                  <c:v>17.442</c:v>
                </c:pt>
                <c:pt idx="7634">
                  <c:v>17.437999999999999</c:v>
                </c:pt>
                <c:pt idx="7635">
                  <c:v>17.472999999999999</c:v>
                </c:pt>
                <c:pt idx="7636">
                  <c:v>17.498000000000001</c:v>
                </c:pt>
                <c:pt idx="7637">
                  <c:v>17.498999999999999</c:v>
                </c:pt>
                <c:pt idx="7638">
                  <c:v>17.512</c:v>
                </c:pt>
                <c:pt idx="7639">
                  <c:v>17.513000000000002</c:v>
                </c:pt>
                <c:pt idx="7640">
                  <c:v>17.515999999999998</c:v>
                </c:pt>
                <c:pt idx="7641">
                  <c:v>17.552</c:v>
                </c:pt>
                <c:pt idx="7642">
                  <c:v>17.603999999999999</c:v>
                </c:pt>
                <c:pt idx="7643">
                  <c:v>17.611999999999998</c:v>
                </c:pt>
                <c:pt idx="7644">
                  <c:v>17.626000000000001</c:v>
                </c:pt>
                <c:pt idx="7645">
                  <c:v>17.652999999999999</c:v>
                </c:pt>
                <c:pt idx="7646">
                  <c:v>17.68</c:v>
                </c:pt>
                <c:pt idx="7647">
                  <c:v>17.670999999999999</c:v>
                </c:pt>
                <c:pt idx="7648">
                  <c:v>17.670999999999999</c:v>
                </c:pt>
                <c:pt idx="7649">
                  <c:v>17.658000000000001</c:v>
                </c:pt>
                <c:pt idx="7650">
                  <c:v>17.66</c:v>
                </c:pt>
                <c:pt idx="7651">
                  <c:v>17.670999999999999</c:v>
                </c:pt>
                <c:pt idx="7652">
                  <c:v>17.673999999999999</c:v>
                </c:pt>
                <c:pt idx="7653">
                  <c:v>17.68</c:v>
                </c:pt>
                <c:pt idx="7654">
                  <c:v>17.734000000000002</c:v>
                </c:pt>
                <c:pt idx="7655">
                  <c:v>17.751000000000001</c:v>
                </c:pt>
                <c:pt idx="7656">
                  <c:v>17.757999999999999</c:v>
                </c:pt>
                <c:pt idx="7657">
                  <c:v>17.748999999999999</c:v>
                </c:pt>
                <c:pt idx="7658">
                  <c:v>17.748000000000001</c:v>
                </c:pt>
                <c:pt idx="7659">
                  <c:v>17.725000000000001</c:v>
                </c:pt>
                <c:pt idx="7660">
                  <c:v>17.695</c:v>
                </c:pt>
                <c:pt idx="7661">
                  <c:v>17.678999999999998</c:v>
                </c:pt>
                <c:pt idx="7662">
                  <c:v>17.654</c:v>
                </c:pt>
                <c:pt idx="7663">
                  <c:v>17.66</c:v>
                </c:pt>
                <c:pt idx="7664">
                  <c:v>17.701000000000001</c:v>
                </c:pt>
                <c:pt idx="7665">
                  <c:v>17.704000000000001</c:v>
                </c:pt>
                <c:pt idx="7666">
                  <c:v>17.693999999999999</c:v>
                </c:pt>
                <c:pt idx="7667">
                  <c:v>17.692</c:v>
                </c:pt>
                <c:pt idx="7668">
                  <c:v>17.692</c:v>
                </c:pt>
                <c:pt idx="7669">
                  <c:v>17.696000000000002</c:v>
                </c:pt>
                <c:pt idx="7670">
                  <c:v>17.763000000000002</c:v>
                </c:pt>
                <c:pt idx="7671">
                  <c:v>17.792000000000002</c:v>
                </c:pt>
                <c:pt idx="7672">
                  <c:v>17.815000000000001</c:v>
                </c:pt>
                <c:pt idx="7673">
                  <c:v>17.846</c:v>
                </c:pt>
                <c:pt idx="7674">
                  <c:v>17.838999999999999</c:v>
                </c:pt>
                <c:pt idx="7675">
                  <c:v>17.835999999999999</c:v>
                </c:pt>
                <c:pt idx="7676">
                  <c:v>17.782</c:v>
                </c:pt>
                <c:pt idx="7677">
                  <c:v>17.780999999999999</c:v>
                </c:pt>
                <c:pt idx="7678">
                  <c:v>17.779</c:v>
                </c:pt>
                <c:pt idx="7679">
                  <c:v>17.766999999999999</c:v>
                </c:pt>
                <c:pt idx="7680">
                  <c:v>17.652000000000001</c:v>
                </c:pt>
                <c:pt idx="7681">
                  <c:v>17.628</c:v>
                </c:pt>
                <c:pt idx="7682">
                  <c:v>17.606000000000002</c:v>
                </c:pt>
                <c:pt idx="7683">
                  <c:v>17.599</c:v>
                </c:pt>
                <c:pt idx="7684">
                  <c:v>17.558</c:v>
                </c:pt>
                <c:pt idx="7685">
                  <c:v>17.541</c:v>
                </c:pt>
                <c:pt idx="7686">
                  <c:v>17.530999999999999</c:v>
                </c:pt>
                <c:pt idx="7687">
                  <c:v>17.509</c:v>
                </c:pt>
                <c:pt idx="7688">
                  <c:v>17.495999999999999</c:v>
                </c:pt>
                <c:pt idx="7689">
                  <c:v>17.488</c:v>
                </c:pt>
                <c:pt idx="7690">
                  <c:v>17.484000000000002</c:v>
                </c:pt>
                <c:pt idx="7691">
                  <c:v>17.481000000000002</c:v>
                </c:pt>
                <c:pt idx="7692">
                  <c:v>17.443000000000001</c:v>
                </c:pt>
                <c:pt idx="7693">
                  <c:v>17.443000000000001</c:v>
                </c:pt>
                <c:pt idx="7694">
                  <c:v>17.463000000000001</c:v>
                </c:pt>
                <c:pt idx="7695">
                  <c:v>17.492000000000001</c:v>
                </c:pt>
                <c:pt idx="7696">
                  <c:v>17.53</c:v>
                </c:pt>
                <c:pt idx="7697">
                  <c:v>17.542999999999999</c:v>
                </c:pt>
                <c:pt idx="7698">
                  <c:v>17.542000000000002</c:v>
                </c:pt>
                <c:pt idx="7699">
                  <c:v>17.542999999999999</c:v>
                </c:pt>
                <c:pt idx="7700">
                  <c:v>17.498000000000001</c:v>
                </c:pt>
                <c:pt idx="7701">
                  <c:v>17.379000000000001</c:v>
                </c:pt>
                <c:pt idx="7702">
                  <c:v>17.364999999999998</c:v>
                </c:pt>
                <c:pt idx="7703">
                  <c:v>17.391999999999999</c:v>
                </c:pt>
                <c:pt idx="7704">
                  <c:v>17.399000000000001</c:v>
                </c:pt>
                <c:pt idx="7705">
                  <c:v>17.414000000000001</c:v>
                </c:pt>
                <c:pt idx="7706">
                  <c:v>17.481000000000002</c:v>
                </c:pt>
                <c:pt idx="7707">
                  <c:v>17.452999999999999</c:v>
                </c:pt>
                <c:pt idx="7708">
                  <c:v>17.45</c:v>
                </c:pt>
                <c:pt idx="7709">
                  <c:v>17.414000000000001</c:v>
                </c:pt>
                <c:pt idx="7710">
                  <c:v>17.408999999999999</c:v>
                </c:pt>
                <c:pt idx="7711">
                  <c:v>17.387</c:v>
                </c:pt>
                <c:pt idx="7712">
                  <c:v>17.381</c:v>
                </c:pt>
                <c:pt idx="7713">
                  <c:v>17.407</c:v>
                </c:pt>
                <c:pt idx="7714">
                  <c:v>17.422999999999998</c:v>
                </c:pt>
                <c:pt idx="7715">
                  <c:v>17.425000000000001</c:v>
                </c:pt>
                <c:pt idx="7716">
                  <c:v>17.428000000000001</c:v>
                </c:pt>
                <c:pt idx="7717">
                  <c:v>17.527999999999999</c:v>
                </c:pt>
                <c:pt idx="7718">
                  <c:v>17.524999999999999</c:v>
                </c:pt>
                <c:pt idx="7719">
                  <c:v>17.48</c:v>
                </c:pt>
                <c:pt idx="7720">
                  <c:v>17.486000000000001</c:v>
                </c:pt>
                <c:pt idx="7721">
                  <c:v>17.393999999999998</c:v>
                </c:pt>
                <c:pt idx="7722">
                  <c:v>17.329999999999998</c:v>
                </c:pt>
                <c:pt idx="7723">
                  <c:v>17.277000000000001</c:v>
                </c:pt>
                <c:pt idx="7724">
                  <c:v>17.187000000000001</c:v>
                </c:pt>
                <c:pt idx="7725">
                  <c:v>17.058</c:v>
                </c:pt>
                <c:pt idx="7726">
                  <c:v>17.056000000000001</c:v>
                </c:pt>
                <c:pt idx="7727">
                  <c:v>16.951000000000001</c:v>
                </c:pt>
                <c:pt idx="7728">
                  <c:v>17.018999999999998</c:v>
                </c:pt>
                <c:pt idx="7729">
                  <c:v>17.030999999999999</c:v>
                </c:pt>
                <c:pt idx="7730">
                  <c:v>17.053999999999998</c:v>
                </c:pt>
                <c:pt idx="7731">
                  <c:v>17.059999999999999</c:v>
                </c:pt>
                <c:pt idx="7732">
                  <c:v>17.114000000000001</c:v>
                </c:pt>
                <c:pt idx="7733">
                  <c:v>17.169</c:v>
                </c:pt>
                <c:pt idx="7734">
                  <c:v>17.239000000000001</c:v>
                </c:pt>
                <c:pt idx="7735">
                  <c:v>17.260999999999999</c:v>
                </c:pt>
                <c:pt idx="7736">
                  <c:v>17.326000000000001</c:v>
                </c:pt>
                <c:pt idx="7737">
                  <c:v>17.332000000000001</c:v>
                </c:pt>
                <c:pt idx="7738">
                  <c:v>17.335999999999999</c:v>
                </c:pt>
                <c:pt idx="7739">
                  <c:v>17.364999999999998</c:v>
                </c:pt>
                <c:pt idx="7740">
                  <c:v>17.388000000000002</c:v>
                </c:pt>
                <c:pt idx="7741">
                  <c:v>17.411000000000001</c:v>
                </c:pt>
                <c:pt idx="7742">
                  <c:v>17.445</c:v>
                </c:pt>
                <c:pt idx="7743">
                  <c:v>17.532</c:v>
                </c:pt>
                <c:pt idx="7744">
                  <c:v>17.518000000000001</c:v>
                </c:pt>
                <c:pt idx="7745">
                  <c:v>17.527000000000001</c:v>
                </c:pt>
                <c:pt idx="7746">
                  <c:v>17.536999999999999</c:v>
                </c:pt>
                <c:pt idx="7747">
                  <c:v>17.535</c:v>
                </c:pt>
                <c:pt idx="7748">
                  <c:v>17.609000000000002</c:v>
                </c:pt>
                <c:pt idx="7749">
                  <c:v>17.614999999999998</c:v>
                </c:pt>
                <c:pt idx="7750">
                  <c:v>17.614000000000001</c:v>
                </c:pt>
                <c:pt idx="7751">
                  <c:v>17.614000000000001</c:v>
                </c:pt>
                <c:pt idx="7752">
                  <c:v>17.524999999999999</c:v>
                </c:pt>
                <c:pt idx="7753">
                  <c:v>17.532</c:v>
                </c:pt>
                <c:pt idx="7754">
                  <c:v>17.486999999999998</c:v>
                </c:pt>
                <c:pt idx="7755">
                  <c:v>17.413</c:v>
                </c:pt>
                <c:pt idx="7756">
                  <c:v>17.445</c:v>
                </c:pt>
                <c:pt idx="7757">
                  <c:v>17.384</c:v>
                </c:pt>
                <c:pt idx="7758">
                  <c:v>17.38</c:v>
                </c:pt>
                <c:pt idx="7759">
                  <c:v>17.324999999999999</c:v>
                </c:pt>
                <c:pt idx="7760">
                  <c:v>17.280999999999999</c:v>
                </c:pt>
                <c:pt idx="7761">
                  <c:v>17.271999999999998</c:v>
                </c:pt>
                <c:pt idx="7762">
                  <c:v>17.215</c:v>
                </c:pt>
                <c:pt idx="7763">
                  <c:v>17.215</c:v>
                </c:pt>
                <c:pt idx="7764">
                  <c:v>17.196000000000002</c:v>
                </c:pt>
                <c:pt idx="7765">
                  <c:v>17.210999999999999</c:v>
                </c:pt>
                <c:pt idx="7766">
                  <c:v>17.198</c:v>
                </c:pt>
                <c:pt idx="7767">
                  <c:v>17.199000000000002</c:v>
                </c:pt>
                <c:pt idx="7768">
                  <c:v>17.155999999999999</c:v>
                </c:pt>
                <c:pt idx="7769">
                  <c:v>17.149999999999999</c:v>
                </c:pt>
                <c:pt idx="7770">
                  <c:v>17.181999999999999</c:v>
                </c:pt>
                <c:pt idx="7771">
                  <c:v>17.331</c:v>
                </c:pt>
                <c:pt idx="7772">
                  <c:v>17.350999999999999</c:v>
                </c:pt>
                <c:pt idx="7773">
                  <c:v>17.355</c:v>
                </c:pt>
                <c:pt idx="7774">
                  <c:v>17.350000000000001</c:v>
                </c:pt>
                <c:pt idx="7775">
                  <c:v>17.151</c:v>
                </c:pt>
                <c:pt idx="7776">
                  <c:v>16.986999999999998</c:v>
                </c:pt>
                <c:pt idx="7777">
                  <c:v>16.975999999999999</c:v>
                </c:pt>
                <c:pt idx="7778">
                  <c:v>16.989000000000001</c:v>
                </c:pt>
                <c:pt idx="7779">
                  <c:v>16.991</c:v>
                </c:pt>
                <c:pt idx="7780">
                  <c:v>17.027999999999999</c:v>
                </c:pt>
                <c:pt idx="7781">
                  <c:v>17.177</c:v>
                </c:pt>
                <c:pt idx="7782">
                  <c:v>17.186</c:v>
                </c:pt>
                <c:pt idx="7783">
                  <c:v>17.2</c:v>
                </c:pt>
                <c:pt idx="7784">
                  <c:v>17.315000000000001</c:v>
                </c:pt>
                <c:pt idx="7785">
                  <c:v>17.338999999999999</c:v>
                </c:pt>
                <c:pt idx="7786">
                  <c:v>17.352</c:v>
                </c:pt>
                <c:pt idx="7787">
                  <c:v>17.404</c:v>
                </c:pt>
                <c:pt idx="7788">
                  <c:v>17.407</c:v>
                </c:pt>
                <c:pt idx="7789">
                  <c:v>17.420000000000002</c:v>
                </c:pt>
                <c:pt idx="7790">
                  <c:v>17.428999999999998</c:v>
                </c:pt>
                <c:pt idx="7791">
                  <c:v>17.469000000000001</c:v>
                </c:pt>
                <c:pt idx="7792">
                  <c:v>17.474</c:v>
                </c:pt>
                <c:pt idx="7793">
                  <c:v>17.478999999999999</c:v>
                </c:pt>
                <c:pt idx="7794">
                  <c:v>17.478999999999999</c:v>
                </c:pt>
                <c:pt idx="7795">
                  <c:v>17.478999999999999</c:v>
                </c:pt>
                <c:pt idx="7796">
                  <c:v>17.477</c:v>
                </c:pt>
                <c:pt idx="7797">
                  <c:v>17.475999999999999</c:v>
                </c:pt>
                <c:pt idx="7798">
                  <c:v>17.472999999999999</c:v>
                </c:pt>
                <c:pt idx="7799">
                  <c:v>17.472999999999999</c:v>
                </c:pt>
                <c:pt idx="7800">
                  <c:v>17.466000000000001</c:v>
                </c:pt>
                <c:pt idx="7801">
                  <c:v>17.463000000000001</c:v>
                </c:pt>
                <c:pt idx="7802">
                  <c:v>17.448</c:v>
                </c:pt>
                <c:pt idx="7803">
                  <c:v>17.434000000000001</c:v>
                </c:pt>
                <c:pt idx="7804">
                  <c:v>17.419</c:v>
                </c:pt>
                <c:pt idx="7805">
                  <c:v>17.446000000000002</c:v>
                </c:pt>
                <c:pt idx="7806">
                  <c:v>17.43</c:v>
                </c:pt>
                <c:pt idx="7807">
                  <c:v>17.404</c:v>
                </c:pt>
                <c:pt idx="7808">
                  <c:v>17.402000000000001</c:v>
                </c:pt>
                <c:pt idx="7809">
                  <c:v>17.399000000000001</c:v>
                </c:pt>
                <c:pt idx="7810">
                  <c:v>17.388999999999999</c:v>
                </c:pt>
                <c:pt idx="7811">
                  <c:v>17.425999999999998</c:v>
                </c:pt>
                <c:pt idx="7812">
                  <c:v>17.518999999999998</c:v>
                </c:pt>
                <c:pt idx="7813">
                  <c:v>17.529</c:v>
                </c:pt>
                <c:pt idx="7814">
                  <c:v>17.533000000000001</c:v>
                </c:pt>
                <c:pt idx="7815">
                  <c:v>17.545000000000002</c:v>
                </c:pt>
                <c:pt idx="7816">
                  <c:v>17.552</c:v>
                </c:pt>
                <c:pt idx="7817">
                  <c:v>17.518000000000001</c:v>
                </c:pt>
                <c:pt idx="7818">
                  <c:v>17.448</c:v>
                </c:pt>
                <c:pt idx="7819">
                  <c:v>17.446999999999999</c:v>
                </c:pt>
                <c:pt idx="7820">
                  <c:v>17.446999999999999</c:v>
                </c:pt>
                <c:pt idx="7821">
                  <c:v>17.45</c:v>
                </c:pt>
                <c:pt idx="7822">
                  <c:v>17.452000000000002</c:v>
                </c:pt>
                <c:pt idx="7823">
                  <c:v>17.452999999999999</c:v>
                </c:pt>
                <c:pt idx="7824">
                  <c:v>17.456</c:v>
                </c:pt>
                <c:pt idx="7825">
                  <c:v>17.457000000000001</c:v>
                </c:pt>
                <c:pt idx="7826">
                  <c:v>17.457000000000001</c:v>
                </c:pt>
                <c:pt idx="7827">
                  <c:v>17.457999999999998</c:v>
                </c:pt>
                <c:pt idx="7828">
                  <c:v>17.462</c:v>
                </c:pt>
                <c:pt idx="7829">
                  <c:v>17.463999999999999</c:v>
                </c:pt>
                <c:pt idx="7830">
                  <c:v>17.46</c:v>
                </c:pt>
                <c:pt idx="7831">
                  <c:v>17.466000000000001</c:v>
                </c:pt>
                <c:pt idx="7832">
                  <c:v>17.468</c:v>
                </c:pt>
                <c:pt idx="7833">
                  <c:v>17.466000000000001</c:v>
                </c:pt>
                <c:pt idx="7834">
                  <c:v>17.446000000000002</c:v>
                </c:pt>
                <c:pt idx="7835">
                  <c:v>17.459</c:v>
                </c:pt>
                <c:pt idx="7836">
                  <c:v>17.422999999999998</c:v>
                </c:pt>
                <c:pt idx="7837">
                  <c:v>17.405000000000001</c:v>
                </c:pt>
                <c:pt idx="7838">
                  <c:v>17.384</c:v>
                </c:pt>
                <c:pt idx="7839">
                  <c:v>17.370999999999999</c:v>
                </c:pt>
                <c:pt idx="7840">
                  <c:v>17.337</c:v>
                </c:pt>
                <c:pt idx="7841">
                  <c:v>17.295999999999999</c:v>
                </c:pt>
                <c:pt idx="7842">
                  <c:v>17.295999999999999</c:v>
                </c:pt>
                <c:pt idx="7843">
                  <c:v>17.283000000000001</c:v>
                </c:pt>
                <c:pt idx="7844">
                  <c:v>17.279</c:v>
                </c:pt>
                <c:pt idx="7845">
                  <c:v>17.268999999999998</c:v>
                </c:pt>
                <c:pt idx="7846">
                  <c:v>17.271000000000001</c:v>
                </c:pt>
                <c:pt idx="7847">
                  <c:v>17.283999999999999</c:v>
                </c:pt>
                <c:pt idx="7848">
                  <c:v>17.306000000000001</c:v>
                </c:pt>
                <c:pt idx="7849">
                  <c:v>17.321000000000002</c:v>
                </c:pt>
                <c:pt idx="7850">
                  <c:v>17.382999999999999</c:v>
                </c:pt>
                <c:pt idx="7851">
                  <c:v>17.414000000000001</c:v>
                </c:pt>
                <c:pt idx="7852">
                  <c:v>17.463999999999999</c:v>
                </c:pt>
                <c:pt idx="7853">
                  <c:v>17.475000000000001</c:v>
                </c:pt>
                <c:pt idx="7854">
                  <c:v>17.475000000000001</c:v>
                </c:pt>
                <c:pt idx="7855">
                  <c:v>17.449000000000002</c:v>
                </c:pt>
                <c:pt idx="7856">
                  <c:v>17.436</c:v>
                </c:pt>
                <c:pt idx="7857">
                  <c:v>17.414999999999999</c:v>
                </c:pt>
                <c:pt idx="7858">
                  <c:v>17.408000000000001</c:v>
                </c:pt>
                <c:pt idx="7859">
                  <c:v>17.393999999999998</c:v>
                </c:pt>
                <c:pt idx="7860">
                  <c:v>17.385000000000002</c:v>
                </c:pt>
                <c:pt idx="7861">
                  <c:v>17.370999999999999</c:v>
                </c:pt>
                <c:pt idx="7862">
                  <c:v>17.361000000000001</c:v>
                </c:pt>
                <c:pt idx="7863">
                  <c:v>17.335000000000001</c:v>
                </c:pt>
                <c:pt idx="7864">
                  <c:v>17.346</c:v>
                </c:pt>
                <c:pt idx="7865">
                  <c:v>17.337</c:v>
                </c:pt>
                <c:pt idx="7866">
                  <c:v>17.318999999999999</c:v>
                </c:pt>
                <c:pt idx="7867">
                  <c:v>17.312000000000001</c:v>
                </c:pt>
                <c:pt idx="7868">
                  <c:v>17.309999999999999</c:v>
                </c:pt>
                <c:pt idx="7869">
                  <c:v>17.332000000000001</c:v>
                </c:pt>
                <c:pt idx="7870">
                  <c:v>17.356000000000002</c:v>
                </c:pt>
                <c:pt idx="7871">
                  <c:v>17.372</c:v>
                </c:pt>
                <c:pt idx="7872">
                  <c:v>17.391999999999999</c:v>
                </c:pt>
                <c:pt idx="7873">
                  <c:v>17.395</c:v>
                </c:pt>
                <c:pt idx="7874">
                  <c:v>17.385000000000002</c:v>
                </c:pt>
                <c:pt idx="7875">
                  <c:v>17.349</c:v>
                </c:pt>
                <c:pt idx="7876">
                  <c:v>17.312999999999999</c:v>
                </c:pt>
                <c:pt idx="7877">
                  <c:v>17.236000000000001</c:v>
                </c:pt>
                <c:pt idx="7878">
                  <c:v>17.234000000000002</c:v>
                </c:pt>
                <c:pt idx="7879">
                  <c:v>17.231999999999999</c:v>
                </c:pt>
                <c:pt idx="7880">
                  <c:v>17.23</c:v>
                </c:pt>
                <c:pt idx="7881">
                  <c:v>17.189</c:v>
                </c:pt>
                <c:pt idx="7882">
                  <c:v>17.224</c:v>
                </c:pt>
                <c:pt idx="7883">
                  <c:v>17.338999999999999</c:v>
                </c:pt>
                <c:pt idx="7884">
                  <c:v>17.347999999999999</c:v>
                </c:pt>
                <c:pt idx="7885">
                  <c:v>17.350000000000001</c:v>
                </c:pt>
                <c:pt idx="7886">
                  <c:v>17.349</c:v>
                </c:pt>
                <c:pt idx="7887">
                  <c:v>17.332000000000001</c:v>
                </c:pt>
                <c:pt idx="7888">
                  <c:v>17.317</c:v>
                </c:pt>
                <c:pt idx="7889">
                  <c:v>17.292999999999999</c:v>
                </c:pt>
                <c:pt idx="7890">
                  <c:v>17.260999999999999</c:v>
                </c:pt>
                <c:pt idx="7891">
                  <c:v>17.251999999999999</c:v>
                </c:pt>
                <c:pt idx="7892">
                  <c:v>17.247</c:v>
                </c:pt>
                <c:pt idx="7893">
                  <c:v>17.236000000000001</c:v>
                </c:pt>
                <c:pt idx="7894">
                  <c:v>17.181000000000001</c:v>
                </c:pt>
                <c:pt idx="7895">
                  <c:v>17.155000000000001</c:v>
                </c:pt>
                <c:pt idx="7896">
                  <c:v>17.105</c:v>
                </c:pt>
                <c:pt idx="7897">
                  <c:v>17.088999999999999</c:v>
                </c:pt>
                <c:pt idx="7898">
                  <c:v>17.088000000000001</c:v>
                </c:pt>
                <c:pt idx="7899">
                  <c:v>17.085999999999999</c:v>
                </c:pt>
                <c:pt idx="7900">
                  <c:v>17.085000000000001</c:v>
                </c:pt>
                <c:pt idx="7901">
                  <c:v>17.082999999999998</c:v>
                </c:pt>
                <c:pt idx="7902">
                  <c:v>17.120999999999999</c:v>
                </c:pt>
                <c:pt idx="7903">
                  <c:v>17.148</c:v>
                </c:pt>
                <c:pt idx="7904">
                  <c:v>17.201000000000001</c:v>
                </c:pt>
                <c:pt idx="7905">
                  <c:v>17.140999999999998</c:v>
                </c:pt>
                <c:pt idx="7906">
                  <c:v>17.132999999999999</c:v>
                </c:pt>
                <c:pt idx="7907">
                  <c:v>17.100000000000001</c:v>
                </c:pt>
                <c:pt idx="7908">
                  <c:v>17.288</c:v>
                </c:pt>
                <c:pt idx="7909">
                  <c:v>17.346</c:v>
                </c:pt>
                <c:pt idx="7910">
                  <c:v>17.353999999999999</c:v>
                </c:pt>
                <c:pt idx="7911">
                  <c:v>17.350999999999999</c:v>
                </c:pt>
                <c:pt idx="7912">
                  <c:v>17.349</c:v>
                </c:pt>
                <c:pt idx="7913">
                  <c:v>17.349</c:v>
                </c:pt>
                <c:pt idx="7914">
                  <c:v>17.346</c:v>
                </c:pt>
                <c:pt idx="7915">
                  <c:v>17.306999999999999</c:v>
                </c:pt>
                <c:pt idx="7916">
                  <c:v>17.289000000000001</c:v>
                </c:pt>
                <c:pt idx="7917">
                  <c:v>17.241</c:v>
                </c:pt>
                <c:pt idx="7918">
                  <c:v>17.212</c:v>
                </c:pt>
                <c:pt idx="7919">
                  <c:v>17.206</c:v>
                </c:pt>
                <c:pt idx="7920">
                  <c:v>17.202999999999999</c:v>
                </c:pt>
                <c:pt idx="7921">
                  <c:v>17.190999999999999</c:v>
                </c:pt>
                <c:pt idx="7922">
                  <c:v>17.181000000000001</c:v>
                </c:pt>
                <c:pt idx="7923">
                  <c:v>17.141999999999999</c:v>
                </c:pt>
                <c:pt idx="7924">
                  <c:v>17.099</c:v>
                </c:pt>
                <c:pt idx="7925">
                  <c:v>17.084</c:v>
                </c:pt>
                <c:pt idx="7926">
                  <c:v>17.094000000000001</c:v>
                </c:pt>
                <c:pt idx="7927">
                  <c:v>17.116</c:v>
                </c:pt>
                <c:pt idx="7928">
                  <c:v>17.137</c:v>
                </c:pt>
                <c:pt idx="7929">
                  <c:v>17.138000000000002</c:v>
                </c:pt>
                <c:pt idx="7930">
                  <c:v>17.155999999999999</c:v>
                </c:pt>
                <c:pt idx="7931">
                  <c:v>17.155999999999999</c:v>
                </c:pt>
                <c:pt idx="7932">
                  <c:v>17.155000000000001</c:v>
                </c:pt>
                <c:pt idx="7933">
                  <c:v>17.158999999999999</c:v>
                </c:pt>
                <c:pt idx="7934">
                  <c:v>17.167000000000002</c:v>
                </c:pt>
                <c:pt idx="7935">
                  <c:v>17.196999999999999</c:v>
                </c:pt>
                <c:pt idx="7936">
                  <c:v>17.219000000000001</c:v>
                </c:pt>
                <c:pt idx="7937">
                  <c:v>17.297000000000001</c:v>
                </c:pt>
                <c:pt idx="7938">
                  <c:v>17.297000000000001</c:v>
                </c:pt>
                <c:pt idx="7939">
                  <c:v>17.222999999999999</c:v>
                </c:pt>
                <c:pt idx="7940">
                  <c:v>17.192</c:v>
                </c:pt>
                <c:pt idx="7941">
                  <c:v>17.131</c:v>
                </c:pt>
                <c:pt idx="7942">
                  <c:v>17.120999999999999</c:v>
                </c:pt>
                <c:pt idx="7943">
                  <c:v>16.853000000000002</c:v>
                </c:pt>
                <c:pt idx="7944">
                  <c:v>16.756</c:v>
                </c:pt>
                <c:pt idx="7945">
                  <c:v>16.739999999999998</c:v>
                </c:pt>
                <c:pt idx="7946">
                  <c:v>16.771000000000001</c:v>
                </c:pt>
                <c:pt idx="7947">
                  <c:v>16.777999999999999</c:v>
                </c:pt>
                <c:pt idx="7948">
                  <c:v>16.795000000000002</c:v>
                </c:pt>
                <c:pt idx="7949">
                  <c:v>16.827999999999999</c:v>
                </c:pt>
                <c:pt idx="7950">
                  <c:v>16.899999999999999</c:v>
                </c:pt>
                <c:pt idx="7951">
                  <c:v>16.852</c:v>
                </c:pt>
                <c:pt idx="7952">
                  <c:v>16.626000000000001</c:v>
                </c:pt>
                <c:pt idx="7953">
                  <c:v>16.460999999999999</c:v>
                </c:pt>
                <c:pt idx="7954">
                  <c:v>16.298999999999999</c:v>
                </c:pt>
                <c:pt idx="7955">
                  <c:v>16.285</c:v>
                </c:pt>
                <c:pt idx="7956">
                  <c:v>16.298999999999999</c:v>
                </c:pt>
                <c:pt idx="7957">
                  <c:v>16.338000000000001</c:v>
                </c:pt>
                <c:pt idx="7958">
                  <c:v>16.402000000000001</c:v>
                </c:pt>
                <c:pt idx="7959">
                  <c:v>16.805</c:v>
                </c:pt>
                <c:pt idx="7960">
                  <c:v>17.065999999999999</c:v>
                </c:pt>
                <c:pt idx="7961">
                  <c:v>17.071999999999999</c:v>
                </c:pt>
                <c:pt idx="7962">
                  <c:v>17.079999999999998</c:v>
                </c:pt>
                <c:pt idx="7963">
                  <c:v>17.082999999999998</c:v>
                </c:pt>
                <c:pt idx="7964">
                  <c:v>17.113</c:v>
                </c:pt>
                <c:pt idx="7965">
                  <c:v>17.056000000000001</c:v>
                </c:pt>
                <c:pt idx="7966">
                  <c:v>17.053000000000001</c:v>
                </c:pt>
                <c:pt idx="7967">
                  <c:v>16.940999999999999</c:v>
                </c:pt>
                <c:pt idx="7968">
                  <c:v>16.838999999999999</c:v>
                </c:pt>
                <c:pt idx="7969">
                  <c:v>16.745000000000001</c:v>
                </c:pt>
                <c:pt idx="7970">
                  <c:v>16.646000000000001</c:v>
                </c:pt>
                <c:pt idx="7971">
                  <c:v>16.574000000000002</c:v>
                </c:pt>
                <c:pt idx="7972">
                  <c:v>16.440999999999999</c:v>
                </c:pt>
                <c:pt idx="7973">
                  <c:v>16.381</c:v>
                </c:pt>
                <c:pt idx="7974">
                  <c:v>16.274000000000001</c:v>
                </c:pt>
                <c:pt idx="7975">
                  <c:v>16.248999999999999</c:v>
                </c:pt>
                <c:pt idx="7976">
                  <c:v>16.236999999999998</c:v>
                </c:pt>
                <c:pt idx="7977">
                  <c:v>16.204999999999998</c:v>
                </c:pt>
                <c:pt idx="7978">
                  <c:v>16.109000000000002</c:v>
                </c:pt>
                <c:pt idx="7979">
                  <c:v>16.062000000000001</c:v>
                </c:pt>
                <c:pt idx="7980">
                  <c:v>15.961</c:v>
                </c:pt>
                <c:pt idx="7981">
                  <c:v>15.818</c:v>
                </c:pt>
                <c:pt idx="7982">
                  <c:v>15.813000000000001</c:v>
                </c:pt>
                <c:pt idx="7983">
                  <c:v>15.803000000000001</c:v>
                </c:pt>
                <c:pt idx="7984">
                  <c:v>15.334</c:v>
                </c:pt>
                <c:pt idx="7985">
                  <c:v>15.137</c:v>
                </c:pt>
                <c:pt idx="7986">
                  <c:v>14.89</c:v>
                </c:pt>
                <c:pt idx="7987">
                  <c:v>14.555</c:v>
                </c:pt>
                <c:pt idx="7988">
                  <c:v>14.461</c:v>
                </c:pt>
                <c:pt idx="7989">
                  <c:v>14.425000000000001</c:v>
                </c:pt>
                <c:pt idx="7990">
                  <c:v>14.348000000000001</c:v>
                </c:pt>
                <c:pt idx="7991">
                  <c:v>13.97</c:v>
                </c:pt>
                <c:pt idx="7992">
                  <c:v>13.542</c:v>
                </c:pt>
                <c:pt idx="7993">
                  <c:v>13.398999999999999</c:v>
                </c:pt>
                <c:pt idx="7994">
                  <c:v>13.239000000000001</c:v>
                </c:pt>
                <c:pt idx="7995">
                  <c:v>13.243</c:v>
                </c:pt>
                <c:pt idx="7996">
                  <c:v>13.648</c:v>
                </c:pt>
                <c:pt idx="7997">
                  <c:v>13.656000000000001</c:v>
                </c:pt>
                <c:pt idx="7998">
                  <c:v>13.923</c:v>
                </c:pt>
                <c:pt idx="7999">
                  <c:v>14.968999999999999</c:v>
                </c:pt>
                <c:pt idx="8000">
                  <c:v>15.114000000000001</c:v>
                </c:pt>
                <c:pt idx="8001">
                  <c:v>16.100000000000001</c:v>
                </c:pt>
                <c:pt idx="8002">
                  <c:v>16.416</c:v>
                </c:pt>
                <c:pt idx="8003">
                  <c:v>16.79</c:v>
                </c:pt>
                <c:pt idx="8004">
                  <c:v>16.984999999999999</c:v>
                </c:pt>
                <c:pt idx="8005">
                  <c:v>17.030999999999999</c:v>
                </c:pt>
                <c:pt idx="8006">
                  <c:v>17.117000000000001</c:v>
                </c:pt>
                <c:pt idx="8007">
                  <c:v>17.138999999999999</c:v>
                </c:pt>
                <c:pt idx="8008">
                  <c:v>17.148</c:v>
                </c:pt>
                <c:pt idx="8009">
                  <c:v>17.154</c:v>
                </c:pt>
                <c:pt idx="8010">
                  <c:v>17.158999999999999</c:v>
                </c:pt>
                <c:pt idx="8011">
                  <c:v>17.167000000000002</c:v>
                </c:pt>
                <c:pt idx="8012">
                  <c:v>17.187000000000001</c:v>
                </c:pt>
                <c:pt idx="8013">
                  <c:v>17.196999999999999</c:v>
                </c:pt>
                <c:pt idx="8014">
                  <c:v>17.190999999999999</c:v>
                </c:pt>
                <c:pt idx="8015">
                  <c:v>17.189</c:v>
                </c:pt>
                <c:pt idx="8016">
                  <c:v>17.181999999999999</c:v>
                </c:pt>
                <c:pt idx="8017">
                  <c:v>17.134</c:v>
                </c:pt>
                <c:pt idx="8018">
                  <c:v>17.097000000000001</c:v>
                </c:pt>
                <c:pt idx="8019">
                  <c:v>17.056000000000001</c:v>
                </c:pt>
                <c:pt idx="8020">
                  <c:v>16.984999999999999</c:v>
                </c:pt>
                <c:pt idx="8021">
                  <c:v>16.975999999999999</c:v>
                </c:pt>
                <c:pt idx="8022">
                  <c:v>16.972999999999999</c:v>
                </c:pt>
                <c:pt idx="8023">
                  <c:v>16.965</c:v>
                </c:pt>
                <c:pt idx="8024">
                  <c:v>16.89</c:v>
                </c:pt>
                <c:pt idx="8025">
                  <c:v>16.867999999999999</c:v>
                </c:pt>
                <c:pt idx="8026">
                  <c:v>16.893999999999998</c:v>
                </c:pt>
                <c:pt idx="8027">
                  <c:v>16.969000000000001</c:v>
                </c:pt>
                <c:pt idx="8028">
                  <c:v>16.981000000000002</c:v>
                </c:pt>
                <c:pt idx="8029">
                  <c:v>17.010999999999999</c:v>
                </c:pt>
                <c:pt idx="8030">
                  <c:v>17.096</c:v>
                </c:pt>
                <c:pt idx="8031">
                  <c:v>17.091000000000001</c:v>
                </c:pt>
                <c:pt idx="8032">
                  <c:v>17.032</c:v>
                </c:pt>
                <c:pt idx="8033">
                  <c:v>16.96</c:v>
                </c:pt>
                <c:pt idx="8034">
                  <c:v>16.82</c:v>
                </c:pt>
                <c:pt idx="8035">
                  <c:v>16.667999999999999</c:v>
                </c:pt>
                <c:pt idx="8036">
                  <c:v>16.664000000000001</c:v>
                </c:pt>
                <c:pt idx="8037">
                  <c:v>16.663</c:v>
                </c:pt>
                <c:pt idx="8038">
                  <c:v>16.658000000000001</c:v>
                </c:pt>
                <c:pt idx="8039">
                  <c:v>16.673999999999999</c:v>
                </c:pt>
                <c:pt idx="8040">
                  <c:v>16.721</c:v>
                </c:pt>
                <c:pt idx="8041">
                  <c:v>16.763000000000002</c:v>
                </c:pt>
                <c:pt idx="8042">
                  <c:v>16.829000000000001</c:v>
                </c:pt>
                <c:pt idx="8043">
                  <c:v>16.844999999999999</c:v>
                </c:pt>
                <c:pt idx="8044">
                  <c:v>16.879000000000001</c:v>
                </c:pt>
                <c:pt idx="8045">
                  <c:v>16.885999999999999</c:v>
                </c:pt>
                <c:pt idx="8046">
                  <c:v>16.891999999999999</c:v>
                </c:pt>
                <c:pt idx="8047">
                  <c:v>16.896000000000001</c:v>
                </c:pt>
                <c:pt idx="8048">
                  <c:v>16.905999999999999</c:v>
                </c:pt>
                <c:pt idx="8049">
                  <c:v>16.920999999999999</c:v>
                </c:pt>
                <c:pt idx="8050">
                  <c:v>16.899999999999999</c:v>
                </c:pt>
                <c:pt idx="8051">
                  <c:v>16.853999999999999</c:v>
                </c:pt>
                <c:pt idx="8052">
                  <c:v>16.853000000000002</c:v>
                </c:pt>
                <c:pt idx="8053">
                  <c:v>16.852</c:v>
                </c:pt>
                <c:pt idx="8054">
                  <c:v>16.635999999999999</c:v>
                </c:pt>
                <c:pt idx="8055">
                  <c:v>16.577999999999999</c:v>
                </c:pt>
                <c:pt idx="8056">
                  <c:v>16.527999999999999</c:v>
                </c:pt>
                <c:pt idx="8057">
                  <c:v>16.507000000000001</c:v>
                </c:pt>
                <c:pt idx="8058">
                  <c:v>16.510000000000002</c:v>
                </c:pt>
                <c:pt idx="8059">
                  <c:v>16.530999999999999</c:v>
                </c:pt>
                <c:pt idx="8060">
                  <c:v>16.641999999999999</c:v>
                </c:pt>
                <c:pt idx="8061">
                  <c:v>16.498000000000001</c:v>
                </c:pt>
                <c:pt idx="8062">
                  <c:v>16.248000000000001</c:v>
                </c:pt>
                <c:pt idx="8063">
                  <c:v>16.196000000000002</c:v>
                </c:pt>
                <c:pt idx="8064">
                  <c:v>16.100999999999999</c:v>
                </c:pt>
                <c:pt idx="8065">
                  <c:v>15.946</c:v>
                </c:pt>
                <c:pt idx="8066">
                  <c:v>15.914</c:v>
                </c:pt>
                <c:pt idx="8067">
                  <c:v>15.997</c:v>
                </c:pt>
                <c:pt idx="8068">
                  <c:v>16.009</c:v>
                </c:pt>
                <c:pt idx="8069">
                  <c:v>16.157</c:v>
                </c:pt>
                <c:pt idx="8070">
                  <c:v>16.129000000000001</c:v>
                </c:pt>
                <c:pt idx="8071">
                  <c:v>15.98</c:v>
                </c:pt>
                <c:pt idx="8072">
                  <c:v>15.848000000000001</c:v>
                </c:pt>
                <c:pt idx="8073">
                  <c:v>15.782</c:v>
                </c:pt>
                <c:pt idx="8074">
                  <c:v>15.813000000000001</c:v>
                </c:pt>
                <c:pt idx="8075">
                  <c:v>15.846</c:v>
                </c:pt>
                <c:pt idx="8076">
                  <c:v>15.871</c:v>
                </c:pt>
                <c:pt idx="8077">
                  <c:v>15.914</c:v>
                </c:pt>
                <c:pt idx="8078">
                  <c:v>15.928000000000001</c:v>
                </c:pt>
                <c:pt idx="8079">
                  <c:v>15.933</c:v>
                </c:pt>
                <c:pt idx="8080">
                  <c:v>15.942</c:v>
                </c:pt>
                <c:pt idx="8081">
                  <c:v>15.96</c:v>
                </c:pt>
                <c:pt idx="8082">
                  <c:v>15.978999999999999</c:v>
                </c:pt>
                <c:pt idx="8083">
                  <c:v>16.023</c:v>
                </c:pt>
                <c:pt idx="8084">
                  <c:v>16.026</c:v>
                </c:pt>
                <c:pt idx="8085">
                  <c:v>16.027999999999999</c:v>
                </c:pt>
                <c:pt idx="8086">
                  <c:v>16.035</c:v>
                </c:pt>
                <c:pt idx="8087">
                  <c:v>16.048999999999999</c:v>
                </c:pt>
                <c:pt idx="8088">
                  <c:v>16.236999999999998</c:v>
                </c:pt>
                <c:pt idx="8089">
                  <c:v>16.370999999999999</c:v>
                </c:pt>
                <c:pt idx="8090">
                  <c:v>16.55</c:v>
                </c:pt>
                <c:pt idx="8091">
                  <c:v>16.815999999999999</c:v>
                </c:pt>
                <c:pt idx="8092">
                  <c:v>16.866</c:v>
                </c:pt>
                <c:pt idx="8093">
                  <c:v>16.867000000000001</c:v>
                </c:pt>
                <c:pt idx="8094">
                  <c:v>16.863</c:v>
                </c:pt>
                <c:pt idx="8095">
                  <c:v>16.829000000000001</c:v>
                </c:pt>
                <c:pt idx="8096">
                  <c:v>16.806999999999999</c:v>
                </c:pt>
                <c:pt idx="8097">
                  <c:v>16.774000000000001</c:v>
                </c:pt>
                <c:pt idx="8098">
                  <c:v>16.77</c:v>
                </c:pt>
                <c:pt idx="8099">
                  <c:v>16.760999999999999</c:v>
                </c:pt>
                <c:pt idx="8100">
                  <c:v>16.748999999999999</c:v>
                </c:pt>
                <c:pt idx="8101">
                  <c:v>16.693000000000001</c:v>
                </c:pt>
                <c:pt idx="8102">
                  <c:v>16.675000000000001</c:v>
                </c:pt>
                <c:pt idx="8103">
                  <c:v>16.672999999999998</c:v>
                </c:pt>
                <c:pt idx="8104">
                  <c:v>16.670999999999999</c:v>
                </c:pt>
                <c:pt idx="8105">
                  <c:v>16.673999999999999</c:v>
                </c:pt>
                <c:pt idx="8106">
                  <c:v>16.77</c:v>
                </c:pt>
                <c:pt idx="8107">
                  <c:v>16.87</c:v>
                </c:pt>
                <c:pt idx="8108">
                  <c:v>16.873000000000001</c:v>
                </c:pt>
                <c:pt idx="8109">
                  <c:v>16.873999999999999</c:v>
                </c:pt>
                <c:pt idx="8110">
                  <c:v>16.856000000000002</c:v>
                </c:pt>
                <c:pt idx="8111">
                  <c:v>16.866</c:v>
                </c:pt>
                <c:pt idx="8112">
                  <c:v>16.866</c:v>
                </c:pt>
                <c:pt idx="8113">
                  <c:v>16.869</c:v>
                </c:pt>
                <c:pt idx="8114">
                  <c:v>16.786999999999999</c:v>
                </c:pt>
                <c:pt idx="8115">
                  <c:v>16.863</c:v>
                </c:pt>
                <c:pt idx="8116">
                  <c:v>16.783000000000001</c:v>
                </c:pt>
                <c:pt idx="8117">
                  <c:v>16.780999999999999</c:v>
                </c:pt>
                <c:pt idx="8118">
                  <c:v>16.748999999999999</c:v>
                </c:pt>
                <c:pt idx="8119">
                  <c:v>16.731999999999999</c:v>
                </c:pt>
                <c:pt idx="8120">
                  <c:v>16.678999999999998</c:v>
                </c:pt>
                <c:pt idx="8121">
                  <c:v>16.728999999999999</c:v>
                </c:pt>
                <c:pt idx="8122">
                  <c:v>16.751000000000001</c:v>
                </c:pt>
                <c:pt idx="8123">
                  <c:v>16.751999999999999</c:v>
                </c:pt>
                <c:pt idx="8124">
                  <c:v>16.791</c:v>
                </c:pt>
                <c:pt idx="8125">
                  <c:v>16.728000000000002</c:v>
                </c:pt>
                <c:pt idx="8126">
                  <c:v>16.698</c:v>
                </c:pt>
                <c:pt idx="8127">
                  <c:v>16.733000000000001</c:v>
                </c:pt>
                <c:pt idx="8128">
                  <c:v>16.728000000000002</c:v>
                </c:pt>
                <c:pt idx="8129">
                  <c:v>16.646999999999998</c:v>
                </c:pt>
                <c:pt idx="8130">
                  <c:v>16.643000000000001</c:v>
                </c:pt>
                <c:pt idx="8131">
                  <c:v>16.61</c:v>
                </c:pt>
                <c:pt idx="8132">
                  <c:v>16.588000000000001</c:v>
                </c:pt>
                <c:pt idx="8133">
                  <c:v>16.617000000000001</c:v>
                </c:pt>
                <c:pt idx="8134">
                  <c:v>16.622</c:v>
                </c:pt>
                <c:pt idx="8135">
                  <c:v>16.673999999999999</c:v>
                </c:pt>
                <c:pt idx="8136">
                  <c:v>16.704999999999998</c:v>
                </c:pt>
                <c:pt idx="8137">
                  <c:v>16.771000000000001</c:v>
                </c:pt>
                <c:pt idx="8138">
                  <c:v>16.765000000000001</c:v>
                </c:pt>
                <c:pt idx="8139">
                  <c:v>16.54</c:v>
                </c:pt>
                <c:pt idx="8140">
                  <c:v>16.420000000000002</c:v>
                </c:pt>
                <c:pt idx="8141">
                  <c:v>16.399999999999999</c:v>
                </c:pt>
                <c:pt idx="8142">
                  <c:v>16.396000000000001</c:v>
                </c:pt>
                <c:pt idx="8143">
                  <c:v>16.407</c:v>
                </c:pt>
                <c:pt idx="8144">
                  <c:v>16.544</c:v>
                </c:pt>
                <c:pt idx="8145">
                  <c:v>16.564</c:v>
                </c:pt>
                <c:pt idx="8146">
                  <c:v>16.591000000000001</c:v>
                </c:pt>
                <c:pt idx="8147">
                  <c:v>16.527000000000001</c:v>
                </c:pt>
                <c:pt idx="8148">
                  <c:v>16.538</c:v>
                </c:pt>
                <c:pt idx="8149">
                  <c:v>16.483000000000001</c:v>
                </c:pt>
                <c:pt idx="8150">
                  <c:v>16.414999999999999</c:v>
                </c:pt>
                <c:pt idx="8151">
                  <c:v>16.242999999999999</c:v>
                </c:pt>
                <c:pt idx="8152">
                  <c:v>16.163</c:v>
                </c:pt>
                <c:pt idx="8153">
                  <c:v>15.928000000000001</c:v>
                </c:pt>
                <c:pt idx="8154">
                  <c:v>15.84</c:v>
                </c:pt>
                <c:pt idx="8155">
                  <c:v>15.856999999999999</c:v>
                </c:pt>
                <c:pt idx="8156">
                  <c:v>15.95</c:v>
                </c:pt>
                <c:pt idx="8157">
                  <c:v>16.045000000000002</c:v>
                </c:pt>
                <c:pt idx="8158">
                  <c:v>16.047999999999998</c:v>
                </c:pt>
                <c:pt idx="8159">
                  <c:v>16.056000000000001</c:v>
                </c:pt>
                <c:pt idx="8160">
                  <c:v>15.881</c:v>
                </c:pt>
                <c:pt idx="8161">
                  <c:v>15.585000000000001</c:v>
                </c:pt>
                <c:pt idx="8162">
                  <c:v>15.472</c:v>
                </c:pt>
                <c:pt idx="8163">
                  <c:v>15.411</c:v>
                </c:pt>
                <c:pt idx="8164">
                  <c:v>15.121</c:v>
                </c:pt>
                <c:pt idx="8165">
                  <c:v>14.866</c:v>
                </c:pt>
                <c:pt idx="8166">
                  <c:v>14.837999999999999</c:v>
                </c:pt>
                <c:pt idx="8167">
                  <c:v>14.805</c:v>
                </c:pt>
                <c:pt idx="8168">
                  <c:v>14.826000000000001</c:v>
                </c:pt>
                <c:pt idx="8169">
                  <c:v>14.871</c:v>
                </c:pt>
                <c:pt idx="8170">
                  <c:v>14.879</c:v>
                </c:pt>
                <c:pt idx="8171">
                  <c:v>14.893000000000001</c:v>
                </c:pt>
                <c:pt idx="8172">
                  <c:v>14.612</c:v>
                </c:pt>
                <c:pt idx="8173">
                  <c:v>14.561999999999999</c:v>
                </c:pt>
                <c:pt idx="8174">
                  <c:v>14.324999999999999</c:v>
                </c:pt>
                <c:pt idx="8175">
                  <c:v>14.513999999999999</c:v>
                </c:pt>
                <c:pt idx="8176">
                  <c:v>14.635999999999999</c:v>
                </c:pt>
                <c:pt idx="8177">
                  <c:v>14.808999999999999</c:v>
                </c:pt>
                <c:pt idx="8178">
                  <c:v>15.506</c:v>
                </c:pt>
                <c:pt idx="8179">
                  <c:v>15.696999999999999</c:v>
                </c:pt>
                <c:pt idx="8180">
                  <c:v>15.895</c:v>
                </c:pt>
                <c:pt idx="8181">
                  <c:v>15.81</c:v>
                </c:pt>
                <c:pt idx="8182">
                  <c:v>15.977</c:v>
                </c:pt>
                <c:pt idx="8183">
                  <c:v>16.048999999999999</c:v>
                </c:pt>
                <c:pt idx="8184">
                  <c:v>16.206</c:v>
                </c:pt>
                <c:pt idx="8185">
                  <c:v>16.170000000000002</c:v>
                </c:pt>
                <c:pt idx="8186">
                  <c:v>16.271000000000001</c:v>
                </c:pt>
                <c:pt idx="8187">
                  <c:v>16.158999999999999</c:v>
                </c:pt>
                <c:pt idx="8188">
                  <c:v>16.199000000000002</c:v>
                </c:pt>
                <c:pt idx="8189">
                  <c:v>16.146000000000001</c:v>
                </c:pt>
                <c:pt idx="8190">
                  <c:v>16.219000000000001</c:v>
                </c:pt>
                <c:pt idx="8191">
                  <c:v>16.088999999999999</c:v>
                </c:pt>
                <c:pt idx="8192">
                  <c:v>15.993</c:v>
                </c:pt>
                <c:pt idx="8193">
                  <c:v>15.926</c:v>
                </c:pt>
                <c:pt idx="8194">
                  <c:v>15.944000000000001</c:v>
                </c:pt>
                <c:pt idx="8195">
                  <c:v>15.831</c:v>
                </c:pt>
                <c:pt idx="8196">
                  <c:v>15.670999999999999</c:v>
                </c:pt>
                <c:pt idx="8197">
                  <c:v>15.458</c:v>
                </c:pt>
                <c:pt idx="8198">
                  <c:v>15.382</c:v>
                </c:pt>
                <c:pt idx="8199">
                  <c:v>15.237</c:v>
                </c:pt>
                <c:pt idx="8200">
                  <c:v>15.228999999999999</c:v>
                </c:pt>
                <c:pt idx="8201">
                  <c:v>15.218999999999999</c:v>
                </c:pt>
                <c:pt idx="8202">
                  <c:v>15.055999999999999</c:v>
                </c:pt>
                <c:pt idx="8203">
                  <c:v>15.016999999999999</c:v>
                </c:pt>
                <c:pt idx="8204">
                  <c:v>15.037000000000001</c:v>
                </c:pt>
                <c:pt idx="8205">
                  <c:v>15.106999999999999</c:v>
                </c:pt>
                <c:pt idx="8206">
                  <c:v>15.632999999999999</c:v>
                </c:pt>
                <c:pt idx="8207">
                  <c:v>16.065000000000001</c:v>
                </c:pt>
                <c:pt idx="8208">
                  <c:v>16.170000000000002</c:v>
                </c:pt>
                <c:pt idx="8209">
                  <c:v>16.245999999999999</c:v>
                </c:pt>
                <c:pt idx="8210">
                  <c:v>16.311</c:v>
                </c:pt>
                <c:pt idx="8211">
                  <c:v>16.291</c:v>
                </c:pt>
                <c:pt idx="8212">
                  <c:v>16.257000000000001</c:v>
                </c:pt>
                <c:pt idx="8213">
                  <c:v>16.225999999999999</c:v>
                </c:pt>
                <c:pt idx="8214">
                  <c:v>16.152000000000001</c:v>
                </c:pt>
                <c:pt idx="8215">
                  <c:v>16.123000000000001</c:v>
                </c:pt>
                <c:pt idx="8216">
                  <c:v>16.023</c:v>
                </c:pt>
                <c:pt idx="8217">
                  <c:v>15.94</c:v>
                </c:pt>
                <c:pt idx="8218">
                  <c:v>15.657999999999999</c:v>
                </c:pt>
                <c:pt idx="8219">
                  <c:v>15.467000000000001</c:v>
                </c:pt>
                <c:pt idx="8220">
                  <c:v>15.398</c:v>
                </c:pt>
                <c:pt idx="8221">
                  <c:v>15.351000000000001</c:v>
                </c:pt>
                <c:pt idx="8222">
                  <c:v>15.324999999999999</c:v>
                </c:pt>
                <c:pt idx="8223">
                  <c:v>15.327</c:v>
                </c:pt>
                <c:pt idx="8224">
                  <c:v>15.332000000000001</c:v>
                </c:pt>
                <c:pt idx="8225">
                  <c:v>15.553000000000001</c:v>
                </c:pt>
                <c:pt idx="8226">
                  <c:v>15.673</c:v>
                </c:pt>
                <c:pt idx="8227">
                  <c:v>15.945</c:v>
                </c:pt>
                <c:pt idx="8228">
                  <c:v>16.157</c:v>
                </c:pt>
                <c:pt idx="8229">
                  <c:v>16.155000000000001</c:v>
                </c:pt>
                <c:pt idx="8230">
                  <c:v>15.881</c:v>
                </c:pt>
                <c:pt idx="8231">
                  <c:v>15.439</c:v>
                </c:pt>
                <c:pt idx="8232">
                  <c:v>15.32</c:v>
                </c:pt>
                <c:pt idx="8233">
                  <c:v>15.339</c:v>
                </c:pt>
                <c:pt idx="8234">
                  <c:v>15.356999999999999</c:v>
                </c:pt>
                <c:pt idx="8235">
                  <c:v>15.37</c:v>
                </c:pt>
                <c:pt idx="8236">
                  <c:v>15.397</c:v>
                </c:pt>
                <c:pt idx="8237">
                  <c:v>15.403</c:v>
                </c:pt>
                <c:pt idx="8238">
                  <c:v>15.4</c:v>
                </c:pt>
                <c:pt idx="8239">
                  <c:v>15.4</c:v>
                </c:pt>
                <c:pt idx="8240">
                  <c:v>15.43</c:v>
                </c:pt>
                <c:pt idx="8241">
                  <c:v>15.535</c:v>
                </c:pt>
                <c:pt idx="8242">
                  <c:v>15.545999999999999</c:v>
                </c:pt>
                <c:pt idx="8243">
                  <c:v>15.683</c:v>
                </c:pt>
                <c:pt idx="8244">
                  <c:v>15.705</c:v>
                </c:pt>
                <c:pt idx="8245">
                  <c:v>15.71</c:v>
                </c:pt>
                <c:pt idx="8246">
                  <c:v>15.712999999999999</c:v>
                </c:pt>
                <c:pt idx="8247">
                  <c:v>15.706</c:v>
                </c:pt>
                <c:pt idx="8248">
                  <c:v>15.651999999999999</c:v>
                </c:pt>
                <c:pt idx="8249">
                  <c:v>15.241</c:v>
                </c:pt>
                <c:pt idx="8250">
                  <c:v>15.224</c:v>
                </c:pt>
                <c:pt idx="8251">
                  <c:v>15.167999999999999</c:v>
                </c:pt>
                <c:pt idx="8252">
                  <c:v>15.077999999999999</c:v>
                </c:pt>
                <c:pt idx="8253">
                  <c:v>14.988</c:v>
                </c:pt>
                <c:pt idx="8254">
                  <c:v>14.997</c:v>
                </c:pt>
                <c:pt idx="8255">
                  <c:v>15.048</c:v>
                </c:pt>
                <c:pt idx="8256">
                  <c:v>15.090999999999999</c:v>
                </c:pt>
                <c:pt idx="8257">
                  <c:v>15.286</c:v>
                </c:pt>
                <c:pt idx="8258">
                  <c:v>15.305999999999999</c:v>
                </c:pt>
                <c:pt idx="8259">
                  <c:v>15.471</c:v>
                </c:pt>
                <c:pt idx="8260">
                  <c:v>15.518000000000001</c:v>
                </c:pt>
                <c:pt idx="8261">
                  <c:v>15.590999999999999</c:v>
                </c:pt>
                <c:pt idx="8262">
                  <c:v>15.733000000000001</c:v>
                </c:pt>
                <c:pt idx="8263">
                  <c:v>15.815</c:v>
                </c:pt>
                <c:pt idx="8264">
                  <c:v>15.835000000000001</c:v>
                </c:pt>
                <c:pt idx="8265">
                  <c:v>15.996</c:v>
                </c:pt>
                <c:pt idx="8266">
                  <c:v>16.158999999999999</c:v>
                </c:pt>
                <c:pt idx="8267">
                  <c:v>16.233000000000001</c:v>
                </c:pt>
                <c:pt idx="8268">
                  <c:v>16.260999999999999</c:v>
                </c:pt>
                <c:pt idx="8269">
                  <c:v>16.484000000000002</c:v>
                </c:pt>
                <c:pt idx="8270">
                  <c:v>16.562999999999999</c:v>
                </c:pt>
                <c:pt idx="8271">
                  <c:v>16.591000000000001</c:v>
                </c:pt>
                <c:pt idx="8272">
                  <c:v>16.585000000000001</c:v>
                </c:pt>
                <c:pt idx="8273">
                  <c:v>16.579000000000001</c:v>
                </c:pt>
                <c:pt idx="8274">
                  <c:v>16.579000000000001</c:v>
                </c:pt>
                <c:pt idx="8275">
                  <c:v>16.568000000000001</c:v>
                </c:pt>
                <c:pt idx="8276">
                  <c:v>16.52</c:v>
                </c:pt>
                <c:pt idx="8277">
                  <c:v>16.515999999999998</c:v>
                </c:pt>
                <c:pt idx="8278">
                  <c:v>16.5</c:v>
                </c:pt>
                <c:pt idx="8279">
                  <c:v>16.486999999999998</c:v>
                </c:pt>
                <c:pt idx="8280">
                  <c:v>16.478999999999999</c:v>
                </c:pt>
                <c:pt idx="8281">
                  <c:v>16.474</c:v>
                </c:pt>
                <c:pt idx="8282">
                  <c:v>16.472000000000001</c:v>
                </c:pt>
                <c:pt idx="8283">
                  <c:v>16.457999999999998</c:v>
                </c:pt>
                <c:pt idx="8284">
                  <c:v>16.45</c:v>
                </c:pt>
                <c:pt idx="8285">
                  <c:v>16.382000000000001</c:v>
                </c:pt>
                <c:pt idx="8286">
                  <c:v>16.338999999999999</c:v>
                </c:pt>
                <c:pt idx="8287">
                  <c:v>16.329999999999998</c:v>
                </c:pt>
                <c:pt idx="8288">
                  <c:v>16.236000000000001</c:v>
                </c:pt>
                <c:pt idx="8289">
                  <c:v>16.161000000000001</c:v>
                </c:pt>
                <c:pt idx="8290">
                  <c:v>16.155000000000001</c:v>
                </c:pt>
                <c:pt idx="8291">
                  <c:v>16.154</c:v>
                </c:pt>
                <c:pt idx="8292">
                  <c:v>16.152000000000001</c:v>
                </c:pt>
                <c:pt idx="8293">
                  <c:v>16.148</c:v>
                </c:pt>
                <c:pt idx="8294">
                  <c:v>16.155999999999999</c:v>
                </c:pt>
                <c:pt idx="8295">
                  <c:v>16.14</c:v>
                </c:pt>
                <c:pt idx="8296">
                  <c:v>16.13</c:v>
                </c:pt>
                <c:pt idx="8297">
                  <c:v>16.135999999999999</c:v>
                </c:pt>
                <c:pt idx="8298">
                  <c:v>16.151</c:v>
                </c:pt>
                <c:pt idx="8299">
                  <c:v>16.152999999999999</c:v>
                </c:pt>
                <c:pt idx="8300">
                  <c:v>16.177</c:v>
                </c:pt>
                <c:pt idx="8301">
                  <c:v>16.187999999999999</c:v>
                </c:pt>
                <c:pt idx="8302">
                  <c:v>16.192</c:v>
                </c:pt>
                <c:pt idx="8303">
                  <c:v>16.187999999999999</c:v>
                </c:pt>
                <c:pt idx="8304">
                  <c:v>16.201000000000001</c:v>
                </c:pt>
                <c:pt idx="8305">
                  <c:v>16.239000000000001</c:v>
                </c:pt>
                <c:pt idx="8306">
                  <c:v>16.248999999999999</c:v>
                </c:pt>
                <c:pt idx="8307">
                  <c:v>16.25</c:v>
                </c:pt>
                <c:pt idx="8308">
                  <c:v>16.263999999999999</c:v>
                </c:pt>
                <c:pt idx="8309">
                  <c:v>16.29</c:v>
                </c:pt>
                <c:pt idx="8310">
                  <c:v>16.349</c:v>
                </c:pt>
                <c:pt idx="8311">
                  <c:v>16.36</c:v>
                </c:pt>
                <c:pt idx="8312">
                  <c:v>16.363</c:v>
                </c:pt>
                <c:pt idx="8313">
                  <c:v>16.382000000000001</c:v>
                </c:pt>
                <c:pt idx="8314">
                  <c:v>16.379000000000001</c:v>
                </c:pt>
                <c:pt idx="8315">
                  <c:v>16.378</c:v>
                </c:pt>
                <c:pt idx="8316">
                  <c:v>16.318000000000001</c:v>
                </c:pt>
                <c:pt idx="8317">
                  <c:v>16.298999999999999</c:v>
                </c:pt>
                <c:pt idx="8318">
                  <c:v>16.326000000000001</c:v>
                </c:pt>
                <c:pt idx="8319">
                  <c:v>16.388999999999999</c:v>
                </c:pt>
                <c:pt idx="8320">
                  <c:v>16.405000000000001</c:v>
                </c:pt>
                <c:pt idx="8321">
                  <c:v>16.411999999999999</c:v>
                </c:pt>
                <c:pt idx="8322">
                  <c:v>16.414999999999999</c:v>
                </c:pt>
                <c:pt idx="8323">
                  <c:v>16.399999999999999</c:v>
                </c:pt>
                <c:pt idx="8324">
                  <c:v>16.437000000000001</c:v>
                </c:pt>
                <c:pt idx="8325">
                  <c:v>16.471</c:v>
                </c:pt>
                <c:pt idx="8326">
                  <c:v>16.527999999999999</c:v>
                </c:pt>
                <c:pt idx="8327">
                  <c:v>16.538</c:v>
                </c:pt>
                <c:pt idx="8328">
                  <c:v>16.535</c:v>
                </c:pt>
                <c:pt idx="8329">
                  <c:v>16.539000000000001</c:v>
                </c:pt>
                <c:pt idx="8330">
                  <c:v>16.497</c:v>
                </c:pt>
                <c:pt idx="8331">
                  <c:v>16.484000000000002</c:v>
                </c:pt>
                <c:pt idx="8332">
                  <c:v>16.45</c:v>
                </c:pt>
                <c:pt idx="8333">
                  <c:v>16.434000000000001</c:v>
                </c:pt>
                <c:pt idx="8334">
                  <c:v>16.417999999999999</c:v>
                </c:pt>
                <c:pt idx="8335">
                  <c:v>16.451000000000001</c:v>
                </c:pt>
                <c:pt idx="8336">
                  <c:v>16.449000000000002</c:v>
                </c:pt>
                <c:pt idx="8337">
                  <c:v>16.456</c:v>
                </c:pt>
                <c:pt idx="8338">
                  <c:v>16.414000000000001</c:v>
                </c:pt>
                <c:pt idx="8339">
                  <c:v>16.425000000000001</c:v>
                </c:pt>
                <c:pt idx="8340">
                  <c:v>16.367000000000001</c:v>
                </c:pt>
                <c:pt idx="8341">
                  <c:v>16.265999999999998</c:v>
                </c:pt>
                <c:pt idx="8342">
                  <c:v>16.198</c:v>
                </c:pt>
                <c:pt idx="8343">
                  <c:v>16.158999999999999</c:v>
                </c:pt>
                <c:pt idx="8344">
                  <c:v>16.143000000000001</c:v>
                </c:pt>
                <c:pt idx="8345">
                  <c:v>16.306999999999999</c:v>
                </c:pt>
                <c:pt idx="8346">
                  <c:v>16.315999999999999</c:v>
                </c:pt>
                <c:pt idx="8347">
                  <c:v>16.318999999999999</c:v>
                </c:pt>
                <c:pt idx="8348">
                  <c:v>16.327999999999999</c:v>
                </c:pt>
                <c:pt idx="8349">
                  <c:v>16.361999999999998</c:v>
                </c:pt>
                <c:pt idx="8350">
                  <c:v>16.396000000000001</c:v>
                </c:pt>
                <c:pt idx="8351">
                  <c:v>16.373999999999999</c:v>
                </c:pt>
                <c:pt idx="8352">
                  <c:v>16.384</c:v>
                </c:pt>
                <c:pt idx="8353">
                  <c:v>16.384</c:v>
                </c:pt>
                <c:pt idx="8354">
                  <c:v>16.385999999999999</c:v>
                </c:pt>
                <c:pt idx="8355">
                  <c:v>16.408999999999999</c:v>
                </c:pt>
                <c:pt idx="8356">
                  <c:v>16.414999999999999</c:v>
                </c:pt>
                <c:pt idx="8357">
                  <c:v>16.422000000000001</c:v>
                </c:pt>
                <c:pt idx="8358">
                  <c:v>16.423999999999999</c:v>
                </c:pt>
                <c:pt idx="8359">
                  <c:v>16.423999999999999</c:v>
                </c:pt>
                <c:pt idx="8360">
                  <c:v>16.425999999999998</c:v>
                </c:pt>
                <c:pt idx="8361">
                  <c:v>16.449000000000002</c:v>
                </c:pt>
                <c:pt idx="8362">
                  <c:v>16.451000000000001</c:v>
                </c:pt>
                <c:pt idx="8363">
                  <c:v>16.452999999999999</c:v>
                </c:pt>
                <c:pt idx="8364">
                  <c:v>16.442</c:v>
                </c:pt>
                <c:pt idx="8365">
                  <c:v>16.434999999999999</c:v>
                </c:pt>
                <c:pt idx="8366">
                  <c:v>16.442</c:v>
                </c:pt>
                <c:pt idx="8367">
                  <c:v>16.446000000000002</c:v>
                </c:pt>
                <c:pt idx="8368">
                  <c:v>16.468</c:v>
                </c:pt>
                <c:pt idx="8369">
                  <c:v>16.446000000000002</c:v>
                </c:pt>
                <c:pt idx="8370">
                  <c:v>16.367999999999999</c:v>
                </c:pt>
                <c:pt idx="8371">
                  <c:v>16.367000000000001</c:v>
                </c:pt>
                <c:pt idx="8372">
                  <c:v>16.367000000000001</c:v>
                </c:pt>
                <c:pt idx="8373">
                  <c:v>16.388999999999999</c:v>
                </c:pt>
                <c:pt idx="8374">
                  <c:v>16.408999999999999</c:v>
                </c:pt>
                <c:pt idx="8375">
                  <c:v>16.41</c:v>
                </c:pt>
                <c:pt idx="8376">
                  <c:v>16.414000000000001</c:v>
                </c:pt>
                <c:pt idx="8377">
                  <c:v>16.419</c:v>
                </c:pt>
                <c:pt idx="8378">
                  <c:v>16.425999999999998</c:v>
                </c:pt>
                <c:pt idx="8379">
                  <c:v>16.445</c:v>
                </c:pt>
                <c:pt idx="8380">
                  <c:v>16.443000000000001</c:v>
                </c:pt>
                <c:pt idx="8381">
                  <c:v>16.440999999999999</c:v>
                </c:pt>
                <c:pt idx="8382">
                  <c:v>16.440000000000001</c:v>
                </c:pt>
                <c:pt idx="8383">
                  <c:v>16.359000000000002</c:v>
                </c:pt>
                <c:pt idx="8384">
                  <c:v>16.359000000000002</c:v>
                </c:pt>
                <c:pt idx="8385">
                  <c:v>16.363</c:v>
                </c:pt>
                <c:pt idx="8386">
                  <c:v>16.36</c:v>
                </c:pt>
                <c:pt idx="8387">
                  <c:v>16.414999999999999</c:v>
                </c:pt>
                <c:pt idx="8388">
                  <c:v>16.481999999999999</c:v>
                </c:pt>
                <c:pt idx="8389">
                  <c:v>16.452000000000002</c:v>
                </c:pt>
                <c:pt idx="8390">
                  <c:v>16.431999999999999</c:v>
                </c:pt>
                <c:pt idx="8391">
                  <c:v>16.414999999999999</c:v>
                </c:pt>
                <c:pt idx="8392">
                  <c:v>16.41</c:v>
                </c:pt>
                <c:pt idx="8393">
                  <c:v>16.384</c:v>
                </c:pt>
                <c:pt idx="8394">
                  <c:v>16.381</c:v>
                </c:pt>
                <c:pt idx="8395">
                  <c:v>16.381</c:v>
                </c:pt>
                <c:pt idx="8396">
                  <c:v>16.381</c:v>
                </c:pt>
                <c:pt idx="8397">
                  <c:v>16.382999999999999</c:v>
                </c:pt>
                <c:pt idx="8398">
                  <c:v>16.388999999999999</c:v>
                </c:pt>
                <c:pt idx="8399">
                  <c:v>16.335000000000001</c:v>
                </c:pt>
                <c:pt idx="8400">
                  <c:v>16.238</c:v>
                </c:pt>
                <c:pt idx="8401">
                  <c:v>16.170000000000002</c:v>
                </c:pt>
                <c:pt idx="8402">
                  <c:v>16.100999999999999</c:v>
                </c:pt>
                <c:pt idx="8403">
                  <c:v>16.099</c:v>
                </c:pt>
                <c:pt idx="8404">
                  <c:v>16.041</c:v>
                </c:pt>
                <c:pt idx="8405">
                  <c:v>16.068999999999999</c:v>
                </c:pt>
                <c:pt idx="8406">
                  <c:v>16.081</c:v>
                </c:pt>
                <c:pt idx="8407">
                  <c:v>16.105</c:v>
                </c:pt>
                <c:pt idx="8408">
                  <c:v>16.132999999999999</c:v>
                </c:pt>
                <c:pt idx="8409">
                  <c:v>16.146999999999998</c:v>
                </c:pt>
                <c:pt idx="8410">
                  <c:v>16.187000000000001</c:v>
                </c:pt>
                <c:pt idx="8411">
                  <c:v>16.189</c:v>
                </c:pt>
                <c:pt idx="8412">
                  <c:v>16.213000000000001</c:v>
                </c:pt>
                <c:pt idx="8413">
                  <c:v>16.306999999999999</c:v>
                </c:pt>
                <c:pt idx="8414">
                  <c:v>16.318000000000001</c:v>
                </c:pt>
                <c:pt idx="8415">
                  <c:v>16.335999999999999</c:v>
                </c:pt>
                <c:pt idx="8416">
                  <c:v>16.420999999999999</c:v>
                </c:pt>
                <c:pt idx="8417">
                  <c:v>16.385000000000002</c:v>
                </c:pt>
                <c:pt idx="8418">
                  <c:v>16.37</c:v>
                </c:pt>
                <c:pt idx="8419">
                  <c:v>16.372</c:v>
                </c:pt>
                <c:pt idx="8420">
                  <c:v>16.373999999999999</c:v>
                </c:pt>
                <c:pt idx="8421">
                  <c:v>16.382999999999999</c:v>
                </c:pt>
                <c:pt idx="8422">
                  <c:v>16.384</c:v>
                </c:pt>
                <c:pt idx="8423">
                  <c:v>16.387</c:v>
                </c:pt>
                <c:pt idx="8424">
                  <c:v>16.385000000000002</c:v>
                </c:pt>
                <c:pt idx="8425">
                  <c:v>16.385000000000002</c:v>
                </c:pt>
                <c:pt idx="8426">
                  <c:v>16.372</c:v>
                </c:pt>
                <c:pt idx="8427">
                  <c:v>16.329000000000001</c:v>
                </c:pt>
                <c:pt idx="8428">
                  <c:v>16.303999999999998</c:v>
                </c:pt>
                <c:pt idx="8429">
                  <c:v>16.29</c:v>
                </c:pt>
                <c:pt idx="8430">
                  <c:v>16.280999999999999</c:v>
                </c:pt>
                <c:pt idx="8431">
                  <c:v>16.257999999999999</c:v>
                </c:pt>
                <c:pt idx="8432">
                  <c:v>16.254999999999999</c:v>
                </c:pt>
                <c:pt idx="8433">
                  <c:v>16.238</c:v>
                </c:pt>
                <c:pt idx="8434">
                  <c:v>16.248000000000001</c:v>
                </c:pt>
                <c:pt idx="8435">
                  <c:v>16.239999999999998</c:v>
                </c:pt>
                <c:pt idx="8436">
                  <c:v>16.239000000000001</c:v>
                </c:pt>
                <c:pt idx="8437">
                  <c:v>16.242999999999999</c:v>
                </c:pt>
                <c:pt idx="8438">
                  <c:v>16.245999999999999</c:v>
                </c:pt>
                <c:pt idx="8439">
                  <c:v>16.242000000000001</c:v>
                </c:pt>
                <c:pt idx="8440">
                  <c:v>16.222000000000001</c:v>
                </c:pt>
                <c:pt idx="8441">
                  <c:v>16.209</c:v>
                </c:pt>
                <c:pt idx="8442">
                  <c:v>16.137</c:v>
                </c:pt>
                <c:pt idx="8443">
                  <c:v>15.959</c:v>
                </c:pt>
                <c:pt idx="8444">
                  <c:v>15.971</c:v>
                </c:pt>
                <c:pt idx="8445">
                  <c:v>15.992000000000001</c:v>
                </c:pt>
                <c:pt idx="8446">
                  <c:v>16.068999999999999</c:v>
                </c:pt>
                <c:pt idx="8447">
                  <c:v>16.13</c:v>
                </c:pt>
                <c:pt idx="8448">
                  <c:v>16.143999999999998</c:v>
                </c:pt>
                <c:pt idx="8449">
                  <c:v>16.222999999999999</c:v>
                </c:pt>
                <c:pt idx="8450">
                  <c:v>16.334</c:v>
                </c:pt>
                <c:pt idx="8451">
                  <c:v>16.315000000000001</c:v>
                </c:pt>
                <c:pt idx="8452">
                  <c:v>16.207999999999998</c:v>
                </c:pt>
                <c:pt idx="8453">
                  <c:v>16.163</c:v>
                </c:pt>
                <c:pt idx="8454">
                  <c:v>16.157</c:v>
                </c:pt>
                <c:pt idx="8455">
                  <c:v>16.157</c:v>
                </c:pt>
                <c:pt idx="8456">
                  <c:v>16.155999999999999</c:v>
                </c:pt>
                <c:pt idx="8457">
                  <c:v>16.190999999999999</c:v>
                </c:pt>
                <c:pt idx="8458">
                  <c:v>16.206</c:v>
                </c:pt>
                <c:pt idx="8459">
                  <c:v>16.236999999999998</c:v>
                </c:pt>
                <c:pt idx="8460">
                  <c:v>16.25</c:v>
                </c:pt>
                <c:pt idx="8461">
                  <c:v>16.256</c:v>
                </c:pt>
                <c:pt idx="8462">
                  <c:v>16.271000000000001</c:v>
                </c:pt>
                <c:pt idx="8463">
                  <c:v>16.297000000000001</c:v>
                </c:pt>
                <c:pt idx="8464">
                  <c:v>16.298999999999999</c:v>
                </c:pt>
                <c:pt idx="8465">
                  <c:v>16.302</c:v>
                </c:pt>
                <c:pt idx="8466">
                  <c:v>16.306999999999999</c:v>
                </c:pt>
                <c:pt idx="8467">
                  <c:v>16.311</c:v>
                </c:pt>
                <c:pt idx="8468">
                  <c:v>16.295000000000002</c:v>
                </c:pt>
                <c:pt idx="8469">
                  <c:v>16.298999999999999</c:v>
                </c:pt>
                <c:pt idx="8470">
                  <c:v>16.295000000000002</c:v>
                </c:pt>
                <c:pt idx="8471">
                  <c:v>16.306999999999999</c:v>
                </c:pt>
                <c:pt idx="8472">
                  <c:v>16.300999999999998</c:v>
                </c:pt>
                <c:pt idx="8473">
                  <c:v>16.295000000000002</c:v>
                </c:pt>
                <c:pt idx="8474">
                  <c:v>16.234000000000002</c:v>
                </c:pt>
                <c:pt idx="8475">
                  <c:v>16.225999999999999</c:v>
                </c:pt>
                <c:pt idx="8476">
                  <c:v>16.210999999999999</c:v>
                </c:pt>
                <c:pt idx="8477">
                  <c:v>16.181999999999999</c:v>
                </c:pt>
                <c:pt idx="8478">
                  <c:v>16.213000000000001</c:v>
                </c:pt>
                <c:pt idx="8479">
                  <c:v>16.238</c:v>
                </c:pt>
                <c:pt idx="8480">
                  <c:v>16.262</c:v>
                </c:pt>
                <c:pt idx="8481">
                  <c:v>16.276</c:v>
                </c:pt>
                <c:pt idx="8482">
                  <c:v>16.327999999999999</c:v>
                </c:pt>
                <c:pt idx="8483">
                  <c:v>16.338000000000001</c:v>
                </c:pt>
                <c:pt idx="8484">
                  <c:v>16.34</c:v>
                </c:pt>
                <c:pt idx="8485">
                  <c:v>16.344000000000001</c:v>
                </c:pt>
                <c:pt idx="8486">
                  <c:v>16.405000000000001</c:v>
                </c:pt>
                <c:pt idx="8487">
                  <c:v>16.413</c:v>
                </c:pt>
                <c:pt idx="8488">
                  <c:v>16.311</c:v>
                </c:pt>
                <c:pt idx="8489">
                  <c:v>16.277000000000001</c:v>
                </c:pt>
                <c:pt idx="8490">
                  <c:v>16.192</c:v>
                </c:pt>
                <c:pt idx="8491">
                  <c:v>16.244</c:v>
                </c:pt>
                <c:pt idx="8492">
                  <c:v>16.297999999999998</c:v>
                </c:pt>
                <c:pt idx="8493">
                  <c:v>16.327000000000002</c:v>
                </c:pt>
                <c:pt idx="8494">
                  <c:v>16.335999999999999</c:v>
                </c:pt>
                <c:pt idx="8495">
                  <c:v>16.353000000000002</c:v>
                </c:pt>
                <c:pt idx="8496">
                  <c:v>16.363</c:v>
                </c:pt>
                <c:pt idx="8497">
                  <c:v>16.361999999999998</c:v>
                </c:pt>
                <c:pt idx="8498">
                  <c:v>16.343</c:v>
                </c:pt>
                <c:pt idx="8499">
                  <c:v>16.285</c:v>
                </c:pt>
                <c:pt idx="8500">
                  <c:v>16.245999999999999</c:v>
                </c:pt>
                <c:pt idx="8501">
                  <c:v>16.221</c:v>
                </c:pt>
                <c:pt idx="8502">
                  <c:v>16.221</c:v>
                </c:pt>
                <c:pt idx="8503">
                  <c:v>16.204000000000001</c:v>
                </c:pt>
                <c:pt idx="8504">
                  <c:v>16.207999999999998</c:v>
                </c:pt>
                <c:pt idx="8505">
                  <c:v>16.227</c:v>
                </c:pt>
                <c:pt idx="8506">
                  <c:v>16.227</c:v>
                </c:pt>
                <c:pt idx="8507">
                  <c:v>16.207000000000001</c:v>
                </c:pt>
                <c:pt idx="8508">
                  <c:v>16.169</c:v>
                </c:pt>
                <c:pt idx="8509">
                  <c:v>16.111000000000001</c:v>
                </c:pt>
                <c:pt idx="8510">
                  <c:v>16.079999999999998</c:v>
                </c:pt>
                <c:pt idx="8511">
                  <c:v>16.026</c:v>
                </c:pt>
                <c:pt idx="8512">
                  <c:v>16.009</c:v>
                </c:pt>
                <c:pt idx="8513">
                  <c:v>15.964</c:v>
                </c:pt>
                <c:pt idx="8514">
                  <c:v>15.89</c:v>
                </c:pt>
                <c:pt idx="8515">
                  <c:v>15.847</c:v>
                </c:pt>
                <c:pt idx="8516">
                  <c:v>15.757999999999999</c:v>
                </c:pt>
                <c:pt idx="8517">
                  <c:v>15.756</c:v>
                </c:pt>
                <c:pt idx="8518">
                  <c:v>15.757999999999999</c:v>
                </c:pt>
                <c:pt idx="8519">
                  <c:v>15.773</c:v>
                </c:pt>
                <c:pt idx="8520">
                  <c:v>16.059999999999999</c:v>
                </c:pt>
                <c:pt idx="8521">
                  <c:v>16.132999999999999</c:v>
                </c:pt>
                <c:pt idx="8522">
                  <c:v>16.221</c:v>
                </c:pt>
                <c:pt idx="8523">
                  <c:v>16.385000000000002</c:v>
                </c:pt>
                <c:pt idx="8524">
                  <c:v>16.414999999999999</c:v>
                </c:pt>
                <c:pt idx="8525">
                  <c:v>16.414999999999999</c:v>
                </c:pt>
                <c:pt idx="8526">
                  <c:v>16.428000000000001</c:v>
                </c:pt>
                <c:pt idx="8527">
                  <c:v>16.414999999999999</c:v>
                </c:pt>
                <c:pt idx="8528">
                  <c:v>16.39</c:v>
                </c:pt>
                <c:pt idx="8529">
                  <c:v>16.382999999999999</c:v>
                </c:pt>
                <c:pt idx="8530">
                  <c:v>16.382000000000001</c:v>
                </c:pt>
                <c:pt idx="8531">
                  <c:v>16.376999999999999</c:v>
                </c:pt>
                <c:pt idx="8532">
                  <c:v>16.298999999999999</c:v>
                </c:pt>
                <c:pt idx="8533">
                  <c:v>16.289000000000001</c:v>
                </c:pt>
                <c:pt idx="8534">
                  <c:v>16.321000000000002</c:v>
                </c:pt>
                <c:pt idx="8535">
                  <c:v>16.331</c:v>
                </c:pt>
                <c:pt idx="8536">
                  <c:v>16.343</c:v>
                </c:pt>
                <c:pt idx="8537">
                  <c:v>16.309999999999999</c:v>
                </c:pt>
                <c:pt idx="8538">
                  <c:v>16.262</c:v>
                </c:pt>
                <c:pt idx="8539">
                  <c:v>16.204000000000001</c:v>
                </c:pt>
                <c:pt idx="8540">
                  <c:v>16.158999999999999</c:v>
                </c:pt>
                <c:pt idx="8541">
                  <c:v>16.146999999999998</c:v>
                </c:pt>
                <c:pt idx="8542">
                  <c:v>16.123000000000001</c:v>
                </c:pt>
                <c:pt idx="8543">
                  <c:v>16.029</c:v>
                </c:pt>
                <c:pt idx="8544">
                  <c:v>15.981</c:v>
                </c:pt>
                <c:pt idx="8545">
                  <c:v>16.006</c:v>
                </c:pt>
                <c:pt idx="8546">
                  <c:v>16.006</c:v>
                </c:pt>
                <c:pt idx="8547">
                  <c:v>16.055</c:v>
                </c:pt>
                <c:pt idx="8548">
                  <c:v>16.023</c:v>
                </c:pt>
                <c:pt idx="8549">
                  <c:v>15.919</c:v>
                </c:pt>
                <c:pt idx="8550">
                  <c:v>15.894</c:v>
                </c:pt>
                <c:pt idx="8551">
                  <c:v>15.88</c:v>
                </c:pt>
                <c:pt idx="8552">
                  <c:v>15.811999999999999</c:v>
                </c:pt>
                <c:pt idx="8553">
                  <c:v>15.749000000000001</c:v>
                </c:pt>
                <c:pt idx="8554">
                  <c:v>15.727</c:v>
                </c:pt>
                <c:pt idx="8555">
                  <c:v>15.693</c:v>
                </c:pt>
                <c:pt idx="8556">
                  <c:v>15.57</c:v>
                </c:pt>
                <c:pt idx="8557">
                  <c:v>15.513</c:v>
                </c:pt>
                <c:pt idx="8558">
                  <c:v>15.551</c:v>
                </c:pt>
                <c:pt idx="8559">
                  <c:v>15.608000000000001</c:v>
                </c:pt>
                <c:pt idx="8560">
                  <c:v>15.619</c:v>
                </c:pt>
                <c:pt idx="8561">
                  <c:v>15.66</c:v>
                </c:pt>
                <c:pt idx="8562">
                  <c:v>15.667999999999999</c:v>
                </c:pt>
                <c:pt idx="8563">
                  <c:v>15.663</c:v>
                </c:pt>
                <c:pt idx="8564">
                  <c:v>15.62</c:v>
                </c:pt>
                <c:pt idx="8565">
                  <c:v>15.567</c:v>
                </c:pt>
                <c:pt idx="8566">
                  <c:v>15.547000000000001</c:v>
                </c:pt>
                <c:pt idx="8567">
                  <c:v>15.545999999999999</c:v>
                </c:pt>
                <c:pt idx="8568">
                  <c:v>15.534000000000001</c:v>
                </c:pt>
                <c:pt idx="8569">
                  <c:v>15.634</c:v>
                </c:pt>
                <c:pt idx="8570">
                  <c:v>15.644</c:v>
                </c:pt>
                <c:pt idx="8571">
                  <c:v>15.749000000000001</c:v>
                </c:pt>
                <c:pt idx="8572">
                  <c:v>15.781000000000001</c:v>
                </c:pt>
                <c:pt idx="8573">
                  <c:v>15.813000000000001</c:v>
                </c:pt>
                <c:pt idx="8574">
                  <c:v>15.824999999999999</c:v>
                </c:pt>
                <c:pt idx="8575">
                  <c:v>15.805</c:v>
                </c:pt>
                <c:pt idx="8576">
                  <c:v>15.73</c:v>
                </c:pt>
                <c:pt idx="8577">
                  <c:v>15.621</c:v>
                </c:pt>
                <c:pt idx="8578">
                  <c:v>15.596</c:v>
                </c:pt>
                <c:pt idx="8579">
                  <c:v>15.576000000000001</c:v>
                </c:pt>
                <c:pt idx="8580">
                  <c:v>15.53</c:v>
                </c:pt>
                <c:pt idx="8581">
                  <c:v>15.499000000000001</c:v>
                </c:pt>
                <c:pt idx="8582">
                  <c:v>15.519</c:v>
                </c:pt>
                <c:pt idx="8583">
                  <c:v>15.526999999999999</c:v>
                </c:pt>
                <c:pt idx="8584">
                  <c:v>15.759</c:v>
                </c:pt>
                <c:pt idx="8585">
                  <c:v>15.837</c:v>
                </c:pt>
                <c:pt idx="8586">
                  <c:v>15.986000000000001</c:v>
                </c:pt>
                <c:pt idx="8587">
                  <c:v>16.026</c:v>
                </c:pt>
                <c:pt idx="8588">
                  <c:v>16.030999999999999</c:v>
                </c:pt>
                <c:pt idx="8589">
                  <c:v>16.045000000000002</c:v>
                </c:pt>
                <c:pt idx="8590">
                  <c:v>16.048999999999999</c:v>
                </c:pt>
                <c:pt idx="8591">
                  <c:v>16.056000000000001</c:v>
                </c:pt>
                <c:pt idx="8592">
                  <c:v>16.062999999999999</c:v>
                </c:pt>
                <c:pt idx="8593">
                  <c:v>16.079999999999998</c:v>
                </c:pt>
                <c:pt idx="8594">
                  <c:v>16.135000000000002</c:v>
                </c:pt>
                <c:pt idx="8595">
                  <c:v>16.143999999999998</c:v>
                </c:pt>
                <c:pt idx="8596">
                  <c:v>16.143999999999998</c:v>
                </c:pt>
                <c:pt idx="8597">
                  <c:v>16.155999999999999</c:v>
                </c:pt>
                <c:pt idx="8598">
                  <c:v>16.189</c:v>
                </c:pt>
                <c:pt idx="8599">
                  <c:v>16.206</c:v>
                </c:pt>
                <c:pt idx="8600">
                  <c:v>16.227</c:v>
                </c:pt>
                <c:pt idx="8601">
                  <c:v>16.265999999999998</c:v>
                </c:pt>
                <c:pt idx="8602">
                  <c:v>16.292999999999999</c:v>
                </c:pt>
                <c:pt idx="8603">
                  <c:v>16.3</c:v>
                </c:pt>
                <c:pt idx="8604">
                  <c:v>16.303999999999998</c:v>
                </c:pt>
                <c:pt idx="8605">
                  <c:v>16.314</c:v>
                </c:pt>
                <c:pt idx="8606">
                  <c:v>16.32</c:v>
                </c:pt>
                <c:pt idx="8607">
                  <c:v>16.321000000000002</c:v>
                </c:pt>
                <c:pt idx="8608">
                  <c:v>16.321999999999999</c:v>
                </c:pt>
                <c:pt idx="8609">
                  <c:v>16.321999999999999</c:v>
                </c:pt>
                <c:pt idx="8610">
                  <c:v>16.324000000000002</c:v>
                </c:pt>
                <c:pt idx="8611">
                  <c:v>16.329999999999998</c:v>
                </c:pt>
                <c:pt idx="8612">
                  <c:v>16.332999999999998</c:v>
                </c:pt>
                <c:pt idx="8613">
                  <c:v>16.334</c:v>
                </c:pt>
                <c:pt idx="8614">
                  <c:v>16.341000000000001</c:v>
                </c:pt>
                <c:pt idx="8615">
                  <c:v>16.329999999999998</c:v>
                </c:pt>
                <c:pt idx="8616">
                  <c:v>16.308</c:v>
                </c:pt>
                <c:pt idx="8617">
                  <c:v>16.3</c:v>
                </c:pt>
                <c:pt idx="8618">
                  <c:v>16.300999999999998</c:v>
                </c:pt>
                <c:pt idx="8619">
                  <c:v>16.315999999999999</c:v>
                </c:pt>
                <c:pt idx="8620">
                  <c:v>16.338000000000001</c:v>
                </c:pt>
                <c:pt idx="8621">
                  <c:v>16.318999999999999</c:v>
                </c:pt>
                <c:pt idx="8622">
                  <c:v>16.286999999999999</c:v>
                </c:pt>
                <c:pt idx="8623">
                  <c:v>16.265999999999998</c:v>
                </c:pt>
                <c:pt idx="8624">
                  <c:v>16.251000000000001</c:v>
                </c:pt>
                <c:pt idx="8625">
                  <c:v>16.007999999999999</c:v>
                </c:pt>
                <c:pt idx="8626">
                  <c:v>16.004000000000001</c:v>
                </c:pt>
                <c:pt idx="8627">
                  <c:v>15.978</c:v>
                </c:pt>
                <c:pt idx="8628">
                  <c:v>15.964</c:v>
                </c:pt>
                <c:pt idx="8629">
                  <c:v>15.965999999999999</c:v>
                </c:pt>
                <c:pt idx="8630">
                  <c:v>16.103000000000002</c:v>
                </c:pt>
                <c:pt idx="8631">
                  <c:v>16.102</c:v>
                </c:pt>
                <c:pt idx="8632">
                  <c:v>16.103000000000002</c:v>
                </c:pt>
                <c:pt idx="8633">
                  <c:v>16.071999999999999</c:v>
                </c:pt>
                <c:pt idx="8634">
                  <c:v>16.07</c:v>
                </c:pt>
                <c:pt idx="8635">
                  <c:v>16.14</c:v>
                </c:pt>
                <c:pt idx="8636">
                  <c:v>16.14</c:v>
                </c:pt>
                <c:pt idx="8637">
                  <c:v>16.140999999999998</c:v>
                </c:pt>
                <c:pt idx="8638">
                  <c:v>16.045999999999999</c:v>
                </c:pt>
                <c:pt idx="8639">
                  <c:v>15.986000000000001</c:v>
                </c:pt>
                <c:pt idx="8640">
                  <c:v>15.978</c:v>
                </c:pt>
                <c:pt idx="8641">
                  <c:v>15.907999999999999</c:v>
                </c:pt>
                <c:pt idx="8642">
                  <c:v>15.894</c:v>
                </c:pt>
                <c:pt idx="8643">
                  <c:v>15.884</c:v>
                </c:pt>
                <c:pt idx="8644">
                  <c:v>15.872999999999999</c:v>
                </c:pt>
                <c:pt idx="8645">
                  <c:v>15.77</c:v>
                </c:pt>
                <c:pt idx="8646">
                  <c:v>15.759</c:v>
                </c:pt>
                <c:pt idx="8647">
                  <c:v>15.74</c:v>
                </c:pt>
                <c:pt idx="8648">
                  <c:v>15.667999999999999</c:v>
                </c:pt>
                <c:pt idx="8649">
                  <c:v>15.622999999999999</c:v>
                </c:pt>
                <c:pt idx="8650">
                  <c:v>15.637</c:v>
                </c:pt>
                <c:pt idx="8651">
                  <c:v>15.661</c:v>
                </c:pt>
                <c:pt idx="8652">
                  <c:v>15.728</c:v>
                </c:pt>
                <c:pt idx="8653">
                  <c:v>15.75</c:v>
                </c:pt>
                <c:pt idx="8654">
                  <c:v>15.760999999999999</c:v>
                </c:pt>
                <c:pt idx="8655">
                  <c:v>15.768000000000001</c:v>
                </c:pt>
                <c:pt idx="8656">
                  <c:v>15.775</c:v>
                </c:pt>
                <c:pt idx="8657">
                  <c:v>15.827</c:v>
                </c:pt>
                <c:pt idx="8658">
                  <c:v>15.894</c:v>
                </c:pt>
                <c:pt idx="8659">
                  <c:v>15.945</c:v>
                </c:pt>
                <c:pt idx="8660">
                  <c:v>16.004999999999999</c:v>
                </c:pt>
                <c:pt idx="8661">
                  <c:v>15.978999999999999</c:v>
                </c:pt>
                <c:pt idx="8662">
                  <c:v>15.993</c:v>
                </c:pt>
                <c:pt idx="8663">
                  <c:v>16.033000000000001</c:v>
                </c:pt>
                <c:pt idx="8664">
                  <c:v>16.068000000000001</c:v>
                </c:pt>
                <c:pt idx="8665">
                  <c:v>16.146999999999998</c:v>
                </c:pt>
                <c:pt idx="8666">
                  <c:v>16.164000000000001</c:v>
                </c:pt>
                <c:pt idx="8667">
                  <c:v>16.215</c:v>
                </c:pt>
                <c:pt idx="8668">
                  <c:v>16.213999999999999</c:v>
                </c:pt>
                <c:pt idx="8669">
                  <c:v>16.228000000000002</c:v>
                </c:pt>
                <c:pt idx="8670">
                  <c:v>16.224</c:v>
                </c:pt>
                <c:pt idx="8671">
                  <c:v>16.244</c:v>
                </c:pt>
                <c:pt idx="8672">
                  <c:v>16.260999999999999</c:v>
                </c:pt>
                <c:pt idx="8673">
                  <c:v>16.266999999999999</c:v>
                </c:pt>
                <c:pt idx="8674">
                  <c:v>16.295999999999999</c:v>
                </c:pt>
                <c:pt idx="8675">
                  <c:v>16.260999999999999</c:v>
                </c:pt>
                <c:pt idx="8676">
                  <c:v>16.291</c:v>
                </c:pt>
                <c:pt idx="8677">
                  <c:v>16.350999999999999</c:v>
                </c:pt>
                <c:pt idx="8678">
                  <c:v>16.387</c:v>
                </c:pt>
                <c:pt idx="8679">
                  <c:v>16.393999999999998</c:v>
                </c:pt>
                <c:pt idx="8680">
                  <c:v>16.423999999999999</c:v>
                </c:pt>
                <c:pt idx="8681">
                  <c:v>16.446999999999999</c:v>
                </c:pt>
                <c:pt idx="8682">
                  <c:v>16.459</c:v>
                </c:pt>
                <c:pt idx="8683">
                  <c:v>16.440000000000001</c:v>
                </c:pt>
                <c:pt idx="8684">
                  <c:v>16.419</c:v>
                </c:pt>
                <c:pt idx="8685">
                  <c:v>16.411000000000001</c:v>
                </c:pt>
                <c:pt idx="8686">
                  <c:v>16.408000000000001</c:v>
                </c:pt>
                <c:pt idx="8687">
                  <c:v>16.413</c:v>
                </c:pt>
                <c:pt idx="8688">
                  <c:v>16.407</c:v>
                </c:pt>
                <c:pt idx="8689">
                  <c:v>16.41</c:v>
                </c:pt>
                <c:pt idx="8690">
                  <c:v>16.414999999999999</c:v>
                </c:pt>
                <c:pt idx="8691">
                  <c:v>16.433</c:v>
                </c:pt>
                <c:pt idx="8692">
                  <c:v>16.436</c:v>
                </c:pt>
                <c:pt idx="8693">
                  <c:v>16.436</c:v>
                </c:pt>
                <c:pt idx="8694">
                  <c:v>16.437000000000001</c:v>
                </c:pt>
                <c:pt idx="8695">
                  <c:v>16.434000000000001</c:v>
                </c:pt>
                <c:pt idx="8696">
                  <c:v>16.431999999999999</c:v>
                </c:pt>
                <c:pt idx="8697">
                  <c:v>16.45</c:v>
                </c:pt>
                <c:pt idx="8698">
                  <c:v>16.46</c:v>
                </c:pt>
                <c:pt idx="8699">
                  <c:v>16.46</c:v>
                </c:pt>
                <c:pt idx="8700">
                  <c:v>16.460999999999999</c:v>
                </c:pt>
                <c:pt idx="8701">
                  <c:v>16.460999999999999</c:v>
                </c:pt>
                <c:pt idx="8702">
                  <c:v>16.469000000000001</c:v>
                </c:pt>
                <c:pt idx="8703">
                  <c:v>16.428999999999998</c:v>
                </c:pt>
                <c:pt idx="8704">
                  <c:v>16.405999999999999</c:v>
                </c:pt>
                <c:pt idx="8705">
                  <c:v>16.405000000000001</c:v>
                </c:pt>
                <c:pt idx="8706">
                  <c:v>16.405999999999999</c:v>
                </c:pt>
                <c:pt idx="8707">
                  <c:v>16.407</c:v>
                </c:pt>
                <c:pt idx="8708">
                  <c:v>16.440999999999999</c:v>
                </c:pt>
                <c:pt idx="8709">
                  <c:v>16.431999999999999</c:v>
                </c:pt>
                <c:pt idx="8710">
                  <c:v>16.416</c:v>
                </c:pt>
                <c:pt idx="8711">
                  <c:v>16.411999999999999</c:v>
                </c:pt>
                <c:pt idx="8712">
                  <c:v>16.376999999999999</c:v>
                </c:pt>
                <c:pt idx="8713">
                  <c:v>16.279</c:v>
                </c:pt>
                <c:pt idx="8714">
                  <c:v>16.123999999999999</c:v>
                </c:pt>
                <c:pt idx="8715">
                  <c:v>15.882999999999999</c:v>
                </c:pt>
                <c:pt idx="8716">
                  <c:v>15.872999999999999</c:v>
                </c:pt>
                <c:pt idx="8717">
                  <c:v>15.847</c:v>
                </c:pt>
                <c:pt idx="8718">
                  <c:v>15.837</c:v>
                </c:pt>
                <c:pt idx="8719">
                  <c:v>15.802</c:v>
                </c:pt>
                <c:pt idx="8720">
                  <c:v>15.742000000000001</c:v>
                </c:pt>
                <c:pt idx="8721">
                  <c:v>15.637</c:v>
                </c:pt>
                <c:pt idx="8722">
                  <c:v>15.725</c:v>
                </c:pt>
                <c:pt idx="8723">
                  <c:v>15.727</c:v>
                </c:pt>
                <c:pt idx="8724">
                  <c:v>15.83</c:v>
                </c:pt>
                <c:pt idx="8725">
                  <c:v>15.843</c:v>
                </c:pt>
                <c:pt idx="8726">
                  <c:v>15.882999999999999</c:v>
                </c:pt>
                <c:pt idx="8727">
                  <c:v>15.9</c:v>
                </c:pt>
                <c:pt idx="8728">
                  <c:v>15.896000000000001</c:v>
                </c:pt>
                <c:pt idx="8729">
                  <c:v>15.923999999999999</c:v>
                </c:pt>
                <c:pt idx="8730">
                  <c:v>15.928000000000001</c:v>
                </c:pt>
                <c:pt idx="8731">
                  <c:v>15.978</c:v>
                </c:pt>
                <c:pt idx="8732">
                  <c:v>16.13</c:v>
                </c:pt>
                <c:pt idx="8733">
                  <c:v>16.170999999999999</c:v>
                </c:pt>
                <c:pt idx="8734">
                  <c:v>16.175999999999998</c:v>
                </c:pt>
                <c:pt idx="8735">
                  <c:v>16.228999999999999</c:v>
                </c:pt>
                <c:pt idx="8736">
                  <c:v>16.204999999999998</c:v>
                </c:pt>
                <c:pt idx="8737">
                  <c:v>16.190999999999999</c:v>
                </c:pt>
                <c:pt idx="8738">
                  <c:v>16.167000000000002</c:v>
                </c:pt>
                <c:pt idx="8739">
                  <c:v>16.202999999999999</c:v>
                </c:pt>
                <c:pt idx="8740">
                  <c:v>16.234000000000002</c:v>
                </c:pt>
                <c:pt idx="8741">
                  <c:v>16.274999999999999</c:v>
                </c:pt>
                <c:pt idx="8742">
                  <c:v>16.311</c:v>
                </c:pt>
                <c:pt idx="8743">
                  <c:v>16.369</c:v>
                </c:pt>
                <c:pt idx="8744">
                  <c:v>16.411000000000001</c:v>
                </c:pt>
                <c:pt idx="8745">
                  <c:v>16.434000000000001</c:v>
                </c:pt>
                <c:pt idx="8746">
                  <c:v>16.422999999999998</c:v>
                </c:pt>
                <c:pt idx="8747">
                  <c:v>16.385999999999999</c:v>
                </c:pt>
                <c:pt idx="8748">
                  <c:v>16.367999999999999</c:v>
                </c:pt>
                <c:pt idx="8749">
                  <c:v>16.367000000000001</c:v>
                </c:pt>
                <c:pt idx="8750">
                  <c:v>16.359000000000002</c:v>
                </c:pt>
                <c:pt idx="8751">
                  <c:v>16.271000000000001</c:v>
                </c:pt>
                <c:pt idx="8752">
                  <c:v>16.247</c:v>
                </c:pt>
                <c:pt idx="8753">
                  <c:v>16.215</c:v>
                </c:pt>
                <c:pt idx="8754">
                  <c:v>16.175000000000001</c:v>
                </c:pt>
                <c:pt idx="8755">
                  <c:v>16.138999999999999</c:v>
                </c:pt>
                <c:pt idx="8756">
                  <c:v>16.114000000000001</c:v>
                </c:pt>
                <c:pt idx="8757">
                  <c:v>16.111999999999998</c:v>
                </c:pt>
                <c:pt idx="8758">
                  <c:v>16.087</c:v>
                </c:pt>
                <c:pt idx="8759">
                  <c:v>16.116</c:v>
                </c:pt>
                <c:pt idx="8760">
                  <c:v>16.145</c:v>
                </c:pt>
                <c:pt idx="8761">
                  <c:v>16.166</c:v>
                </c:pt>
                <c:pt idx="8762">
                  <c:v>16.202000000000002</c:v>
                </c:pt>
                <c:pt idx="8763">
                  <c:v>16.353999999999999</c:v>
                </c:pt>
                <c:pt idx="8764">
                  <c:v>16.359000000000002</c:v>
                </c:pt>
                <c:pt idx="8765">
                  <c:v>16.359000000000002</c:v>
                </c:pt>
                <c:pt idx="8766">
                  <c:v>16.359000000000002</c:v>
                </c:pt>
                <c:pt idx="8767">
                  <c:v>16.363</c:v>
                </c:pt>
                <c:pt idx="8768">
                  <c:v>16.364000000000001</c:v>
                </c:pt>
                <c:pt idx="8769">
                  <c:v>16.367999999999999</c:v>
                </c:pt>
                <c:pt idx="8770">
                  <c:v>16.373000000000001</c:v>
                </c:pt>
                <c:pt idx="8771">
                  <c:v>16.381</c:v>
                </c:pt>
                <c:pt idx="8772">
                  <c:v>16.372</c:v>
                </c:pt>
                <c:pt idx="8773">
                  <c:v>16.37</c:v>
                </c:pt>
                <c:pt idx="8774">
                  <c:v>16.361000000000001</c:v>
                </c:pt>
                <c:pt idx="8775">
                  <c:v>16.309999999999999</c:v>
                </c:pt>
                <c:pt idx="8776">
                  <c:v>16.280999999999999</c:v>
                </c:pt>
                <c:pt idx="8777">
                  <c:v>16.239000000000001</c:v>
                </c:pt>
                <c:pt idx="8778">
                  <c:v>16.239000000000001</c:v>
                </c:pt>
                <c:pt idx="8779">
                  <c:v>16.277000000000001</c:v>
                </c:pt>
                <c:pt idx="8780">
                  <c:v>16.279</c:v>
                </c:pt>
                <c:pt idx="8781">
                  <c:v>16.295000000000002</c:v>
                </c:pt>
                <c:pt idx="8782">
                  <c:v>16.331</c:v>
                </c:pt>
                <c:pt idx="8783">
                  <c:v>16.353999999999999</c:v>
                </c:pt>
                <c:pt idx="8784">
                  <c:v>16.355</c:v>
                </c:pt>
                <c:pt idx="8785">
                  <c:v>16.358000000000001</c:v>
                </c:pt>
                <c:pt idx="8786">
                  <c:v>16.370999999999999</c:v>
                </c:pt>
                <c:pt idx="8787">
                  <c:v>16.376000000000001</c:v>
                </c:pt>
                <c:pt idx="8788">
                  <c:v>16.382999999999999</c:v>
                </c:pt>
                <c:pt idx="8789">
                  <c:v>16.388999999999999</c:v>
                </c:pt>
                <c:pt idx="8790">
                  <c:v>16.396999999999998</c:v>
                </c:pt>
                <c:pt idx="8791">
                  <c:v>16.399999999999999</c:v>
                </c:pt>
                <c:pt idx="8792">
                  <c:v>16.408000000000001</c:v>
                </c:pt>
                <c:pt idx="8793">
                  <c:v>16.408999999999999</c:v>
                </c:pt>
                <c:pt idx="8794">
                  <c:v>16.398</c:v>
                </c:pt>
                <c:pt idx="8795">
                  <c:v>16.341000000000001</c:v>
                </c:pt>
                <c:pt idx="8796">
                  <c:v>16.338000000000001</c:v>
                </c:pt>
                <c:pt idx="8797">
                  <c:v>16.337</c:v>
                </c:pt>
                <c:pt idx="8798">
                  <c:v>16.335000000000001</c:v>
                </c:pt>
                <c:pt idx="8799">
                  <c:v>16.280999999999999</c:v>
                </c:pt>
                <c:pt idx="8800">
                  <c:v>16.216000000000001</c:v>
                </c:pt>
                <c:pt idx="8801">
                  <c:v>16.186</c:v>
                </c:pt>
                <c:pt idx="8802">
                  <c:v>16.138000000000002</c:v>
                </c:pt>
                <c:pt idx="8803">
                  <c:v>16.056000000000001</c:v>
                </c:pt>
                <c:pt idx="8804">
                  <c:v>15.991</c:v>
                </c:pt>
                <c:pt idx="8805">
                  <c:v>15.972</c:v>
                </c:pt>
                <c:pt idx="8806">
                  <c:v>15.965999999999999</c:v>
                </c:pt>
                <c:pt idx="8807">
                  <c:v>16.067</c:v>
                </c:pt>
                <c:pt idx="8808">
                  <c:v>16.306000000000001</c:v>
                </c:pt>
                <c:pt idx="8809">
                  <c:v>16.324999999999999</c:v>
                </c:pt>
                <c:pt idx="8810">
                  <c:v>16.327000000000002</c:v>
                </c:pt>
                <c:pt idx="8811">
                  <c:v>16.323</c:v>
                </c:pt>
                <c:pt idx="8812">
                  <c:v>16.331</c:v>
                </c:pt>
                <c:pt idx="8813">
                  <c:v>16.37</c:v>
                </c:pt>
                <c:pt idx="8814">
                  <c:v>16.375</c:v>
                </c:pt>
                <c:pt idx="8815">
                  <c:v>16.372</c:v>
                </c:pt>
                <c:pt idx="8816">
                  <c:v>16.303999999999998</c:v>
                </c:pt>
                <c:pt idx="8817">
                  <c:v>16.303000000000001</c:v>
                </c:pt>
                <c:pt idx="8818">
                  <c:v>16.303000000000001</c:v>
                </c:pt>
                <c:pt idx="8819">
                  <c:v>16.291</c:v>
                </c:pt>
                <c:pt idx="8820">
                  <c:v>16.088000000000001</c:v>
                </c:pt>
                <c:pt idx="8821">
                  <c:v>16.068000000000001</c:v>
                </c:pt>
                <c:pt idx="8822">
                  <c:v>16.042000000000002</c:v>
                </c:pt>
                <c:pt idx="8823">
                  <c:v>15.741</c:v>
                </c:pt>
                <c:pt idx="8824">
                  <c:v>15.662000000000001</c:v>
                </c:pt>
                <c:pt idx="8825">
                  <c:v>15.635</c:v>
                </c:pt>
                <c:pt idx="8826">
                  <c:v>15.616</c:v>
                </c:pt>
                <c:pt idx="8827">
                  <c:v>15.603</c:v>
                </c:pt>
                <c:pt idx="8828">
                  <c:v>15.696</c:v>
                </c:pt>
                <c:pt idx="8829">
                  <c:v>15.766</c:v>
                </c:pt>
                <c:pt idx="8830">
                  <c:v>15.867000000000001</c:v>
                </c:pt>
                <c:pt idx="8831">
                  <c:v>15.999000000000001</c:v>
                </c:pt>
                <c:pt idx="8832">
                  <c:v>16.035</c:v>
                </c:pt>
                <c:pt idx="8833">
                  <c:v>16.172000000000001</c:v>
                </c:pt>
                <c:pt idx="8834">
                  <c:v>16.178999999999998</c:v>
                </c:pt>
                <c:pt idx="8835">
                  <c:v>16.184999999999999</c:v>
                </c:pt>
                <c:pt idx="8836">
                  <c:v>16.202000000000002</c:v>
                </c:pt>
                <c:pt idx="8837">
                  <c:v>16.207999999999998</c:v>
                </c:pt>
                <c:pt idx="8838">
                  <c:v>16.224</c:v>
                </c:pt>
                <c:pt idx="8839">
                  <c:v>16.248000000000001</c:v>
                </c:pt>
                <c:pt idx="8840">
                  <c:v>16.28</c:v>
                </c:pt>
                <c:pt idx="8841">
                  <c:v>16.303000000000001</c:v>
                </c:pt>
                <c:pt idx="8842">
                  <c:v>16.302</c:v>
                </c:pt>
                <c:pt idx="8843">
                  <c:v>16.302</c:v>
                </c:pt>
                <c:pt idx="8844">
                  <c:v>16.3</c:v>
                </c:pt>
                <c:pt idx="8845">
                  <c:v>16.298999999999999</c:v>
                </c:pt>
                <c:pt idx="8846">
                  <c:v>16.289000000000001</c:v>
                </c:pt>
                <c:pt idx="8847">
                  <c:v>16.216999999999999</c:v>
                </c:pt>
                <c:pt idx="8848">
                  <c:v>16.077999999999999</c:v>
                </c:pt>
                <c:pt idx="8849">
                  <c:v>16.071000000000002</c:v>
                </c:pt>
                <c:pt idx="8850">
                  <c:v>16.07</c:v>
                </c:pt>
                <c:pt idx="8851">
                  <c:v>16.065000000000001</c:v>
                </c:pt>
                <c:pt idx="8852">
                  <c:v>16.061</c:v>
                </c:pt>
                <c:pt idx="8853">
                  <c:v>16.059999999999999</c:v>
                </c:pt>
                <c:pt idx="8854">
                  <c:v>16.064</c:v>
                </c:pt>
                <c:pt idx="8855">
                  <c:v>16.11</c:v>
                </c:pt>
                <c:pt idx="8856">
                  <c:v>16.12</c:v>
                </c:pt>
                <c:pt idx="8857">
                  <c:v>16.113</c:v>
                </c:pt>
                <c:pt idx="8858">
                  <c:v>16.067</c:v>
                </c:pt>
                <c:pt idx="8859">
                  <c:v>16.058</c:v>
                </c:pt>
                <c:pt idx="8860">
                  <c:v>16.071000000000002</c:v>
                </c:pt>
                <c:pt idx="8861">
                  <c:v>16.103000000000002</c:v>
                </c:pt>
                <c:pt idx="8862">
                  <c:v>16.119</c:v>
                </c:pt>
                <c:pt idx="8863">
                  <c:v>16.103999999999999</c:v>
                </c:pt>
                <c:pt idx="8864">
                  <c:v>16.123000000000001</c:v>
                </c:pt>
                <c:pt idx="8865">
                  <c:v>16.100999999999999</c:v>
                </c:pt>
                <c:pt idx="8866">
                  <c:v>15.984999999999999</c:v>
                </c:pt>
                <c:pt idx="8867">
                  <c:v>15.97</c:v>
                </c:pt>
                <c:pt idx="8868">
                  <c:v>15.678000000000001</c:v>
                </c:pt>
                <c:pt idx="8869">
                  <c:v>15.664999999999999</c:v>
                </c:pt>
                <c:pt idx="8870">
                  <c:v>15.506</c:v>
                </c:pt>
                <c:pt idx="8871">
                  <c:v>15.351000000000001</c:v>
                </c:pt>
                <c:pt idx="8872">
                  <c:v>15.307</c:v>
                </c:pt>
                <c:pt idx="8873">
                  <c:v>15.153</c:v>
                </c:pt>
                <c:pt idx="8874">
                  <c:v>15.148</c:v>
                </c:pt>
                <c:pt idx="8875">
                  <c:v>15.044</c:v>
                </c:pt>
                <c:pt idx="8876">
                  <c:v>14.98</c:v>
                </c:pt>
                <c:pt idx="8877">
                  <c:v>14.872</c:v>
                </c:pt>
                <c:pt idx="8878">
                  <c:v>14.814</c:v>
                </c:pt>
                <c:pt idx="8879">
                  <c:v>14.71</c:v>
                </c:pt>
                <c:pt idx="8880">
                  <c:v>14.752000000000001</c:v>
                </c:pt>
                <c:pt idx="8881">
                  <c:v>14.798</c:v>
                </c:pt>
                <c:pt idx="8882">
                  <c:v>15.016</c:v>
                </c:pt>
                <c:pt idx="8883">
                  <c:v>15.167</c:v>
                </c:pt>
                <c:pt idx="8884">
                  <c:v>15.164999999999999</c:v>
                </c:pt>
                <c:pt idx="8885">
                  <c:v>15.154999999999999</c:v>
                </c:pt>
                <c:pt idx="8886">
                  <c:v>15.16</c:v>
                </c:pt>
                <c:pt idx="8887">
                  <c:v>15.151999999999999</c:v>
                </c:pt>
                <c:pt idx="8888">
                  <c:v>15.029</c:v>
                </c:pt>
                <c:pt idx="8889">
                  <c:v>14.929</c:v>
                </c:pt>
                <c:pt idx="8890">
                  <c:v>14.805999999999999</c:v>
                </c:pt>
                <c:pt idx="8891">
                  <c:v>14.976000000000001</c:v>
                </c:pt>
                <c:pt idx="8892">
                  <c:v>15.148999999999999</c:v>
                </c:pt>
                <c:pt idx="8893">
                  <c:v>15.25</c:v>
                </c:pt>
                <c:pt idx="8894">
                  <c:v>15.378</c:v>
                </c:pt>
                <c:pt idx="8895">
                  <c:v>15.446</c:v>
                </c:pt>
                <c:pt idx="8896">
                  <c:v>15.512</c:v>
                </c:pt>
                <c:pt idx="8897">
                  <c:v>15.58</c:v>
                </c:pt>
                <c:pt idx="8898">
                  <c:v>15.641999999999999</c:v>
                </c:pt>
                <c:pt idx="8899">
                  <c:v>15.725</c:v>
                </c:pt>
                <c:pt idx="8900">
                  <c:v>15.788</c:v>
                </c:pt>
                <c:pt idx="8901">
                  <c:v>15.843999999999999</c:v>
                </c:pt>
                <c:pt idx="8902">
                  <c:v>15.92</c:v>
                </c:pt>
                <c:pt idx="8903">
                  <c:v>15.977</c:v>
                </c:pt>
                <c:pt idx="8904">
                  <c:v>16.027000000000001</c:v>
                </c:pt>
                <c:pt idx="8905">
                  <c:v>16.097999999999999</c:v>
                </c:pt>
                <c:pt idx="8906">
                  <c:v>16.149000000000001</c:v>
                </c:pt>
                <c:pt idx="8907">
                  <c:v>16.152999999999999</c:v>
                </c:pt>
                <c:pt idx="8908">
                  <c:v>16.167999999999999</c:v>
                </c:pt>
                <c:pt idx="8909">
                  <c:v>16.172000000000001</c:v>
                </c:pt>
                <c:pt idx="8910">
                  <c:v>16.158999999999999</c:v>
                </c:pt>
                <c:pt idx="8911">
                  <c:v>16.149999999999999</c:v>
                </c:pt>
                <c:pt idx="8912">
                  <c:v>16.137</c:v>
                </c:pt>
                <c:pt idx="8913">
                  <c:v>16.170999999999999</c:v>
                </c:pt>
                <c:pt idx="8914">
                  <c:v>16.195</c:v>
                </c:pt>
                <c:pt idx="8915">
                  <c:v>16.228000000000002</c:v>
                </c:pt>
                <c:pt idx="8916">
                  <c:v>16.216000000000001</c:v>
                </c:pt>
                <c:pt idx="8917">
                  <c:v>16.206</c:v>
                </c:pt>
                <c:pt idx="8918">
                  <c:v>16.193999999999999</c:v>
                </c:pt>
                <c:pt idx="8919">
                  <c:v>16.175999999999998</c:v>
                </c:pt>
                <c:pt idx="8920">
                  <c:v>16.167000000000002</c:v>
                </c:pt>
                <c:pt idx="8921">
                  <c:v>16.149000000000001</c:v>
                </c:pt>
                <c:pt idx="8922">
                  <c:v>16.149000000000001</c:v>
                </c:pt>
                <c:pt idx="8923">
                  <c:v>16.148</c:v>
                </c:pt>
                <c:pt idx="8924">
                  <c:v>16.135999999999999</c:v>
                </c:pt>
                <c:pt idx="8925">
                  <c:v>16.126999999999999</c:v>
                </c:pt>
                <c:pt idx="8926">
                  <c:v>16.114999999999998</c:v>
                </c:pt>
                <c:pt idx="8927">
                  <c:v>16.114999999999998</c:v>
                </c:pt>
                <c:pt idx="8928">
                  <c:v>16.114999999999998</c:v>
                </c:pt>
                <c:pt idx="8929">
                  <c:v>16.114999999999998</c:v>
                </c:pt>
                <c:pt idx="8930">
                  <c:v>16.109000000000002</c:v>
                </c:pt>
                <c:pt idx="8931">
                  <c:v>16.094000000000001</c:v>
                </c:pt>
                <c:pt idx="8932">
                  <c:v>16.100000000000001</c:v>
                </c:pt>
                <c:pt idx="8933">
                  <c:v>16.109000000000002</c:v>
                </c:pt>
                <c:pt idx="8934">
                  <c:v>16.114999999999998</c:v>
                </c:pt>
                <c:pt idx="8935">
                  <c:v>16.155999999999999</c:v>
                </c:pt>
                <c:pt idx="8936">
                  <c:v>16.178000000000001</c:v>
                </c:pt>
                <c:pt idx="8937">
                  <c:v>16.172999999999998</c:v>
                </c:pt>
                <c:pt idx="8938">
                  <c:v>16.154</c:v>
                </c:pt>
                <c:pt idx="8939">
                  <c:v>16.152999999999999</c:v>
                </c:pt>
                <c:pt idx="8940">
                  <c:v>16.149999999999999</c:v>
                </c:pt>
                <c:pt idx="8941">
                  <c:v>16.155000000000001</c:v>
                </c:pt>
                <c:pt idx="8942">
                  <c:v>16.145</c:v>
                </c:pt>
                <c:pt idx="8943">
                  <c:v>16.149999999999999</c:v>
                </c:pt>
                <c:pt idx="8944">
                  <c:v>16.082999999999998</c:v>
                </c:pt>
                <c:pt idx="8945">
                  <c:v>16.056000000000001</c:v>
                </c:pt>
                <c:pt idx="8946">
                  <c:v>16.056000000000001</c:v>
                </c:pt>
                <c:pt idx="8947">
                  <c:v>16.023</c:v>
                </c:pt>
                <c:pt idx="8948">
                  <c:v>15.885</c:v>
                </c:pt>
                <c:pt idx="8949">
                  <c:v>15.862</c:v>
                </c:pt>
                <c:pt idx="8950">
                  <c:v>15.853</c:v>
                </c:pt>
                <c:pt idx="8951">
                  <c:v>15.814</c:v>
                </c:pt>
                <c:pt idx="8952">
                  <c:v>15.766</c:v>
                </c:pt>
                <c:pt idx="8953">
                  <c:v>15.724</c:v>
                </c:pt>
                <c:pt idx="8954">
                  <c:v>15.664999999999999</c:v>
                </c:pt>
                <c:pt idx="8955">
                  <c:v>15.6</c:v>
                </c:pt>
                <c:pt idx="8956">
                  <c:v>15.593999999999999</c:v>
                </c:pt>
                <c:pt idx="8957">
                  <c:v>15.583</c:v>
                </c:pt>
                <c:pt idx="8958">
                  <c:v>15.561</c:v>
                </c:pt>
                <c:pt idx="8959">
                  <c:v>15.573</c:v>
                </c:pt>
                <c:pt idx="8960">
                  <c:v>15.565</c:v>
                </c:pt>
                <c:pt idx="8961">
                  <c:v>15.555999999999999</c:v>
                </c:pt>
                <c:pt idx="8962">
                  <c:v>15.544</c:v>
                </c:pt>
                <c:pt idx="8963">
                  <c:v>15.529</c:v>
                </c:pt>
                <c:pt idx="8964">
                  <c:v>15.518000000000001</c:v>
                </c:pt>
                <c:pt idx="8965">
                  <c:v>15.518000000000001</c:v>
                </c:pt>
                <c:pt idx="8966">
                  <c:v>15.513</c:v>
                </c:pt>
                <c:pt idx="8967">
                  <c:v>15.457000000000001</c:v>
                </c:pt>
                <c:pt idx="8968">
                  <c:v>15.439</c:v>
                </c:pt>
                <c:pt idx="8969">
                  <c:v>15.433</c:v>
                </c:pt>
                <c:pt idx="8970">
                  <c:v>15.429</c:v>
                </c:pt>
                <c:pt idx="8971">
                  <c:v>15.409000000000001</c:v>
                </c:pt>
                <c:pt idx="8972">
                  <c:v>15.416</c:v>
                </c:pt>
                <c:pt idx="8973">
                  <c:v>15.412000000000001</c:v>
                </c:pt>
                <c:pt idx="8974">
                  <c:v>15.423</c:v>
                </c:pt>
                <c:pt idx="8975">
                  <c:v>15.477</c:v>
                </c:pt>
                <c:pt idx="8976">
                  <c:v>15.478</c:v>
                </c:pt>
                <c:pt idx="8977">
                  <c:v>15.478999999999999</c:v>
                </c:pt>
                <c:pt idx="8978">
                  <c:v>15.478999999999999</c:v>
                </c:pt>
                <c:pt idx="8979">
                  <c:v>15.488</c:v>
                </c:pt>
                <c:pt idx="8980">
                  <c:v>15.496</c:v>
                </c:pt>
                <c:pt idx="8981">
                  <c:v>15.513999999999999</c:v>
                </c:pt>
                <c:pt idx="8982">
                  <c:v>15.534000000000001</c:v>
                </c:pt>
                <c:pt idx="8983">
                  <c:v>15.56</c:v>
                </c:pt>
                <c:pt idx="8984">
                  <c:v>15.6</c:v>
                </c:pt>
                <c:pt idx="8985">
                  <c:v>15.596</c:v>
                </c:pt>
                <c:pt idx="8986">
                  <c:v>15.615</c:v>
                </c:pt>
                <c:pt idx="8987">
                  <c:v>15.643000000000001</c:v>
                </c:pt>
                <c:pt idx="8988">
                  <c:v>15.686</c:v>
                </c:pt>
                <c:pt idx="8989">
                  <c:v>15.696999999999999</c:v>
                </c:pt>
                <c:pt idx="8990">
                  <c:v>15.707000000000001</c:v>
                </c:pt>
                <c:pt idx="8991">
                  <c:v>15.95</c:v>
                </c:pt>
                <c:pt idx="8992">
                  <c:v>15.968999999999999</c:v>
                </c:pt>
                <c:pt idx="8993">
                  <c:v>16.02</c:v>
                </c:pt>
                <c:pt idx="8994">
                  <c:v>16.05</c:v>
                </c:pt>
                <c:pt idx="8995">
                  <c:v>16.097999999999999</c:v>
                </c:pt>
                <c:pt idx="8996">
                  <c:v>16.097999999999999</c:v>
                </c:pt>
                <c:pt idx="8997">
                  <c:v>16.164999999999999</c:v>
                </c:pt>
                <c:pt idx="8998">
                  <c:v>16.199000000000002</c:v>
                </c:pt>
                <c:pt idx="8999">
                  <c:v>16.248000000000001</c:v>
                </c:pt>
                <c:pt idx="9000">
                  <c:v>16.271000000000001</c:v>
                </c:pt>
                <c:pt idx="9001">
                  <c:v>16.314</c:v>
                </c:pt>
                <c:pt idx="9002">
                  <c:v>16.318000000000001</c:v>
                </c:pt>
                <c:pt idx="9003">
                  <c:v>16.359000000000002</c:v>
                </c:pt>
                <c:pt idx="9004">
                  <c:v>16.358000000000001</c:v>
                </c:pt>
                <c:pt idx="9005">
                  <c:v>16.382999999999999</c:v>
                </c:pt>
                <c:pt idx="9006">
                  <c:v>16.396000000000001</c:v>
                </c:pt>
                <c:pt idx="9007">
                  <c:v>16.405000000000001</c:v>
                </c:pt>
                <c:pt idx="9008">
                  <c:v>16.445</c:v>
                </c:pt>
                <c:pt idx="9009">
                  <c:v>16.46</c:v>
                </c:pt>
                <c:pt idx="9010">
                  <c:v>16.466999999999999</c:v>
                </c:pt>
                <c:pt idx="9011">
                  <c:v>16.478999999999999</c:v>
                </c:pt>
                <c:pt idx="9012">
                  <c:v>16.489999999999998</c:v>
                </c:pt>
                <c:pt idx="9013">
                  <c:v>16.474</c:v>
                </c:pt>
                <c:pt idx="9014">
                  <c:v>16.408999999999999</c:v>
                </c:pt>
                <c:pt idx="9015">
                  <c:v>16.395</c:v>
                </c:pt>
                <c:pt idx="9016">
                  <c:v>16.331</c:v>
                </c:pt>
                <c:pt idx="9017">
                  <c:v>16.315999999999999</c:v>
                </c:pt>
                <c:pt idx="9018">
                  <c:v>16.306999999999999</c:v>
                </c:pt>
                <c:pt idx="9019">
                  <c:v>16.306999999999999</c:v>
                </c:pt>
                <c:pt idx="9020">
                  <c:v>16.303000000000001</c:v>
                </c:pt>
                <c:pt idx="9021">
                  <c:v>16.3</c:v>
                </c:pt>
                <c:pt idx="9022">
                  <c:v>16.23</c:v>
                </c:pt>
                <c:pt idx="9023">
                  <c:v>16.189</c:v>
                </c:pt>
                <c:pt idx="9024">
                  <c:v>16.082999999999998</c:v>
                </c:pt>
                <c:pt idx="9025">
                  <c:v>16.053999999999998</c:v>
                </c:pt>
                <c:pt idx="9026">
                  <c:v>16.001000000000001</c:v>
                </c:pt>
                <c:pt idx="9027">
                  <c:v>16.001000000000001</c:v>
                </c:pt>
                <c:pt idx="9028">
                  <c:v>16.001000000000001</c:v>
                </c:pt>
                <c:pt idx="9029">
                  <c:v>15.997</c:v>
                </c:pt>
                <c:pt idx="9030">
                  <c:v>15.996</c:v>
                </c:pt>
                <c:pt idx="9031">
                  <c:v>15.987</c:v>
                </c:pt>
                <c:pt idx="9032">
                  <c:v>15.978</c:v>
                </c:pt>
                <c:pt idx="9033">
                  <c:v>15.972</c:v>
                </c:pt>
                <c:pt idx="9034">
                  <c:v>15.907</c:v>
                </c:pt>
                <c:pt idx="9035">
                  <c:v>15.756</c:v>
                </c:pt>
                <c:pt idx="9036">
                  <c:v>15.727</c:v>
                </c:pt>
                <c:pt idx="9037">
                  <c:v>15.542</c:v>
                </c:pt>
                <c:pt idx="9038">
                  <c:v>15.513999999999999</c:v>
                </c:pt>
                <c:pt idx="9039">
                  <c:v>15.622</c:v>
                </c:pt>
                <c:pt idx="9040">
                  <c:v>15.661</c:v>
                </c:pt>
                <c:pt idx="9041">
                  <c:v>15.532999999999999</c:v>
                </c:pt>
                <c:pt idx="9042">
                  <c:v>15.506</c:v>
                </c:pt>
                <c:pt idx="9043">
                  <c:v>15.438000000000001</c:v>
                </c:pt>
                <c:pt idx="9044">
                  <c:v>15.302</c:v>
                </c:pt>
                <c:pt idx="9045">
                  <c:v>15.237</c:v>
                </c:pt>
                <c:pt idx="9046">
                  <c:v>15.122999999999999</c:v>
                </c:pt>
                <c:pt idx="9047">
                  <c:v>15.106</c:v>
                </c:pt>
                <c:pt idx="9048">
                  <c:v>15.067</c:v>
                </c:pt>
                <c:pt idx="9049">
                  <c:v>15.065</c:v>
                </c:pt>
                <c:pt idx="9050">
                  <c:v>15.146000000000001</c:v>
                </c:pt>
                <c:pt idx="9051">
                  <c:v>15.157</c:v>
                </c:pt>
                <c:pt idx="9052">
                  <c:v>15.247999999999999</c:v>
                </c:pt>
                <c:pt idx="9053">
                  <c:v>15.308999999999999</c:v>
                </c:pt>
                <c:pt idx="9054">
                  <c:v>15.48</c:v>
                </c:pt>
                <c:pt idx="9055">
                  <c:v>15.507999999999999</c:v>
                </c:pt>
                <c:pt idx="9056">
                  <c:v>15.518000000000001</c:v>
                </c:pt>
                <c:pt idx="9057">
                  <c:v>15.683999999999999</c:v>
                </c:pt>
                <c:pt idx="9058">
                  <c:v>15.754</c:v>
                </c:pt>
                <c:pt idx="9059">
                  <c:v>15.805999999999999</c:v>
                </c:pt>
                <c:pt idx="9060">
                  <c:v>15.811999999999999</c:v>
                </c:pt>
                <c:pt idx="9061">
                  <c:v>15.832000000000001</c:v>
                </c:pt>
                <c:pt idx="9062">
                  <c:v>15.84</c:v>
                </c:pt>
                <c:pt idx="9063">
                  <c:v>15.855</c:v>
                </c:pt>
                <c:pt idx="9064">
                  <c:v>15.864000000000001</c:v>
                </c:pt>
                <c:pt idx="9065">
                  <c:v>15.871</c:v>
                </c:pt>
                <c:pt idx="9066">
                  <c:v>15.896000000000001</c:v>
                </c:pt>
                <c:pt idx="9067">
                  <c:v>15.903</c:v>
                </c:pt>
                <c:pt idx="9068">
                  <c:v>15.951000000000001</c:v>
                </c:pt>
                <c:pt idx="9069">
                  <c:v>15.95</c:v>
                </c:pt>
                <c:pt idx="9070">
                  <c:v>15.958</c:v>
                </c:pt>
                <c:pt idx="9071">
                  <c:v>15.959</c:v>
                </c:pt>
                <c:pt idx="9072">
                  <c:v>15.961</c:v>
                </c:pt>
                <c:pt idx="9073">
                  <c:v>15.962999999999999</c:v>
                </c:pt>
                <c:pt idx="9074">
                  <c:v>15.974</c:v>
                </c:pt>
                <c:pt idx="9075">
                  <c:v>15.976000000000001</c:v>
                </c:pt>
                <c:pt idx="9076">
                  <c:v>15.98</c:v>
                </c:pt>
                <c:pt idx="9077">
                  <c:v>15.989000000000001</c:v>
                </c:pt>
                <c:pt idx="9078">
                  <c:v>15.994</c:v>
                </c:pt>
                <c:pt idx="9079">
                  <c:v>16.010999999999999</c:v>
                </c:pt>
                <c:pt idx="9080">
                  <c:v>16.023</c:v>
                </c:pt>
                <c:pt idx="9081">
                  <c:v>16.03</c:v>
                </c:pt>
                <c:pt idx="9082">
                  <c:v>16.044</c:v>
                </c:pt>
                <c:pt idx="9083">
                  <c:v>16.065999999999999</c:v>
                </c:pt>
                <c:pt idx="9084">
                  <c:v>16.071999999999999</c:v>
                </c:pt>
                <c:pt idx="9085">
                  <c:v>16.05</c:v>
                </c:pt>
                <c:pt idx="9086">
                  <c:v>16.048999999999999</c:v>
                </c:pt>
                <c:pt idx="9087">
                  <c:v>16.045000000000002</c:v>
                </c:pt>
                <c:pt idx="9088">
                  <c:v>16.032</c:v>
                </c:pt>
                <c:pt idx="9089">
                  <c:v>16.012</c:v>
                </c:pt>
                <c:pt idx="9090">
                  <c:v>15.944000000000001</c:v>
                </c:pt>
                <c:pt idx="9091">
                  <c:v>15.94</c:v>
                </c:pt>
                <c:pt idx="9092">
                  <c:v>15.898999999999999</c:v>
                </c:pt>
                <c:pt idx="9093">
                  <c:v>15.832000000000001</c:v>
                </c:pt>
                <c:pt idx="9094">
                  <c:v>15.818</c:v>
                </c:pt>
                <c:pt idx="9095">
                  <c:v>15.813000000000001</c:v>
                </c:pt>
                <c:pt idx="9096">
                  <c:v>15.750999999999999</c:v>
                </c:pt>
                <c:pt idx="9097">
                  <c:v>15.760999999999999</c:v>
                </c:pt>
                <c:pt idx="9098">
                  <c:v>15.766999999999999</c:v>
                </c:pt>
                <c:pt idx="9099">
                  <c:v>15.76</c:v>
                </c:pt>
                <c:pt idx="9100">
                  <c:v>15.762</c:v>
                </c:pt>
                <c:pt idx="9101">
                  <c:v>15.760999999999999</c:v>
                </c:pt>
                <c:pt idx="9102">
                  <c:v>15.728</c:v>
                </c:pt>
                <c:pt idx="9103">
                  <c:v>15.752000000000001</c:v>
                </c:pt>
                <c:pt idx="9104">
                  <c:v>15.808</c:v>
                </c:pt>
                <c:pt idx="9105">
                  <c:v>15.805</c:v>
                </c:pt>
                <c:pt idx="9106">
                  <c:v>15.808999999999999</c:v>
                </c:pt>
                <c:pt idx="9107">
                  <c:v>15.811</c:v>
                </c:pt>
                <c:pt idx="9108">
                  <c:v>15.802</c:v>
                </c:pt>
                <c:pt idx="9109">
                  <c:v>15.856</c:v>
                </c:pt>
                <c:pt idx="9110">
                  <c:v>15.933999999999999</c:v>
                </c:pt>
                <c:pt idx="9111">
                  <c:v>15.927</c:v>
                </c:pt>
                <c:pt idx="9112">
                  <c:v>15.925000000000001</c:v>
                </c:pt>
                <c:pt idx="9113">
                  <c:v>15.926</c:v>
                </c:pt>
                <c:pt idx="9114">
                  <c:v>15.920999999999999</c:v>
                </c:pt>
                <c:pt idx="9115">
                  <c:v>15.922000000000001</c:v>
                </c:pt>
                <c:pt idx="9116">
                  <c:v>15.929</c:v>
                </c:pt>
                <c:pt idx="9117">
                  <c:v>15.971</c:v>
                </c:pt>
                <c:pt idx="9118">
                  <c:v>15.944000000000001</c:v>
                </c:pt>
                <c:pt idx="9119">
                  <c:v>15.93</c:v>
                </c:pt>
                <c:pt idx="9120">
                  <c:v>15.911</c:v>
                </c:pt>
                <c:pt idx="9121">
                  <c:v>15.907999999999999</c:v>
                </c:pt>
                <c:pt idx="9122">
                  <c:v>15.920999999999999</c:v>
                </c:pt>
                <c:pt idx="9123">
                  <c:v>15.936</c:v>
                </c:pt>
                <c:pt idx="9124">
                  <c:v>15.993</c:v>
                </c:pt>
                <c:pt idx="9125">
                  <c:v>16.053999999999998</c:v>
                </c:pt>
                <c:pt idx="9126">
                  <c:v>16.056000000000001</c:v>
                </c:pt>
                <c:pt idx="9127">
                  <c:v>16.058</c:v>
                </c:pt>
                <c:pt idx="9128">
                  <c:v>16.058</c:v>
                </c:pt>
                <c:pt idx="9129">
                  <c:v>16.067</c:v>
                </c:pt>
                <c:pt idx="9130">
                  <c:v>16.056000000000001</c:v>
                </c:pt>
                <c:pt idx="9131">
                  <c:v>16.045999999999999</c:v>
                </c:pt>
                <c:pt idx="9132">
                  <c:v>16.035</c:v>
                </c:pt>
                <c:pt idx="9133">
                  <c:v>16.013999999999999</c:v>
                </c:pt>
                <c:pt idx="9134">
                  <c:v>15.971</c:v>
                </c:pt>
                <c:pt idx="9135">
                  <c:v>15.97</c:v>
                </c:pt>
                <c:pt idx="9136">
                  <c:v>15.97</c:v>
                </c:pt>
                <c:pt idx="9137">
                  <c:v>15.974</c:v>
                </c:pt>
                <c:pt idx="9138">
                  <c:v>16.001000000000001</c:v>
                </c:pt>
                <c:pt idx="9139">
                  <c:v>16.004999999999999</c:v>
                </c:pt>
                <c:pt idx="9140">
                  <c:v>16.010000000000002</c:v>
                </c:pt>
                <c:pt idx="9141">
                  <c:v>16.041</c:v>
                </c:pt>
                <c:pt idx="9142">
                  <c:v>16.058</c:v>
                </c:pt>
                <c:pt idx="9143">
                  <c:v>16.055</c:v>
                </c:pt>
                <c:pt idx="9144">
                  <c:v>15.981999999999999</c:v>
                </c:pt>
                <c:pt idx="9145">
                  <c:v>15.959</c:v>
                </c:pt>
                <c:pt idx="9146">
                  <c:v>15.952999999999999</c:v>
                </c:pt>
                <c:pt idx="9147">
                  <c:v>15.939</c:v>
                </c:pt>
                <c:pt idx="9148">
                  <c:v>15.943</c:v>
                </c:pt>
                <c:pt idx="9149">
                  <c:v>15.925000000000001</c:v>
                </c:pt>
                <c:pt idx="9150">
                  <c:v>15.904</c:v>
                </c:pt>
                <c:pt idx="9151">
                  <c:v>15.852</c:v>
                </c:pt>
                <c:pt idx="9152">
                  <c:v>15.78</c:v>
                </c:pt>
                <c:pt idx="9153">
                  <c:v>15.763</c:v>
                </c:pt>
                <c:pt idx="9154">
                  <c:v>15.757</c:v>
                </c:pt>
                <c:pt idx="9155">
                  <c:v>15.743</c:v>
                </c:pt>
                <c:pt idx="9156">
                  <c:v>15.737</c:v>
                </c:pt>
                <c:pt idx="9157">
                  <c:v>15.722</c:v>
                </c:pt>
                <c:pt idx="9158">
                  <c:v>15.721</c:v>
                </c:pt>
                <c:pt idx="9159">
                  <c:v>15.782</c:v>
                </c:pt>
                <c:pt idx="9160">
                  <c:v>15.787000000000001</c:v>
                </c:pt>
                <c:pt idx="9161">
                  <c:v>15.794</c:v>
                </c:pt>
                <c:pt idx="9162">
                  <c:v>15.852</c:v>
                </c:pt>
                <c:pt idx="9163">
                  <c:v>15.858000000000001</c:v>
                </c:pt>
                <c:pt idx="9164">
                  <c:v>15.865</c:v>
                </c:pt>
                <c:pt idx="9165">
                  <c:v>15.9</c:v>
                </c:pt>
                <c:pt idx="9166">
                  <c:v>15.906000000000001</c:v>
                </c:pt>
                <c:pt idx="9167">
                  <c:v>15.878</c:v>
                </c:pt>
                <c:pt idx="9168">
                  <c:v>16.052</c:v>
                </c:pt>
                <c:pt idx="9169">
                  <c:v>16.061</c:v>
                </c:pt>
                <c:pt idx="9170">
                  <c:v>16.07</c:v>
                </c:pt>
                <c:pt idx="9171">
                  <c:v>16.132999999999999</c:v>
                </c:pt>
                <c:pt idx="9172">
                  <c:v>16.178999999999998</c:v>
                </c:pt>
                <c:pt idx="9173">
                  <c:v>16.141999999999999</c:v>
                </c:pt>
                <c:pt idx="9174">
                  <c:v>16.082999999999998</c:v>
                </c:pt>
                <c:pt idx="9175">
                  <c:v>16.044</c:v>
                </c:pt>
                <c:pt idx="9176">
                  <c:v>15.997999999999999</c:v>
                </c:pt>
                <c:pt idx="9177">
                  <c:v>15.994999999999999</c:v>
                </c:pt>
                <c:pt idx="9178">
                  <c:v>15.952999999999999</c:v>
                </c:pt>
                <c:pt idx="9179">
                  <c:v>15.968999999999999</c:v>
                </c:pt>
                <c:pt idx="9180">
                  <c:v>15.973000000000001</c:v>
                </c:pt>
                <c:pt idx="9181">
                  <c:v>15.956</c:v>
                </c:pt>
                <c:pt idx="9182">
                  <c:v>15.89</c:v>
                </c:pt>
                <c:pt idx="9183">
                  <c:v>15.879</c:v>
                </c:pt>
                <c:pt idx="9184">
                  <c:v>15.877000000000001</c:v>
                </c:pt>
                <c:pt idx="9185">
                  <c:v>15.926</c:v>
                </c:pt>
                <c:pt idx="9186">
                  <c:v>15.94</c:v>
                </c:pt>
                <c:pt idx="9187">
                  <c:v>15.964</c:v>
                </c:pt>
                <c:pt idx="9188">
                  <c:v>15.968999999999999</c:v>
                </c:pt>
                <c:pt idx="9189">
                  <c:v>15.976000000000001</c:v>
                </c:pt>
                <c:pt idx="9190">
                  <c:v>16.117000000000001</c:v>
                </c:pt>
                <c:pt idx="9191">
                  <c:v>16.132999999999999</c:v>
                </c:pt>
                <c:pt idx="9192">
                  <c:v>16.140999999999998</c:v>
                </c:pt>
                <c:pt idx="9193">
                  <c:v>16.123000000000001</c:v>
                </c:pt>
                <c:pt idx="9194">
                  <c:v>15.957000000000001</c:v>
                </c:pt>
                <c:pt idx="9195">
                  <c:v>15.933999999999999</c:v>
                </c:pt>
                <c:pt idx="9196">
                  <c:v>15.919</c:v>
                </c:pt>
                <c:pt idx="9197">
                  <c:v>15.856</c:v>
                </c:pt>
                <c:pt idx="9198">
                  <c:v>15.742000000000001</c:v>
                </c:pt>
                <c:pt idx="9199">
                  <c:v>15.701000000000001</c:v>
                </c:pt>
                <c:pt idx="9200">
                  <c:v>15.686</c:v>
                </c:pt>
                <c:pt idx="9201">
                  <c:v>15.627000000000001</c:v>
                </c:pt>
                <c:pt idx="9202">
                  <c:v>15.616</c:v>
                </c:pt>
                <c:pt idx="9203">
                  <c:v>15.614000000000001</c:v>
                </c:pt>
                <c:pt idx="9204">
                  <c:v>15.614000000000001</c:v>
                </c:pt>
                <c:pt idx="9205">
                  <c:v>15.615</c:v>
                </c:pt>
                <c:pt idx="9206">
                  <c:v>15.874000000000001</c:v>
                </c:pt>
                <c:pt idx="9207">
                  <c:v>15.914</c:v>
                </c:pt>
                <c:pt idx="9208">
                  <c:v>15.920999999999999</c:v>
                </c:pt>
                <c:pt idx="9209">
                  <c:v>15.973000000000001</c:v>
                </c:pt>
                <c:pt idx="9210">
                  <c:v>15.976000000000001</c:v>
                </c:pt>
                <c:pt idx="9211">
                  <c:v>15.977</c:v>
                </c:pt>
                <c:pt idx="9212">
                  <c:v>15.975</c:v>
                </c:pt>
                <c:pt idx="9213">
                  <c:v>15.978</c:v>
                </c:pt>
                <c:pt idx="9214">
                  <c:v>15.946999999999999</c:v>
                </c:pt>
                <c:pt idx="9215">
                  <c:v>15.938000000000001</c:v>
                </c:pt>
                <c:pt idx="9216">
                  <c:v>15.909000000000001</c:v>
                </c:pt>
                <c:pt idx="9217">
                  <c:v>15.84</c:v>
                </c:pt>
                <c:pt idx="9218">
                  <c:v>15.753</c:v>
                </c:pt>
                <c:pt idx="9219">
                  <c:v>15.702999999999999</c:v>
                </c:pt>
                <c:pt idx="9220">
                  <c:v>15.702999999999999</c:v>
                </c:pt>
                <c:pt idx="9221">
                  <c:v>15.734999999999999</c:v>
                </c:pt>
                <c:pt idx="9222">
                  <c:v>15.734999999999999</c:v>
                </c:pt>
                <c:pt idx="9223">
                  <c:v>15.738</c:v>
                </c:pt>
                <c:pt idx="9224">
                  <c:v>15.739000000000001</c:v>
                </c:pt>
                <c:pt idx="9225">
                  <c:v>15.738</c:v>
                </c:pt>
                <c:pt idx="9226">
                  <c:v>15.73</c:v>
                </c:pt>
                <c:pt idx="9227">
                  <c:v>15.722</c:v>
                </c:pt>
                <c:pt idx="9228">
                  <c:v>15.678000000000001</c:v>
                </c:pt>
                <c:pt idx="9229">
                  <c:v>15.664999999999999</c:v>
                </c:pt>
                <c:pt idx="9230">
                  <c:v>15.679</c:v>
                </c:pt>
                <c:pt idx="9231">
                  <c:v>15.686999999999999</c:v>
                </c:pt>
                <c:pt idx="9232">
                  <c:v>15.704000000000001</c:v>
                </c:pt>
                <c:pt idx="9233">
                  <c:v>15.763</c:v>
                </c:pt>
                <c:pt idx="9234">
                  <c:v>15.768000000000001</c:v>
                </c:pt>
                <c:pt idx="9235">
                  <c:v>15.856999999999999</c:v>
                </c:pt>
                <c:pt idx="9236">
                  <c:v>15.917999999999999</c:v>
                </c:pt>
                <c:pt idx="9237">
                  <c:v>15.989000000000001</c:v>
                </c:pt>
                <c:pt idx="9238">
                  <c:v>15.994999999999999</c:v>
                </c:pt>
                <c:pt idx="9239">
                  <c:v>15.992000000000001</c:v>
                </c:pt>
                <c:pt idx="9240">
                  <c:v>16.042000000000002</c:v>
                </c:pt>
                <c:pt idx="9241">
                  <c:v>16.074000000000002</c:v>
                </c:pt>
                <c:pt idx="9242">
                  <c:v>16.079000000000001</c:v>
                </c:pt>
                <c:pt idx="9243">
                  <c:v>16.082999999999998</c:v>
                </c:pt>
                <c:pt idx="9244">
                  <c:v>16.097000000000001</c:v>
                </c:pt>
                <c:pt idx="9245">
                  <c:v>16.135000000000002</c:v>
                </c:pt>
                <c:pt idx="9246">
                  <c:v>16.146999999999998</c:v>
                </c:pt>
                <c:pt idx="9247">
                  <c:v>16.141999999999999</c:v>
                </c:pt>
                <c:pt idx="9248">
                  <c:v>16.140999999999998</c:v>
                </c:pt>
                <c:pt idx="9249">
                  <c:v>16.131</c:v>
                </c:pt>
                <c:pt idx="9250">
                  <c:v>16.135999999999999</c:v>
                </c:pt>
                <c:pt idx="9251">
                  <c:v>16.138000000000002</c:v>
                </c:pt>
                <c:pt idx="9252">
                  <c:v>16.161999999999999</c:v>
                </c:pt>
                <c:pt idx="9253">
                  <c:v>16.167999999999999</c:v>
                </c:pt>
                <c:pt idx="9254">
                  <c:v>16.213999999999999</c:v>
                </c:pt>
                <c:pt idx="9255">
                  <c:v>16.195</c:v>
                </c:pt>
                <c:pt idx="9256">
                  <c:v>16.190000000000001</c:v>
                </c:pt>
                <c:pt idx="9257">
                  <c:v>16.189</c:v>
                </c:pt>
                <c:pt idx="9258">
                  <c:v>16.195</c:v>
                </c:pt>
                <c:pt idx="9259">
                  <c:v>16.213000000000001</c:v>
                </c:pt>
                <c:pt idx="9260">
                  <c:v>16.222999999999999</c:v>
                </c:pt>
                <c:pt idx="9261">
                  <c:v>16.234999999999999</c:v>
                </c:pt>
                <c:pt idx="9262">
                  <c:v>16.247</c:v>
                </c:pt>
                <c:pt idx="9263">
                  <c:v>16.274000000000001</c:v>
                </c:pt>
                <c:pt idx="9264">
                  <c:v>16.280999999999999</c:v>
                </c:pt>
                <c:pt idx="9265">
                  <c:v>16.277999999999999</c:v>
                </c:pt>
                <c:pt idx="9266">
                  <c:v>16.286999999999999</c:v>
                </c:pt>
                <c:pt idx="9267">
                  <c:v>16.311</c:v>
                </c:pt>
                <c:pt idx="9268">
                  <c:v>16.331</c:v>
                </c:pt>
                <c:pt idx="9269">
                  <c:v>16.364999999999998</c:v>
                </c:pt>
                <c:pt idx="9270">
                  <c:v>16.376000000000001</c:v>
                </c:pt>
                <c:pt idx="9271">
                  <c:v>16.425000000000001</c:v>
                </c:pt>
                <c:pt idx="9272">
                  <c:v>16.442</c:v>
                </c:pt>
                <c:pt idx="9273">
                  <c:v>16.445</c:v>
                </c:pt>
                <c:pt idx="9274">
                  <c:v>16.425999999999998</c:v>
                </c:pt>
                <c:pt idx="9275">
                  <c:v>16.422999999999998</c:v>
                </c:pt>
                <c:pt idx="9276">
                  <c:v>16.402999999999999</c:v>
                </c:pt>
                <c:pt idx="9277">
                  <c:v>16.376000000000001</c:v>
                </c:pt>
                <c:pt idx="9278">
                  <c:v>16.350999999999999</c:v>
                </c:pt>
                <c:pt idx="9279">
                  <c:v>16.350999999999999</c:v>
                </c:pt>
                <c:pt idx="9280">
                  <c:v>16.367000000000001</c:v>
                </c:pt>
                <c:pt idx="9281">
                  <c:v>16.367000000000001</c:v>
                </c:pt>
                <c:pt idx="9282">
                  <c:v>16.367000000000001</c:v>
                </c:pt>
                <c:pt idx="9283">
                  <c:v>16.375</c:v>
                </c:pt>
                <c:pt idx="9284">
                  <c:v>16.372</c:v>
                </c:pt>
                <c:pt idx="9285">
                  <c:v>16.347000000000001</c:v>
                </c:pt>
                <c:pt idx="9286">
                  <c:v>16.344000000000001</c:v>
                </c:pt>
                <c:pt idx="9287">
                  <c:v>16.334</c:v>
                </c:pt>
                <c:pt idx="9288">
                  <c:v>16.318000000000001</c:v>
                </c:pt>
                <c:pt idx="9289">
                  <c:v>16.274999999999999</c:v>
                </c:pt>
                <c:pt idx="9290">
                  <c:v>16.263000000000002</c:v>
                </c:pt>
                <c:pt idx="9291">
                  <c:v>16.257999999999999</c:v>
                </c:pt>
                <c:pt idx="9292">
                  <c:v>16.253</c:v>
                </c:pt>
                <c:pt idx="9293">
                  <c:v>16.268000000000001</c:v>
                </c:pt>
                <c:pt idx="9294">
                  <c:v>16.27</c:v>
                </c:pt>
                <c:pt idx="9295">
                  <c:v>16.265999999999998</c:v>
                </c:pt>
                <c:pt idx="9296">
                  <c:v>16.242000000000001</c:v>
                </c:pt>
                <c:pt idx="9297">
                  <c:v>16.234000000000002</c:v>
                </c:pt>
                <c:pt idx="9298">
                  <c:v>16.215</c:v>
                </c:pt>
                <c:pt idx="9299">
                  <c:v>16.216000000000001</c:v>
                </c:pt>
                <c:pt idx="9300">
                  <c:v>16.227</c:v>
                </c:pt>
                <c:pt idx="9301">
                  <c:v>16.225000000000001</c:v>
                </c:pt>
                <c:pt idx="9302">
                  <c:v>16.225000000000001</c:v>
                </c:pt>
                <c:pt idx="9303">
                  <c:v>16.233000000000001</c:v>
                </c:pt>
                <c:pt idx="9304">
                  <c:v>16.233000000000001</c:v>
                </c:pt>
                <c:pt idx="9305">
                  <c:v>16.228999999999999</c:v>
                </c:pt>
                <c:pt idx="9306">
                  <c:v>16.199000000000002</c:v>
                </c:pt>
                <c:pt idx="9307">
                  <c:v>16.167999999999999</c:v>
                </c:pt>
                <c:pt idx="9308">
                  <c:v>16.161000000000001</c:v>
                </c:pt>
                <c:pt idx="9309">
                  <c:v>16.149000000000001</c:v>
                </c:pt>
                <c:pt idx="9310">
                  <c:v>16.14</c:v>
                </c:pt>
                <c:pt idx="9311">
                  <c:v>16.117000000000001</c:v>
                </c:pt>
                <c:pt idx="9312">
                  <c:v>16.097999999999999</c:v>
                </c:pt>
                <c:pt idx="9313">
                  <c:v>16.091999999999999</c:v>
                </c:pt>
                <c:pt idx="9314">
                  <c:v>16.053999999999998</c:v>
                </c:pt>
                <c:pt idx="9315">
                  <c:v>16.053000000000001</c:v>
                </c:pt>
                <c:pt idx="9316">
                  <c:v>16.007000000000001</c:v>
                </c:pt>
                <c:pt idx="9317">
                  <c:v>15.964</c:v>
                </c:pt>
                <c:pt idx="9318">
                  <c:v>15.862</c:v>
                </c:pt>
                <c:pt idx="9319">
                  <c:v>15.736000000000001</c:v>
                </c:pt>
                <c:pt idx="9320">
                  <c:v>15.538</c:v>
                </c:pt>
                <c:pt idx="9321">
                  <c:v>15.502000000000001</c:v>
                </c:pt>
                <c:pt idx="9322">
                  <c:v>15.423999999999999</c:v>
                </c:pt>
                <c:pt idx="9323">
                  <c:v>15.414</c:v>
                </c:pt>
                <c:pt idx="9324">
                  <c:v>15.414999999999999</c:v>
                </c:pt>
                <c:pt idx="9325">
                  <c:v>15.39</c:v>
                </c:pt>
                <c:pt idx="9326">
                  <c:v>15.347</c:v>
                </c:pt>
                <c:pt idx="9327">
                  <c:v>15.446</c:v>
                </c:pt>
                <c:pt idx="9328">
                  <c:v>15.478999999999999</c:v>
                </c:pt>
                <c:pt idx="9329">
                  <c:v>15.515000000000001</c:v>
                </c:pt>
                <c:pt idx="9330">
                  <c:v>15.571</c:v>
                </c:pt>
                <c:pt idx="9331">
                  <c:v>15.805</c:v>
                </c:pt>
                <c:pt idx="9332">
                  <c:v>15.888</c:v>
                </c:pt>
                <c:pt idx="9333">
                  <c:v>15.955</c:v>
                </c:pt>
                <c:pt idx="9334">
                  <c:v>16.103000000000002</c:v>
                </c:pt>
                <c:pt idx="9335">
                  <c:v>16.114999999999998</c:v>
                </c:pt>
                <c:pt idx="9336">
                  <c:v>16.117999999999999</c:v>
                </c:pt>
                <c:pt idx="9337">
                  <c:v>16.059000000000001</c:v>
                </c:pt>
                <c:pt idx="9338">
                  <c:v>15.961</c:v>
                </c:pt>
                <c:pt idx="9339">
                  <c:v>15.954000000000001</c:v>
                </c:pt>
                <c:pt idx="9340">
                  <c:v>15.957000000000001</c:v>
                </c:pt>
                <c:pt idx="9341">
                  <c:v>15.983000000000001</c:v>
                </c:pt>
                <c:pt idx="9342">
                  <c:v>15.994</c:v>
                </c:pt>
                <c:pt idx="9343">
                  <c:v>15.954000000000001</c:v>
                </c:pt>
                <c:pt idx="9344">
                  <c:v>15.951000000000001</c:v>
                </c:pt>
                <c:pt idx="9345">
                  <c:v>15.954000000000001</c:v>
                </c:pt>
                <c:pt idx="9346">
                  <c:v>15.968999999999999</c:v>
                </c:pt>
                <c:pt idx="9347">
                  <c:v>15.99</c:v>
                </c:pt>
                <c:pt idx="9348">
                  <c:v>16.015999999999998</c:v>
                </c:pt>
                <c:pt idx="9349">
                  <c:v>16.023</c:v>
                </c:pt>
                <c:pt idx="9350">
                  <c:v>16.036999999999999</c:v>
                </c:pt>
                <c:pt idx="9351">
                  <c:v>16.038</c:v>
                </c:pt>
                <c:pt idx="9352">
                  <c:v>16.036000000000001</c:v>
                </c:pt>
                <c:pt idx="9353">
                  <c:v>16.027000000000001</c:v>
                </c:pt>
                <c:pt idx="9354">
                  <c:v>15.994</c:v>
                </c:pt>
                <c:pt idx="9355">
                  <c:v>16.001999999999999</c:v>
                </c:pt>
                <c:pt idx="9356">
                  <c:v>15.99</c:v>
                </c:pt>
                <c:pt idx="9357">
                  <c:v>15.988</c:v>
                </c:pt>
                <c:pt idx="9358">
                  <c:v>15.987</c:v>
                </c:pt>
                <c:pt idx="9359">
                  <c:v>15.986000000000001</c:v>
                </c:pt>
                <c:pt idx="9360">
                  <c:v>15.975</c:v>
                </c:pt>
                <c:pt idx="9361">
                  <c:v>15.997999999999999</c:v>
                </c:pt>
                <c:pt idx="9362">
                  <c:v>16.009</c:v>
                </c:pt>
                <c:pt idx="9363">
                  <c:v>16.036000000000001</c:v>
                </c:pt>
                <c:pt idx="9364">
                  <c:v>16.062000000000001</c:v>
                </c:pt>
                <c:pt idx="9365">
                  <c:v>16.030999999999999</c:v>
                </c:pt>
                <c:pt idx="9366">
                  <c:v>15.951000000000001</c:v>
                </c:pt>
                <c:pt idx="9367">
                  <c:v>15.923999999999999</c:v>
                </c:pt>
                <c:pt idx="9368">
                  <c:v>15.909000000000001</c:v>
                </c:pt>
                <c:pt idx="9369">
                  <c:v>15.909000000000001</c:v>
                </c:pt>
                <c:pt idx="9370">
                  <c:v>15.925000000000001</c:v>
                </c:pt>
                <c:pt idx="9371">
                  <c:v>15.958</c:v>
                </c:pt>
                <c:pt idx="9372">
                  <c:v>15.968</c:v>
                </c:pt>
                <c:pt idx="9373">
                  <c:v>15.981999999999999</c:v>
                </c:pt>
                <c:pt idx="9374">
                  <c:v>16.079999999999998</c:v>
                </c:pt>
                <c:pt idx="9375">
                  <c:v>16.143000000000001</c:v>
                </c:pt>
                <c:pt idx="9376">
                  <c:v>16.177</c:v>
                </c:pt>
                <c:pt idx="9377">
                  <c:v>16.238</c:v>
                </c:pt>
                <c:pt idx="9378">
                  <c:v>16.248000000000001</c:v>
                </c:pt>
                <c:pt idx="9379">
                  <c:v>16.274999999999999</c:v>
                </c:pt>
                <c:pt idx="9380">
                  <c:v>16.335000000000001</c:v>
                </c:pt>
                <c:pt idx="9381">
                  <c:v>16.344000000000001</c:v>
                </c:pt>
                <c:pt idx="9382">
                  <c:v>16.373000000000001</c:v>
                </c:pt>
                <c:pt idx="9383">
                  <c:v>16.367000000000001</c:v>
                </c:pt>
                <c:pt idx="9384">
                  <c:v>16.37</c:v>
                </c:pt>
                <c:pt idx="9385">
                  <c:v>16.382999999999999</c:v>
                </c:pt>
                <c:pt idx="9386">
                  <c:v>16.388000000000002</c:v>
                </c:pt>
                <c:pt idx="9387">
                  <c:v>16.385999999999999</c:v>
                </c:pt>
                <c:pt idx="9388">
                  <c:v>16.370999999999999</c:v>
                </c:pt>
                <c:pt idx="9389">
                  <c:v>16.364000000000001</c:v>
                </c:pt>
                <c:pt idx="9390">
                  <c:v>16.361999999999998</c:v>
                </c:pt>
                <c:pt idx="9391">
                  <c:v>16.361000000000001</c:v>
                </c:pt>
                <c:pt idx="9392">
                  <c:v>16.356999999999999</c:v>
                </c:pt>
                <c:pt idx="9393">
                  <c:v>16.355</c:v>
                </c:pt>
                <c:pt idx="9394">
                  <c:v>16.361999999999998</c:v>
                </c:pt>
                <c:pt idx="9395">
                  <c:v>16.361999999999998</c:v>
                </c:pt>
                <c:pt idx="9396">
                  <c:v>16.361000000000001</c:v>
                </c:pt>
                <c:pt idx="9397">
                  <c:v>16.366</c:v>
                </c:pt>
                <c:pt idx="9398">
                  <c:v>16.36</c:v>
                </c:pt>
                <c:pt idx="9399">
                  <c:v>16.347999999999999</c:v>
                </c:pt>
                <c:pt idx="9400">
                  <c:v>16.341000000000001</c:v>
                </c:pt>
                <c:pt idx="9401">
                  <c:v>16.335999999999999</c:v>
                </c:pt>
                <c:pt idx="9402">
                  <c:v>16.337</c:v>
                </c:pt>
                <c:pt idx="9403">
                  <c:v>16.344999999999999</c:v>
                </c:pt>
                <c:pt idx="9404">
                  <c:v>16.327999999999999</c:v>
                </c:pt>
                <c:pt idx="9405">
                  <c:v>16.324999999999999</c:v>
                </c:pt>
                <c:pt idx="9406">
                  <c:v>16.324999999999999</c:v>
                </c:pt>
                <c:pt idx="9407">
                  <c:v>16.324000000000002</c:v>
                </c:pt>
                <c:pt idx="9408">
                  <c:v>16.317</c:v>
                </c:pt>
                <c:pt idx="9409">
                  <c:v>16.302</c:v>
                </c:pt>
                <c:pt idx="9410">
                  <c:v>16.295000000000002</c:v>
                </c:pt>
                <c:pt idx="9411">
                  <c:v>16.295000000000002</c:v>
                </c:pt>
                <c:pt idx="9412">
                  <c:v>16.303999999999998</c:v>
                </c:pt>
                <c:pt idx="9413">
                  <c:v>16.317</c:v>
                </c:pt>
                <c:pt idx="9414">
                  <c:v>16.327000000000002</c:v>
                </c:pt>
                <c:pt idx="9415">
                  <c:v>16.331</c:v>
                </c:pt>
                <c:pt idx="9416">
                  <c:v>16.346</c:v>
                </c:pt>
                <c:pt idx="9417">
                  <c:v>16.356999999999999</c:v>
                </c:pt>
                <c:pt idx="9418">
                  <c:v>16.366</c:v>
                </c:pt>
                <c:pt idx="9419">
                  <c:v>16.369</c:v>
                </c:pt>
                <c:pt idx="9420">
                  <c:v>16.388000000000002</c:v>
                </c:pt>
                <c:pt idx="9421">
                  <c:v>16.387</c:v>
                </c:pt>
                <c:pt idx="9422">
                  <c:v>16.387</c:v>
                </c:pt>
                <c:pt idx="9423">
                  <c:v>16.38</c:v>
                </c:pt>
                <c:pt idx="9424">
                  <c:v>16.324999999999999</c:v>
                </c:pt>
                <c:pt idx="9425">
                  <c:v>16.277000000000001</c:v>
                </c:pt>
                <c:pt idx="9426">
                  <c:v>16.265999999999998</c:v>
                </c:pt>
                <c:pt idx="9427">
                  <c:v>16.260999999999999</c:v>
                </c:pt>
                <c:pt idx="9428">
                  <c:v>16.248000000000001</c:v>
                </c:pt>
                <c:pt idx="9429">
                  <c:v>16.245000000000001</c:v>
                </c:pt>
                <c:pt idx="9430">
                  <c:v>16.247</c:v>
                </c:pt>
                <c:pt idx="9431">
                  <c:v>16.25</c:v>
                </c:pt>
                <c:pt idx="9432">
                  <c:v>16.245000000000001</c:v>
                </c:pt>
                <c:pt idx="9433">
                  <c:v>16.236999999999998</c:v>
                </c:pt>
                <c:pt idx="9434">
                  <c:v>16.213000000000001</c:v>
                </c:pt>
                <c:pt idx="9435">
                  <c:v>16.173999999999999</c:v>
                </c:pt>
                <c:pt idx="9436">
                  <c:v>16.167999999999999</c:v>
                </c:pt>
                <c:pt idx="9437">
                  <c:v>16.167000000000002</c:v>
                </c:pt>
                <c:pt idx="9438">
                  <c:v>16.169</c:v>
                </c:pt>
                <c:pt idx="9439">
                  <c:v>16.193000000000001</c:v>
                </c:pt>
                <c:pt idx="9440">
                  <c:v>16.222000000000001</c:v>
                </c:pt>
                <c:pt idx="9441">
                  <c:v>16.222999999999999</c:v>
                </c:pt>
                <c:pt idx="9442">
                  <c:v>16.242999999999999</c:v>
                </c:pt>
                <c:pt idx="9443">
                  <c:v>16.291</c:v>
                </c:pt>
                <c:pt idx="9444">
                  <c:v>16.266999999999999</c:v>
                </c:pt>
                <c:pt idx="9445">
                  <c:v>16.257000000000001</c:v>
                </c:pt>
                <c:pt idx="9446">
                  <c:v>16.257999999999999</c:v>
                </c:pt>
                <c:pt idx="9447">
                  <c:v>16.263000000000002</c:v>
                </c:pt>
                <c:pt idx="9448">
                  <c:v>16.303999999999998</c:v>
                </c:pt>
                <c:pt idx="9449">
                  <c:v>16.317</c:v>
                </c:pt>
                <c:pt idx="9450">
                  <c:v>16.318999999999999</c:v>
                </c:pt>
                <c:pt idx="9451">
                  <c:v>16.321000000000002</c:v>
                </c:pt>
                <c:pt idx="9452">
                  <c:v>16.350000000000001</c:v>
                </c:pt>
                <c:pt idx="9453">
                  <c:v>16.370999999999999</c:v>
                </c:pt>
                <c:pt idx="9454">
                  <c:v>16.381</c:v>
                </c:pt>
                <c:pt idx="9455">
                  <c:v>16.393999999999998</c:v>
                </c:pt>
                <c:pt idx="9456">
                  <c:v>16.404</c:v>
                </c:pt>
                <c:pt idx="9457">
                  <c:v>16.411999999999999</c:v>
                </c:pt>
                <c:pt idx="9458">
                  <c:v>16.428000000000001</c:v>
                </c:pt>
                <c:pt idx="9459">
                  <c:v>16.460999999999999</c:v>
                </c:pt>
                <c:pt idx="9460">
                  <c:v>16.472000000000001</c:v>
                </c:pt>
                <c:pt idx="9461">
                  <c:v>16.48</c:v>
                </c:pt>
                <c:pt idx="9462">
                  <c:v>16.498000000000001</c:v>
                </c:pt>
                <c:pt idx="9463">
                  <c:v>16.5</c:v>
                </c:pt>
                <c:pt idx="9464">
                  <c:v>16.5</c:v>
                </c:pt>
                <c:pt idx="9465">
                  <c:v>16.504000000000001</c:v>
                </c:pt>
                <c:pt idx="9466">
                  <c:v>16.504999999999999</c:v>
                </c:pt>
                <c:pt idx="9467">
                  <c:v>16.504000000000001</c:v>
                </c:pt>
                <c:pt idx="9468">
                  <c:v>16.503</c:v>
                </c:pt>
                <c:pt idx="9469">
                  <c:v>16.501999999999999</c:v>
                </c:pt>
                <c:pt idx="9470">
                  <c:v>16.489999999999998</c:v>
                </c:pt>
                <c:pt idx="9471">
                  <c:v>16.469000000000001</c:v>
                </c:pt>
                <c:pt idx="9472">
                  <c:v>16.43</c:v>
                </c:pt>
                <c:pt idx="9473">
                  <c:v>16.390999999999998</c:v>
                </c:pt>
                <c:pt idx="9474">
                  <c:v>16.364999999999998</c:v>
                </c:pt>
                <c:pt idx="9475">
                  <c:v>16.332999999999998</c:v>
                </c:pt>
                <c:pt idx="9476">
                  <c:v>16.286000000000001</c:v>
                </c:pt>
                <c:pt idx="9477">
                  <c:v>16.283999999999999</c:v>
                </c:pt>
                <c:pt idx="9478">
                  <c:v>16.289000000000001</c:v>
                </c:pt>
                <c:pt idx="9479">
                  <c:v>16.305</c:v>
                </c:pt>
                <c:pt idx="9480">
                  <c:v>16.355</c:v>
                </c:pt>
                <c:pt idx="9481">
                  <c:v>16.369</c:v>
                </c:pt>
                <c:pt idx="9482">
                  <c:v>16.372</c:v>
                </c:pt>
                <c:pt idx="9483">
                  <c:v>16.355</c:v>
                </c:pt>
                <c:pt idx="9484">
                  <c:v>16.343</c:v>
                </c:pt>
                <c:pt idx="9485">
                  <c:v>16.341000000000001</c:v>
                </c:pt>
                <c:pt idx="9486">
                  <c:v>16.34</c:v>
                </c:pt>
                <c:pt idx="9487">
                  <c:v>16.329000000000001</c:v>
                </c:pt>
                <c:pt idx="9488">
                  <c:v>16.314</c:v>
                </c:pt>
                <c:pt idx="9489">
                  <c:v>16.312000000000001</c:v>
                </c:pt>
                <c:pt idx="9490">
                  <c:v>16.326000000000001</c:v>
                </c:pt>
                <c:pt idx="9491">
                  <c:v>16.329000000000001</c:v>
                </c:pt>
                <c:pt idx="9492">
                  <c:v>16.332000000000001</c:v>
                </c:pt>
                <c:pt idx="9493">
                  <c:v>16.318000000000001</c:v>
                </c:pt>
                <c:pt idx="9494">
                  <c:v>16.34</c:v>
                </c:pt>
                <c:pt idx="9495">
                  <c:v>16.341000000000001</c:v>
                </c:pt>
                <c:pt idx="9496">
                  <c:v>16.344000000000001</c:v>
                </c:pt>
                <c:pt idx="9497">
                  <c:v>16.298999999999999</c:v>
                </c:pt>
                <c:pt idx="9498">
                  <c:v>16.273</c:v>
                </c:pt>
                <c:pt idx="9499">
                  <c:v>16.268999999999998</c:v>
                </c:pt>
                <c:pt idx="9500">
                  <c:v>16.253</c:v>
                </c:pt>
                <c:pt idx="9501">
                  <c:v>16.248999999999999</c:v>
                </c:pt>
                <c:pt idx="9502">
                  <c:v>16.238</c:v>
                </c:pt>
                <c:pt idx="9503">
                  <c:v>16.248000000000001</c:v>
                </c:pt>
                <c:pt idx="9504">
                  <c:v>16.247</c:v>
                </c:pt>
                <c:pt idx="9505">
                  <c:v>16.248000000000001</c:v>
                </c:pt>
                <c:pt idx="9506">
                  <c:v>16.228999999999999</c:v>
                </c:pt>
                <c:pt idx="9507">
                  <c:v>16.234000000000002</c:v>
                </c:pt>
                <c:pt idx="9508">
                  <c:v>16.231000000000002</c:v>
                </c:pt>
                <c:pt idx="9509">
                  <c:v>16.227</c:v>
                </c:pt>
                <c:pt idx="9510">
                  <c:v>16.202000000000002</c:v>
                </c:pt>
                <c:pt idx="9511">
                  <c:v>16.184999999999999</c:v>
                </c:pt>
                <c:pt idx="9512">
                  <c:v>16.18</c:v>
                </c:pt>
                <c:pt idx="9513">
                  <c:v>16.184999999999999</c:v>
                </c:pt>
                <c:pt idx="9514">
                  <c:v>16.184999999999999</c:v>
                </c:pt>
                <c:pt idx="9515">
                  <c:v>16.181000000000001</c:v>
                </c:pt>
                <c:pt idx="9516">
                  <c:v>16.161999999999999</c:v>
                </c:pt>
                <c:pt idx="9517">
                  <c:v>16.158999999999999</c:v>
                </c:pt>
                <c:pt idx="9518">
                  <c:v>16.151</c:v>
                </c:pt>
                <c:pt idx="9519">
                  <c:v>16.143999999999998</c:v>
                </c:pt>
                <c:pt idx="9520">
                  <c:v>16.138000000000002</c:v>
                </c:pt>
                <c:pt idx="9521">
                  <c:v>16.116</c:v>
                </c:pt>
                <c:pt idx="9522">
                  <c:v>16.113</c:v>
                </c:pt>
                <c:pt idx="9523">
                  <c:v>16.094999999999999</c:v>
                </c:pt>
                <c:pt idx="9524">
                  <c:v>16.093</c:v>
                </c:pt>
                <c:pt idx="9525">
                  <c:v>16.094000000000001</c:v>
                </c:pt>
                <c:pt idx="9526">
                  <c:v>16.113</c:v>
                </c:pt>
                <c:pt idx="9527">
                  <c:v>16.117000000000001</c:v>
                </c:pt>
                <c:pt idx="9528">
                  <c:v>16.129000000000001</c:v>
                </c:pt>
                <c:pt idx="9529">
                  <c:v>16.137</c:v>
                </c:pt>
                <c:pt idx="9530">
                  <c:v>16.149000000000001</c:v>
                </c:pt>
                <c:pt idx="9531">
                  <c:v>16.178999999999998</c:v>
                </c:pt>
                <c:pt idx="9532">
                  <c:v>16.2</c:v>
                </c:pt>
                <c:pt idx="9533">
                  <c:v>16.222000000000001</c:v>
                </c:pt>
                <c:pt idx="9534">
                  <c:v>16.23</c:v>
                </c:pt>
                <c:pt idx="9535">
                  <c:v>16.239000000000001</c:v>
                </c:pt>
                <c:pt idx="9536">
                  <c:v>16.239999999999998</c:v>
                </c:pt>
                <c:pt idx="9537">
                  <c:v>16.282</c:v>
                </c:pt>
                <c:pt idx="9538">
                  <c:v>16.283000000000001</c:v>
                </c:pt>
                <c:pt idx="9539">
                  <c:v>16.32</c:v>
                </c:pt>
                <c:pt idx="9540">
                  <c:v>16.329000000000001</c:v>
                </c:pt>
                <c:pt idx="9541">
                  <c:v>16.356000000000002</c:v>
                </c:pt>
                <c:pt idx="9542">
                  <c:v>16.36</c:v>
                </c:pt>
                <c:pt idx="9543">
                  <c:v>16.398</c:v>
                </c:pt>
                <c:pt idx="9544">
                  <c:v>16.402999999999999</c:v>
                </c:pt>
                <c:pt idx="9545">
                  <c:v>16.385999999999999</c:v>
                </c:pt>
                <c:pt idx="9546">
                  <c:v>16.388000000000002</c:v>
                </c:pt>
                <c:pt idx="9547">
                  <c:v>16.399000000000001</c:v>
                </c:pt>
                <c:pt idx="9548">
                  <c:v>16.402000000000001</c:v>
                </c:pt>
                <c:pt idx="9549">
                  <c:v>16.41</c:v>
                </c:pt>
                <c:pt idx="9550">
                  <c:v>16.45</c:v>
                </c:pt>
                <c:pt idx="9551">
                  <c:v>16.483000000000001</c:v>
                </c:pt>
                <c:pt idx="9552">
                  <c:v>16.495000000000001</c:v>
                </c:pt>
                <c:pt idx="9553">
                  <c:v>16.515000000000001</c:v>
                </c:pt>
                <c:pt idx="9554">
                  <c:v>16.516999999999999</c:v>
                </c:pt>
                <c:pt idx="9555">
                  <c:v>16.506</c:v>
                </c:pt>
                <c:pt idx="9556">
                  <c:v>16.492000000000001</c:v>
                </c:pt>
                <c:pt idx="9557">
                  <c:v>16.472000000000001</c:v>
                </c:pt>
                <c:pt idx="9558">
                  <c:v>16.475000000000001</c:v>
                </c:pt>
                <c:pt idx="9559">
                  <c:v>16.457999999999998</c:v>
                </c:pt>
                <c:pt idx="9560">
                  <c:v>16.471</c:v>
                </c:pt>
                <c:pt idx="9561">
                  <c:v>16.503</c:v>
                </c:pt>
                <c:pt idx="9562">
                  <c:v>16.506</c:v>
                </c:pt>
                <c:pt idx="9563">
                  <c:v>16.507000000000001</c:v>
                </c:pt>
                <c:pt idx="9564">
                  <c:v>16.507999999999999</c:v>
                </c:pt>
                <c:pt idx="9565">
                  <c:v>16.494</c:v>
                </c:pt>
                <c:pt idx="9566">
                  <c:v>16.492999999999999</c:v>
                </c:pt>
                <c:pt idx="9567">
                  <c:v>16.484999999999999</c:v>
                </c:pt>
                <c:pt idx="9568">
                  <c:v>16.483000000000001</c:v>
                </c:pt>
                <c:pt idx="9569">
                  <c:v>16.489999999999998</c:v>
                </c:pt>
                <c:pt idx="9570">
                  <c:v>16.494</c:v>
                </c:pt>
                <c:pt idx="9571">
                  <c:v>16.501000000000001</c:v>
                </c:pt>
                <c:pt idx="9572">
                  <c:v>16.492000000000001</c:v>
                </c:pt>
                <c:pt idx="9573">
                  <c:v>16.492999999999999</c:v>
                </c:pt>
                <c:pt idx="9574">
                  <c:v>16.497</c:v>
                </c:pt>
                <c:pt idx="9575">
                  <c:v>16.503</c:v>
                </c:pt>
                <c:pt idx="9576">
                  <c:v>16.516999999999999</c:v>
                </c:pt>
                <c:pt idx="9577">
                  <c:v>16.494</c:v>
                </c:pt>
                <c:pt idx="9578">
                  <c:v>16.489999999999998</c:v>
                </c:pt>
                <c:pt idx="9579">
                  <c:v>16.484999999999999</c:v>
                </c:pt>
                <c:pt idx="9580">
                  <c:v>16.492000000000001</c:v>
                </c:pt>
                <c:pt idx="9581">
                  <c:v>16.498000000000001</c:v>
                </c:pt>
                <c:pt idx="9582">
                  <c:v>16.515999999999998</c:v>
                </c:pt>
                <c:pt idx="9583">
                  <c:v>16.527000000000001</c:v>
                </c:pt>
                <c:pt idx="9584">
                  <c:v>16.542000000000002</c:v>
                </c:pt>
                <c:pt idx="9585">
                  <c:v>16.545999999999999</c:v>
                </c:pt>
                <c:pt idx="9586">
                  <c:v>16.547999999999998</c:v>
                </c:pt>
                <c:pt idx="9587">
                  <c:v>16.535</c:v>
                </c:pt>
                <c:pt idx="9588">
                  <c:v>16.533000000000001</c:v>
                </c:pt>
                <c:pt idx="9589">
                  <c:v>16.524999999999999</c:v>
                </c:pt>
                <c:pt idx="9590">
                  <c:v>16.54</c:v>
                </c:pt>
                <c:pt idx="9591">
                  <c:v>16.54</c:v>
                </c:pt>
                <c:pt idx="9592">
                  <c:v>16.54</c:v>
                </c:pt>
                <c:pt idx="9593">
                  <c:v>16.536000000000001</c:v>
                </c:pt>
                <c:pt idx="9594">
                  <c:v>16.488</c:v>
                </c:pt>
                <c:pt idx="9595">
                  <c:v>16.474</c:v>
                </c:pt>
                <c:pt idx="9596">
                  <c:v>16.475999999999999</c:v>
                </c:pt>
                <c:pt idx="9597">
                  <c:v>16.489000000000001</c:v>
                </c:pt>
                <c:pt idx="9598">
                  <c:v>16.498999999999999</c:v>
                </c:pt>
                <c:pt idx="9599">
                  <c:v>16.501000000000001</c:v>
                </c:pt>
                <c:pt idx="9600">
                  <c:v>16.498999999999999</c:v>
                </c:pt>
                <c:pt idx="9601">
                  <c:v>16.475000000000001</c:v>
                </c:pt>
                <c:pt idx="9602">
                  <c:v>16.472000000000001</c:v>
                </c:pt>
                <c:pt idx="9603">
                  <c:v>16.463999999999999</c:v>
                </c:pt>
                <c:pt idx="9604">
                  <c:v>16.449000000000002</c:v>
                </c:pt>
                <c:pt idx="9605">
                  <c:v>16.440000000000001</c:v>
                </c:pt>
                <c:pt idx="9606">
                  <c:v>16.451000000000001</c:v>
                </c:pt>
                <c:pt idx="9607">
                  <c:v>16.451000000000001</c:v>
                </c:pt>
                <c:pt idx="9608">
                  <c:v>16.459</c:v>
                </c:pt>
                <c:pt idx="9609">
                  <c:v>16.478999999999999</c:v>
                </c:pt>
                <c:pt idx="9610">
                  <c:v>16.486000000000001</c:v>
                </c:pt>
                <c:pt idx="9611">
                  <c:v>16.491</c:v>
                </c:pt>
                <c:pt idx="9612">
                  <c:v>16.501999999999999</c:v>
                </c:pt>
                <c:pt idx="9613">
                  <c:v>16.504999999999999</c:v>
                </c:pt>
                <c:pt idx="9614">
                  <c:v>16.503</c:v>
                </c:pt>
                <c:pt idx="9615">
                  <c:v>16.501999999999999</c:v>
                </c:pt>
                <c:pt idx="9616">
                  <c:v>16.5</c:v>
                </c:pt>
                <c:pt idx="9617">
                  <c:v>16.478999999999999</c:v>
                </c:pt>
                <c:pt idx="9618">
                  <c:v>16.456</c:v>
                </c:pt>
                <c:pt idx="9619">
                  <c:v>16.43</c:v>
                </c:pt>
                <c:pt idx="9620">
                  <c:v>16.396000000000001</c:v>
                </c:pt>
                <c:pt idx="9621">
                  <c:v>16.286999999999999</c:v>
                </c:pt>
                <c:pt idx="9622">
                  <c:v>16.273</c:v>
                </c:pt>
                <c:pt idx="9623">
                  <c:v>16.14</c:v>
                </c:pt>
                <c:pt idx="9624">
                  <c:v>16.132000000000001</c:v>
                </c:pt>
                <c:pt idx="9625">
                  <c:v>16.117999999999999</c:v>
                </c:pt>
                <c:pt idx="9626">
                  <c:v>16.024999999999999</c:v>
                </c:pt>
                <c:pt idx="9627">
                  <c:v>15.988</c:v>
                </c:pt>
                <c:pt idx="9628">
                  <c:v>15.88</c:v>
                </c:pt>
                <c:pt idx="9629">
                  <c:v>15.659000000000001</c:v>
                </c:pt>
                <c:pt idx="9630">
                  <c:v>15.734999999999999</c:v>
                </c:pt>
                <c:pt idx="9631">
                  <c:v>15.754</c:v>
                </c:pt>
                <c:pt idx="9632">
                  <c:v>15.839</c:v>
                </c:pt>
                <c:pt idx="9633">
                  <c:v>15.872999999999999</c:v>
                </c:pt>
                <c:pt idx="9634">
                  <c:v>15.965999999999999</c:v>
                </c:pt>
                <c:pt idx="9635">
                  <c:v>15.997999999999999</c:v>
                </c:pt>
                <c:pt idx="9636">
                  <c:v>16.012</c:v>
                </c:pt>
                <c:pt idx="9637">
                  <c:v>16.056999999999999</c:v>
                </c:pt>
                <c:pt idx="9638">
                  <c:v>16.058</c:v>
                </c:pt>
                <c:pt idx="9639">
                  <c:v>16.058</c:v>
                </c:pt>
                <c:pt idx="9640">
                  <c:v>16.059000000000001</c:v>
                </c:pt>
                <c:pt idx="9641">
                  <c:v>16.158999999999999</c:v>
                </c:pt>
                <c:pt idx="9642">
                  <c:v>16.181000000000001</c:v>
                </c:pt>
                <c:pt idx="9643">
                  <c:v>16.195</c:v>
                </c:pt>
                <c:pt idx="9644">
                  <c:v>16.233000000000001</c:v>
                </c:pt>
                <c:pt idx="9645">
                  <c:v>16.248999999999999</c:v>
                </c:pt>
                <c:pt idx="9646">
                  <c:v>16.273</c:v>
                </c:pt>
                <c:pt idx="9647">
                  <c:v>16.302</c:v>
                </c:pt>
                <c:pt idx="9648">
                  <c:v>16.324000000000002</c:v>
                </c:pt>
                <c:pt idx="9649">
                  <c:v>16.369</c:v>
                </c:pt>
                <c:pt idx="9650">
                  <c:v>16.393999999999998</c:v>
                </c:pt>
                <c:pt idx="9651">
                  <c:v>16.408000000000001</c:v>
                </c:pt>
                <c:pt idx="9652">
                  <c:v>16.497</c:v>
                </c:pt>
                <c:pt idx="9653">
                  <c:v>16.503</c:v>
                </c:pt>
                <c:pt idx="9654">
                  <c:v>16.495999999999999</c:v>
                </c:pt>
                <c:pt idx="9655">
                  <c:v>16.475000000000001</c:v>
                </c:pt>
                <c:pt idx="9656">
                  <c:v>16.472000000000001</c:v>
                </c:pt>
                <c:pt idx="9657">
                  <c:v>16.475999999999999</c:v>
                </c:pt>
                <c:pt idx="9658">
                  <c:v>16.492000000000001</c:v>
                </c:pt>
                <c:pt idx="9659">
                  <c:v>16.498999999999999</c:v>
                </c:pt>
                <c:pt idx="9660">
                  <c:v>16.491</c:v>
                </c:pt>
                <c:pt idx="9661">
                  <c:v>16.489999999999998</c:v>
                </c:pt>
                <c:pt idx="9662">
                  <c:v>16.484000000000002</c:v>
                </c:pt>
                <c:pt idx="9663">
                  <c:v>16.481000000000002</c:v>
                </c:pt>
                <c:pt idx="9664">
                  <c:v>16.459</c:v>
                </c:pt>
                <c:pt idx="9665">
                  <c:v>16.445</c:v>
                </c:pt>
                <c:pt idx="9666">
                  <c:v>16.422999999999998</c:v>
                </c:pt>
                <c:pt idx="9667">
                  <c:v>16.387</c:v>
                </c:pt>
                <c:pt idx="9668">
                  <c:v>16.286000000000001</c:v>
                </c:pt>
                <c:pt idx="9669">
                  <c:v>16.256</c:v>
                </c:pt>
                <c:pt idx="9670">
                  <c:v>16.248000000000001</c:v>
                </c:pt>
                <c:pt idx="9671">
                  <c:v>16.257999999999999</c:v>
                </c:pt>
                <c:pt idx="9672">
                  <c:v>16.259</c:v>
                </c:pt>
                <c:pt idx="9673">
                  <c:v>16.286999999999999</c:v>
                </c:pt>
                <c:pt idx="9674">
                  <c:v>16.305</c:v>
                </c:pt>
                <c:pt idx="9675">
                  <c:v>16.327999999999999</c:v>
                </c:pt>
                <c:pt idx="9676">
                  <c:v>16.359000000000002</c:v>
                </c:pt>
                <c:pt idx="9677">
                  <c:v>16.363</c:v>
                </c:pt>
                <c:pt idx="9678">
                  <c:v>16.393000000000001</c:v>
                </c:pt>
                <c:pt idx="9679">
                  <c:v>16.408000000000001</c:v>
                </c:pt>
                <c:pt idx="9680">
                  <c:v>16.388999999999999</c:v>
                </c:pt>
                <c:pt idx="9681">
                  <c:v>16.396000000000001</c:v>
                </c:pt>
                <c:pt idx="9682">
                  <c:v>16.366</c:v>
                </c:pt>
                <c:pt idx="9683">
                  <c:v>16.366</c:v>
                </c:pt>
                <c:pt idx="9684">
                  <c:v>16.404</c:v>
                </c:pt>
                <c:pt idx="9685">
                  <c:v>16.405999999999999</c:v>
                </c:pt>
                <c:pt idx="9686">
                  <c:v>16.422000000000001</c:v>
                </c:pt>
                <c:pt idx="9687">
                  <c:v>16.478000000000002</c:v>
                </c:pt>
                <c:pt idx="9688">
                  <c:v>16.492999999999999</c:v>
                </c:pt>
                <c:pt idx="9689">
                  <c:v>16.5</c:v>
                </c:pt>
                <c:pt idx="9690">
                  <c:v>16.501000000000001</c:v>
                </c:pt>
                <c:pt idx="9691">
                  <c:v>16.509</c:v>
                </c:pt>
                <c:pt idx="9692">
                  <c:v>16.509</c:v>
                </c:pt>
                <c:pt idx="9693">
                  <c:v>16.504000000000001</c:v>
                </c:pt>
                <c:pt idx="9694">
                  <c:v>16.556999999999999</c:v>
                </c:pt>
                <c:pt idx="9695">
                  <c:v>16.559000000000001</c:v>
                </c:pt>
                <c:pt idx="9696">
                  <c:v>16.559000000000001</c:v>
                </c:pt>
                <c:pt idx="9697">
                  <c:v>16.556000000000001</c:v>
                </c:pt>
                <c:pt idx="9698">
                  <c:v>16.553999999999998</c:v>
                </c:pt>
                <c:pt idx="9699">
                  <c:v>16.527999999999999</c:v>
                </c:pt>
                <c:pt idx="9700">
                  <c:v>16.518000000000001</c:v>
                </c:pt>
                <c:pt idx="9701">
                  <c:v>16.486999999999998</c:v>
                </c:pt>
                <c:pt idx="9702">
                  <c:v>16.484000000000002</c:v>
                </c:pt>
                <c:pt idx="9703">
                  <c:v>16.481000000000002</c:v>
                </c:pt>
                <c:pt idx="9704">
                  <c:v>16.445</c:v>
                </c:pt>
                <c:pt idx="9705">
                  <c:v>16.433</c:v>
                </c:pt>
                <c:pt idx="9706">
                  <c:v>16.414000000000001</c:v>
                </c:pt>
                <c:pt idx="9707">
                  <c:v>16.408000000000001</c:v>
                </c:pt>
                <c:pt idx="9708">
                  <c:v>16.393000000000001</c:v>
                </c:pt>
                <c:pt idx="9709">
                  <c:v>16.385999999999999</c:v>
                </c:pt>
                <c:pt idx="9710">
                  <c:v>16.364000000000001</c:v>
                </c:pt>
                <c:pt idx="9711">
                  <c:v>16.352</c:v>
                </c:pt>
                <c:pt idx="9712">
                  <c:v>16.234000000000002</c:v>
                </c:pt>
                <c:pt idx="9713">
                  <c:v>16.167999999999999</c:v>
                </c:pt>
                <c:pt idx="9714">
                  <c:v>16.143000000000001</c:v>
                </c:pt>
                <c:pt idx="9715">
                  <c:v>16.087</c:v>
                </c:pt>
                <c:pt idx="9716">
                  <c:v>16.067</c:v>
                </c:pt>
                <c:pt idx="9717">
                  <c:v>16.065000000000001</c:v>
                </c:pt>
                <c:pt idx="9718">
                  <c:v>16.048999999999999</c:v>
                </c:pt>
                <c:pt idx="9719">
                  <c:v>16.038</c:v>
                </c:pt>
                <c:pt idx="9720">
                  <c:v>16.029</c:v>
                </c:pt>
                <c:pt idx="9721">
                  <c:v>16.021999999999998</c:v>
                </c:pt>
                <c:pt idx="9722">
                  <c:v>16.015999999999998</c:v>
                </c:pt>
                <c:pt idx="9723">
                  <c:v>15.981</c:v>
                </c:pt>
                <c:pt idx="9724">
                  <c:v>15.977</c:v>
                </c:pt>
                <c:pt idx="9725">
                  <c:v>15.975</c:v>
                </c:pt>
                <c:pt idx="9726">
                  <c:v>15.935</c:v>
                </c:pt>
                <c:pt idx="9727">
                  <c:v>15.936999999999999</c:v>
                </c:pt>
                <c:pt idx="9728">
                  <c:v>15.933999999999999</c:v>
                </c:pt>
                <c:pt idx="9729">
                  <c:v>15.938000000000001</c:v>
                </c:pt>
                <c:pt idx="9730">
                  <c:v>15.951000000000001</c:v>
                </c:pt>
                <c:pt idx="9731">
                  <c:v>15.952</c:v>
                </c:pt>
                <c:pt idx="9732">
                  <c:v>15.971</c:v>
                </c:pt>
                <c:pt idx="9733">
                  <c:v>15.984</c:v>
                </c:pt>
                <c:pt idx="9734">
                  <c:v>16.029</c:v>
                </c:pt>
                <c:pt idx="9735">
                  <c:v>16.035</c:v>
                </c:pt>
                <c:pt idx="9736">
                  <c:v>16.11</c:v>
                </c:pt>
                <c:pt idx="9737">
                  <c:v>16.111000000000001</c:v>
                </c:pt>
                <c:pt idx="9738">
                  <c:v>16.111999999999998</c:v>
                </c:pt>
                <c:pt idx="9739">
                  <c:v>16.114000000000001</c:v>
                </c:pt>
                <c:pt idx="9740">
                  <c:v>16.126999999999999</c:v>
                </c:pt>
                <c:pt idx="9741">
                  <c:v>16.132000000000001</c:v>
                </c:pt>
                <c:pt idx="9742">
                  <c:v>16.14</c:v>
                </c:pt>
                <c:pt idx="9743">
                  <c:v>16.151</c:v>
                </c:pt>
                <c:pt idx="9744">
                  <c:v>16.164000000000001</c:v>
                </c:pt>
                <c:pt idx="9745">
                  <c:v>16.190000000000001</c:v>
                </c:pt>
                <c:pt idx="9746">
                  <c:v>16.193999999999999</c:v>
                </c:pt>
                <c:pt idx="9747">
                  <c:v>16.221</c:v>
                </c:pt>
                <c:pt idx="9748">
                  <c:v>16.224</c:v>
                </c:pt>
                <c:pt idx="9749">
                  <c:v>16.233000000000001</c:v>
                </c:pt>
                <c:pt idx="9750">
                  <c:v>16.242999999999999</c:v>
                </c:pt>
                <c:pt idx="9751">
                  <c:v>16.244</c:v>
                </c:pt>
                <c:pt idx="9752">
                  <c:v>16.247</c:v>
                </c:pt>
                <c:pt idx="9753">
                  <c:v>16.265999999999998</c:v>
                </c:pt>
                <c:pt idx="9754">
                  <c:v>16.312999999999999</c:v>
                </c:pt>
                <c:pt idx="9755">
                  <c:v>16.32</c:v>
                </c:pt>
                <c:pt idx="9756">
                  <c:v>16.331</c:v>
                </c:pt>
                <c:pt idx="9757">
                  <c:v>16.37</c:v>
                </c:pt>
                <c:pt idx="9758">
                  <c:v>16.385000000000002</c:v>
                </c:pt>
                <c:pt idx="9759">
                  <c:v>16.382000000000001</c:v>
                </c:pt>
                <c:pt idx="9760">
                  <c:v>16.382000000000001</c:v>
                </c:pt>
                <c:pt idx="9761">
                  <c:v>16.376000000000001</c:v>
                </c:pt>
                <c:pt idx="9762">
                  <c:v>16.388999999999999</c:v>
                </c:pt>
                <c:pt idx="9763">
                  <c:v>16.405999999999999</c:v>
                </c:pt>
                <c:pt idx="9764">
                  <c:v>16.422000000000001</c:v>
                </c:pt>
                <c:pt idx="9765">
                  <c:v>16.428999999999998</c:v>
                </c:pt>
                <c:pt idx="9766">
                  <c:v>16.46</c:v>
                </c:pt>
                <c:pt idx="9767">
                  <c:v>16.463999999999999</c:v>
                </c:pt>
                <c:pt idx="9768">
                  <c:v>16.469000000000001</c:v>
                </c:pt>
                <c:pt idx="9769">
                  <c:v>16.503</c:v>
                </c:pt>
                <c:pt idx="9770">
                  <c:v>16.521999999999998</c:v>
                </c:pt>
                <c:pt idx="9771">
                  <c:v>16.524000000000001</c:v>
                </c:pt>
                <c:pt idx="9772">
                  <c:v>16.527000000000001</c:v>
                </c:pt>
                <c:pt idx="9773">
                  <c:v>16.550999999999998</c:v>
                </c:pt>
                <c:pt idx="9774">
                  <c:v>16.555</c:v>
                </c:pt>
                <c:pt idx="9775">
                  <c:v>16.545000000000002</c:v>
                </c:pt>
                <c:pt idx="9776">
                  <c:v>16.539000000000001</c:v>
                </c:pt>
                <c:pt idx="9777">
                  <c:v>16.527000000000001</c:v>
                </c:pt>
                <c:pt idx="9778">
                  <c:v>16.535</c:v>
                </c:pt>
                <c:pt idx="9779">
                  <c:v>16.535</c:v>
                </c:pt>
                <c:pt idx="9780">
                  <c:v>16.54</c:v>
                </c:pt>
                <c:pt idx="9781">
                  <c:v>16.565000000000001</c:v>
                </c:pt>
                <c:pt idx="9782">
                  <c:v>16.638000000000002</c:v>
                </c:pt>
                <c:pt idx="9783">
                  <c:v>16.655000000000001</c:v>
                </c:pt>
                <c:pt idx="9784">
                  <c:v>16.626999999999999</c:v>
                </c:pt>
                <c:pt idx="9785">
                  <c:v>16.625</c:v>
                </c:pt>
                <c:pt idx="9786">
                  <c:v>16.617000000000001</c:v>
                </c:pt>
                <c:pt idx="9787">
                  <c:v>16.611000000000001</c:v>
                </c:pt>
                <c:pt idx="9788">
                  <c:v>16.587</c:v>
                </c:pt>
                <c:pt idx="9789">
                  <c:v>16.538</c:v>
                </c:pt>
                <c:pt idx="9790">
                  <c:v>16.495999999999999</c:v>
                </c:pt>
                <c:pt idx="9791">
                  <c:v>16.452000000000002</c:v>
                </c:pt>
                <c:pt idx="9792">
                  <c:v>16.408999999999999</c:v>
                </c:pt>
                <c:pt idx="9793">
                  <c:v>16.344000000000001</c:v>
                </c:pt>
                <c:pt idx="9794">
                  <c:v>16.314</c:v>
                </c:pt>
                <c:pt idx="9795">
                  <c:v>16.303000000000001</c:v>
                </c:pt>
                <c:pt idx="9796">
                  <c:v>16.285</c:v>
                </c:pt>
                <c:pt idx="9797">
                  <c:v>16.190000000000001</c:v>
                </c:pt>
                <c:pt idx="9798">
                  <c:v>15.88</c:v>
                </c:pt>
                <c:pt idx="9799">
                  <c:v>15.769</c:v>
                </c:pt>
                <c:pt idx="9800">
                  <c:v>15.647</c:v>
                </c:pt>
                <c:pt idx="9801">
                  <c:v>15.477</c:v>
                </c:pt>
                <c:pt idx="9802">
                  <c:v>15.32</c:v>
                </c:pt>
                <c:pt idx="9803">
                  <c:v>15.239000000000001</c:v>
                </c:pt>
                <c:pt idx="9804">
                  <c:v>15.346</c:v>
                </c:pt>
                <c:pt idx="9805">
                  <c:v>15.586</c:v>
                </c:pt>
                <c:pt idx="9806">
                  <c:v>15.618</c:v>
                </c:pt>
                <c:pt idx="9807">
                  <c:v>15.625</c:v>
                </c:pt>
                <c:pt idx="9808">
                  <c:v>15.502000000000001</c:v>
                </c:pt>
                <c:pt idx="9809">
                  <c:v>15.476000000000001</c:v>
                </c:pt>
                <c:pt idx="9810">
                  <c:v>15.568</c:v>
                </c:pt>
                <c:pt idx="9811">
                  <c:v>15.7</c:v>
                </c:pt>
                <c:pt idx="9812">
                  <c:v>15.744</c:v>
                </c:pt>
                <c:pt idx="9813">
                  <c:v>15.78</c:v>
                </c:pt>
                <c:pt idx="9814">
                  <c:v>15.887</c:v>
                </c:pt>
                <c:pt idx="9815">
                  <c:v>16.234999999999999</c:v>
                </c:pt>
                <c:pt idx="9816">
                  <c:v>16.338999999999999</c:v>
                </c:pt>
                <c:pt idx="9817">
                  <c:v>16.399000000000001</c:v>
                </c:pt>
                <c:pt idx="9818">
                  <c:v>16.462</c:v>
                </c:pt>
                <c:pt idx="9819">
                  <c:v>16.507000000000001</c:v>
                </c:pt>
                <c:pt idx="9820">
                  <c:v>16.564</c:v>
                </c:pt>
                <c:pt idx="9821">
                  <c:v>16.606000000000002</c:v>
                </c:pt>
                <c:pt idx="9822">
                  <c:v>16.620999999999999</c:v>
                </c:pt>
                <c:pt idx="9823">
                  <c:v>16.623000000000001</c:v>
                </c:pt>
                <c:pt idx="9824">
                  <c:v>16.631</c:v>
                </c:pt>
                <c:pt idx="9825">
                  <c:v>16.605</c:v>
                </c:pt>
                <c:pt idx="9826">
                  <c:v>16.600999999999999</c:v>
                </c:pt>
                <c:pt idx="9827">
                  <c:v>16.593</c:v>
                </c:pt>
                <c:pt idx="9828">
                  <c:v>16.596</c:v>
                </c:pt>
                <c:pt idx="9829">
                  <c:v>16.602</c:v>
                </c:pt>
                <c:pt idx="9830">
                  <c:v>16.577000000000002</c:v>
                </c:pt>
                <c:pt idx="9831">
                  <c:v>16.577999999999999</c:v>
                </c:pt>
                <c:pt idx="9832">
                  <c:v>16.562999999999999</c:v>
                </c:pt>
                <c:pt idx="9833">
                  <c:v>16.538</c:v>
                </c:pt>
                <c:pt idx="9834">
                  <c:v>16.533000000000001</c:v>
                </c:pt>
                <c:pt idx="9835">
                  <c:v>16.536999999999999</c:v>
                </c:pt>
                <c:pt idx="9836">
                  <c:v>16.521000000000001</c:v>
                </c:pt>
                <c:pt idx="9837">
                  <c:v>16.588000000000001</c:v>
                </c:pt>
                <c:pt idx="9838">
                  <c:v>16.585000000000001</c:v>
                </c:pt>
                <c:pt idx="9839">
                  <c:v>16.587</c:v>
                </c:pt>
                <c:pt idx="9840">
                  <c:v>16.579999999999998</c:v>
                </c:pt>
                <c:pt idx="9841">
                  <c:v>16.571999999999999</c:v>
                </c:pt>
                <c:pt idx="9842">
                  <c:v>16.582999999999998</c:v>
                </c:pt>
                <c:pt idx="9843">
                  <c:v>16.545999999999999</c:v>
                </c:pt>
                <c:pt idx="9844">
                  <c:v>16.545000000000002</c:v>
                </c:pt>
                <c:pt idx="9845">
                  <c:v>16.545000000000002</c:v>
                </c:pt>
                <c:pt idx="9846">
                  <c:v>16.526</c:v>
                </c:pt>
                <c:pt idx="9847">
                  <c:v>16.521999999999998</c:v>
                </c:pt>
                <c:pt idx="9848">
                  <c:v>16.526</c:v>
                </c:pt>
                <c:pt idx="9849">
                  <c:v>16.515999999999998</c:v>
                </c:pt>
                <c:pt idx="9850">
                  <c:v>16.54</c:v>
                </c:pt>
                <c:pt idx="9851">
                  <c:v>16.475999999999999</c:v>
                </c:pt>
                <c:pt idx="9852">
                  <c:v>16.303000000000001</c:v>
                </c:pt>
                <c:pt idx="9853">
                  <c:v>16.225999999999999</c:v>
                </c:pt>
                <c:pt idx="9854">
                  <c:v>16.126999999999999</c:v>
                </c:pt>
                <c:pt idx="9855">
                  <c:v>16.061</c:v>
                </c:pt>
                <c:pt idx="9856">
                  <c:v>16.050999999999998</c:v>
                </c:pt>
                <c:pt idx="9857">
                  <c:v>16.053000000000001</c:v>
                </c:pt>
                <c:pt idx="9858">
                  <c:v>16.065000000000001</c:v>
                </c:pt>
                <c:pt idx="9859">
                  <c:v>16.111000000000001</c:v>
                </c:pt>
                <c:pt idx="9860">
                  <c:v>16.181999999999999</c:v>
                </c:pt>
                <c:pt idx="9861">
                  <c:v>16.175000000000001</c:v>
                </c:pt>
                <c:pt idx="9862">
                  <c:v>16.302</c:v>
                </c:pt>
                <c:pt idx="9863">
                  <c:v>16.132000000000001</c:v>
                </c:pt>
                <c:pt idx="9864">
                  <c:v>16.155000000000001</c:v>
                </c:pt>
                <c:pt idx="9865">
                  <c:v>16.097999999999999</c:v>
                </c:pt>
                <c:pt idx="9866">
                  <c:v>16.248999999999999</c:v>
                </c:pt>
                <c:pt idx="9867">
                  <c:v>16.260000000000002</c:v>
                </c:pt>
                <c:pt idx="9868">
                  <c:v>15.606999999999999</c:v>
                </c:pt>
                <c:pt idx="9869">
                  <c:v>15.051</c:v>
                </c:pt>
                <c:pt idx="9870">
                  <c:v>14.680999999999999</c:v>
                </c:pt>
                <c:pt idx="9871">
                  <c:v>14.48</c:v>
                </c:pt>
                <c:pt idx="9872">
                  <c:v>14.436</c:v>
                </c:pt>
                <c:pt idx="9873">
                  <c:v>14.295999999999999</c:v>
                </c:pt>
                <c:pt idx="9874">
                  <c:v>13.929</c:v>
                </c:pt>
                <c:pt idx="9875">
                  <c:v>13.917999999999999</c:v>
                </c:pt>
                <c:pt idx="9876">
                  <c:v>13.88</c:v>
                </c:pt>
                <c:pt idx="9877">
                  <c:v>13.855</c:v>
                </c:pt>
                <c:pt idx="9878">
                  <c:v>13.866</c:v>
                </c:pt>
                <c:pt idx="9879">
                  <c:v>13.744999999999999</c:v>
                </c:pt>
                <c:pt idx="9880">
                  <c:v>13.243</c:v>
                </c:pt>
                <c:pt idx="9881">
                  <c:v>12.82</c:v>
                </c:pt>
                <c:pt idx="9882">
                  <c:v>12.61</c:v>
                </c:pt>
                <c:pt idx="9883">
                  <c:v>12.19</c:v>
                </c:pt>
                <c:pt idx="9884">
                  <c:v>12.07</c:v>
                </c:pt>
                <c:pt idx="9885">
                  <c:v>11.975</c:v>
                </c:pt>
                <c:pt idx="9886">
                  <c:v>11.811</c:v>
                </c:pt>
                <c:pt idx="9887">
                  <c:v>11.613</c:v>
                </c:pt>
                <c:pt idx="9888">
                  <c:v>11.81</c:v>
                </c:pt>
                <c:pt idx="9889">
                  <c:v>11.968</c:v>
                </c:pt>
                <c:pt idx="9890">
                  <c:v>12.013</c:v>
                </c:pt>
                <c:pt idx="9891">
                  <c:v>12.731999999999999</c:v>
                </c:pt>
                <c:pt idx="9892">
                  <c:v>13.192</c:v>
                </c:pt>
                <c:pt idx="9893">
                  <c:v>13.37</c:v>
                </c:pt>
                <c:pt idx="9894">
                  <c:v>14.217000000000001</c:v>
                </c:pt>
                <c:pt idx="9895">
                  <c:v>14.606999999999999</c:v>
                </c:pt>
                <c:pt idx="9896">
                  <c:v>14.752000000000001</c:v>
                </c:pt>
                <c:pt idx="9897">
                  <c:v>14.973000000000001</c:v>
                </c:pt>
                <c:pt idx="9898">
                  <c:v>15.584</c:v>
                </c:pt>
                <c:pt idx="9899">
                  <c:v>15.577999999999999</c:v>
                </c:pt>
                <c:pt idx="9900">
                  <c:v>15.927</c:v>
                </c:pt>
                <c:pt idx="9901">
                  <c:v>15.914</c:v>
                </c:pt>
                <c:pt idx="9902">
                  <c:v>16.033000000000001</c:v>
                </c:pt>
                <c:pt idx="9903">
                  <c:v>16.001999999999999</c:v>
                </c:pt>
                <c:pt idx="9904">
                  <c:v>15.891999999999999</c:v>
                </c:pt>
                <c:pt idx="9905">
                  <c:v>16.097000000000001</c:v>
                </c:pt>
                <c:pt idx="9906">
                  <c:v>16.068999999999999</c:v>
                </c:pt>
                <c:pt idx="9907">
                  <c:v>16.148</c:v>
                </c:pt>
                <c:pt idx="9908">
                  <c:v>16.082000000000001</c:v>
                </c:pt>
                <c:pt idx="9909">
                  <c:v>16.055</c:v>
                </c:pt>
                <c:pt idx="9910">
                  <c:v>15.913</c:v>
                </c:pt>
                <c:pt idx="9911">
                  <c:v>15.901</c:v>
                </c:pt>
                <c:pt idx="9912">
                  <c:v>15.923</c:v>
                </c:pt>
                <c:pt idx="9913">
                  <c:v>16.088999999999999</c:v>
                </c:pt>
                <c:pt idx="9914">
                  <c:v>16.114999999999998</c:v>
                </c:pt>
                <c:pt idx="9915">
                  <c:v>16.113</c:v>
                </c:pt>
                <c:pt idx="9916">
                  <c:v>16.266999999999999</c:v>
                </c:pt>
                <c:pt idx="9917">
                  <c:v>16.297000000000001</c:v>
                </c:pt>
                <c:pt idx="9918">
                  <c:v>16.398</c:v>
                </c:pt>
                <c:pt idx="9919">
                  <c:v>16.396000000000001</c:v>
                </c:pt>
                <c:pt idx="9920">
                  <c:v>16.420000000000002</c:v>
                </c:pt>
                <c:pt idx="9921">
                  <c:v>16.420000000000002</c:v>
                </c:pt>
                <c:pt idx="9922">
                  <c:v>16.437999999999999</c:v>
                </c:pt>
                <c:pt idx="9923">
                  <c:v>16.408999999999999</c:v>
                </c:pt>
                <c:pt idx="9924">
                  <c:v>16.358000000000001</c:v>
                </c:pt>
                <c:pt idx="9925">
                  <c:v>16.231000000000002</c:v>
                </c:pt>
                <c:pt idx="9926">
                  <c:v>16.238</c:v>
                </c:pt>
                <c:pt idx="9927">
                  <c:v>16.259</c:v>
                </c:pt>
                <c:pt idx="9928">
                  <c:v>16.388000000000002</c:v>
                </c:pt>
                <c:pt idx="9929">
                  <c:v>16.449000000000002</c:v>
                </c:pt>
                <c:pt idx="9930">
                  <c:v>16.478000000000002</c:v>
                </c:pt>
                <c:pt idx="9931">
                  <c:v>16.536999999999999</c:v>
                </c:pt>
                <c:pt idx="9932">
                  <c:v>16.54</c:v>
                </c:pt>
                <c:pt idx="9933">
                  <c:v>16.544</c:v>
                </c:pt>
                <c:pt idx="9934">
                  <c:v>16.581</c:v>
                </c:pt>
                <c:pt idx="9935">
                  <c:v>16.602</c:v>
                </c:pt>
                <c:pt idx="9936">
                  <c:v>16.581</c:v>
                </c:pt>
                <c:pt idx="9937">
                  <c:v>16.568000000000001</c:v>
                </c:pt>
                <c:pt idx="9938">
                  <c:v>16.568000000000001</c:v>
                </c:pt>
                <c:pt idx="9939">
                  <c:v>16.568000000000001</c:v>
                </c:pt>
                <c:pt idx="9940">
                  <c:v>16.611999999999998</c:v>
                </c:pt>
                <c:pt idx="9941">
                  <c:v>16.640999999999998</c:v>
                </c:pt>
                <c:pt idx="9942">
                  <c:v>16.672000000000001</c:v>
                </c:pt>
                <c:pt idx="9943">
                  <c:v>16.710999999999999</c:v>
                </c:pt>
                <c:pt idx="9944">
                  <c:v>16.716000000000001</c:v>
                </c:pt>
                <c:pt idx="9945">
                  <c:v>16.715</c:v>
                </c:pt>
                <c:pt idx="9946">
                  <c:v>16.713000000000001</c:v>
                </c:pt>
                <c:pt idx="9947">
                  <c:v>16.652999999999999</c:v>
                </c:pt>
                <c:pt idx="9948">
                  <c:v>16.617999999999999</c:v>
                </c:pt>
                <c:pt idx="9949">
                  <c:v>16.62</c:v>
                </c:pt>
                <c:pt idx="9950">
                  <c:v>16.655000000000001</c:v>
                </c:pt>
                <c:pt idx="9951">
                  <c:v>16.677</c:v>
                </c:pt>
                <c:pt idx="9952">
                  <c:v>16.687999999999999</c:v>
                </c:pt>
                <c:pt idx="9953">
                  <c:v>16.702000000000002</c:v>
                </c:pt>
                <c:pt idx="9954">
                  <c:v>16.707000000000001</c:v>
                </c:pt>
                <c:pt idx="9955">
                  <c:v>16.707000000000001</c:v>
                </c:pt>
                <c:pt idx="9956">
                  <c:v>16.698</c:v>
                </c:pt>
                <c:pt idx="9957">
                  <c:v>16.706</c:v>
                </c:pt>
                <c:pt idx="9958">
                  <c:v>16.686</c:v>
                </c:pt>
                <c:pt idx="9959">
                  <c:v>16.693999999999999</c:v>
                </c:pt>
                <c:pt idx="9960">
                  <c:v>16.693000000000001</c:v>
                </c:pt>
                <c:pt idx="9961">
                  <c:v>16.687000000000001</c:v>
                </c:pt>
                <c:pt idx="9962">
                  <c:v>16.591999999999999</c:v>
                </c:pt>
                <c:pt idx="9963">
                  <c:v>16.579000000000001</c:v>
                </c:pt>
                <c:pt idx="9964">
                  <c:v>16.568000000000001</c:v>
                </c:pt>
                <c:pt idx="9965">
                  <c:v>16.556999999999999</c:v>
                </c:pt>
                <c:pt idx="9966">
                  <c:v>16.556000000000001</c:v>
                </c:pt>
                <c:pt idx="9967">
                  <c:v>16.542000000000002</c:v>
                </c:pt>
                <c:pt idx="9968">
                  <c:v>16.504999999999999</c:v>
                </c:pt>
                <c:pt idx="9969">
                  <c:v>16.481999999999999</c:v>
                </c:pt>
                <c:pt idx="9970">
                  <c:v>16.48</c:v>
                </c:pt>
                <c:pt idx="9971">
                  <c:v>16.472999999999999</c:v>
                </c:pt>
                <c:pt idx="9972">
                  <c:v>16.456</c:v>
                </c:pt>
                <c:pt idx="9973">
                  <c:v>16.454000000000001</c:v>
                </c:pt>
                <c:pt idx="9974">
                  <c:v>16.454000000000001</c:v>
                </c:pt>
                <c:pt idx="9975">
                  <c:v>16.423999999999999</c:v>
                </c:pt>
                <c:pt idx="9976">
                  <c:v>16.395</c:v>
                </c:pt>
                <c:pt idx="9977">
                  <c:v>16.350000000000001</c:v>
                </c:pt>
                <c:pt idx="9978">
                  <c:v>16.335999999999999</c:v>
                </c:pt>
                <c:pt idx="9979">
                  <c:v>16.338000000000001</c:v>
                </c:pt>
                <c:pt idx="9980">
                  <c:v>16.350999999999999</c:v>
                </c:pt>
                <c:pt idx="9981">
                  <c:v>16.338000000000001</c:v>
                </c:pt>
                <c:pt idx="9982">
                  <c:v>16.300999999999998</c:v>
                </c:pt>
                <c:pt idx="9983">
                  <c:v>16.295000000000002</c:v>
                </c:pt>
                <c:pt idx="9984">
                  <c:v>16.268999999999998</c:v>
                </c:pt>
                <c:pt idx="9985">
                  <c:v>16.265000000000001</c:v>
                </c:pt>
                <c:pt idx="9986">
                  <c:v>16.265000000000001</c:v>
                </c:pt>
                <c:pt idx="9987">
                  <c:v>16.263999999999999</c:v>
                </c:pt>
                <c:pt idx="9988">
                  <c:v>16.271999999999998</c:v>
                </c:pt>
                <c:pt idx="9989">
                  <c:v>16.271999999999998</c:v>
                </c:pt>
                <c:pt idx="9990">
                  <c:v>16.277999999999999</c:v>
                </c:pt>
                <c:pt idx="9991">
                  <c:v>16.279</c:v>
                </c:pt>
                <c:pt idx="9992">
                  <c:v>16.286000000000001</c:v>
                </c:pt>
                <c:pt idx="9993">
                  <c:v>16.283000000000001</c:v>
                </c:pt>
                <c:pt idx="9994">
                  <c:v>16.315000000000001</c:v>
                </c:pt>
                <c:pt idx="9995">
                  <c:v>16.331</c:v>
                </c:pt>
                <c:pt idx="9996">
                  <c:v>16.352</c:v>
                </c:pt>
                <c:pt idx="9997">
                  <c:v>16.352</c:v>
                </c:pt>
                <c:pt idx="9998">
                  <c:v>16.367000000000001</c:v>
                </c:pt>
                <c:pt idx="9999">
                  <c:v>16.359000000000002</c:v>
                </c:pt>
                <c:pt idx="10000">
                  <c:v>16.341000000000001</c:v>
                </c:pt>
                <c:pt idx="10001">
                  <c:v>16.314</c:v>
                </c:pt>
                <c:pt idx="10002">
                  <c:v>16.300999999999998</c:v>
                </c:pt>
                <c:pt idx="10003">
                  <c:v>16.286999999999999</c:v>
                </c:pt>
                <c:pt idx="10004">
                  <c:v>16.193999999999999</c:v>
                </c:pt>
                <c:pt idx="10005">
                  <c:v>16.192</c:v>
                </c:pt>
                <c:pt idx="10006">
                  <c:v>16.189</c:v>
                </c:pt>
                <c:pt idx="10007">
                  <c:v>16.172000000000001</c:v>
                </c:pt>
                <c:pt idx="10008">
                  <c:v>16.09</c:v>
                </c:pt>
                <c:pt idx="10009">
                  <c:v>16.084</c:v>
                </c:pt>
                <c:pt idx="10010">
                  <c:v>16.082000000000001</c:v>
                </c:pt>
                <c:pt idx="10011">
                  <c:v>16.058</c:v>
                </c:pt>
                <c:pt idx="10012">
                  <c:v>16.056999999999999</c:v>
                </c:pt>
                <c:pt idx="10013">
                  <c:v>16.100000000000001</c:v>
                </c:pt>
                <c:pt idx="10014">
                  <c:v>16.14</c:v>
                </c:pt>
                <c:pt idx="10015">
                  <c:v>16.190999999999999</c:v>
                </c:pt>
                <c:pt idx="10016">
                  <c:v>16.222999999999999</c:v>
                </c:pt>
                <c:pt idx="10017">
                  <c:v>16.259</c:v>
                </c:pt>
                <c:pt idx="10018">
                  <c:v>16.268999999999998</c:v>
                </c:pt>
                <c:pt idx="10019">
                  <c:v>16.29</c:v>
                </c:pt>
                <c:pt idx="10020">
                  <c:v>16.303999999999998</c:v>
                </c:pt>
                <c:pt idx="10021">
                  <c:v>16.297999999999998</c:v>
                </c:pt>
                <c:pt idx="10022">
                  <c:v>16.291</c:v>
                </c:pt>
                <c:pt idx="10023">
                  <c:v>16.279</c:v>
                </c:pt>
                <c:pt idx="10024">
                  <c:v>16.248999999999999</c:v>
                </c:pt>
                <c:pt idx="10025">
                  <c:v>16.164000000000001</c:v>
                </c:pt>
                <c:pt idx="10026">
                  <c:v>16.164000000000001</c:v>
                </c:pt>
                <c:pt idx="10027">
                  <c:v>16.163</c:v>
                </c:pt>
                <c:pt idx="10028">
                  <c:v>16.158999999999999</c:v>
                </c:pt>
                <c:pt idx="10029">
                  <c:v>16.07</c:v>
                </c:pt>
                <c:pt idx="10030">
                  <c:v>16.062999999999999</c:v>
                </c:pt>
                <c:pt idx="10031">
                  <c:v>16.091000000000001</c:v>
                </c:pt>
                <c:pt idx="10032">
                  <c:v>16.04</c:v>
                </c:pt>
                <c:pt idx="10033">
                  <c:v>16.004999999999999</c:v>
                </c:pt>
                <c:pt idx="10034">
                  <c:v>15.946999999999999</c:v>
                </c:pt>
                <c:pt idx="10035">
                  <c:v>15.916</c:v>
                </c:pt>
                <c:pt idx="10036">
                  <c:v>15.914999999999999</c:v>
                </c:pt>
                <c:pt idx="10037">
                  <c:v>15.875</c:v>
                </c:pt>
                <c:pt idx="10038">
                  <c:v>15.856999999999999</c:v>
                </c:pt>
                <c:pt idx="10039">
                  <c:v>15.831</c:v>
                </c:pt>
                <c:pt idx="10040">
                  <c:v>15.811999999999999</c:v>
                </c:pt>
                <c:pt idx="10041">
                  <c:v>15.801</c:v>
                </c:pt>
                <c:pt idx="10042">
                  <c:v>15.757999999999999</c:v>
                </c:pt>
                <c:pt idx="10043">
                  <c:v>15.7</c:v>
                </c:pt>
                <c:pt idx="10044">
                  <c:v>15.698</c:v>
                </c:pt>
                <c:pt idx="10045">
                  <c:v>15.696999999999999</c:v>
                </c:pt>
                <c:pt idx="10046">
                  <c:v>15.696999999999999</c:v>
                </c:pt>
                <c:pt idx="10047">
                  <c:v>15.688000000000001</c:v>
                </c:pt>
                <c:pt idx="10048">
                  <c:v>15.689</c:v>
                </c:pt>
                <c:pt idx="10049">
                  <c:v>15.7</c:v>
                </c:pt>
                <c:pt idx="10050">
                  <c:v>15.7</c:v>
                </c:pt>
                <c:pt idx="10051">
                  <c:v>15.717000000000001</c:v>
                </c:pt>
                <c:pt idx="10052">
                  <c:v>15.723000000000001</c:v>
                </c:pt>
                <c:pt idx="10053">
                  <c:v>15.746</c:v>
                </c:pt>
                <c:pt idx="10054">
                  <c:v>15.788</c:v>
                </c:pt>
                <c:pt idx="10055">
                  <c:v>15.794</c:v>
                </c:pt>
                <c:pt idx="10056">
                  <c:v>15.840999999999999</c:v>
                </c:pt>
                <c:pt idx="10057">
                  <c:v>16.010999999999999</c:v>
                </c:pt>
                <c:pt idx="10058">
                  <c:v>16.007999999999999</c:v>
                </c:pt>
                <c:pt idx="10059">
                  <c:v>15.999000000000001</c:v>
                </c:pt>
                <c:pt idx="10060">
                  <c:v>15.996</c:v>
                </c:pt>
                <c:pt idx="10061">
                  <c:v>15.978</c:v>
                </c:pt>
                <c:pt idx="10062">
                  <c:v>15.981999999999999</c:v>
                </c:pt>
                <c:pt idx="10063">
                  <c:v>15.976000000000001</c:v>
                </c:pt>
                <c:pt idx="10064">
                  <c:v>15.968</c:v>
                </c:pt>
                <c:pt idx="10065">
                  <c:v>15.973000000000001</c:v>
                </c:pt>
                <c:pt idx="10066">
                  <c:v>15.972</c:v>
                </c:pt>
                <c:pt idx="10067">
                  <c:v>15.972</c:v>
                </c:pt>
                <c:pt idx="10068">
                  <c:v>15.974</c:v>
                </c:pt>
                <c:pt idx="10069">
                  <c:v>15.984</c:v>
                </c:pt>
                <c:pt idx="10070">
                  <c:v>15.993</c:v>
                </c:pt>
                <c:pt idx="10071">
                  <c:v>16.003</c:v>
                </c:pt>
                <c:pt idx="10072">
                  <c:v>16.012</c:v>
                </c:pt>
                <c:pt idx="10073">
                  <c:v>16.029</c:v>
                </c:pt>
                <c:pt idx="10074">
                  <c:v>16.027999999999999</c:v>
                </c:pt>
                <c:pt idx="10075">
                  <c:v>16.035</c:v>
                </c:pt>
                <c:pt idx="10076">
                  <c:v>16.04</c:v>
                </c:pt>
                <c:pt idx="10077">
                  <c:v>16.024999999999999</c:v>
                </c:pt>
                <c:pt idx="10078">
                  <c:v>16.024999999999999</c:v>
                </c:pt>
                <c:pt idx="10079">
                  <c:v>16.027999999999999</c:v>
                </c:pt>
                <c:pt idx="10080">
                  <c:v>16.026</c:v>
                </c:pt>
                <c:pt idx="10081">
                  <c:v>16.04</c:v>
                </c:pt>
                <c:pt idx="10082">
                  <c:v>16.044</c:v>
                </c:pt>
                <c:pt idx="10083">
                  <c:v>16.116</c:v>
                </c:pt>
                <c:pt idx="10084">
                  <c:v>16.135000000000002</c:v>
                </c:pt>
                <c:pt idx="10085">
                  <c:v>16.260999999999999</c:v>
                </c:pt>
                <c:pt idx="10086">
                  <c:v>16.388000000000002</c:v>
                </c:pt>
                <c:pt idx="10087">
                  <c:v>16.622</c:v>
                </c:pt>
                <c:pt idx="10088">
                  <c:v>16.640999999999998</c:v>
                </c:pt>
                <c:pt idx="10089">
                  <c:v>16.641999999999999</c:v>
                </c:pt>
                <c:pt idx="10090">
                  <c:v>16.655000000000001</c:v>
                </c:pt>
                <c:pt idx="10091">
                  <c:v>16.686</c:v>
                </c:pt>
                <c:pt idx="10092">
                  <c:v>16.721</c:v>
                </c:pt>
                <c:pt idx="10093">
                  <c:v>16.73</c:v>
                </c:pt>
                <c:pt idx="10094">
                  <c:v>16.741</c:v>
                </c:pt>
                <c:pt idx="10095">
                  <c:v>16.757000000000001</c:v>
                </c:pt>
                <c:pt idx="10096">
                  <c:v>16.77</c:v>
                </c:pt>
                <c:pt idx="10097">
                  <c:v>16.774000000000001</c:v>
                </c:pt>
                <c:pt idx="10098">
                  <c:v>16.786999999999999</c:v>
                </c:pt>
                <c:pt idx="10099">
                  <c:v>16.786999999999999</c:v>
                </c:pt>
                <c:pt idx="10100">
                  <c:v>16.786000000000001</c:v>
                </c:pt>
                <c:pt idx="10101">
                  <c:v>16.786000000000001</c:v>
                </c:pt>
                <c:pt idx="10102">
                  <c:v>16.786999999999999</c:v>
                </c:pt>
                <c:pt idx="10103">
                  <c:v>16.777999999999999</c:v>
                </c:pt>
                <c:pt idx="10104">
                  <c:v>16.779</c:v>
                </c:pt>
                <c:pt idx="10105">
                  <c:v>16.795999999999999</c:v>
                </c:pt>
                <c:pt idx="10106">
                  <c:v>16.850999999999999</c:v>
                </c:pt>
                <c:pt idx="10107">
                  <c:v>16.841000000000001</c:v>
                </c:pt>
                <c:pt idx="10108">
                  <c:v>16.834</c:v>
                </c:pt>
                <c:pt idx="10109">
                  <c:v>16.821999999999999</c:v>
                </c:pt>
                <c:pt idx="10110">
                  <c:v>16.821000000000002</c:v>
                </c:pt>
                <c:pt idx="10111">
                  <c:v>16.788</c:v>
                </c:pt>
                <c:pt idx="10112">
                  <c:v>16.783000000000001</c:v>
                </c:pt>
                <c:pt idx="10113">
                  <c:v>16.780999999999999</c:v>
                </c:pt>
                <c:pt idx="10114">
                  <c:v>16.776</c:v>
                </c:pt>
                <c:pt idx="10115">
                  <c:v>16.751999999999999</c:v>
                </c:pt>
                <c:pt idx="10116">
                  <c:v>16.734999999999999</c:v>
                </c:pt>
                <c:pt idx="10117">
                  <c:v>16.713999999999999</c:v>
                </c:pt>
                <c:pt idx="10118">
                  <c:v>16.696000000000002</c:v>
                </c:pt>
                <c:pt idx="10119">
                  <c:v>16.655000000000001</c:v>
                </c:pt>
                <c:pt idx="10120">
                  <c:v>16.649000000000001</c:v>
                </c:pt>
                <c:pt idx="10121">
                  <c:v>16.664999999999999</c:v>
                </c:pt>
                <c:pt idx="10122">
                  <c:v>16.690999999999999</c:v>
                </c:pt>
                <c:pt idx="10123">
                  <c:v>16.690000000000001</c:v>
                </c:pt>
                <c:pt idx="10124">
                  <c:v>16.699000000000002</c:v>
                </c:pt>
                <c:pt idx="10125">
                  <c:v>16.7</c:v>
                </c:pt>
                <c:pt idx="10126">
                  <c:v>16.696999999999999</c:v>
                </c:pt>
                <c:pt idx="10127">
                  <c:v>16.684999999999999</c:v>
                </c:pt>
                <c:pt idx="10128">
                  <c:v>16.66</c:v>
                </c:pt>
                <c:pt idx="10129">
                  <c:v>16.657</c:v>
                </c:pt>
                <c:pt idx="10130">
                  <c:v>16.651</c:v>
                </c:pt>
                <c:pt idx="10131">
                  <c:v>16.643999999999998</c:v>
                </c:pt>
                <c:pt idx="10132">
                  <c:v>16.632000000000001</c:v>
                </c:pt>
                <c:pt idx="10133">
                  <c:v>16.623999999999999</c:v>
                </c:pt>
                <c:pt idx="10134">
                  <c:v>16.637</c:v>
                </c:pt>
                <c:pt idx="10135">
                  <c:v>16.638000000000002</c:v>
                </c:pt>
                <c:pt idx="10136">
                  <c:v>16.648</c:v>
                </c:pt>
                <c:pt idx="10137">
                  <c:v>16.655000000000001</c:v>
                </c:pt>
                <c:pt idx="10138">
                  <c:v>16.675000000000001</c:v>
                </c:pt>
                <c:pt idx="10139">
                  <c:v>16.698</c:v>
                </c:pt>
                <c:pt idx="10140">
                  <c:v>16.71</c:v>
                </c:pt>
                <c:pt idx="10141">
                  <c:v>16.716000000000001</c:v>
                </c:pt>
                <c:pt idx="10142">
                  <c:v>16.734000000000002</c:v>
                </c:pt>
                <c:pt idx="10143">
                  <c:v>16.742000000000001</c:v>
                </c:pt>
                <c:pt idx="10144">
                  <c:v>16.742000000000001</c:v>
                </c:pt>
                <c:pt idx="10145">
                  <c:v>16.724</c:v>
                </c:pt>
                <c:pt idx="10146">
                  <c:v>16.710999999999999</c:v>
                </c:pt>
                <c:pt idx="10147">
                  <c:v>16.678000000000001</c:v>
                </c:pt>
                <c:pt idx="10148">
                  <c:v>16.672999999999998</c:v>
                </c:pt>
                <c:pt idx="10149">
                  <c:v>16.645</c:v>
                </c:pt>
                <c:pt idx="10150">
                  <c:v>16.623000000000001</c:v>
                </c:pt>
                <c:pt idx="10151">
                  <c:v>16.617999999999999</c:v>
                </c:pt>
                <c:pt idx="10152">
                  <c:v>16.623999999999999</c:v>
                </c:pt>
                <c:pt idx="10153">
                  <c:v>16.638000000000002</c:v>
                </c:pt>
                <c:pt idx="10154">
                  <c:v>16.640999999999998</c:v>
                </c:pt>
                <c:pt idx="10155">
                  <c:v>16.623000000000001</c:v>
                </c:pt>
                <c:pt idx="10156">
                  <c:v>16.620999999999999</c:v>
                </c:pt>
                <c:pt idx="10157">
                  <c:v>16.62</c:v>
                </c:pt>
                <c:pt idx="10158">
                  <c:v>16.609000000000002</c:v>
                </c:pt>
                <c:pt idx="10159">
                  <c:v>16.606000000000002</c:v>
                </c:pt>
                <c:pt idx="10160">
                  <c:v>16.515999999999998</c:v>
                </c:pt>
                <c:pt idx="10161">
                  <c:v>16.471</c:v>
                </c:pt>
                <c:pt idx="10162">
                  <c:v>16.457999999999998</c:v>
                </c:pt>
                <c:pt idx="10163">
                  <c:v>16.238</c:v>
                </c:pt>
                <c:pt idx="10164">
                  <c:v>16.097000000000001</c:v>
                </c:pt>
                <c:pt idx="10165">
                  <c:v>16.082999999999998</c:v>
                </c:pt>
                <c:pt idx="10166">
                  <c:v>15.904999999999999</c:v>
                </c:pt>
                <c:pt idx="10167">
                  <c:v>15.819000000000001</c:v>
                </c:pt>
                <c:pt idx="10168">
                  <c:v>15.759</c:v>
                </c:pt>
                <c:pt idx="10169">
                  <c:v>15.699</c:v>
                </c:pt>
                <c:pt idx="10170">
                  <c:v>15.59</c:v>
                </c:pt>
                <c:pt idx="10171">
                  <c:v>15.608000000000001</c:v>
                </c:pt>
                <c:pt idx="10172">
                  <c:v>15.56</c:v>
                </c:pt>
                <c:pt idx="10173">
                  <c:v>15.493</c:v>
                </c:pt>
                <c:pt idx="10174">
                  <c:v>15.420999999999999</c:v>
                </c:pt>
                <c:pt idx="10175">
                  <c:v>15.497</c:v>
                </c:pt>
                <c:pt idx="10176">
                  <c:v>15.526</c:v>
                </c:pt>
                <c:pt idx="10177">
                  <c:v>15.62</c:v>
                </c:pt>
                <c:pt idx="10178">
                  <c:v>15.585000000000001</c:v>
                </c:pt>
                <c:pt idx="10179">
                  <c:v>15.617000000000001</c:v>
                </c:pt>
                <c:pt idx="10180">
                  <c:v>15.638</c:v>
                </c:pt>
                <c:pt idx="10181">
                  <c:v>15.756</c:v>
                </c:pt>
                <c:pt idx="10182">
                  <c:v>15.752000000000001</c:v>
                </c:pt>
                <c:pt idx="10183">
                  <c:v>15.754</c:v>
                </c:pt>
                <c:pt idx="10184">
                  <c:v>15.773</c:v>
                </c:pt>
                <c:pt idx="10185">
                  <c:v>15.847</c:v>
                </c:pt>
                <c:pt idx="10186">
                  <c:v>15.939</c:v>
                </c:pt>
                <c:pt idx="10187">
                  <c:v>15.971</c:v>
                </c:pt>
                <c:pt idx="10188">
                  <c:v>15.981999999999999</c:v>
                </c:pt>
                <c:pt idx="10189">
                  <c:v>16.004000000000001</c:v>
                </c:pt>
                <c:pt idx="10190">
                  <c:v>16.052</c:v>
                </c:pt>
                <c:pt idx="10191">
                  <c:v>16.068999999999999</c:v>
                </c:pt>
                <c:pt idx="10192">
                  <c:v>16.062999999999999</c:v>
                </c:pt>
                <c:pt idx="10193">
                  <c:v>16.023</c:v>
                </c:pt>
                <c:pt idx="10194">
                  <c:v>16.02</c:v>
                </c:pt>
                <c:pt idx="10195">
                  <c:v>16.024999999999999</c:v>
                </c:pt>
                <c:pt idx="10196">
                  <c:v>15.991</c:v>
                </c:pt>
                <c:pt idx="10197">
                  <c:v>15.975</c:v>
                </c:pt>
                <c:pt idx="10198">
                  <c:v>15.984</c:v>
                </c:pt>
                <c:pt idx="10199">
                  <c:v>16.032</c:v>
                </c:pt>
                <c:pt idx="10200">
                  <c:v>16.05</c:v>
                </c:pt>
                <c:pt idx="10201">
                  <c:v>16.05</c:v>
                </c:pt>
                <c:pt idx="10202">
                  <c:v>16.05</c:v>
                </c:pt>
                <c:pt idx="10203">
                  <c:v>16.056000000000001</c:v>
                </c:pt>
                <c:pt idx="10204">
                  <c:v>16.103000000000002</c:v>
                </c:pt>
                <c:pt idx="10205">
                  <c:v>16.163</c:v>
                </c:pt>
                <c:pt idx="10206">
                  <c:v>16.164000000000001</c:v>
                </c:pt>
                <c:pt idx="10207">
                  <c:v>16.155999999999999</c:v>
                </c:pt>
                <c:pt idx="10208">
                  <c:v>16.218</c:v>
                </c:pt>
                <c:pt idx="10209">
                  <c:v>16.236999999999998</c:v>
                </c:pt>
                <c:pt idx="10210">
                  <c:v>16.248999999999999</c:v>
                </c:pt>
                <c:pt idx="10211">
                  <c:v>16.222000000000001</c:v>
                </c:pt>
                <c:pt idx="10212">
                  <c:v>16.303000000000001</c:v>
                </c:pt>
                <c:pt idx="10213">
                  <c:v>16.309999999999999</c:v>
                </c:pt>
                <c:pt idx="10214">
                  <c:v>16.309000000000001</c:v>
                </c:pt>
                <c:pt idx="10215">
                  <c:v>16.289000000000001</c:v>
                </c:pt>
                <c:pt idx="10216">
                  <c:v>16.297999999999998</c:v>
                </c:pt>
                <c:pt idx="10217">
                  <c:v>16.298999999999999</c:v>
                </c:pt>
                <c:pt idx="10218">
                  <c:v>16.317</c:v>
                </c:pt>
                <c:pt idx="10219">
                  <c:v>16.323</c:v>
                </c:pt>
                <c:pt idx="10220">
                  <c:v>16.327000000000002</c:v>
                </c:pt>
                <c:pt idx="10221">
                  <c:v>16.318999999999999</c:v>
                </c:pt>
                <c:pt idx="10222">
                  <c:v>16.338999999999999</c:v>
                </c:pt>
                <c:pt idx="10223">
                  <c:v>16.376999999999999</c:v>
                </c:pt>
                <c:pt idx="10224">
                  <c:v>16.387</c:v>
                </c:pt>
                <c:pt idx="10225">
                  <c:v>16.401</c:v>
                </c:pt>
                <c:pt idx="10226">
                  <c:v>16.411000000000001</c:v>
                </c:pt>
                <c:pt idx="10227">
                  <c:v>16.419</c:v>
                </c:pt>
                <c:pt idx="10228">
                  <c:v>16.423999999999999</c:v>
                </c:pt>
                <c:pt idx="10229">
                  <c:v>16.459</c:v>
                </c:pt>
                <c:pt idx="10230">
                  <c:v>16.5</c:v>
                </c:pt>
                <c:pt idx="10231">
                  <c:v>16.501000000000001</c:v>
                </c:pt>
                <c:pt idx="10232">
                  <c:v>16.527999999999999</c:v>
                </c:pt>
                <c:pt idx="10233">
                  <c:v>16.640999999999998</c:v>
                </c:pt>
                <c:pt idx="10234">
                  <c:v>16.658999999999999</c:v>
                </c:pt>
                <c:pt idx="10235">
                  <c:v>16.664999999999999</c:v>
                </c:pt>
                <c:pt idx="10236">
                  <c:v>16.707000000000001</c:v>
                </c:pt>
                <c:pt idx="10237">
                  <c:v>16.710999999999999</c:v>
                </c:pt>
                <c:pt idx="10238">
                  <c:v>16.716999999999999</c:v>
                </c:pt>
                <c:pt idx="10239">
                  <c:v>16.713999999999999</c:v>
                </c:pt>
                <c:pt idx="10240">
                  <c:v>16.725000000000001</c:v>
                </c:pt>
                <c:pt idx="10241">
                  <c:v>16.733000000000001</c:v>
                </c:pt>
                <c:pt idx="10242">
                  <c:v>16.734999999999999</c:v>
                </c:pt>
                <c:pt idx="10243">
                  <c:v>16.742000000000001</c:v>
                </c:pt>
                <c:pt idx="10244">
                  <c:v>16.751000000000001</c:v>
                </c:pt>
                <c:pt idx="10245">
                  <c:v>16.759</c:v>
                </c:pt>
                <c:pt idx="10246">
                  <c:v>16.754000000000001</c:v>
                </c:pt>
                <c:pt idx="10247">
                  <c:v>16.748000000000001</c:v>
                </c:pt>
                <c:pt idx="10248">
                  <c:v>16.745999999999999</c:v>
                </c:pt>
                <c:pt idx="10249">
                  <c:v>16.745999999999999</c:v>
                </c:pt>
                <c:pt idx="10250">
                  <c:v>16.747</c:v>
                </c:pt>
                <c:pt idx="10251">
                  <c:v>16.75</c:v>
                </c:pt>
                <c:pt idx="10252">
                  <c:v>16.754000000000001</c:v>
                </c:pt>
                <c:pt idx="10253">
                  <c:v>16.748999999999999</c:v>
                </c:pt>
                <c:pt idx="10254">
                  <c:v>16.748999999999999</c:v>
                </c:pt>
                <c:pt idx="10255">
                  <c:v>16.748000000000001</c:v>
                </c:pt>
                <c:pt idx="10256">
                  <c:v>16.748999999999999</c:v>
                </c:pt>
                <c:pt idx="10257">
                  <c:v>16.751999999999999</c:v>
                </c:pt>
                <c:pt idx="10258">
                  <c:v>16.768999999999998</c:v>
                </c:pt>
                <c:pt idx="10259">
                  <c:v>16.777999999999999</c:v>
                </c:pt>
                <c:pt idx="10260">
                  <c:v>16.78</c:v>
                </c:pt>
                <c:pt idx="10261">
                  <c:v>16.773</c:v>
                </c:pt>
                <c:pt idx="10262">
                  <c:v>16.771999999999998</c:v>
                </c:pt>
                <c:pt idx="10263">
                  <c:v>16.773</c:v>
                </c:pt>
                <c:pt idx="10264">
                  <c:v>16.78</c:v>
                </c:pt>
                <c:pt idx="10265">
                  <c:v>16.79</c:v>
                </c:pt>
                <c:pt idx="10266">
                  <c:v>16.797999999999998</c:v>
                </c:pt>
                <c:pt idx="10267">
                  <c:v>16.803000000000001</c:v>
                </c:pt>
                <c:pt idx="10268">
                  <c:v>16.798999999999999</c:v>
                </c:pt>
                <c:pt idx="10269">
                  <c:v>16.78</c:v>
                </c:pt>
                <c:pt idx="10270">
                  <c:v>16.791</c:v>
                </c:pt>
                <c:pt idx="10271">
                  <c:v>16.82</c:v>
                </c:pt>
                <c:pt idx="10272">
                  <c:v>16.872</c:v>
                </c:pt>
                <c:pt idx="10273">
                  <c:v>16.873000000000001</c:v>
                </c:pt>
                <c:pt idx="10274">
                  <c:v>16.873000000000001</c:v>
                </c:pt>
                <c:pt idx="10275">
                  <c:v>16.870999999999999</c:v>
                </c:pt>
                <c:pt idx="10276">
                  <c:v>16.847999999999999</c:v>
                </c:pt>
                <c:pt idx="10277">
                  <c:v>16.841999999999999</c:v>
                </c:pt>
                <c:pt idx="10278">
                  <c:v>16.829999999999998</c:v>
                </c:pt>
                <c:pt idx="10279">
                  <c:v>16.841999999999999</c:v>
                </c:pt>
                <c:pt idx="10280">
                  <c:v>16.844000000000001</c:v>
                </c:pt>
                <c:pt idx="10281">
                  <c:v>16.847000000000001</c:v>
                </c:pt>
                <c:pt idx="10282">
                  <c:v>16.847000000000001</c:v>
                </c:pt>
                <c:pt idx="10283">
                  <c:v>16.847000000000001</c:v>
                </c:pt>
                <c:pt idx="10284">
                  <c:v>16.870999999999999</c:v>
                </c:pt>
                <c:pt idx="10285">
                  <c:v>16.87</c:v>
                </c:pt>
                <c:pt idx="10286">
                  <c:v>16.838999999999999</c:v>
                </c:pt>
                <c:pt idx="10287">
                  <c:v>16.841999999999999</c:v>
                </c:pt>
                <c:pt idx="10288">
                  <c:v>16.827999999999999</c:v>
                </c:pt>
                <c:pt idx="10289">
                  <c:v>16.815000000000001</c:v>
                </c:pt>
                <c:pt idx="10290">
                  <c:v>16.809999999999999</c:v>
                </c:pt>
                <c:pt idx="10291">
                  <c:v>16.809999999999999</c:v>
                </c:pt>
                <c:pt idx="10292">
                  <c:v>16.817</c:v>
                </c:pt>
                <c:pt idx="10293">
                  <c:v>16.832000000000001</c:v>
                </c:pt>
                <c:pt idx="10294">
                  <c:v>16.835999999999999</c:v>
                </c:pt>
                <c:pt idx="10295">
                  <c:v>16.844000000000001</c:v>
                </c:pt>
                <c:pt idx="10296">
                  <c:v>16.852</c:v>
                </c:pt>
                <c:pt idx="10297">
                  <c:v>16.815000000000001</c:v>
                </c:pt>
                <c:pt idx="10298">
                  <c:v>16.78</c:v>
                </c:pt>
                <c:pt idx="10299">
                  <c:v>16.763000000000002</c:v>
                </c:pt>
                <c:pt idx="10300">
                  <c:v>16.759</c:v>
                </c:pt>
                <c:pt idx="10301">
                  <c:v>16.771999999999998</c:v>
                </c:pt>
                <c:pt idx="10302">
                  <c:v>16.783000000000001</c:v>
                </c:pt>
                <c:pt idx="10303">
                  <c:v>16.792000000000002</c:v>
                </c:pt>
                <c:pt idx="10304">
                  <c:v>16.814</c:v>
                </c:pt>
                <c:pt idx="10305">
                  <c:v>16.809000000000001</c:v>
                </c:pt>
                <c:pt idx="10306">
                  <c:v>16.792000000000002</c:v>
                </c:pt>
                <c:pt idx="10307">
                  <c:v>16.802</c:v>
                </c:pt>
                <c:pt idx="10308">
                  <c:v>16.803999999999998</c:v>
                </c:pt>
                <c:pt idx="10309">
                  <c:v>16.797999999999998</c:v>
                </c:pt>
                <c:pt idx="10310">
                  <c:v>16.792999999999999</c:v>
                </c:pt>
                <c:pt idx="10311">
                  <c:v>16.783000000000001</c:v>
                </c:pt>
                <c:pt idx="10312">
                  <c:v>16.78</c:v>
                </c:pt>
                <c:pt idx="10313">
                  <c:v>16.771000000000001</c:v>
                </c:pt>
                <c:pt idx="10314">
                  <c:v>16.779</c:v>
                </c:pt>
                <c:pt idx="10315">
                  <c:v>16.774999999999999</c:v>
                </c:pt>
                <c:pt idx="10316">
                  <c:v>16.779</c:v>
                </c:pt>
                <c:pt idx="10317">
                  <c:v>16.765999999999998</c:v>
                </c:pt>
                <c:pt idx="10318">
                  <c:v>16.777999999999999</c:v>
                </c:pt>
                <c:pt idx="10319">
                  <c:v>16.774000000000001</c:v>
                </c:pt>
                <c:pt idx="10320">
                  <c:v>16.777000000000001</c:v>
                </c:pt>
                <c:pt idx="10321">
                  <c:v>16.757999999999999</c:v>
                </c:pt>
                <c:pt idx="10322">
                  <c:v>16.776</c:v>
                </c:pt>
                <c:pt idx="10323">
                  <c:v>16.771999999999998</c:v>
                </c:pt>
                <c:pt idx="10324">
                  <c:v>16.776</c:v>
                </c:pt>
                <c:pt idx="10325">
                  <c:v>16.742000000000001</c:v>
                </c:pt>
                <c:pt idx="10326">
                  <c:v>16.762</c:v>
                </c:pt>
                <c:pt idx="10327">
                  <c:v>16.753</c:v>
                </c:pt>
                <c:pt idx="10328">
                  <c:v>16.719000000000001</c:v>
                </c:pt>
                <c:pt idx="10329">
                  <c:v>16.690000000000001</c:v>
                </c:pt>
                <c:pt idx="10330">
                  <c:v>16.678999999999998</c:v>
                </c:pt>
                <c:pt idx="10331">
                  <c:v>16.658000000000001</c:v>
                </c:pt>
                <c:pt idx="10332">
                  <c:v>16.605</c:v>
                </c:pt>
                <c:pt idx="10333">
                  <c:v>16.594000000000001</c:v>
                </c:pt>
                <c:pt idx="10334">
                  <c:v>16.593</c:v>
                </c:pt>
                <c:pt idx="10335">
                  <c:v>16.579999999999998</c:v>
                </c:pt>
                <c:pt idx="10336">
                  <c:v>16.603000000000002</c:v>
                </c:pt>
                <c:pt idx="10337">
                  <c:v>16.625</c:v>
                </c:pt>
                <c:pt idx="10338">
                  <c:v>16.608000000000001</c:v>
                </c:pt>
                <c:pt idx="10339">
                  <c:v>16.52</c:v>
                </c:pt>
                <c:pt idx="10340">
                  <c:v>16.413</c:v>
                </c:pt>
                <c:pt idx="10341">
                  <c:v>16.398</c:v>
                </c:pt>
                <c:pt idx="10342">
                  <c:v>16.411000000000001</c:v>
                </c:pt>
                <c:pt idx="10343">
                  <c:v>16.407</c:v>
                </c:pt>
                <c:pt idx="10344">
                  <c:v>16.43</c:v>
                </c:pt>
                <c:pt idx="10345">
                  <c:v>16.417999999999999</c:v>
                </c:pt>
                <c:pt idx="10346">
                  <c:v>16.405000000000001</c:v>
                </c:pt>
                <c:pt idx="10347">
                  <c:v>16.274999999999999</c:v>
                </c:pt>
                <c:pt idx="10348">
                  <c:v>16.181000000000001</c:v>
                </c:pt>
                <c:pt idx="10349">
                  <c:v>16.181000000000001</c:v>
                </c:pt>
                <c:pt idx="10350">
                  <c:v>16.193000000000001</c:v>
                </c:pt>
                <c:pt idx="10351">
                  <c:v>16.321000000000002</c:v>
                </c:pt>
                <c:pt idx="10352">
                  <c:v>16.411999999999999</c:v>
                </c:pt>
                <c:pt idx="10353">
                  <c:v>16.507999999999999</c:v>
                </c:pt>
                <c:pt idx="10354">
                  <c:v>16.542000000000002</c:v>
                </c:pt>
                <c:pt idx="10355">
                  <c:v>16.54</c:v>
                </c:pt>
                <c:pt idx="10356">
                  <c:v>16.539000000000001</c:v>
                </c:pt>
                <c:pt idx="10357">
                  <c:v>16.559999999999999</c:v>
                </c:pt>
                <c:pt idx="10358">
                  <c:v>16.613</c:v>
                </c:pt>
                <c:pt idx="10359">
                  <c:v>16.611000000000001</c:v>
                </c:pt>
                <c:pt idx="10360">
                  <c:v>16.62</c:v>
                </c:pt>
                <c:pt idx="10361">
                  <c:v>16.681999999999999</c:v>
                </c:pt>
                <c:pt idx="10362">
                  <c:v>16.597000000000001</c:v>
                </c:pt>
                <c:pt idx="10363">
                  <c:v>16.596</c:v>
                </c:pt>
                <c:pt idx="10364">
                  <c:v>16.515000000000001</c:v>
                </c:pt>
                <c:pt idx="10365">
                  <c:v>16.53</c:v>
                </c:pt>
                <c:pt idx="10366">
                  <c:v>16.553000000000001</c:v>
                </c:pt>
                <c:pt idx="10367">
                  <c:v>16.556999999999999</c:v>
                </c:pt>
                <c:pt idx="10368">
                  <c:v>16.553999999999998</c:v>
                </c:pt>
                <c:pt idx="10369">
                  <c:v>16.157</c:v>
                </c:pt>
                <c:pt idx="10370">
                  <c:v>16.122</c:v>
                </c:pt>
                <c:pt idx="10371">
                  <c:v>16.016999999999999</c:v>
                </c:pt>
                <c:pt idx="10372">
                  <c:v>15.862</c:v>
                </c:pt>
                <c:pt idx="10373">
                  <c:v>15.821</c:v>
                </c:pt>
                <c:pt idx="10374">
                  <c:v>15.801</c:v>
                </c:pt>
                <c:pt idx="10375">
                  <c:v>15.781000000000001</c:v>
                </c:pt>
                <c:pt idx="10376">
                  <c:v>15.725</c:v>
                </c:pt>
                <c:pt idx="10377">
                  <c:v>15.688000000000001</c:v>
                </c:pt>
                <c:pt idx="10378">
                  <c:v>15.657999999999999</c:v>
                </c:pt>
                <c:pt idx="10379">
                  <c:v>15.599</c:v>
                </c:pt>
                <c:pt idx="10380">
                  <c:v>15.362</c:v>
                </c:pt>
                <c:pt idx="10381">
                  <c:v>15.202999999999999</c:v>
                </c:pt>
                <c:pt idx="10382">
                  <c:v>14.991</c:v>
                </c:pt>
                <c:pt idx="10383">
                  <c:v>14.975</c:v>
                </c:pt>
                <c:pt idx="10384">
                  <c:v>14.787000000000001</c:v>
                </c:pt>
                <c:pt idx="10385">
                  <c:v>14.763999999999999</c:v>
                </c:pt>
                <c:pt idx="10386">
                  <c:v>14.868</c:v>
                </c:pt>
                <c:pt idx="10387">
                  <c:v>14.869</c:v>
                </c:pt>
                <c:pt idx="10388">
                  <c:v>14.884</c:v>
                </c:pt>
                <c:pt idx="10389">
                  <c:v>14.952999999999999</c:v>
                </c:pt>
                <c:pt idx="10390">
                  <c:v>15.292</c:v>
                </c:pt>
                <c:pt idx="10391">
                  <c:v>15.337</c:v>
                </c:pt>
                <c:pt idx="10392">
                  <c:v>15.257999999999999</c:v>
                </c:pt>
                <c:pt idx="10393">
                  <c:v>15.218</c:v>
                </c:pt>
                <c:pt idx="10394">
                  <c:v>15.013999999999999</c:v>
                </c:pt>
                <c:pt idx="10395">
                  <c:v>14.946999999999999</c:v>
                </c:pt>
                <c:pt idx="10396">
                  <c:v>14.898999999999999</c:v>
                </c:pt>
                <c:pt idx="10397">
                  <c:v>14.946999999999999</c:v>
                </c:pt>
                <c:pt idx="10398">
                  <c:v>14.999000000000001</c:v>
                </c:pt>
                <c:pt idx="10399">
                  <c:v>15.006</c:v>
                </c:pt>
                <c:pt idx="10400">
                  <c:v>14.993</c:v>
                </c:pt>
                <c:pt idx="10401">
                  <c:v>14.843</c:v>
                </c:pt>
                <c:pt idx="10402">
                  <c:v>14.737</c:v>
                </c:pt>
                <c:pt idx="10403">
                  <c:v>14.717000000000001</c:v>
                </c:pt>
                <c:pt idx="10404">
                  <c:v>14.683999999999999</c:v>
                </c:pt>
                <c:pt idx="10405">
                  <c:v>14.565</c:v>
                </c:pt>
                <c:pt idx="10406">
                  <c:v>14.49</c:v>
                </c:pt>
                <c:pt idx="10407">
                  <c:v>14.462</c:v>
                </c:pt>
                <c:pt idx="10408">
                  <c:v>14.465999999999999</c:v>
                </c:pt>
                <c:pt idx="10409">
                  <c:v>14.464</c:v>
                </c:pt>
                <c:pt idx="10410">
                  <c:v>14.462</c:v>
                </c:pt>
                <c:pt idx="10411">
                  <c:v>14.4</c:v>
                </c:pt>
                <c:pt idx="10412">
                  <c:v>14.374000000000001</c:v>
                </c:pt>
                <c:pt idx="10413">
                  <c:v>14.347</c:v>
                </c:pt>
                <c:pt idx="10414">
                  <c:v>14.326000000000001</c:v>
                </c:pt>
                <c:pt idx="10415">
                  <c:v>14.305</c:v>
                </c:pt>
                <c:pt idx="10416">
                  <c:v>14.3</c:v>
                </c:pt>
                <c:pt idx="10417">
                  <c:v>14.108000000000001</c:v>
                </c:pt>
                <c:pt idx="10418">
                  <c:v>14.121</c:v>
                </c:pt>
                <c:pt idx="10419">
                  <c:v>14.093999999999999</c:v>
                </c:pt>
                <c:pt idx="10420">
                  <c:v>14.067</c:v>
                </c:pt>
                <c:pt idx="10421">
                  <c:v>14.035</c:v>
                </c:pt>
                <c:pt idx="10422">
                  <c:v>14.063000000000001</c:v>
                </c:pt>
                <c:pt idx="10423">
                  <c:v>14.042999999999999</c:v>
                </c:pt>
                <c:pt idx="10424">
                  <c:v>14.023</c:v>
                </c:pt>
                <c:pt idx="10425">
                  <c:v>14.053000000000001</c:v>
                </c:pt>
                <c:pt idx="10426">
                  <c:v>14.041</c:v>
                </c:pt>
                <c:pt idx="10427">
                  <c:v>14.007999999999999</c:v>
                </c:pt>
                <c:pt idx="10428">
                  <c:v>14.04</c:v>
                </c:pt>
                <c:pt idx="10429">
                  <c:v>14.039</c:v>
                </c:pt>
                <c:pt idx="10430">
                  <c:v>14.01</c:v>
                </c:pt>
                <c:pt idx="10431">
                  <c:v>14.000999999999999</c:v>
                </c:pt>
                <c:pt idx="10432">
                  <c:v>13.962</c:v>
                </c:pt>
                <c:pt idx="10433">
                  <c:v>13.986000000000001</c:v>
                </c:pt>
                <c:pt idx="10434">
                  <c:v>14.083</c:v>
                </c:pt>
                <c:pt idx="10435">
                  <c:v>14.106</c:v>
                </c:pt>
                <c:pt idx="10436">
                  <c:v>14.12</c:v>
                </c:pt>
                <c:pt idx="10437">
                  <c:v>14.128</c:v>
                </c:pt>
                <c:pt idx="10438">
                  <c:v>14.256</c:v>
                </c:pt>
                <c:pt idx="10439">
                  <c:v>14.372999999999999</c:v>
                </c:pt>
                <c:pt idx="10440">
                  <c:v>14.462</c:v>
                </c:pt>
                <c:pt idx="10441">
                  <c:v>14.525</c:v>
                </c:pt>
                <c:pt idx="10442">
                  <c:v>14.733000000000001</c:v>
                </c:pt>
                <c:pt idx="10443">
                  <c:v>15.038</c:v>
                </c:pt>
                <c:pt idx="10444">
                  <c:v>15.321</c:v>
                </c:pt>
                <c:pt idx="10445">
                  <c:v>15.667999999999999</c:v>
                </c:pt>
                <c:pt idx="10446">
                  <c:v>15.835000000000001</c:v>
                </c:pt>
                <c:pt idx="10447">
                  <c:v>16.247</c:v>
                </c:pt>
                <c:pt idx="10448">
                  <c:v>16.492000000000001</c:v>
                </c:pt>
                <c:pt idx="10449">
                  <c:v>16.559000000000001</c:v>
                </c:pt>
                <c:pt idx="10450">
                  <c:v>16.626999999999999</c:v>
                </c:pt>
                <c:pt idx="10451">
                  <c:v>16.739999999999998</c:v>
                </c:pt>
                <c:pt idx="10452">
                  <c:v>16.745999999999999</c:v>
                </c:pt>
                <c:pt idx="10453">
                  <c:v>16.713000000000001</c:v>
                </c:pt>
                <c:pt idx="10454">
                  <c:v>16.707000000000001</c:v>
                </c:pt>
                <c:pt idx="10455">
                  <c:v>16.696999999999999</c:v>
                </c:pt>
                <c:pt idx="10456">
                  <c:v>16.706</c:v>
                </c:pt>
                <c:pt idx="10457">
                  <c:v>16.7</c:v>
                </c:pt>
                <c:pt idx="10458">
                  <c:v>16.684000000000001</c:v>
                </c:pt>
                <c:pt idx="10459">
                  <c:v>16.675000000000001</c:v>
                </c:pt>
                <c:pt idx="10460">
                  <c:v>16.661000000000001</c:v>
                </c:pt>
                <c:pt idx="10461">
                  <c:v>16.465</c:v>
                </c:pt>
                <c:pt idx="10462">
                  <c:v>16.263000000000002</c:v>
                </c:pt>
                <c:pt idx="10463">
                  <c:v>16.16</c:v>
                </c:pt>
                <c:pt idx="10464">
                  <c:v>16.055</c:v>
                </c:pt>
                <c:pt idx="10465">
                  <c:v>15.91</c:v>
                </c:pt>
                <c:pt idx="10466">
                  <c:v>16.009</c:v>
                </c:pt>
                <c:pt idx="10467">
                  <c:v>16.067</c:v>
                </c:pt>
                <c:pt idx="10468">
                  <c:v>16.268999999999998</c:v>
                </c:pt>
                <c:pt idx="10469">
                  <c:v>16.420999999999999</c:v>
                </c:pt>
                <c:pt idx="10470">
                  <c:v>16.448</c:v>
                </c:pt>
                <c:pt idx="10471">
                  <c:v>16.462</c:v>
                </c:pt>
                <c:pt idx="10472">
                  <c:v>16.472000000000001</c:v>
                </c:pt>
                <c:pt idx="10473">
                  <c:v>16.483000000000001</c:v>
                </c:pt>
                <c:pt idx="10474">
                  <c:v>16.507000000000001</c:v>
                </c:pt>
                <c:pt idx="10475">
                  <c:v>16.515000000000001</c:v>
                </c:pt>
                <c:pt idx="10476">
                  <c:v>16.533999999999999</c:v>
                </c:pt>
                <c:pt idx="10477">
                  <c:v>16.521999999999998</c:v>
                </c:pt>
                <c:pt idx="10478">
                  <c:v>16.52</c:v>
                </c:pt>
                <c:pt idx="10479">
                  <c:v>16.521000000000001</c:v>
                </c:pt>
                <c:pt idx="10480">
                  <c:v>16.527000000000001</c:v>
                </c:pt>
                <c:pt idx="10481">
                  <c:v>16.545000000000002</c:v>
                </c:pt>
                <c:pt idx="10482">
                  <c:v>16.547000000000001</c:v>
                </c:pt>
                <c:pt idx="10483">
                  <c:v>16.567</c:v>
                </c:pt>
                <c:pt idx="10484">
                  <c:v>16.582000000000001</c:v>
                </c:pt>
                <c:pt idx="10485">
                  <c:v>16.599</c:v>
                </c:pt>
                <c:pt idx="10486">
                  <c:v>16.605</c:v>
                </c:pt>
                <c:pt idx="10487">
                  <c:v>16.609000000000002</c:v>
                </c:pt>
                <c:pt idx="10488">
                  <c:v>16.641999999999999</c:v>
                </c:pt>
                <c:pt idx="10489">
                  <c:v>16.684999999999999</c:v>
                </c:pt>
                <c:pt idx="10490">
                  <c:v>16.693999999999999</c:v>
                </c:pt>
                <c:pt idx="10491">
                  <c:v>16.704999999999998</c:v>
                </c:pt>
                <c:pt idx="10492">
                  <c:v>16.706</c:v>
                </c:pt>
                <c:pt idx="10493">
                  <c:v>16.689</c:v>
                </c:pt>
                <c:pt idx="10494">
                  <c:v>16.661000000000001</c:v>
                </c:pt>
                <c:pt idx="10495">
                  <c:v>16.667000000000002</c:v>
                </c:pt>
                <c:pt idx="10496">
                  <c:v>16.654</c:v>
                </c:pt>
                <c:pt idx="10497">
                  <c:v>16.646000000000001</c:v>
                </c:pt>
                <c:pt idx="10498">
                  <c:v>16.614999999999998</c:v>
                </c:pt>
                <c:pt idx="10499">
                  <c:v>16.585000000000001</c:v>
                </c:pt>
                <c:pt idx="10500">
                  <c:v>16.565000000000001</c:v>
                </c:pt>
                <c:pt idx="10501">
                  <c:v>16.524999999999999</c:v>
                </c:pt>
                <c:pt idx="10502">
                  <c:v>16.492999999999999</c:v>
                </c:pt>
                <c:pt idx="10503">
                  <c:v>16.47</c:v>
                </c:pt>
                <c:pt idx="10504">
                  <c:v>16.452999999999999</c:v>
                </c:pt>
                <c:pt idx="10505">
                  <c:v>16.443000000000001</c:v>
                </c:pt>
                <c:pt idx="10506">
                  <c:v>16.451000000000001</c:v>
                </c:pt>
                <c:pt idx="10507">
                  <c:v>16.465</c:v>
                </c:pt>
                <c:pt idx="10508">
                  <c:v>16.48</c:v>
                </c:pt>
                <c:pt idx="10509">
                  <c:v>16.492000000000001</c:v>
                </c:pt>
                <c:pt idx="10510">
                  <c:v>16.510000000000002</c:v>
                </c:pt>
                <c:pt idx="10511">
                  <c:v>16.533999999999999</c:v>
                </c:pt>
                <c:pt idx="10512">
                  <c:v>16.559999999999999</c:v>
                </c:pt>
                <c:pt idx="10513">
                  <c:v>16.600999999999999</c:v>
                </c:pt>
                <c:pt idx="10514">
                  <c:v>16.626999999999999</c:v>
                </c:pt>
                <c:pt idx="10515">
                  <c:v>16.655000000000001</c:v>
                </c:pt>
                <c:pt idx="10516">
                  <c:v>16.664999999999999</c:v>
                </c:pt>
                <c:pt idx="10517">
                  <c:v>16.667999999999999</c:v>
                </c:pt>
                <c:pt idx="10518">
                  <c:v>16.672999999999998</c:v>
                </c:pt>
                <c:pt idx="10519">
                  <c:v>16.689</c:v>
                </c:pt>
                <c:pt idx="10520">
                  <c:v>16.684000000000001</c:v>
                </c:pt>
                <c:pt idx="10521">
                  <c:v>16.669</c:v>
                </c:pt>
                <c:pt idx="10522">
                  <c:v>16.643999999999998</c:v>
                </c:pt>
                <c:pt idx="10523">
                  <c:v>16.606000000000002</c:v>
                </c:pt>
                <c:pt idx="10524">
                  <c:v>16.602</c:v>
                </c:pt>
                <c:pt idx="10525">
                  <c:v>16.61</c:v>
                </c:pt>
                <c:pt idx="10526">
                  <c:v>16.614000000000001</c:v>
                </c:pt>
                <c:pt idx="10527">
                  <c:v>16.646999999999998</c:v>
                </c:pt>
                <c:pt idx="10528">
                  <c:v>16.706</c:v>
                </c:pt>
                <c:pt idx="10529">
                  <c:v>16.716999999999999</c:v>
                </c:pt>
                <c:pt idx="10530">
                  <c:v>16.721</c:v>
                </c:pt>
                <c:pt idx="10531">
                  <c:v>16.677</c:v>
                </c:pt>
                <c:pt idx="10532">
                  <c:v>16.669</c:v>
                </c:pt>
                <c:pt idx="10533">
                  <c:v>16.667000000000002</c:v>
                </c:pt>
                <c:pt idx="10534">
                  <c:v>16.667999999999999</c:v>
                </c:pt>
                <c:pt idx="10535">
                  <c:v>16.652999999999999</c:v>
                </c:pt>
                <c:pt idx="10536">
                  <c:v>16.690999999999999</c:v>
                </c:pt>
                <c:pt idx="10537">
                  <c:v>16.692</c:v>
                </c:pt>
                <c:pt idx="10538">
                  <c:v>16.602</c:v>
                </c:pt>
                <c:pt idx="10539">
                  <c:v>16.603999999999999</c:v>
                </c:pt>
                <c:pt idx="10540">
                  <c:v>16.599</c:v>
                </c:pt>
                <c:pt idx="10541">
                  <c:v>16.594000000000001</c:v>
                </c:pt>
                <c:pt idx="10542">
                  <c:v>16.594000000000001</c:v>
                </c:pt>
                <c:pt idx="10543">
                  <c:v>16.544</c:v>
                </c:pt>
                <c:pt idx="10544">
                  <c:v>16.542999999999999</c:v>
                </c:pt>
                <c:pt idx="10545">
                  <c:v>16.491</c:v>
                </c:pt>
                <c:pt idx="10546">
                  <c:v>16.492000000000001</c:v>
                </c:pt>
                <c:pt idx="10547">
                  <c:v>16.489000000000001</c:v>
                </c:pt>
                <c:pt idx="10548">
                  <c:v>16.431000000000001</c:v>
                </c:pt>
                <c:pt idx="10549">
                  <c:v>16.332999999999998</c:v>
                </c:pt>
                <c:pt idx="10550">
                  <c:v>16.332999999999998</c:v>
                </c:pt>
                <c:pt idx="10551">
                  <c:v>16.324999999999999</c:v>
                </c:pt>
                <c:pt idx="10552">
                  <c:v>16.207000000000001</c:v>
                </c:pt>
                <c:pt idx="10553">
                  <c:v>16.206</c:v>
                </c:pt>
                <c:pt idx="10554">
                  <c:v>16.398</c:v>
                </c:pt>
                <c:pt idx="10555">
                  <c:v>16.420999999999999</c:v>
                </c:pt>
                <c:pt idx="10556">
                  <c:v>16.407</c:v>
                </c:pt>
                <c:pt idx="10557">
                  <c:v>16.350000000000001</c:v>
                </c:pt>
                <c:pt idx="10558">
                  <c:v>16.306999999999999</c:v>
                </c:pt>
                <c:pt idx="10559">
                  <c:v>16.056000000000001</c:v>
                </c:pt>
                <c:pt idx="10560">
                  <c:v>16.029</c:v>
                </c:pt>
                <c:pt idx="10561">
                  <c:v>16.032</c:v>
                </c:pt>
                <c:pt idx="10562">
                  <c:v>16.100000000000001</c:v>
                </c:pt>
                <c:pt idx="10563">
                  <c:v>16.277999999999999</c:v>
                </c:pt>
                <c:pt idx="10564">
                  <c:v>16.436</c:v>
                </c:pt>
                <c:pt idx="10565">
                  <c:v>16.484999999999999</c:v>
                </c:pt>
                <c:pt idx="10566">
                  <c:v>16.526</c:v>
                </c:pt>
                <c:pt idx="10567">
                  <c:v>16.498000000000001</c:v>
                </c:pt>
                <c:pt idx="10568">
                  <c:v>16.404</c:v>
                </c:pt>
                <c:pt idx="10569">
                  <c:v>16.3</c:v>
                </c:pt>
                <c:pt idx="10570">
                  <c:v>16.216000000000001</c:v>
                </c:pt>
                <c:pt idx="10571">
                  <c:v>16.018999999999998</c:v>
                </c:pt>
                <c:pt idx="10572">
                  <c:v>15.993</c:v>
                </c:pt>
                <c:pt idx="10573">
                  <c:v>16.052</c:v>
                </c:pt>
                <c:pt idx="10574">
                  <c:v>16.143000000000001</c:v>
                </c:pt>
                <c:pt idx="10575">
                  <c:v>16.245000000000001</c:v>
                </c:pt>
                <c:pt idx="10576">
                  <c:v>16.337</c:v>
                </c:pt>
                <c:pt idx="10577">
                  <c:v>16.466000000000001</c:v>
                </c:pt>
                <c:pt idx="10578">
                  <c:v>16.445</c:v>
                </c:pt>
                <c:pt idx="10579">
                  <c:v>16.265999999999998</c:v>
                </c:pt>
                <c:pt idx="10580">
                  <c:v>16.163</c:v>
                </c:pt>
                <c:pt idx="10581">
                  <c:v>16.126000000000001</c:v>
                </c:pt>
                <c:pt idx="10582">
                  <c:v>16.105</c:v>
                </c:pt>
                <c:pt idx="10583">
                  <c:v>16.09</c:v>
                </c:pt>
                <c:pt idx="10584">
                  <c:v>16.103000000000002</c:v>
                </c:pt>
                <c:pt idx="10585">
                  <c:v>16.071000000000002</c:v>
                </c:pt>
                <c:pt idx="10586">
                  <c:v>16.015999999999998</c:v>
                </c:pt>
                <c:pt idx="10587">
                  <c:v>15.939</c:v>
                </c:pt>
                <c:pt idx="10588">
                  <c:v>15.827</c:v>
                </c:pt>
                <c:pt idx="10589">
                  <c:v>15.448</c:v>
                </c:pt>
                <c:pt idx="10590">
                  <c:v>15.138999999999999</c:v>
                </c:pt>
                <c:pt idx="10591">
                  <c:v>15.028</c:v>
                </c:pt>
                <c:pt idx="10592">
                  <c:v>14.984</c:v>
                </c:pt>
                <c:pt idx="10593">
                  <c:v>14.977</c:v>
                </c:pt>
                <c:pt idx="10594">
                  <c:v>15.128</c:v>
                </c:pt>
                <c:pt idx="10595">
                  <c:v>15.205</c:v>
                </c:pt>
                <c:pt idx="10596">
                  <c:v>15.294</c:v>
                </c:pt>
                <c:pt idx="10597">
                  <c:v>15.673</c:v>
                </c:pt>
                <c:pt idx="10598">
                  <c:v>16.047000000000001</c:v>
                </c:pt>
                <c:pt idx="10599">
                  <c:v>16.164000000000001</c:v>
                </c:pt>
                <c:pt idx="10600">
                  <c:v>16.443999999999999</c:v>
                </c:pt>
                <c:pt idx="10601">
                  <c:v>16.559999999999999</c:v>
                </c:pt>
                <c:pt idx="10602">
                  <c:v>16.565999999999999</c:v>
                </c:pt>
                <c:pt idx="10603">
                  <c:v>16.567</c:v>
                </c:pt>
                <c:pt idx="10604">
                  <c:v>16.373000000000001</c:v>
                </c:pt>
                <c:pt idx="10605">
                  <c:v>16.359000000000002</c:v>
                </c:pt>
                <c:pt idx="10606">
                  <c:v>16.321000000000002</c:v>
                </c:pt>
                <c:pt idx="10607">
                  <c:v>16.138999999999999</c:v>
                </c:pt>
                <c:pt idx="10608">
                  <c:v>16.056000000000001</c:v>
                </c:pt>
                <c:pt idx="10609">
                  <c:v>16.023</c:v>
                </c:pt>
                <c:pt idx="10610">
                  <c:v>15.949</c:v>
                </c:pt>
                <c:pt idx="10611">
                  <c:v>15.859</c:v>
                </c:pt>
                <c:pt idx="10612">
                  <c:v>15.843</c:v>
                </c:pt>
                <c:pt idx="10613">
                  <c:v>15.843999999999999</c:v>
                </c:pt>
                <c:pt idx="10614">
                  <c:v>15.872</c:v>
                </c:pt>
                <c:pt idx="10615">
                  <c:v>15.94</c:v>
                </c:pt>
                <c:pt idx="10616">
                  <c:v>15.951000000000001</c:v>
                </c:pt>
                <c:pt idx="10617">
                  <c:v>16.074000000000002</c:v>
                </c:pt>
                <c:pt idx="10618">
                  <c:v>16.146999999999998</c:v>
                </c:pt>
                <c:pt idx="10619">
                  <c:v>16.344000000000001</c:v>
                </c:pt>
                <c:pt idx="10620">
                  <c:v>16.416</c:v>
                </c:pt>
                <c:pt idx="10621">
                  <c:v>16.462</c:v>
                </c:pt>
                <c:pt idx="10622">
                  <c:v>16.48</c:v>
                </c:pt>
                <c:pt idx="10623">
                  <c:v>16.495999999999999</c:v>
                </c:pt>
                <c:pt idx="10624">
                  <c:v>16.521999999999998</c:v>
                </c:pt>
                <c:pt idx="10625">
                  <c:v>16.437999999999999</c:v>
                </c:pt>
                <c:pt idx="10626">
                  <c:v>16.245999999999999</c:v>
                </c:pt>
                <c:pt idx="10627">
                  <c:v>16.192</c:v>
                </c:pt>
                <c:pt idx="10628">
                  <c:v>16.181999999999999</c:v>
                </c:pt>
                <c:pt idx="10629">
                  <c:v>16.178000000000001</c:v>
                </c:pt>
                <c:pt idx="10630">
                  <c:v>16.151</c:v>
                </c:pt>
                <c:pt idx="10631">
                  <c:v>16.172000000000001</c:v>
                </c:pt>
                <c:pt idx="10632">
                  <c:v>16.297000000000001</c:v>
                </c:pt>
                <c:pt idx="10633">
                  <c:v>16.306999999999999</c:v>
                </c:pt>
                <c:pt idx="10634">
                  <c:v>16.317</c:v>
                </c:pt>
                <c:pt idx="10635">
                  <c:v>16.446999999999999</c:v>
                </c:pt>
                <c:pt idx="10636">
                  <c:v>16.5</c:v>
                </c:pt>
                <c:pt idx="10637">
                  <c:v>16.552</c:v>
                </c:pt>
                <c:pt idx="10638">
                  <c:v>16.561</c:v>
                </c:pt>
                <c:pt idx="10639">
                  <c:v>16.622</c:v>
                </c:pt>
                <c:pt idx="10640">
                  <c:v>16.632000000000001</c:v>
                </c:pt>
                <c:pt idx="10641">
                  <c:v>16.632999999999999</c:v>
                </c:pt>
                <c:pt idx="10642">
                  <c:v>16.641999999999999</c:v>
                </c:pt>
                <c:pt idx="10643">
                  <c:v>16.707000000000001</c:v>
                </c:pt>
                <c:pt idx="10644">
                  <c:v>16.741</c:v>
                </c:pt>
                <c:pt idx="10645">
                  <c:v>16.742000000000001</c:v>
                </c:pt>
                <c:pt idx="10646">
                  <c:v>16.747</c:v>
                </c:pt>
                <c:pt idx="10647">
                  <c:v>16.696999999999999</c:v>
                </c:pt>
                <c:pt idx="10648">
                  <c:v>16.649000000000001</c:v>
                </c:pt>
                <c:pt idx="10649">
                  <c:v>16.661000000000001</c:v>
                </c:pt>
                <c:pt idx="10650">
                  <c:v>16.658999999999999</c:v>
                </c:pt>
                <c:pt idx="10651">
                  <c:v>16.649999999999999</c:v>
                </c:pt>
                <c:pt idx="10652">
                  <c:v>16.672999999999998</c:v>
                </c:pt>
                <c:pt idx="10653">
                  <c:v>16.626999999999999</c:v>
                </c:pt>
                <c:pt idx="10654">
                  <c:v>16.623999999999999</c:v>
                </c:pt>
                <c:pt idx="10655">
                  <c:v>16.579000000000001</c:v>
                </c:pt>
                <c:pt idx="10656">
                  <c:v>16.539000000000001</c:v>
                </c:pt>
                <c:pt idx="10657">
                  <c:v>16.454999999999998</c:v>
                </c:pt>
                <c:pt idx="10658">
                  <c:v>16.443000000000001</c:v>
                </c:pt>
                <c:pt idx="10659">
                  <c:v>16.437000000000001</c:v>
                </c:pt>
                <c:pt idx="10660">
                  <c:v>16.350999999999999</c:v>
                </c:pt>
                <c:pt idx="10661">
                  <c:v>16.341000000000001</c:v>
                </c:pt>
                <c:pt idx="10662">
                  <c:v>16.128</c:v>
                </c:pt>
                <c:pt idx="10663">
                  <c:v>15.836</c:v>
                </c:pt>
                <c:pt idx="10664">
                  <c:v>15.798999999999999</c:v>
                </c:pt>
                <c:pt idx="10665">
                  <c:v>15.750999999999999</c:v>
                </c:pt>
                <c:pt idx="10666">
                  <c:v>15.598000000000001</c:v>
                </c:pt>
                <c:pt idx="10667">
                  <c:v>15.557</c:v>
                </c:pt>
                <c:pt idx="10668">
                  <c:v>15.507999999999999</c:v>
                </c:pt>
                <c:pt idx="10669">
                  <c:v>15.428000000000001</c:v>
                </c:pt>
                <c:pt idx="10670">
                  <c:v>15.429</c:v>
                </c:pt>
                <c:pt idx="10671">
                  <c:v>15.429</c:v>
                </c:pt>
                <c:pt idx="10672">
                  <c:v>15.430999999999999</c:v>
                </c:pt>
                <c:pt idx="10673">
                  <c:v>15.381</c:v>
                </c:pt>
                <c:pt idx="10674">
                  <c:v>15.374000000000001</c:v>
                </c:pt>
                <c:pt idx="10675">
                  <c:v>15.333</c:v>
                </c:pt>
                <c:pt idx="10676">
                  <c:v>15.37</c:v>
                </c:pt>
                <c:pt idx="10677">
                  <c:v>15.368</c:v>
                </c:pt>
                <c:pt idx="10678">
                  <c:v>15.382999999999999</c:v>
                </c:pt>
                <c:pt idx="10679">
                  <c:v>15.391</c:v>
                </c:pt>
                <c:pt idx="10680">
                  <c:v>15.362</c:v>
                </c:pt>
                <c:pt idx="10681">
                  <c:v>15.377000000000001</c:v>
                </c:pt>
                <c:pt idx="10682">
                  <c:v>15.356999999999999</c:v>
                </c:pt>
                <c:pt idx="10683">
                  <c:v>15.339</c:v>
                </c:pt>
                <c:pt idx="10684">
                  <c:v>15.538</c:v>
                </c:pt>
                <c:pt idx="10685">
                  <c:v>15.534000000000001</c:v>
                </c:pt>
                <c:pt idx="10686">
                  <c:v>15.541</c:v>
                </c:pt>
                <c:pt idx="10687">
                  <c:v>15.805</c:v>
                </c:pt>
                <c:pt idx="10688">
                  <c:v>15.858000000000001</c:v>
                </c:pt>
                <c:pt idx="10689">
                  <c:v>15.864000000000001</c:v>
                </c:pt>
                <c:pt idx="10690">
                  <c:v>15.86</c:v>
                </c:pt>
                <c:pt idx="10691">
                  <c:v>15.593999999999999</c:v>
                </c:pt>
                <c:pt idx="10692">
                  <c:v>15.583</c:v>
                </c:pt>
                <c:pt idx="10693">
                  <c:v>15.583</c:v>
                </c:pt>
                <c:pt idx="10694">
                  <c:v>15.564</c:v>
                </c:pt>
                <c:pt idx="10695">
                  <c:v>15.289</c:v>
                </c:pt>
                <c:pt idx="10696">
                  <c:v>15.27</c:v>
                </c:pt>
                <c:pt idx="10697">
                  <c:v>15.228</c:v>
                </c:pt>
                <c:pt idx="10698">
                  <c:v>15.097</c:v>
                </c:pt>
                <c:pt idx="10699">
                  <c:v>15.054</c:v>
                </c:pt>
                <c:pt idx="10700">
                  <c:v>15.08</c:v>
                </c:pt>
                <c:pt idx="10701">
                  <c:v>15.099</c:v>
                </c:pt>
                <c:pt idx="10702">
                  <c:v>15.127000000000001</c:v>
                </c:pt>
                <c:pt idx="10703">
                  <c:v>15.455</c:v>
                </c:pt>
                <c:pt idx="10704">
                  <c:v>15.834</c:v>
                </c:pt>
                <c:pt idx="10705">
                  <c:v>15.878</c:v>
                </c:pt>
                <c:pt idx="10706">
                  <c:v>15.936</c:v>
                </c:pt>
                <c:pt idx="10707">
                  <c:v>15.909000000000001</c:v>
                </c:pt>
                <c:pt idx="10708">
                  <c:v>15.91</c:v>
                </c:pt>
                <c:pt idx="10709">
                  <c:v>15.927</c:v>
                </c:pt>
                <c:pt idx="10710">
                  <c:v>15.888999999999999</c:v>
                </c:pt>
                <c:pt idx="10711">
                  <c:v>15.897</c:v>
                </c:pt>
                <c:pt idx="10712">
                  <c:v>15.91</c:v>
                </c:pt>
                <c:pt idx="10713">
                  <c:v>16.032</c:v>
                </c:pt>
                <c:pt idx="10714">
                  <c:v>16.042000000000002</c:v>
                </c:pt>
                <c:pt idx="10715">
                  <c:v>16.059000000000001</c:v>
                </c:pt>
                <c:pt idx="10716">
                  <c:v>16.224</c:v>
                </c:pt>
                <c:pt idx="10717">
                  <c:v>16.225000000000001</c:v>
                </c:pt>
                <c:pt idx="10718">
                  <c:v>16.225000000000001</c:v>
                </c:pt>
                <c:pt idx="10719">
                  <c:v>16.227</c:v>
                </c:pt>
                <c:pt idx="10720">
                  <c:v>16.222000000000001</c:v>
                </c:pt>
                <c:pt idx="10721">
                  <c:v>16.222000000000001</c:v>
                </c:pt>
                <c:pt idx="10722">
                  <c:v>16.239999999999998</c:v>
                </c:pt>
                <c:pt idx="10723">
                  <c:v>16.247</c:v>
                </c:pt>
                <c:pt idx="10724">
                  <c:v>16.251999999999999</c:v>
                </c:pt>
                <c:pt idx="10725">
                  <c:v>16.280999999999999</c:v>
                </c:pt>
                <c:pt idx="10726">
                  <c:v>16.286000000000001</c:v>
                </c:pt>
                <c:pt idx="10727">
                  <c:v>16.292000000000002</c:v>
                </c:pt>
                <c:pt idx="10728">
                  <c:v>16.308</c:v>
                </c:pt>
                <c:pt idx="10729">
                  <c:v>16.285</c:v>
                </c:pt>
                <c:pt idx="10730">
                  <c:v>16.282</c:v>
                </c:pt>
                <c:pt idx="10731">
                  <c:v>16.25</c:v>
                </c:pt>
                <c:pt idx="10732">
                  <c:v>16.245000000000001</c:v>
                </c:pt>
                <c:pt idx="10733">
                  <c:v>16.245000000000001</c:v>
                </c:pt>
                <c:pt idx="10734">
                  <c:v>16.245000000000001</c:v>
                </c:pt>
                <c:pt idx="10735">
                  <c:v>16.241</c:v>
                </c:pt>
                <c:pt idx="10736">
                  <c:v>16.238</c:v>
                </c:pt>
                <c:pt idx="10737">
                  <c:v>16.231000000000002</c:v>
                </c:pt>
                <c:pt idx="10738">
                  <c:v>16.227</c:v>
                </c:pt>
                <c:pt idx="10739">
                  <c:v>16.222999999999999</c:v>
                </c:pt>
                <c:pt idx="10740">
                  <c:v>16.225999999999999</c:v>
                </c:pt>
                <c:pt idx="10741">
                  <c:v>16.224</c:v>
                </c:pt>
                <c:pt idx="10742">
                  <c:v>16.215</c:v>
                </c:pt>
                <c:pt idx="10743">
                  <c:v>16.183</c:v>
                </c:pt>
                <c:pt idx="10744">
                  <c:v>16.178000000000001</c:v>
                </c:pt>
                <c:pt idx="10745">
                  <c:v>16.164000000000001</c:v>
                </c:pt>
                <c:pt idx="10746">
                  <c:v>16.143000000000001</c:v>
                </c:pt>
                <c:pt idx="10747">
                  <c:v>16.129000000000001</c:v>
                </c:pt>
                <c:pt idx="10748">
                  <c:v>16.132000000000001</c:v>
                </c:pt>
                <c:pt idx="10749">
                  <c:v>16.126999999999999</c:v>
                </c:pt>
                <c:pt idx="10750">
                  <c:v>16.135999999999999</c:v>
                </c:pt>
                <c:pt idx="10751">
                  <c:v>16.064</c:v>
                </c:pt>
                <c:pt idx="10752">
                  <c:v>16.033000000000001</c:v>
                </c:pt>
                <c:pt idx="10753">
                  <c:v>16.039000000000001</c:v>
                </c:pt>
                <c:pt idx="10754">
                  <c:v>16.027000000000001</c:v>
                </c:pt>
                <c:pt idx="10755">
                  <c:v>16.026</c:v>
                </c:pt>
                <c:pt idx="10756">
                  <c:v>16.036999999999999</c:v>
                </c:pt>
                <c:pt idx="10757">
                  <c:v>15.997</c:v>
                </c:pt>
                <c:pt idx="10758">
                  <c:v>15.952</c:v>
                </c:pt>
                <c:pt idx="10759">
                  <c:v>15.914999999999999</c:v>
                </c:pt>
                <c:pt idx="10760">
                  <c:v>15.913</c:v>
                </c:pt>
                <c:pt idx="10761">
                  <c:v>15.901999999999999</c:v>
                </c:pt>
                <c:pt idx="10762">
                  <c:v>15.943</c:v>
                </c:pt>
                <c:pt idx="10763">
                  <c:v>15.955</c:v>
                </c:pt>
                <c:pt idx="10764">
                  <c:v>15.96</c:v>
                </c:pt>
                <c:pt idx="10765">
                  <c:v>15.95</c:v>
                </c:pt>
                <c:pt idx="10766">
                  <c:v>15.925000000000001</c:v>
                </c:pt>
                <c:pt idx="10767">
                  <c:v>15.904</c:v>
                </c:pt>
                <c:pt idx="10768">
                  <c:v>15.909000000000001</c:v>
                </c:pt>
                <c:pt idx="10769">
                  <c:v>15.853999999999999</c:v>
                </c:pt>
                <c:pt idx="10770">
                  <c:v>15.805999999999999</c:v>
                </c:pt>
                <c:pt idx="10771">
                  <c:v>15.773</c:v>
                </c:pt>
                <c:pt idx="10772">
                  <c:v>15.811</c:v>
                </c:pt>
                <c:pt idx="10773">
                  <c:v>15.728</c:v>
                </c:pt>
                <c:pt idx="10774">
                  <c:v>15.726000000000001</c:v>
                </c:pt>
                <c:pt idx="10775">
                  <c:v>15.725</c:v>
                </c:pt>
                <c:pt idx="10776">
                  <c:v>15.723000000000001</c:v>
                </c:pt>
                <c:pt idx="10777">
                  <c:v>15.725</c:v>
                </c:pt>
                <c:pt idx="10778">
                  <c:v>15.7</c:v>
                </c:pt>
                <c:pt idx="10779">
                  <c:v>15.750999999999999</c:v>
                </c:pt>
                <c:pt idx="10780">
                  <c:v>15.632999999999999</c:v>
                </c:pt>
                <c:pt idx="10781">
                  <c:v>15.629</c:v>
                </c:pt>
                <c:pt idx="10782">
                  <c:v>15.625999999999999</c:v>
                </c:pt>
                <c:pt idx="10783">
                  <c:v>15.765000000000001</c:v>
                </c:pt>
                <c:pt idx="10784">
                  <c:v>15.835000000000001</c:v>
                </c:pt>
                <c:pt idx="10785">
                  <c:v>16.003</c:v>
                </c:pt>
                <c:pt idx="10786">
                  <c:v>16.117999999999999</c:v>
                </c:pt>
                <c:pt idx="10787">
                  <c:v>16.18</c:v>
                </c:pt>
                <c:pt idx="10788">
                  <c:v>16.318000000000001</c:v>
                </c:pt>
                <c:pt idx="10789">
                  <c:v>16.437000000000001</c:v>
                </c:pt>
                <c:pt idx="10790">
                  <c:v>16.587</c:v>
                </c:pt>
                <c:pt idx="10791">
                  <c:v>16.61</c:v>
                </c:pt>
                <c:pt idx="10792">
                  <c:v>16.664000000000001</c:v>
                </c:pt>
                <c:pt idx="10793">
                  <c:v>16.722000000000001</c:v>
                </c:pt>
                <c:pt idx="10794">
                  <c:v>16.719000000000001</c:v>
                </c:pt>
                <c:pt idx="10795">
                  <c:v>16.692</c:v>
                </c:pt>
                <c:pt idx="10796">
                  <c:v>16.684000000000001</c:v>
                </c:pt>
                <c:pt idx="10797">
                  <c:v>16.638999999999999</c:v>
                </c:pt>
                <c:pt idx="10798">
                  <c:v>16.591000000000001</c:v>
                </c:pt>
                <c:pt idx="10799">
                  <c:v>16.472999999999999</c:v>
                </c:pt>
                <c:pt idx="10800">
                  <c:v>16.472999999999999</c:v>
                </c:pt>
                <c:pt idx="10801">
                  <c:v>16.472999999999999</c:v>
                </c:pt>
                <c:pt idx="10802">
                  <c:v>16.472000000000001</c:v>
                </c:pt>
                <c:pt idx="10803">
                  <c:v>16.465</c:v>
                </c:pt>
                <c:pt idx="10804">
                  <c:v>16.459</c:v>
                </c:pt>
                <c:pt idx="10805">
                  <c:v>16.45</c:v>
                </c:pt>
                <c:pt idx="10806">
                  <c:v>16.45</c:v>
                </c:pt>
                <c:pt idx="10807">
                  <c:v>16.442</c:v>
                </c:pt>
                <c:pt idx="10808">
                  <c:v>16.440000000000001</c:v>
                </c:pt>
                <c:pt idx="10809">
                  <c:v>16.434000000000001</c:v>
                </c:pt>
                <c:pt idx="10810">
                  <c:v>16.439</c:v>
                </c:pt>
                <c:pt idx="10811">
                  <c:v>16.501999999999999</c:v>
                </c:pt>
                <c:pt idx="10812">
                  <c:v>16.533999999999999</c:v>
                </c:pt>
                <c:pt idx="10813">
                  <c:v>16.577000000000002</c:v>
                </c:pt>
                <c:pt idx="10814">
                  <c:v>16.614000000000001</c:v>
                </c:pt>
                <c:pt idx="10815">
                  <c:v>16.632000000000001</c:v>
                </c:pt>
                <c:pt idx="10816">
                  <c:v>16.702000000000002</c:v>
                </c:pt>
                <c:pt idx="10817">
                  <c:v>16.675000000000001</c:v>
                </c:pt>
                <c:pt idx="10818">
                  <c:v>16.652999999999999</c:v>
                </c:pt>
                <c:pt idx="10819">
                  <c:v>16.536000000000001</c:v>
                </c:pt>
                <c:pt idx="10820">
                  <c:v>16.506</c:v>
                </c:pt>
                <c:pt idx="10821">
                  <c:v>16.248999999999999</c:v>
                </c:pt>
                <c:pt idx="10822">
                  <c:v>16.175000000000001</c:v>
                </c:pt>
                <c:pt idx="10823">
                  <c:v>16.033999999999999</c:v>
                </c:pt>
                <c:pt idx="10824">
                  <c:v>16.071999999999999</c:v>
                </c:pt>
                <c:pt idx="10825">
                  <c:v>16.065000000000001</c:v>
                </c:pt>
                <c:pt idx="10826">
                  <c:v>16.100999999999999</c:v>
                </c:pt>
                <c:pt idx="10827">
                  <c:v>16.254999999999999</c:v>
                </c:pt>
                <c:pt idx="10828">
                  <c:v>16.366</c:v>
                </c:pt>
                <c:pt idx="10829">
                  <c:v>16.518999999999998</c:v>
                </c:pt>
                <c:pt idx="10830">
                  <c:v>16.573</c:v>
                </c:pt>
                <c:pt idx="10831">
                  <c:v>16.620999999999999</c:v>
                </c:pt>
                <c:pt idx="10832">
                  <c:v>16.675000000000001</c:v>
                </c:pt>
                <c:pt idx="10833">
                  <c:v>16.66</c:v>
                </c:pt>
                <c:pt idx="10834">
                  <c:v>16.649000000000001</c:v>
                </c:pt>
                <c:pt idx="10835">
                  <c:v>16.634</c:v>
                </c:pt>
                <c:pt idx="10836">
                  <c:v>16.579999999999998</c:v>
                </c:pt>
                <c:pt idx="10837">
                  <c:v>16.553000000000001</c:v>
                </c:pt>
                <c:pt idx="10838">
                  <c:v>16.535</c:v>
                </c:pt>
                <c:pt idx="10839">
                  <c:v>16.483000000000001</c:v>
                </c:pt>
                <c:pt idx="10840">
                  <c:v>16.474</c:v>
                </c:pt>
                <c:pt idx="10841">
                  <c:v>16.462</c:v>
                </c:pt>
                <c:pt idx="10842">
                  <c:v>16.454000000000001</c:v>
                </c:pt>
                <c:pt idx="10843">
                  <c:v>16.393000000000001</c:v>
                </c:pt>
                <c:pt idx="10844">
                  <c:v>16.266999999999999</c:v>
                </c:pt>
                <c:pt idx="10845">
                  <c:v>16.324999999999999</c:v>
                </c:pt>
                <c:pt idx="10846">
                  <c:v>16.433</c:v>
                </c:pt>
                <c:pt idx="10847">
                  <c:v>16.489999999999998</c:v>
                </c:pt>
                <c:pt idx="10848">
                  <c:v>16.536999999999999</c:v>
                </c:pt>
                <c:pt idx="10849">
                  <c:v>16.637</c:v>
                </c:pt>
                <c:pt idx="10850">
                  <c:v>16.681999999999999</c:v>
                </c:pt>
                <c:pt idx="10851">
                  <c:v>16.701000000000001</c:v>
                </c:pt>
                <c:pt idx="10852">
                  <c:v>16.739000000000001</c:v>
                </c:pt>
                <c:pt idx="10853">
                  <c:v>16.722000000000001</c:v>
                </c:pt>
                <c:pt idx="10854">
                  <c:v>16.722999999999999</c:v>
                </c:pt>
                <c:pt idx="10855">
                  <c:v>16.722999999999999</c:v>
                </c:pt>
                <c:pt idx="10856">
                  <c:v>16.704999999999998</c:v>
                </c:pt>
                <c:pt idx="10857">
                  <c:v>16.704999999999998</c:v>
                </c:pt>
                <c:pt idx="10858">
                  <c:v>16.710999999999999</c:v>
                </c:pt>
                <c:pt idx="10859">
                  <c:v>16.731999999999999</c:v>
                </c:pt>
                <c:pt idx="10860">
                  <c:v>16.736999999999998</c:v>
                </c:pt>
                <c:pt idx="10861">
                  <c:v>16.713000000000001</c:v>
                </c:pt>
                <c:pt idx="10862">
                  <c:v>16.605</c:v>
                </c:pt>
                <c:pt idx="10863">
                  <c:v>16.582000000000001</c:v>
                </c:pt>
                <c:pt idx="10864">
                  <c:v>16.579999999999998</c:v>
                </c:pt>
                <c:pt idx="10865">
                  <c:v>16.603999999999999</c:v>
                </c:pt>
                <c:pt idx="10866">
                  <c:v>16.603000000000002</c:v>
                </c:pt>
                <c:pt idx="10867">
                  <c:v>16.609000000000002</c:v>
                </c:pt>
                <c:pt idx="10868">
                  <c:v>16.61</c:v>
                </c:pt>
                <c:pt idx="10869">
                  <c:v>16.614999999999998</c:v>
                </c:pt>
                <c:pt idx="10870">
                  <c:v>16.599</c:v>
                </c:pt>
                <c:pt idx="10871">
                  <c:v>16.5</c:v>
                </c:pt>
                <c:pt idx="10872">
                  <c:v>16.486000000000001</c:v>
                </c:pt>
                <c:pt idx="10873">
                  <c:v>16.501000000000001</c:v>
                </c:pt>
                <c:pt idx="10874">
                  <c:v>16.661000000000001</c:v>
                </c:pt>
                <c:pt idx="10875">
                  <c:v>16.672999999999998</c:v>
                </c:pt>
                <c:pt idx="10876">
                  <c:v>16.683</c:v>
                </c:pt>
                <c:pt idx="10877">
                  <c:v>16.715</c:v>
                </c:pt>
                <c:pt idx="10878">
                  <c:v>16.731999999999999</c:v>
                </c:pt>
                <c:pt idx="10879">
                  <c:v>16.757000000000001</c:v>
                </c:pt>
                <c:pt idx="10880">
                  <c:v>16.802</c:v>
                </c:pt>
                <c:pt idx="10881">
                  <c:v>16.829999999999998</c:v>
                </c:pt>
                <c:pt idx="10882">
                  <c:v>16.869</c:v>
                </c:pt>
                <c:pt idx="10883">
                  <c:v>16.84</c:v>
                </c:pt>
                <c:pt idx="10884">
                  <c:v>16.815000000000001</c:v>
                </c:pt>
                <c:pt idx="10885">
                  <c:v>16.795999999999999</c:v>
                </c:pt>
                <c:pt idx="10886">
                  <c:v>16.77</c:v>
                </c:pt>
                <c:pt idx="10887">
                  <c:v>16.681999999999999</c:v>
                </c:pt>
                <c:pt idx="10888">
                  <c:v>16.658999999999999</c:v>
                </c:pt>
                <c:pt idx="10889">
                  <c:v>16.638000000000002</c:v>
                </c:pt>
                <c:pt idx="10890">
                  <c:v>16.637</c:v>
                </c:pt>
                <c:pt idx="10891">
                  <c:v>16.626000000000001</c:v>
                </c:pt>
                <c:pt idx="10892">
                  <c:v>16.542000000000002</c:v>
                </c:pt>
                <c:pt idx="10893">
                  <c:v>16.501000000000001</c:v>
                </c:pt>
                <c:pt idx="10894">
                  <c:v>16.451000000000001</c:v>
                </c:pt>
                <c:pt idx="10895">
                  <c:v>16.439</c:v>
                </c:pt>
                <c:pt idx="10896">
                  <c:v>16.359000000000002</c:v>
                </c:pt>
                <c:pt idx="10897">
                  <c:v>16.323</c:v>
                </c:pt>
                <c:pt idx="10898">
                  <c:v>16.318000000000001</c:v>
                </c:pt>
                <c:pt idx="10899">
                  <c:v>16.335999999999999</c:v>
                </c:pt>
                <c:pt idx="10900">
                  <c:v>16.356000000000002</c:v>
                </c:pt>
                <c:pt idx="10901">
                  <c:v>16.382000000000001</c:v>
                </c:pt>
                <c:pt idx="10902">
                  <c:v>16.428999999999998</c:v>
                </c:pt>
                <c:pt idx="10903">
                  <c:v>16.439</c:v>
                </c:pt>
                <c:pt idx="10904">
                  <c:v>16.436</c:v>
                </c:pt>
                <c:pt idx="10905">
                  <c:v>16.434000000000001</c:v>
                </c:pt>
                <c:pt idx="10906">
                  <c:v>16.428999999999998</c:v>
                </c:pt>
                <c:pt idx="10907">
                  <c:v>16.457999999999998</c:v>
                </c:pt>
                <c:pt idx="10908">
                  <c:v>16.452000000000002</c:v>
                </c:pt>
                <c:pt idx="10909">
                  <c:v>16.463000000000001</c:v>
                </c:pt>
                <c:pt idx="10910">
                  <c:v>16.452000000000002</c:v>
                </c:pt>
                <c:pt idx="10911">
                  <c:v>16.443999999999999</c:v>
                </c:pt>
                <c:pt idx="10912">
                  <c:v>16.411999999999999</c:v>
                </c:pt>
                <c:pt idx="10913">
                  <c:v>16.423999999999999</c:v>
                </c:pt>
                <c:pt idx="10914">
                  <c:v>16.425000000000001</c:v>
                </c:pt>
                <c:pt idx="10915">
                  <c:v>16.434999999999999</c:v>
                </c:pt>
                <c:pt idx="10916">
                  <c:v>16.489000000000001</c:v>
                </c:pt>
                <c:pt idx="10917">
                  <c:v>16.498000000000001</c:v>
                </c:pt>
                <c:pt idx="10918">
                  <c:v>16.512</c:v>
                </c:pt>
                <c:pt idx="10919">
                  <c:v>16.507999999999999</c:v>
                </c:pt>
                <c:pt idx="10920">
                  <c:v>16.523</c:v>
                </c:pt>
                <c:pt idx="10921">
                  <c:v>16.596</c:v>
                </c:pt>
                <c:pt idx="10922">
                  <c:v>16.628</c:v>
                </c:pt>
                <c:pt idx="10923">
                  <c:v>16.635000000000002</c:v>
                </c:pt>
                <c:pt idx="10924">
                  <c:v>16.670999999999999</c:v>
                </c:pt>
                <c:pt idx="10925">
                  <c:v>16.678999999999998</c:v>
                </c:pt>
                <c:pt idx="10926">
                  <c:v>16.68</c:v>
                </c:pt>
                <c:pt idx="10927">
                  <c:v>16.673999999999999</c:v>
                </c:pt>
                <c:pt idx="10928">
                  <c:v>16.667000000000002</c:v>
                </c:pt>
                <c:pt idx="10929">
                  <c:v>16.666</c:v>
                </c:pt>
                <c:pt idx="10930">
                  <c:v>16.664000000000001</c:v>
                </c:pt>
                <c:pt idx="10931">
                  <c:v>16.66</c:v>
                </c:pt>
                <c:pt idx="10932">
                  <c:v>16.652000000000001</c:v>
                </c:pt>
                <c:pt idx="10933">
                  <c:v>16.652999999999999</c:v>
                </c:pt>
                <c:pt idx="10934">
                  <c:v>16.646999999999998</c:v>
                </c:pt>
                <c:pt idx="10935">
                  <c:v>16.658999999999999</c:v>
                </c:pt>
                <c:pt idx="10936">
                  <c:v>16.666</c:v>
                </c:pt>
                <c:pt idx="10937">
                  <c:v>16.670999999999999</c:v>
                </c:pt>
                <c:pt idx="10938">
                  <c:v>16.672000000000001</c:v>
                </c:pt>
                <c:pt idx="10939">
                  <c:v>16.707000000000001</c:v>
                </c:pt>
                <c:pt idx="10940">
                  <c:v>16.713999999999999</c:v>
                </c:pt>
                <c:pt idx="10941">
                  <c:v>16.715</c:v>
                </c:pt>
                <c:pt idx="10942">
                  <c:v>16.721</c:v>
                </c:pt>
                <c:pt idx="10943">
                  <c:v>16.728999999999999</c:v>
                </c:pt>
                <c:pt idx="10944">
                  <c:v>16.739999999999998</c:v>
                </c:pt>
                <c:pt idx="10945">
                  <c:v>16.739000000000001</c:v>
                </c:pt>
                <c:pt idx="10946">
                  <c:v>16.75</c:v>
                </c:pt>
                <c:pt idx="10947">
                  <c:v>16.808</c:v>
                </c:pt>
                <c:pt idx="10948">
                  <c:v>16.821000000000002</c:v>
                </c:pt>
                <c:pt idx="10949">
                  <c:v>16.748999999999999</c:v>
                </c:pt>
                <c:pt idx="10950">
                  <c:v>16.629000000000001</c:v>
                </c:pt>
                <c:pt idx="10951">
                  <c:v>16.588999999999999</c:v>
                </c:pt>
                <c:pt idx="10952">
                  <c:v>16.364999999999998</c:v>
                </c:pt>
                <c:pt idx="10953">
                  <c:v>16.263000000000002</c:v>
                </c:pt>
                <c:pt idx="10954">
                  <c:v>16.184999999999999</c:v>
                </c:pt>
                <c:pt idx="10955">
                  <c:v>15.997999999999999</c:v>
                </c:pt>
                <c:pt idx="10956">
                  <c:v>15.920999999999999</c:v>
                </c:pt>
                <c:pt idx="10957">
                  <c:v>15.907999999999999</c:v>
                </c:pt>
                <c:pt idx="10958">
                  <c:v>15.916</c:v>
                </c:pt>
                <c:pt idx="10959">
                  <c:v>15.866</c:v>
                </c:pt>
                <c:pt idx="10960">
                  <c:v>15.89</c:v>
                </c:pt>
                <c:pt idx="10961">
                  <c:v>15.935</c:v>
                </c:pt>
                <c:pt idx="10962">
                  <c:v>16.135999999999999</c:v>
                </c:pt>
                <c:pt idx="10963">
                  <c:v>16.175000000000001</c:v>
                </c:pt>
                <c:pt idx="10964">
                  <c:v>16.202000000000002</c:v>
                </c:pt>
                <c:pt idx="10965">
                  <c:v>16.186</c:v>
                </c:pt>
                <c:pt idx="10966">
                  <c:v>16.238</c:v>
                </c:pt>
                <c:pt idx="10967">
                  <c:v>16.251000000000001</c:v>
                </c:pt>
                <c:pt idx="10968">
                  <c:v>16.344000000000001</c:v>
                </c:pt>
                <c:pt idx="10969">
                  <c:v>16.337</c:v>
                </c:pt>
                <c:pt idx="10970">
                  <c:v>16.364000000000001</c:v>
                </c:pt>
                <c:pt idx="10971">
                  <c:v>16.317</c:v>
                </c:pt>
                <c:pt idx="10972">
                  <c:v>16.38</c:v>
                </c:pt>
                <c:pt idx="10973">
                  <c:v>16.38</c:v>
                </c:pt>
                <c:pt idx="10974">
                  <c:v>16.456</c:v>
                </c:pt>
                <c:pt idx="10975">
                  <c:v>16.45</c:v>
                </c:pt>
                <c:pt idx="10976">
                  <c:v>16.481000000000002</c:v>
                </c:pt>
                <c:pt idx="10977">
                  <c:v>16.582000000000001</c:v>
                </c:pt>
                <c:pt idx="10978">
                  <c:v>16.739999999999998</c:v>
                </c:pt>
                <c:pt idx="10979">
                  <c:v>16.712</c:v>
                </c:pt>
                <c:pt idx="10980">
                  <c:v>16.712</c:v>
                </c:pt>
                <c:pt idx="10981">
                  <c:v>16.696999999999999</c:v>
                </c:pt>
                <c:pt idx="10982">
                  <c:v>16.722999999999999</c:v>
                </c:pt>
                <c:pt idx="10983">
                  <c:v>16.692</c:v>
                </c:pt>
                <c:pt idx="10984">
                  <c:v>16.670000000000002</c:v>
                </c:pt>
                <c:pt idx="10985">
                  <c:v>16.651</c:v>
                </c:pt>
                <c:pt idx="10986">
                  <c:v>16.658000000000001</c:v>
                </c:pt>
                <c:pt idx="10987">
                  <c:v>16.643000000000001</c:v>
                </c:pt>
                <c:pt idx="10988">
                  <c:v>16.643999999999998</c:v>
                </c:pt>
                <c:pt idx="10989">
                  <c:v>16.670999999999999</c:v>
                </c:pt>
                <c:pt idx="10990">
                  <c:v>16.72</c:v>
                </c:pt>
                <c:pt idx="10991">
                  <c:v>16.72</c:v>
                </c:pt>
                <c:pt idx="10992">
                  <c:v>16.698</c:v>
                </c:pt>
                <c:pt idx="10993">
                  <c:v>16.645</c:v>
                </c:pt>
                <c:pt idx="10994">
                  <c:v>16.649999999999999</c:v>
                </c:pt>
                <c:pt idx="10995">
                  <c:v>16.649000000000001</c:v>
                </c:pt>
                <c:pt idx="10996">
                  <c:v>16.623999999999999</c:v>
                </c:pt>
                <c:pt idx="10997">
                  <c:v>16.562999999999999</c:v>
                </c:pt>
                <c:pt idx="10998">
                  <c:v>16.422999999999998</c:v>
                </c:pt>
                <c:pt idx="10999">
                  <c:v>16.36</c:v>
                </c:pt>
                <c:pt idx="11000">
                  <c:v>16.29</c:v>
                </c:pt>
                <c:pt idx="11001">
                  <c:v>16.097000000000001</c:v>
                </c:pt>
                <c:pt idx="11002">
                  <c:v>15.712999999999999</c:v>
                </c:pt>
                <c:pt idx="11003">
                  <c:v>15.621</c:v>
                </c:pt>
                <c:pt idx="11004">
                  <c:v>15.525</c:v>
                </c:pt>
                <c:pt idx="11005">
                  <c:v>15.257999999999999</c:v>
                </c:pt>
                <c:pt idx="11006">
                  <c:v>15.159000000000001</c:v>
                </c:pt>
                <c:pt idx="11007">
                  <c:v>14.853999999999999</c:v>
                </c:pt>
                <c:pt idx="11008">
                  <c:v>14.677</c:v>
                </c:pt>
                <c:pt idx="11009">
                  <c:v>14.629</c:v>
                </c:pt>
                <c:pt idx="11010">
                  <c:v>14.577</c:v>
                </c:pt>
                <c:pt idx="11011">
                  <c:v>14.467000000000001</c:v>
                </c:pt>
                <c:pt idx="11012">
                  <c:v>14.414</c:v>
                </c:pt>
                <c:pt idx="11013">
                  <c:v>14.35</c:v>
                </c:pt>
                <c:pt idx="11014">
                  <c:v>14.246</c:v>
                </c:pt>
                <c:pt idx="11015">
                  <c:v>14.180999999999999</c:v>
                </c:pt>
                <c:pt idx="11016">
                  <c:v>14.15</c:v>
                </c:pt>
                <c:pt idx="11017">
                  <c:v>14.106</c:v>
                </c:pt>
                <c:pt idx="11018">
                  <c:v>14.073</c:v>
                </c:pt>
                <c:pt idx="11019">
                  <c:v>14.031000000000001</c:v>
                </c:pt>
                <c:pt idx="11020">
                  <c:v>13.946</c:v>
                </c:pt>
                <c:pt idx="11021">
                  <c:v>13.911</c:v>
                </c:pt>
                <c:pt idx="11022">
                  <c:v>13.882999999999999</c:v>
                </c:pt>
                <c:pt idx="11023">
                  <c:v>13.847</c:v>
                </c:pt>
                <c:pt idx="11024">
                  <c:v>13.859</c:v>
                </c:pt>
                <c:pt idx="11025">
                  <c:v>13.901999999999999</c:v>
                </c:pt>
                <c:pt idx="11026">
                  <c:v>13.914</c:v>
                </c:pt>
                <c:pt idx="11027">
                  <c:v>14.006</c:v>
                </c:pt>
                <c:pt idx="11028">
                  <c:v>14.154999999999999</c:v>
                </c:pt>
                <c:pt idx="11029">
                  <c:v>14.247999999999999</c:v>
                </c:pt>
                <c:pt idx="11030">
                  <c:v>14.28</c:v>
                </c:pt>
                <c:pt idx="11031">
                  <c:v>14.375999999999999</c:v>
                </c:pt>
                <c:pt idx="11032">
                  <c:v>14.385</c:v>
                </c:pt>
                <c:pt idx="11033">
                  <c:v>14.406000000000001</c:v>
                </c:pt>
                <c:pt idx="11034">
                  <c:v>14.362</c:v>
                </c:pt>
                <c:pt idx="11035">
                  <c:v>14.347</c:v>
                </c:pt>
                <c:pt idx="11036">
                  <c:v>14.301</c:v>
                </c:pt>
                <c:pt idx="11037">
                  <c:v>14.282999999999999</c:v>
                </c:pt>
                <c:pt idx="11038">
                  <c:v>14.294</c:v>
                </c:pt>
                <c:pt idx="11039">
                  <c:v>14.275</c:v>
                </c:pt>
                <c:pt idx="11040">
                  <c:v>14.255000000000001</c:v>
                </c:pt>
                <c:pt idx="11041">
                  <c:v>14.249000000000001</c:v>
                </c:pt>
                <c:pt idx="11042">
                  <c:v>14.228999999999999</c:v>
                </c:pt>
                <c:pt idx="11043">
                  <c:v>14.106999999999999</c:v>
                </c:pt>
                <c:pt idx="11044">
                  <c:v>14.05</c:v>
                </c:pt>
                <c:pt idx="11045">
                  <c:v>13.926</c:v>
                </c:pt>
                <c:pt idx="11046">
                  <c:v>13.849</c:v>
                </c:pt>
                <c:pt idx="11047">
                  <c:v>13.85</c:v>
                </c:pt>
                <c:pt idx="11048">
                  <c:v>13.739000000000001</c:v>
                </c:pt>
                <c:pt idx="11049">
                  <c:v>13.75</c:v>
                </c:pt>
                <c:pt idx="11050">
                  <c:v>13.718</c:v>
                </c:pt>
                <c:pt idx="11051">
                  <c:v>13.769</c:v>
                </c:pt>
                <c:pt idx="11052">
                  <c:v>13.754</c:v>
                </c:pt>
                <c:pt idx="11053">
                  <c:v>13.808</c:v>
                </c:pt>
                <c:pt idx="11054">
                  <c:v>14.058</c:v>
                </c:pt>
                <c:pt idx="11055">
                  <c:v>14.163</c:v>
                </c:pt>
                <c:pt idx="11056">
                  <c:v>14.412000000000001</c:v>
                </c:pt>
                <c:pt idx="11057">
                  <c:v>14.564</c:v>
                </c:pt>
                <c:pt idx="11058">
                  <c:v>14.592000000000001</c:v>
                </c:pt>
                <c:pt idx="11059">
                  <c:v>14.746</c:v>
                </c:pt>
                <c:pt idx="11060">
                  <c:v>14.945</c:v>
                </c:pt>
                <c:pt idx="11061">
                  <c:v>14.968</c:v>
                </c:pt>
                <c:pt idx="11062">
                  <c:v>15.17</c:v>
                </c:pt>
                <c:pt idx="11063">
                  <c:v>15.295999999999999</c:v>
                </c:pt>
                <c:pt idx="11064">
                  <c:v>15.43</c:v>
                </c:pt>
                <c:pt idx="11065">
                  <c:v>15.516999999999999</c:v>
                </c:pt>
                <c:pt idx="11066">
                  <c:v>15.521000000000001</c:v>
                </c:pt>
                <c:pt idx="11067">
                  <c:v>15.609</c:v>
                </c:pt>
                <c:pt idx="11068">
                  <c:v>15.798999999999999</c:v>
                </c:pt>
                <c:pt idx="11069">
                  <c:v>15.802</c:v>
                </c:pt>
                <c:pt idx="11070">
                  <c:v>15.994999999999999</c:v>
                </c:pt>
                <c:pt idx="11071">
                  <c:v>16.091000000000001</c:v>
                </c:pt>
                <c:pt idx="11072">
                  <c:v>16.190000000000001</c:v>
                </c:pt>
                <c:pt idx="11073">
                  <c:v>16.21</c:v>
                </c:pt>
                <c:pt idx="11074">
                  <c:v>16.213999999999999</c:v>
                </c:pt>
                <c:pt idx="11075">
                  <c:v>16.234999999999999</c:v>
                </c:pt>
                <c:pt idx="11076">
                  <c:v>16.306999999999999</c:v>
                </c:pt>
                <c:pt idx="11077">
                  <c:v>16.318000000000001</c:v>
                </c:pt>
                <c:pt idx="11078">
                  <c:v>16.390999999999998</c:v>
                </c:pt>
                <c:pt idx="11079">
                  <c:v>16.448</c:v>
                </c:pt>
                <c:pt idx="11080">
                  <c:v>16.516999999999999</c:v>
                </c:pt>
                <c:pt idx="11081">
                  <c:v>16.523</c:v>
                </c:pt>
                <c:pt idx="11082">
                  <c:v>16.526</c:v>
                </c:pt>
                <c:pt idx="11083">
                  <c:v>16.533000000000001</c:v>
                </c:pt>
                <c:pt idx="11084">
                  <c:v>16.477</c:v>
                </c:pt>
                <c:pt idx="11085">
                  <c:v>16.457999999999998</c:v>
                </c:pt>
                <c:pt idx="11086">
                  <c:v>16.402999999999999</c:v>
                </c:pt>
                <c:pt idx="11087">
                  <c:v>16.361000000000001</c:v>
                </c:pt>
                <c:pt idx="11088">
                  <c:v>16.321999999999999</c:v>
                </c:pt>
                <c:pt idx="11089">
                  <c:v>16.286000000000001</c:v>
                </c:pt>
                <c:pt idx="11090">
                  <c:v>16.204000000000001</c:v>
                </c:pt>
                <c:pt idx="11091">
                  <c:v>16.013000000000002</c:v>
                </c:pt>
                <c:pt idx="11092">
                  <c:v>15.93</c:v>
                </c:pt>
                <c:pt idx="11093">
                  <c:v>15.74</c:v>
                </c:pt>
                <c:pt idx="11094">
                  <c:v>15.598000000000001</c:v>
                </c:pt>
                <c:pt idx="11095">
                  <c:v>15.404</c:v>
                </c:pt>
                <c:pt idx="11096">
                  <c:v>15.483000000000001</c:v>
                </c:pt>
                <c:pt idx="11097">
                  <c:v>15.59</c:v>
                </c:pt>
                <c:pt idx="11098">
                  <c:v>15.678000000000001</c:v>
                </c:pt>
                <c:pt idx="11099">
                  <c:v>15.785</c:v>
                </c:pt>
                <c:pt idx="11100">
                  <c:v>16.045000000000002</c:v>
                </c:pt>
                <c:pt idx="11101">
                  <c:v>16.068000000000001</c:v>
                </c:pt>
                <c:pt idx="11102">
                  <c:v>16.163</c:v>
                </c:pt>
                <c:pt idx="11103">
                  <c:v>16.079000000000001</c:v>
                </c:pt>
                <c:pt idx="11104">
                  <c:v>16.059999999999999</c:v>
                </c:pt>
                <c:pt idx="11105">
                  <c:v>16.041</c:v>
                </c:pt>
                <c:pt idx="11106">
                  <c:v>15.95</c:v>
                </c:pt>
                <c:pt idx="11107">
                  <c:v>15.805999999999999</c:v>
                </c:pt>
                <c:pt idx="11108">
                  <c:v>15.63</c:v>
                </c:pt>
                <c:pt idx="11109">
                  <c:v>15.146000000000001</c:v>
                </c:pt>
                <c:pt idx="11110">
                  <c:v>15.098000000000001</c:v>
                </c:pt>
                <c:pt idx="11111">
                  <c:v>15.06</c:v>
                </c:pt>
                <c:pt idx="11112">
                  <c:v>15.012</c:v>
                </c:pt>
                <c:pt idx="11113">
                  <c:v>14.936999999999999</c:v>
                </c:pt>
                <c:pt idx="11114">
                  <c:v>14.798999999999999</c:v>
                </c:pt>
                <c:pt idx="11115">
                  <c:v>14.771000000000001</c:v>
                </c:pt>
                <c:pt idx="11116">
                  <c:v>14.808999999999999</c:v>
                </c:pt>
                <c:pt idx="11117">
                  <c:v>15.023999999999999</c:v>
                </c:pt>
                <c:pt idx="11118">
                  <c:v>15.384</c:v>
                </c:pt>
                <c:pt idx="11119">
                  <c:v>15.45</c:v>
                </c:pt>
                <c:pt idx="11120">
                  <c:v>15.465999999999999</c:v>
                </c:pt>
                <c:pt idx="11121">
                  <c:v>15.522</c:v>
                </c:pt>
                <c:pt idx="11122">
                  <c:v>15.55</c:v>
                </c:pt>
                <c:pt idx="11123">
                  <c:v>15.708</c:v>
                </c:pt>
                <c:pt idx="11124">
                  <c:v>15.766</c:v>
                </c:pt>
                <c:pt idx="11125">
                  <c:v>15.929</c:v>
                </c:pt>
                <c:pt idx="11126">
                  <c:v>16.004999999999999</c:v>
                </c:pt>
                <c:pt idx="11127">
                  <c:v>16.056000000000001</c:v>
                </c:pt>
                <c:pt idx="11128">
                  <c:v>16.117999999999999</c:v>
                </c:pt>
                <c:pt idx="11129">
                  <c:v>16.163</c:v>
                </c:pt>
                <c:pt idx="11130">
                  <c:v>16.309000000000001</c:v>
                </c:pt>
                <c:pt idx="11131">
                  <c:v>16.324000000000002</c:v>
                </c:pt>
                <c:pt idx="11132">
                  <c:v>16.327000000000002</c:v>
                </c:pt>
                <c:pt idx="11133">
                  <c:v>16.329000000000001</c:v>
                </c:pt>
                <c:pt idx="11134">
                  <c:v>16.331</c:v>
                </c:pt>
                <c:pt idx="11135">
                  <c:v>16.329000000000001</c:v>
                </c:pt>
                <c:pt idx="11136">
                  <c:v>16.324000000000002</c:v>
                </c:pt>
                <c:pt idx="11137">
                  <c:v>16.315000000000001</c:v>
                </c:pt>
                <c:pt idx="11138">
                  <c:v>16.318999999999999</c:v>
                </c:pt>
                <c:pt idx="11139">
                  <c:v>16.352</c:v>
                </c:pt>
                <c:pt idx="11140">
                  <c:v>16.359000000000002</c:v>
                </c:pt>
                <c:pt idx="11141">
                  <c:v>16.393999999999998</c:v>
                </c:pt>
                <c:pt idx="11142">
                  <c:v>16.404</c:v>
                </c:pt>
                <c:pt idx="11143">
                  <c:v>16.395</c:v>
                </c:pt>
                <c:pt idx="11144">
                  <c:v>16.393000000000001</c:v>
                </c:pt>
                <c:pt idx="11145">
                  <c:v>16.361999999999998</c:v>
                </c:pt>
                <c:pt idx="11146">
                  <c:v>16.36</c:v>
                </c:pt>
                <c:pt idx="11147">
                  <c:v>16.359000000000002</c:v>
                </c:pt>
                <c:pt idx="11148">
                  <c:v>16.352</c:v>
                </c:pt>
                <c:pt idx="11149">
                  <c:v>16.318000000000001</c:v>
                </c:pt>
                <c:pt idx="11150">
                  <c:v>16.311</c:v>
                </c:pt>
                <c:pt idx="11151">
                  <c:v>16.274999999999999</c:v>
                </c:pt>
                <c:pt idx="11152">
                  <c:v>16.260000000000002</c:v>
                </c:pt>
                <c:pt idx="11153">
                  <c:v>16.152999999999999</c:v>
                </c:pt>
                <c:pt idx="11154">
                  <c:v>16.047999999999998</c:v>
                </c:pt>
                <c:pt idx="11155">
                  <c:v>15.916</c:v>
                </c:pt>
                <c:pt idx="11156">
                  <c:v>15.866</c:v>
                </c:pt>
                <c:pt idx="11157">
                  <c:v>15.859</c:v>
                </c:pt>
                <c:pt idx="11158">
                  <c:v>15.858000000000001</c:v>
                </c:pt>
                <c:pt idx="11159">
                  <c:v>15.856999999999999</c:v>
                </c:pt>
                <c:pt idx="11160">
                  <c:v>15.859</c:v>
                </c:pt>
                <c:pt idx="11161">
                  <c:v>15.865</c:v>
                </c:pt>
                <c:pt idx="11162">
                  <c:v>15.939</c:v>
                </c:pt>
                <c:pt idx="11163">
                  <c:v>15.951000000000001</c:v>
                </c:pt>
                <c:pt idx="11164">
                  <c:v>15.98</c:v>
                </c:pt>
                <c:pt idx="11165">
                  <c:v>16.023</c:v>
                </c:pt>
                <c:pt idx="11166">
                  <c:v>16.068000000000001</c:v>
                </c:pt>
                <c:pt idx="11167">
                  <c:v>15.996</c:v>
                </c:pt>
                <c:pt idx="11168">
                  <c:v>15.994999999999999</c:v>
                </c:pt>
                <c:pt idx="11169">
                  <c:v>15.833</c:v>
                </c:pt>
                <c:pt idx="11170">
                  <c:v>15.721</c:v>
                </c:pt>
                <c:pt idx="11171">
                  <c:v>15.653</c:v>
                </c:pt>
                <c:pt idx="11172">
                  <c:v>15.683999999999999</c:v>
                </c:pt>
                <c:pt idx="11173">
                  <c:v>15.878</c:v>
                </c:pt>
                <c:pt idx="11174">
                  <c:v>15.882999999999999</c:v>
                </c:pt>
                <c:pt idx="11175">
                  <c:v>15.884</c:v>
                </c:pt>
                <c:pt idx="11176">
                  <c:v>15.885</c:v>
                </c:pt>
                <c:pt idx="11177">
                  <c:v>15.977</c:v>
                </c:pt>
                <c:pt idx="11178">
                  <c:v>16.023</c:v>
                </c:pt>
                <c:pt idx="11179">
                  <c:v>16.137</c:v>
                </c:pt>
                <c:pt idx="11180">
                  <c:v>16.471</c:v>
                </c:pt>
                <c:pt idx="11181">
                  <c:v>16.538</c:v>
                </c:pt>
                <c:pt idx="11182">
                  <c:v>16.542999999999999</c:v>
                </c:pt>
                <c:pt idx="11183">
                  <c:v>16.609000000000002</c:v>
                </c:pt>
                <c:pt idx="11184">
                  <c:v>16.608000000000001</c:v>
                </c:pt>
                <c:pt idx="11185">
                  <c:v>16.597000000000001</c:v>
                </c:pt>
                <c:pt idx="11186">
                  <c:v>16.594999999999999</c:v>
                </c:pt>
                <c:pt idx="11187">
                  <c:v>16.565999999999999</c:v>
                </c:pt>
                <c:pt idx="11188">
                  <c:v>16.530999999999999</c:v>
                </c:pt>
                <c:pt idx="11189">
                  <c:v>16.437000000000001</c:v>
                </c:pt>
                <c:pt idx="11190">
                  <c:v>16.417999999999999</c:v>
                </c:pt>
                <c:pt idx="11191">
                  <c:v>16.414000000000001</c:v>
                </c:pt>
                <c:pt idx="11192">
                  <c:v>16.41</c:v>
                </c:pt>
                <c:pt idx="11193">
                  <c:v>16.292999999999999</c:v>
                </c:pt>
                <c:pt idx="11194">
                  <c:v>16.263999999999999</c:v>
                </c:pt>
                <c:pt idx="11195">
                  <c:v>16.154</c:v>
                </c:pt>
                <c:pt idx="11196">
                  <c:v>16.097000000000001</c:v>
                </c:pt>
                <c:pt idx="11197">
                  <c:v>16.007000000000001</c:v>
                </c:pt>
                <c:pt idx="11198">
                  <c:v>15.994</c:v>
                </c:pt>
                <c:pt idx="11199">
                  <c:v>15.911</c:v>
                </c:pt>
                <c:pt idx="11200">
                  <c:v>15.926</c:v>
                </c:pt>
                <c:pt idx="11201">
                  <c:v>15.951000000000001</c:v>
                </c:pt>
                <c:pt idx="11202">
                  <c:v>15.961</c:v>
                </c:pt>
                <c:pt idx="11203">
                  <c:v>16.047999999999998</c:v>
                </c:pt>
                <c:pt idx="11204">
                  <c:v>16.071999999999999</c:v>
                </c:pt>
                <c:pt idx="11205">
                  <c:v>16.077999999999999</c:v>
                </c:pt>
                <c:pt idx="11206">
                  <c:v>16.085000000000001</c:v>
                </c:pt>
                <c:pt idx="11207">
                  <c:v>16.135000000000002</c:v>
                </c:pt>
                <c:pt idx="11208">
                  <c:v>16.158000000000001</c:v>
                </c:pt>
                <c:pt idx="11209">
                  <c:v>16.189</c:v>
                </c:pt>
                <c:pt idx="11210">
                  <c:v>16.213000000000001</c:v>
                </c:pt>
                <c:pt idx="11211">
                  <c:v>16.242000000000001</c:v>
                </c:pt>
                <c:pt idx="11212">
                  <c:v>16.21</c:v>
                </c:pt>
                <c:pt idx="11213">
                  <c:v>16.193999999999999</c:v>
                </c:pt>
                <c:pt idx="11214">
                  <c:v>16.196999999999999</c:v>
                </c:pt>
                <c:pt idx="11215">
                  <c:v>16.164000000000001</c:v>
                </c:pt>
                <c:pt idx="11216">
                  <c:v>16.164000000000001</c:v>
                </c:pt>
                <c:pt idx="11217">
                  <c:v>16.14</c:v>
                </c:pt>
                <c:pt idx="11218">
                  <c:v>15.75</c:v>
                </c:pt>
                <c:pt idx="11219">
                  <c:v>15.629</c:v>
                </c:pt>
                <c:pt idx="11220">
                  <c:v>15.478</c:v>
                </c:pt>
                <c:pt idx="11221">
                  <c:v>15.329000000000001</c:v>
                </c:pt>
                <c:pt idx="11222">
                  <c:v>15.324</c:v>
                </c:pt>
                <c:pt idx="11223">
                  <c:v>15.331</c:v>
                </c:pt>
                <c:pt idx="11224">
                  <c:v>15.335000000000001</c:v>
                </c:pt>
                <c:pt idx="11225">
                  <c:v>15.375999999999999</c:v>
                </c:pt>
                <c:pt idx="11226">
                  <c:v>15.497999999999999</c:v>
                </c:pt>
                <c:pt idx="11227">
                  <c:v>15.513999999999999</c:v>
                </c:pt>
                <c:pt idx="11228">
                  <c:v>15.516</c:v>
                </c:pt>
                <c:pt idx="11229">
                  <c:v>15.523999999999999</c:v>
                </c:pt>
                <c:pt idx="11230">
                  <c:v>15.478</c:v>
                </c:pt>
                <c:pt idx="11231">
                  <c:v>15.48</c:v>
                </c:pt>
                <c:pt idx="11232">
                  <c:v>15.44</c:v>
                </c:pt>
                <c:pt idx="11233">
                  <c:v>15.365</c:v>
                </c:pt>
                <c:pt idx="11234">
                  <c:v>15.352</c:v>
                </c:pt>
                <c:pt idx="11235">
                  <c:v>15.291</c:v>
                </c:pt>
                <c:pt idx="11236">
                  <c:v>15.244999999999999</c:v>
                </c:pt>
                <c:pt idx="11237">
                  <c:v>15.246</c:v>
                </c:pt>
                <c:pt idx="11238">
                  <c:v>15.221</c:v>
                </c:pt>
                <c:pt idx="11239">
                  <c:v>15.192</c:v>
                </c:pt>
                <c:pt idx="11240">
                  <c:v>15.192</c:v>
                </c:pt>
                <c:pt idx="11241">
                  <c:v>15.180999999999999</c:v>
                </c:pt>
                <c:pt idx="11242">
                  <c:v>15.154999999999999</c:v>
                </c:pt>
                <c:pt idx="11243">
                  <c:v>15.053000000000001</c:v>
                </c:pt>
                <c:pt idx="11244">
                  <c:v>14.951000000000001</c:v>
                </c:pt>
                <c:pt idx="11245">
                  <c:v>14.945</c:v>
                </c:pt>
                <c:pt idx="11246">
                  <c:v>14.907</c:v>
                </c:pt>
                <c:pt idx="11247">
                  <c:v>14.747999999999999</c:v>
                </c:pt>
                <c:pt idx="11248">
                  <c:v>14.673</c:v>
                </c:pt>
                <c:pt idx="11249">
                  <c:v>14.81</c:v>
                </c:pt>
                <c:pt idx="11250">
                  <c:v>14.837</c:v>
                </c:pt>
                <c:pt idx="11251">
                  <c:v>14.977</c:v>
                </c:pt>
                <c:pt idx="11252">
                  <c:v>15.208</c:v>
                </c:pt>
                <c:pt idx="11253">
                  <c:v>15.526999999999999</c:v>
                </c:pt>
                <c:pt idx="11254">
                  <c:v>15.701000000000001</c:v>
                </c:pt>
                <c:pt idx="11255">
                  <c:v>15.768000000000001</c:v>
                </c:pt>
                <c:pt idx="11256">
                  <c:v>16.077999999999999</c:v>
                </c:pt>
                <c:pt idx="11257">
                  <c:v>16.137</c:v>
                </c:pt>
                <c:pt idx="11258">
                  <c:v>16.145</c:v>
                </c:pt>
                <c:pt idx="11259">
                  <c:v>16.158999999999999</c:v>
                </c:pt>
                <c:pt idx="11260">
                  <c:v>16.266999999999999</c:v>
                </c:pt>
                <c:pt idx="11261">
                  <c:v>16.324999999999999</c:v>
                </c:pt>
                <c:pt idx="11262">
                  <c:v>16.353999999999999</c:v>
                </c:pt>
                <c:pt idx="11263">
                  <c:v>16.344999999999999</c:v>
                </c:pt>
                <c:pt idx="11264">
                  <c:v>16.408999999999999</c:v>
                </c:pt>
                <c:pt idx="11265">
                  <c:v>16.350000000000001</c:v>
                </c:pt>
                <c:pt idx="11266">
                  <c:v>16.347000000000001</c:v>
                </c:pt>
                <c:pt idx="11267">
                  <c:v>16.312000000000001</c:v>
                </c:pt>
                <c:pt idx="11268">
                  <c:v>16.265000000000001</c:v>
                </c:pt>
                <c:pt idx="11269">
                  <c:v>16.202999999999999</c:v>
                </c:pt>
                <c:pt idx="11270">
                  <c:v>15.936999999999999</c:v>
                </c:pt>
                <c:pt idx="11271">
                  <c:v>15.933999999999999</c:v>
                </c:pt>
                <c:pt idx="11272">
                  <c:v>15.930999999999999</c:v>
                </c:pt>
                <c:pt idx="11273">
                  <c:v>15.922000000000001</c:v>
                </c:pt>
                <c:pt idx="11274">
                  <c:v>15.648</c:v>
                </c:pt>
                <c:pt idx="11275">
                  <c:v>15.601000000000001</c:v>
                </c:pt>
                <c:pt idx="11276">
                  <c:v>15.577</c:v>
                </c:pt>
                <c:pt idx="11277">
                  <c:v>15.526</c:v>
                </c:pt>
                <c:pt idx="11278">
                  <c:v>15.512</c:v>
                </c:pt>
                <c:pt idx="11279">
                  <c:v>15.57</c:v>
                </c:pt>
                <c:pt idx="11280">
                  <c:v>15.603</c:v>
                </c:pt>
                <c:pt idx="11281">
                  <c:v>15.664999999999999</c:v>
                </c:pt>
                <c:pt idx="11282">
                  <c:v>15.848000000000001</c:v>
                </c:pt>
                <c:pt idx="11283">
                  <c:v>15.878</c:v>
                </c:pt>
                <c:pt idx="11284">
                  <c:v>15.941000000000001</c:v>
                </c:pt>
                <c:pt idx="11285">
                  <c:v>16.106999999999999</c:v>
                </c:pt>
                <c:pt idx="11286">
                  <c:v>16.199000000000002</c:v>
                </c:pt>
                <c:pt idx="11287">
                  <c:v>16.311</c:v>
                </c:pt>
                <c:pt idx="11288">
                  <c:v>16.393000000000001</c:v>
                </c:pt>
                <c:pt idx="11289">
                  <c:v>16.449000000000002</c:v>
                </c:pt>
                <c:pt idx="11290">
                  <c:v>16.515999999999998</c:v>
                </c:pt>
                <c:pt idx="11291">
                  <c:v>16.532</c:v>
                </c:pt>
                <c:pt idx="11292">
                  <c:v>16.565000000000001</c:v>
                </c:pt>
                <c:pt idx="11293">
                  <c:v>16.571000000000002</c:v>
                </c:pt>
                <c:pt idx="11294">
                  <c:v>16.591000000000001</c:v>
                </c:pt>
                <c:pt idx="11295">
                  <c:v>16.603999999999999</c:v>
                </c:pt>
                <c:pt idx="11296">
                  <c:v>16.603000000000002</c:v>
                </c:pt>
                <c:pt idx="11297">
                  <c:v>16.616</c:v>
                </c:pt>
                <c:pt idx="11298">
                  <c:v>16.626999999999999</c:v>
                </c:pt>
                <c:pt idx="11299">
                  <c:v>16.588999999999999</c:v>
                </c:pt>
                <c:pt idx="11300">
                  <c:v>16.584</c:v>
                </c:pt>
                <c:pt idx="11301">
                  <c:v>16.571999999999999</c:v>
                </c:pt>
                <c:pt idx="11302">
                  <c:v>16.565999999999999</c:v>
                </c:pt>
                <c:pt idx="11303">
                  <c:v>16.472999999999999</c:v>
                </c:pt>
                <c:pt idx="11304">
                  <c:v>16.335999999999999</c:v>
                </c:pt>
                <c:pt idx="11305">
                  <c:v>16.28</c:v>
                </c:pt>
                <c:pt idx="11306">
                  <c:v>16.277000000000001</c:v>
                </c:pt>
                <c:pt idx="11307">
                  <c:v>16.266999999999999</c:v>
                </c:pt>
                <c:pt idx="11308">
                  <c:v>16.187000000000001</c:v>
                </c:pt>
                <c:pt idx="11309">
                  <c:v>15.978999999999999</c:v>
                </c:pt>
                <c:pt idx="11310">
                  <c:v>15.957000000000001</c:v>
                </c:pt>
                <c:pt idx="11311">
                  <c:v>15.871</c:v>
                </c:pt>
                <c:pt idx="11312">
                  <c:v>15.737</c:v>
                </c:pt>
                <c:pt idx="11313">
                  <c:v>15.696999999999999</c:v>
                </c:pt>
                <c:pt idx="11314">
                  <c:v>15.701000000000001</c:v>
                </c:pt>
                <c:pt idx="11315">
                  <c:v>15.72</c:v>
                </c:pt>
                <c:pt idx="11316">
                  <c:v>15.76</c:v>
                </c:pt>
                <c:pt idx="11317">
                  <c:v>15.8</c:v>
                </c:pt>
                <c:pt idx="11318">
                  <c:v>15.816000000000001</c:v>
                </c:pt>
                <c:pt idx="11319">
                  <c:v>15.911</c:v>
                </c:pt>
                <c:pt idx="11320">
                  <c:v>15.875999999999999</c:v>
                </c:pt>
                <c:pt idx="11321">
                  <c:v>15.867000000000001</c:v>
                </c:pt>
                <c:pt idx="11322">
                  <c:v>15.816000000000001</c:v>
                </c:pt>
                <c:pt idx="11323">
                  <c:v>15.776999999999999</c:v>
                </c:pt>
                <c:pt idx="11324">
                  <c:v>15.79</c:v>
                </c:pt>
                <c:pt idx="11325">
                  <c:v>15.768000000000001</c:v>
                </c:pt>
                <c:pt idx="11326">
                  <c:v>15.804</c:v>
                </c:pt>
                <c:pt idx="11327">
                  <c:v>15.762</c:v>
                </c:pt>
                <c:pt idx="11328">
                  <c:v>15.755000000000001</c:v>
                </c:pt>
                <c:pt idx="11329">
                  <c:v>15.74</c:v>
                </c:pt>
                <c:pt idx="11330">
                  <c:v>15.747</c:v>
                </c:pt>
                <c:pt idx="11331">
                  <c:v>15.804</c:v>
                </c:pt>
                <c:pt idx="11332">
                  <c:v>15.834</c:v>
                </c:pt>
                <c:pt idx="11333">
                  <c:v>15.922000000000001</c:v>
                </c:pt>
                <c:pt idx="11334">
                  <c:v>16.067</c:v>
                </c:pt>
                <c:pt idx="11335">
                  <c:v>16.146000000000001</c:v>
                </c:pt>
                <c:pt idx="11336">
                  <c:v>16.216999999999999</c:v>
                </c:pt>
                <c:pt idx="11337">
                  <c:v>16.292000000000002</c:v>
                </c:pt>
                <c:pt idx="11338">
                  <c:v>16.317</c:v>
                </c:pt>
                <c:pt idx="11339">
                  <c:v>16.38</c:v>
                </c:pt>
                <c:pt idx="11340">
                  <c:v>16.399000000000001</c:v>
                </c:pt>
                <c:pt idx="11341">
                  <c:v>16.420999999999999</c:v>
                </c:pt>
                <c:pt idx="11342">
                  <c:v>16.436</c:v>
                </c:pt>
                <c:pt idx="11343">
                  <c:v>16.489000000000001</c:v>
                </c:pt>
                <c:pt idx="11344">
                  <c:v>16.501000000000001</c:v>
                </c:pt>
                <c:pt idx="11345">
                  <c:v>16.507000000000001</c:v>
                </c:pt>
                <c:pt idx="11346">
                  <c:v>16.516999999999999</c:v>
                </c:pt>
                <c:pt idx="11347">
                  <c:v>16.484000000000002</c:v>
                </c:pt>
                <c:pt idx="11348">
                  <c:v>16.459</c:v>
                </c:pt>
                <c:pt idx="11349">
                  <c:v>16.446999999999999</c:v>
                </c:pt>
                <c:pt idx="11350">
                  <c:v>16.425000000000001</c:v>
                </c:pt>
                <c:pt idx="11351">
                  <c:v>16.422000000000001</c:v>
                </c:pt>
                <c:pt idx="11352">
                  <c:v>16.414999999999999</c:v>
                </c:pt>
                <c:pt idx="11353">
                  <c:v>16.295000000000002</c:v>
                </c:pt>
                <c:pt idx="11354">
                  <c:v>16.206</c:v>
                </c:pt>
                <c:pt idx="11355">
                  <c:v>16.193999999999999</c:v>
                </c:pt>
                <c:pt idx="11356">
                  <c:v>16.184000000000001</c:v>
                </c:pt>
                <c:pt idx="11357">
                  <c:v>16.184000000000001</c:v>
                </c:pt>
                <c:pt idx="11358">
                  <c:v>16.187999999999999</c:v>
                </c:pt>
                <c:pt idx="11359">
                  <c:v>16.202000000000002</c:v>
                </c:pt>
                <c:pt idx="11360">
                  <c:v>16.262</c:v>
                </c:pt>
                <c:pt idx="11361">
                  <c:v>16.202999999999999</c:v>
                </c:pt>
                <c:pt idx="11362">
                  <c:v>16.193999999999999</c:v>
                </c:pt>
                <c:pt idx="11363">
                  <c:v>16.198</c:v>
                </c:pt>
                <c:pt idx="11364">
                  <c:v>16.265000000000001</c:v>
                </c:pt>
                <c:pt idx="11365">
                  <c:v>16.298999999999999</c:v>
                </c:pt>
                <c:pt idx="11366">
                  <c:v>16.373000000000001</c:v>
                </c:pt>
                <c:pt idx="11367">
                  <c:v>16.359000000000002</c:v>
                </c:pt>
                <c:pt idx="11368">
                  <c:v>16.349</c:v>
                </c:pt>
                <c:pt idx="11369">
                  <c:v>16.346</c:v>
                </c:pt>
                <c:pt idx="11370">
                  <c:v>16.338999999999999</c:v>
                </c:pt>
                <c:pt idx="11371">
                  <c:v>16.311</c:v>
                </c:pt>
                <c:pt idx="11372">
                  <c:v>16.280999999999999</c:v>
                </c:pt>
                <c:pt idx="11373">
                  <c:v>16.242999999999999</c:v>
                </c:pt>
                <c:pt idx="11374">
                  <c:v>16.21</c:v>
                </c:pt>
                <c:pt idx="11375">
                  <c:v>16.164999999999999</c:v>
                </c:pt>
                <c:pt idx="11376">
                  <c:v>16.148</c:v>
                </c:pt>
                <c:pt idx="11377">
                  <c:v>16.152000000000001</c:v>
                </c:pt>
                <c:pt idx="11378">
                  <c:v>16.158000000000001</c:v>
                </c:pt>
                <c:pt idx="11379">
                  <c:v>16.167000000000002</c:v>
                </c:pt>
                <c:pt idx="11380">
                  <c:v>16.12</c:v>
                </c:pt>
                <c:pt idx="11381">
                  <c:v>16.077000000000002</c:v>
                </c:pt>
                <c:pt idx="11382">
                  <c:v>16.048999999999999</c:v>
                </c:pt>
                <c:pt idx="11383">
                  <c:v>16.071000000000002</c:v>
                </c:pt>
                <c:pt idx="11384">
                  <c:v>16.068000000000001</c:v>
                </c:pt>
                <c:pt idx="11385">
                  <c:v>16.079999999999998</c:v>
                </c:pt>
                <c:pt idx="11386">
                  <c:v>16.117000000000001</c:v>
                </c:pt>
                <c:pt idx="11387">
                  <c:v>16.233000000000001</c:v>
                </c:pt>
                <c:pt idx="11388">
                  <c:v>16.271999999999998</c:v>
                </c:pt>
                <c:pt idx="11389">
                  <c:v>16.297999999999998</c:v>
                </c:pt>
                <c:pt idx="11390">
                  <c:v>16.311</c:v>
                </c:pt>
                <c:pt idx="11391">
                  <c:v>16.335999999999999</c:v>
                </c:pt>
                <c:pt idx="11392">
                  <c:v>16.388999999999999</c:v>
                </c:pt>
                <c:pt idx="11393">
                  <c:v>16.501999999999999</c:v>
                </c:pt>
                <c:pt idx="11394">
                  <c:v>16.507999999999999</c:v>
                </c:pt>
                <c:pt idx="11395">
                  <c:v>16.521999999999998</c:v>
                </c:pt>
                <c:pt idx="11396">
                  <c:v>16.599</c:v>
                </c:pt>
                <c:pt idx="11397">
                  <c:v>16.625</c:v>
                </c:pt>
                <c:pt idx="11398">
                  <c:v>16.59</c:v>
                </c:pt>
                <c:pt idx="11399">
                  <c:v>16.582000000000001</c:v>
                </c:pt>
                <c:pt idx="11400">
                  <c:v>16.548999999999999</c:v>
                </c:pt>
                <c:pt idx="11401">
                  <c:v>16.513000000000002</c:v>
                </c:pt>
                <c:pt idx="11402">
                  <c:v>16.393999999999998</c:v>
                </c:pt>
                <c:pt idx="11403">
                  <c:v>16.302</c:v>
                </c:pt>
                <c:pt idx="11404">
                  <c:v>16.265000000000001</c:v>
                </c:pt>
                <c:pt idx="11405">
                  <c:v>16.22</c:v>
                </c:pt>
                <c:pt idx="11406">
                  <c:v>16.219000000000001</c:v>
                </c:pt>
                <c:pt idx="11407">
                  <c:v>16.178999999999998</c:v>
                </c:pt>
                <c:pt idx="11408">
                  <c:v>16.198</c:v>
                </c:pt>
                <c:pt idx="11409">
                  <c:v>16.202999999999999</c:v>
                </c:pt>
                <c:pt idx="11410">
                  <c:v>16.300999999999998</c:v>
                </c:pt>
                <c:pt idx="11411">
                  <c:v>16.303999999999998</c:v>
                </c:pt>
                <c:pt idx="11412">
                  <c:v>16.305</c:v>
                </c:pt>
                <c:pt idx="11413">
                  <c:v>16.305</c:v>
                </c:pt>
                <c:pt idx="11414">
                  <c:v>16.302</c:v>
                </c:pt>
                <c:pt idx="11415">
                  <c:v>16.317</c:v>
                </c:pt>
                <c:pt idx="11416">
                  <c:v>16.338999999999999</c:v>
                </c:pt>
                <c:pt idx="11417">
                  <c:v>16.370999999999999</c:v>
                </c:pt>
                <c:pt idx="11418">
                  <c:v>16.460999999999999</c:v>
                </c:pt>
                <c:pt idx="11419">
                  <c:v>16.463999999999999</c:v>
                </c:pt>
                <c:pt idx="11420">
                  <c:v>16.465</c:v>
                </c:pt>
                <c:pt idx="11421">
                  <c:v>16.489000000000001</c:v>
                </c:pt>
                <c:pt idx="11422">
                  <c:v>16.481000000000002</c:v>
                </c:pt>
                <c:pt idx="11423">
                  <c:v>16.390999999999998</c:v>
                </c:pt>
                <c:pt idx="11424">
                  <c:v>16.364999999999998</c:v>
                </c:pt>
                <c:pt idx="11425">
                  <c:v>16.283000000000001</c:v>
                </c:pt>
                <c:pt idx="11426">
                  <c:v>16.236999999999998</c:v>
                </c:pt>
                <c:pt idx="11427">
                  <c:v>16.126999999999999</c:v>
                </c:pt>
                <c:pt idx="11428">
                  <c:v>16.103000000000002</c:v>
                </c:pt>
                <c:pt idx="11429">
                  <c:v>16.099</c:v>
                </c:pt>
                <c:pt idx="11430">
                  <c:v>16.105</c:v>
                </c:pt>
                <c:pt idx="11431">
                  <c:v>16.123999999999999</c:v>
                </c:pt>
                <c:pt idx="11432">
                  <c:v>16.146999999999998</c:v>
                </c:pt>
                <c:pt idx="11433">
                  <c:v>16.207000000000001</c:v>
                </c:pt>
                <c:pt idx="11434">
                  <c:v>16.234999999999999</c:v>
                </c:pt>
                <c:pt idx="11435">
                  <c:v>16.405999999999999</c:v>
                </c:pt>
                <c:pt idx="11436">
                  <c:v>16.419</c:v>
                </c:pt>
                <c:pt idx="11437">
                  <c:v>16.446000000000002</c:v>
                </c:pt>
                <c:pt idx="11438">
                  <c:v>16.55</c:v>
                </c:pt>
                <c:pt idx="11439">
                  <c:v>16.597000000000001</c:v>
                </c:pt>
                <c:pt idx="11440">
                  <c:v>16.629000000000001</c:v>
                </c:pt>
                <c:pt idx="11441">
                  <c:v>16.666</c:v>
                </c:pt>
                <c:pt idx="11442">
                  <c:v>16.669</c:v>
                </c:pt>
                <c:pt idx="11443">
                  <c:v>16.678000000000001</c:v>
                </c:pt>
                <c:pt idx="11444">
                  <c:v>16.672000000000001</c:v>
                </c:pt>
                <c:pt idx="11445">
                  <c:v>16.669</c:v>
                </c:pt>
                <c:pt idx="11446">
                  <c:v>16.667999999999999</c:v>
                </c:pt>
                <c:pt idx="11447">
                  <c:v>16.661000000000001</c:v>
                </c:pt>
                <c:pt idx="11448">
                  <c:v>16.661999999999999</c:v>
                </c:pt>
                <c:pt idx="11449">
                  <c:v>16.687000000000001</c:v>
                </c:pt>
                <c:pt idx="11450">
                  <c:v>16.731999999999999</c:v>
                </c:pt>
                <c:pt idx="11451">
                  <c:v>16.759</c:v>
                </c:pt>
                <c:pt idx="11452">
                  <c:v>16.768999999999998</c:v>
                </c:pt>
                <c:pt idx="11453">
                  <c:v>16.800999999999998</c:v>
                </c:pt>
                <c:pt idx="11454">
                  <c:v>16.751000000000001</c:v>
                </c:pt>
                <c:pt idx="11455">
                  <c:v>16.722000000000001</c:v>
                </c:pt>
                <c:pt idx="11456">
                  <c:v>16.669</c:v>
                </c:pt>
                <c:pt idx="11457">
                  <c:v>16.637</c:v>
                </c:pt>
                <c:pt idx="11458">
                  <c:v>16.61</c:v>
                </c:pt>
                <c:pt idx="11459">
                  <c:v>16.567</c:v>
                </c:pt>
                <c:pt idx="11460">
                  <c:v>16.556999999999999</c:v>
                </c:pt>
                <c:pt idx="11461">
                  <c:v>16.533999999999999</c:v>
                </c:pt>
                <c:pt idx="11462">
                  <c:v>16.538</c:v>
                </c:pt>
                <c:pt idx="11463">
                  <c:v>16.594000000000001</c:v>
                </c:pt>
                <c:pt idx="11464">
                  <c:v>16.602</c:v>
                </c:pt>
                <c:pt idx="11465">
                  <c:v>16.568000000000001</c:v>
                </c:pt>
                <c:pt idx="11466">
                  <c:v>16.530999999999999</c:v>
                </c:pt>
                <c:pt idx="11467">
                  <c:v>16.475000000000001</c:v>
                </c:pt>
                <c:pt idx="11468">
                  <c:v>16.545000000000002</c:v>
                </c:pt>
                <c:pt idx="11469">
                  <c:v>16.548999999999999</c:v>
                </c:pt>
                <c:pt idx="11470">
                  <c:v>16.547999999999998</c:v>
                </c:pt>
                <c:pt idx="11471">
                  <c:v>16.594000000000001</c:v>
                </c:pt>
                <c:pt idx="11472">
                  <c:v>16.611000000000001</c:v>
                </c:pt>
                <c:pt idx="11473">
                  <c:v>16.568999999999999</c:v>
                </c:pt>
                <c:pt idx="11474">
                  <c:v>16.516999999999999</c:v>
                </c:pt>
                <c:pt idx="11475">
                  <c:v>16.521999999999998</c:v>
                </c:pt>
                <c:pt idx="11476">
                  <c:v>16.501000000000001</c:v>
                </c:pt>
                <c:pt idx="11477">
                  <c:v>16.498999999999999</c:v>
                </c:pt>
                <c:pt idx="11478">
                  <c:v>16.495000000000001</c:v>
                </c:pt>
                <c:pt idx="11479">
                  <c:v>16.5</c:v>
                </c:pt>
                <c:pt idx="11480">
                  <c:v>16.512</c:v>
                </c:pt>
                <c:pt idx="11481">
                  <c:v>16.498999999999999</c:v>
                </c:pt>
                <c:pt idx="11482">
                  <c:v>16.527999999999999</c:v>
                </c:pt>
                <c:pt idx="11483">
                  <c:v>16.568000000000001</c:v>
                </c:pt>
                <c:pt idx="11484">
                  <c:v>16.637</c:v>
                </c:pt>
                <c:pt idx="11485">
                  <c:v>16.657</c:v>
                </c:pt>
                <c:pt idx="11486">
                  <c:v>16.687000000000001</c:v>
                </c:pt>
                <c:pt idx="11487">
                  <c:v>16.687999999999999</c:v>
                </c:pt>
                <c:pt idx="11488">
                  <c:v>16.696000000000002</c:v>
                </c:pt>
                <c:pt idx="11489">
                  <c:v>16.696999999999999</c:v>
                </c:pt>
                <c:pt idx="11490">
                  <c:v>16.696999999999999</c:v>
                </c:pt>
                <c:pt idx="11491">
                  <c:v>16.693000000000001</c:v>
                </c:pt>
                <c:pt idx="11492">
                  <c:v>16.689</c:v>
                </c:pt>
                <c:pt idx="11493">
                  <c:v>16.725999999999999</c:v>
                </c:pt>
                <c:pt idx="11494">
                  <c:v>16.722000000000001</c:v>
                </c:pt>
                <c:pt idx="11495">
                  <c:v>16.721</c:v>
                </c:pt>
                <c:pt idx="11496">
                  <c:v>16.581</c:v>
                </c:pt>
                <c:pt idx="11497">
                  <c:v>16.556000000000001</c:v>
                </c:pt>
                <c:pt idx="11498">
                  <c:v>16.553999999999998</c:v>
                </c:pt>
                <c:pt idx="11499">
                  <c:v>16.454000000000001</c:v>
                </c:pt>
                <c:pt idx="11500">
                  <c:v>16.457999999999998</c:v>
                </c:pt>
                <c:pt idx="11501">
                  <c:v>16.445</c:v>
                </c:pt>
                <c:pt idx="11502">
                  <c:v>16.437999999999999</c:v>
                </c:pt>
                <c:pt idx="11503">
                  <c:v>16.311</c:v>
                </c:pt>
                <c:pt idx="11504">
                  <c:v>16.257000000000001</c:v>
                </c:pt>
                <c:pt idx="11505">
                  <c:v>16.239999999999998</c:v>
                </c:pt>
                <c:pt idx="11506">
                  <c:v>16.158000000000001</c:v>
                </c:pt>
                <c:pt idx="11507">
                  <c:v>16.11</c:v>
                </c:pt>
                <c:pt idx="11508">
                  <c:v>16.105</c:v>
                </c:pt>
                <c:pt idx="11509">
                  <c:v>16.106000000000002</c:v>
                </c:pt>
                <c:pt idx="11510">
                  <c:v>16.146999999999998</c:v>
                </c:pt>
                <c:pt idx="11511">
                  <c:v>16.151</c:v>
                </c:pt>
                <c:pt idx="11512">
                  <c:v>16.152000000000001</c:v>
                </c:pt>
                <c:pt idx="11513">
                  <c:v>16.155000000000001</c:v>
                </c:pt>
                <c:pt idx="11514">
                  <c:v>16.163</c:v>
                </c:pt>
                <c:pt idx="11515">
                  <c:v>16.196000000000002</c:v>
                </c:pt>
                <c:pt idx="11516">
                  <c:v>16.202999999999999</c:v>
                </c:pt>
                <c:pt idx="11517">
                  <c:v>16.228999999999999</c:v>
                </c:pt>
                <c:pt idx="11518">
                  <c:v>16.25</c:v>
                </c:pt>
                <c:pt idx="11519">
                  <c:v>16.344999999999999</c:v>
                </c:pt>
                <c:pt idx="11520">
                  <c:v>16.353999999999999</c:v>
                </c:pt>
                <c:pt idx="11521">
                  <c:v>16.29</c:v>
                </c:pt>
                <c:pt idx="11522">
                  <c:v>16.364000000000001</c:v>
                </c:pt>
                <c:pt idx="11523">
                  <c:v>16.37</c:v>
                </c:pt>
                <c:pt idx="11524">
                  <c:v>16.376000000000001</c:v>
                </c:pt>
                <c:pt idx="11525">
                  <c:v>16.321999999999999</c:v>
                </c:pt>
                <c:pt idx="11526">
                  <c:v>16.341000000000001</c:v>
                </c:pt>
                <c:pt idx="11527">
                  <c:v>16.361999999999998</c:v>
                </c:pt>
                <c:pt idx="11528">
                  <c:v>16.41</c:v>
                </c:pt>
                <c:pt idx="11529">
                  <c:v>16.513000000000002</c:v>
                </c:pt>
                <c:pt idx="11530">
                  <c:v>16.565999999999999</c:v>
                </c:pt>
                <c:pt idx="11531">
                  <c:v>16.553000000000001</c:v>
                </c:pt>
                <c:pt idx="11532">
                  <c:v>16.603999999999999</c:v>
                </c:pt>
                <c:pt idx="11533">
                  <c:v>16.643999999999998</c:v>
                </c:pt>
                <c:pt idx="11534">
                  <c:v>16.673999999999999</c:v>
                </c:pt>
                <c:pt idx="11535">
                  <c:v>16.663</c:v>
                </c:pt>
                <c:pt idx="11536">
                  <c:v>16.652000000000001</c:v>
                </c:pt>
                <c:pt idx="11537">
                  <c:v>16.646999999999998</c:v>
                </c:pt>
                <c:pt idx="11538">
                  <c:v>16.652000000000001</c:v>
                </c:pt>
                <c:pt idx="11539">
                  <c:v>16.641999999999999</c:v>
                </c:pt>
                <c:pt idx="11540">
                  <c:v>16.611999999999998</c:v>
                </c:pt>
                <c:pt idx="11541">
                  <c:v>16.594000000000001</c:v>
                </c:pt>
                <c:pt idx="11542">
                  <c:v>16.564</c:v>
                </c:pt>
                <c:pt idx="11543">
                  <c:v>16.510999999999999</c:v>
                </c:pt>
                <c:pt idx="11544">
                  <c:v>16.469000000000001</c:v>
                </c:pt>
                <c:pt idx="11545">
                  <c:v>16.422000000000001</c:v>
                </c:pt>
                <c:pt idx="11546">
                  <c:v>16.366</c:v>
                </c:pt>
                <c:pt idx="11547">
                  <c:v>16.288</c:v>
                </c:pt>
                <c:pt idx="11548">
                  <c:v>16.202999999999999</c:v>
                </c:pt>
                <c:pt idx="11549">
                  <c:v>16.132000000000001</c:v>
                </c:pt>
                <c:pt idx="11550">
                  <c:v>16.065999999999999</c:v>
                </c:pt>
                <c:pt idx="11551">
                  <c:v>15.987</c:v>
                </c:pt>
                <c:pt idx="11552">
                  <c:v>15.927</c:v>
                </c:pt>
                <c:pt idx="11553">
                  <c:v>15.904999999999999</c:v>
                </c:pt>
                <c:pt idx="11554">
                  <c:v>15.87</c:v>
                </c:pt>
                <c:pt idx="11555">
                  <c:v>15.882</c:v>
                </c:pt>
                <c:pt idx="11556">
                  <c:v>15.927</c:v>
                </c:pt>
                <c:pt idx="11557">
                  <c:v>16.134</c:v>
                </c:pt>
                <c:pt idx="11558">
                  <c:v>16.222000000000001</c:v>
                </c:pt>
                <c:pt idx="11559">
                  <c:v>16.244</c:v>
                </c:pt>
                <c:pt idx="11560">
                  <c:v>16.29</c:v>
                </c:pt>
                <c:pt idx="11561">
                  <c:v>16.350999999999999</c:v>
                </c:pt>
                <c:pt idx="11562">
                  <c:v>16.399000000000001</c:v>
                </c:pt>
                <c:pt idx="11563">
                  <c:v>16.437999999999999</c:v>
                </c:pt>
                <c:pt idx="11564">
                  <c:v>16.466999999999999</c:v>
                </c:pt>
                <c:pt idx="11565">
                  <c:v>16.488</c:v>
                </c:pt>
                <c:pt idx="11566">
                  <c:v>16.501000000000001</c:v>
                </c:pt>
                <c:pt idx="11567">
                  <c:v>16.515000000000001</c:v>
                </c:pt>
                <c:pt idx="11568">
                  <c:v>16.532</c:v>
                </c:pt>
                <c:pt idx="11569">
                  <c:v>16.548999999999999</c:v>
                </c:pt>
                <c:pt idx="11570">
                  <c:v>16.587</c:v>
                </c:pt>
                <c:pt idx="11571">
                  <c:v>16.619</c:v>
                </c:pt>
                <c:pt idx="11572">
                  <c:v>16.641999999999999</c:v>
                </c:pt>
                <c:pt idx="11573">
                  <c:v>16.645</c:v>
                </c:pt>
                <c:pt idx="11574">
                  <c:v>16.654</c:v>
                </c:pt>
                <c:pt idx="11575">
                  <c:v>16.678000000000001</c:v>
                </c:pt>
                <c:pt idx="11576">
                  <c:v>16.692</c:v>
                </c:pt>
                <c:pt idx="11577">
                  <c:v>16.695</c:v>
                </c:pt>
                <c:pt idx="11578">
                  <c:v>16.702999999999999</c:v>
                </c:pt>
                <c:pt idx="11579">
                  <c:v>16.702999999999999</c:v>
                </c:pt>
                <c:pt idx="11580">
                  <c:v>16.702999999999999</c:v>
                </c:pt>
                <c:pt idx="11581">
                  <c:v>16.675999999999998</c:v>
                </c:pt>
                <c:pt idx="11582">
                  <c:v>16.672000000000001</c:v>
                </c:pt>
                <c:pt idx="11583">
                  <c:v>16.670999999999999</c:v>
                </c:pt>
                <c:pt idx="11584">
                  <c:v>16.672000000000001</c:v>
                </c:pt>
                <c:pt idx="11585">
                  <c:v>16.670999999999999</c:v>
                </c:pt>
                <c:pt idx="11586">
                  <c:v>16.646000000000001</c:v>
                </c:pt>
                <c:pt idx="11587">
                  <c:v>16.611999999999998</c:v>
                </c:pt>
                <c:pt idx="11588">
                  <c:v>16.585999999999999</c:v>
                </c:pt>
                <c:pt idx="11589">
                  <c:v>16.611000000000001</c:v>
                </c:pt>
                <c:pt idx="11590">
                  <c:v>16.649000000000001</c:v>
                </c:pt>
                <c:pt idx="11591">
                  <c:v>16.669</c:v>
                </c:pt>
                <c:pt idx="11592">
                  <c:v>16.646000000000001</c:v>
                </c:pt>
                <c:pt idx="11593">
                  <c:v>16.581</c:v>
                </c:pt>
                <c:pt idx="11594">
                  <c:v>16.491</c:v>
                </c:pt>
                <c:pt idx="11595">
                  <c:v>16.311</c:v>
                </c:pt>
                <c:pt idx="11596">
                  <c:v>16.193999999999999</c:v>
                </c:pt>
                <c:pt idx="11597">
                  <c:v>16.137</c:v>
                </c:pt>
                <c:pt idx="11598">
                  <c:v>16.004000000000001</c:v>
                </c:pt>
                <c:pt idx="11599">
                  <c:v>15.992000000000001</c:v>
                </c:pt>
                <c:pt idx="11600">
                  <c:v>15.974</c:v>
                </c:pt>
                <c:pt idx="11601">
                  <c:v>15.885999999999999</c:v>
                </c:pt>
                <c:pt idx="11602">
                  <c:v>15.352</c:v>
                </c:pt>
                <c:pt idx="11603">
                  <c:v>15.317</c:v>
                </c:pt>
                <c:pt idx="11604">
                  <c:v>15.324</c:v>
                </c:pt>
                <c:pt idx="11605">
                  <c:v>15.335000000000001</c:v>
                </c:pt>
                <c:pt idx="11606">
                  <c:v>15.427</c:v>
                </c:pt>
                <c:pt idx="11607">
                  <c:v>15.584</c:v>
                </c:pt>
                <c:pt idx="11608">
                  <c:v>15.847</c:v>
                </c:pt>
                <c:pt idx="11609">
                  <c:v>15.944000000000001</c:v>
                </c:pt>
                <c:pt idx="11610">
                  <c:v>16.36</c:v>
                </c:pt>
                <c:pt idx="11611">
                  <c:v>16.390999999999998</c:v>
                </c:pt>
                <c:pt idx="11612">
                  <c:v>16.428000000000001</c:v>
                </c:pt>
                <c:pt idx="11613">
                  <c:v>16.481999999999999</c:v>
                </c:pt>
                <c:pt idx="11614">
                  <c:v>16.481000000000002</c:v>
                </c:pt>
                <c:pt idx="11615">
                  <c:v>16.492000000000001</c:v>
                </c:pt>
                <c:pt idx="11616">
                  <c:v>16.529</c:v>
                </c:pt>
                <c:pt idx="11617">
                  <c:v>16.545000000000002</c:v>
                </c:pt>
                <c:pt idx="11618">
                  <c:v>16.547999999999998</c:v>
                </c:pt>
                <c:pt idx="11619">
                  <c:v>16.568999999999999</c:v>
                </c:pt>
                <c:pt idx="11620">
                  <c:v>16.651</c:v>
                </c:pt>
                <c:pt idx="11621">
                  <c:v>16.667999999999999</c:v>
                </c:pt>
                <c:pt idx="11622">
                  <c:v>16.631</c:v>
                </c:pt>
                <c:pt idx="11623">
                  <c:v>16.631</c:v>
                </c:pt>
                <c:pt idx="11624">
                  <c:v>16.628</c:v>
                </c:pt>
                <c:pt idx="11625">
                  <c:v>16.626999999999999</c:v>
                </c:pt>
                <c:pt idx="11626">
                  <c:v>16.625</c:v>
                </c:pt>
                <c:pt idx="11627">
                  <c:v>16.588000000000001</c:v>
                </c:pt>
                <c:pt idx="11628">
                  <c:v>16.552</c:v>
                </c:pt>
                <c:pt idx="11629">
                  <c:v>16.504999999999999</c:v>
                </c:pt>
                <c:pt idx="11630">
                  <c:v>16.504999999999999</c:v>
                </c:pt>
                <c:pt idx="11631">
                  <c:v>16.504999999999999</c:v>
                </c:pt>
                <c:pt idx="11632">
                  <c:v>16.486000000000001</c:v>
                </c:pt>
                <c:pt idx="11633">
                  <c:v>16.448</c:v>
                </c:pt>
                <c:pt idx="11634">
                  <c:v>16.41</c:v>
                </c:pt>
                <c:pt idx="11635">
                  <c:v>16.294</c:v>
                </c:pt>
                <c:pt idx="11636">
                  <c:v>16.286000000000001</c:v>
                </c:pt>
                <c:pt idx="11637">
                  <c:v>16.28</c:v>
                </c:pt>
                <c:pt idx="11638">
                  <c:v>16.253</c:v>
                </c:pt>
                <c:pt idx="11639">
                  <c:v>16.116</c:v>
                </c:pt>
                <c:pt idx="11640">
                  <c:v>16.009</c:v>
                </c:pt>
                <c:pt idx="11641">
                  <c:v>15.933</c:v>
                </c:pt>
                <c:pt idx="11642">
                  <c:v>15.891</c:v>
                </c:pt>
                <c:pt idx="11643">
                  <c:v>15.891</c:v>
                </c:pt>
                <c:pt idx="11644">
                  <c:v>15.901</c:v>
                </c:pt>
                <c:pt idx="11645">
                  <c:v>15.952999999999999</c:v>
                </c:pt>
                <c:pt idx="11646">
                  <c:v>16.048999999999999</c:v>
                </c:pt>
                <c:pt idx="11647">
                  <c:v>16.16</c:v>
                </c:pt>
                <c:pt idx="11648">
                  <c:v>16.227</c:v>
                </c:pt>
                <c:pt idx="11649">
                  <c:v>16.344000000000001</c:v>
                </c:pt>
                <c:pt idx="11650">
                  <c:v>16.376000000000001</c:v>
                </c:pt>
                <c:pt idx="11651">
                  <c:v>16.388000000000002</c:v>
                </c:pt>
                <c:pt idx="11652">
                  <c:v>16.417000000000002</c:v>
                </c:pt>
                <c:pt idx="11653">
                  <c:v>16.440999999999999</c:v>
                </c:pt>
                <c:pt idx="11654">
                  <c:v>16.483000000000001</c:v>
                </c:pt>
                <c:pt idx="11655">
                  <c:v>16.503</c:v>
                </c:pt>
                <c:pt idx="11656">
                  <c:v>16.542000000000002</c:v>
                </c:pt>
                <c:pt idx="11657">
                  <c:v>16.561</c:v>
                </c:pt>
                <c:pt idx="11658">
                  <c:v>16.571999999999999</c:v>
                </c:pt>
                <c:pt idx="11659">
                  <c:v>16.603999999999999</c:v>
                </c:pt>
                <c:pt idx="11660">
                  <c:v>16.614999999999998</c:v>
                </c:pt>
                <c:pt idx="11661">
                  <c:v>16.62</c:v>
                </c:pt>
                <c:pt idx="11662">
                  <c:v>16.635999999999999</c:v>
                </c:pt>
                <c:pt idx="11663">
                  <c:v>16.603999999999999</c:v>
                </c:pt>
                <c:pt idx="11664">
                  <c:v>16.597000000000001</c:v>
                </c:pt>
                <c:pt idx="11665">
                  <c:v>16.594999999999999</c:v>
                </c:pt>
                <c:pt idx="11666">
                  <c:v>16.556000000000001</c:v>
                </c:pt>
                <c:pt idx="11667">
                  <c:v>16.553000000000001</c:v>
                </c:pt>
                <c:pt idx="11668">
                  <c:v>16.507000000000001</c:v>
                </c:pt>
                <c:pt idx="11669">
                  <c:v>16.478999999999999</c:v>
                </c:pt>
                <c:pt idx="11670">
                  <c:v>16.524000000000001</c:v>
                </c:pt>
                <c:pt idx="11671">
                  <c:v>16.52</c:v>
                </c:pt>
                <c:pt idx="11672">
                  <c:v>16.446999999999999</c:v>
                </c:pt>
                <c:pt idx="11673">
                  <c:v>16.417999999999999</c:v>
                </c:pt>
                <c:pt idx="11674">
                  <c:v>16.36</c:v>
                </c:pt>
                <c:pt idx="11675">
                  <c:v>16.303999999999998</c:v>
                </c:pt>
                <c:pt idx="11676">
                  <c:v>16.312999999999999</c:v>
                </c:pt>
                <c:pt idx="11677">
                  <c:v>16.428999999999998</c:v>
                </c:pt>
                <c:pt idx="11678">
                  <c:v>16.454000000000001</c:v>
                </c:pt>
                <c:pt idx="11679">
                  <c:v>16.491</c:v>
                </c:pt>
                <c:pt idx="11680">
                  <c:v>16.472000000000001</c:v>
                </c:pt>
                <c:pt idx="11681">
                  <c:v>16.442</c:v>
                </c:pt>
                <c:pt idx="11682">
                  <c:v>16.404</c:v>
                </c:pt>
                <c:pt idx="11683">
                  <c:v>16.358000000000001</c:v>
                </c:pt>
                <c:pt idx="11684">
                  <c:v>16.326000000000001</c:v>
                </c:pt>
                <c:pt idx="11685">
                  <c:v>16.352</c:v>
                </c:pt>
                <c:pt idx="11686">
                  <c:v>16.381</c:v>
                </c:pt>
                <c:pt idx="11687">
                  <c:v>16.391999999999999</c:v>
                </c:pt>
                <c:pt idx="11688">
                  <c:v>16.381</c:v>
                </c:pt>
                <c:pt idx="11689">
                  <c:v>16.396999999999998</c:v>
                </c:pt>
                <c:pt idx="11690">
                  <c:v>16.407</c:v>
                </c:pt>
                <c:pt idx="11691">
                  <c:v>16.425999999999998</c:v>
                </c:pt>
                <c:pt idx="11692">
                  <c:v>16.454999999999998</c:v>
                </c:pt>
                <c:pt idx="11693">
                  <c:v>16.433</c:v>
                </c:pt>
                <c:pt idx="11694">
                  <c:v>16.433</c:v>
                </c:pt>
                <c:pt idx="11695">
                  <c:v>16.417000000000002</c:v>
                </c:pt>
                <c:pt idx="11696">
                  <c:v>16.419</c:v>
                </c:pt>
                <c:pt idx="11697">
                  <c:v>16.309000000000001</c:v>
                </c:pt>
                <c:pt idx="11698">
                  <c:v>16.306000000000001</c:v>
                </c:pt>
                <c:pt idx="11699">
                  <c:v>16.245999999999999</c:v>
                </c:pt>
                <c:pt idx="11700">
                  <c:v>16.402000000000001</c:v>
                </c:pt>
                <c:pt idx="11701">
                  <c:v>16.402999999999999</c:v>
                </c:pt>
                <c:pt idx="11702">
                  <c:v>16.404</c:v>
                </c:pt>
                <c:pt idx="11703">
                  <c:v>16.408000000000001</c:v>
                </c:pt>
                <c:pt idx="11704">
                  <c:v>16.456</c:v>
                </c:pt>
                <c:pt idx="11705">
                  <c:v>16.486000000000001</c:v>
                </c:pt>
                <c:pt idx="11706">
                  <c:v>16.440000000000001</c:v>
                </c:pt>
                <c:pt idx="11707">
                  <c:v>16.529</c:v>
                </c:pt>
                <c:pt idx="11708">
                  <c:v>16.521999999999998</c:v>
                </c:pt>
                <c:pt idx="11709">
                  <c:v>16.518999999999998</c:v>
                </c:pt>
                <c:pt idx="11710">
                  <c:v>16.507000000000001</c:v>
                </c:pt>
                <c:pt idx="11711">
                  <c:v>16.469000000000001</c:v>
                </c:pt>
                <c:pt idx="11712">
                  <c:v>16.437999999999999</c:v>
                </c:pt>
                <c:pt idx="11713">
                  <c:v>16.408000000000001</c:v>
                </c:pt>
                <c:pt idx="11714">
                  <c:v>16.350999999999999</c:v>
                </c:pt>
                <c:pt idx="11715">
                  <c:v>16.335000000000001</c:v>
                </c:pt>
                <c:pt idx="11716">
                  <c:v>16.326000000000001</c:v>
                </c:pt>
                <c:pt idx="11717">
                  <c:v>16.292999999999999</c:v>
                </c:pt>
                <c:pt idx="11718">
                  <c:v>16.25</c:v>
                </c:pt>
                <c:pt idx="11719">
                  <c:v>16.202000000000002</c:v>
                </c:pt>
                <c:pt idx="11720">
                  <c:v>16.234999999999999</c:v>
                </c:pt>
                <c:pt idx="11721">
                  <c:v>16.404</c:v>
                </c:pt>
                <c:pt idx="11722">
                  <c:v>16.488</c:v>
                </c:pt>
                <c:pt idx="11723">
                  <c:v>16.533999999999999</c:v>
                </c:pt>
                <c:pt idx="11724">
                  <c:v>16.626000000000001</c:v>
                </c:pt>
                <c:pt idx="11725">
                  <c:v>16.603999999999999</c:v>
                </c:pt>
                <c:pt idx="11726">
                  <c:v>16.579999999999998</c:v>
                </c:pt>
                <c:pt idx="11727">
                  <c:v>16.561</c:v>
                </c:pt>
                <c:pt idx="11728">
                  <c:v>16.582999999999998</c:v>
                </c:pt>
                <c:pt idx="11729">
                  <c:v>16.585999999999999</c:v>
                </c:pt>
                <c:pt idx="11730">
                  <c:v>16.593</c:v>
                </c:pt>
                <c:pt idx="11731">
                  <c:v>16.588000000000001</c:v>
                </c:pt>
                <c:pt idx="11732">
                  <c:v>16.584</c:v>
                </c:pt>
                <c:pt idx="11733">
                  <c:v>16.57</c:v>
                </c:pt>
                <c:pt idx="11734">
                  <c:v>16.510999999999999</c:v>
                </c:pt>
                <c:pt idx="11735">
                  <c:v>16.434999999999999</c:v>
                </c:pt>
                <c:pt idx="11736">
                  <c:v>16.433</c:v>
                </c:pt>
                <c:pt idx="11737">
                  <c:v>16.425000000000001</c:v>
                </c:pt>
                <c:pt idx="11738">
                  <c:v>16.367000000000001</c:v>
                </c:pt>
                <c:pt idx="11739">
                  <c:v>16.334</c:v>
                </c:pt>
                <c:pt idx="11740">
                  <c:v>16.321999999999999</c:v>
                </c:pt>
                <c:pt idx="11741">
                  <c:v>16.32</c:v>
                </c:pt>
                <c:pt idx="11742">
                  <c:v>16.346</c:v>
                </c:pt>
                <c:pt idx="11743">
                  <c:v>16.379000000000001</c:v>
                </c:pt>
                <c:pt idx="11744">
                  <c:v>16.402999999999999</c:v>
                </c:pt>
                <c:pt idx="11745">
                  <c:v>16.457999999999998</c:v>
                </c:pt>
                <c:pt idx="11746">
                  <c:v>16.46</c:v>
                </c:pt>
                <c:pt idx="11747">
                  <c:v>16.460999999999999</c:v>
                </c:pt>
                <c:pt idx="11748">
                  <c:v>16.466999999999999</c:v>
                </c:pt>
                <c:pt idx="11749">
                  <c:v>16.494</c:v>
                </c:pt>
                <c:pt idx="11750">
                  <c:v>16.52</c:v>
                </c:pt>
                <c:pt idx="11751">
                  <c:v>16.510000000000002</c:v>
                </c:pt>
                <c:pt idx="11752">
                  <c:v>16.556000000000001</c:v>
                </c:pt>
                <c:pt idx="11753">
                  <c:v>16.62</c:v>
                </c:pt>
                <c:pt idx="11754">
                  <c:v>16.643000000000001</c:v>
                </c:pt>
                <c:pt idx="11755">
                  <c:v>16.667000000000002</c:v>
                </c:pt>
                <c:pt idx="11756">
                  <c:v>16.678999999999998</c:v>
                </c:pt>
                <c:pt idx="11757">
                  <c:v>16.695</c:v>
                </c:pt>
                <c:pt idx="11758">
                  <c:v>16.687999999999999</c:v>
                </c:pt>
                <c:pt idx="11759">
                  <c:v>16.698</c:v>
                </c:pt>
                <c:pt idx="11760">
                  <c:v>16.7</c:v>
                </c:pt>
                <c:pt idx="11761">
                  <c:v>16.701000000000001</c:v>
                </c:pt>
                <c:pt idx="11762">
                  <c:v>16.693999999999999</c:v>
                </c:pt>
                <c:pt idx="11763">
                  <c:v>16.655000000000001</c:v>
                </c:pt>
                <c:pt idx="11764">
                  <c:v>16.638999999999999</c:v>
                </c:pt>
                <c:pt idx="11765">
                  <c:v>16.632999999999999</c:v>
                </c:pt>
                <c:pt idx="11766">
                  <c:v>16.635999999999999</c:v>
                </c:pt>
                <c:pt idx="11767">
                  <c:v>16.635000000000002</c:v>
                </c:pt>
                <c:pt idx="11768">
                  <c:v>16.637</c:v>
                </c:pt>
                <c:pt idx="11769">
                  <c:v>16.638000000000002</c:v>
                </c:pt>
                <c:pt idx="11770">
                  <c:v>16.637</c:v>
                </c:pt>
                <c:pt idx="11771">
                  <c:v>16.661999999999999</c:v>
                </c:pt>
                <c:pt idx="11772">
                  <c:v>16.699000000000002</c:v>
                </c:pt>
                <c:pt idx="11773">
                  <c:v>16.722000000000001</c:v>
                </c:pt>
                <c:pt idx="11774">
                  <c:v>16.725000000000001</c:v>
                </c:pt>
                <c:pt idx="11775">
                  <c:v>16.713999999999999</c:v>
                </c:pt>
                <c:pt idx="11776">
                  <c:v>16.690999999999999</c:v>
                </c:pt>
                <c:pt idx="11777">
                  <c:v>16.683</c:v>
                </c:pt>
                <c:pt idx="11778">
                  <c:v>16.663</c:v>
                </c:pt>
                <c:pt idx="11779">
                  <c:v>16.635000000000002</c:v>
                </c:pt>
                <c:pt idx="11780">
                  <c:v>16.632000000000001</c:v>
                </c:pt>
                <c:pt idx="11781">
                  <c:v>16.632999999999999</c:v>
                </c:pt>
                <c:pt idx="11782">
                  <c:v>16.634</c:v>
                </c:pt>
                <c:pt idx="11783">
                  <c:v>16.634</c:v>
                </c:pt>
                <c:pt idx="11784">
                  <c:v>16.646000000000001</c:v>
                </c:pt>
                <c:pt idx="11785">
                  <c:v>16.664999999999999</c:v>
                </c:pt>
                <c:pt idx="11786">
                  <c:v>16.690000000000001</c:v>
                </c:pt>
                <c:pt idx="11787">
                  <c:v>16.684999999999999</c:v>
                </c:pt>
                <c:pt idx="11788">
                  <c:v>16.68</c:v>
                </c:pt>
                <c:pt idx="11789">
                  <c:v>16.655000000000001</c:v>
                </c:pt>
                <c:pt idx="11790">
                  <c:v>16.657</c:v>
                </c:pt>
                <c:pt idx="11791">
                  <c:v>16.629000000000001</c:v>
                </c:pt>
                <c:pt idx="11792">
                  <c:v>16.611999999999998</c:v>
                </c:pt>
                <c:pt idx="11793">
                  <c:v>16.515999999999998</c:v>
                </c:pt>
                <c:pt idx="11794">
                  <c:v>16.462</c:v>
                </c:pt>
                <c:pt idx="11795">
                  <c:v>16.451000000000001</c:v>
                </c:pt>
                <c:pt idx="11796">
                  <c:v>16.452999999999999</c:v>
                </c:pt>
                <c:pt idx="11797">
                  <c:v>16.448</c:v>
                </c:pt>
                <c:pt idx="11798">
                  <c:v>16.446999999999999</c:v>
                </c:pt>
                <c:pt idx="11799">
                  <c:v>16.384</c:v>
                </c:pt>
                <c:pt idx="11800">
                  <c:v>16.384</c:v>
                </c:pt>
                <c:pt idx="11801">
                  <c:v>16.318999999999999</c:v>
                </c:pt>
                <c:pt idx="11802">
                  <c:v>16.285</c:v>
                </c:pt>
                <c:pt idx="11803">
                  <c:v>16.247</c:v>
                </c:pt>
                <c:pt idx="11804">
                  <c:v>16.248000000000001</c:v>
                </c:pt>
                <c:pt idx="11805">
                  <c:v>16.152000000000001</c:v>
                </c:pt>
                <c:pt idx="11806">
                  <c:v>16.239999999999998</c:v>
                </c:pt>
                <c:pt idx="11807">
                  <c:v>16.315000000000001</c:v>
                </c:pt>
                <c:pt idx="11808">
                  <c:v>16.332999999999998</c:v>
                </c:pt>
                <c:pt idx="11809">
                  <c:v>16.350000000000001</c:v>
                </c:pt>
                <c:pt idx="11810">
                  <c:v>16.352</c:v>
                </c:pt>
                <c:pt idx="11811">
                  <c:v>16.338999999999999</c:v>
                </c:pt>
                <c:pt idx="11812">
                  <c:v>16.346</c:v>
                </c:pt>
                <c:pt idx="11813">
                  <c:v>16.452999999999999</c:v>
                </c:pt>
                <c:pt idx="11814">
                  <c:v>16.571000000000002</c:v>
                </c:pt>
                <c:pt idx="11815">
                  <c:v>16.594000000000001</c:v>
                </c:pt>
                <c:pt idx="11816">
                  <c:v>16.597999999999999</c:v>
                </c:pt>
                <c:pt idx="11817">
                  <c:v>16.614000000000001</c:v>
                </c:pt>
                <c:pt idx="11818">
                  <c:v>16.622</c:v>
                </c:pt>
                <c:pt idx="11819">
                  <c:v>16.690999999999999</c:v>
                </c:pt>
                <c:pt idx="11820">
                  <c:v>16.695</c:v>
                </c:pt>
                <c:pt idx="11821">
                  <c:v>16.696999999999999</c:v>
                </c:pt>
                <c:pt idx="11822">
                  <c:v>16.707000000000001</c:v>
                </c:pt>
                <c:pt idx="11823">
                  <c:v>16.715</c:v>
                </c:pt>
                <c:pt idx="11824">
                  <c:v>16.722000000000001</c:v>
                </c:pt>
                <c:pt idx="11825">
                  <c:v>16.751999999999999</c:v>
                </c:pt>
                <c:pt idx="11826">
                  <c:v>16.753</c:v>
                </c:pt>
                <c:pt idx="11827">
                  <c:v>16.751999999999999</c:v>
                </c:pt>
                <c:pt idx="11828">
                  <c:v>16.751999999999999</c:v>
                </c:pt>
                <c:pt idx="11829">
                  <c:v>16.757999999999999</c:v>
                </c:pt>
                <c:pt idx="11830">
                  <c:v>16.779</c:v>
                </c:pt>
                <c:pt idx="11831">
                  <c:v>16.779</c:v>
                </c:pt>
                <c:pt idx="11832">
                  <c:v>16.792000000000002</c:v>
                </c:pt>
                <c:pt idx="11833">
                  <c:v>16.8</c:v>
                </c:pt>
                <c:pt idx="11834">
                  <c:v>16.79</c:v>
                </c:pt>
                <c:pt idx="11835">
                  <c:v>16.79</c:v>
                </c:pt>
                <c:pt idx="11836">
                  <c:v>16.773</c:v>
                </c:pt>
                <c:pt idx="11837">
                  <c:v>16.79</c:v>
                </c:pt>
                <c:pt idx="11838">
                  <c:v>16.827999999999999</c:v>
                </c:pt>
                <c:pt idx="11839">
                  <c:v>16.829000000000001</c:v>
                </c:pt>
                <c:pt idx="11840">
                  <c:v>16.84</c:v>
                </c:pt>
                <c:pt idx="11841">
                  <c:v>16.844999999999999</c:v>
                </c:pt>
                <c:pt idx="11842">
                  <c:v>16.856000000000002</c:v>
                </c:pt>
                <c:pt idx="11843">
                  <c:v>16.884</c:v>
                </c:pt>
                <c:pt idx="11844">
                  <c:v>16.905999999999999</c:v>
                </c:pt>
                <c:pt idx="11845">
                  <c:v>16.922000000000001</c:v>
                </c:pt>
                <c:pt idx="11846">
                  <c:v>16.934999999999999</c:v>
                </c:pt>
                <c:pt idx="11847">
                  <c:v>16.922000000000001</c:v>
                </c:pt>
                <c:pt idx="11848">
                  <c:v>16.850000000000001</c:v>
                </c:pt>
                <c:pt idx="11849">
                  <c:v>16.817</c:v>
                </c:pt>
                <c:pt idx="11850">
                  <c:v>16.815999999999999</c:v>
                </c:pt>
                <c:pt idx="11851">
                  <c:v>16.815000000000001</c:v>
                </c:pt>
                <c:pt idx="11852">
                  <c:v>16.844000000000001</c:v>
                </c:pt>
                <c:pt idx="11853">
                  <c:v>16.856999999999999</c:v>
                </c:pt>
                <c:pt idx="11854">
                  <c:v>16.853999999999999</c:v>
                </c:pt>
                <c:pt idx="11855">
                  <c:v>16.843</c:v>
                </c:pt>
                <c:pt idx="11856">
                  <c:v>16.79</c:v>
                </c:pt>
                <c:pt idx="11857">
                  <c:v>16.786000000000001</c:v>
                </c:pt>
                <c:pt idx="11858">
                  <c:v>16.867000000000001</c:v>
                </c:pt>
                <c:pt idx="11859">
                  <c:v>16.869</c:v>
                </c:pt>
                <c:pt idx="11860">
                  <c:v>16.87</c:v>
                </c:pt>
                <c:pt idx="11861">
                  <c:v>16.869</c:v>
                </c:pt>
                <c:pt idx="11862">
                  <c:v>16.815999999999999</c:v>
                </c:pt>
                <c:pt idx="11863">
                  <c:v>16.794</c:v>
                </c:pt>
                <c:pt idx="11864">
                  <c:v>16.82</c:v>
                </c:pt>
                <c:pt idx="11865">
                  <c:v>16.846</c:v>
                </c:pt>
                <c:pt idx="11866">
                  <c:v>16.869</c:v>
                </c:pt>
                <c:pt idx="11867">
                  <c:v>16.878</c:v>
                </c:pt>
                <c:pt idx="11868">
                  <c:v>16.907</c:v>
                </c:pt>
                <c:pt idx="11869">
                  <c:v>16.940000000000001</c:v>
                </c:pt>
                <c:pt idx="11870">
                  <c:v>16.954000000000001</c:v>
                </c:pt>
                <c:pt idx="11871">
                  <c:v>16.942</c:v>
                </c:pt>
                <c:pt idx="11872">
                  <c:v>16.937000000000001</c:v>
                </c:pt>
                <c:pt idx="11873">
                  <c:v>16.93</c:v>
                </c:pt>
                <c:pt idx="11874">
                  <c:v>16.93</c:v>
                </c:pt>
                <c:pt idx="11875">
                  <c:v>16.93</c:v>
                </c:pt>
                <c:pt idx="11876">
                  <c:v>16.928000000000001</c:v>
                </c:pt>
                <c:pt idx="11877">
                  <c:v>16.923999999999999</c:v>
                </c:pt>
                <c:pt idx="11878">
                  <c:v>16.928999999999998</c:v>
                </c:pt>
                <c:pt idx="11879">
                  <c:v>16.952000000000002</c:v>
                </c:pt>
                <c:pt idx="11880">
                  <c:v>16.98</c:v>
                </c:pt>
                <c:pt idx="11881">
                  <c:v>16.991</c:v>
                </c:pt>
                <c:pt idx="11882">
                  <c:v>16.991</c:v>
                </c:pt>
                <c:pt idx="11883">
                  <c:v>16.981000000000002</c:v>
                </c:pt>
                <c:pt idx="11884">
                  <c:v>16.981999999999999</c:v>
                </c:pt>
                <c:pt idx="11885">
                  <c:v>16.968</c:v>
                </c:pt>
                <c:pt idx="11886">
                  <c:v>16.966999999999999</c:v>
                </c:pt>
                <c:pt idx="11887">
                  <c:v>16.96</c:v>
                </c:pt>
                <c:pt idx="11888">
                  <c:v>16.95</c:v>
                </c:pt>
                <c:pt idx="11889">
                  <c:v>16.943000000000001</c:v>
                </c:pt>
                <c:pt idx="11890">
                  <c:v>16.937999999999999</c:v>
                </c:pt>
                <c:pt idx="11891">
                  <c:v>16.917999999999999</c:v>
                </c:pt>
                <c:pt idx="11892">
                  <c:v>16.920000000000002</c:v>
                </c:pt>
                <c:pt idx="11893">
                  <c:v>16.898</c:v>
                </c:pt>
                <c:pt idx="11894">
                  <c:v>16.850999999999999</c:v>
                </c:pt>
                <c:pt idx="11895">
                  <c:v>16.815999999999999</c:v>
                </c:pt>
                <c:pt idx="11896">
                  <c:v>16.780999999999999</c:v>
                </c:pt>
                <c:pt idx="11897">
                  <c:v>16.77</c:v>
                </c:pt>
                <c:pt idx="11898">
                  <c:v>16.765000000000001</c:v>
                </c:pt>
                <c:pt idx="11899">
                  <c:v>16.766999999999999</c:v>
                </c:pt>
                <c:pt idx="11900">
                  <c:v>16.768999999999998</c:v>
                </c:pt>
                <c:pt idx="11901">
                  <c:v>16.797000000000001</c:v>
                </c:pt>
                <c:pt idx="11902">
                  <c:v>16.768000000000001</c:v>
                </c:pt>
                <c:pt idx="11903">
                  <c:v>16.696999999999999</c:v>
                </c:pt>
                <c:pt idx="11904">
                  <c:v>16.678999999999998</c:v>
                </c:pt>
                <c:pt idx="11905">
                  <c:v>16.628</c:v>
                </c:pt>
                <c:pt idx="11906">
                  <c:v>16.641999999999999</c:v>
                </c:pt>
                <c:pt idx="11907">
                  <c:v>16.675999999999998</c:v>
                </c:pt>
                <c:pt idx="11908">
                  <c:v>16.706</c:v>
                </c:pt>
                <c:pt idx="11909">
                  <c:v>16.716000000000001</c:v>
                </c:pt>
                <c:pt idx="11910">
                  <c:v>16.748000000000001</c:v>
                </c:pt>
                <c:pt idx="11911">
                  <c:v>16.777000000000001</c:v>
                </c:pt>
                <c:pt idx="11912">
                  <c:v>16.815000000000001</c:v>
                </c:pt>
                <c:pt idx="11913">
                  <c:v>16.792000000000002</c:v>
                </c:pt>
                <c:pt idx="11914">
                  <c:v>16.827000000000002</c:v>
                </c:pt>
                <c:pt idx="11915">
                  <c:v>16.827000000000002</c:v>
                </c:pt>
                <c:pt idx="11916">
                  <c:v>16.827000000000002</c:v>
                </c:pt>
                <c:pt idx="11917">
                  <c:v>16.827000000000002</c:v>
                </c:pt>
                <c:pt idx="11918">
                  <c:v>16.809000000000001</c:v>
                </c:pt>
                <c:pt idx="11919">
                  <c:v>16.808</c:v>
                </c:pt>
                <c:pt idx="11920">
                  <c:v>16.806000000000001</c:v>
                </c:pt>
                <c:pt idx="11921">
                  <c:v>16.798999999999999</c:v>
                </c:pt>
                <c:pt idx="11922">
                  <c:v>16.794</c:v>
                </c:pt>
                <c:pt idx="11923">
                  <c:v>16.792000000000002</c:v>
                </c:pt>
                <c:pt idx="11924">
                  <c:v>16.794</c:v>
                </c:pt>
                <c:pt idx="11925">
                  <c:v>16.798999999999999</c:v>
                </c:pt>
                <c:pt idx="11926">
                  <c:v>16.800999999999998</c:v>
                </c:pt>
                <c:pt idx="11927">
                  <c:v>16.798999999999999</c:v>
                </c:pt>
                <c:pt idx="11928">
                  <c:v>16.802</c:v>
                </c:pt>
                <c:pt idx="11929">
                  <c:v>16.783000000000001</c:v>
                </c:pt>
                <c:pt idx="11930">
                  <c:v>16.745000000000001</c:v>
                </c:pt>
                <c:pt idx="11931">
                  <c:v>16.724</c:v>
                </c:pt>
                <c:pt idx="11932">
                  <c:v>16.707999999999998</c:v>
                </c:pt>
                <c:pt idx="11933">
                  <c:v>16.702999999999999</c:v>
                </c:pt>
                <c:pt idx="11934">
                  <c:v>16.702000000000002</c:v>
                </c:pt>
                <c:pt idx="11935">
                  <c:v>16.699000000000002</c:v>
                </c:pt>
                <c:pt idx="11936">
                  <c:v>16.692</c:v>
                </c:pt>
                <c:pt idx="11937">
                  <c:v>16.681000000000001</c:v>
                </c:pt>
                <c:pt idx="11938">
                  <c:v>16.678999999999998</c:v>
                </c:pt>
                <c:pt idx="11939">
                  <c:v>16.687999999999999</c:v>
                </c:pt>
                <c:pt idx="11940">
                  <c:v>16.689</c:v>
                </c:pt>
                <c:pt idx="11941">
                  <c:v>16.689</c:v>
                </c:pt>
                <c:pt idx="11942">
                  <c:v>16.687999999999999</c:v>
                </c:pt>
                <c:pt idx="11943">
                  <c:v>16.664999999999999</c:v>
                </c:pt>
                <c:pt idx="11944">
                  <c:v>16.664999999999999</c:v>
                </c:pt>
                <c:pt idx="11945">
                  <c:v>16.649999999999999</c:v>
                </c:pt>
                <c:pt idx="11946">
                  <c:v>16.736999999999998</c:v>
                </c:pt>
                <c:pt idx="11947">
                  <c:v>16.771999999999998</c:v>
                </c:pt>
                <c:pt idx="11948">
                  <c:v>16.809000000000001</c:v>
                </c:pt>
                <c:pt idx="11949">
                  <c:v>16.888000000000002</c:v>
                </c:pt>
                <c:pt idx="11950">
                  <c:v>16.945</c:v>
                </c:pt>
                <c:pt idx="11951">
                  <c:v>16.911999999999999</c:v>
                </c:pt>
                <c:pt idx="11952">
                  <c:v>16.844999999999999</c:v>
                </c:pt>
                <c:pt idx="11953">
                  <c:v>16.841999999999999</c:v>
                </c:pt>
                <c:pt idx="11954">
                  <c:v>16.832999999999998</c:v>
                </c:pt>
                <c:pt idx="11955">
                  <c:v>16.722999999999999</c:v>
                </c:pt>
                <c:pt idx="11956">
                  <c:v>16.762</c:v>
                </c:pt>
                <c:pt idx="11957">
                  <c:v>16.792999999999999</c:v>
                </c:pt>
                <c:pt idx="11958">
                  <c:v>16.780999999999999</c:v>
                </c:pt>
                <c:pt idx="11959">
                  <c:v>16.763000000000002</c:v>
                </c:pt>
                <c:pt idx="11960">
                  <c:v>16.759</c:v>
                </c:pt>
                <c:pt idx="11961">
                  <c:v>16.742999999999999</c:v>
                </c:pt>
                <c:pt idx="11962">
                  <c:v>16.734000000000002</c:v>
                </c:pt>
                <c:pt idx="11963">
                  <c:v>16.702000000000002</c:v>
                </c:pt>
                <c:pt idx="11964">
                  <c:v>16.712</c:v>
                </c:pt>
                <c:pt idx="11965">
                  <c:v>16.751000000000001</c:v>
                </c:pt>
                <c:pt idx="11966">
                  <c:v>16.751999999999999</c:v>
                </c:pt>
                <c:pt idx="11967">
                  <c:v>16.753</c:v>
                </c:pt>
                <c:pt idx="11968">
                  <c:v>16.753</c:v>
                </c:pt>
                <c:pt idx="11969">
                  <c:v>16.800999999999998</c:v>
                </c:pt>
                <c:pt idx="11970">
                  <c:v>16.795999999999999</c:v>
                </c:pt>
                <c:pt idx="11971">
                  <c:v>16.788</c:v>
                </c:pt>
                <c:pt idx="11972">
                  <c:v>16.782</c:v>
                </c:pt>
                <c:pt idx="11973">
                  <c:v>16.777000000000001</c:v>
                </c:pt>
                <c:pt idx="11974">
                  <c:v>16.777999999999999</c:v>
                </c:pt>
                <c:pt idx="11975">
                  <c:v>16.782</c:v>
                </c:pt>
                <c:pt idx="11976">
                  <c:v>16.785</c:v>
                </c:pt>
                <c:pt idx="11977">
                  <c:v>16.782</c:v>
                </c:pt>
                <c:pt idx="11978">
                  <c:v>16.774999999999999</c:v>
                </c:pt>
                <c:pt idx="11979">
                  <c:v>16.771999999999998</c:v>
                </c:pt>
                <c:pt idx="11980">
                  <c:v>16.771000000000001</c:v>
                </c:pt>
                <c:pt idx="11981">
                  <c:v>16.77</c:v>
                </c:pt>
                <c:pt idx="11982">
                  <c:v>16.763000000000002</c:v>
                </c:pt>
                <c:pt idx="11983">
                  <c:v>16.754999999999999</c:v>
                </c:pt>
                <c:pt idx="11984">
                  <c:v>16.745999999999999</c:v>
                </c:pt>
                <c:pt idx="11985">
                  <c:v>16.718</c:v>
                </c:pt>
                <c:pt idx="11986">
                  <c:v>16.564</c:v>
                </c:pt>
                <c:pt idx="11987">
                  <c:v>16.498000000000001</c:v>
                </c:pt>
                <c:pt idx="11988">
                  <c:v>16.571000000000002</c:v>
                </c:pt>
                <c:pt idx="11989">
                  <c:v>16.669</c:v>
                </c:pt>
                <c:pt idx="11990">
                  <c:v>16.707999999999998</c:v>
                </c:pt>
                <c:pt idx="11991">
                  <c:v>16.710999999999999</c:v>
                </c:pt>
                <c:pt idx="11992">
                  <c:v>16.718</c:v>
                </c:pt>
                <c:pt idx="11993">
                  <c:v>16.725000000000001</c:v>
                </c:pt>
                <c:pt idx="11994">
                  <c:v>16.745999999999999</c:v>
                </c:pt>
                <c:pt idx="11995">
                  <c:v>16.788</c:v>
                </c:pt>
                <c:pt idx="11996">
                  <c:v>16.79</c:v>
                </c:pt>
                <c:pt idx="11997">
                  <c:v>16.824999999999999</c:v>
                </c:pt>
                <c:pt idx="11998">
                  <c:v>16.821000000000002</c:v>
                </c:pt>
                <c:pt idx="11999">
                  <c:v>16.815000000000001</c:v>
                </c:pt>
                <c:pt idx="12000">
                  <c:v>16.815000000000001</c:v>
                </c:pt>
                <c:pt idx="12001">
                  <c:v>16.811</c:v>
                </c:pt>
                <c:pt idx="12002">
                  <c:v>16.800999999999998</c:v>
                </c:pt>
                <c:pt idx="12003">
                  <c:v>16.792999999999999</c:v>
                </c:pt>
                <c:pt idx="12004">
                  <c:v>16.797000000000001</c:v>
                </c:pt>
                <c:pt idx="12005">
                  <c:v>16.8</c:v>
                </c:pt>
                <c:pt idx="12006">
                  <c:v>16.803000000000001</c:v>
                </c:pt>
                <c:pt idx="12007">
                  <c:v>16.791</c:v>
                </c:pt>
                <c:pt idx="12008">
                  <c:v>16.783999999999999</c:v>
                </c:pt>
                <c:pt idx="12009">
                  <c:v>16.780999999999999</c:v>
                </c:pt>
                <c:pt idx="12010">
                  <c:v>16.776</c:v>
                </c:pt>
                <c:pt idx="12011">
                  <c:v>16.760000000000002</c:v>
                </c:pt>
                <c:pt idx="12012">
                  <c:v>16.701000000000001</c:v>
                </c:pt>
                <c:pt idx="12013">
                  <c:v>16.640999999999998</c:v>
                </c:pt>
                <c:pt idx="12014">
                  <c:v>16.609000000000002</c:v>
                </c:pt>
                <c:pt idx="12015">
                  <c:v>16.622</c:v>
                </c:pt>
                <c:pt idx="12016">
                  <c:v>16.655000000000001</c:v>
                </c:pt>
                <c:pt idx="12017">
                  <c:v>16.707999999999998</c:v>
                </c:pt>
                <c:pt idx="12018">
                  <c:v>16.722999999999999</c:v>
                </c:pt>
                <c:pt idx="12019">
                  <c:v>16.768999999999998</c:v>
                </c:pt>
                <c:pt idx="12020">
                  <c:v>16.82</c:v>
                </c:pt>
                <c:pt idx="12021">
                  <c:v>16.861999999999998</c:v>
                </c:pt>
                <c:pt idx="12022">
                  <c:v>16.829000000000001</c:v>
                </c:pt>
                <c:pt idx="12023">
                  <c:v>16.809000000000001</c:v>
                </c:pt>
                <c:pt idx="12024">
                  <c:v>16.798999999999999</c:v>
                </c:pt>
                <c:pt idx="12025">
                  <c:v>16.794</c:v>
                </c:pt>
                <c:pt idx="12026">
                  <c:v>16.774999999999999</c:v>
                </c:pt>
                <c:pt idx="12027">
                  <c:v>16.713000000000001</c:v>
                </c:pt>
                <c:pt idx="12028">
                  <c:v>16.713999999999999</c:v>
                </c:pt>
                <c:pt idx="12029">
                  <c:v>16.725999999999999</c:v>
                </c:pt>
                <c:pt idx="12030">
                  <c:v>16.728999999999999</c:v>
                </c:pt>
                <c:pt idx="12031">
                  <c:v>16.751999999999999</c:v>
                </c:pt>
                <c:pt idx="12032">
                  <c:v>16.760999999999999</c:v>
                </c:pt>
                <c:pt idx="12033">
                  <c:v>16.768999999999998</c:v>
                </c:pt>
                <c:pt idx="12034">
                  <c:v>16.815000000000001</c:v>
                </c:pt>
                <c:pt idx="12035">
                  <c:v>16.821999999999999</c:v>
                </c:pt>
                <c:pt idx="12036">
                  <c:v>16.824000000000002</c:v>
                </c:pt>
                <c:pt idx="12037">
                  <c:v>16.824000000000002</c:v>
                </c:pt>
                <c:pt idx="12038">
                  <c:v>16.831</c:v>
                </c:pt>
                <c:pt idx="12039">
                  <c:v>16.847999999999999</c:v>
                </c:pt>
                <c:pt idx="12040">
                  <c:v>16.891999999999999</c:v>
                </c:pt>
                <c:pt idx="12041">
                  <c:v>16.893000000000001</c:v>
                </c:pt>
                <c:pt idx="12042">
                  <c:v>16.893999999999998</c:v>
                </c:pt>
                <c:pt idx="12043">
                  <c:v>16.896999999999998</c:v>
                </c:pt>
                <c:pt idx="12044">
                  <c:v>16.904</c:v>
                </c:pt>
                <c:pt idx="12045">
                  <c:v>16.853999999999999</c:v>
                </c:pt>
                <c:pt idx="12046">
                  <c:v>16.853000000000002</c:v>
                </c:pt>
                <c:pt idx="12047">
                  <c:v>16.809000000000001</c:v>
                </c:pt>
                <c:pt idx="12048">
                  <c:v>16.684000000000001</c:v>
                </c:pt>
                <c:pt idx="12049">
                  <c:v>16.861999999999998</c:v>
                </c:pt>
                <c:pt idx="12050">
                  <c:v>16.908000000000001</c:v>
                </c:pt>
                <c:pt idx="12051">
                  <c:v>16.936</c:v>
                </c:pt>
                <c:pt idx="12052">
                  <c:v>16.93</c:v>
                </c:pt>
                <c:pt idx="12053">
                  <c:v>16.931999999999999</c:v>
                </c:pt>
                <c:pt idx="12054">
                  <c:v>16.904</c:v>
                </c:pt>
                <c:pt idx="12055">
                  <c:v>16.798999999999999</c:v>
                </c:pt>
                <c:pt idx="12056">
                  <c:v>16.771000000000001</c:v>
                </c:pt>
                <c:pt idx="12057">
                  <c:v>16.760999999999999</c:v>
                </c:pt>
                <c:pt idx="12058">
                  <c:v>16.741</c:v>
                </c:pt>
                <c:pt idx="12059">
                  <c:v>16.594999999999999</c:v>
                </c:pt>
                <c:pt idx="12060">
                  <c:v>16.556000000000001</c:v>
                </c:pt>
                <c:pt idx="12061">
                  <c:v>16.556999999999999</c:v>
                </c:pt>
                <c:pt idx="12062">
                  <c:v>16.556999999999999</c:v>
                </c:pt>
                <c:pt idx="12063">
                  <c:v>16.565000000000001</c:v>
                </c:pt>
                <c:pt idx="12064">
                  <c:v>16.573</c:v>
                </c:pt>
                <c:pt idx="12065">
                  <c:v>16.585000000000001</c:v>
                </c:pt>
                <c:pt idx="12066">
                  <c:v>16.609000000000002</c:v>
                </c:pt>
                <c:pt idx="12067">
                  <c:v>16.616</c:v>
                </c:pt>
                <c:pt idx="12068">
                  <c:v>16.616</c:v>
                </c:pt>
                <c:pt idx="12069">
                  <c:v>16.614000000000001</c:v>
                </c:pt>
                <c:pt idx="12070">
                  <c:v>16.619</c:v>
                </c:pt>
                <c:pt idx="12071">
                  <c:v>16.608000000000001</c:v>
                </c:pt>
                <c:pt idx="12072">
                  <c:v>16.588999999999999</c:v>
                </c:pt>
                <c:pt idx="12073">
                  <c:v>16.581</c:v>
                </c:pt>
                <c:pt idx="12074">
                  <c:v>16.57</c:v>
                </c:pt>
                <c:pt idx="12075">
                  <c:v>16.565000000000001</c:v>
                </c:pt>
                <c:pt idx="12076">
                  <c:v>16.541</c:v>
                </c:pt>
                <c:pt idx="12077">
                  <c:v>16.516999999999999</c:v>
                </c:pt>
                <c:pt idx="12078">
                  <c:v>16.484000000000002</c:v>
                </c:pt>
                <c:pt idx="12079">
                  <c:v>16.434000000000001</c:v>
                </c:pt>
                <c:pt idx="12080">
                  <c:v>16.419</c:v>
                </c:pt>
                <c:pt idx="12081">
                  <c:v>16.437999999999999</c:v>
                </c:pt>
                <c:pt idx="12082">
                  <c:v>16.459</c:v>
                </c:pt>
                <c:pt idx="12083">
                  <c:v>16.471</c:v>
                </c:pt>
                <c:pt idx="12084">
                  <c:v>16.373999999999999</c:v>
                </c:pt>
                <c:pt idx="12085">
                  <c:v>16.481000000000002</c:v>
                </c:pt>
                <c:pt idx="12086">
                  <c:v>16.475999999999999</c:v>
                </c:pt>
                <c:pt idx="12087">
                  <c:v>16.468</c:v>
                </c:pt>
                <c:pt idx="12088">
                  <c:v>16.372</c:v>
                </c:pt>
                <c:pt idx="12089">
                  <c:v>16.231999999999999</c:v>
                </c:pt>
                <c:pt idx="12090">
                  <c:v>16.169</c:v>
                </c:pt>
                <c:pt idx="12091">
                  <c:v>15.967000000000001</c:v>
                </c:pt>
                <c:pt idx="12092">
                  <c:v>16.204000000000001</c:v>
                </c:pt>
                <c:pt idx="12093">
                  <c:v>16.196999999999999</c:v>
                </c:pt>
                <c:pt idx="12094">
                  <c:v>16.169</c:v>
                </c:pt>
                <c:pt idx="12095">
                  <c:v>15.887</c:v>
                </c:pt>
                <c:pt idx="12096">
                  <c:v>15.9</c:v>
                </c:pt>
                <c:pt idx="12097">
                  <c:v>15.794</c:v>
                </c:pt>
                <c:pt idx="12098">
                  <c:v>15.727</c:v>
                </c:pt>
                <c:pt idx="12099">
                  <c:v>15.557</c:v>
                </c:pt>
                <c:pt idx="12100">
                  <c:v>15.526</c:v>
                </c:pt>
                <c:pt idx="12101">
                  <c:v>15.47</c:v>
                </c:pt>
                <c:pt idx="12102">
                  <c:v>15.29</c:v>
                </c:pt>
                <c:pt idx="12103">
                  <c:v>15.265000000000001</c:v>
                </c:pt>
                <c:pt idx="12104">
                  <c:v>15.237</c:v>
                </c:pt>
                <c:pt idx="12105">
                  <c:v>15.143000000000001</c:v>
                </c:pt>
                <c:pt idx="12106">
                  <c:v>15.186</c:v>
                </c:pt>
                <c:pt idx="12107">
                  <c:v>14.926</c:v>
                </c:pt>
                <c:pt idx="12108">
                  <c:v>14.592000000000001</c:v>
                </c:pt>
                <c:pt idx="12109">
                  <c:v>14.076000000000001</c:v>
                </c:pt>
                <c:pt idx="12110">
                  <c:v>13.516</c:v>
                </c:pt>
                <c:pt idx="12111">
                  <c:v>13.465</c:v>
                </c:pt>
                <c:pt idx="12112">
                  <c:v>13.441000000000001</c:v>
                </c:pt>
                <c:pt idx="12113">
                  <c:v>13.371</c:v>
                </c:pt>
                <c:pt idx="12114">
                  <c:v>12.923</c:v>
                </c:pt>
                <c:pt idx="12115">
                  <c:v>12.428000000000001</c:v>
                </c:pt>
                <c:pt idx="12116">
                  <c:v>12.363</c:v>
                </c:pt>
                <c:pt idx="12117">
                  <c:v>11.906000000000001</c:v>
                </c:pt>
                <c:pt idx="12118">
                  <c:v>11.641999999999999</c:v>
                </c:pt>
                <c:pt idx="12119">
                  <c:v>11.708</c:v>
                </c:pt>
                <c:pt idx="12120">
                  <c:v>11.375</c:v>
                </c:pt>
                <c:pt idx="12121">
                  <c:v>11.347</c:v>
                </c:pt>
                <c:pt idx="12122">
                  <c:v>11.348000000000001</c:v>
                </c:pt>
                <c:pt idx="12123">
                  <c:v>11.343999999999999</c:v>
                </c:pt>
                <c:pt idx="12124">
                  <c:v>10.993</c:v>
                </c:pt>
                <c:pt idx="12125">
                  <c:v>11.045999999999999</c:v>
                </c:pt>
                <c:pt idx="12126">
                  <c:v>11.404</c:v>
                </c:pt>
                <c:pt idx="12127">
                  <c:v>11.413</c:v>
                </c:pt>
                <c:pt idx="12128">
                  <c:v>11.599</c:v>
                </c:pt>
                <c:pt idx="12129">
                  <c:v>11.643000000000001</c:v>
                </c:pt>
                <c:pt idx="12130">
                  <c:v>11.183999999999999</c:v>
                </c:pt>
                <c:pt idx="12131">
                  <c:v>11.087999999999999</c:v>
                </c:pt>
                <c:pt idx="12132">
                  <c:v>11.105</c:v>
                </c:pt>
                <c:pt idx="12133">
                  <c:v>11.125999999999999</c:v>
                </c:pt>
                <c:pt idx="12134">
                  <c:v>11.250999999999999</c:v>
                </c:pt>
                <c:pt idx="12135">
                  <c:v>11.332000000000001</c:v>
                </c:pt>
                <c:pt idx="12136">
                  <c:v>11.518000000000001</c:v>
                </c:pt>
                <c:pt idx="12137">
                  <c:v>11.538</c:v>
                </c:pt>
                <c:pt idx="12138">
                  <c:v>11.637</c:v>
                </c:pt>
                <c:pt idx="12139">
                  <c:v>11.888</c:v>
                </c:pt>
                <c:pt idx="12140">
                  <c:v>12.343</c:v>
                </c:pt>
                <c:pt idx="12141">
                  <c:v>12.502000000000001</c:v>
                </c:pt>
                <c:pt idx="12142">
                  <c:v>12.551</c:v>
                </c:pt>
                <c:pt idx="12143">
                  <c:v>12.782</c:v>
                </c:pt>
                <c:pt idx="12144">
                  <c:v>13.653</c:v>
                </c:pt>
                <c:pt idx="12145">
                  <c:v>14.077999999999999</c:v>
                </c:pt>
                <c:pt idx="12146">
                  <c:v>14.416</c:v>
                </c:pt>
                <c:pt idx="12147">
                  <c:v>14.522</c:v>
                </c:pt>
                <c:pt idx="12148">
                  <c:v>14.709</c:v>
                </c:pt>
                <c:pt idx="12149">
                  <c:v>14.996</c:v>
                </c:pt>
                <c:pt idx="12150">
                  <c:v>14.992000000000001</c:v>
                </c:pt>
                <c:pt idx="12151">
                  <c:v>14.991</c:v>
                </c:pt>
                <c:pt idx="12152">
                  <c:v>14.978</c:v>
                </c:pt>
                <c:pt idx="12153">
                  <c:v>14.958</c:v>
                </c:pt>
                <c:pt idx="12154">
                  <c:v>14.933</c:v>
                </c:pt>
                <c:pt idx="12155">
                  <c:v>14.925000000000001</c:v>
                </c:pt>
                <c:pt idx="12156">
                  <c:v>14.919</c:v>
                </c:pt>
                <c:pt idx="12157">
                  <c:v>14.96</c:v>
                </c:pt>
                <c:pt idx="12158">
                  <c:v>14.968999999999999</c:v>
                </c:pt>
                <c:pt idx="12159">
                  <c:v>14.984999999999999</c:v>
                </c:pt>
                <c:pt idx="12160">
                  <c:v>15.125999999999999</c:v>
                </c:pt>
                <c:pt idx="12161">
                  <c:v>15.177</c:v>
                </c:pt>
                <c:pt idx="12162">
                  <c:v>15.172000000000001</c:v>
                </c:pt>
                <c:pt idx="12163">
                  <c:v>15.178000000000001</c:v>
                </c:pt>
                <c:pt idx="12164">
                  <c:v>15.205</c:v>
                </c:pt>
                <c:pt idx="12165">
                  <c:v>15.188000000000001</c:v>
                </c:pt>
                <c:pt idx="12166">
                  <c:v>15.135999999999999</c:v>
                </c:pt>
                <c:pt idx="12167">
                  <c:v>15.134</c:v>
                </c:pt>
                <c:pt idx="12168">
                  <c:v>15.134</c:v>
                </c:pt>
                <c:pt idx="12169">
                  <c:v>15.113</c:v>
                </c:pt>
                <c:pt idx="12170">
                  <c:v>15.099</c:v>
                </c:pt>
                <c:pt idx="12171">
                  <c:v>15.143000000000001</c:v>
                </c:pt>
                <c:pt idx="12172">
                  <c:v>15.147</c:v>
                </c:pt>
                <c:pt idx="12173">
                  <c:v>15.147</c:v>
                </c:pt>
                <c:pt idx="12174">
                  <c:v>15.153</c:v>
                </c:pt>
                <c:pt idx="12175">
                  <c:v>15.478999999999999</c:v>
                </c:pt>
                <c:pt idx="12176">
                  <c:v>15.48</c:v>
                </c:pt>
                <c:pt idx="12177">
                  <c:v>15.417</c:v>
                </c:pt>
                <c:pt idx="12178">
                  <c:v>15.438000000000001</c:v>
                </c:pt>
                <c:pt idx="12179">
                  <c:v>15.439</c:v>
                </c:pt>
                <c:pt idx="12180">
                  <c:v>15.432</c:v>
                </c:pt>
                <c:pt idx="12181">
                  <c:v>15.446</c:v>
                </c:pt>
                <c:pt idx="12182">
                  <c:v>15.414</c:v>
                </c:pt>
                <c:pt idx="12183">
                  <c:v>15.458</c:v>
                </c:pt>
                <c:pt idx="12184">
                  <c:v>15.457000000000001</c:v>
                </c:pt>
                <c:pt idx="12185">
                  <c:v>15.471</c:v>
                </c:pt>
                <c:pt idx="12186">
                  <c:v>15.595000000000001</c:v>
                </c:pt>
                <c:pt idx="12187">
                  <c:v>15.61</c:v>
                </c:pt>
                <c:pt idx="12188">
                  <c:v>15.601000000000001</c:v>
                </c:pt>
                <c:pt idx="12189">
                  <c:v>15.680999999999999</c:v>
                </c:pt>
                <c:pt idx="12190">
                  <c:v>15.664999999999999</c:v>
                </c:pt>
                <c:pt idx="12191">
                  <c:v>15.667</c:v>
                </c:pt>
                <c:pt idx="12192">
                  <c:v>15.673</c:v>
                </c:pt>
                <c:pt idx="12193">
                  <c:v>15.754</c:v>
                </c:pt>
                <c:pt idx="12194">
                  <c:v>15.772</c:v>
                </c:pt>
                <c:pt idx="12195">
                  <c:v>15.805</c:v>
                </c:pt>
                <c:pt idx="12196">
                  <c:v>15.848000000000001</c:v>
                </c:pt>
                <c:pt idx="12197">
                  <c:v>15.891</c:v>
                </c:pt>
                <c:pt idx="12198">
                  <c:v>15.914999999999999</c:v>
                </c:pt>
                <c:pt idx="12199">
                  <c:v>15.914999999999999</c:v>
                </c:pt>
                <c:pt idx="12200">
                  <c:v>15.945</c:v>
                </c:pt>
                <c:pt idx="12201">
                  <c:v>16.018000000000001</c:v>
                </c:pt>
                <c:pt idx="12202">
                  <c:v>16.152999999999999</c:v>
                </c:pt>
                <c:pt idx="12203">
                  <c:v>16.187999999999999</c:v>
                </c:pt>
                <c:pt idx="12204">
                  <c:v>16.359000000000002</c:v>
                </c:pt>
                <c:pt idx="12205">
                  <c:v>16.385000000000002</c:v>
                </c:pt>
                <c:pt idx="12206">
                  <c:v>16.385000000000002</c:v>
                </c:pt>
                <c:pt idx="12207">
                  <c:v>16.382000000000001</c:v>
                </c:pt>
                <c:pt idx="12208">
                  <c:v>16.335000000000001</c:v>
                </c:pt>
                <c:pt idx="12209">
                  <c:v>16.347000000000001</c:v>
                </c:pt>
                <c:pt idx="12210">
                  <c:v>16.350000000000001</c:v>
                </c:pt>
                <c:pt idx="12211">
                  <c:v>16.367000000000001</c:v>
                </c:pt>
                <c:pt idx="12212">
                  <c:v>16.39</c:v>
                </c:pt>
                <c:pt idx="12213">
                  <c:v>16.390999999999998</c:v>
                </c:pt>
                <c:pt idx="12214">
                  <c:v>16.414000000000001</c:v>
                </c:pt>
                <c:pt idx="12215">
                  <c:v>16.402999999999999</c:v>
                </c:pt>
                <c:pt idx="12216">
                  <c:v>16.427</c:v>
                </c:pt>
                <c:pt idx="12217">
                  <c:v>16.378</c:v>
                </c:pt>
                <c:pt idx="12218">
                  <c:v>16.585999999999999</c:v>
                </c:pt>
                <c:pt idx="12219">
                  <c:v>16.579999999999998</c:v>
                </c:pt>
                <c:pt idx="12220">
                  <c:v>16.573</c:v>
                </c:pt>
                <c:pt idx="12221">
                  <c:v>16.591999999999999</c:v>
                </c:pt>
                <c:pt idx="12222">
                  <c:v>16.501000000000001</c:v>
                </c:pt>
                <c:pt idx="12223">
                  <c:v>16.503</c:v>
                </c:pt>
                <c:pt idx="12224">
                  <c:v>16.452000000000002</c:v>
                </c:pt>
                <c:pt idx="12225">
                  <c:v>16.045000000000002</c:v>
                </c:pt>
                <c:pt idx="12226">
                  <c:v>15.994</c:v>
                </c:pt>
                <c:pt idx="12227">
                  <c:v>16.077999999999999</c:v>
                </c:pt>
                <c:pt idx="12228">
                  <c:v>16.172000000000001</c:v>
                </c:pt>
                <c:pt idx="12229">
                  <c:v>16.105</c:v>
                </c:pt>
                <c:pt idx="12230">
                  <c:v>16.03</c:v>
                </c:pt>
                <c:pt idx="12231">
                  <c:v>15.853</c:v>
                </c:pt>
                <c:pt idx="12232">
                  <c:v>15.628</c:v>
                </c:pt>
                <c:pt idx="12233">
                  <c:v>15.308999999999999</c:v>
                </c:pt>
                <c:pt idx="12234">
                  <c:v>15.147</c:v>
                </c:pt>
                <c:pt idx="12235">
                  <c:v>15.086</c:v>
                </c:pt>
                <c:pt idx="12236">
                  <c:v>14.763</c:v>
                </c:pt>
                <c:pt idx="12237">
                  <c:v>14.757</c:v>
                </c:pt>
                <c:pt idx="12238">
                  <c:v>14.756</c:v>
                </c:pt>
                <c:pt idx="12239">
                  <c:v>14.760999999999999</c:v>
                </c:pt>
                <c:pt idx="12240">
                  <c:v>14.895</c:v>
                </c:pt>
                <c:pt idx="12241">
                  <c:v>14.917999999999999</c:v>
                </c:pt>
                <c:pt idx="12242">
                  <c:v>14.972</c:v>
                </c:pt>
                <c:pt idx="12243">
                  <c:v>15.14</c:v>
                </c:pt>
                <c:pt idx="12244">
                  <c:v>15.214</c:v>
                </c:pt>
                <c:pt idx="12245">
                  <c:v>15.295</c:v>
                </c:pt>
                <c:pt idx="12246">
                  <c:v>15.318</c:v>
                </c:pt>
                <c:pt idx="12247">
                  <c:v>15.417</c:v>
                </c:pt>
                <c:pt idx="12248">
                  <c:v>15.52</c:v>
                </c:pt>
                <c:pt idx="12249">
                  <c:v>15.586</c:v>
                </c:pt>
                <c:pt idx="12250">
                  <c:v>15.694000000000001</c:v>
                </c:pt>
                <c:pt idx="12251">
                  <c:v>15.801</c:v>
                </c:pt>
                <c:pt idx="12252">
                  <c:v>16.02</c:v>
                </c:pt>
                <c:pt idx="12253">
                  <c:v>16.091000000000001</c:v>
                </c:pt>
                <c:pt idx="12254">
                  <c:v>16.137</c:v>
                </c:pt>
                <c:pt idx="12255">
                  <c:v>16.391999999999999</c:v>
                </c:pt>
                <c:pt idx="12256">
                  <c:v>16.416</c:v>
                </c:pt>
                <c:pt idx="12257">
                  <c:v>16.419</c:v>
                </c:pt>
                <c:pt idx="12258">
                  <c:v>16.425999999999998</c:v>
                </c:pt>
                <c:pt idx="12259">
                  <c:v>16.445</c:v>
                </c:pt>
                <c:pt idx="12260">
                  <c:v>16.623999999999999</c:v>
                </c:pt>
                <c:pt idx="12261">
                  <c:v>16.664999999999999</c:v>
                </c:pt>
                <c:pt idx="12262">
                  <c:v>16.686</c:v>
                </c:pt>
                <c:pt idx="12263">
                  <c:v>16.75</c:v>
                </c:pt>
                <c:pt idx="12264">
                  <c:v>16.771000000000001</c:v>
                </c:pt>
                <c:pt idx="12265">
                  <c:v>16.773</c:v>
                </c:pt>
                <c:pt idx="12266">
                  <c:v>16.777000000000001</c:v>
                </c:pt>
                <c:pt idx="12267">
                  <c:v>16.774000000000001</c:v>
                </c:pt>
                <c:pt idx="12268">
                  <c:v>16.783999999999999</c:v>
                </c:pt>
                <c:pt idx="12269">
                  <c:v>16.762</c:v>
                </c:pt>
                <c:pt idx="12270">
                  <c:v>16.760000000000002</c:v>
                </c:pt>
                <c:pt idx="12271">
                  <c:v>16.747</c:v>
                </c:pt>
                <c:pt idx="12272">
                  <c:v>16.681000000000001</c:v>
                </c:pt>
                <c:pt idx="12273">
                  <c:v>16.670999999999999</c:v>
                </c:pt>
                <c:pt idx="12274">
                  <c:v>16.663</c:v>
                </c:pt>
                <c:pt idx="12275">
                  <c:v>16.571999999999999</c:v>
                </c:pt>
                <c:pt idx="12276">
                  <c:v>16.521000000000001</c:v>
                </c:pt>
                <c:pt idx="12277">
                  <c:v>16.513000000000002</c:v>
                </c:pt>
                <c:pt idx="12278">
                  <c:v>16.513999999999999</c:v>
                </c:pt>
                <c:pt idx="12279">
                  <c:v>16.521999999999998</c:v>
                </c:pt>
                <c:pt idx="12280">
                  <c:v>16.527999999999999</c:v>
                </c:pt>
                <c:pt idx="12281">
                  <c:v>16.544</c:v>
                </c:pt>
                <c:pt idx="12282">
                  <c:v>16.571999999999999</c:v>
                </c:pt>
                <c:pt idx="12283">
                  <c:v>16.591000000000001</c:v>
                </c:pt>
                <c:pt idx="12284">
                  <c:v>16.681000000000001</c:v>
                </c:pt>
                <c:pt idx="12285">
                  <c:v>16.782</c:v>
                </c:pt>
                <c:pt idx="12286">
                  <c:v>16.818000000000001</c:v>
                </c:pt>
                <c:pt idx="12287">
                  <c:v>16.861999999999998</c:v>
                </c:pt>
                <c:pt idx="12288">
                  <c:v>16.895</c:v>
                </c:pt>
                <c:pt idx="12289">
                  <c:v>16.895</c:v>
                </c:pt>
                <c:pt idx="12290">
                  <c:v>16.931999999999999</c:v>
                </c:pt>
                <c:pt idx="12291">
                  <c:v>16.933</c:v>
                </c:pt>
                <c:pt idx="12292">
                  <c:v>16.937999999999999</c:v>
                </c:pt>
                <c:pt idx="12293">
                  <c:v>16.962</c:v>
                </c:pt>
                <c:pt idx="12294">
                  <c:v>16.986000000000001</c:v>
                </c:pt>
                <c:pt idx="12295">
                  <c:v>16.989999999999998</c:v>
                </c:pt>
                <c:pt idx="12296">
                  <c:v>16.992000000000001</c:v>
                </c:pt>
                <c:pt idx="12297">
                  <c:v>16.988</c:v>
                </c:pt>
                <c:pt idx="12298">
                  <c:v>16.995000000000001</c:v>
                </c:pt>
                <c:pt idx="12299">
                  <c:v>16.98</c:v>
                </c:pt>
                <c:pt idx="12300">
                  <c:v>16.933</c:v>
                </c:pt>
                <c:pt idx="12301">
                  <c:v>16.913</c:v>
                </c:pt>
                <c:pt idx="12302">
                  <c:v>16.920999999999999</c:v>
                </c:pt>
                <c:pt idx="12303">
                  <c:v>16.933</c:v>
                </c:pt>
                <c:pt idx="12304">
                  <c:v>16.946999999999999</c:v>
                </c:pt>
                <c:pt idx="12305">
                  <c:v>16.956</c:v>
                </c:pt>
                <c:pt idx="12306">
                  <c:v>16.954000000000001</c:v>
                </c:pt>
                <c:pt idx="12307">
                  <c:v>16.959</c:v>
                </c:pt>
                <c:pt idx="12308">
                  <c:v>16.959</c:v>
                </c:pt>
                <c:pt idx="12309">
                  <c:v>16.959</c:v>
                </c:pt>
                <c:pt idx="12310">
                  <c:v>16.945</c:v>
                </c:pt>
                <c:pt idx="12311">
                  <c:v>16.904</c:v>
                </c:pt>
                <c:pt idx="12312">
                  <c:v>16.893999999999998</c:v>
                </c:pt>
                <c:pt idx="12313">
                  <c:v>16.893000000000001</c:v>
                </c:pt>
                <c:pt idx="12314">
                  <c:v>16.89</c:v>
                </c:pt>
                <c:pt idx="12315">
                  <c:v>16.888000000000002</c:v>
                </c:pt>
                <c:pt idx="12316">
                  <c:v>16.846</c:v>
                </c:pt>
                <c:pt idx="12317">
                  <c:v>16.821999999999999</c:v>
                </c:pt>
                <c:pt idx="12318">
                  <c:v>16.773</c:v>
                </c:pt>
                <c:pt idx="12319">
                  <c:v>16.760999999999999</c:v>
                </c:pt>
                <c:pt idx="12320">
                  <c:v>16.760000000000002</c:v>
                </c:pt>
                <c:pt idx="12321">
                  <c:v>16.751000000000001</c:v>
                </c:pt>
                <c:pt idx="12322">
                  <c:v>16.768000000000001</c:v>
                </c:pt>
                <c:pt idx="12323">
                  <c:v>16.812000000000001</c:v>
                </c:pt>
                <c:pt idx="12324">
                  <c:v>16.827000000000002</c:v>
                </c:pt>
                <c:pt idx="12325">
                  <c:v>16.82</c:v>
                </c:pt>
                <c:pt idx="12326">
                  <c:v>16.8</c:v>
                </c:pt>
                <c:pt idx="12327">
                  <c:v>16.8</c:v>
                </c:pt>
                <c:pt idx="12328">
                  <c:v>16.8</c:v>
                </c:pt>
                <c:pt idx="12329">
                  <c:v>16.797000000000001</c:v>
                </c:pt>
                <c:pt idx="12330">
                  <c:v>16.759</c:v>
                </c:pt>
                <c:pt idx="12331">
                  <c:v>16.757999999999999</c:v>
                </c:pt>
                <c:pt idx="12332">
                  <c:v>16.75</c:v>
                </c:pt>
                <c:pt idx="12333">
                  <c:v>16.745000000000001</c:v>
                </c:pt>
                <c:pt idx="12334">
                  <c:v>16.739999999999998</c:v>
                </c:pt>
                <c:pt idx="12335">
                  <c:v>16.725000000000001</c:v>
                </c:pt>
                <c:pt idx="12336">
                  <c:v>16.8</c:v>
                </c:pt>
                <c:pt idx="12337">
                  <c:v>16.875</c:v>
                </c:pt>
                <c:pt idx="12338">
                  <c:v>16.954999999999998</c:v>
                </c:pt>
                <c:pt idx="12339">
                  <c:v>16.856000000000002</c:v>
                </c:pt>
                <c:pt idx="12340">
                  <c:v>16.837</c:v>
                </c:pt>
                <c:pt idx="12341">
                  <c:v>16.736000000000001</c:v>
                </c:pt>
                <c:pt idx="12342">
                  <c:v>16.707999999999998</c:v>
                </c:pt>
                <c:pt idx="12343">
                  <c:v>16.704000000000001</c:v>
                </c:pt>
                <c:pt idx="12344">
                  <c:v>16.68</c:v>
                </c:pt>
                <c:pt idx="12345">
                  <c:v>16.606000000000002</c:v>
                </c:pt>
                <c:pt idx="12346">
                  <c:v>16.568999999999999</c:v>
                </c:pt>
                <c:pt idx="12347">
                  <c:v>16.509</c:v>
                </c:pt>
                <c:pt idx="12348">
                  <c:v>16.574999999999999</c:v>
                </c:pt>
                <c:pt idx="12349">
                  <c:v>16.652000000000001</c:v>
                </c:pt>
                <c:pt idx="12350">
                  <c:v>16.698</c:v>
                </c:pt>
                <c:pt idx="12351">
                  <c:v>16.710999999999999</c:v>
                </c:pt>
                <c:pt idx="12352">
                  <c:v>16.786000000000001</c:v>
                </c:pt>
                <c:pt idx="12353">
                  <c:v>16.826000000000001</c:v>
                </c:pt>
                <c:pt idx="12354">
                  <c:v>16.855</c:v>
                </c:pt>
                <c:pt idx="12355">
                  <c:v>16.841999999999999</c:v>
                </c:pt>
                <c:pt idx="12356">
                  <c:v>16.782</c:v>
                </c:pt>
                <c:pt idx="12357">
                  <c:v>16.780999999999999</c:v>
                </c:pt>
                <c:pt idx="12358">
                  <c:v>16.765000000000001</c:v>
                </c:pt>
                <c:pt idx="12359">
                  <c:v>16.756</c:v>
                </c:pt>
                <c:pt idx="12360">
                  <c:v>16.742999999999999</c:v>
                </c:pt>
                <c:pt idx="12361">
                  <c:v>16.733000000000001</c:v>
                </c:pt>
                <c:pt idx="12362">
                  <c:v>16.739000000000001</c:v>
                </c:pt>
                <c:pt idx="12363">
                  <c:v>16.744</c:v>
                </c:pt>
                <c:pt idx="12364">
                  <c:v>16.724</c:v>
                </c:pt>
                <c:pt idx="12365">
                  <c:v>16.724</c:v>
                </c:pt>
                <c:pt idx="12366">
                  <c:v>16.7</c:v>
                </c:pt>
                <c:pt idx="12367">
                  <c:v>16.68</c:v>
                </c:pt>
                <c:pt idx="12368">
                  <c:v>16.667999999999999</c:v>
                </c:pt>
                <c:pt idx="12369">
                  <c:v>16.696000000000002</c:v>
                </c:pt>
                <c:pt idx="12370">
                  <c:v>16.736999999999998</c:v>
                </c:pt>
                <c:pt idx="12371">
                  <c:v>16.760999999999999</c:v>
                </c:pt>
                <c:pt idx="12372">
                  <c:v>16.774000000000001</c:v>
                </c:pt>
                <c:pt idx="12373">
                  <c:v>16.814</c:v>
                </c:pt>
                <c:pt idx="12374">
                  <c:v>16.823</c:v>
                </c:pt>
                <c:pt idx="12375">
                  <c:v>16.815999999999999</c:v>
                </c:pt>
                <c:pt idx="12376">
                  <c:v>16.731999999999999</c:v>
                </c:pt>
                <c:pt idx="12377">
                  <c:v>16.73</c:v>
                </c:pt>
                <c:pt idx="12378">
                  <c:v>16.728999999999999</c:v>
                </c:pt>
                <c:pt idx="12379">
                  <c:v>16.721</c:v>
                </c:pt>
                <c:pt idx="12380">
                  <c:v>16.7</c:v>
                </c:pt>
                <c:pt idx="12381">
                  <c:v>16.699000000000002</c:v>
                </c:pt>
                <c:pt idx="12382">
                  <c:v>16.704000000000001</c:v>
                </c:pt>
                <c:pt idx="12383">
                  <c:v>16.751000000000001</c:v>
                </c:pt>
                <c:pt idx="12384">
                  <c:v>16.759</c:v>
                </c:pt>
                <c:pt idx="12385">
                  <c:v>16.780999999999999</c:v>
                </c:pt>
                <c:pt idx="12386">
                  <c:v>16.831</c:v>
                </c:pt>
                <c:pt idx="12387">
                  <c:v>16.861000000000001</c:v>
                </c:pt>
                <c:pt idx="12388">
                  <c:v>16.896999999999998</c:v>
                </c:pt>
                <c:pt idx="12389">
                  <c:v>16.937000000000001</c:v>
                </c:pt>
                <c:pt idx="12390">
                  <c:v>17.024999999999999</c:v>
                </c:pt>
                <c:pt idx="12391">
                  <c:v>17.035</c:v>
                </c:pt>
                <c:pt idx="12392">
                  <c:v>17.085000000000001</c:v>
                </c:pt>
                <c:pt idx="12393">
                  <c:v>17.087</c:v>
                </c:pt>
                <c:pt idx="12394">
                  <c:v>17.102</c:v>
                </c:pt>
                <c:pt idx="12395">
                  <c:v>17.152999999999999</c:v>
                </c:pt>
                <c:pt idx="12396">
                  <c:v>17.170999999999999</c:v>
                </c:pt>
                <c:pt idx="12397">
                  <c:v>17.202000000000002</c:v>
                </c:pt>
                <c:pt idx="12398">
                  <c:v>17.199000000000002</c:v>
                </c:pt>
                <c:pt idx="12399">
                  <c:v>17.193000000000001</c:v>
                </c:pt>
                <c:pt idx="12400">
                  <c:v>17.172999999999998</c:v>
                </c:pt>
                <c:pt idx="12401">
                  <c:v>17.12</c:v>
                </c:pt>
                <c:pt idx="12402">
                  <c:v>17.111000000000001</c:v>
                </c:pt>
                <c:pt idx="12403">
                  <c:v>17.105</c:v>
                </c:pt>
                <c:pt idx="12404">
                  <c:v>17.042000000000002</c:v>
                </c:pt>
                <c:pt idx="12405">
                  <c:v>17.039000000000001</c:v>
                </c:pt>
                <c:pt idx="12406">
                  <c:v>16.972999999999999</c:v>
                </c:pt>
                <c:pt idx="12407">
                  <c:v>16.968</c:v>
                </c:pt>
                <c:pt idx="12408">
                  <c:v>16.957000000000001</c:v>
                </c:pt>
                <c:pt idx="12409">
                  <c:v>16.952999999999999</c:v>
                </c:pt>
                <c:pt idx="12410">
                  <c:v>16.890999999999998</c:v>
                </c:pt>
                <c:pt idx="12411">
                  <c:v>16.876000000000001</c:v>
                </c:pt>
                <c:pt idx="12412">
                  <c:v>16.858000000000001</c:v>
                </c:pt>
                <c:pt idx="12413">
                  <c:v>16.808</c:v>
                </c:pt>
                <c:pt idx="12414">
                  <c:v>16.823</c:v>
                </c:pt>
                <c:pt idx="12415">
                  <c:v>16.853999999999999</c:v>
                </c:pt>
                <c:pt idx="12416">
                  <c:v>16.861000000000001</c:v>
                </c:pt>
                <c:pt idx="12417">
                  <c:v>16.861999999999998</c:v>
                </c:pt>
                <c:pt idx="12418">
                  <c:v>16.861999999999998</c:v>
                </c:pt>
                <c:pt idx="12419">
                  <c:v>16.863</c:v>
                </c:pt>
                <c:pt idx="12420">
                  <c:v>16.882999999999999</c:v>
                </c:pt>
                <c:pt idx="12421">
                  <c:v>16.896999999999998</c:v>
                </c:pt>
                <c:pt idx="12422">
                  <c:v>16.917000000000002</c:v>
                </c:pt>
                <c:pt idx="12423">
                  <c:v>16.914000000000001</c:v>
                </c:pt>
                <c:pt idx="12424">
                  <c:v>16.882999999999999</c:v>
                </c:pt>
                <c:pt idx="12425">
                  <c:v>16.879000000000001</c:v>
                </c:pt>
                <c:pt idx="12426">
                  <c:v>16.834</c:v>
                </c:pt>
                <c:pt idx="12427">
                  <c:v>16.829999999999998</c:v>
                </c:pt>
                <c:pt idx="12428">
                  <c:v>16.834</c:v>
                </c:pt>
                <c:pt idx="12429">
                  <c:v>16.905000000000001</c:v>
                </c:pt>
                <c:pt idx="12430">
                  <c:v>16.907</c:v>
                </c:pt>
                <c:pt idx="12431">
                  <c:v>16.902999999999999</c:v>
                </c:pt>
                <c:pt idx="12432">
                  <c:v>16.885999999999999</c:v>
                </c:pt>
                <c:pt idx="12433">
                  <c:v>16.841999999999999</c:v>
                </c:pt>
                <c:pt idx="12434">
                  <c:v>16.829000000000001</c:v>
                </c:pt>
                <c:pt idx="12435">
                  <c:v>16.687000000000001</c:v>
                </c:pt>
                <c:pt idx="12436">
                  <c:v>16.66</c:v>
                </c:pt>
                <c:pt idx="12437">
                  <c:v>16.635999999999999</c:v>
                </c:pt>
                <c:pt idx="12438">
                  <c:v>16.568999999999999</c:v>
                </c:pt>
                <c:pt idx="12439">
                  <c:v>16.538</c:v>
                </c:pt>
                <c:pt idx="12440">
                  <c:v>16.553000000000001</c:v>
                </c:pt>
                <c:pt idx="12441">
                  <c:v>16.574000000000002</c:v>
                </c:pt>
                <c:pt idx="12442">
                  <c:v>16.591000000000001</c:v>
                </c:pt>
                <c:pt idx="12443">
                  <c:v>16.617000000000001</c:v>
                </c:pt>
                <c:pt idx="12444">
                  <c:v>16.625</c:v>
                </c:pt>
                <c:pt idx="12445">
                  <c:v>16.652999999999999</c:v>
                </c:pt>
                <c:pt idx="12446">
                  <c:v>16.689</c:v>
                </c:pt>
                <c:pt idx="12447">
                  <c:v>16.696999999999999</c:v>
                </c:pt>
                <c:pt idx="12448">
                  <c:v>16.734000000000002</c:v>
                </c:pt>
                <c:pt idx="12449">
                  <c:v>16.763000000000002</c:v>
                </c:pt>
                <c:pt idx="12450">
                  <c:v>16.808</c:v>
                </c:pt>
                <c:pt idx="12451">
                  <c:v>16.8</c:v>
                </c:pt>
                <c:pt idx="12452">
                  <c:v>16.834</c:v>
                </c:pt>
                <c:pt idx="12453">
                  <c:v>16.876000000000001</c:v>
                </c:pt>
                <c:pt idx="12454">
                  <c:v>16.972999999999999</c:v>
                </c:pt>
                <c:pt idx="12455">
                  <c:v>16.995000000000001</c:v>
                </c:pt>
                <c:pt idx="12456">
                  <c:v>16.992000000000001</c:v>
                </c:pt>
                <c:pt idx="12457">
                  <c:v>16.995000000000001</c:v>
                </c:pt>
                <c:pt idx="12458">
                  <c:v>16.995000000000001</c:v>
                </c:pt>
                <c:pt idx="12459">
                  <c:v>17.021000000000001</c:v>
                </c:pt>
                <c:pt idx="12460">
                  <c:v>17.023</c:v>
                </c:pt>
                <c:pt idx="12461">
                  <c:v>17.004999999999999</c:v>
                </c:pt>
                <c:pt idx="12462">
                  <c:v>16.939</c:v>
                </c:pt>
                <c:pt idx="12463">
                  <c:v>16.920000000000002</c:v>
                </c:pt>
                <c:pt idx="12464">
                  <c:v>16.893999999999998</c:v>
                </c:pt>
                <c:pt idx="12465">
                  <c:v>16.881</c:v>
                </c:pt>
                <c:pt idx="12466">
                  <c:v>16.852</c:v>
                </c:pt>
                <c:pt idx="12467">
                  <c:v>16.838000000000001</c:v>
                </c:pt>
                <c:pt idx="12468">
                  <c:v>16.849</c:v>
                </c:pt>
                <c:pt idx="12469">
                  <c:v>16.850000000000001</c:v>
                </c:pt>
                <c:pt idx="12470">
                  <c:v>16.864000000000001</c:v>
                </c:pt>
                <c:pt idx="12471">
                  <c:v>16.875</c:v>
                </c:pt>
                <c:pt idx="12472">
                  <c:v>16.876000000000001</c:v>
                </c:pt>
                <c:pt idx="12473">
                  <c:v>16.882000000000001</c:v>
                </c:pt>
                <c:pt idx="12474">
                  <c:v>16.861000000000001</c:v>
                </c:pt>
                <c:pt idx="12475">
                  <c:v>16.841999999999999</c:v>
                </c:pt>
                <c:pt idx="12476">
                  <c:v>16.818000000000001</c:v>
                </c:pt>
                <c:pt idx="12477">
                  <c:v>16.818000000000001</c:v>
                </c:pt>
                <c:pt idx="12478">
                  <c:v>16.798999999999999</c:v>
                </c:pt>
                <c:pt idx="12479">
                  <c:v>16.795999999999999</c:v>
                </c:pt>
                <c:pt idx="12480">
                  <c:v>16.795000000000002</c:v>
                </c:pt>
                <c:pt idx="12481">
                  <c:v>16.841999999999999</c:v>
                </c:pt>
                <c:pt idx="12482">
                  <c:v>16.844000000000001</c:v>
                </c:pt>
                <c:pt idx="12483">
                  <c:v>16.827999999999999</c:v>
                </c:pt>
                <c:pt idx="12484">
                  <c:v>16.661999999999999</c:v>
                </c:pt>
                <c:pt idx="12485">
                  <c:v>16.655999999999999</c:v>
                </c:pt>
                <c:pt idx="12486">
                  <c:v>16.658000000000001</c:v>
                </c:pt>
                <c:pt idx="12487">
                  <c:v>16.71</c:v>
                </c:pt>
                <c:pt idx="12488">
                  <c:v>16.795999999999999</c:v>
                </c:pt>
                <c:pt idx="12489">
                  <c:v>16.8</c:v>
                </c:pt>
                <c:pt idx="12490">
                  <c:v>16.783000000000001</c:v>
                </c:pt>
                <c:pt idx="12491">
                  <c:v>16.606999999999999</c:v>
                </c:pt>
                <c:pt idx="12492">
                  <c:v>16.568000000000001</c:v>
                </c:pt>
                <c:pt idx="12493">
                  <c:v>16.568000000000001</c:v>
                </c:pt>
                <c:pt idx="12494">
                  <c:v>16.564</c:v>
                </c:pt>
                <c:pt idx="12495">
                  <c:v>16.619</c:v>
                </c:pt>
                <c:pt idx="12496">
                  <c:v>16.670999999999999</c:v>
                </c:pt>
                <c:pt idx="12497">
                  <c:v>16.73</c:v>
                </c:pt>
                <c:pt idx="12498">
                  <c:v>16.725000000000001</c:v>
                </c:pt>
                <c:pt idx="12499">
                  <c:v>16.715</c:v>
                </c:pt>
                <c:pt idx="12500">
                  <c:v>16.707000000000001</c:v>
                </c:pt>
                <c:pt idx="12501">
                  <c:v>16.702000000000002</c:v>
                </c:pt>
                <c:pt idx="12502">
                  <c:v>16.695</c:v>
                </c:pt>
                <c:pt idx="12503">
                  <c:v>16.698</c:v>
                </c:pt>
                <c:pt idx="12504">
                  <c:v>16.725000000000001</c:v>
                </c:pt>
                <c:pt idx="12505">
                  <c:v>16.728000000000002</c:v>
                </c:pt>
                <c:pt idx="12506">
                  <c:v>16.768999999999998</c:v>
                </c:pt>
                <c:pt idx="12507">
                  <c:v>16.771000000000001</c:v>
                </c:pt>
                <c:pt idx="12508">
                  <c:v>16.774000000000001</c:v>
                </c:pt>
                <c:pt idx="12509">
                  <c:v>16.803000000000001</c:v>
                </c:pt>
                <c:pt idx="12510">
                  <c:v>16.824000000000002</c:v>
                </c:pt>
                <c:pt idx="12511">
                  <c:v>16.821000000000002</c:v>
                </c:pt>
                <c:pt idx="12512">
                  <c:v>16.783999999999999</c:v>
                </c:pt>
                <c:pt idx="12513">
                  <c:v>16.776</c:v>
                </c:pt>
                <c:pt idx="12514">
                  <c:v>16.773</c:v>
                </c:pt>
                <c:pt idx="12515">
                  <c:v>16.779</c:v>
                </c:pt>
                <c:pt idx="12516">
                  <c:v>16.771999999999998</c:v>
                </c:pt>
                <c:pt idx="12517">
                  <c:v>16.797000000000001</c:v>
                </c:pt>
                <c:pt idx="12518">
                  <c:v>16.79</c:v>
                </c:pt>
                <c:pt idx="12519">
                  <c:v>16.78</c:v>
                </c:pt>
                <c:pt idx="12520">
                  <c:v>16.823</c:v>
                </c:pt>
                <c:pt idx="12521">
                  <c:v>16.8</c:v>
                </c:pt>
                <c:pt idx="12522">
                  <c:v>16.798999999999999</c:v>
                </c:pt>
                <c:pt idx="12523">
                  <c:v>16.78</c:v>
                </c:pt>
                <c:pt idx="12524">
                  <c:v>16.747</c:v>
                </c:pt>
                <c:pt idx="12525">
                  <c:v>16.738</c:v>
                </c:pt>
                <c:pt idx="12526">
                  <c:v>16.712</c:v>
                </c:pt>
                <c:pt idx="12527">
                  <c:v>16.815000000000001</c:v>
                </c:pt>
                <c:pt idx="12528">
                  <c:v>16.841000000000001</c:v>
                </c:pt>
                <c:pt idx="12529">
                  <c:v>17.027999999999999</c:v>
                </c:pt>
                <c:pt idx="12530">
                  <c:v>17.042999999999999</c:v>
                </c:pt>
                <c:pt idx="12531">
                  <c:v>17.039000000000001</c:v>
                </c:pt>
                <c:pt idx="12532">
                  <c:v>17.010999999999999</c:v>
                </c:pt>
                <c:pt idx="12533">
                  <c:v>16.95</c:v>
                </c:pt>
                <c:pt idx="12534">
                  <c:v>16.95</c:v>
                </c:pt>
                <c:pt idx="12535">
                  <c:v>16.946000000000002</c:v>
                </c:pt>
                <c:pt idx="12536">
                  <c:v>16.881</c:v>
                </c:pt>
                <c:pt idx="12537">
                  <c:v>16.876999999999999</c:v>
                </c:pt>
                <c:pt idx="12538">
                  <c:v>16.88</c:v>
                </c:pt>
                <c:pt idx="12539">
                  <c:v>16.898</c:v>
                </c:pt>
                <c:pt idx="12540">
                  <c:v>16.899000000000001</c:v>
                </c:pt>
                <c:pt idx="12541">
                  <c:v>16.882000000000001</c:v>
                </c:pt>
                <c:pt idx="12542">
                  <c:v>16.792999999999999</c:v>
                </c:pt>
                <c:pt idx="12543">
                  <c:v>16.786999999999999</c:v>
                </c:pt>
                <c:pt idx="12544">
                  <c:v>16.73</c:v>
                </c:pt>
                <c:pt idx="12545">
                  <c:v>16.738</c:v>
                </c:pt>
                <c:pt idx="12546">
                  <c:v>16.741</c:v>
                </c:pt>
                <c:pt idx="12547">
                  <c:v>16.696000000000002</c:v>
                </c:pt>
                <c:pt idx="12548">
                  <c:v>16.623000000000001</c:v>
                </c:pt>
                <c:pt idx="12549">
                  <c:v>16.594000000000001</c:v>
                </c:pt>
                <c:pt idx="12550">
                  <c:v>16.617999999999999</c:v>
                </c:pt>
                <c:pt idx="12551">
                  <c:v>16.75</c:v>
                </c:pt>
                <c:pt idx="12552">
                  <c:v>16.754999999999999</c:v>
                </c:pt>
                <c:pt idx="12553">
                  <c:v>16.757000000000001</c:v>
                </c:pt>
                <c:pt idx="12554">
                  <c:v>16.774000000000001</c:v>
                </c:pt>
                <c:pt idx="12555">
                  <c:v>16.774000000000001</c:v>
                </c:pt>
                <c:pt idx="12556">
                  <c:v>16.771999999999998</c:v>
                </c:pt>
                <c:pt idx="12557">
                  <c:v>16.762</c:v>
                </c:pt>
                <c:pt idx="12558">
                  <c:v>16.757999999999999</c:v>
                </c:pt>
                <c:pt idx="12559">
                  <c:v>16.783000000000001</c:v>
                </c:pt>
                <c:pt idx="12560">
                  <c:v>16.827999999999999</c:v>
                </c:pt>
                <c:pt idx="12561">
                  <c:v>16.856999999999999</c:v>
                </c:pt>
                <c:pt idx="12562">
                  <c:v>16.861999999999998</c:v>
                </c:pt>
                <c:pt idx="12563">
                  <c:v>16.863</c:v>
                </c:pt>
                <c:pt idx="12564">
                  <c:v>16.869</c:v>
                </c:pt>
                <c:pt idx="12565">
                  <c:v>16.917000000000002</c:v>
                </c:pt>
                <c:pt idx="12566">
                  <c:v>16.974</c:v>
                </c:pt>
                <c:pt idx="12567">
                  <c:v>16.994</c:v>
                </c:pt>
                <c:pt idx="12568">
                  <c:v>17.009</c:v>
                </c:pt>
                <c:pt idx="12569">
                  <c:v>17.013999999999999</c:v>
                </c:pt>
                <c:pt idx="12570">
                  <c:v>17.024999999999999</c:v>
                </c:pt>
                <c:pt idx="12571">
                  <c:v>17.045000000000002</c:v>
                </c:pt>
                <c:pt idx="12572">
                  <c:v>17.087</c:v>
                </c:pt>
                <c:pt idx="12573">
                  <c:v>17.100000000000001</c:v>
                </c:pt>
                <c:pt idx="12574">
                  <c:v>17.091000000000001</c:v>
                </c:pt>
                <c:pt idx="12575">
                  <c:v>17.103000000000002</c:v>
                </c:pt>
                <c:pt idx="12576">
                  <c:v>17.100999999999999</c:v>
                </c:pt>
                <c:pt idx="12577">
                  <c:v>17.061</c:v>
                </c:pt>
                <c:pt idx="12578">
                  <c:v>17.059999999999999</c:v>
                </c:pt>
                <c:pt idx="12579">
                  <c:v>17.053999999999998</c:v>
                </c:pt>
                <c:pt idx="12580">
                  <c:v>17.009</c:v>
                </c:pt>
                <c:pt idx="12581">
                  <c:v>17.001000000000001</c:v>
                </c:pt>
                <c:pt idx="12582">
                  <c:v>16.969000000000001</c:v>
                </c:pt>
                <c:pt idx="12583">
                  <c:v>16.920999999999999</c:v>
                </c:pt>
                <c:pt idx="12584">
                  <c:v>16.885000000000002</c:v>
                </c:pt>
                <c:pt idx="12585">
                  <c:v>16.878</c:v>
                </c:pt>
                <c:pt idx="12586">
                  <c:v>16.884</c:v>
                </c:pt>
                <c:pt idx="12587">
                  <c:v>16.867999999999999</c:v>
                </c:pt>
                <c:pt idx="12588">
                  <c:v>16.956</c:v>
                </c:pt>
                <c:pt idx="12589">
                  <c:v>16.989000000000001</c:v>
                </c:pt>
                <c:pt idx="12590">
                  <c:v>17.076000000000001</c:v>
                </c:pt>
                <c:pt idx="12591">
                  <c:v>17.103000000000002</c:v>
                </c:pt>
                <c:pt idx="12592">
                  <c:v>17.122</c:v>
                </c:pt>
                <c:pt idx="12593">
                  <c:v>17.141999999999999</c:v>
                </c:pt>
                <c:pt idx="12594">
                  <c:v>17.134</c:v>
                </c:pt>
                <c:pt idx="12595">
                  <c:v>17.076000000000001</c:v>
                </c:pt>
                <c:pt idx="12596">
                  <c:v>17.07</c:v>
                </c:pt>
                <c:pt idx="12597">
                  <c:v>17.061</c:v>
                </c:pt>
                <c:pt idx="12598">
                  <c:v>16.962</c:v>
                </c:pt>
                <c:pt idx="12599">
                  <c:v>16.946999999999999</c:v>
                </c:pt>
                <c:pt idx="12600">
                  <c:v>16.945</c:v>
                </c:pt>
                <c:pt idx="12601">
                  <c:v>16.946000000000002</c:v>
                </c:pt>
                <c:pt idx="12602">
                  <c:v>16.951000000000001</c:v>
                </c:pt>
                <c:pt idx="12603">
                  <c:v>16.954000000000001</c:v>
                </c:pt>
                <c:pt idx="12604">
                  <c:v>17.062999999999999</c:v>
                </c:pt>
                <c:pt idx="12605">
                  <c:v>17.084</c:v>
                </c:pt>
                <c:pt idx="12606">
                  <c:v>17.085999999999999</c:v>
                </c:pt>
                <c:pt idx="12607">
                  <c:v>17.084</c:v>
                </c:pt>
                <c:pt idx="12608">
                  <c:v>17.088000000000001</c:v>
                </c:pt>
                <c:pt idx="12609">
                  <c:v>17.071000000000002</c:v>
                </c:pt>
                <c:pt idx="12610">
                  <c:v>17.050999999999998</c:v>
                </c:pt>
                <c:pt idx="12611">
                  <c:v>17.077999999999999</c:v>
                </c:pt>
                <c:pt idx="12612">
                  <c:v>17.081</c:v>
                </c:pt>
                <c:pt idx="12613">
                  <c:v>17.102</c:v>
                </c:pt>
                <c:pt idx="12614">
                  <c:v>17.103999999999999</c:v>
                </c:pt>
                <c:pt idx="12615">
                  <c:v>17.091999999999999</c:v>
                </c:pt>
                <c:pt idx="12616">
                  <c:v>17.091000000000001</c:v>
                </c:pt>
                <c:pt idx="12617">
                  <c:v>17.079000000000001</c:v>
                </c:pt>
                <c:pt idx="12618">
                  <c:v>17.084</c:v>
                </c:pt>
                <c:pt idx="12619">
                  <c:v>17.077999999999999</c:v>
                </c:pt>
                <c:pt idx="12620">
                  <c:v>17.132999999999999</c:v>
                </c:pt>
                <c:pt idx="12621">
                  <c:v>17.154</c:v>
                </c:pt>
                <c:pt idx="12622">
                  <c:v>17.155999999999999</c:v>
                </c:pt>
                <c:pt idx="12623">
                  <c:v>17.158000000000001</c:v>
                </c:pt>
                <c:pt idx="12624">
                  <c:v>17.178999999999998</c:v>
                </c:pt>
                <c:pt idx="12625">
                  <c:v>17.193999999999999</c:v>
                </c:pt>
                <c:pt idx="12626">
                  <c:v>17.202999999999999</c:v>
                </c:pt>
                <c:pt idx="12627">
                  <c:v>17.178999999999998</c:v>
                </c:pt>
                <c:pt idx="12628">
                  <c:v>17.042999999999999</c:v>
                </c:pt>
                <c:pt idx="12629">
                  <c:v>17.02</c:v>
                </c:pt>
                <c:pt idx="12630">
                  <c:v>16.946999999999999</c:v>
                </c:pt>
                <c:pt idx="12631">
                  <c:v>16.826000000000001</c:v>
                </c:pt>
                <c:pt idx="12632">
                  <c:v>16.768000000000001</c:v>
                </c:pt>
                <c:pt idx="12633">
                  <c:v>16.792000000000002</c:v>
                </c:pt>
                <c:pt idx="12634">
                  <c:v>16.785</c:v>
                </c:pt>
                <c:pt idx="12635">
                  <c:v>16.777999999999999</c:v>
                </c:pt>
                <c:pt idx="12636">
                  <c:v>16.858000000000001</c:v>
                </c:pt>
                <c:pt idx="12637">
                  <c:v>16.875</c:v>
                </c:pt>
                <c:pt idx="12638">
                  <c:v>16.907</c:v>
                </c:pt>
                <c:pt idx="12639">
                  <c:v>16.978999999999999</c:v>
                </c:pt>
                <c:pt idx="12640">
                  <c:v>16.991</c:v>
                </c:pt>
                <c:pt idx="12641">
                  <c:v>16.960999999999999</c:v>
                </c:pt>
                <c:pt idx="12642">
                  <c:v>16.657</c:v>
                </c:pt>
                <c:pt idx="12643">
                  <c:v>16.381</c:v>
                </c:pt>
                <c:pt idx="12644">
                  <c:v>16.344000000000001</c:v>
                </c:pt>
                <c:pt idx="12645">
                  <c:v>16.295000000000002</c:v>
                </c:pt>
                <c:pt idx="12646">
                  <c:v>15.616</c:v>
                </c:pt>
                <c:pt idx="12647">
                  <c:v>15.506</c:v>
                </c:pt>
                <c:pt idx="12648">
                  <c:v>15.505000000000001</c:v>
                </c:pt>
                <c:pt idx="12649">
                  <c:v>15.455</c:v>
                </c:pt>
                <c:pt idx="12650">
                  <c:v>15.457000000000001</c:v>
                </c:pt>
                <c:pt idx="12651">
                  <c:v>15.493</c:v>
                </c:pt>
                <c:pt idx="12652">
                  <c:v>15.875999999999999</c:v>
                </c:pt>
                <c:pt idx="12653">
                  <c:v>15.936999999999999</c:v>
                </c:pt>
                <c:pt idx="12654">
                  <c:v>16.376999999999999</c:v>
                </c:pt>
                <c:pt idx="12655">
                  <c:v>16.882000000000001</c:v>
                </c:pt>
                <c:pt idx="12656">
                  <c:v>17.052</c:v>
                </c:pt>
                <c:pt idx="12657">
                  <c:v>17.103000000000002</c:v>
                </c:pt>
                <c:pt idx="12658">
                  <c:v>17.12</c:v>
                </c:pt>
                <c:pt idx="12659">
                  <c:v>17.190999999999999</c:v>
                </c:pt>
                <c:pt idx="12660">
                  <c:v>17.222000000000001</c:v>
                </c:pt>
                <c:pt idx="12661">
                  <c:v>17.151</c:v>
                </c:pt>
                <c:pt idx="12662">
                  <c:v>17.125</c:v>
                </c:pt>
                <c:pt idx="12663">
                  <c:v>17.117000000000001</c:v>
                </c:pt>
                <c:pt idx="12664">
                  <c:v>17.175000000000001</c:v>
                </c:pt>
                <c:pt idx="12665">
                  <c:v>17.187000000000001</c:v>
                </c:pt>
                <c:pt idx="12666">
                  <c:v>17.196000000000002</c:v>
                </c:pt>
                <c:pt idx="12667">
                  <c:v>17.225000000000001</c:v>
                </c:pt>
                <c:pt idx="12668">
                  <c:v>17.253</c:v>
                </c:pt>
                <c:pt idx="12669">
                  <c:v>17.303999999999998</c:v>
                </c:pt>
                <c:pt idx="12670">
                  <c:v>17.289000000000001</c:v>
                </c:pt>
                <c:pt idx="12671">
                  <c:v>17.254999999999999</c:v>
                </c:pt>
                <c:pt idx="12672">
                  <c:v>17.247</c:v>
                </c:pt>
                <c:pt idx="12673">
                  <c:v>17.244</c:v>
                </c:pt>
                <c:pt idx="12674">
                  <c:v>17.231000000000002</c:v>
                </c:pt>
                <c:pt idx="12675">
                  <c:v>17.222999999999999</c:v>
                </c:pt>
                <c:pt idx="12676">
                  <c:v>17.222000000000001</c:v>
                </c:pt>
                <c:pt idx="12677">
                  <c:v>17.216000000000001</c:v>
                </c:pt>
                <c:pt idx="12678">
                  <c:v>17.216999999999999</c:v>
                </c:pt>
                <c:pt idx="12679">
                  <c:v>17.222000000000001</c:v>
                </c:pt>
                <c:pt idx="12680">
                  <c:v>17.219000000000001</c:v>
                </c:pt>
                <c:pt idx="12681">
                  <c:v>17.22</c:v>
                </c:pt>
                <c:pt idx="12682">
                  <c:v>17.219000000000001</c:v>
                </c:pt>
                <c:pt idx="12683">
                  <c:v>17.216000000000001</c:v>
                </c:pt>
                <c:pt idx="12684">
                  <c:v>17.105</c:v>
                </c:pt>
                <c:pt idx="12685">
                  <c:v>17.108000000000001</c:v>
                </c:pt>
                <c:pt idx="12686">
                  <c:v>17.113</c:v>
                </c:pt>
                <c:pt idx="12687">
                  <c:v>17.117999999999999</c:v>
                </c:pt>
                <c:pt idx="12688">
                  <c:v>17.143999999999998</c:v>
                </c:pt>
                <c:pt idx="12689">
                  <c:v>17.151</c:v>
                </c:pt>
                <c:pt idx="12690">
                  <c:v>17.154</c:v>
                </c:pt>
                <c:pt idx="12691">
                  <c:v>17.158000000000001</c:v>
                </c:pt>
                <c:pt idx="12692">
                  <c:v>17.184000000000001</c:v>
                </c:pt>
                <c:pt idx="12693">
                  <c:v>17.190999999999999</c:v>
                </c:pt>
                <c:pt idx="12694">
                  <c:v>17.195</c:v>
                </c:pt>
                <c:pt idx="12695">
                  <c:v>17.207999999999998</c:v>
                </c:pt>
                <c:pt idx="12696">
                  <c:v>17.218</c:v>
                </c:pt>
                <c:pt idx="12697">
                  <c:v>17.213000000000001</c:v>
                </c:pt>
                <c:pt idx="12698">
                  <c:v>17.216999999999999</c:v>
                </c:pt>
                <c:pt idx="12699">
                  <c:v>17.215</c:v>
                </c:pt>
                <c:pt idx="12700">
                  <c:v>17.216999999999999</c:v>
                </c:pt>
                <c:pt idx="12701">
                  <c:v>17.198</c:v>
                </c:pt>
                <c:pt idx="12702">
                  <c:v>17.157</c:v>
                </c:pt>
                <c:pt idx="12703">
                  <c:v>17.14</c:v>
                </c:pt>
                <c:pt idx="12704">
                  <c:v>17.196000000000002</c:v>
                </c:pt>
                <c:pt idx="12705">
                  <c:v>17.248999999999999</c:v>
                </c:pt>
                <c:pt idx="12706">
                  <c:v>17.28</c:v>
                </c:pt>
                <c:pt idx="12707">
                  <c:v>17.268000000000001</c:v>
                </c:pt>
                <c:pt idx="12708">
                  <c:v>17.247</c:v>
                </c:pt>
                <c:pt idx="12709">
                  <c:v>17.247</c:v>
                </c:pt>
                <c:pt idx="12710">
                  <c:v>17.282</c:v>
                </c:pt>
                <c:pt idx="12711">
                  <c:v>17.34</c:v>
                </c:pt>
                <c:pt idx="12712">
                  <c:v>17.353999999999999</c:v>
                </c:pt>
                <c:pt idx="12713">
                  <c:v>17.343</c:v>
                </c:pt>
                <c:pt idx="12714">
                  <c:v>17.34</c:v>
                </c:pt>
                <c:pt idx="12715">
                  <c:v>17.314</c:v>
                </c:pt>
                <c:pt idx="12716">
                  <c:v>17.292000000000002</c:v>
                </c:pt>
                <c:pt idx="12717">
                  <c:v>17.285</c:v>
                </c:pt>
                <c:pt idx="12718">
                  <c:v>17.271000000000001</c:v>
                </c:pt>
                <c:pt idx="12719">
                  <c:v>17.245000000000001</c:v>
                </c:pt>
                <c:pt idx="12720">
                  <c:v>17.244</c:v>
                </c:pt>
                <c:pt idx="12721">
                  <c:v>17.245999999999999</c:v>
                </c:pt>
                <c:pt idx="12722">
                  <c:v>17.274999999999999</c:v>
                </c:pt>
                <c:pt idx="12723">
                  <c:v>17.282</c:v>
                </c:pt>
                <c:pt idx="12724">
                  <c:v>17.306000000000001</c:v>
                </c:pt>
                <c:pt idx="12725">
                  <c:v>17.321999999999999</c:v>
                </c:pt>
                <c:pt idx="12726">
                  <c:v>17.346</c:v>
                </c:pt>
                <c:pt idx="12727">
                  <c:v>17.352</c:v>
                </c:pt>
                <c:pt idx="12728">
                  <c:v>17.352</c:v>
                </c:pt>
                <c:pt idx="12729">
                  <c:v>17.378</c:v>
                </c:pt>
                <c:pt idx="12730">
                  <c:v>17.396000000000001</c:v>
                </c:pt>
                <c:pt idx="12731">
                  <c:v>17.405000000000001</c:v>
                </c:pt>
                <c:pt idx="12732">
                  <c:v>17.407</c:v>
                </c:pt>
                <c:pt idx="12733">
                  <c:v>17.411999999999999</c:v>
                </c:pt>
                <c:pt idx="12734">
                  <c:v>17.416</c:v>
                </c:pt>
                <c:pt idx="12735">
                  <c:v>17.414999999999999</c:v>
                </c:pt>
                <c:pt idx="12736">
                  <c:v>17.387</c:v>
                </c:pt>
                <c:pt idx="12737">
                  <c:v>17.379000000000001</c:v>
                </c:pt>
                <c:pt idx="12738">
                  <c:v>17.369</c:v>
                </c:pt>
                <c:pt idx="12739">
                  <c:v>17.356999999999999</c:v>
                </c:pt>
                <c:pt idx="12740">
                  <c:v>17.271000000000001</c:v>
                </c:pt>
                <c:pt idx="12741">
                  <c:v>17.222000000000001</c:v>
                </c:pt>
                <c:pt idx="12742">
                  <c:v>17.196999999999999</c:v>
                </c:pt>
                <c:pt idx="12743">
                  <c:v>17.117000000000001</c:v>
                </c:pt>
                <c:pt idx="12744">
                  <c:v>17.053000000000001</c:v>
                </c:pt>
                <c:pt idx="12745">
                  <c:v>16.943999999999999</c:v>
                </c:pt>
                <c:pt idx="12746">
                  <c:v>16.925000000000001</c:v>
                </c:pt>
                <c:pt idx="12747">
                  <c:v>16.923999999999999</c:v>
                </c:pt>
                <c:pt idx="12748">
                  <c:v>16.931999999999999</c:v>
                </c:pt>
                <c:pt idx="12749">
                  <c:v>16.995000000000001</c:v>
                </c:pt>
                <c:pt idx="12750">
                  <c:v>16.946999999999999</c:v>
                </c:pt>
                <c:pt idx="12751">
                  <c:v>16.902000000000001</c:v>
                </c:pt>
                <c:pt idx="12752">
                  <c:v>16.882999999999999</c:v>
                </c:pt>
                <c:pt idx="12753">
                  <c:v>16.86</c:v>
                </c:pt>
                <c:pt idx="12754">
                  <c:v>16.864999999999998</c:v>
                </c:pt>
                <c:pt idx="12755">
                  <c:v>16.867999999999999</c:v>
                </c:pt>
                <c:pt idx="12756">
                  <c:v>16.936</c:v>
                </c:pt>
                <c:pt idx="12757">
                  <c:v>16.952000000000002</c:v>
                </c:pt>
                <c:pt idx="12758">
                  <c:v>16.957000000000001</c:v>
                </c:pt>
                <c:pt idx="12759">
                  <c:v>16.942</c:v>
                </c:pt>
                <c:pt idx="12760">
                  <c:v>16.923999999999999</c:v>
                </c:pt>
                <c:pt idx="12761">
                  <c:v>16.902000000000001</c:v>
                </c:pt>
                <c:pt idx="12762">
                  <c:v>16.91</c:v>
                </c:pt>
                <c:pt idx="12763">
                  <c:v>16.916</c:v>
                </c:pt>
                <c:pt idx="12764">
                  <c:v>16.914000000000001</c:v>
                </c:pt>
                <c:pt idx="12765">
                  <c:v>16.907</c:v>
                </c:pt>
                <c:pt idx="12766">
                  <c:v>16.882000000000001</c:v>
                </c:pt>
                <c:pt idx="12767">
                  <c:v>16.872</c:v>
                </c:pt>
                <c:pt idx="12768">
                  <c:v>16.829999999999998</c:v>
                </c:pt>
                <c:pt idx="12769">
                  <c:v>16.748000000000001</c:v>
                </c:pt>
                <c:pt idx="12770">
                  <c:v>16.702000000000002</c:v>
                </c:pt>
                <c:pt idx="12771">
                  <c:v>16.719000000000001</c:v>
                </c:pt>
                <c:pt idx="12772">
                  <c:v>16.809999999999999</c:v>
                </c:pt>
                <c:pt idx="12773">
                  <c:v>16.904</c:v>
                </c:pt>
                <c:pt idx="12774">
                  <c:v>16.914999999999999</c:v>
                </c:pt>
                <c:pt idx="12775">
                  <c:v>16.847000000000001</c:v>
                </c:pt>
                <c:pt idx="12776">
                  <c:v>16.783999999999999</c:v>
                </c:pt>
                <c:pt idx="12777">
                  <c:v>16.687999999999999</c:v>
                </c:pt>
                <c:pt idx="12778">
                  <c:v>16.646000000000001</c:v>
                </c:pt>
                <c:pt idx="12779">
                  <c:v>16.646999999999998</c:v>
                </c:pt>
                <c:pt idx="12780">
                  <c:v>16.638999999999999</c:v>
                </c:pt>
                <c:pt idx="12781">
                  <c:v>16.643000000000001</c:v>
                </c:pt>
                <c:pt idx="12782">
                  <c:v>16.663</c:v>
                </c:pt>
                <c:pt idx="12783">
                  <c:v>16.664999999999999</c:v>
                </c:pt>
                <c:pt idx="12784">
                  <c:v>16.654</c:v>
                </c:pt>
                <c:pt idx="12785">
                  <c:v>16.652999999999999</c:v>
                </c:pt>
                <c:pt idx="12786">
                  <c:v>16.64</c:v>
                </c:pt>
                <c:pt idx="12787">
                  <c:v>16.649000000000001</c:v>
                </c:pt>
                <c:pt idx="12788">
                  <c:v>16.670000000000002</c:v>
                </c:pt>
                <c:pt idx="12789">
                  <c:v>16.672000000000001</c:v>
                </c:pt>
                <c:pt idx="12790">
                  <c:v>16.693999999999999</c:v>
                </c:pt>
                <c:pt idx="12791">
                  <c:v>16.71</c:v>
                </c:pt>
                <c:pt idx="12792">
                  <c:v>16.728999999999999</c:v>
                </c:pt>
                <c:pt idx="12793">
                  <c:v>16.744</c:v>
                </c:pt>
                <c:pt idx="12794">
                  <c:v>16.747</c:v>
                </c:pt>
                <c:pt idx="12795">
                  <c:v>16.759</c:v>
                </c:pt>
                <c:pt idx="12796">
                  <c:v>16.773</c:v>
                </c:pt>
                <c:pt idx="12797">
                  <c:v>16.812999999999999</c:v>
                </c:pt>
                <c:pt idx="12798">
                  <c:v>16.838999999999999</c:v>
                </c:pt>
                <c:pt idx="12799">
                  <c:v>16.87</c:v>
                </c:pt>
                <c:pt idx="12800">
                  <c:v>16.899999999999999</c:v>
                </c:pt>
                <c:pt idx="12801">
                  <c:v>16.927</c:v>
                </c:pt>
                <c:pt idx="12802">
                  <c:v>16.928000000000001</c:v>
                </c:pt>
                <c:pt idx="12803">
                  <c:v>17.07</c:v>
                </c:pt>
                <c:pt idx="12804">
                  <c:v>17.074000000000002</c:v>
                </c:pt>
                <c:pt idx="12805">
                  <c:v>17.018999999999998</c:v>
                </c:pt>
                <c:pt idx="12806">
                  <c:v>17.05</c:v>
                </c:pt>
                <c:pt idx="12807">
                  <c:v>17.018000000000001</c:v>
                </c:pt>
                <c:pt idx="12808">
                  <c:v>17.108000000000001</c:v>
                </c:pt>
                <c:pt idx="12809">
                  <c:v>17.117000000000001</c:v>
                </c:pt>
                <c:pt idx="12810">
                  <c:v>17.100999999999999</c:v>
                </c:pt>
                <c:pt idx="12811">
                  <c:v>17.068999999999999</c:v>
                </c:pt>
                <c:pt idx="12812">
                  <c:v>17.102</c:v>
                </c:pt>
                <c:pt idx="12813">
                  <c:v>17.193000000000001</c:v>
                </c:pt>
                <c:pt idx="12814">
                  <c:v>17.302</c:v>
                </c:pt>
                <c:pt idx="12815">
                  <c:v>17.303000000000001</c:v>
                </c:pt>
                <c:pt idx="12816">
                  <c:v>17.227</c:v>
                </c:pt>
                <c:pt idx="12817">
                  <c:v>17.238</c:v>
                </c:pt>
                <c:pt idx="12818">
                  <c:v>17.236999999999998</c:v>
                </c:pt>
                <c:pt idx="12819">
                  <c:v>17.247</c:v>
                </c:pt>
                <c:pt idx="12820">
                  <c:v>17.271000000000001</c:v>
                </c:pt>
                <c:pt idx="12821">
                  <c:v>17.279</c:v>
                </c:pt>
                <c:pt idx="12822">
                  <c:v>17.297999999999998</c:v>
                </c:pt>
                <c:pt idx="12823">
                  <c:v>17.388999999999999</c:v>
                </c:pt>
                <c:pt idx="12824">
                  <c:v>17.416</c:v>
                </c:pt>
                <c:pt idx="12825">
                  <c:v>17.419</c:v>
                </c:pt>
                <c:pt idx="12826">
                  <c:v>17.420000000000002</c:v>
                </c:pt>
                <c:pt idx="12827">
                  <c:v>17.396999999999998</c:v>
                </c:pt>
                <c:pt idx="12828">
                  <c:v>17.364999999999998</c:v>
                </c:pt>
                <c:pt idx="12829">
                  <c:v>17.332000000000001</c:v>
                </c:pt>
                <c:pt idx="12830">
                  <c:v>17.280999999999999</c:v>
                </c:pt>
                <c:pt idx="12831">
                  <c:v>17.260000000000002</c:v>
                </c:pt>
                <c:pt idx="12832">
                  <c:v>17.259</c:v>
                </c:pt>
                <c:pt idx="12833">
                  <c:v>17.265999999999998</c:v>
                </c:pt>
                <c:pt idx="12834">
                  <c:v>17.263999999999999</c:v>
                </c:pt>
                <c:pt idx="12835">
                  <c:v>17.262</c:v>
                </c:pt>
                <c:pt idx="12836">
                  <c:v>17.231999999999999</c:v>
                </c:pt>
                <c:pt idx="12837">
                  <c:v>17.186</c:v>
                </c:pt>
                <c:pt idx="12838">
                  <c:v>17.038</c:v>
                </c:pt>
                <c:pt idx="12839">
                  <c:v>16.952000000000002</c:v>
                </c:pt>
                <c:pt idx="12840">
                  <c:v>16.925999999999998</c:v>
                </c:pt>
                <c:pt idx="12841">
                  <c:v>16.925999999999998</c:v>
                </c:pt>
                <c:pt idx="12842">
                  <c:v>16.994</c:v>
                </c:pt>
                <c:pt idx="12843">
                  <c:v>17.010000000000002</c:v>
                </c:pt>
                <c:pt idx="12844">
                  <c:v>17.169</c:v>
                </c:pt>
                <c:pt idx="12845">
                  <c:v>17.227</c:v>
                </c:pt>
                <c:pt idx="12846">
                  <c:v>17.239000000000001</c:v>
                </c:pt>
                <c:pt idx="12847">
                  <c:v>17.157</c:v>
                </c:pt>
                <c:pt idx="12848">
                  <c:v>16.774999999999999</c:v>
                </c:pt>
                <c:pt idx="12849">
                  <c:v>16.745999999999999</c:v>
                </c:pt>
                <c:pt idx="12850">
                  <c:v>16.774000000000001</c:v>
                </c:pt>
                <c:pt idx="12851">
                  <c:v>16.814</c:v>
                </c:pt>
                <c:pt idx="12852">
                  <c:v>16.942</c:v>
                </c:pt>
                <c:pt idx="12853">
                  <c:v>16.946999999999999</c:v>
                </c:pt>
                <c:pt idx="12854">
                  <c:v>16.821000000000002</c:v>
                </c:pt>
                <c:pt idx="12855">
                  <c:v>16.748000000000001</c:v>
                </c:pt>
                <c:pt idx="12856">
                  <c:v>16.795999999999999</c:v>
                </c:pt>
                <c:pt idx="12857">
                  <c:v>16.809999999999999</c:v>
                </c:pt>
                <c:pt idx="12858">
                  <c:v>16.574000000000002</c:v>
                </c:pt>
                <c:pt idx="12859">
                  <c:v>16.064</c:v>
                </c:pt>
                <c:pt idx="12860">
                  <c:v>16.055</c:v>
                </c:pt>
                <c:pt idx="12861">
                  <c:v>16.047999999999998</c:v>
                </c:pt>
                <c:pt idx="12862">
                  <c:v>15.724</c:v>
                </c:pt>
                <c:pt idx="12863">
                  <c:v>15.645</c:v>
                </c:pt>
                <c:pt idx="12864">
                  <c:v>15.731</c:v>
                </c:pt>
                <c:pt idx="12865">
                  <c:v>15.803000000000001</c:v>
                </c:pt>
                <c:pt idx="12866">
                  <c:v>15.923999999999999</c:v>
                </c:pt>
                <c:pt idx="12867">
                  <c:v>16.004999999999999</c:v>
                </c:pt>
                <c:pt idx="12868">
                  <c:v>16.242000000000001</c:v>
                </c:pt>
                <c:pt idx="12869">
                  <c:v>16.404</c:v>
                </c:pt>
                <c:pt idx="12870">
                  <c:v>16.506</c:v>
                </c:pt>
                <c:pt idx="12871">
                  <c:v>16.530999999999999</c:v>
                </c:pt>
                <c:pt idx="12872">
                  <c:v>16.556999999999999</c:v>
                </c:pt>
                <c:pt idx="12873">
                  <c:v>16.779</c:v>
                </c:pt>
                <c:pt idx="12874">
                  <c:v>16.902999999999999</c:v>
                </c:pt>
                <c:pt idx="12875">
                  <c:v>17.003</c:v>
                </c:pt>
                <c:pt idx="12876">
                  <c:v>17.126000000000001</c:v>
                </c:pt>
                <c:pt idx="12877">
                  <c:v>17.114000000000001</c:v>
                </c:pt>
                <c:pt idx="12878">
                  <c:v>17.116</c:v>
                </c:pt>
                <c:pt idx="12879">
                  <c:v>16.861999999999998</c:v>
                </c:pt>
                <c:pt idx="12880">
                  <c:v>16.643999999999998</c:v>
                </c:pt>
                <c:pt idx="12881">
                  <c:v>16.542000000000002</c:v>
                </c:pt>
                <c:pt idx="12882">
                  <c:v>16.494</c:v>
                </c:pt>
                <c:pt idx="12883">
                  <c:v>16.202999999999999</c:v>
                </c:pt>
                <c:pt idx="12884">
                  <c:v>16.039000000000001</c:v>
                </c:pt>
                <c:pt idx="12885">
                  <c:v>15.79</c:v>
                </c:pt>
                <c:pt idx="12886">
                  <c:v>16.114000000000001</c:v>
                </c:pt>
                <c:pt idx="12887">
                  <c:v>16.166</c:v>
                </c:pt>
                <c:pt idx="12888">
                  <c:v>16.190999999999999</c:v>
                </c:pt>
                <c:pt idx="12889">
                  <c:v>15.848000000000001</c:v>
                </c:pt>
                <c:pt idx="12890">
                  <c:v>15.670999999999999</c:v>
                </c:pt>
                <c:pt idx="12891">
                  <c:v>15.856999999999999</c:v>
                </c:pt>
                <c:pt idx="12892">
                  <c:v>15.57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11F3-4373-8EF3-AF17E7318CB6}"/>
            </c:ext>
          </c:extLst>
        </c:ser>
        <c:ser>
          <c:idx val="3"/>
          <c:order val="5"/>
          <c:tx>
            <c:v>Average Depth for 20,425 cfs</c:v>
          </c:tx>
          <c:spPr>
            <a:ln w="19050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Sheet2!$N$2:$N$3</c:f>
              <c:numCache>
                <c:formatCode>General</c:formatCode>
                <c:ptCount val="2"/>
                <c:pt idx="0">
                  <c:v>0</c:v>
                </c:pt>
                <c:pt idx="1">
                  <c:v>15354.386</c:v>
                </c:pt>
              </c:numCache>
            </c:numRef>
          </c:xVal>
          <c:yVal>
            <c:numRef>
              <c:f>Sheet2!$U$2:$U$3</c:f>
              <c:numCache>
                <c:formatCode>General</c:formatCode>
                <c:ptCount val="2"/>
                <c:pt idx="0">
                  <c:v>16.645996975102847</c:v>
                </c:pt>
                <c:pt idx="1">
                  <c:v>16.645996975102847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11F3-4373-8EF3-AF17E7318CB6}"/>
            </c:ext>
          </c:extLst>
        </c:ser>
        <c:ser>
          <c:idx val="6"/>
          <c:order val="6"/>
          <c:tx>
            <c:v>Depth for 8520 cfs</c:v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Sheet2!$A$2:$A$12894</c:f>
              <c:numCache>
                <c:formatCode>General</c:formatCode>
                <c:ptCount val="12893"/>
                <c:pt idx="0">
                  <c:v>0</c:v>
                </c:pt>
                <c:pt idx="1">
                  <c:v>1.863</c:v>
                </c:pt>
                <c:pt idx="2">
                  <c:v>2.367</c:v>
                </c:pt>
                <c:pt idx="3">
                  <c:v>5.4109999999999996</c:v>
                </c:pt>
                <c:pt idx="4">
                  <c:v>5.5</c:v>
                </c:pt>
                <c:pt idx="5">
                  <c:v>8.6950000000000003</c:v>
                </c:pt>
                <c:pt idx="6">
                  <c:v>11.978999999999999</c:v>
                </c:pt>
                <c:pt idx="7">
                  <c:v>12.214</c:v>
                </c:pt>
                <c:pt idx="8">
                  <c:v>14.898999999999999</c:v>
                </c:pt>
                <c:pt idx="9">
                  <c:v>15.263</c:v>
                </c:pt>
                <c:pt idx="10">
                  <c:v>15.664</c:v>
                </c:pt>
                <c:pt idx="11">
                  <c:v>18.032</c:v>
                </c:pt>
                <c:pt idx="12">
                  <c:v>21.831</c:v>
                </c:pt>
                <c:pt idx="13">
                  <c:v>25.114999999999998</c:v>
                </c:pt>
                <c:pt idx="14">
                  <c:v>26.026</c:v>
                </c:pt>
                <c:pt idx="15">
                  <c:v>28.399000000000001</c:v>
                </c:pt>
                <c:pt idx="16">
                  <c:v>31.683</c:v>
                </c:pt>
                <c:pt idx="17">
                  <c:v>32.915999999999997</c:v>
                </c:pt>
                <c:pt idx="18">
                  <c:v>33.697000000000003</c:v>
                </c:pt>
                <c:pt idx="19">
                  <c:v>36.366</c:v>
                </c:pt>
                <c:pt idx="20">
                  <c:v>36.83</c:v>
                </c:pt>
                <c:pt idx="21">
                  <c:v>41.534999999999997</c:v>
                </c:pt>
                <c:pt idx="22">
                  <c:v>43.095999999999997</c:v>
                </c:pt>
                <c:pt idx="23">
                  <c:v>43.267000000000003</c:v>
                </c:pt>
                <c:pt idx="24">
                  <c:v>44.819000000000003</c:v>
                </c:pt>
                <c:pt idx="25">
                  <c:v>46.228999999999999</c:v>
                </c:pt>
                <c:pt idx="26">
                  <c:v>46.716999999999999</c:v>
                </c:pt>
                <c:pt idx="27">
                  <c:v>49.362000000000002</c:v>
                </c:pt>
                <c:pt idx="28">
                  <c:v>50.167000000000002</c:v>
                </c:pt>
                <c:pt idx="29">
                  <c:v>52.494</c:v>
                </c:pt>
                <c:pt idx="30">
                  <c:v>53.618000000000002</c:v>
                </c:pt>
                <c:pt idx="31">
                  <c:v>54.670999999999999</c:v>
                </c:pt>
                <c:pt idx="32">
                  <c:v>55.627000000000002</c:v>
                </c:pt>
                <c:pt idx="33">
                  <c:v>57.067999999999998</c:v>
                </c:pt>
                <c:pt idx="34">
                  <c:v>57.954999999999998</c:v>
                </c:pt>
                <c:pt idx="35">
                  <c:v>64.522999999999996</c:v>
                </c:pt>
                <c:pt idx="36">
                  <c:v>65.025999999999996</c:v>
                </c:pt>
                <c:pt idx="37">
                  <c:v>67.418999999999997</c:v>
                </c:pt>
                <c:pt idx="38">
                  <c:v>67.807000000000002</c:v>
                </c:pt>
                <c:pt idx="39">
                  <c:v>71.090999999999994</c:v>
                </c:pt>
                <c:pt idx="40">
                  <c:v>71.292000000000002</c:v>
                </c:pt>
                <c:pt idx="41">
                  <c:v>74.375</c:v>
                </c:pt>
                <c:pt idx="42">
                  <c:v>74.424999999999997</c:v>
                </c:pt>
                <c:pt idx="43">
                  <c:v>75.47</c:v>
                </c:pt>
                <c:pt idx="44">
                  <c:v>77.558000000000007</c:v>
                </c:pt>
                <c:pt idx="45">
                  <c:v>77.659000000000006</c:v>
                </c:pt>
                <c:pt idx="46">
                  <c:v>80.691000000000003</c:v>
                </c:pt>
                <c:pt idx="47">
                  <c:v>81.22</c:v>
                </c:pt>
                <c:pt idx="48">
                  <c:v>83.823999999999998</c:v>
                </c:pt>
                <c:pt idx="49">
                  <c:v>84.227000000000004</c:v>
                </c:pt>
                <c:pt idx="50">
                  <c:v>84.67</c:v>
                </c:pt>
                <c:pt idx="51">
                  <c:v>86.192999999999998</c:v>
                </c:pt>
                <c:pt idx="52">
                  <c:v>86.956999999999994</c:v>
                </c:pt>
                <c:pt idx="53">
                  <c:v>87.510999999999996</c:v>
                </c:pt>
                <c:pt idx="54">
                  <c:v>88.12</c:v>
                </c:pt>
                <c:pt idx="55">
                  <c:v>90.09</c:v>
                </c:pt>
                <c:pt idx="56">
                  <c:v>90.795000000000002</c:v>
                </c:pt>
                <c:pt idx="57">
                  <c:v>91.570999999999998</c:v>
                </c:pt>
                <c:pt idx="58">
                  <c:v>93.222999999999999</c:v>
                </c:pt>
                <c:pt idx="59">
                  <c:v>94.078999999999994</c:v>
                </c:pt>
                <c:pt idx="60">
                  <c:v>97.363</c:v>
                </c:pt>
                <c:pt idx="61">
                  <c:v>99.489000000000004</c:v>
                </c:pt>
                <c:pt idx="62">
                  <c:v>101.922</c:v>
                </c:pt>
                <c:pt idx="63">
                  <c:v>102.622</c:v>
                </c:pt>
                <c:pt idx="64">
                  <c:v>103.931</c:v>
                </c:pt>
                <c:pt idx="65">
                  <c:v>105.372</c:v>
                </c:pt>
                <c:pt idx="66">
                  <c:v>105.755</c:v>
                </c:pt>
                <c:pt idx="67">
                  <c:v>107.214</c:v>
                </c:pt>
                <c:pt idx="68">
                  <c:v>108.822</c:v>
                </c:pt>
                <c:pt idx="69">
                  <c:v>108.88800000000001</c:v>
                </c:pt>
                <c:pt idx="70">
                  <c:v>110.498</c:v>
                </c:pt>
                <c:pt idx="71">
                  <c:v>112.02</c:v>
                </c:pt>
                <c:pt idx="72">
                  <c:v>112.273</c:v>
                </c:pt>
                <c:pt idx="73">
                  <c:v>113.782</c:v>
                </c:pt>
                <c:pt idx="74">
                  <c:v>115.15300000000001</c:v>
                </c:pt>
                <c:pt idx="75">
                  <c:v>115.723</c:v>
                </c:pt>
                <c:pt idx="76">
                  <c:v>117.066</c:v>
                </c:pt>
                <c:pt idx="77">
                  <c:v>117.83199999999999</c:v>
                </c:pt>
                <c:pt idx="78">
                  <c:v>118.286</c:v>
                </c:pt>
                <c:pt idx="79">
                  <c:v>119.173</c:v>
                </c:pt>
                <c:pt idx="80">
                  <c:v>120.35</c:v>
                </c:pt>
                <c:pt idx="81">
                  <c:v>121.419</c:v>
                </c:pt>
                <c:pt idx="82">
                  <c:v>121.539</c:v>
                </c:pt>
                <c:pt idx="83">
                  <c:v>122.279</c:v>
                </c:pt>
                <c:pt idx="84">
                  <c:v>124.1</c:v>
                </c:pt>
                <c:pt idx="85">
                  <c:v>124.633</c:v>
                </c:pt>
                <c:pt idx="86">
                  <c:v>125.387</c:v>
                </c:pt>
                <c:pt idx="87">
                  <c:v>126.986</c:v>
                </c:pt>
                <c:pt idx="88">
                  <c:v>128.114</c:v>
                </c:pt>
                <c:pt idx="89">
                  <c:v>129.34</c:v>
                </c:pt>
                <c:pt idx="90">
                  <c:v>131.07900000000001</c:v>
                </c:pt>
                <c:pt idx="91">
                  <c:v>131.69399999999999</c:v>
                </c:pt>
                <c:pt idx="92">
                  <c:v>132.12799999999999</c:v>
                </c:pt>
                <c:pt idx="93">
                  <c:v>134.048</c:v>
                </c:pt>
                <c:pt idx="94">
                  <c:v>134.63900000000001</c:v>
                </c:pt>
                <c:pt idx="95">
                  <c:v>136.142</c:v>
                </c:pt>
                <c:pt idx="96">
                  <c:v>136.40199999999999</c:v>
                </c:pt>
                <c:pt idx="97">
                  <c:v>136.77000000000001</c:v>
                </c:pt>
                <c:pt idx="98">
                  <c:v>138.755</c:v>
                </c:pt>
                <c:pt idx="99">
                  <c:v>141.10900000000001</c:v>
                </c:pt>
                <c:pt idx="100">
                  <c:v>142.46100000000001</c:v>
                </c:pt>
                <c:pt idx="101">
                  <c:v>143.46299999999999</c:v>
                </c:pt>
                <c:pt idx="102">
                  <c:v>144.16999999999999</c:v>
                </c:pt>
                <c:pt idx="103">
                  <c:v>145.81700000000001</c:v>
                </c:pt>
                <c:pt idx="104">
                  <c:v>148.17099999999999</c:v>
                </c:pt>
                <c:pt idx="105">
                  <c:v>148.184</c:v>
                </c:pt>
                <c:pt idx="106">
                  <c:v>148.25800000000001</c:v>
                </c:pt>
                <c:pt idx="107">
                  <c:v>150.32599999999999</c:v>
                </c:pt>
                <c:pt idx="108">
                  <c:v>150.52500000000001</c:v>
                </c:pt>
                <c:pt idx="109">
                  <c:v>152.197</c:v>
                </c:pt>
                <c:pt idx="110">
                  <c:v>152.87799999999999</c:v>
                </c:pt>
                <c:pt idx="111">
                  <c:v>153.84399999999999</c:v>
                </c:pt>
                <c:pt idx="112">
                  <c:v>155.232</c:v>
                </c:pt>
                <c:pt idx="113">
                  <c:v>156.21100000000001</c:v>
                </c:pt>
                <c:pt idx="114">
                  <c:v>157.58600000000001</c:v>
                </c:pt>
                <c:pt idx="115">
                  <c:v>159.535</c:v>
                </c:pt>
                <c:pt idx="116">
                  <c:v>159.94</c:v>
                </c:pt>
                <c:pt idx="117">
                  <c:v>160.22499999999999</c:v>
                </c:pt>
                <c:pt idx="118">
                  <c:v>161.87700000000001</c:v>
                </c:pt>
                <c:pt idx="119">
                  <c:v>162.29400000000001</c:v>
                </c:pt>
                <c:pt idx="120">
                  <c:v>164.239</c:v>
                </c:pt>
                <c:pt idx="121">
                  <c:v>164.64699999999999</c:v>
                </c:pt>
                <c:pt idx="122">
                  <c:v>165.226</c:v>
                </c:pt>
                <c:pt idx="123">
                  <c:v>167.001</c:v>
                </c:pt>
                <c:pt idx="124">
                  <c:v>168.25299999999999</c:v>
                </c:pt>
                <c:pt idx="125">
                  <c:v>169.35499999999999</c:v>
                </c:pt>
                <c:pt idx="126">
                  <c:v>170.91800000000001</c:v>
                </c:pt>
                <c:pt idx="127">
                  <c:v>171.709</c:v>
                </c:pt>
                <c:pt idx="128">
                  <c:v>172.267</c:v>
                </c:pt>
                <c:pt idx="129">
                  <c:v>174.06299999999999</c:v>
                </c:pt>
                <c:pt idx="130">
                  <c:v>175.49600000000001</c:v>
                </c:pt>
                <c:pt idx="131">
                  <c:v>176.28100000000001</c:v>
                </c:pt>
                <c:pt idx="132">
                  <c:v>176.416</c:v>
                </c:pt>
                <c:pt idx="133">
                  <c:v>176.60900000000001</c:v>
                </c:pt>
                <c:pt idx="134">
                  <c:v>178.77</c:v>
                </c:pt>
                <c:pt idx="135">
                  <c:v>180.054</c:v>
                </c:pt>
                <c:pt idx="136">
                  <c:v>180.29499999999999</c:v>
                </c:pt>
                <c:pt idx="137">
                  <c:v>181.124</c:v>
                </c:pt>
                <c:pt idx="138">
                  <c:v>182.3</c:v>
                </c:pt>
                <c:pt idx="139">
                  <c:v>183.47800000000001</c:v>
                </c:pt>
                <c:pt idx="140">
                  <c:v>184.309</c:v>
                </c:pt>
                <c:pt idx="141">
                  <c:v>185.83199999999999</c:v>
                </c:pt>
                <c:pt idx="142">
                  <c:v>187.99100000000001</c:v>
                </c:pt>
                <c:pt idx="143">
                  <c:v>188.18600000000001</c:v>
                </c:pt>
                <c:pt idx="144">
                  <c:v>188.322</c:v>
                </c:pt>
                <c:pt idx="145">
                  <c:v>190.53899999999999</c:v>
                </c:pt>
                <c:pt idx="146">
                  <c:v>192.33600000000001</c:v>
                </c:pt>
                <c:pt idx="147">
                  <c:v>192.893</c:v>
                </c:pt>
                <c:pt idx="148">
                  <c:v>193.68299999999999</c:v>
                </c:pt>
                <c:pt idx="149">
                  <c:v>195.24700000000001</c:v>
                </c:pt>
                <c:pt idx="150">
                  <c:v>196.35</c:v>
                </c:pt>
                <c:pt idx="151">
                  <c:v>197.601</c:v>
                </c:pt>
                <c:pt idx="152">
                  <c:v>199.374</c:v>
                </c:pt>
                <c:pt idx="153">
                  <c:v>199.95500000000001</c:v>
                </c:pt>
                <c:pt idx="154">
                  <c:v>200.364</c:v>
                </c:pt>
                <c:pt idx="155">
                  <c:v>202.30799999999999</c:v>
                </c:pt>
                <c:pt idx="156">
                  <c:v>202.73400000000001</c:v>
                </c:pt>
                <c:pt idx="157">
                  <c:v>204.37799999999999</c:v>
                </c:pt>
                <c:pt idx="158">
                  <c:v>204.66200000000001</c:v>
                </c:pt>
                <c:pt idx="159">
                  <c:v>205.065</c:v>
                </c:pt>
                <c:pt idx="160">
                  <c:v>207.01599999999999</c:v>
                </c:pt>
                <c:pt idx="161">
                  <c:v>208.392</c:v>
                </c:pt>
                <c:pt idx="162">
                  <c:v>209.37</c:v>
                </c:pt>
                <c:pt idx="163">
                  <c:v>210.756</c:v>
                </c:pt>
                <c:pt idx="164">
                  <c:v>211.72399999999999</c:v>
                </c:pt>
                <c:pt idx="165">
                  <c:v>212.40600000000001</c:v>
                </c:pt>
                <c:pt idx="166">
                  <c:v>214.077</c:v>
                </c:pt>
                <c:pt idx="167">
                  <c:v>216.35300000000001</c:v>
                </c:pt>
                <c:pt idx="168">
                  <c:v>216.42</c:v>
                </c:pt>
                <c:pt idx="169">
                  <c:v>216.43100000000001</c:v>
                </c:pt>
                <c:pt idx="170">
                  <c:v>216.44800000000001</c:v>
                </c:pt>
                <c:pt idx="171">
                  <c:v>218.31200000000001</c:v>
                </c:pt>
                <c:pt idx="172">
                  <c:v>218.791</c:v>
                </c:pt>
                <c:pt idx="173">
                  <c:v>219.792</c:v>
                </c:pt>
                <c:pt idx="174">
                  <c:v>220.91200000000001</c:v>
                </c:pt>
                <c:pt idx="175">
                  <c:v>221.17099999999999</c:v>
                </c:pt>
                <c:pt idx="176">
                  <c:v>221.58600000000001</c:v>
                </c:pt>
                <c:pt idx="177">
                  <c:v>223.55199999999999</c:v>
                </c:pt>
                <c:pt idx="178">
                  <c:v>224.779</c:v>
                </c:pt>
                <c:pt idx="179">
                  <c:v>225.93299999999999</c:v>
                </c:pt>
                <c:pt idx="180">
                  <c:v>227.78</c:v>
                </c:pt>
                <c:pt idx="181">
                  <c:v>228.31299999999999</c:v>
                </c:pt>
                <c:pt idx="182">
                  <c:v>228.64599999999999</c:v>
                </c:pt>
                <c:pt idx="183">
                  <c:v>230.69399999999999</c:v>
                </c:pt>
                <c:pt idx="184">
                  <c:v>232.51300000000001</c:v>
                </c:pt>
                <c:pt idx="185">
                  <c:v>233.07499999999999</c:v>
                </c:pt>
                <c:pt idx="186">
                  <c:v>233.97499999999999</c:v>
                </c:pt>
                <c:pt idx="187">
                  <c:v>235.45500000000001</c:v>
                </c:pt>
                <c:pt idx="188">
                  <c:v>236.38</c:v>
                </c:pt>
                <c:pt idx="189">
                  <c:v>237.83600000000001</c:v>
                </c:pt>
                <c:pt idx="190">
                  <c:v>239.33199999999999</c:v>
                </c:pt>
                <c:pt idx="191">
                  <c:v>240.16900000000001</c:v>
                </c:pt>
                <c:pt idx="192">
                  <c:v>240.21700000000001</c:v>
                </c:pt>
                <c:pt idx="193">
                  <c:v>240.24600000000001</c:v>
                </c:pt>
                <c:pt idx="194">
                  <c:v>240.376</c:v>
                </c:pt>
                <c:pt idx="195">
                  <c:v>242.59700000000001</c:v>
                </c:pt>
                <c:pt idx="196">
                  <c:v>244.113</c:v>
                </c:pt>
                <c:pt idx="197">
                  <c:v>244.97800000000001</c:v>
                </c:pt>
                <c:pt idx="198">
                  <c:v>246.363</c:v>
                </c:pt>
                <c:pt idx="199">
                  <c:v>247.35900000000001</c:v>
                </c:pt>
                <c:pt idx="200">
                  <c:v>247.98</c:v>
                </c:pt>
                <c:pt idx="201">
                  <c:v>249.739</c:v>
                </c:pt>
                <c:pt idx="202">
                  <c:v>250.667</c:v>
                </c:pt>
                <c:pt idx="203">
                  <c:v>251.84700000000001</c:v>
                </c:pt>
                <c:pt idx="204">
                  <c:v>252.12</c:v>
                </c:pt>
                <c:pt idx="205">
                  <c:v>252.55699999999999</c:v>
                </c:pt>
                <c:pt idx="206">
                  <c:v>254.501</c:v>
                </c:pt>
                <c:pt idx="207">
                  <c:v>255.714</c:v>
                </c:pt>
                <c:pt idx="208">
                  <c:v>256.88099999999997</c:v>
                </c:pt>
                <c:pt idx="209">
                  <c:v>258.75099999999998</c:v>
                </c:pt>
                <c:pt idx="210">
                  <c:v>259.262</c:v>
                </c:pt>
                <c:pt idx="211">
                  <c:v>259.58100000000002</c:v>
                </c:pt>
                <c:pt idx="212">
                  <c:v>260.959</c:v>
                </c:pt>
                <c:pt idx="213">
                  <c:v>261.64299999999997</c:v>
                </c:pt>
                <c:pt idx="214">
                  <c:v>263.44799999999998</c:v>
                </c:pt>
                <c:pt idx="215">
                  <c:v>264.02300000000002</c:v>
                </c:pt>
                <c:pt idx="216">
                  <c:v>264.94600000000003</c:v>
                </c:pt>
                <c:pt idx="217">
                  <c:v>266.404</c:v>
                </c:pt>
                <c:pt idx="218">
                  <c:v>267.31400000000002</c:v>
                </c:pt>
                <c:pt idx="219">
                  <c:v>268.78500000000003</c:v>
                </c:pt>
                <c:pt idx="220">
                  <c:v>271.14</c:v>
                </c:pt>
                <c:pt idx="221">
                  <c:v>271.16500000000002</c:v>
                </c:pt>
                <c:pt idx="222">
                  <c:v>271.18099999999998</c:v>
                </c:pt>
                <c:pt idx="223">
                  <c:v>271.25</c:v>
                </c:pt>
                <c:pt idx="224">
                  <c:v>273.54599999999999</c:v>
                </c:pt>
                <c:pt idx="225">
                  <c:v>275.048</c:v>
                </c:pt>
                <c:pt idx="226">
                  <c:v>275.92700000000002</c:v>
                </c:pt>
                <c:pt idx="227">
                  <c:v>277.334</c:v>
                </c:pt>
                <c:pt idx="228">
                  <c:v>278.30700000000002</c:v>
                </c:pt>
                <c:pt idx="229">
                  <c:v>278.91500000000002</c:v>
                </c:pt>
                <c:pt idx="230">
                  <c:v>280.68799999999999</c:v>
                </c:pt>
                <c:pt idx="231">
                  <c:v>281.54199999999997</c:v>
                </c:pt>
                <c:pt idx="232">
                  <c:v>282.78199999999998</c:v>
                </c:pt>
                <c:pt idx="233">
                  <c:v>283.52800000000002</c:v>
                </c:pt>
                <c:pt idx="234">
                  <c:v>285.44900000000001</c:v>
                </c:pt>
                <c:pt idx="235">
                  <c:v>286.649</c:v>
                </c:pt>
                <c:pt idx="236">
                  <c:v>287.83</c:v>
                </c:pt>
                <c:pt idx="237">
                  <c:v>289.72199999999998</c:v>
                </c:pt>
                <c:pt idx="238">
                  <c:v>290.21100000000001</c:v>
                </c:pt>
                <c:pt idx="239">
                  <c:v>290.51600000000002</c:v>
                </c:pt>
                <c:pt idx="240">
                  <c:v>291.834</c:v>
                </c:pt>
                <c:pt idx="241">
                  <c:v>292.59100000000001</c:v>
                </c:pt>
                <c:pt idx="242">
                  <c:v>294.38200000000001</c:v>
                </c:pt>
                <c:pt idx="243">
                  <c:v>294.97199999999998</c:v>
                </c:pt>
                <c:pt idx="244">
                  <c:v>295.91699999999997</c:v>
                </c:pt>
                <c:pt idx="245">
                  <c:v>297.35300000000001</c:v>
                </c:pt>
                <c:pt idx="246">
                  <c:v>298.24900000000002</c:v>
                </c:pt>
                <c:pt idx="247">
                  <c:v>299.733</c:v>
                </c:pt>
                <c:pt idx="248">
                  <c:v>300.60399999999998</c:v>
                </c:pt>
                <c:pt idx="249">
                  <c:v>302.11399999999998</c:v>
                </c:pt>
                <c:pt idx="250">
                  <c:v>302.125</c:v>
                </c:pt>
                <c:pt idx="251">
                  <c:v>304.495</c:v>
                </c:pt>
                <c:pt idx="252">
                  <c:v>306.875</c:v>
                </c:pt>
                <c:pt idx="253">
                  <c:v>308.30500000000001</c:v>
                </c:pt>
                <c:pt idx="254">
                  <c:v>309.25599999999997</c:v>
                </c:pt>
                <c:pt idx="255">
                  <c:v>309.85000000000002</c:v>
                </c:pt>
                <c:pt idx="256">
                  <c:v>311.637</c:v>
                </c:pt>
                <c:pt idx="257">
                  <c:v>312.41699999999997</c:v>
                </c:pt>
                <c:pt idx="258">
                  <c:v>313.71699999999998</c:v>
                </c:pt>
                <c:pt idx="259">
                  <c:v>314.017</c:v>
                </c:pt>
                <c:pt idx="260">
                  <c:v>314.20999999999998</c:v>
                </c:pt>
                <c:pt idx="261">
                  <c:v>314.49900000000002</c:v>
                </c:pt>
                <c:pt idx="262">
                  <c:v>317.584</c:v>
                </c:pt>
                <c:pt idx="263">
                  <c:v>318.779</c:v>
                </c:pt>
                <c:pt idx="264">
                  <c:v>320.69299999999998</c:v>
                </c:pt>
                <c:pt idx="265">
                  <c:v>321.16000000000003</c:v>
                </c:pt>
                <c:pt idx="266">
                  <c:v>321.45100000000002</c:v>
                </c:pt>
                <c:pt idx="267">
                  <c:v>322.709</c:v>
                </c:pt>
                <c:pt idx="268">
                  <c:v>323.54000000000002</c:v>
                </c:pt>
                <c:pt idx="269">
                  <c:v>325.31700000000001</c:v>
                </c:pt>
                <c:pt idx="270">
                  <c:v>325.92099999999999</c:v>
                </c:pt>
                <c:pt idx="271">
                  <c:v>326.88799999999998</c:v>
                </c:pt>
                <c:pt idx="272">
                  <c:v>328.30200000000002</c:v>
                </c:pt>
                <c:pt idx="273">
                  <c:v>329.18400000000003</c:v>
                </c:pt>
                <c:pt idx="274">
                  <c:v>333</c:v>
                </c:pt>
                <c:pt idx="275">
                  <c:v>333.05099999999999</c:v>
                </c:pt>
                <c:pt idx="276">
                  <c:v>333.06299999999999</c:v>
                </c:pt>
                <c:pt idx="277">
                  <c:v>333.08199999999999</c:v>
                </c:pt>
                <c:pt idx="278">
                  <c:v>334.233</c:v>
                </c:pt>
                <c:pt idx="279">
                  <c:v>335.858</c:v>
                </c:pt>
                <c:pt idx="280">
                  <c:v>336.51100000000002</c:v>
                </c:pt>
                <c:pt idx="281">
                  <c:v>337.20100000000002</c:v>
                </c:pt>
                <c:pt idx="282">
                  <c:v>339.05399999999997</c:v>
                </c:pt>
                <c:pt idx="283">
                  <c:v>339.79300000000001</c:v>
                </c:pt>
                <c:pt idx="284">
                  <c:v>340.572</c:v>
                </c:pt>
                <c:pt idx="285">
                  <c:v>342.25</c:v>
                </c:pt>
                <c:pt idx="286">
                  <c:v>343.07400000000001</c:v>
                </c:pt>
                <c:pt idx="287">
                  <c:v>343.94400000000002</c:v>
                </c:pt>
                <c:pt idx="288">
                  <c:v>345.44499999999999</c:v>
                </c:pt>
                <c:pt idx="289">
                  <c:v>346.35500000000002</c:v>
                </c:pt>
                <c:pt idx="290">
                  <c:v>348.64100000000002</c:v>
                </c:pt>
                <c:pt idx="291">
                  <c:v>349.637</c:v>
                </c:pt>
                <c:pt idx="292">
                  <c:v>350.68700000000001</c:v>
                </c:pt>
                <c:pt idx="293">
                  <c:v>351.83699999999999</c:v>
                </c:pt>
                <c:pt idx="294">
                  <c:v>352.91800000000001</c:v>
                </c:pt>
                <c:pt idx="295">
                  <c:v>354.05900000000003</c:v>
                </c:pt>
                <c:pt idx="296">
                  <c:v>355.03199999999998</c:v>
                </c:pt>
                <c:pt idx="297">
                  <c:v>356.19900000000001</c:v>
                </c:pt>
                <c:pt idx="298">
                  <c:v>357.43099999999998</c:v>
                </c:pt>
                <c:pt idx="299">
                  <c:v>359.48099999999999</c:v>
                </c:pt>
                <c:pt idx="300">
                  <c:v>360.80200000000002</c:v>
                </c:pt>
                <c:pt idx="301">
                  <c:v>361.42399999999998</c:v>
                </c:pt>
                <c:pt idx="302">
                  <c:v>362.762</c:v>
                </c:pt>
                <c:pt idx="303">
                  <c:v>364.17399999999998</c:v>
                </c:pt>
                <c:pt idx="304">
                  <c:v>364.62</c:v>
                </c:pt>
                <c:pt idx="305">
                  <c:v>366.04300000000001</c:v>
                </c:pt>
                <c:pt idx="306">
                  <c:v>367.54599999999999</c:v>
                </c:pt>
                <c:pt idx="307">
                  <c:v>369.32499999999999</c:v>
                </c:pt>
                <c:pt idx="308">
                  <c:v>370.91699999999997</c:v>
                </c:pt>
                <c:pt idx="309">
                  <c:v>371.01100000000002</c:v>
                </c:pt>
                <c:pt idx="310">
                  <c:v>372.60599999999999</c:v>
                </c:pt>
                <c:pt idx="311">
                  <c:v>374.28899999999999</c:v>
                </c:pt>
                <c:pt idx="312">
                  <c:v>375.887</c:v>
                </c:pt>
                <c:pt idx="313">
                  <c:v>377.40199999999999</c:v>
                </c:pt>
                <c:pt idx="314">
                  <c:v>377.661</c:v>
                </c:pt>
                <c:pt idx="315">
                  <c:v>378.39699999999999</c:v>
                </c:pt>
                <c:pt idx="316">
                  <c:v>379.16899999999998</c:v>
                </c:pt>
                <c:pt idx="317">
                  <c:v>382.45</c:v>
                </c:pt>
                <c:pt idx="318">
                  <c:v>383.79399999999998</c:v>
                </c:pt>
                <c:pt idx="319">
                  <c:v>385.73099999999999</c:v>
                </c:pt>
                <c:pt idx="320">
                  <c:v>386.99</c:v>
                </c:pt>
                <c:pt idx="321">
                  <c:v>387.77600000000001</c:v>
                </c:pt>
                <c:pt idx="322">
                  <c:v>389.01299999999998</c:v>
                </c:pt>
                <c:pt idx="323">
                  <c:v>390.185</c:v>
                </c:pt>
                <c:pt idx="324">
                  <c:v>391.14699999999999</c:v>
                </c:pt>
                <c:pt idx="325">
                  <c:v>392.29399999999998</c:v>
                </c:pt>
                <c:pt idx="326">
                  <c:v>393.38099999999997</c:v>
                </c:pt>
                <c:pt idx="327">
                  <c:v>394.51900000000001</c:v>
                </c:pt>
                <c:pt idx="328">
                  <c:v>395.57499999999999</c:v>
                </c:pt>
                <c:pt idx="329">
                  <c:v>396.577</c:v>
                </c:pt>
                <c:pt idx="330">
                  <c:v>397.89100000000002</c:v>
                </c:pt>
                <c:pt idx="331">
                  <c:v>398.85700000000003</c:v>
                </c:pt>
                <c:pt idx="332">
                  <c:v>399.77199999999999</c:v>
                </c:pt>
                <c:pt idx="333">
                  <c:v>401.26299999999998</c:v>
                </c:pt>
                <c:pt idx="334">
                  <c:v>402.13799999999998</c:v>
                </c:pt>
                <c:pt idx="335">
                  <c:v>402.96800000000002</c:v>
                </c:pt>
                <c:pt idx="336">
                  <c:v>404.63400000000001</c:v>
                </c:pt>
                <c:pt idx="337">
                  <c:v>405.42</c:v>
                </c:pt>
                <c:pt idx="338">
                  <c:v>406.16399999999999</c:v>
                </c:pt>
                <c:pt idx="339">
                  <c:v>408.00599999999997</c:v>
                </c:pt>
                <c:pt idx="340">
                  <c:v>408.70100000000002</c:v>
                </c:pt>
                <c:pt idx="341">
                  <c:v>409.36</c:v>
                </c:pt>
                <c:pt idx="342">
                  <c:v>411.37799999999999</c:v>
                </c:pt>
                <c:pt idx="343">
                  <c:v>411.98200000000003</c:v>
                </c:pt>
                <c:pt idx="344">
                  <c:v>412.55500000000001</c:v>
                </c:pt>
                <c:pt idx="345">
                  <c:v>414.74900000000002</c:v>
                </c:pt>
                <c:pt idx="346">
                  <c:v>415.26400000000001</c:v>
                </c:pt>
                <c:pt idx="347">
                  <c:v>415.75099999999998</c:v>
                </c:pt>
                <c:pt idx="348">
                  <c:v>418.12099999999998</c:v>
                </c:pt>
                <c:pt idx="349">
                  <c:v>418.54500000000002</c:v>
                </c:pt>
                <c:pt idx="350">
                  <c:v>418.947</c:v>
                </c:pt>
                <c:pt idx="351">
                  <c:v>421.49299999999999</c:v>
                </c:pt>
                <c:pt idx="352">
                  <c:v>421.82600000000002</c:v>
                </c:pt>
                <c:pt idx="353">
                  <c:v>422.142</c:v>
                </c:pt>
                <c:pt idx="354">
                  <c:v>424.86399999999998</c:v>
                </c:pt>
                <c:pt idx="355">
                  <c:v>425.108</c:v>
                </c:pt>
                <c:pt idx="356">
                  <c:v>425.33800000000002</c:v>
                </c:pt>
                <c:pt idx="357">
                  <c:v>428.23599999999999</c:v>
                </c:pt>
                <c:pt idx="358">
                  <c:v>428.38900000000001</c:v>
                </c:pt>
                <c:pt idx="359">
                  <c:v>431.608</c:v>
                </c:pt>
                <c:pt idx="360">
                  <c:v>431.67</c:v>
                </c:pt>
                <c:pt idx="361">
                  <c:v>431.73</c:v>
                </c:pt>
                <c:pt idx="362">
                  <c:v>433.94099999999997</c:v>
                </c:pt>
                <c:pt idx="363">
                  <c:v>434.92500000000001</c:v>
                </c:pt>
                <c:pt idx="364">
                  <c:v>434.952</c:v>
                </c:pt>
                <c:pt idx="365">
                  <c:v>434.97899999999998</c:v>
                </c:pt>
                <c:pt idx="366">
                  <c:v>435.06799999999998</c:v>
                </c:pt>
                <c:pt idx="367">
                  <c:v>438.12099999999998</c:v>
                </c:pt>
                <c:pt idx="368">
                  <c:v>438.233</c:v>
                </c:pt>
                <c:pt idx="369">
                  <c:v>438.351</c:v>
                </c:pt>
                <c:pt idx="370">
                  <c:v>441.31700000000001</c:v>
                </c:pt>
                <c:pt idx="371">
                  <c:v>441.51400000000001</c:v>
                </c:pt>
                <c:pt idx="372">
                  <c:v>441.72300000000001</c:v>
                </c:pt>
                <c:pt idx="373">
                  <c:v>444.79599999999999</c:v>
                </c:pt>
                <c:pt idx="374">
                  <c:v>445.09399999999999</c:v>
                </c:pt>
                <c:pt idx="375">
                  <c:v>447.70800000000003</c:v>
                </c:pt>
                <c:pt idx="376">
                  <c:v>448.46600000000001</c:v>
                </c:pt>
                <c:pt idx="377">
                  <c:v>451.02300000000002</c:v>
                </c:pt>
                <c:pt idx="378">
                  <c:v>451.41300000000001</c:v>
                </c:pt>
                <c:pt idx="379">
                  <c:v>453.28</c:v>
                </c:pt>
                <c:pt idx="380">
                  <c:v>453.32799999999997</c:v>
                </c:pt>
                <c:pt idx="381">
                  <c:v>455.22399999999999</c:v>
                </c:pt>
                <c:pt idx="382">
                  <c:v>455.72300000000001</c:v>
                </c:pt>
                <c:pt idx="383">
                  <c:v>456.565</c:v>
                </c:pt>
                <c:pt idx="384">
                  <c:v>458.11700000000002</c:v>
                </c:pt>
                <c:pt idx="385">
                  <c:v>459.036</c:v>
                </c:pt>
                <c:pt idx="386">
                  <c:v>460.51100000000002</c:v>
                </c:pt>
                <c:pt idx="387">
                  <c:v>462.62</c:v>
                </c:pt>
                <c:pt idx="388">
                  <c:v>462.84800000000001</c:v>
                </c:pt>
                <c:pt idx="389">
                  <c:v>462.90600000000001</c:v>
                </c:pt>
                <c:pt idx="390">
                  <c:v>463.00400000000002</c:v>
                </c:pt>
                <c:pt idx="391">
                  <c:v>465.3</c:v>
                </c:pt>
                <c:pt idx="392">
                  <c:v>466.65899999999999</c:v>
                </c:pt>
                <c:pt idx="393">
                  <c:v>467.69499999999999</c:v>
                </c:pt>
                <c:pt idx="394">
                  <c:v>469.44400000000002</c:v>
                </c:pt>
                <c:pt idx="395">
                  <c:v>470.089</c:v>
                </c:pt>
                <c:pt idx="396">
                  <c:v>470.471</c:v>
                </c:pt>
                <c:pt idx="397">
                  <c:v>474.87799999999999</c:v>
                </c:pt>
                <c:pt idx="398">
                  <c:v>475.88400000000001</c:v>
                </c:pt>
                <c:pt idx="399">
                  <c:v>477.27199999999999</c:v>
                </c:pt>
                <c:pt idx="400">
                  <c:v>478.09399999999999</c:v>
                </c:pt>
                <c:pt idx="401">
                  <c:v>479.66699999999997</c:v>
                </c:pt>
                <c:pt idx="402">
                  <c:v>481.3</c:v>
                </c:pt>
                <c:pt idx="403">
                  <c:v>481.90600000000001</c:v>
                </c:pt>
                <c:pt idx="404">
                  <c:v>482.06099999999998</c:v>
                </c:pt>
                <c:pt idx="405">
                  <c:v>482.32400000000001</c:v>
                </c:pt>
                <c:pt idx="406">
                  <c:v>484.45600000000002</c:v>
                </c:pt>
                <c:pt idx="407">
                  <c:v>485.71800000000002</c:v>
                </c:pt>
                <c:pt idx="408">
                  <c:v>486.85</c:v>
                </c:pt>
                <c:pt idx="409">
                  <c:v>488.76400000000001</c:v>
                </c:pt>
                <c:pt idx="410">
                  <c:v>489.245</c:v>
                </c:pt>
                <c:pt idx="411">
                  <c:v>489.45699999999999</c:v>
                </c:pt>
                <c:pt idx="412">
                  <c:v>489.529</c:v>
                </c:pt>
                <c:pt idx="413">
                  <c:v>491.63900000000001</c:v>
                </c:pt>
                <c:pt idx="414">
                  <c:v>493.34100000000001</c:v>
                </c:pt>
                <c:pt idx="415">
                  <c:v>494.03399999999999</c:v>
                </c:pt>
                <c:pt idx="416">
                  <c:v>495.20400000000001</c:v>
                </c:pt>
                <c:pt idx="417">
                  <c:v>496.428</c:v>
                </c:pt>
                <c:pt idx="418">
                  <c:v>497.15300000000002</c:v>
                </c:pt>
                <c:pt idx="419">
                  <c:v>498.822</c:v>
                </c:pt>
                <c:pt idx="420">
                  <c:v>499.97899999999998</c:v>
                </c:pt>
                <c:pt idx="421">
                  <c:v>500.964</c:v>
                </c:pt>
                <c:pt idx="422">
                  <c:v>501.21699999999998</c:v>
                </c:pt>
                <c:pt idx="423">
                  <c:v>501.64400000000001</c:v>
                </c:pt>
                <c:pt idx="424">
                  <c:v>503.61099999999999</c:v>
                </c:pt>
                <c:pt idx="425">
                  <c:v>504.77600000000001</c:v>
                </c:pt>
                <c:pt idx="426">
                  <c:v>506.00599999999997</c:v>
                </c:pt>
                <c:pt idx="427">
                  <c:v>508.08300000000003</c:v>
                </c:pt>
                <c:pt idx="428">
                  <c:v>508.4</c:v>
                </c:pt>
                <c:pt idx="429">
                  <c:v>508.58800000000002</c:v>
                </c:pt>
                <c:pt idx="430">
                  <c:v>509.31900000000002</c:v>
                </c:pt>
                <c:pt idx="431">
                  <c:v>510.79500000000002</c:v>
                </c:pt>
                <c:pt idx="432">
                  <c:v>512.399</c:v>
                </c:pt>
                <c:pt idx="433">
                  <c:v>513.18899999999996</c:v>
                </c:pt>
                <c:pt idx="434">
                  <c:v>514.52300000000002</c:v>
                </c:pt>
                <c:pt idx="435">
                  <c:v>515.58299999999997</c:v>
                </c:pt>
                <c:pt idx="436">
                  <c:v>516.21100000000001</c:v>
                </c:pt>
                <c:pt idx="437">
                  <c:v>517.97799999999995</c:v>
                </c:pt>
                <c:pt idx="438">
                  <c:v>518.65800000000002</c:v>
                </c:pt>
                <c:pt idx="439">
                  <c:v>520.37199999999996</c:v>
                </c:pt>
                <c:pt idx="440">
                  <c:v>520.96299999999997</c:v>
                </c:pt>
                <c:pt idx="441">
                  <c:v>522.76700000000005</c:v>
                </c:pt>
                <c:pt idx="442">
                  <c:v>525.16099999999994</c:v>
                </c:pt>
                <c:pt idx="443">
                  <c:v>527.55600000000004</c:v>
                </c:pt>
                <c:pt idx="444">
                  <c:v>527.99800000000005</c:v>
                </c:pt>
                <c:pt idx="445">
                  <c:v>529.95000000000005</c:v>
                </c:pt>
                <c:pt idx="446">
                  <c:v>531.45799999999997</c:v>
                </c:pt>
                <c:pt idx="447">
                  <c:v>531.59699999999998</c:v>
                </c:pt>
                <c:pt idx="448">
                  <c:v>532.34500000000003</c:v>
                </c:pt>
                <c:pt idx="449">
                  <c:v>533.84299999999996</c:v>
                </c:pt>
                <c:pt idx="450">
                  <c:v>534.73900000000003</c:v>
                </c:pt>
                <c:pt idx="451">
                  <c:v>535.26900000000001</c:v>
                </c:pt>
                <c:pt idx="452">
                  <c:v>537.13300000000004</c:v>
                </c:pt>
                <c:pt idx="453">
                  <c:v>537.33799999999997</c:v>
                </c:pt>
                <c:pt idx="454">
                  <c:v>539.08100000000002</c:v>
                </c:pt>
                <c:pt idx="455">
                  <c:v>539.52800000000002</c:v>
                </c:pt>
                <c:pt idx="456">
                  <c:v>540.28300000000002</c:v>
                </c:pt>
                <c:pt idx="457">
                  <c:v>541.92200000000003</c:v>
                </c:pt>
                <c:pt idx="458">
                  <c:v>542.89300000000003</c:v>
                </c:pt>
                <c:pt idx="459">
                  <c:v>544.31700000000001</c:v>
                </c:pt>
                <c:pt idx="460">
                  <c:v>546.678</c:v>
                </c:pt>
                <c:pt idx="461">
                  <c:v>546.70399999999995</c:v>
                </c:pt>
                <c:pt idx="462">
                  <c:v>546.72299999999996</c:v>
                </c:pt>
                <c:pt idx="463">
                  <c:v>549.10599999999999</c:v>
                </c:pt>
                <c:pt idx="464">
                  <c:v>550.51599999999996</c:v>
                </c:pt>
                <c:pt idx="465">
                  <c:v>551.5</c:v>
                </c:pt>
                <c:pt idx="466">
                  <c:v>553.16300000000001</c:v>
                </c:pt>
                <c:pt idx="467">
                  <c:v>553.89400000000001</c:v>
                </c:pt>
                <c:pt idx="468">
                  <c:v>554.32799999999997</c:v>
                </c:pt>
                <c:pt idx="469">
                  <c:v>556.01700000000005</c:v>
                </c:pt>
                <c:pt idx="470">
                  <c:v>556.28899999999999</c:v>
                </c:pt>
                <c:pt idx="471">
                  <c:v>557.74099999999999</c:v>
                </c:pt>
                <c:pt idx="472">
                  <c:v>558.13900000000001</c:v>
                </c:pt>
                <c:pt idx="473">
                  <c:v>558.68299999999999</c:v>
                </c:pt>
                <c:pt idx="474">
                  <c:v>559.60299999999995</c:v>
                </c:pt>
                <c:pt idx="475">
                  <c:v>561.07799999999997</c:v>
                </c:pt>
                <c:pt idx="476">
                  <c:v>561.95100000000002</c:v>
                </c:pt>
                <c:pt idx="477">
                  <c:v>563.47199999999998</c:v>
                </c:pt>
                <c:pt idx="478">
                  <c:v>565.35699999999997</c:v>
                </c:pt>
                <c:pt idx="479">
                  <c:v>565.76300000000003</c:v>
                </c:pt>
                <c:pt idx="480">
                  <c:v>565.86699999999996</c:v>
                </c:pt>
                <c:pt idx="481">
                  <c:v>566.04200000000003</c:v>
                </c:pt>
                <c:pt idx="482">
                  <c:v>568.26099999999997</c:v>
                </c:pt>
                <c:pt idx="483">
                  <c:v>569.57399999999996</c:v>
                </c:pt>
                <c:pt idx="484">
                  <c:v>570.65599999999995</c:v>
                </c:pt>
                <c:pt idx="485">
                  <c:v>572.48199999999997</c:v>
                </c:pt>
                <c:pt idx="486">
                  <c:v>573.04999999999995</c:v>
                </c:pt>
                <c:pt idx="487">
                  <c:v>573.38599999999997</c:v>
                </c:pt>
                <c:pt idx="488">
                  <c:v>573.928</c:v>
                </c:pt>
                <c:pt idx="489">
                  <c:v>574.81799999999998</c:v>
                </c:pt>
                <c:pt idx="490">
                  <c:v>575.43200000000002</c:v>
                </c:pt>
                <c:pt idx="491">
                  <c:v>577.26900000000001</c:v>
                </c:pt>
                <c:pt idx="492">
                  <c:v>577.80700000000002</c:v>
                </c:pt>
                <c:pt idx="493">
                  <c:v>580.18100000000004</c:v>
                </c:pt>
                <c:pt idx="494">
                  <c:v>581.16300000000001</c:v>
                </c:pt>
                <c:pt idx="495">
                  <c:v>582.55600000000004</c:v>
                </c:pt>
                <c:pt idx="496">
                  <c:v>584.73199999999997</c:v>
                </c:pt>
                <c:pt idx="497">
                  <c:v>584.92999999999995</c:v>
                </c:pt>
                <c:pt idx="498">
                  <c:v>585.63699999999994</c:v>
                </c:pt>
                <c:pt idx="499">
                  <c:v>587.30499999999995</c:v>
                </c:pt>
                <c:pt idx="500">
                  <c:v>588.952</c:v>
                </c:pt>
                <c:pt idx="501">
                  <c:v>589.67999999999995</c:v>
                </c:pt>
                <c:pt idx="502">
                  <c:v>592.05399999999997</c:v>
                </c:pt>
                <c:pt idx="503">
                  <c:v>592.846</c:v>
                </c:pt>
                <c:pt idx="504">
                  <c:v>594.42899999999997</c:v>
                </c:pt>
                <c:pt idx="505">
                  <c:v>596.45500000000004</c:v>
                </c:pt>
                <c:pt idx="506">
                  <c:v>596.80399999999997</c:v>
                </c:pt>
                <c:pt idx="507">
                  <c:v>596.90200000000004</c:v>
                </c:pt>
                <c:pt idx="508">
                  <c:v>600.63499999999999</c:v>
                </c:pt>
                <c:pt idx="509">
                  <c:v>601.553</c:v>
                </c:pt>
                <c:pt idx="510">
                  <c:v>602.98699999999997</c:v>
                </c:pt>
                <c:pt idx="511">
                  <c:v>603.928</c:v>
                </c:pt>
                <c:pt idx="512">
                  <c:v>604.53</c:v>
                </c:pt>
                <c:pt idx="513">
                  <c:v>606.30200000000002</c:v>
                </c:pt>
                <c:pt idx="514">
                  <c:v>607.27300000000002</c:v>
                </c:pt>
                <c:pt idx="515">
                  <c:v>608.42399999999998</c:v>
                </c:pt>
                <c:pt idx="516">
                  <c:v>608.67700000000002</c:v>
                </c:pt>
                <c:pt idx="517">
                  <c:v>609.072</c:v>
                </c:pt>
                <c:pt idx="518">
                  <c:v>611.05200000000002</c:v>
                </c:pt>
                <c:pt idx="519">
                  <c:v>612.31899999999996</c:v>
                </c:pt>
                <c:pt idx="520">
                  <c:v>613.42600000000004</c:v>
                </c:pt>
                <c:pt idx="521">
                  <c:v>615.15700000000004</c:v>
                </c:pt>
                <c:pt idx="522">
                  <c:v>616.21299999999997</c:v>
                </c:pt>
                <c:pt idx="523">
                  <c:v>618.09100000000001</c:v>
                </c:pt>
                <c:pt idx="524">
                  <c:v>618.17600000000004</c:v>
                </c:pt>
                <c:pt idx="525">
                  <c:v>620.10799999999995</c:v>
                </c:pt>
                <c:pt idx="526">
                  <c:v>620.54999999999995</c:v>
                </c:pt>
                <c:pt idx="527">
                  <c:v>620.85599999999999</c:v>
                </c:pt>
                <c:pt idx="528">
                  <c:v>621.24199999999996</c:v>
                </c:pt>
                <c:pt idx="529">
                  <c:v>622.92499999999995</c:v>
                </c:pt>
                <c:pt idx="530">
                  <c:v>624.00199999999995</c:v>
                </c:pt>
                <c:pt idx="531">
                  <c:v>625.29899999999998</c:v>
                </c:pt>
                <c:pt idx="532">
                  <c:v>627.327</c:v>
                </c:pt>
                <c:pt idx="533">
                  <c:v>627.67399999999998</c:v>
                </c:pt>
                <c:pt idx="534">
                  <c:v>627.89599999999996</c:v>
                </c:pt>
                <c:pt idx="535">
                  <c:v>628.90899999999999</c:v>
                </c:pt>
                <c:pt idx="536">
                  <c:v>631.79100000000005</c:v>
                </c:pt>
                <c:pt idx="537">
                  <c:v>632.423</c:v>
                </c:pt>
                <c:pt idx="538">
                  <c:v>633.41200000000003</c:v>
                </c:pt>
                <c:pt idx="539">
                  <c:v>634.798</c:v>
                </c:pt>
                <c:pt idx="540">
                  <c:v>635.68499999999995</c:v>
                </c:pt>
                <c:pt idx="541">
                  <c:v>637.173</c:v>
                </c:pt>
                <c:pt idx="542">
                  <c:v>639.49699999999996</c:v>
                </c:pt>
                <c:pt idx="543">
                  <c:v>639.54700000000003</c:v>
                </c:pt>
                <c:pt idx="544">
                  <c:v>639.58000000000004</c:v>
                </c:pt>
                <c:pt idx="545">
                  <c:v>639.72699999999998</c:v>
                </c:pt>
                <c:pt idx="546">
                  <c:v>641.92200000000003</c:v>
                </c:pt>
                <c:pt idx="547">
                  <c:v>643.47400000000005</c:v>
                </c:pt>
                <c:pt idx="548">
                  <c:v>644.29700000000003</c:v>
                </c:pt>
                <c:pt idx="549">
                  <c:v>645.58199999999999</c:v>
                </c:pt>
                <c:pt idx="550">
                  <c:v>646.67100000000005</c:v>
                </c:pt>
                <c:pt idx="551">
                  <c:v>647.36900000000003</c:v>
                </c:pt>
                <c:pt idx="552">
                  <c:v>647.86099999999999</c:v>
                </c:pt>
                <c:pt idx="553">
                  <c:v>649.04600000000005</c:v>
                </c:pt>
                <c:pt idx="554">
                  <c:v>650.54600000000005</c:v>
                </c:pt>
                <c:pt idx="555">
                  <c:v>651.26300000000003</c:v>
                </c:pt>
                <c:pt idx="556">
                  <c:v>651.42100000000005</c:v>
                </c:pt>
                <c:pt idx="557">
                  <c:v>651.66700000000003</c:v>
                </c:pt>
                <c:pt idx="558">
                  <c:v>653.79499999999996</c:v>
                </c:pt>
                <c:pt idx="559">
                  <c:v>655.15800000000002</c:v>
                </c:pt>
                <c:pt idx="560">
                  <c:v>657.75199999999995</c:v>
                </c:pt>
                <c:pt idx="561">
                  <c:v>658.54499999999996</c:v>
                </c:pt>
                <c:pt idx="562">
                  <c:v>659.05200000000002</c:v>
                </c:pt>
                <c:pt idx="563">
                  <c:v>660.91899999999998</c:v>
                </c:pt>
                <c:pt idx="564">
                  <c:v>661.36400000000003</c:v>
                </c:pt>
                <c:pt idx="565">
                  <c:v>662.94600000000003</c:v>
                </c:pt>
                <c:pt idx="566">
                  <c:v>663.29399999999998</c:v>
                </c:pt>
                <c:pt idx="567">
                  <c:v>663.83699999999999</c:v>
                </c:pt>
                <c:pt idx="568">
                  <c:v>665.66899999999998</c:v>
                </c:pt>
                <c:pt idx="569">
                  <c:v>666.84100000000001</c:v>
                </c:pt>
                <c:pt idx="570">
                  <c:v>668.04300000000001</c:v>
                </c:pt>
                <c:pt idx="571">
                  <c:v>669.92200000000003</c:v>
                </c:pt>
                <c:pt idx="572">
                  <c:v>672.18200000000002</c:v>
                </c:pt>
                <c:pt idx="573">
                  <c:v>672.79200000000003</c:v>
                </c:pt>
                <c:pt idx="574">
                  <c:v>674.63</c:v>
                </c:pt>
                <c:pt idx="575">
                  <c:v>676.00699999999995</c:v>
                </c:pt>
                <c:pt idx="576">
                  <c:v>677.54200000000003</c:v>
                </c:pt>
                <c:pt idx="577">
                  <c:v>678.524</c:v>
                </c:pt>
                <c:pt idx="578">
                  <c:v>679.91600000000005</c:v>
                </c:pt>
                <c:pt idx="579">
                  <c:v>681.18899999999996</c:v>
                </c:pt>
                <c:pt idx="580">
                  <c:v>682.09199999999998</c:v>
                </c:pt>
                <c:pt idx="581">
                  <c:v>682.29100000000005</c:v>
                </c:pt>
                <c:pt idx="582">
                  <c:v>682.41899999999998</c:v>
                </c:pt>
                <c:pt idx="583">
                  <c:v>683</c:v>
                </c:pt>
                <c:pt idx="584">
                  <c:v>684.66600000000005</c:v>
                </c:pt>
                <c:pt idx="585">
                  <c:v>686.31299999999999</c:v>
                </c:pt>
                <c:pt idx="586">
                  <c:v>687.04</c:v>
                </c:pt>
                <c:pt idx="587">
                  <c:v>687.726</c:v>
                </c:pt>
                <c:pt idx="588">
                  <c:v>688.22799999999995</c:v>
                </c:pt>
                <c:pt idx="589">
                  <c:v>689.44200000000001</c:v>
                </c:pt>
                <c:pt idx="590">
                  <c:v>690.11500000000001</c:v>
                </c:pt>
                <c:pt idx="591">
                  <c:v>691.85599999999999</c:v>
                </c:pt>
                <c:pt idx="592">
                  <c:v>693.86400000000003</c:v>
                </c:pt>
                <c:pt idx="593">
                  <c:v>694.26900000000001</c:v>
                </c:pt>
                <c:pt idx="594">
                  <c:v>695</c:v>
                </c:pt>
                <c:pt idx="595">
                  <c:v>696.68200000000002</c:v>
                </c:pt>
                <c:pt idx="596">
                  <c:v>697.61300000000006</c:v>
                </c:pt>
                <c:pt idx="597">
                  <c:v>699.096</c:v>
                </c:pt>
                <c:pt idx="598">
                  <c:v>700.85299999999995</c:v>
                </c:pt>
                <c:pt idx="599">
                  <c:v>701.50900000000001</c:v>
                </c:pt>
                <c:pt idx="600">
                  <c:v>703.92200000000003</c:v>
                </c:pt>
                <c:pt idx="601">
                  <c:v>705.11199999999997</c:v>
                </c:pt>
                <c:pt idx="602">
                  <c:v>706.33600000000001</c:v>
                </c:pt>
                <c:pt idx="603">
                  <c:v>708.20100000000002</c:v>
                </c:pt>
                <c:pt idx="604">
                  <c:v>708.54600000000005</c:v>
                </c:pt>
                <c:pt idx="605">
                  <c:v>708.86099999999999</c:v>
                </c:pt>
                <c:pt idx="606">
                  <c:v>709.25099999999998</c:v>
                </c:pt>
                <c:pt idx="607">
                  <c:v>711.16200000000003</c:v>
                </c:pt>
                <c:pt idx="608">
                  <c:v>712.61</c:v>
                </c:pt>
                <c:pt idx="609">
                  <c:v>715.31899999999996</c:v>
                </c:pt>
                <c:pt idx="610">
                  <c:v>716.35900000000004</c:v>
                </c:pt>
                <c:pt idx="611">
                  <c:v>717.649</c:v>
                </c:pt>
                <c:pt idx="612">
                  <c:v>718.40200000000004</c:v>
                </c:pt>
                <c:pt idx="613">
                  <c:v>720.10900000000004</c:v>
                </c:pt>
                <c:pt idx="614">
                  <c:v>720.81500000000005</c:v>
                </c:pt>
                <c:pt idx="615">
                  <c:v>722.09199999999998</c:v>
                </c:pt>
                <c:pt idx="616">
                  <c:v>723.22900000000004</c:v>
                </c:pt>
                <c:pt idx="617">
                  <c:v>723.85799999999995</c:v>
                </c:pt>
                <c:pt idx="618">
                  <c:v>725.64200000000005</c:v>
                </c:pt>
                <c:pt idx="619">
                  <c:v>726.04700000000003</c:v>
                </c:pt>
                <c:pt idx="620">
                  <c:v>727.60699999999997</c:v>
                </c:pt>
                <c:pt idx="621">
                  <c:v>728.05499999999995</c:v>
                </c:pt>
                <c:pt idx="622">
                  <c:v>728.86500000000001</c:v>
                </c:pt>
                <c:pt idx="623">
                  <c:v>730.46799999999996</c:v>
                </c:pt>
                <c:pt idx="624">
                  <c:v>731.35599999999999</c:v>
                </c:pt>
                <c:pt idx="625">
                  <c:v>732.88199999999995</c:v>
                </c:pt>
                <c:pt idx="626">
                  <c:v>735.10500000000002</c:v>
                </c:pt>
                <c:pt idx="627">
                  <c:v>737.70799999999997</c:v>
                </c:pt>
                <c:pt idx="628">
                  <c:v>738.85400000000004</c:v>
                </c:pt>
                <c:pt idx="629">
                  <c:v>740.12199999999996</c:v>
                </c:pt>
                <c:pt idx="630">
                  <c:v>742.41099999999994</c:v>
                </c:pt>
                <c:pt idx="631">
                  <c:v>742.53499999999997</c:v>
                </c:pt>
                <c:pt idx="632">
                  <c:v>742.60400000000004</c:v>
                </c:pt>
                <c:pt idx="633">
                  <c:v>742.84299999999996</c:v>
                </c:pt>
                <c:pt idx="634">
                  <c:v>744.34</c:v>
                </c:pt>
                <c:pt idx="635">
                  <c:v>744.94799999999998</c:v>
                </c:pt>
                <c:pt idx="636">
                  <c:v>746.35299999999995</c:v>
                </c:pt>
                <c:pt idx="637">
                  <c:v>747.36199999999997</c:v>
                </c:pt>
                <c:pt idx="638">
                  <c:v>749.18399999999997</c:v>
                </c:pt>
                <c:pt idx="639">
                  <c:v>749.77499999999998</c:v>
                </c:pt>
                <c:pt idx="640">
                  <c:v>750.10199999999998</c:v>
                </c:pt>
                <c:pt idx="641">
                  <c:v>751.24099999999999</c:v>
                </c:pt>
                <c:pt idx="642">
                  <c:v>752.18799999999999</c:v>
                </c:pt>
                <c:pt idx="643">
                  <c:v>753.851</c:v>
                </c:pt>
                <c:pt idx="644">
                  <c:v>754.601</c:v>
                </c:pt>
                <c:pt idx="645">
                  <c:v>755.95699999999999</c:v>
                </c:pt>
                <c:pt idx="646">
                  <c:v>757.01499999999999</c:v>
                </c:pt>
                <c:pt idx="647">
                  <c:v>757.601</c:v>
                </c:pt>
                <c:pt idx="648">
                  <c:v>759.428</c:v>
                </c:pt>
                <c:pt idx="649">
                  <c:v>759.63900000000001</c:v>
                </c:pt>
                <c:pt idx="650">
                  <c:v>761.35</c:v>
                </c:pt>
                <c:pt idx="651">
                  <c:v>761.84100000000001</c:v>
                </c:pt>
                <c:pt idx="652">
                  <c:v>762.73</c:v>
                </c:pt>
                <c:pt idx="653">
                  <c:v>764.255</c:v>
                </c:pt>
                <c:pt idx="654">
                  <c:v>765.09900000000005</c:v>
                </c:pt>
                <c:pt idx="655">
                  <c:v>766.66800000000001</c:v>
                </c:pt>
                <c:pt idx="656">
                  <c:v>768.03700000000003</c:v>
                </c:pt>
                <c:pt idx="657">
                  <c:v>768.84799999999996</c:v>
                </c:pt>
                <c:pt idx="658">
                  <c:v>769.08100000000002</c:v>
                </c:pt>
                <c:pt idx="659">
                  <c:v>770.26599999999996</c:v>
                </c:pt>
                <c:pt idx="660">
                  <c:v>771.495</c:v>
                </c:pt>
                <c:pt idx="661">
                  <c:v>772.59699999999998</c:v>
                </c:pt>
                <c:pt idx="662">
                  <c:v>773.90800000000002</c:v>
                </c:pt>
                <c:pt idx="663">
                  <c:v>776.27499999999998</c:v>
                </c:pt>
                <c:pt idx="664">
                  <c:v>776.32100000000003</c:v>
                </c:pt>
                <c:pt idx="665">
                  <c:v>776.346</c:v>
                </c:pt>
                <c:pt idx="666">
                  <c:v>776.43499999999995</c:v>
                </c:pt>
                <c:pt idx="667">
                  <c:v>780.096</c:v>
                </c:pt>
                <c:pt idx="668">
                  <c:v>781.14800000000002</c:v>
                </c:pt>
                <c:pt idx="669">
                  <c:v>783.048</c:v>
                </c:pt>
                <c:pt idx="670">
                  <c:v>783.56100000000004</c:v>
                </c:pt>
                <c:pt idx="671">
                  <c:v>783.84500000000003</c:v>
                </c:pt>
                <c:pt idx="672">
                  <c:v>784.83299999999997</c:v>
                </c:pt>
                <c:pt idx="673">
                  <c:v>785.97400000000005</c:v>
                </c:pt>
                <c:pt idx="674">
                  <c:v>787.59400000000005</c:v>
                </c:pt>
                <c:pt idx="675">
                  <c:v>788.38800000000003</c:v>
                </c:pt>
                <c:pt idx="676">
                  <c:v>789.82100000000003</c:v>
                </c:pt>
                <c:pt idx="677">
                  <c:v>790.80100000000004</c:v>
                </c:pt>
                <c:pt idx="678">
                  <c:v>791.34299999999996</c:v>
                </c:pt>
                <c:pt idx="679">
                  <c:v>791.81700000000001</c:v>
                </c:pt>
                <c:pt idx="680">
                  <c:v>793.202</c:v>
                </c:pt>
                <c:pt idx="681">
                  <c:v>795.15599999999995</c:v>
                </c:pt>
                <c:pt idx="682">
                  <c:v>795.59299999999996</c:v>
                </c:pt>
                <c:pt idx="683">
                  <c:v>796.32500000000005</c:v>
                </c:pt>
                <c:pt idx="684">
                  <c:v>797.98500000000001</c:v>
                </c:pt>
                <c:pt idx="685">
                  <c:v>798.97799999999995</c:v>
                </c:pt>
                <c:pt idx="686">
                  <c:v>800.37699999999995</c:v>
                </c:pt>
                <c:pt idx="687">
                  <c:v>802.71699999999998</c:v>
                </c:pt>
                <c:pt idx="688">
                  <c:v>802.79899999999998</c:v>
                </c:pt>
                <c:pt idx="689">
                  <c:v>802.92100000000005</c:v>
                </c:pt>
                <c:pt idx="690">
                  <c:v>804.69100000000003</c:v>
                </c:pt>
                <c:pt idx="691">
                  <c:v>805.16</c:v>
                </c:pt>
                <c:pt idx="692">
                  <c:v>806.62099999999998</c:v>
                </c:pt>
                <c:pt idx="693">
                  <c:v>807.55200000000002</c:v>
                </c:pt>
                <c:pt idx="694">
                  <c:v>809.10900000000004</c:v>
                </c:pt>
                <c:pt idx="695">
                  <c:v>809.94399999999996</c:v>
                </c:pt>
                <c:pt idx="696">
                  <c:v>810.44299999999998</c:v>
                </c:pt>
                <c:pt idx="697">
                  <c:v>812.33600000000001</c:v>
                </c:pt>
                <c:pt idx="698">
                  <c:v>812.42499999999995</c:v>
                </c:pt>
                <c:pt idx="699">
                  <c:v>814.26499999999999</c:v>
                </c:pt>
                <c:pt idx="700">
                  <c:v>814.72699999999998</c:v>
                </c:pt>
                <c:pt idx="701">
                  <c:v>815.50199999999995</c:v>
                </c:pt>
                <c:pt idx="702">
                  <c:v>817.11900000000003</c:v>
                </c:pt>
                <c:pt idx="703">
                  <c:v>818.08600000000001</c:v>
                </c:pt>
                <c:pt idx="704">
                  <c:v>819.51099999999997</c:v>
                </c:pt>
                <c:pt idx="705">
                  <c:v>821.89400000000001</c:v>
                </c:pt>
                <c:pt idx="706">
                  <c:v>821.90800000000002</c:v>
                </c:pt>
                <c:pt idx="707">
                  <c:v>821.93</c:v>
                </c:pt>
                <c:pt idx="708">
                  <c:v>825.64300000000003</c:v>
                </c:pt>
                <c:pt idx="709">
                  <c:v>825.73</c:v>
                </c:pt>
                <c:pt idx="710">
                  <c:v>826.68600000000004</c:v>
                </c:pt>
                <c:pt idx="711">
                  <c:v>828.28599999999994</c:v>
                </c:pt>
                <c:pt idx="712">
                  <c:v>829.07799999999997</c:v>
                </c:pt>
                <c:pt idx="713">
                  <c:v>831.43399999999997</c:v>
                </c:pt>
                <c:pt idx="714">
                  <c:v>831.47</c:v>
                </c:pt>
                <c:pt idx="715">
                  <c:v>833.37300000000005</c:v>
                </c:pt>
                <c:pt idx="716">
                  <c:v>833.86099999999999</c:v>
                </c:pt>
                <c:pt idx="717">
                  <c:v>834.678</c:v>
                </c:pt>
                <c:pt idx="718">
                  <c:v>836.25300000000004</c:v>
                </c:pt>
                <c:pt idx="719">
                  <c:v>837.19500000000005</c:v>
                </c:pt>
                <c:pt idx="720">
                  <c:v>838.64499999999998</c:v>
                </c:pt>
                <c:pt idx="721">
                  <c:v>840.93799999999999</c:v>
                </c:pt>
                <c:pt idx="722">
                  <c:v>841.01700000000005</c:v>
                </c:pt>
                <c:pt idx="723">
                  <c:v>841.03700000000003</c:v>
                </c:pt>
                <c:pt idx="724">
                  <c:v>841.07</c:v>
                </c:pt>
                <c:pt idx="725">
                  <c:v>843.428</c:v>
                </c:pt>
                <c:pt idx="726">
                  <c:v>844.83799999999997</c:v>
                </c:pt>
                <c:pt idx="727">
                  <c:v>845.82</c:v>
                </c:pt>
                <c:pt idx="728">
                  <c:v>847.46199999999999</c:v>
                </c:pt>
                <c:pt idx="729">
                  <c:v>848.21199999999999</c:v>
                </c:pt>
                <c:pt idx="730">
                  <c:v>848.66</c:v>
                </c:pt>
                <c:pt idx="731">
                  <c:v>850.60400000000004</c:v>
                </c:pt>
                <c:pt idx="732">
                  <c:v>852.48199999999997</c:v>
                </c:pt>
                <c:pt idx="733">
                  <c:v>853.85400000000004</c:v>
                </c:pt>
                <c:pt idx="734">
                  <c:v>855.38699999999994</c:v>
                </c:pt>
                <c:pt idx="735">
                  <c:v>856.30399999999997</c:v>
                </c:pt>
                <c:pt idx="736">
                  <c:v>857.779</c:v>
                </c:pt>
                <c:pt idx="737">
                  <c:v>859.47699999999998</c:v>
                </c:pt>
                <c:pt idx="738">
                  <c:v>859.947</c:v>
                </c:pt>
                <c:pt idx="739">
                  <c:v>860.17</c:v>
                </c:pt>
                <c:pt idx="740">
                  <c:v>860.24599999999998</c:v>
                </c:pt>
                <c:pt idx="741">
                  <c:v>862.56200000000001</c:v>
                </c:pt>
                <c:pt idx="742">
                  <c:v>863.947</c:v>
                </c:pt>
                <c:pt idx="743">
                  <c:v>864.95399999999995</c:v>
                </c:pt>
                <c:pt idx="744">
                  <c:v>866.63800000000003</c:v>
                </c:pt>
                <c:pt idx="745">
                  <c:v>867.346</c:v>
                </c:pt>
                <c:pt idx="746">
                  <c:v>867.76900000000001</c:v>
                </c:pt>
                <c:pt idx="747">
                  <c:v>869.45100000000002</c:v>
                </c:pt>
                <c:pt idx="748">
                  <c:v>869.73699999999997</c:v>
                </c:pt>
                <c:pt idx="749">
                  <c:v>871.59100000000001</c:v>
                </c:pt>
                <c:pt idx="750">
                  <c:v>872.12900000000002</c:v>
                </c:pt>
                <c:pt idx="751">
                  <c:v>873.03</c:v>
                </c:pt>
                <c:pt idx="752">
                  <c:v>875.41200000000003</c:v>
                </c:pt>
                <c:pt idx="753">
                  <c:v>876.91300000000001</c:v>
                </c:pt>
                <c:pt idx="754">
                  <c:v>878.95500000000004</c:v>
                </c:pt>
                <c:pt idx="755">
                  <c:v>879.23400000000004</c:v>
                </c:pt>
                <c:pt idx="756">
                  <c:v>879.30399999999997</c:v>
                </c:pt>
                <c:pt idx="757">
                  <c:v>879.42200000000003</c:v>
                </c:pt>
                <c:pt idx="758">
                  <c:v>883.05600000000004</c:v>
                </c:pt>
                <c:pt idx="759">
                  <c:v>884.08799999999997</c:v>
                </c:pt>
                <c:pt idx="760">
                  <c:v>886.48</c:v>
                </c:pt>
                <c:pt idx="761">
                  <c:v>886.87800000000004</c:v>
                </c:pt>
                <c:pt idx="762">
                  <c:v>888.46</c:v>
                </c:pt>
                <c:pt idx="763">
                  <c:v>888.63800000000003</c:v>
                </c:pt>
                <c:pt idx="764">
                  <c:v>888.87099999999998</c:v>
                </c:pt>
                <c:pt idx="765">
                  <c:v>890.69899999999996</c:v>
                </c:pt>
                <c:pt idx="766">
                  <c:v>891.26300000000003</c:v>
                </c:pt>
                <c:pt idx="767">
                  <c:v>892.20600000000002</c:v>
                </c:pt>
                <c:pt idx="768">
                  <c:v>893.65499999999997</c:v>
                </c:pt>
                <c:pt idx="769">
                  <c:v>894.52099999999996</c:v>
                </c:pt>
                <c:pt idx="770">
                  <c:v>896.04700000000003</c:v>
                </c:pt>
                <c:pt idx="771">
                  <c:v>897.96400000000006</c:v>
                </c:pt>
                <c:pt idx="772">
                  <c:v>898.43799999999999</c:v>
                </c:pt>
                <c:pt idx="773">
                  <c:v>900.70600000000002</c:v>
                </c:pt>
                <c:pt idx="774">
                  <c:v>900.827</c:v>
                </c:pt>
                <c:pt idx="775">
                  <c:v>902.35</c:v>
                </c:pt>
                <c:pt idx="776">
                  <c:v>903.154</c:v>
                </c:pt>
                <c:pt idx="777">
                  <c:v>904.09699999999998</c:v>
                </c:pt>
                <c:pt idx="778">
                  <c:v>905.48</c:v>
                </c:pt>
                <c:pt idx="779">
                  <c:v>906.65800000000002</c:v>
                </c:pt>
                <c:pt idx="780">
                  <c:v>907.80700000000002</c:v>
                </c:pt>
                <c:pt idx="781">
                  <c:v>909.15700000000004</c:v>
                </c:pt>
                <c:pt idx="782">
                  <c:v>910.13400000000001</c:v>
                </c:pt>
                <c:pt idx="783">
                  <c:v>910.96699999999998</c:v>
                </c:pt>
                <c:pt idx="784">
                  <c:v>912.46100000000001</c:v>
                </c:pt>
                <c:pt idx="785">
                  <c:v>914.21600000000001</c:v>
                </c:pt>
                <c:pt idx="786">
                  <c:v>914.78800000000001</c:v>
                </c:pt>
                <c:pt idx="787">
                  <c:v>915.27499999999998</c:v>
                </c:pt>
                <c:pt idx="788">
                  <c:v>917.11500000000001</c:v>
                </c:pt>
                <c:pt idx="789">
                  <c:v>919.27599999999995</c:v>
                </c:pt>
                <c:pt idx="790">
                  <c:v>919.44200000000001</c:v>
                </c:pt>
                <c:pt idx="791">
                  <c:v>919.58299999999997</c:v>
                </c:pt>
                <c:pt idx="792">
                  <c:v>921.34100000000001</c:v>
                </c:pt>
                <c:pt idx="793">
                  <c:v>921.76900000000001</c:v>
                </c:pt>
                <c:pt idx="794">
                  <c:v>923.72199999999998</c:v>
                </c:pt>
                <c:pt idx="795">
                  <c:v>923.89099999999996</c:v>
                </c:pt>
                <c:pt idx="796">
                  <c:v>924.096</c:v>
                </c:pt>
                <c:pt idx="797">
                  <c:v>924.33600000000001</c:v>
                </c:pt>
                <c:pt idx="798">
                  <c:v>926.42200000000003</c:v>
                </c:pt>
                <c:pt idx="799">
                  <c:v>928.19899999999996</c:v>
                </c:pt>
                <c:pt idx="800">
                  <c:v>928.74900000000002</c:v>
                </c:pt>
                <c:pt idx="801">
                  <c:v>929.39499999999998</c:v>
                </c:pt>
                <c:pt idx="802">
                  <c:v>931.07600000000002</c:v>
                </c:pt>
                <c:pt idx="803">
                  <c:v>932.50699999999995</c:v>
                </c:pt>
                <c:pt idx="804">
                  <c:v>933.40300000000002</c:v>
                </c:pt>
                <c:pt idx="805">
                  <c:v>935.73</c:v>
                </c:pt>
                <c:pt idx="806">
                  <c:v>936.81500000000005</c:v>
                </c:pt>
                <c:pt idx="807">
                  <c:v>938.05700000000002</c:v>
                </c:pt>
                <c:pt idx="808">
                  <c:v>939.51499999999999</c:v>
                </c:pt>
                <c:pt idx="809">
                  <c:v>940.38400000000001</c:v>
                </c:pt>
                <c:pt idx="810">
                  <c:v>941.12300000000005</c:v>
                </c:pt>
                <c:pt idx="811">
                  <c:v>942.71</c:v>
                </c:pt>
                <c:pt idx="812">
                  <c:v>944.57500000000005</c:v>
                </c:pt>
                <c:pt idx="813">
                  <c:v>945.03700000000003</c:v>
                </c:pt>
                <c:pt idx="814">
                  <c:v>947.36400000000003</c:v>
                </c:pt>
                <c:pt idx="815">
                  <c:v>947.95500000000004</c:v>
                </c:pt>
                <c:pt idx="816">
                  <c:v>949.63400000000001</c:v>
                </c:pt>
                <c:pt idx="817">
                  <c:v>949.69100000000003</c:v>
                </c:pt>
                <c:pt idx="818">
                  <c:v>949.74</c:v>
                </c:pt>
                <c:pt idx="819">
                  <c:v>950.34299999999996</c:v>
                </c:pt>
                <c:pt idx="820">
                  <c:v>952.01800000000003</c:v>
                </c:pt>
                <c:pt idx="821">
                  <c:v>954.048</c:v>
                </c:pt>
                <c:pt idx="822">
                  <c:v>956.67200000000003</c:v>
                </c:pt>
                <c:pt idx="823">
                  <c:v>958.35599999999999</c:v>
                </c:pt>
                <c:pt idx="824">
                  <c:v>958.99900000000002</c:v>
                </c:pt>
                <c:pt idx="825">
                  <c:v>959.75400000000002</c:v>
                </c:pt>
                <c:pt idx="826">
                  <c:v>961.32600000000002</c:v>
                </c:pt>
                <c:pt idx="827">
                  <c:v>962.66399999999999</c:v>
                </c:pt>
                <c:pt idx="828">
                  <c:v>963.65200000000004</c:v>
                </c:pt>
                <c:pt idx="829">
                  <c:v>964.81299999999999</c:v>
                </c:pt>
                <c:pt idx="830">
                  <c:v>965.97900000000004</c:v>
                </c:pt>
                <c:pt idx="831">
                  <c:v>966.97199999999998</c:v>
                </c:pt>
                <c:pt idx="832">
                  <c:v>968.30600000000004</c:v>
                </c:pt>
                <c:pt idx="833">
                  <c:v>969.87300000000005</c:v>
                </c:pt>
                <c:pt idx="834">
                  <c:v>970.63300000000004</c:v>
                </c:pt>
                <c:pt idx="835">
                  <c:v>971.28</c:v>
                </c:pt>
                <c:pt idx="836">
                  <c:v>974.93299999999999</c:v>
                </c:pt>
                <c:pt idx="837">
                  <c:v>975.28700000000003</c:v>
                </c:pt>
                <c:pt idx="838">
                  <c:v>975.58799999999997</c:v>
                </c:pt>
                <c:pt idx="839">
                  <c:v>977.61400000000003</c:v>
                </c:pt>
                <c:pt idx="840">
                  <c:v>979.34500000000003</c:v>
                </c:pt>
                <c:pt idx="841">
                  <c:v>979.89599999999996</c:v>
                </c:pt>
                <c:pt idx="842">
                  <c:v>979.94100000000003</c:v>
                </c:pt>
                <c:pt idx="843">
                  <c:v>982.26800000000003</c:v>
                </c:pt>
                <c:pt idx="844">
                  <c:v>984.20500000000004</c:v>
                </c:pt>
                <c:pt idx="845">
                  <c:v>984.59400000000005</c:v>
                </c:pt>
                <c:pt idx="846">
                  <c:v>985.05200000000002</c:v>
                </c:pt>
                <c:pt idx="847">
                  <c:v>986.92100000000005</c:v>
                </c:pt>
                <c:pt idx="848">
                  <c:v>988.51300000000003</c:v>
                </c:pt>
                <c:pt idx="849">
                  <c:v>989.24800000000005</c:v>
                </c:pt>
                <c:pt idx="850">
                  <c:v>990.11199999999997</c:v>
                </c:pt>
                <c:pt idx="851">
                  <c:v>991.57500000000005</c:v>
                </c:pt>
                <c:pt idx="852">
                  <c:v>992.82100000000003</c:v>
                </c:pt>
                <c:pt idx="853">
                  <c:v>993.90200000000004</c:v>
                </c:pt>
                <c:pt idx="854">
                  <c:v>995.17200000000003</c:v>
                </c:pt>
                <c:pt idx="855">
                  <c:v>996.22900000000004</c:v>
                </c:pt>
                <c:pt idx="856">
                  <c:v>997.12900000000002</c:v>
                </c:pt>
                <c:pt idx="857">
                  <c:v>998.55600000000004</c:v>
                </c:pt>
                <c:pt idx="858">
                  <c:v>1000.231</c:v>
                </c:pt>
                <c:pt idx="859">
                  <c:v>1000.883</c:v>
                </c:pt>
                <c:pt idx="860">
                  <c:v>1001.437</c:v>
                </c:pt>
                <c:pt idx="861">
                  <c:v>1001.85</c:v>
                </c:pt>
                <c:pt idx="862">
                  <c:v>1003.2089999999999</c:v>
                </c:pt>
                <c:pt idx="863">
                  <c:v>1004.4829999999999</c:v>
                </c:pt>
                <c:pt idx="864">
                  <c:v>1005.2910000000001</c:v>
                </c:pt>
                <c:pt idx="865">
                  <c:v>1005.5359999999999</c:v>
                </c:pt>
                <c:pt idx="866">
                  <c:v>1005.745</c:v>
                </c:pt>
                <c:pt idx="867">
                  <c:v>1007.8630000000001</c:v>
                </c:pt>
                <c:pt idx="868">
                  <c:v>1008.347</c:v>
                </c:pt>
                <c:pt idx="869">
                  <c:v>1010.051</c:v>
                </c:pt>
                <c:pt idx="870">
                  <c:v>1010.1950000000001</c:v>
                </c:pt>
                <c:pt idx="871">
                  <c:v>1010.274</c:v>
                </c:pt>
                <c:pt idx="872">
                  <c:v>1015.009</c:v>
                </c:pt>
                <c:pt idx="873">
                  <c:v>1016.7190000000001</c:v>
                </c:pt>
                <c:pt idx="874">
                  <c:v>1017.4160000000001</c:v>
                </c:pt>
                <c:pt idx="875">
                  <c:v>1017.811</c:v>
                </c:pt>
                <c:pt idx="876">
                  <c:v>1019.231</c:v>
                </c:pt>
                <c:pt idx="877">
                  <c:v>1019.823</c:v>
                </c:pt>
                <c:pt idx="878">
                  <c:v>1021.579</c:v>
                </c:pt>
                <c:pt idx="879">
                  <c:v>1022.231</c:v>
                </c:pt>
                <c:pt idx="880">
                  <c:v>1023.383</c:v>
                </c:pt>
                <c:pt idx="881">
                  <c:v>1024.1469999999999</c:v>
                </c:pt>
                <c:pt idx="882">
                  <c:v>1024.6379999999999</c:v>
                </c:pt>
                <c:pt idx="883">
                  <c:v>1025.347</c:v>
                </c:pt>
                <c:pt idx="884">
                  <c:v>1027.0450000000001</c:v>
                </c:pt>
                <c:pt idx="885">
                  <c:v>1027.902</c:v>
                </c:pt>
                <c:pt idx="886">
                  <c:v>1029.115</c:v>
                </c:pt>
                <c:pt idx="887">
                  <c:v>1029.452</c:v>
                </c:pt>
                <c:pt idx="888">
                  <c:v>1030.048</c:v>
                </c:pt>
                <c:pt idx="889">
                  <c:v>1031.8589999999999</c:v>
                </c:pt>
                <c:pt idx="890">
                  <c:v>1032.883</c:v>
                </c:pt>
                <c:pt idx="891">
                  <c:v>1034.2660000000001</c:v>
                </c:pt>
                <c:pt idx="892">
                  <c:v>1036.5730000000001</c:v>
                </c:pt>
                <c:pt idx="893">
                  <c:v>1036.652</c:v>
                </c:pt>
                <c:pt idx="894">
                  <c:v>1036.673</c:v>
                </c:pt>
                <c:pt idx="895">
                  <c:v>1039.0809999999999</c:v>
                </c:pt>
                <c:pt idx="896">
                  <c:v>1040.42</c:v>
                </c:pt>
                <c:pt idx="897">
                  <c:v>1041.4880000000001</c:v>
                </c:pt>
                <c:pt idx="898">
                  <c:v>1043.376</c:v>
                </c:pt>
                <c:pt idx="899">
                  <c:v>1043.895</c:v>
                </c:pt>
                <c:pt idx="900">
                  <c:v>1044.1880000000001</c:v>
                </c:pt>
                <c:pt idx="901">
                  <c:v>1046.3019999999999</c:v>
                </c:pt>
                <c:pt idx="902">
                  <c:v>1048.7090000000001</c:v>
                </c:pt>
                <c:pt idx="903">
                  <c:v>1050.0409999999999</c:v>
                </c:pt>
                <c:pt idx="904">
                  <c:v>1051.116</c:v>
                </c:pt>
                <c:pt idx="905">
                  <c:v>1051.7239999999999</c:v>
                </c:pt>
                <c:pt idx="906">
                  <c:v>1053.5229999999999</c:v>
                </c:pt>
                <c:pt idx="907">
                  <c:v>1055.4929999999999</c:v>
                </c:pt>
                <c:pt idx="908">
                  <c:v>1056.7049999999999</c:v>
                </c:pt>
                <c:pt idx="909">
                  <c:v>1058.338</c:v>
                </c:pt>
                <c:pt idx="910">
                  <c:v>1059.261</c:v>
                </c:pt>
                <c:pt idx="911">
                  <c:v>1062.586</c:v>
                </c:pt>
                <c:pt idx="912">
                  <c:v>1063.029</c:v>
                </c:pt>
                <c:pt idx="913">
                  <c:v>1063.152</c:v>
                </c:pt>
                <c:pt idx="914">
                  <c:v>1063.3699999999999</c:v>
                </c:pt>
                <c:pt idx="915">
                  <c:v>1065.559</c:v>
                </c:pt>
                <c:pt idx="916">
                  <c:v>1066.797</c:v>
                </c:pt>
                <c:pt idx="917">
                  <c:v>1067.9659999999999</c:v>
                </c:pt>
                <c:pt idx="918">
                  <c:v>1070.0340000000001</c:v>
                </c:pt>
                <c:pt idx="919">
                  <c:v>1070.366</c:v>
                </c:pt>
                <c:pt idx="920">
                  <c:v>1070.5650000000001</c:v>
                </c:pt>
                <c:pt idx="921">
                  <c:v>1071.2570000000001</c:v>
                </c:pt>
                <c:pt idx="922">
                  <c:v>1072.7809999999999</c:v>
                </c:pt>
                <c:pt idx="923">
                  <c:v>1074.3340000000001</c:v>
                </c:pt>
                <c:pt idx="924">
                  <c:v>1075.1880000000001</c:v>
                </c:pt>
                <c:pt idx="925">
                  <c:v>1077.595</c:v>
                </c:pt>
                <c:pt idx="926">
                  <c:v>1078.1020000000001</c:v>
                </c:pt>
                <c:pt idx="927">
                  <c:v>1079.9269999999999</c:v>
                </c:pt>
                <c:pt idx="928">
                  <c:v>1080.002</c:v>
                </c:pt>
                <c:pt idx="929">
                  <c:v>1081.8699999999999</c:v>
                </c:pt>
                <c:pt idx="930">
                  <c:v>1082.4090000000001</c:v>
                </c:pt>
                <c:pt idx="931">
                  <c:v>1083.3630000000001</c:v>
                </c:pt>
                <c:pt idx="932">
                  <c:v>1084.816</c:v>
                </c:pt>
                <c:pt idx="933">
                  <c:v>1085.6379999999999</c:v>
                </c:pt>
                <c:pt idx="934">
                  <c:v>1086.29</c:v>
                </c:pt>
                <c:pt idx="935">
                  <c:v>1087.2239999999999</c:v>
                </c:pt>
                <c:pt idx="936">
                  <c:v>1088.598</c:v>
                </c:pt>
                <c:pt idx="937">
                  <c:v>1089.4059999999999</c:v>
                </c:pt>
                <c:pt idx="938">
                  <c:v>1089.6310000000001</c:v>
                </c:pt>
                <c:pt idx="939">
                  <c:v>1090.027</c:v>
                </c:pt>
                <c:pt idx="940">
                  <c:v>1092.038</c:v>
                </c:pt>
                <c:pt idx="941">
                  <c:v>1093.174</c:v>
                </c:pt>
                <c:pt idx="942">
                  <c:v>1094.4449999999999</c:v>
                </c:pt>
                <c:pt idx="943">
                  <c:v>1096.8520000000001</c:v>
                </c:pt>
                <c:pt idx="944">
                  <c:v>1096.943</c:v>
                </c:pt>
                <c:pt idx="945">
                  <c:v>1097.269</c:v>
                </c:pt>
                <c:pt idx="946">
                  <c:v>1099.259</c:v>
                </c:pt>
                <c:pt idx="947">
                  <c:v>1100.711</c:v>
                </c:pt>
                <c:pt idx="948">
                  <c:v>1101.6659999999999</c:v>
                </c:pt>
                <c:pt idx="949">
                  <c:v>1103.356</c:v>
                </c:pt>
                <c:pt idx="950">
                  <c:v>1104.0740000000001</c:v>
                </c:pt>
                <c:pt idx="951">
                  <c:v>1105.94</c:v>
                </c:pt>
                <c:pt idx="952">
                  <c:v>1108.2470000000001</c:v>
                </c:pt>
                <c:pt idx="953">
                  <c:v>1108.8879999999999</c:v>
                </c:pt>
                <c:pt idx="954">
                  <c:v>1110.021</c:v>
                </c:pt>
                <c:pt idx="955">
                  <c:v>1111.2950000000001</c:v>
                </c:pt>
                <c:pt idx="956">
                  <c:v>1112.0150000000001</c:v>
                </c:pt>
                <c:pt idx="957">
                  <c:v>1113.702</c:v>
                </c:pt>
                <c:pt idx="958">
                  <c:v>1114.6110000000001</c:v>
                </c:pt>
                <c:pt idx="959">
                  <c:v>1115.7840000000001</c:v>
                </c:pt>
                <c:pt idx="960">
                  <c:v>1116.1089999999999</c:v>
                </c:pt>
                <c:pt idx="961">
                  <c:v>1116.6849999999999</c:v>
                </c:pt>
                <c:pt idx="962">
                  <c:v>1118.5160000000001</c:v>
                </c:pt>
                <c:pt idx="963">
                  <c:v>1119.5519999999999</c:v>
                </c:pt>
                <c:pt idx="964">
                  <c:v>1123.2819999999999</c:v>
                </c:pt>
                <c:pt idx="965">
                  <c:v>1123.32</c:v>
                </c:pt>
                <c:pt idx="966">
                  <c:v>1123.3309999999999</c:v>
                </c:pt>
                <c:pt idx="967">
                  <c:v>1123.3499999999999</c:v>
                </c:pt>
                <c:pt idx="968">
                  <c:v>1125.7380000000001</c:v>
                </c:pt>
                <c:pt idx="969">
                  <c:v>1127.088</c:v>
                </c:pt>
                <c:pt idx="970">
                  <c:v>1128.145</c:v>
                </c:pt>
                <c:pt idx="971">
                  <c:v>1129.1410000000001</c:v>
                </c:pt>
                <c:pt idx="972">
                  <c:v>1130.0139999999999</c:v>
                </c:pt>
                <c:pt idx="973">
                  <c:v>1130.5519999999999</c:v>
                </c:pt>
                <c:pt idx="974">
                  <c:v>1130.856</c:v>
                </c:pt>
                <c:pt idx="975">
                  <c:v>1131.952</c:v>
                </c:pt>
                <c:pt idx="976">
                  <c:v>1132.9590000000001</c:v>
                </c:pt>
                <c:pt idx="977">
                  <c:v>1134.625</c:v>
                </c:pt>
                <c:pt idx="978">
                  <c:v>1136.6780000000001</c:v>
                </c:pt>
                <c:pt idx="979">
                  <c:v>1137.7739999999999</c:v>
                </c:pt>
                <c:pt idx="980">
                  <c:v>1140.623</c:v>
                </c:pt>
                <c:pt idx="981">
                  <c:v>1142.1610000000001</c:v>
                </c:pt>
                <c:pt idx="982">
                  <c:v>1144.7329999999999</c:v>
                </c:pt>
                <c:pt idx="983">
                  <c:v>1144.9960000000001</c:v>
                </c:pt>
                <c:pt idx="984">
                  <c:v>1145.9179999999999</c:v>
                </c:pt>
                <c:pt idx="985">
                  <c:v>1148.9480000000001</c:v>
                </c:pt>
                <c:pt idx="986">
                  <c:v>1149.6510000000001</c:v>
                </c:pt>
                <c:pt idx="987">
                  <c:v>1149.8340000000001</c:v>
                </c:pt>
                <c:pt idx="988">
                  <c:v>1150.17</c:v>
                </c:pt>
                <c:pt idx="989">
                  <c:v>1153.384</c:v>
                </c:pt>
                <c:pt idx="990">
                  <c:v>1157.0409999999999</c:v>
                </c:pt>
                <c:pt idx="991">
                  <c:v>1157.0899999999999</c:v>
                </c:pt>
                <c:pt idx="992">
                  <c:v>1157.117</c:v>
                </c:pt>
                <c:pt idx="993">
                  <c:v>1157.2090000000001</c:v>
                </c:pt>
                <c:pt idx="994">
                  <c:v>1159.509</c:v>
                </c:pt>
                <c:pt idx="995">
                  <c:v>1160.8510000000001</c:v>
                </c:pt>
                <c:pt idx="996">
                  <c:v>1161.9280000000001</c:v>
                </c:pt>
                <c:pt idx="997">
                  <c:v>1164.347</c:v>
                </c:pt>
                <c:pt idx="998">
                  <c:v>1164.5840000000001</c:v>
                </c:pt>
                <c:pt idx="999">
                  <c:v>1165.384</c:v>
                </c:pt>
                <c:pt idx="1000">
                  <c:v>1166.7660000000001</c:v>
                </c:pt>
                <c:pt idx="1001">
                  <c:v>1168.317</c:v>
                </c:pt>
                <c:pt idx="1002">
                  <c:v>1169.184</c:v>
                </c:pt>
                <c:pt idx="1003">
                  <c:v>1170.7809999999999</c:v>
                </c:pt>
                <c:pt idx="1004">
                  <c:v>1171.6030000000001</c:v>
                </c:pt>
                <c:pt idx="1005">
                  <c:v>1172.05</c:v>
                </c:pt>
                <c:pt idx="1006">
                  <c:v>1173.559</c:v>
                </c:pt>
                <c:pt idx="1007">
                  <c:v>1175.7829999999999</c:v>
                </c:pt>
                <c:pt idx="1008">
                  <c:v>1176.441</c:v>
                </c:pt>
                <c:pt idx="1009">
                  <c:v>1177.652</c:v>
                </c:pt>
                <c:pt idx="1010">
                  <c:v>1178.8599999999999</c:v>
                </c:pt>
                <c:pt idx="1011">
                  <c:v>1179.5160000000001</c:v>
                </c:pt>
                <c:pt idx="1012">
                  <c:v>1181.279</c:v>
                </c:pt>
                <c:pt idx="1013">
                  <c:v>1181.7339999999999</c:v>
                </c:pt>
                <c:pt idx="1014">
                  <c:v>1183.249</c:v>
                </c:pt>
                <c:pt idx="1015">
                  <c:v>1183.6969999999999</c:v>
                </c:pt>
                <c:pt idx="1016">
                  <c:v>1184.5219999999999</c:v>
                </c:pt>
                <c:pt idx="1017">
                  <c:v>1186.982</c:v>
                </c:pt>
                <c:pt idx="1018">
                  <c:v>1188.5350000000001</c:v>
                </c:pt>
                <c:pt idx="1019">
                  <c:v>1188.546</c:v>
                </c:pt>
                <c:pt idx="1020">
                  <c:v>1189.9100000000001</c:v>
                </c:pt>
                <c:pt idx="1021">
                  <c:v>1190.7159999999999</c:v>
                </c:pt>
                <c:pt idx="1022">
                  <c:v>1190.954</c:v>
                </c:pt>
                <c:pt idx="1023">
                  <c:v>1191.393</c:v>
                </c:pt>
                <c:pt idx="1024">
                  <c:v>1193.373</c:v>
                </c:pt>
                <c:pt idx="1025">
                  <c:v>1194.4490000000001</c:v>
                </c:pt>
                <c:pt idx="1026">
                  <c:v>1195.7909999999999</c:v>
                </c:pt>
                <c:pt idx="1027">
                  <c:v>1198.085</c:v>
                </c:pt>
                <c:pt idx="1028">
                  <c:v>1198.21</c:v>
                </c:pt>
                <c:pt idx="1029">
                  <c:v>1198.2629999999999</c:v>
                </c:pt>
                <c:pt idx="1030">
                  <c:v>1200.6289999999999</c:v>
                </c:pt>
                <c:pt idx="1031">
                  <c:v>1201.915</c:v>
                </c:pt>
                <c:pt idx="1032">
                  <c:v>1203.048</c:v>
                </c:pt>
                <c:pt idx="1033">
                  <c:v>1205.133</c:v>
                </c:pt>
                <c:pt idx="1034">
                  <c:v>1205.4670000000001</c:v>
                </c:pt>
                <c:pt idx="1035">
                  <c:v>1209.3810000000001</c:v>
                </c:pt>
                <c:pt idx="1036">
                  <c:v>1210.3040000000001</c:v>
                </c:pt>
                <c:pt idx="1037">
                  <c:v>1211.2719999999999</c:v>
                </c:pt>
                <c:pt idx="1038">
                  <c:v>1212.0039999999999</c:v>
                </c:pt>
                <c:pt idx="1039">
                  <c:v>1212.723</c:v>
                </c:pt>
                <c:pt idx="1040">
                  <c:v>1213.114</c:v>
                </c:pt>
                <c:pt idx="1041">
                  <c:v>1214.4349999999999</c:v>
                </c:pt>
                <c:pt idx="1042">
                  <c:v>1215.1420000000001</c:v>
                </c:pt>
                <c:pt idx="1043">
                  <c:v>1216.847</c:v>
                </c:pt>
                <c:pt idx="1044">
                  <c:v>1217.5609999999999</c:v>
                </c:pt>
                <c:pt idx="1045">
                  <c:v>1218.874</c:v>
                </c:pt>
                <c:pt idx="1046">
                  <c:v>1219.98</c:v>
                </c:pt>
                <c:pt idx="1047">
                  <c:v>1220.58</c:v>
                </c:pt>
                <c:pt idx="1048">
                  <c:v>1222.3979999999999</c:v>
                </c:pt>
                <c:pt idx="1049">
                  <c:v>1222.6110000000001</c:v>
                </c:pt>
                <c:pt idx="1050">
                  <c:v>1224.3140000000001</c:v>
                </c:pt>
                <c:pt idx="1051">
                  <c:v>1224.817</c:v>
                </c:pt>
                <c:pt idx="1052">
                  <c:v>1225.7449999999999</c:v>
                </c:pt>
                <c:pt idx="1053">
                  <c:v>1227.2360000000001</c:v>
                </c:pt>
                <c:pt idx="1054">
                  <c:v>1228.047</c:v>
                </c:pt>
                <c:pt idx="1055">
                  <c:v>1229.655</c:v>
                </c:pt>
                <c:pt idx="1056">
                  <c:v>1231.78</c:v>
                </c:pt>
                <c:pt idx="1057">
                  <c:v>1232.0740000000001</c:v>
                </c:pt>
                <c:pt idx="1058">
                  <c:v>1232.615</c:v>
                </c:pt>
                <c:pt idx="1059">
                  <c:v>1234.4929999999999</c:v>
                </c:pt>
                <c:pt idx="1060">
                  <c:v>1235.5129999999999</c:v>
                </c:pt>
                <c:pt idx="1061">
                  <c:v>1236.9110000000001</c:v>
                </c:pt>
                <c:pt idx="1062">
                  <c:v>1239.2460000000001</c:v>
                </c:pt>
                <c:pt idx="1063">
                  <c:v>1239.33</c:v>
                </c:pt>
                <c:pt idx="1064">
                  <c:v>1239.4849999999999</c:v>
                </c:pt>
                <c:pt idx="1065">
                  <c:v>1241.749</c:v>
                </c:pt>
                <c:pt idx="1066">
                  <c:v>1242.979</c:v>
                </c:pt>
                <c:pt idx="1067">
                  <c:v>1244.1679999999999</c:v>
                </c:pt>
                <c:pt idx="1068">
                  <c:v>1246.356</c:v>
                </c:pt>
                <c:pt idx="1069">
                  <c:v>1246.587</c:v>
                </c:pt>
                <c:pt idx="1070">
                  <c:v>1246.712</c:v>
                </c:pt>
                <c:pt idx="1071">
                  <c:v>1248.2260000000001</c:v>
                </c:pt>
                <c:pt idx="1072">
                  <c:v>1249.0060000000001</c:v>
                </c:pt>
                <c:pt idx="1073">
                  <c:v>1250.4449999999999</c:v>
                </c:pt>
                <c:pt idx="1074">
                  <c:v>1251.424</c:v>
                </c:pt>
                <c:pt idx="1075">
                  <c:v>1253.8430000000001</c:v>
                </c:pt>
                <c:pt idx="1076">
                  <c:v>1254.1780000000001</c:v>
                </c:pt>
                <c:pt idx="1077">
                  <c:v>1255.3119999999999</c:v>
                </c:pt>
                <c:pt idx="1078">
                  <c:v>1255.673</c:v>
                </c:pt>
                <c:pt idx="1079">
                  <c:v>1256.2840000000001</c:v>
                </c:pt>
                <c:pt idx="1080">
                  <c:v>1257.8030000000001</c:v>
                </c:pt>
                <c:pt idx="1081">
                  <c:v>1261.17</c:v>
                </c:pt>
                <c:pt idx="1082">
                  <c:v>1261.3019999999999</c:v>
                </c:pt>
                <c:pt idx="1083">
                  <c:v>1261.356</c:v>
                </c:pt>
                <c:pt idx="1084">
                  <c:v>1261.489</c:v>
                </c:pt>
                <c:pt idx="1085">
                  <c:v>1263.81</c:v>
                </c:pt>
                <c:pt idx="1086">
                  <c:v>1264.9090000000001</c:v>
                </c:pt>
                <c:pt idx="1087">
                  <c:v>1267.5730000000001</c:v>
                </c:pt>
                <c:pt idx="1088">
                  <c:v>1268.462</c:v>
                </c:pt>
                <c:pt idx="1089">
                  <c:v>1268.828</c:v>
                </c:pt>
                <c:pt idx="1090">
                  <c:v>1269.7090000000001</c:v>
                </c:pt>
                <c:pt idx="1091">
                  <c:v>1271.337</c:v>
                </c:pt>
                <c:pt idx="1092">
                  <c:v>1271.9929999999999</c:v>
                </c:pt>
                <c:pt idx="1093">
                  <c:v>1272.0150000000001</c:v>
                </c:pt>
                <c:pt idx="1094">
                  <c:v>1273.6579999999999</c:v>
                </c:pt>
                <c:pt idx="1095">
                  <c:v>1273.846</c:v>
                </c:pt>
                <c:pt idx="1096">
                  <c:v>1275.567</c:v>
                </c:pt>
                <c:pt idx="1097">
                  <c:v>1276.355</c:v>
                </c:pt>
                <c:pt idx="1098">
                  <c:v>1278.2470000000001</c:v>
                </c:pt>
                <c:pt idx="1099">
                  <c:v>1278.864</c:v>
                </c:pt>
                <c:pt idx="1100">
                  <c:v>1279.1199999999999</c:v>
                </c:pt>
                <c:pt idx="1101">
                  <c:v>1279.7429999999999</c:v>
                </c:pt>
                <c:pt idx="1102">
                  <c:v>1281.3720000000001</c:v>
                </c:pt>
                <c:pt idx="1103">
                  <c:v>1282.673</c:v>
                </c:pt>
                <c:pt idx="1104">
                  <c:v>1283.8810000000001</c:v>
                </c:pt>
                <c:pt idx="1105">
                  <c:v>1285.827</c:v>
                </c:pt>
                <c:pt idx="1106">
                  <c:v>1286.3900000000001</c:v>
                </c:pt>
                <c:pt idx="1107">
                  <c:v>1286.7850000000001</c:v>
                </c:pt>
                <c:pt idx="1108">
                  <c:v>1288.8989999999999</c:v>
                </c:pt>
                <c:pt idx="1109">
                  <c:v>1289.779</c:v>
                </c:pt>
                <c:pt idx="1110">
                  <c:v>1291.4079999999999</c:v>
                </c:pt>
                <c:pt idx="1111">
                  <c:v>1291.912</c:v>
                </c:pt>
                <c:pt idx="1112">
                  <c:v>1293.3309999999999</c:v>
                </c:pt>
                <c:pt idx="1113">
                  <c:v>1293.9169999999999</c:v>
                </c:pt>
                <c:pt idx="1114">
                  <c:v>1295.3230000000001</c:v>
                </c:pt>
                <c:pt idx="1115">
                  <c:v>1296.884</c:v>
                </c:pt>
                <c:pt idx="1116">
                  <c:v>1300.4369999999999</c:v>
                </c:pt>
                <c:pt idx="1117">
                  <c:v>1301.443</c:v>
                </c:pt>
                <c:pt idx="1118">
                  <c:v>1303.8620000000001</c:v>
                </c:pt>
                <c:pt idx="1119">
                  <c:v>1303.952</c:v>
                </c:pt>
                <c:pt idx="1120">
                  <c:v>1303.99</c:v>
                </c:pt>
                <c:pt idx="1121">
                  <c:v>1304.0809999999999</c:v>
                </c:pt>
                <c:pt idx="1122">
                  <c:v>1306.461</c:v>
                </c:pt>
                <c:pt idx="1123">
                  <c:v>1307.5429999999999</c:v>
                </c:pt>
                <c:pt idx="1124">
                  <c:v>1308.97</c:v>
                </c:pt>
                <c:pt idx="1125">
                  <c:v>1311.095</c:v>
                </c:pt>
                <c:pt idx="1126">
                  <c:v>1311.479</c:v>
                </c:pt>
                <c:pt idx="1127">
                  <c:v>1312.4</c:v>
                </c:pt>
                <c:pt idx="1128">
                  <c:v>1314.6479999999999</c:v>
                </c:pt>
                <c:pt idx="1129">
                  <c:v>1316.1590000000001</c:v>
                </c:pt>
                <c:pt idx="1130">
                  <c:v>1316.4970000000001</c:v>
                </c:pt>
                <c:pt idx="1131">
                  <c:v>1319.0050000000001</c:v>
                </c:pt>
                <c:pt idx="1132">
                  <c:v>1320.9380000000001</c:v>
                </c:pt>
                <c:pt idx="1133">
                  <c:v>1321.5139999999999</c:v>
                </c:pt>
                <c:pt idx="1134">
                  <c:v>1321.7539999999999</c:v>
                </c:pt>
                <c:pt idx="1135">
                  <c:v>1322.335</c:v>
                </c:pt>
                <c:pt idx="1136">
                  <c:v>1324.0229999999999</c:v>
                </c:pt>
                <c:pt idx="1137">
                  <c:v>1324.9570000000001</c:v>
                </c:pt>
                <c:pt idx="1138">
                  <c:v>1325.307</c:v>
                </c:pt>
                <c:pt idx="1139">
                  <c:v>1326.5319999999999</c:v>
                </c:pt>
                <c:pt idx="1140">
                  <c:v>1328.42</c:v>
                </c:pt>
                <c:pt idx="1141">
                  <c:v>1328.8589999999999</c:v>
                </c:pt>
                <c:pt idx="1142">
                  <c:v>1329.0409999999999</c:v>
                </c:pt>
                <c:pt idx="1143">
                  <c:v>1329.4760000000001</c:v>
                </c:pt>
                <c:pt idx="1144">
                  <c:v>1331.55</c:v>
                </c:pt>
                <c:pt idx="1145">
                  <c:v>1332.412</c:v>
                </c:pt>
                <c:pt idx="1146">
                  <c:v>1334.059</c:v>
                </c:pt>
                <c:pt idx="1147">
                  <c:v>1334.5039999999999</c:v>
                </c:pt>
                <c:pt idx="1148">
                  <c:v>1335.9649999999999</c:v>
                </c:pt>
                <c:pt idx="1149">
                  <c:v>1336.567</c:v>
                </c:pt>
                <c:pt idx="1150">
                  <c:v>1338.0150000000001</c:v>
                </c:pt>
                <c:pt idx="1151">
                  <c:v>1339.076</c:v>
                </c:pt>
                <c:pt idx="1152">
                  <c:v>1339.518</c:v>
                </c:pt>
                <c:pt idx="1153">
                  <c:v>1340.5889999999999</c:v>
                </c:pt>
                <c:pt idx="1154">
                  <c:v>1341.585</c:v>
                </c:pt>
                <c:pt idx="1155">
                  <c:v>1343.0709999999999</c:v>
                </c:pt>
                <c:pt idx="1156">
                  <c:v>1344.0940000000001</c:v>
                </c:pt>
                <c:pt idx="1157">
                  <c:v>1346.5530000000001</c:v>
                </c:pt>
                <c:pt idx="1158">
                  <c:v>1346.6030000000001</c:v>
                </c:pt>
                <c:pt idx="1159">
                  <c:v>1346.623</c:v>
                </c:pt>
                <c:pt idx="1160">
                  <c:v>1346.674</c:v>
                </c:pt>
                <c:pt idx="1161">
                  <c:v>1349.1120000000001</c:v>
                </c:pt>
                <c:pt idx="1162">
                  <c:v>1350.1759999999999</c:v>
                </c:pt>
                <c:pt idx="1163">
                  <c:v>1351.62</c:v>
                </c:pt>
                <c:pt idx="1164">
                  <c:v>1352.758</c:v>
                </c:pt>
                <c:pt idx="1165">
                  <c:v>1353.729</c:v>
                </c:pt>
                <c:pt idx="1166">
                  <c:v>1354.1289999999999</c:v>
                </c:pt>
                <c:pt idx="1167">
                  <c:v>1355.0909999999999</c:v>
                </c:pt>
                <c:pt idx="1168">
                  <c:v>1356.6379999999999</c:v>
                </c:pt>
                <c:pt idx="1169">
                  <c:v>1357.2819999999999</c:v>
                </c:pt>
                <c:pt idx="1170">
                  <c:v>1358.8430000000001</c:v>
                </c:pt>
                <c:pt idx="1171">
                  <c:v>1360.835</c:v>
                </c:pt>
                <c:pt idx="1172">
                  <c:v>1363.63</c:v>
                </c:pt>
                <c:pt idx="1173">
                  <c:v>1364.165</c:v>
                </c:pt>
                <c:pt idx="1174">
                  <c:v>1364.3869999999999</c:v>
                </c:pt>
                <c:pt idx="1175">
                  <c:v>1364.9280000000001</c:v>
                </c:pt>
                <c:pt idx="1176">
                  <c:v>1366.674</c:v>
                </c:pt>
                <c:pt idx="1177">
                  <c:v>1367.94</c:v>
                </c:pt>
                <c:pt idx="1178">
                  <c:v>1369.182</c:v>
                </c:pt>
                <c:pt idx="1179">
                  <c:v>1371.0119999999999</c:v>
                </c:pt>
                <c:pt idx="1180">
                  <c:v>1371.4929999999999</c:v>
                </c:pt>
                <c:pt idx="1181">
                  <c:v>1371.691</c:v>
                </c:pt>
                <c:pt idx="1182">
                  <c:v>1372.1679999999999</c:v>
                </c:pt>
                <c:pt idx="1183">
                  <c:v>1374.2</c:v>
                </c:pt>
                <c:pt idx="1184">
                  <c:v>1375.046</c:v>
                </c:pt>
                <c:pt idx="1185">
                  <c:v>1376.7090000000001</c:v>
                </c:pt>
                <c:pt idx="1186">
                  <c:v>1378.5989999999999</c:v>
                </c:pt>
                <c:pt idx="1187">
                  <c:v>1379.2180000000001</c:v>
                </c:pt>
                <c:pt idx="1188">
                  <c:v>1379.3820000000001</c:v>
                </c:pt>
                <c:pt idx="1189">
                  <c:v>1380.7059999999999</c:v>
                </c:pt>
                <c:pt idx="1190">
                  <c:v>1381.7270000000001</c:v>
                </c:pt>
                <c:pt idx="1191">
                  <c:v>1382.1510000000001</c:v>
                </c:pt>
                <c:pt idx="1192">
                  <c:v>1383.181</c:v>
                </c:pt>
                <c:pt idx="1193">
                  <c:v>1384.2360000000001</c:v>
                </c:pt>
                <c:pt idx="1194">
                  <c:v>1385.704</c:v>
                </c:pt>
                <c:pt idx="1195">
                  <c:v>1386.7439999999999</c:v>
                </c:pt>
                <c:pt idx="1196">
                  <c:v>1389.2439999999999</c:v>
                </c:pt>
                <c:pt idx="1197">
                  <c:v>1389.2570000000001</c:v>
                </c:pt>
                <c:pt idx="1198">
                  <c:v>1391.7619999999999</c:v>
                </c:pt>
                <c:pt idx="1199">
                  <c:v>1392.81</c:v>
                </c:pt>
                <c:pt idx="1200">
                  <c:v>1394.271</c:v>
                </c:pt>
                <c:pt idx="1201">
                  <c:v>1395.3430000000001</c:v>
                </c:pt>
                <c:pt idx="1202">
                  <c:v>1395.3630000000001</c:v>
                </c:pt>
                <c:pt idx="1203">
                  <c:v>1396.52</c:v>
                </c:pt>
                <c:pt idx="1204">
                  <c:v>1396.6849999999999</c:v>
                </c:pt>
                <c:pt idx="1205">
                  <c:v>1396.904</c:v>
                </c:pt>
                <c:pt idx="1206">
                  <c:v>1399.028</c:v>
                </c:pt>
                <c:pt idx="1207">
                  <c:v>1400.6210000000001</c:v>
                </c:pt>
                <c:pt idx="1208">
                  <c:v>1401.3710000000001</c:v>
                </c:pt>
                <c:pt idx="1209">
                  <c:v>1402.3689999999999</c:v>
                </c:pt>
                <c:pt idx="1210">
                  <c:v>1403.713</c:v>
                </c:pt>
                <c:pt idx="1211">
                  <c:v>1404.723</c:v>
                </c:pt>
                <c:pt idx="1212">
                  <c:v>1406.056</c:v>
                </c:pt>
                <c:pt idx="1213">
                  <c:v>1407.8330000000001</c:v>
                </c:pt>
                <c:pt idx="1214">
                  <c:v>1408.3989999999999</c:v>
                </c:pt>
                <c:pt idx="1215">
                  <c:v>1408.8240000000001</c:v>
                </c:pt>
                <c:pt idx="1216">
                  <c:v>1411.8030000000001</c:v>
                </c:pt>
                <c:pt idx="1217">
                  <c:v>1412.925</c:v>
                </c:pt>
                <c:pt idx="1218">
                  <c:v>1413.085</c:v>
                </c:pt>
                <c:pt idx="1219">
                  <c:v>1413.298</c:v>
                </c:pt>
                <c:pt idx="1220">
                  <c:v>1417.0260000000001</c:v>
                </c:pt>
                <c:pt idx="1221">
                  <c:v>1417.771</c:v>
                </c:pt>
                <c:pt idx="1222">
                  <c:v>1418.7619999999999</c:v>
                </c:pt>
                <c:pt idx="1223">
                  <c:v>1420.1130000000001</c:v>
                </c:pt>
                <c:pt idx="1224">
                  <c:v>1421.127</c:v>
                </c:pt>
                <c:pt idx="1225">
                  <c:v>1422.4559999999999</c:v>
                </c:pt>
                <c:pt idx="1226">
                  <c:v>1424.2270000000001</c:v>
                </c:pt>
                <c:pt idx="1227">
                  <c:v>1424.799</c:v>
                </c:pt>
                <c:pt idx="1228">
                  <c:v>1425.229</c:v>
                </c:pt>
                <c:pt idx="1229">
                  <c:v>1427.1420000000001</c:v>
                </c:pt>
                <c:pt idx="1230">
                  <c:v>1428.2429999999999</c:v>
                </c:pt>
                <c:pt idx="1231">
                  <c:v>1429.33</c:v>
                </c:pt>
                <c:pt idx="1232">
                  <c:v>1429.4849999999999</c:v>
                </c:pt>
                <c:pt idx="1233">
                  <c:v>1429.691</c:v>
                </c:pt>
                <c:pt idx="1234">
                  <c:v>1431.828</c:v>
                </c:pt>
                <c:pt idx="1235">
                  <c:v>1433.431</c:v>
                </c:pt>
                <c:pt idx="1236">
                  <c:v>1434.171</c:v>
                </c:pt>
                <c:pt idx="1237">
                  <c:v>1435.1559999999999</c:v>
                </c:pt>
                <c:pt idx="1238">
                  <c:v>1436.5129999999999</c:v>
                </c:pt>
                <c:pt idx="1239">
                  <c:v>1437.5329999999999</c:v>
                </c:pt>
                <c:pt idx="1240">
                  <c:v>1438.856</c:v>
                </c:pt>
                <c:pt idx="1241">
                  <c:v>1439.346</c:v>
                </c:pt>
                <c:pt idx="1242">
                  <c:v>1440.62</c:v>
                </c:pt>
                <c:pt idx="1243">
                  <c:v>1441.634</c:v>
                </c:pt>
                <c:pt idx="1244">
                  <c:v>1443.5419999999999</c:v>
                </c:pt>
                <c:pt idx="1245">
                  <c:v>1444.683</c:v>
                </c:pt>
                <c:pt idx="1246">
                  <c:v>1445.7349999999999</c:v>
                </c:pt>
                <c:pt idx="1247">
                  <c:v>1445.885</c:v>
                </c:pt>
                <c:pt idx="1248">
                  <c:v>1446.085</c:v>
                </c:pt>
                <c:pt idx="1249">
                  <c:v>1449.836</c:v>
                </c:pt>
                <c:pt idx="1250">
                  <c:v>1450.5709999999999</c:v>
                </c:pt>
                <c:pt idx="1251">
                  <c:v>1451.549</c:v>
                </c:pt>
                <c:pt idx="1252">
                  <c:v>1452.914</c:v>
                </c:pt>
                <c:pt idx="1253">
                  <c:v>1453.9380000000001</c:v>
                </c:pt>
                <c:pt idx="1254">
                  <c:v>1455.2560000000001</c:v>
                </c:pt>
                <c:pt idx="1255">
                  <c:v>1457.0139999999999</c:v>
                </c:pt>
                <c:pt idx="1256">
                  <c:v>1458.039</c:v>
                </c:pt>
                <c:pt idx="1257">
                  <c:v>1459.942</c:v>
                </c:pt>
                <c:pt idx="1258">
                  <c:v>1461.123</c:v>
                </c:pt>
                <c:pt idx="1259">
                  <c:v>1462.14</c:v>
                </c:pt>
                <c:pt idx="1260">
                  <c:v>1462.2850000000001</c:v>
                </c:pt>
                <c:pt idx="1261">
                  <c:v>1462.4780000000001</c:v>
                </c:pt>
                <c:pt idx="1262">
                  <c:v>1464.6279999999999</c:v>
                </c:pt>
                <c:pt idx="1263">
                  <c:v>1466.241</c:v>
                </c:pt>
                <c:pt idx="1264">
                  <c:v>1466.971</c:v>
                </c:pt>
                <c:pt idx="1265">
                  <c:v>1469.3140000000001</c:v>
                </c:pt>
                <c:pt idx="1266">
                  <c:v>1470.3420000000001</c:v>
                </c:pt>
                <c:pt idx="1267">
                  <c:v>1471.6559999999999</c:v>
                </c:pt>
                <c:pt idx="1268">
                  <c:v>1473.4069999999999</c:v>
                </c:pt>
                <c:pt idx="1269">
                  <c:v>1473.999</c:v>
                </c:pt>
                <c:pt idx="1270">
                  <c:v>1474.444</c:v>
                </c:pt>
                <c:pt idx="1271">
                  <c:v>1476.3420000000001</c:v>
                </c:pt>
                <c:pt idx="1272">
                  <c:v>1477.5630000000001</c:v>
                </c:pt>
                <c:pt idx="1273">
                  <c:v>1478.5450000000001</c:v>
                </c:pt>
                <c:pt idx="1274">
                  <c:v>1478.6849999999999</c:v>
                </c:pt>
                <c:pt idx="1275">
                  <c:v>1478.8720000000001</c:v>
                </c:pt>
                <c:pt idx="1276">
                  <c:v>1481.028</c:v>
                </c:pt>
                <c:pt idx="1277">
                  <c:v>1482.646</c:v>
                </c:pt>
                <c:pt idx="1278">
                  <c:v>1483.3710000000001</c:v>
                </c:pt>
                <c:pt idx="1279">
                  <c:v>1484.336</c:v>
                </c:pt>
                <c:pt idx="1280">
                  <c:v>1486.7470000000001</c:v>
                </c:pt>
                <c:pt idx="1281">
                  <c:v>1488.056</c:v>
                </c:pt>
                <c:pt idx="1282">
                  <c:v>1489.8</c:v>
                </c:pt>
                <c:pt idx="1283">
                  <c:v>1490.3989999999999</c:v>
                </c:pt>
                <c:pt idx="1284">
                  <c:v>1490.8489999999999</c:v>
                </c:pt>
                <c:pt idx="1285">
                  <c:v>1492.742</c:v>
                </c:pt>
                <c:pt idx="1286">
                  <c:v>1494.0029999999999</c:v>
                </c:pt>
                <c:pt idx="1287">
                  <c:v>1494.95</c:v>
                </c:pt>
                <c:pt idx="1288">
                  <c:v>1495.085</c:v>
                </c:pt>
                <c:pt idx="1289">
                  <c:v>1495.2650000000001</c:v>
                </c:pt>
                <c:pt idx="1290">
                  <c:v>1497.4280000000001</c:v>
                </c:pt>
                <c:pt idx="1291">
                  <c:v>1498.181</c:v>
                </c:pt>
                <c:pt idx="1292">
                  <c:v>1499.0509999999999</c:v>
                </c:pt>
                <c:pt idx="1293">
                  <c:v>1499.771</c:v>
                </c:pt>
                <c:pt idx="1294">
                  <c:v>1500.729</c:v>
                </c:pt>
                <c:pt idx="1295">
                  <c:v>1502.5530000000001</c:v>
                </c:pt>
                <c:pt idx="1296">
                  <c:v>1503.08</c:v>
                </c:pt>
                <c:pt idx="1297">
                  <c:v>1504.5630000000001</c:v>
                </c:pt>
                <c:pt idx="1298">
                  <c:v>1504.8050000000001</c:v>
                </c:pt>
                <c:pt idx="1299">
                  <c:v>1505.748</c:v>
                </c:pt>
                <c:pt idx="1300">
                  <c:v>1506.6880000000001</c:v>
                </c:pt>
                <c:pt idx="1301">
                  <c:v>1507.038</c:v>
                </c:pt>
                <c:pt idx="1302">
                  <c:v>1507.8009999999999</c:v>
                </c:pt>
                <c:pt idx="1303">
                  <c:v>1509.5119999999999</c:v>
                </c:pt>
                <c:pt idx="1304">
                  <c:v>1510.296</c:v>
                </c:pt>
                <c:pt idx="1305">
                  <c:v>1511.9870000000001</c:v>
                </c:pt>
                <c:pt idx="1306">
                  <c:v>1512.4059999999999</c:v>
                </c:pt>
                <c:pt idx="1307">
                  <c:v>1513.904</c:v>
                </c:pt>
                <c:pt idx="1308">
                  <c:v>1514.461</c:v>
                </c:pt>
                <c:pt idx="1309">
                  <c:v>1515.6769999999999</c:v>
                </c:pt>
                <c:pt idx="1310">
                  <c:v>1516.9349999999999</c:v>
                </c:pt>
                <c:pt idx="1311">
                  <c:v>1517.5119999999999</c:v>
                </c:pt>
                <c:pt idx="1312">
                  <c:v>1519.41</c:v>
                </c:pt>
                <c:pt idx="1313">
                  <c:v>1521.12</c:v>
                </c:pt>
                <c:pt idx="1314">
                  <c:v>1523.5530000000001</c:v>
                </c:pt>
                <c:pt idx="1315">
                  <c:v>1524.3589999999999</c:v>
                </c:pt>
                <c:pt idx="1316">
                  <c:v>1524.7280000000001</c:v>
                </c:pt>
                <c:pt idx="1317">
                  <c:v>1525.722</c:v>
                </c:pt>
                <c:pt idx="1318">
                  <c:v>1526.8330000000001</c:v>
                </c:pt>
                <c:pt idx="1319">
                  <c:v>1528.336</c:v>
                </c:pt>
                <c:pt idx="1320">
                  <c:v>1529.308</c:v>
                </c:pt>
                <c:pt idx="1321">
                  <c:v>1531.4290000000001</c:v>
                </c:pt>
                <c:pt idx="1322">
                  <c:v>1531.7819999999999</c:v>
                </c:pt>
                <c:pt idx="1323">
                  <c:v>1531.944</c:v>
                </c:pt>
                <c:pt idx="1324">
                  <c:v>1532.38</c:v>
                </c:pt>
                <c:pt idx="1325">
                  <c:v>1534.2570000000001</c:v>
                </c:pt>
                <c:pt idx="1326">
                  <c:v>1535.5519999999999</c:v>
                </c:pt>
                <c:pt idx="1327">
                  <c:v>1536.731</c:v>
                </c:pt>
                <c:pt idx="1328">
                  <c:v>1539.038</c:v>
                </c:pt>
                <c:pt idx="1329">
                  <c:v>1539.3040000000001</c:v>
                </c:pt>
                <c:pt idx="1330">
                  <c:v>1541.68</c:v>
                </c:pt>
                <c:pt idx="1331">
                  <c:v>1542.768</c:v>
                </c:pt>
                <c:pt idx="1332">
                  <c:v>1544.154</c:v>
                </c:pt>
                <c:pt idx="1333">
                  <c:v>1545.6959999999999</c:v>
                </c:pt>
                <c:pt idx="1334">
                  <c:v>1546.376</c:v>
                </c:pt>
                <c:pt idx="1335">
                  <c:v>1546.6289999999999</c:v>
                </c:pt>
                <c:pt idx="1336">
                  <c:v>1547.18</c:v>
                </c:pt>
                <c:pt idx="1337">
                  <c:v>1549.1030000000001</c:v>
                </c:pt>
                <c:pt idx="1338">
                  <c:v>1549.9839999999999</c:v>
                </c:pt>
                <c:pt idx="1339">
                  <c:v>1551.578</c:v>
                </c:pt>
                <c:pt idx="1340">
                  <c:v>1553.5920000000001</c:v>
                </c:pt>
                <c:pt idx="1341">
                  <c:v>1554.0519999999999</c:v>
                </c:pt>
                <c:pt idx="1342">
                  <c:v>1555.056</c:v>
                </c:pt>
                <c:pt idx="1343">
                  <c:v>1556.5260000000001</c:v>
                </c:pt>
                <c:pt idx="1344">
                  <c:v>1557.2</c:v>
                </c:pt>
                <c:pt idx="1345">
                  <c:v>1559.001</c:v>
                </c:pt>
                <c:pt idx="1346">
                  <c:v>1559.0119999999999</c:v>
                </c:pt>
                <c:pt idx="1347">
                  <c:v>1560.808</c:v>
                </c:pt>
                <c:pt idx="1348">
                  <c:v>1562.549</c:v>
                </c:pt>
                <c:pt idx="1349">
                  <c:v>1562.932</c:v>
                </c:pt>
                <c:pt idx="1350">
                  <c:v>1563.95</c:v>
                </c:pt>
                <c:pt idx="1351">
                  <c:v>1564.4159999999999</c:v>
                </c:pt>
                <c:pt idx="1352">
                  <c:v>1565.67</c:v>
                </c:pt>
                <c:pt idx="1353">
                  <c:v>1566.424</c:v>
                </c:pt>
                <c:pt idx="1354">
                  <c:v>1568.0239999999999</c:v>
                </c:pt>
                <c:pt idx="1355">
                  <c:v>1568.8989999999999</c:v>
                </c:pt>
                <c:pt idx="1356">
                  <c:v>1570.808</c:v>
                </c:pt>
                <c:pt idx="1357">
                  <c:v>1571.6320000000001</c:v>
                </c:pt>
                <c:pt idx="1358">
                  <c:v>1572.328</c:v>
                </c:pt>
                <c:pt idx="1359">
                  <c:v>1573.847</c:v>
                </c:pt>
                <c:pt idx="1360">
                  <c:v>1576.3219999999999</c:v>
                </c:pt>
                <c:pt idx="1361">
                  <c:v>1578.684</c:v>
                </c:pt>
                <c:pt idx="1362">
                  <c:v>1578.796</c:v>
                </c:pt>
                <c:pt idx="1363">
                  <c:v>1578.848</c:v>
                </c:pt>
                <c:pt idx="1364">
                  <c:v>1578.9860000000001</c:v>
                </c:pt>
                <c:pt idx="1365">
                  <c:v>1581.271</c:v>
                </c:pt>
                <c:pt idx="1366">
                  <c:v>1582.4559999999999</c:v>
                </c:pt>
                <c:pt idx="1367">
                  <c:v>1583.7449999999999</c:v>
                </c:pt>
                <c:pt idx="1368">
                  <c:v>1585.644</c:v>
                </c:pt>
                <c:pt idx="1369">
                  <c:v>1586.0640000000001</c:v>
                </c:pt>
                <c:pt idx="1370">
                  <c:v>1586.22</c:v>
                </c:pt>
                <c:pt idx="1371">
                  <c:v>1586.56</c:v>
                </c:pt>
                <c:pt idx="1372">
                  <c:v>1588.694</c:v>
                </c:pt>
                <c:pt idx="1373">
                  <c:v>1589.672</c:v>
                </c:pt>
                <c:pt idx="1374">
                  <c:v>1591.1679999999999</c:v>
                </c:pt>
                <c:pt idx="1375">
                  <c:v>1592.3019999999999</c:v>
                </c:pt>
                <c:pt idx="1376">
                  <c:v>1593.279</c:v>
                </c:pt>
                <c:pt idx="1377">
                  <c:v>1594.4359999999999</c:v>
                </c:pt>
                <c:pt idx="1378">
                  <c:v>1596.8879999999999</c:v>
                </c:pt>
                <c:pt idx="1379">
                  <c:v>1598.5920000000001</c:v>
                </c:pt>
                <c:pt idx="1380">
                  <c:v>1598.96</c:v>
                </c:pt>
                <c:pt idx="1381">
                  <c:v>1600.4949999999999</c:v>
                </c:pt>
                <c:pt idx="1382">
                  <c:v>1601.066</c:v>
                </c:pt>
                <c:pt idx="1383">
                  <c:v>1602.3119999999999</c:v>
                </c:pt>
                <c:pt idx="1384">
                  <c:v>1604.1030000000001</c:v>
                </c:pt>
                <c:pt idx="1385">
                  <c:v>1605.6179999999999</c:v>
                </c:pt>
                <c:pt idx="1386">
                  <c:v>1606.0039999999999</c:v>
                </c:pt>
                <c:pt idx="1387">
                  <c:v>1607.7270000000001</c:v>
                </c:pt>
                <c:pt idx="1388">
                  <c:v>1608.473</c:v>
                </c:pt>
                <c:pt idx="1389">
                  <c:v>1610.0229999999999</c:v>
                </c:pt>
                <c:pt idx="1390">
                  <c:v>1610.93</c:v>
                </c:pt>
                <c:pt idx="1391">
                  <c:v>1611.367</c:v>
                </c:pt>
                <c:pt idx="1392">
                  <c:v>1612.6130000000001</c:v>
                </c:pt>
                <c:pt idx="1393">
                  <c:v>1613.3879999999999</c:v>
                </c:pt>
                <c:pt idx="1394">
                  <c:v>1615.0070000000001</c:v>
                </c:pt>
                <c:pt idx="1395">
                  <c:v>1615.845</c:v>
                </c:pt>
                <c:pt idx="1396">
                  <c:v>1617.588</c:v>
                </c:pt>
                <c:pt idx="1397">
                  <c:v>1618.3030000000001</c:v>
                </c:pt>
                <c:pt idx="1398">
                  <c:v>1618.6469999999999</c:v>
                </c:pt>
                <c:pt idx="1399">
                  <c:v>1619.6289999999999</c:v>
                </c:pt>
                <c:pt idx="1400">
                  <c:v>1620.761</c:v>
                </c:pt>
                <c:pt idx="1401">
                  <c:v>1622.287</c:v>
                </c:pt>
                <c:pt idx="1402">
                  <c:v>1623.1489999999999</c:v>
                </c:pt>
                <c:pt idx="1403">
                  <c:v>1623.2180000000001</c:v>
                </c:pt>
                <c:pt idx="1404">
                  <c:v>1625.153</c:v>
                </c:pt>
                <c:pt idx="1405">
                  <c:v>1625.6759999999999</c:v>
                </c:pt>
                <c:pt idx="1406">
                  <c:v>1625.9269999999999</c:v>
                </c:pt>
                <c:pt idx="1407">
                  <c:v>1628.133</c:v>
                </c:pt>
                <c:pt idx="1408">
                  <c:v>1629.567</c:v>
                </c:pt>
                <c:pt idx="1409">
                  <c:v>1630.5909999999999</c:v>
                </c:pt>
                <c:pt idx="1410">
                  <c:v>1632.7190000000001</c:v>
                </c:pt>
                <c:pt idx="1411">
                  <c:v>1633.2070000000001</c:v>
                </c:pt>
                <c:pt idx="1412">
                  <c:v>1633.66</c:v>
                </c:pt>
                <c:pt idx="1413">
                  <c:v>1635.5060000000001</c:v>
                </c:pt>
                <c:pt idx="1414">
                  <c:v>1636.847</c:v>
                </c:pt>
                <c:pt idx="1415">
                  <c:v>1637.9639999999999</c:v>
                </c:pt>
                <c:pt idx="1416">
                  <c:v>1640.2840000000001</c:v>
                </c:pt>
                <c:pt idx="1417">
                  <c:v>1640.4880000000001</c:v>
                </c:pt>
                <c:pt idx="1418">
                  <c:v>1640.6759999999999</c:v>
                </c:pt>
                <c:pt idx="1419">
                  <c:v>1642.8789999999999</c:v>
                </c:pt>
                <c:pt idx="1420">
                  <c:v>1644.1279999999999</c:v>
                </c:pt>
                <c:pt idx="1421">
                  <c:v>1647.768</c:v>
                </c:pt>
                <c:pt idx="1422">
                  <c:v>1647.85</c:v>
                </c:pt>
                <c:pt idx="1423">
                  <c:v>1650.252</c:v>
                </c:pt>
                <c:pt idx="1424">
                  <c:v>1651.4079999999999</c:v>
                </c:pt>
                <c:pt idx="1425">
                  <c:v>1652.71</c:v>
                </c:pt>
                <c:pt idx="1426">
                  <c:v>1654.7080000000001</c:v>
                </c:pt>
                <c:pt idx="1427">
                  <c:v>1655.048</c:v>
                </c:pt>
                <c:pt idx="1428">
                  <c:v>1655.1669999999999</c:v>
                </c:pt>
                <c:pt idx="1429">
                  <c:v>1655.415</c:v>
                </c:pt>
                <c:pt idx="1430">
                  <c:v>1657.625</c:v>
                </c:pt>
                <c:pt idx="1431">
                  <c:v>1658.6880000000001</c:v>
                </c:pt>
                <c:pt idx="1432">
                  <c:v>1660.0820000000001</c:v>
                </c:pt>
                <c:pt idx="1433">
                  <c:v>1661.7239999999999</c:v>
                </c:pt>
                <c:pt idx="1434">
                  <c:v>1662.328</c:v>
                </c:pt>
                <c:pt idx="1435">
                  <c:v>1662.54</c:v>
                </c:pt>
                <c:pt idx="1436">
                  <c:v>1662.98</c:v>
                </c:pt>
                <c:pt idx="1437">
                  <c:v>1664.998</c:v>
                </c:pt>
                <c:pt idx="1438">
                  <c:v>1665.9680000000001</c:v>
                </c:pt>
                <c:pt idx="1439">
                  <c:v>1667.4549999999999</c:v>
                </c:pt>
                <c:pt idx="1440">
                  <c:v>1668.74</c:v>
                </c:pt>
                <c:pt idx="1441">
                  <c:v>1669.913</c:v>
                </c:pt>
                <c:pt idx="1442">
                  <c:v>1670.546</c:v>
                </c:pt>
                <c:pt idx="1443">
                  <c:v>1672.3710000000001</c:v>
                </c:pt>
                <c:pt idx="1444">
                  <c:v>1673.249</c:v>
                </c:pt>
                <c:pt idx="1445">
                  <c:v>1674.828</c:v>
                </c:pt>
                <c:pt idx="1446">
                  <c:v>1675.7550000000001</c:v>
                </c:pt>
                <c:pt idx="1447">
                  <c:v>1676.8889999999999</c:v>
                </c:pt>
                <c:pt idx="1448">
                  <c:v>1677.2860000000001</c:v>
                </c:pt>
                <c:pt idx="1449">
                  <c:v>1678.1110000000001</c:v>
                </c:pt>
                <c:pt idx="1450">
                  <c:v>1679.7429999999999</c:v>
                </c:pt>
                <c:pt idx="1451">
                  <c:v>1680.529</c:v>
                </c:pt>
                <c:pt idx="1452">
                  <c:v>1682.133</c:v>
                </c:pt>
                <c:pt idx="1453">
                  <c:v>1682.201</c:v>
                </c:pt>
                <c:pt idx="1454">
                  <c:v>1682.771</c:v>
                </c:pt>
                <c:pt idx="1455">
                  <c:v>1684.1690000000001</c:v>
                </c:pt>
                <c:pt idx="1456">
                  <c:v>1684.6590000000001</c:v>
                </c:pt>
                <c:pt idx="1457">
                  <c:v>1685.6759999999999</c:v>
                </c:pt>
                <c:pt idx="1458">
                  <c:v>1687.116</c:v>
                </c:pt>
                <c:pt idx="1459">
                  <c:v>1687.809</c:v>
                </c:pt>
                <c:pt idx="1460">
                  <c:v>1689.5740000000001</c:v>
                </c:pt>
                <c:pt idx="1461">
                  <c:v>1689.787</c:v>
                </c:pt>
                <c:pt idx="1462">
                  <c:v>1691.4490000000001</c:v>
                </c:pt>
                <c:pt idx="1463">
                  <c:v>1692.0309999999999</c:v>
                </c:pt>
                <c:pt idx="1464">
                  <c:v>1693.242</c:v>
                </c:pt>
                <c:pt idx="1465">
                  <c:v>1694.489</c:v>
                </c:pt>
                <c:pt idx="1466">
                  <c:v>1696.9469999999999</c:v>
                </c:pt>
                <c:pt idx="1467">
                  <c:v>1698.729</c:v>
                </c:pt>
                <c:pt idx="1468">
                  <c:v>1699.404</c:v>
                </c:pt>
                <c:pt idx="1469">
                  <c:v>1701.8620000000001</c:v>
                </c:pt>
                <c:pt idx="1470">
                  <c:v>1702.37</c:v>
                </c:pt>
                <c:pt idx="1471">
                  <c:v>1704.32</c:v>
                </c:pt>
                <c:pt idx="1472">
                  <c:v>1706.01</c:v>
                </c:pt>
                <c:pt idx="1473">
                  <c:v>1706.777</c:v>
                </c:pt>
                <c:pt idx="1474">
                  <c:v>1708.3720000000001</c:v>
                </c:pt>
                <c:pt idx="1475">
                  <c:v>1709.2349999999999</c:v>
                </c:pt>
                <c:pt idx="1476">
                  <c:v>1709.65</c:v>
                </c:pt>
                <c:pt idx="1477">
                  <c:v>1710.835</c:v>
                </c:pt>
                <c:pt idx="1478">
                  <c:v>1711.692</c:v>
                </c:pt>
                <c:pt idx="1479">
                  <c:v>1714.15</c:v>
                </c:pt>
                <c:pt idx="1480">
                  <c:v>1715.9380000000001</c:v>
                </c:pt>
                <c:pt idx="1481">
                  <c:v>1716.6079999999999</c:v>
                </c:pt>
                <c:pt idx="1482">
                  <c:v>1716.93</c:v>
                </c:pt>
                <c:pt idx="1483">
                  <c:v>1717.85</c:v>
                </c:pt>
                <c:pt idx="1484">
                  <c:v>1719.0650000000001</c:v>
                </c:pt>
                <c:pt idx="1485">
                  <c:v>1720.57</c:v>
                </c:pt>
                <c:pt idx="1486">
                  <c:v>1721.5229999999999</c:v>
                </c:pt>
                <c:pt idx="1487">
                  <c:v>1723.5029999999999</c:v>
                </c:pt>
                <c:pt idx="1488">
                  <c:v>1723.981</c:v>
                </c:pt>
                <c:pt idx="1489">
                  <c:v>1724.21</c:v>
                </c:pt>
                <c:pt idx="1490">
                  <c:v>1724.866</c:v>
                </c:pt>
                <c:pt idx="1491">
                  <c:v>1726.4380000000001</c:v>
                </c:pt>
                <c:pt idx="1492">
                  <c:v>1727.85</c:v>
                </c:pt>
                <c:pt idx="1493">
                  <c:v>1728.896</c:v>
                </c:pt>
                <c:pt idx="1494">
                  <c:v>1731.068</c:v>
                </c:pt>
                <c:pt idx="1495">
                  <c:v>1731.3530000000001</c:v>
                </c:pt>
                <c:pt idx="1496">
                  <c:v>1731.491</c:v>
                </c:pt>
                <c:pt idx="1497">
                  <c:v>1731.8820000000001</c:v>
                </c:pt>
                <c:pt idx="1498">
                  <c:v>1733.8109999999999</c:v>
                </c:pt>
                <c:pt idx="1499">
                  <c:v>1735.1310000000001</c:v>
                </c:pt>
                <c:pt idx="1500">
                  <c:v>1736.269</c:v>
                </c:pt>
                <c:pt idx="1501">
                  <c:v>1738.634</c:v>
                </c:pt>
                <c:pt idx="1502">
                  <c:v>1738.7260000000001</c:v>
                </c:pt>
                <c:pt idx="1503">
                  <c:v>1738.771</c:v>
                </c:pt>
                <c:pt idx="1504">
                  <c:v>1741.184</c:v>
                </c:pt>
                <c:pt idx="1505">
                  <c:v>1742.4110000000001</c:v>
                </c:pt>
                <c:pt idx="1506">
                  <c:v>1742.549</c:v>
                </c:pt>
                <c:pt idx="1507">
                  <c:v>1743.6410000000001</c:v>
                </c:pt>
                <c:pt idx="1508">
                  <c:v>1746.0509999999999</c:v>
                </c:pt>
                <c:pt idx="1509">
                  <c:v>1746.0989999999999</c:v>
                </c:pt>
                <c:pt idx="1510">
                  <c:v>1746.1990000000001</c:v>
                </c:pt>
                <c:pt idx="1511">
                  <c:v>1748.557</c:v>
                </c:pt>
                <c:pt idx="1512">
                  <c:v>1749.691</c:v>
                </c:pt>
                <c:pt idx="1513">
                  <c:v>1751.0139999999999</c:v>
                </c:pt>
                <c:pt idx="1514">
                  <c:v>1752.9290000000001</c:v>
                </c:pt>
                <c:pt idx="1515">
                  <c:v>1753.3309999999999</c:v>
                </c:pt>
                <c:pt idx="1516">
                  <c:v>1753.472</c:v>
                </c:pt>
                <c:pt idx="1517">
                  <c:v>1755.9290000000001</c:v>
                </c:pt>
                <c:pt idx="1518">
                  <c:v>1756.971</c:v>
                </c:pt>
                <c:pt idx="1519">
                  <c:v>1758.3869999999999</c:v>
                </c:pt>
                <c:pt idx="1520">
                  <c:v>1759.9449999999999</c:v>
                </c:pt>
                <c:pt idx="1521">
                  <c:v>1760.6110000000001</c:v>
                </c:pt>
                <c:pt idx="1522">
                  <c:v>1760.845</c:v>
                </c:pt>
                <c:pt idx="1523">
                  <c:v>1761.33</c:v>
                </c:pt>
                <c:pt idx="1524">
                  <c:v>1763.3019999999999</c:v>
                </c:pt>
                <c:pt idx="1525">
                  <c:v>1764.252</c:v>
                </c:pt>
                <c:pt idx="1526">
                  <c:v>1765.76</c:v>
                </c:pt>
                <c:pt idx="1527">
                  <c:v>1766.961</c:v>
                </c:pt>
                <c:pt idx="1528">
                  <c:v>1767.8920000000001</c:v>
                </c:pt>
                <c:pt idx="1529">
                  <c:v>1768.2180000000001</c:v>
                </c:pt>
                <c:pt idx="1530">
                  <c:v>1768.414</c:v>
                </c:pt>
                <c:pt idx="1531">
                  <c:v>1768.9670000000001</c:v>
                </c:pt>
                <c:pt idx="1532">
                  <c:v>1770.73</c:v>
                </c:pt>
                <c:pt idx="1533">
                  <c:v>1771.4469999999999</c:v>
                </c:pt>
                <c:pt idx="1534">
                  <c:v>1773.1510000000001</c:v>
                </c:pt>
                <c:pt idx="1535">
                  <c:v>1773.2470000000001</c:v>
                </c:pt>
                <c:pt idx="1536">
                  <c:v>1774.989</c:v>
                </c:pt>
                <c:pt idx="1537">
                  <c:v>1775.7629999999999</c:v>
                </c:pt>
                <c:pt idx="1538">
                  <c:v>1777.664</c:v>
                </c:pt>
                <c:pt idx="1539">
                  <c:v>1778.28</c:v>
                </c:pt>
                <c:pt idx="1540">
                  <c:v>1778.5309999999999</c:v>
                </c:pt>
                <c:pt idx="1541">
                  <c:v>1780.797</c:v>
                </c:pt>
                <c:pt idx="1542">
                  <c:v>1782.0730000000001</c:v>
                </c:pt>
                <c:pt idx="1543">
                  <c:v>1783.3140000000001</c:v>
                </c:pt>
                <c:pt idx="1544">
                  <c:v>1785.1010000000001</c:v>
                </c:pt>
                <c:pt idx="1545">
                  <c:v>1785.614</c:v>
                </c:pt>
                <c:pt idx="1546">
                  <c:v>1785.83</c:v>
                </c:pt>
                <c:pt idx="1547">
                  <c:v>1786.3620000000001</c:v>
                </c:pt>
                <c:pt idx="1548">
                  <c:v>1788.347</c:v>
                </c:pt>
                <c:pt idx="1549">
                  <c:v>1789.1559999999999</c:v>
                </c:pt>
                <c:pt idx="1550">
                  <c:v>1790.864</c:v>
                </c:pt>
                <c:pt idx="1551">
                  <c:v>1791.075</c:v>
                </c:pt>
                <c:pt idx="1552">
                  <c:v>1792.6980000000001</c:v>
                </c:pt>
                <c:pt idx="1553">
                  <c:v>1793.3810000000001</c:v>
                </c:pt>
                <c:pt idx="1554">
                  <c:v>1795.059</c:v>
                </c:pt>
                <c:pt idx="1555">
                  <c:v>1795.8979999999999</c:v>
                </c:pt>
                <c:pt idx="1556">
                  <c:v>1796.239</c:v>
                </c:pt>
                <c:pt idx="1557">
                  <c:v>1797.05</c:v>
                </c:pt>
                <c:pt idx="1558">
                  <c:v>1798.415</c:v>
                </c:pt>
                <c:pt idx="1559">
                  <c:v>1800.931</c:v>
                </c:pt>
                <c:pt idx="1560">
                  <c:v>1803.0250000000001</c:v>
                </c:pt>
                <c:pt idx="1561">
                  <c:v>1803.3230000000001</c:v>
                </c:pt>
                <c:pt idx="1562">
                  <c:v>1803.4480000000001</c:v>
                </c:pt>
                <c:pt idx="1563">
                  <c:v>1803.7560000000001</c:v>
                </c:pt>
                <c:pt idx="1564">
                  <c:v>1804.6389999999999</c:v>
                </c:pt>
                <c:pt idx="1565">
                  <c:v>1805.9649999999999</c:v>
                </c:pt>
                <c:pt idx="1566">
                  <c:v>1806.864</c:v>
                </c:pt>
                <c:pt idx="1567">
                  <c:v>1808.482</c:v>
                </c:pt>
                <c:pt idx="1568">
                  <c:v>1809</c:v>
                </c:pt>
                <c:pt idx="1569">
                  <c:v>1810.999</c:v>
                </c:pt>
                <c:pt idx="1570">
                  <c:v>1812.454</c:v>
                </c:pt>
                <c:pt idx="1571">
                  <c:v>1813.5160000000001</c:v>
                </c:pt>
                <c:pt idx="1572">
                  <c:v>1813.9480000000001</c:v>
                </c:pt>
                <c:pt idx="1573">
                  <c:v>1814.9739999999999</c:v>
                </c:pt>
                <c:pt idx="1574">
                  <c:v>1816.0319999999999</c:v>
                </c:pt>
                <c:pt idx="1575">
                  <c:v>1817.49</c:v>
                </c:pt>
                <c:pt idx="1576">
                  <c:v>1818.549</c:v>
                </c:pt>
                <c:pt idx="1577">
                  <c:v>1820.9490000000001</c:v>
                </c:pt>
                <c:pt idx="1578">
                  <c:v>1821.0309999999999</c:v>
                </c:pt>
                <c:pt idx="1579">
                  <c:v>1821.066</c:v>
                </c:pt>
                <c:pt idx="1580">
                  <c:v>1821.1510000000001</c:v>
                </c:pt>
                <c:pt idx="1581">
                  <c:v>1823.5830000000001</c:v>
                </c:pt>
                <c:pt idx="1582">
                  <c:v>1824.5730000000001</c:v>
                </c:pt>
                <c:pt idx="1583">
                  <c:v>1826.1</c:v>
                </c:pt>
                <c:pt idx="1584">
                  <c:v>1828.616</c:v>
                </c:pt>
                <c:pt idx="1585">
                  <c:v>1829.8489999999999</c:v>
                </c:pt>
                <c:pt idx="1586">
                  <c:v>1831.6559999999999</c:v>
                </c:pt>
                <c:pt idx="1587">
                  <c:v>1832.8979999999999</c:v>
                </c:pt>
                <c:pt idx="1588">
                  <c:v>1833.65</c:v>
                </c:pt>
                <c:pt idx="1589">
                  <c:v>1835.1980000000001</c:v>
                </c:pt>
                <c:pt idx="1590">
                  <c:v>1836.1669999999999</c:v>
                </c:pt>
                <c:pt idx="1591">
                  <c:v>1838.546</c:v>
                </c:pt>
                <c:pt idx="1592">
                  <c:v>1841.2</c:v>
                </c:pt>
                <c:pt idx="1593">
                  <c:v>1843.7170000000001</c:v>
                </c:pt>
                <c:pt idx="1594">
                  <c:v>1844.848</c:v>
                </c:pt>
                <c:pt idx="1595">
                  <c:v>1845.8230000000001</c:v>
                </c:pt>
                <c:pt idx="1596">
                  <c:v>1846.2339999999999</c:v>
                </c:pt>
                <c:pt idx="1597">
                  <c:v>1847.2429999999999</c:v>
                </c:pt>
                <c:pt idx="1598">
                  <c:v>1848.751</c:v>
                </c:pt>
                <c:pt idx="1599">
                  <c:v>1849.365</c:v>
                </c:pt>
                <c:pt idx="1600">
                  <c:v>1850.8219999999999</c:v>
                </c:pt>
                <c:pt idx="1601">
                  <c:v>1852.9069999999999</c:v>
                </c:pt>
                <c:pt idx="1602">
                  <c:v>1853.7850000000001</c:v>
                </c:pt>
                <c:pt idx="1603">
                  <c:v>1856.3009999999999</c:v>
                </c:pt>
                <c:pt idx="1604">
                  <c:v>1856.4480000000001</c:v>
                </c:pt>
                <c:pt idx="1605">
                  <c:v>1856.797</c:v>
                </c:pt>
                <c:pt idx="1606">
                  <c:v>1858.818</c:v>
                </c:pt>
                <c:pt idx="1607">
                  <c:v>1859.99</c:v>
                </c:pt>
                <c:pt idx="1608">
                  <c:v>1861.335</c:v>
                </c:pt>
                <c:pt idx="1609">
                  <c:v>1862.7719999999999</c:v>
                </c:pt>
                <c:pt idx="1610">
                  <c:v>1863.5039999999999</c:v>
                </c:pt>
                <c:pt idx="1611">
                  <c:v>1863.5319999999999</c:v>
                </c:pt>
                <c:pt idx="1612">
                  <c:v>1864.6379999999999</c:v>
                </c:pt>
                <c:pt idx="1613">
                  <c:v>1866.3689999999999</c:v>
                </c:pt>
                <c:pt idx="1614">
                  <c:v>1867.0730000000001</c:v>
                </c:pt>
                <c:pt idx="1615">
                  <c:v>1868.7460000000001</c:v>
                </c:pt>
                <c:pt idx="1616">
                  <c:v>1868.886</c:v>
                </c:pt>
                <c:pt idx="1617">
                  <c:v>1870.615</c:v>
                </c:pt>
                <c:pt idx="1618">
                  <c:v>1871.402</c:v>
                </c:pt>
                <c:pt idx="1619">
                  <c:v>1873.335</c:v>
                </c:pt>
                <c:pt idx="1620">
                  <c:v>1873.9190000000001</c:v>
                </c:pt>
                <c:pt idx="1621">
                  <c:v>1874.1569999999999</c:v>
                </c:pt>
                <c:pt idx="1622">
                  <c:v>1874.721</c:v>
                </c:pt>
                <c:pt idx="1623">
                  <c:v>1876.4359999999999</c:v>
                </c:pt>
                <c:pt idx="1624">
                  <c:v>1877.6990000000001</c:v>
                </c:pt>
                <c:pt idx="1625">
                  <c:v>1881.24</c:v>
                </c:pt>
                <c:pt idx="1626">
                  <c:v>1881.47</c:v>
                </c:pt>
                <c:pt idx="1627">
                  <c:v>1882.0329999999999</c:v>
                </c:pt>
                <c:pt idx="1628">
                  <c:v>1883.9860000000001</c:v>
                </c:pt>
                <c:pt idx="1629">
                  <c:v>1884.7819999999999</c:v>
                </c:pt>
                <c:pt idx="1630">
                  <c:v>1886.5029999999999</c:v>
                </c:pt>
                <c:pt idx="1631">
                  <c:v>1886.67</c:v>
                </c:pt>
                <c:pt idx="1632">
                  <c:v>1888.3240000000001</c:v>
                </c:pt>
                <c:pt idx="1633">
                  <c:v>1889.02</c:v>
                </c:pt>
                <c:pt idx="1634">
                  <c:v>1890.73</c:v>
                </c:pt>
                <c:pt idx="1635">
                  <c:v>1891.537</c:v>
                </c:pt>
                <c:pt idx="1636">
                  <c:v>1891.865</c:v>
                </c:pt>
                <c:pt idx="1637">
                  <c:v>1892.645</c:v>
                </c:pt>
                <c:pt idx="1638">
                  <c:v>1894.0540000000001</c:v>
                </c:pt>
                <c:pt idx="1639">
                  <c:v>1895.4069999999999</c:v>
                </c:pt>
                <c:pt idx="1640">
                  <c:v>1896.57</c:v>
                </c:pt>
                <c:pt idx="1641">
                  <c:v>1898.9490000000001</c:v>
                </c:pt>
                <c:pt idx="1642">
                  <c:v>1899.087</c:v>
                </c:pt>
                <c:pt idx="1643">
                  <c:v>1899.4280000000001</c:v>
                </c:pt>
                <c:pt idx="1644">
                  <c:v>1901.604</c:v>
                </c:pt>
                <c:pt idx="1645">
                  <c:v>1902.49</c:v>
                </c:pt>
                <c:pt idx="1646">
                  <c:v>1904.1210000000001</c:v>
                </c:pt>
                <c:pt idx="1647">
                  <c:v>1904.5940000000001</c:v>
                </c:pt>
                <c:pt idx="1648">
                  <c:v>1906.0319999999999</c:v>
                </c:pt>
                <c:pt idx="1649">
                  <c:v>1906.6379999999999</c:v>
                </c:pt>
                <c:pt idx="1650">
                  <c:v>1908.125</c:v>
                </c:pt>
                <c:pt idx="1651">
                  <c:v>1909.155</c:v>
                </c:pt>
                <c:pt idx="1652">
                  <c:v>1909.5740000000001</c:v>
                </c:pt>
                <c:pt idx="1653">
                  <c:v>1910.569</c:v>
                </c:pt>
                <c:pt idx="1654">
                  <c:v>1911.671</c:v>
                </c:pt>
                <c:pt idx="1655">
                  <c:v>1913.116</c:v>
                </c:pt>
                <c:pt idx="1656">
                  <c:v>1914.1880000000001</c:v>
                </c:pt>
                <c:pt idx="1657">
                  <c:v>1916.5440000000001</c:v>
                </c:pt>
                <c:pt idx="1658">
                  <c:v>1916.6569999999999</c:v>
                </c:pt>
                <c:pt idx="1659">
                  <c:v>1916.7049999999999</c:v>
                </c:pt>
                <c:pt idx="1660">
                  <c:v>1916.8219999999999</c:v>
                </c:pt>
                <c:pt idx="1661">
                  <c:v>1919.222</c:v>
                </c:pt>
                <c:pt idx="1662">
                  <c:v>1920.1990000000001</c:v>
                </c:pt>
                <c:pt idx="1663">
                  <c:v>1920.806</c:v>
                </c:pt>
                <c:pt idx="1664">
                  <c:v>1921.739</c:v>
                </c:pt>
                <c:pt idx="1665">
                  <c:v>1922.518</c:v>
                </c:pt>
                <c:pt idx="1666">
                  <c:v>1923.741</c:v>
                </c:pt>
                <c:pt idx="1667">
                  <c:v>1924.2560000000001</c:v>
                </c:pt>
                <c:pt idx="1668">
                  <c:v>1925.52</c:v>
                </c:pt>
                <c:pt idx="1669">
                  <c:v>1926.7719999999999</c:v>
                </c:pt>
                <c:pt idx="1670">
                  <c:v>1927.2819999999999</c:v>
                </c:pt>
                <c:pt idx="1671">
                  <c:v>1928.4929999999999</c:v>
                </c:pt>
                <c:pt idx="1672">
                  <c:v>1929.289</c:v>
                </c:pt>
                <c:pt idx="1673">
                  <c:v>1930.8240000000001</c:v>
                </c:pt>
                <c:pt idx="1674">
                  <c:v>1931.806</c:v>
                </c:pt>
                <c:pt idx="1675">
                  <c:v>1934.2170000000001</c:v>
                </c:pt>
                <c:pt idx="1676">
                  <c:v>1934.3230000000001</c:v>
                </c:pt>
                <c:pt idx="1677">
                  <c:v>1934.366</c:v>
                </c:pt>
                <c:pt idx="1678">
                  <c:v>1934.4680000000001</c:v>
                </c:pt>
                <c:pt idx="1679">
                  <c:v>1936.84</c:v>
                </c:pt>
                <c:pt idx="1680">
                  <c:v>1937.9079999999999</c:v>
                </c:pt>
                <c:pt idx="1681">
                  <c:v>1939.356</c:v>
                </c:pt>
                <c:pt idx="1682">
                  <c:v>1940.443</c:v>
                </c:pt>
                <c:pt idx="1683">
                  <c:v>1941.873</c:v>
                </c:pt>
                <c:pt idx="1684">
                  <c:v>1942.915</c:v>
                </c:pt>
                <c:pt idx="1685">
                  <c:v>1944.39</c:v>
                </c:pt>
                <c:pt idx="1686">
                  <c:v>1944.991</c:v>
                </c:pt>
                <c:pt idx="1687">
                  <c:v>1946.4169999999999</c:v>
                </c:pt>
                <c:pt idx="1688">
                  <c:v>1946.9069999999999</c:v>
                </c:pt>
                <c:pt idx="1689">
                  <c:v>1948.5329999999999</c:v>
                </c:pt>
                <c:pt idx="1690">
                  <c:v>1949.424</c:v>
                </c:pt>
                <c:pt idx="1691">
                  <c:v>1951.6120000000001</c:v>
                </c:pt>
                <c:pt idx="1692">
                  <c:v>1952.3920000000001</c:v>
                </c:pt>
                <c:pt idx="1693">
                  <c:v>1954.4570000000001</c:v>
                </c:pt>
                <c:pt idx="1694">
                  <c:v>1955.616</c:v>
                </c:pt>
                <c:pt idx="1695">
                  <c:v>1956.9739999999999</c:v>
                </c:pt>
                <c:pt idx="1696">
                  <c:v>1958.367</c:v>
                </c:pt>
                <c:pt idx="1697">
                  <c:v>1959.1579999999999</c:v>
                </c:pt>
                <c:pt idx="1698">
                  <c:v>1959.491</c:v>
                </c:pt>
                <c:pt idx="1699">
                  <c:v>1959.6669999999999</c:v>
                </c:pt>
                <c:pt idx="1700">
                  <c:v>1960.0450000000001</c:v>
                </c:pt>
                <c:pt idx="1701">
                  <c:v>1961.8330000000001</c:v>
                </c:pt>
                <c:pt idx="1702">
                  <c:v>1963.3230000000001</c:v>
                </c:pt>
                <c:pt idx="1703">
                  <c:v>1964.162</c:v>
                </c:pt>
                <c:pt idx="1704">
                  <c:v>1965.1690000000001</c:v>
                </c:pt>
                <c:pt idx="1705">
                  <c:v>1966.491</c:v>
                </c:pt>
                <c:pt idx="1706">
                  <c:v>1967.5930000000001</c:v>
                </c:pt>
                <c:pt idx="1707">
                  <c:v>1968.82</c:v>
                </c:pt>
                <c:pt idx="1708">
                  <c:v>1970.2929999999999</c:v>
                </c:pt>
                <c:pt idx="1709">
                  <c:v>1971.8620000000001</c:v>
                </c:pt>
                <c:pt idx="1710">
                  <c:v>1973.4780000000001</c:v>
                </c:pt>
                <c:pt idx="1711">
                  <c:v>1975.4169999999999</c:v>
                </c:pt>
                <c:pt idx="1712">
                  <c:v>1975.807</c:v>
                </c:pt>
                <c:pt idx="1713">
                  <c:v>1976.1320000000001</c:v>
                </c:pt>
                <c:pt idx="1714">
                  <c:v>1978.136</c:v>
                </c:pt>
                <c:pt idx="1715">
                  <c:v>1979.7059999999999</c:v>
                </c:pt>
                <c:pt idx="1716">
                  <c:v>1979.9690000000001</c:v>
                </c:pt>
                <c:pt idx="1717">
                  <c:v>1980.402</c:v>
                </c:pt>
                <c:pt idx="1718">
                  <c:v>1980.4649999999999</c:v>
                </c:pt>
                <c:pt idx="1719">
                  <c:v>1980.5409999999999</c:v>
                </c:pt>
                <c:pt idx="1720">
                  <c:v>1982.7940000000001</c:v>
                </c:pt>
                <c:pt idx="1721">
                  <c:v>1984.672</c:v>
                </c:pt>
                <c:pt idx="1722">
                  <c:v>1985.123</c:v>
                </c:pt>
                <c:pt idx="1723">
                  <c:v>1985.665</c:v>
                </c:pt>
                <c:pt idx="1724">
                  <c:v>1987.452</c:v>
                </c:pt>
                <c:pt idx="1725">
                  <c:v>1988.941</c:v>
                </c:pt>
                <c:pt idx="1726">
                  <c:v>1989.7809999999999</c:v>
                </c:pt>
                <c:pt idx="1727">
                  <c:v>1990.789</c:v>
                </c:pt>
                <c:pt idx="1728">
                  <c:v>1992.11</c:v>
                </c:pt>
                <c:pt idx="1729">
                  <c:v>1994.4390000000001</c:v>
                </c:pt>
                <c:pt idx="1730">
                  <c:v>1995.913</c:v>
                </c:pt>
                <c:pt idx="1731">
                  <c:v>1997.481</c:v>
                </c:pt>
                <c:pt idx="1732">
                  <c:v>1999.097</c:v>
                </c:pt>
                <c:pt idx="1733">
                  <c:v>2001.037</c:v>
                </c:pt>
                <c:pt idx="1734">
                  <c:v>2001.4259999999999</c:v>
                </c:pt>
                <c:pt idx="1735">
                  <c:v>2001.751</c:v>
                </c:pt>
                <c:pt idx="1736">
                  <c:v>2003.7550000000001</c:v>
                </c:pt>
                <c:pt idx="1737">
                  <c:v>2005.319</c:v>
                </c:pt>
                <c:pt idx="1738">
                  <c:v>2006.02</c:v>
                </c:pt>
                <c:pt idx="1739">
                  <c:v>2006.0840000000001</c:v>
                </c:pt>
                <c:pt idx="1740">
                  <c:v>2008.413</c:v>
                </c:pt>
                <c:pt idx="1741">
                  <c:v>2010.742</c:v>
                </c:pt>
                <c:pt idx="1742">
                  <c:v>2011.2840000000001</c:v>
                </c:pt>
                <c:pt idx="1743">
                  <c:v>2013.0709999999999</c:v>
                </c:pt>
                <c:pt idx="1744">
                  <c:v>2014.56</c:v>
                </c:pt>
                <c:pt idx="1745">
                  <c:v>2015.4</c:v>
                </c:pt>
                <c:pt idx="1746">
                  <c:v>2016.4079999999999</c:v>
                </c:pt>
                <c:pt idx="1747">
                  <c:v>2018.83</c:v>
                </c:pt>
                <c:pt idx="1748">
                  <c:v>2020.058</c:v>
                </c:pt>
                <c:pt idx="1749">
                  <c:v>2021.5319999999999</c:v>
                </c:pt>
                <c:pt idx="1750">
                  <c:v>2022.3869999999999</c:v>
                </c:pt>
                <c:pt idx="1751">
                  <c:v>2023.0989999999999</c:v>
                </c:pt>
                <c:pt idx="1752">
                  <c:v>2026.6559999999999</c:v>
                </c:pt>
                <c:pt idx="1753">
                  <c:v>2027.0450000000001</c:v>
                </c:pt>
                <c:pt idx="1754">
                  <c:v>2027.3689999999999</c:v>
                </c:pt>
                <c:pt idx="1755">
                  <c:v>2029.374</c:v>
                </c:pt>
                <c:pt idx="1756">
                  <c:v>2030.932</c:v>
                </c:pt>
                <c:pt idx="1757">
                  <c:v>2031.6389999999999</c:v>
                </c:pt>
                <c:pt idx="1758">
                  <c:v>2031.703</c:v>
                </c:pt>
                <c:pt idx="1759">
                  <c:v>2031.78</c:v>
                </c:pt>
                <c:pt idx="1760">
                  <c:v>2034.0319999999999</c:v>
                </c:pt>
                <c:pt idx="1761">
                  <c:v>2035.9079999999999</c:v>
                </c:pt>
                <c:pt idx="1762">
                  <c:v>2036.3610000000001</c:v>
                </c:pt>
                <c:pt idx="1763">
                  <c:v>2038.69</c:v>
                </c:pt>
                <c:pt idx="1764">
                  <c:v>2039.8989999999999</c:v>
                </c:pt>
                <c:pt idx="1765">
                  <c:v>2040.1780000000001</c:v>
                </c:pt>
                <c:pt idx="1766">
                  <c:v>2041.019</c:v>
                </c:pt>
                <c:pt idx="1767">
                  <c:v>2042.028</c:v>
                </c:pt>
                <c:pt idx="1768">
                  <c:v>2043.348</c:v>
                </c:pt>
                <c:pt idx="1769">
                  <c:v>2044.4480000000001</c:v>
                </c:pt>
                <c:pt idx="1770">
                  <c:v>2045.6769999999999</c:v>
                </c:pt>
                <c:pt idx="1771">
                  <c:v>2047.152</c:v>
                </c:pt>
                <c:pt idx="1772">
                  <c:v>2048.0059999999999</c:v>
                </c:pt>
                <c:pt idx="1773">
                  <c:v>2052.2759999999998</c:v>
                </c:pt>
                <c:pt idx="1774">
                  <c:v>2056.5450000000001</c:v>
                </c:pt>
                <c:pt idx="1775">
                  <c:v>2057.3220000000001</c:v>
                </c:pt>
                <c:pt idx="1776">
                  <c:v>2057.4</c:v>
                </c:pt>
                <c:pt idx="1777">
                  <c:v>2059.6509999999998</c:v>
                </c:pt>
                <c:pt idx="1778">
                  <c:v>2061.527</c:v>
                </c:pt>
                <c:pt idx="1779">
                  <c:v>2061.98</c:v>
                </c:pt>
                <c:pt idx="1780">
                  <c:v>2062.5230000000001</c:v>
                </c:pt>
                <c:pt idx="1781">
                  <c:v>2064.3090000000002</c:v>
                </c:pt>
                <c:pt idx="1782">
                  <c:v>2067.6480000000001</c:v>
                </c:pt>
                <c:pt idx="1783">
                  <c:v>2068.9670000000001</c:v>
                </c:pt>
                <c:pt idx="1784">
                  <c:v>2070.0659999999998</c:v>
                </c:pt>
                <c:pt idx="1785">
                  <c:v>2071.2959999999998</c:v>
                </c:pt>
                <c:pt idx="1786">
                  <c:v>2072.7710000000002</c:v>
                </c:pt>
                <c:pt idx="1787">
                  <c:v>2073.625</c:v>
                </c:pt>
                <c:pt idx="1788">
                  <c:v>2074.3359999999998</c:v>
                </c:pt>
                <c:pt idx="1789">
                  <c:v>2075.9540000000002</c:v>
                </c:pt>
                <c:pt idx="1790">
                  <c:v>2077.895</c:v>
                </c:pt>
                <c:pt idx="1791">
                  <c:v>2078.2829999999999</c:v>
                </c:pt>
                <c:pt idx="1792">
                  <c:v>2078.6060000000002</c:v>
                </c:pt>
                <c:pt idx="1793">
                  <c:v>2080.6120000000001</c:v>
                </c:pt>
                <c:pt idx="1794">
                  <c:v>2082.1579999999999</c:v>
                </c:pt>
                <c:pt idx="1795">
                  <c:v>2082.8760000000002</c:v>
                </c:pt>
                <c:pt idx="1796">
                  <c:v>2082.9409999999998</c:v>
                </c:pt>
                <c:pt idx="1797">
                  <c:v>2083.0189999999998</c:v>
                </c:pt>
                <c:pt idx="1798">
                  <c:v>2085.27</c:v>
                </c:pt>
                <c:pt idx="1799">
                  <c:v>2087.145</c:v>
                </c:pt>
                <c:pt idx="1800">
                  <c:v>2087.5990000000002</c:v>
                </c:pt>
                <c:pt idx="1801">
                  <c:v>2088.143</c:v>
                </c:pt>
                <c:pt idx="1802">
                  <c:v>2089.9279999999999</c:v>
                </c:pt>
                <c:pt idx="1803">
                  <c:v>2091.415</c:v>
                </c:pt>
                <c:pt idx="1804">
                  <c:v>2092.2570000000001</c:v>
                </c:pt>
                <c:pt idx="1805">
                  <c:v>2093.2669999999998</c:v>
                </c:pt>
                <c:pt idx="1806">
                  <c:v>2095.6849999999999</c:v>
                </c:pt>
                <c:pt idx="1807">
                  <c:v>2096.915</c:v>
                </c:pt>
                <c:pt idx="1808">
                  <c:v>2098.3910000000001</c:v>
                </c:pt>
                <c:pt idx="1809">
                  <c:v>2099.2440000000001</c:v>
                </c:pt>
                <c:pt idx="1810">
                  <c:v>2099.9549999999999</c:v>
                </c:pt>
                <c:pt idx="1811">
                  <c:v>2101.5729999999999</c:v>
                </c:pt>
                <c:pt idx="1812">
                  <c:v>2103.5149999999999</c:v>
                </c:pt>
                <c:pt idx="1813">
                  <c:v>2103.902</c:v>
                </c:pt>
                <c:pt idx="1814">
                  <c:v>2104.2240000000002</c:v>
                </c:pt>
                <c:pt idx="1815">
                  <c:v>2106.2310000000002</c:v>
                </c:pt>
                <c:pt idx="1816">
                  <c:v>2107.7710000000002</c:v>
                </c:pt>
                <c:pt idx="1817">
                  <c:v>2108.4940000000001</c:v>
                </c:pt>
                <c:pt idx="1818">
                  <c:v>2108.56</c:v>
                </c:pt>
                <c:pt idx="1819">
                  <c:v>2108.6390000000001</c:v>
                </c:pt>
                <c:pt idx="1820">
                  <c:v>2110.8890000000001</c:v>
                </c:pt>
                <c:pt idx="1821">
                  <c:v>2112.7640000000001</c:v>
                </c:pt>
                <c:pt idx="1822">
                  <c:v>2113.7629999999999</c:v>
                </c:pt>
                <c:pt idx="1823">
                  <c:v>2117.0329999999999</c:v>
                </c:pt>
                <c:pt idx="1824">
                  <c:v>2117.8760000000002</c:v>
                </c:pt>
                <c:pt idx="1825">
                  <c:v>2118.8870000000002</c:v>
                </c:pt>
                <c:pt idx="1826">
                  <c:v>2120.2049999999999</c:v>
                </c:pt>
                <c:pt idx="1827">
                  <c:v>2121.3029999999999</c:v>
                </c:pt>
                <c:pt idx="1828">
                  <c:v>2122.5340000000001</c:v>
                </c:pt>
                <c:pt idx="1829">
                  <c:v>2124.011</c:v>
                </c:pt>
                <c:pt idx="1830">
                  <c:v>2127.192</c:v>
                </c:pt>
                <c:pt idx="1831">
                  <c:v>2129.5210000000002</c:v>
                </c:pt>
                <c:pt idx="1832">
                  <c:v>2129.8429999999998</c:v>
                </c:pt>
                <c:pt idx="1833">
                  <c:v>2131.85</c:v>
                </c:pt>
                <c:pt idx="1834">
                  <c:v>2133.3829999999998</c:v>
                </c:pt>
                <c:pt idx="1835">
                  <c:v>2134.1790000000001</c:v>
                </c:pt>
                <c:pt idx="1836">
                  <c:v>2136.5079999999998</c:v>
                </c:pt>
                <c:pt idx="1837">
                  <c:v>2138.3820000000001</c:v>
                </c:pt>
                <c:pt idx="1838">
                  <c:v>2138.837</c:v>
                </c:pt>
                <c:pt idx="1839">
                  <c:v>2139.3820000000001</c:v>
                </c:pt>
                <c:pt idx="1840">
                  <c:v>2141.6010000000001</c:v>
                </c:pt>
                <c:pt idx="1841">
                  <c:v>2142.6750000000002</c:v>
                </c:pt>
                <c:pt idx="1842">
                  <c:v>2143.491</c:v>
                </c:pt>
                <c:pt idx="1843">
                  <c:v>2145.8150000000001</c:v>
                </c:pt>
                <c:pt idx="1844">
                  <c:v>2147.038</c:v>
                </c:pt>
                <c:pt idx="1845">
                  <c:v>2148.14</c:v>
                </c:pt>
                <c:pt idx="1846">
                  <c:v>2149.3969999999999</c:v>
                </c:pt>
                <c:pt idx="1847">
                  <c:v>2150.4639999999999</c:v>
                </c:pt>
                <c:pt idx="1848">
                  <c:v>2151.4</c:v>
                </c:pt>
                <c:pt idx="1849">
                  <c:v>2152.7890000000002</c:v>
                </c:pt>
                <c:pt idx="1850">
                  <c:v>2155.1129999999998</c:v>
                </c:pt>
                <c:pt idx="1851">
                  <c:v>2155.7629999999999</c:v>
                </c:pt>
                <c:pt idx="1852">
                  <c:v>2156.386</c:v>
                </c:pt>
                <c:pt idx="1853">
                  <c:v>2157.4380000000001</c:v>
                </c:pt>
                <c:pt idx="1854">
                  <c:v>2159.3470000000002</c:v>
                </c:pt>
                <c:pt idx="1855">
                  <c:v>2159.7620000000002</c:v>
                </c:pt>
                <c:pt idx="1856">
                  <c:v>2160.1260000000002</c:v>
                </c:pt>
                <c:pt idx="1857">
                  <c:v>2162.0859999999998</c:v>
                </c:pt>
                <c:pt idx="1858">
                  <c:v>2164.4110000000001</c:v>
                </c:pt>
                <c:pt idx="1859">
                  <c:v>2164.4879999999998</c:v>
                </c:pt>
                <c:pt idx="1860">
                  <c:v>2165.6709999999998</c:v>
                </c:pt>
                <c:pt idx="1861">
                  <c:v>2166.7350000000001</c:v>
                </c:pt>
                <c:pt idx="1862">
                  <c:v>2168.8510000000001</c:v>
                </c:pt>
                <c:pt idx="1863">
                  <c:v>2169.06</c:v>
                </c:pt>
                <c:pt idx="1864">
                  <c:v>2171.384</c:v>
                </c:pt>
                <c:pt idx="1865">
                  <c:v>2173.2139999999999</c:v>
                </c:pt>
                <c:pt idx="1866">
                  <c:v>2173.7080000000001</c:v>
                </c:pt>
                <c:pt idx="1867">
                  <c:v>2174.2730000000001</c:v>
                </c:pt>
                <c:pt idx="1868">
                  <c:v>2176.0329999999999</c:v>
                </c:pt>
                <c:pt idx="1869">
                  <c:v>2177.576</c:v>
                </c:pt>
                <c:pt idx="1870">
                  <c:v>2178.357</c:v>
                </c:pt>
                <c:pt idx="1871">
                  <c:v>2179.248</c:v>
                </c:pt>
                <c:pt idx="1872">
                  <c:v>2180.6819999999998</c:v>
                </c:pt>
                <c:pt idx="1873">
                  <c:v>2181.9389999999999</c:v>
                </c:pt>
                <c:pt idx="1874">
                  <c:v>2183.0059999999999</c:v>
                </c:pt>
                <c:pt idx="1875">
                  <c:v>2184.223</c:v>
                </c:pt>
                <c:pt idx="1876">
                  <c:v>2185.33</c:v>
                </c:pt>
                <c:pt idx="1877">
                  <c:v>2186.3020000000001</c:v>
                </c:pt>
                <c:pt idx="1878">
                  <c:v>2187.6550000000002</c:v>
                </c:pt>
                <c:pt idx="1879">
                  <c:v>2189.1979999999999</c:v>
                </c:pt>
                <c:pt idx="1880">
                  <c:v>2189.9789999999998</c:v>
                </c:pt>
                <c:pt idx="1881">
                  <c:v>2190.6640000000002</c:v>
                </c:pt>
                <c:pt idx="1882">
                  <c:v>2192.3040000000001</c:v>
                </c:pt>
                <c:pt idx="1883">
                  <c:v>2194.1729999999998</c:v>
                </c:pt>
                <c:pt idx="1884">
                  <c:v>2194.6280000000002</c:v>
                </c:pt>
                <c:pt idx="1885">
                  <c:v>2195.027</c:v>
                </c:pt>
                <c:pt idx="1886">
                  <c:v>2196.9520000000002</c:v>
                </c:pt>
                <c:pt idx="1887">
                  <c:v>2199.1480000000001</c:v>
                </c:pt>
                <c:pt idx="1888">
                  <c:v>2199.277</c:v>
                </c:pt>
                <c:pt idx="1889">
                  <c:v>2199.39</c:v>
                </c:pt>
                <c:pt idx="1890">
                  <c:v>2201.1129999999998</c:v>
                </c:pt>
                <c:pt idx="1891">
                  <c:v>2201.6010000000001</c:v>
                </c:pt>
                <c:pt idx="1892">
                  <c:v>2203.752</c:v>
                </c:pt>
                <c:pt idx="1893">
                  <c:v>2203.9259999999999</c:v>
                </c:pt>
                <c:pt idx="1894">
                  <c:v>2204.123</c:v>
                </c:pt>
                <c:pt idx="1895">
                  <c:v>2206.25</c:v>
                </c:pt>
                <c:pt idx="1896">
                  <c:v>2208.1149999999998</c:v>
                </c:pt>
                <c:pt idx="1897">
                  <c:v>2208.5749999999998</c:v>
                </c:pt>
                <c:pt idx="1898">
                  <c:v>2209.098</c:v>
                </c:pt>
                <c:pt idx="1899">
                  <c:v>2210.8989999999999</c:v>
                </c:pt>
                <c:pt idx="1900">
                  <c:v>2212.4780000000001</c:v>
                </c:pt>
                <c:pt idx="1901">
                  <c:v>2213.223</c:v>
                </c:pt>
                <c:pt idx="1902">
                  <c:v>2214.0729999999999</c:v>
                </c:pt>
                <c:pt idx="1903">
                  <c:v>2215.5479999999998</c:v>
                </c:pt>
                <c:pt idx="1904">
                  <c:v>2215.6410000000001</c:v>
                </c:pt>
                <c:pt idx="1905">
                  <c:v>2216.8409999999999</c:v>
                </c:pt>
                <c:pt idx="1906">
                  <c:v>2217.2449999999999</c:v>
                </c:pt>
                <c:pt idx="1907">
                  <c:v>2219.0479999999998</c:v>
                </c:pt>
                <c:pt idx="1908">
                  <c:v>2220.1970000000001</c:v>
                </c:pt>
                <c:pt idx="1909">
                  <c:v>2222.5210000000002</c:v>
                </c:pt>
                <c:pt idx="1910">
                  <c:v>2224.0230000000001</c:v>
                </c:pt>
                <c:pt idx="1911">
                  <c:v>2225.5659999999998</c:v>
                </c:pt>
                <c:pt idx="1912">
                  <c:v>2228.9989999999998</c:v>
                </c:pt>
                <c:pt idx="1913">
                  <c:v>2229.4940000000001</c:v>
                </c:pt>
                <c:pt idx="1914">
                  <c:v>2229.9290000000001</c:v>
                </c:pt>
                <c:pt idx="1915">
                  <c:v>2231.819</c:v>
                </c:pt>
                <c:pt idx="1916">
                  <c:v>2233.9740000000002</c:v>
                </c:pt>
                <c:pt idx="1917">
                  <c:v>2234.143</c:v>
                </c:pt>
                <c:pt idx="1918">
                  <c:v>2234.2910000000002</c:v>
                </c:pt>
                <c:pt idx="1919">
                  <c:v>2236.4670000000001</c:v>
                </c:pt>
                <c:pt idx="1920">
                  <c:v>2236.5540000000001</c:v>
                </c:pt>
                <c:pt idx="1921">
                  <c:v>2238.654</c:v>
                </c:pt>
                <c:pt idx="1922">
                  <c:v>2238.7919999999999</c:v>
                </c:pt>
                <c:pt idx="1923">
                  <c:v>2238.9490000000001</c:v>
                </c:pt>
                <c:pt idx="1924">
                  <c:v>2241.116</c:v>
                </c:pt>
                <c:pt idx="1925">
                  <c:v>2243.0169999999998</c:v>
                </c:pt>
                <c:pt idx="1926">
                  <c:v>2243.924</c:v>
                </c:pt>
                <c:pt idx="1927">
                  <c:v>2247.3789999999999</c:v>
                </c:pt>
                <c:pt idx="1928">
                  <c:v>2248.0889999999999</c:v>
                </c:pt>
                <c:pt idx="1929">
                  <c:v>2248.8989999999999</c:v>
                </c:pt>
                <c:pt idx="1930">
                  <c:v>2250.4140000000002</c:v>
                </c:pt>
                <c:pt idx="1931">
                  <c:v>2251.7420000000002</c:v>
                </c:pt>
                <c:pt idx="1932">
                  <c:v>2252.7379999999998</c:v>
                </c:pt>
                <c:pt idx="1933">
                  <c:v>2253.8739999999998</c:v>
                </c:pt>
                <c:pt idx="1934">
                  <c:v>2255.0630000000001</c:v>
                </c:pt>
                <c:pt idx="1935">
                  <c:v>2257.3870000000002</c:v>
                </c:pt>
                <c:pt idx="1936">
                  <c:v>2259.7109999999998</c:v>
                </c:pt>
                <c:pt idx="1937">
                  <c:v>2260.4679999999998</c:v>
                </c:pt>
                <c:pt idx="1938">
                  <c:v>2262.0360000000001</c:v>
                </c:pt>
                <c:pt idx="1939">
                  <c:v>2263.8249999999998</c:v>
                </c:pt>
                <c:pt idx="1940">
                  <c:v>2264.36</c:v>
                </c:pt>
                <c:pt idx="1941">
                  <c:v>2264.83</c:v>
                </c:pt>
                <c:pt idx="1942">
                  <c:v>2266.6849999999999</c:v>
                </c:pt>
                <c:pt idx="1943">
                  <c:v>2268.8000000000002</c:v>
                </c:pt>
                <c:pt idx="1944">
                  <c:v>2269.009</c:v>
                </c:pt>
                <c:pt idx="1945">
                  <c:v>2269.1930000000002</c:v>
                </c:pt>
                <c:pt idx="1946">
                  <c:v>2271.3339999999998</c:v>
                </c:pt>
                <c:pt idx="1947">
                  <c:v>2271.9949999999999</c:v>
                </c:pt>
                <c:pt idx="1948">
                  <c:v>2273.556</c:v>
                </c:pt>
                <c:pt idx="1949">
                  <c:v>2273.6579999999999</c:v>
                </c:pt>
                <c:pt idx="1950">
                  <c:v>2273.7750000000001</c:v>
                </c:pt>
                <c:pt idx="1951">
                  <c:v>2275.982</c:v>
                </c:pt>
                <c:pt idx="1952">
                  <c:v>2276.6480000000001</c:v>
                </c:pt>
                <c:pt idx="1953">
                  <c:v>2277.9180000000001</c:v>
                </c:pt>
                <c:pt idx="1954">
                  <c:v>2278.3069999999998</c:v>
                </c:pt>
                <c:pt idx="1955">
                  <c:v>2278.75</c:v>
                </c:pt>
                <c:pt idx="1956">
                  <c:v>2280.6309999999999</c:v>
                </c:pt>
                <c:pt idx="1957">
                  <c:v>2282.2809999999999</c:v>
                </c:pt>
                <c:pt idx="1958">
                  <c:v>2283.7249999999999</c:v>
                </c:pt>
                <c:pt idx="1959">
                  <c:v>2285.2800000000002</c:v>
                </c:pt>
                <c:pt idx="1960">
                  <c:v>2286.6439999999998</c:v>
                </c:pt>
                <c:pt idx="1961">
                  <c:v>2287.605</c:v>
                </c:pt>
                <c:pt idx="1962">
                  <c:v>2288.6999999999998</c:v>
                </c:pt>
                <c:pt idx="1963">
                  <c:v>2289.9290000000001</c:v>
                </c:pt>
                <c:pt idx="1964">
                  <c:v>2291.0059999999999</c:v>
                </c:pt>
                <c:pt idx="1965">
                  <c:v>2293.6750000000002</c:v>
                </c:pt>
                <c:pt idx="1966">
                  <c:v>2295.3690000000001</c:v>
                </c:pt>
                <c:pt idx="1967">
                  <c:v>2296.902</c:v>
                </c:pt>
                <c:pt idx="1968">
                  <c:v>2298.65</c:v>
                </c:pt>
                <c:pt idx="1969">
                  <c:v>2299.2260000000001</c:v>
                </c:pt>
                <c:pt idx="1970">
                  <c:v>2299.732</c:v>
                </c:pt>
                <c:pt idx="1971">
                  <c:v>2301.5509999999999</c:v>
                </c:pt>
                <c:pt idx="1972">
                  <c:v>2303.625</c:v>
                </c:pt>
                <c:pt idx="1973">
                  <c:v>2303.875</c:v>
                </c:pt>
                <c:pt idx="1974">
                  <c:v>2304.0949999999998</c:v>
                </c:pt>
                <c:pt idx="1975">
                  <c:v>2306.1999999999998</c:v>
                </c:pt>
                <c:pt idx="1976">
                  <c:v>2307.4369999999999</c:v>
                </c:pt>
                <c:pt idx="1977">
                  <c:v>2307.607</c:v>
                </c:pt>
                <c:pt idx="1978">
                  <c:v>2307.8290000000002</c:v>
                </c:pt>
                <c:pt idx="1979">
                  <c:v>2308.4899999999998</c:v>
                </c:pt>
                <c:pt idx="1980">
                  <c:v>2308.5230000000001</c:v>
                </c:pt>
                <c:pt idx="1981">
                  <c:v>2308.56</c:v>
                </c:pt>
                <c:pt idx="1982">
                  <c:v>2310.846</c:v>
                </c:pt>
                <c:pt idx="1983">
                  <c:v>2312.913</c:v>
                </c:pt>
                <c:pt idx="1984">
                  <c:v>2313.1680000000001</c:v>
                </c:pt>
                <c:pt idx="1985">
                  <c:v>2313.4499999999998</c:v>
                </c:pt>
                <c:pt idx="1986">
                  <c:v>2315.4899999999998</c:v>
                </c:pt>
                <c:pt idx="1987">
                  <c:v>2317.3359999999998</c:v>
                </c:pt>
                <c:pt idx="1988">
                  <c:v>2317.8130000000001</c:v>
                </c:pt>
                <c:pt idx="1989">
                  <c:v>2318.34</c:v>
                </c:pt>
                <c:pt idx="1990">
                  <c:v>2320.1350000000002</c:v>
                </c:pt>
                <c:pt idx="1991">
                  <c:v>2321.759</c:v>
                </c:pt>
                <c:pt idx="1992">
                  <c:v>2322.4569999999999</c:v>
                </c:pt>
                <c:pt idx="1993">
                  <c:v>2323.23</c:v>
                </c:pt>
                <c:pt idx="1994">
                  <c:v>2324.7800000000002</c:v>
                </c:pt>
                <c:pt idx="1995">
                  <c:v>2326.181</c:v>
                </c:pt>
                <c:pt idx="1996">
                  <c:v>2327.1019999999999</c:v>
                </c:pt>
                <c:pt idx="1997">
                  <c:v>2328.12</c:v>
                </c:pt>
                <c:pt idx="1998">
                  <c:v>2329.424</c:v>
                </c:pt>
                <c:pt idx="1999">
                  <c:v>2330.6039999999998</c:v>
                </c:pt>
                <c:pt idx="2000">
                  <c:v>2331.7469999999998</c:v>
                </c:pt>
                <c:pt idx="2001">
                  <c:v>2333.0100000000002</c:v>
                </c:pt>
                <c:pt idx="2002">
                  <c:v>2334.069</c:v>
                </c:pt>
                <c:pt idx="2003">
                  <c:v>2334.5079999999998</c:v>
                </c:pt>
                <c:pt idx="2004">
                  <c:v>2335.027</c:v>
                </c:pt>
                <c:pt idx="2005">
                  <c:v>2336.3910000000001</c:v>
                </c:pt>
                <c:pt idx="2006">
                  <c:v>2337.9</c:v>
                </c:pt>
                <c:pt idx="2007">
                  <c:v>2338.7139999999999</c:v>
                </c:pt>
                <c:pt idx="2008">
                  <c:v>2341.0360000000001</c:v>
                </c:pt>
                <c:pt idx="2009">
                  <c:v>2342.79</c:v>
                </c:pt>
                <c:pt idx="2010">
                  <c:v>2343.3580000000002</c:v>
                </c:pt>
                <c:pt idx="2011">
                  <c:v>2345.681</c:v>
                </c:pt>
                <c:pt idx="2012">
                  <c:v>2346.1419999999998</c:v>
                </c:pt>
                <c:pt idx="2013">
                  <c:v>2348.0030000000002</c:v>
                </c:pt>
                <c:pt idx="2014">
                  <c:v>2348.2950000000001</c:v>
                </c:pt>
                <c:pt idx="2015">
                  <c:v>2350.3249999999998</c:v>
                </c:pt>
                <c:pt idx="2016">
                  <c:v>2352.5700000000002</c:v>
                </c:pt>
                <c:pt idx="2017">
                  <c:v>2352.7179999999998</c:v>
                </c:pt>
                <c:pt idx="2018">
                  <c:v>2354.123</c:v>
                </c:pt>
                <c:pt idx="2019">
                  <c:v>2354.9699999999998</c:v>
                </c:pt>
                <c:pt idx="2020">
                  <c:v>2357.2930000000001</c:v>
                </c:pt>
                <c:pt idx="2021">
                  <c:v>2359.6149999999998</c:v>
                </c:pt>
                <c:pt idx="2022">
                  <c:v>2361.5639999999999</c:v>
                </c:pt>
                <c:pt idx="2023">
                  <c:v>2361.9369999999999</c:v>
                </c:pt>
                <c:pt idx="2024">
                  <c:v>2362.35</c:v>
                </c:pt>
                <c:pt idx="2025">
                  <c:v>2364.2600000000002</c:v>
                </c:pt>
                <c:pt idx="2026">
                  <c:v>2365.9870000000001</c:v>
                </c:pt>
                <c:pt idx="2027">
                  <c:v>2366.5819999999999</c:v>
                </c:pt>
                <c:pt idx="2028">
                  <c:v>2367.2399999999998</c:v>
                </c:pt>
                <c:pt idx="2029">
                  <c:v>2368.904</c:v>
                </c:pt>
                <c:pt idx="2030">
                  <c:v>2370.4090000000001</c:v>
                </c:pt>
                <c:pt idx="2031">
                  <c:v>2371.2269999999999</c:v>
                </c:pt>
                <c:pt idx="2032">
                  <c:v>2372.13</c:v>
                </c:pt>
                <c:pt idx="2033">
                  <c:v>2373.549</c:v>
                </c:pt>
                <c:pt idx="2034">
                  <c:v>2375.8710000000001</c:v>
                </c:pt>
                <c:pt idx="2035">
                  <c:v>2377.02</c:v>
                </c:pt>
                <c:pt idx="2036">
                  <c:v>2378.194</c:v>
                </c:pt>
                <c:pt idx="2037">
                  <c:v>2378.4740000000002</c:v>
                </c:pt>
                <c:pt idx="2038">
                  <c:v>2380.5129999999999</c:v>
                </c:pt>
                <c:pt idx="2039">
                  <c:v>2381.7040000000002</c:v>
                </c:pt>
                <c:pt idx="2040">
                  <c:v>2383.9830000000002</c:v>
                </c:pt>
                <c:pt idx="2041">
                  <c:v>2385.1529999999998</c:v>
                </c:pt>
                <c:pt idx="2042">
                  <c:v>2386.3009999999999</c:v>
                </c:pt>
                <c:pt idx="2043">
                  <c:v>2387.4720000000002</c:v>
                </c:pt>
                <c:pt idx="2044">
                  <c:v>2388.665</c:v>
                </c:pt>
                <c:pt idx="2045">
                  <c:v>2389.6610000000001</c:v>
                </c:pt>
                <c:pt idx="2046">
                  <c:v>2389.7919999999999</c:v>
                </c:pt>
                <c:pt idx="2047">
                  <c:v>2390.8980000000001</c:v>
                </c:pt>
                <c:pt idx="2048">
                  <c:v>2392.1109999999999</c:v>
                </c:pt>
                <c:pt idx="2049">
                  <c:v>2393.346</c:v>
                </c:pt>
                <c:pt idx="2050">
                  <c:v>2394.431</c:v>
                </c:pt>
                <c:pt idx="2051">
                  <c:v>2395.4949999999999</c:v>
                </c:pt>
                <c:pt idx="2052">
                  <c:v>2396.75</c:v>
                </c:pt>
                <c:pt idx="2053">
                  <c:v>2398.0279999999998</c:v>
                </c:pt>
                <c:pt idx="2054">
                  <c:v>2400.0920000000001</c:v>
                </c:pt>
                <c:pt idx="2055">
                  <c:v>2401.3890000000001</c:v>
                </c:pt>
                <c:pt idx="2056">
                  <c:v>2403.7089999999998</c:v>
                </c:pt>
                <c:pt idx="2057">
                  <c:v>2404.6889999999999</c:v>
                </c:pt>
                <c:pt idx="2058">
                  <c:v>2406.0279999999998</c:v>
                </c:pt>
                <c:pt idx="2059">
                  <c:v>2407.3919999999998</c:v>
                </c:pt>
                <c:pt idx="2060">
                  <c:v>2408.348</c:v>
                </c:pt>
                <c:pt idx="2061">
                  <c:v>2409.2860000000001</c:v>
                </c:pt>
                <c:pt idx="2062">
                  <c:v>2410.6669999999999</c:v>
                </c:pt>
                <c:pt idx="2063">
                  <c:v>2412.0740000000001</c:v>
                </c:pt>
                <c:pt idx="2064">
                  <c:v>2412.9870000000001</c:v>
                </c:pt>
                <c:pt idx="2065">
                  <c:v>2413.8829999999998</c:v>
                </c:pt>
                <c:pt idx="2066">
                  <c:v>2415.306</c:v>
                </c:pt>
                <c:pt idx="2067">
                  <c:v>2416.7559999999999</c:v>
                </c:pt>
                <c:pt idx="2068">
                  <c:v>2417.6260000000002</c:v>
                </c:pt>
                <c:pt idx="2069">
                  <c:v>2418.48</c:v>
                </c:pt>
                <c:pt idx="2070">
                  <c:v>2421.4380000000001</c:v>
                </c:pt>
                <c:pt idx="2071">
                  <c:v>2422.2649999999999</c:v>
                </c:pt>
                <c:pt idx="2072">
                  <c:v>2423.0770000000002</c:v>
                </c:pt>
                <c:pt idx="2073">
                  <c:v>2424.585</c:v>
                </c:pt>
                <c:pt idx="2074">
                  <c:v>2426.12</c:v>
                </c:pt>
                <c:pt idx="2075">
                  <c:v>2426.904</c:v>
                </c:pt>
                <c:pt idx="2076">
                  <c:v>2427.674</c:v>
                </c:pt>
                <c:pt idx="2077">
                  <c:v>2429.223</c:v>
                </c:pt>
                <c:pt idx="2078">
                  <c:v>2430.8020000000001</c:v>
                </c:pt>
                <c:pt idx="2079">
                  <c:v>2431.5430000000001</c:v>
                </c:pt>
                <c:pt idx="2080">
                  <c:v>2432.1729999999998</c:v>
                </c:pt>
                <c:pt idx="2081">
                  <c:v>2432.2710000000002</c:v>
                </c:pt>
                <c:pt idx="2082">
                  <c:v>2433.8629999999998</c:v>
                </c:pt>
                <c:pt idx="2083">
                  <c:v>2435.4839999999999</c:v>
                </c:pt>
                <c:pt idx="2084">
                  <c:v>2436.1819999999998</c:v>
                </c:pt>
                <c:pt idx="2085">
                  <c:v>2436.8679999999999</c:v>
                </c:pt>
                <c:pt idx="2086">
                  <c:v>2438.502</c:v>
                </c:pt>
                <c:pt idx="2087">
                  <c:v>2440.1660000000002</c:v>
                </c:pt>
                <c:pt idx="2088">
                  <c:v>2440.8209999999999</c:v>
                </c:pt>
                <c:pt idx="2089">
                  <c:v>2441.4650000000001</c:v>
                </c:pt>
                <c:pt idx="2090">
                  <c:v>2443.1410000000001</c:v>
                </c:pt>
                <c:pt idx="2091">
                  <c:v>2444.8470000000002</c:v>
                </c:pt>
                <c:pt idx="2092">
                  <c:v>2445.46</c:v>
                </c:pt>
                <c:pt idx="2093">
                  <c:v>2447.7800000000002</c:v>
                </c:pt>
                <c:pt idx="2094">
                  <c:v>2449.194</c:v>
                </c:pt>
                <c:pt idx="2095">
                  <c:v>2449.529</c:v>
                </c:pt>
                <c:pt idx="2096">
                  <c:v>2450.0990000000002</c:v>
                </c:pt>
                <c:pt idx="2097">
                  <c:v>2450.6590000000001</c:v>
                </c:pt>
                <c:pt idx="2098">
                  <c:v>2452.4189999999999</c:v>
                </c:pt>
                <c:pt idx="2099">
                  <c:v>2454.2109999999998</c:v>
                </c:pt>
                <c:pt idx="2100">
                  <c:v>2454.7379999999998</c:v>
                </c:pt>
                <c:pt idx="2101">
                  <c:v>2455.2559999999999</c:v>
                </c:pt>
                <c:pt idx="2102">
                  <c:v>2458.893</c:v>
                </c:pt>
                <c:pt idx="2103">
                  <c:v>2459.377</c:v>
                </c:pt>
                <c:pt idx="2104">
                  <c:v>2459.8530000000001</c:v>
                </c:pt>
                <c:pt idx="2105">
                  <c:v>2461.6970000000001</c:v>
                </c:pt>
                <c:pt idx="2106">
                  <c:v>2463.5749999999998</c:v>
                </c:pt>
                <c:pt idx="2107">
                  <c:v>2464.0160000000001</c:v>
                </c:pt>
                <c:pt idx="2108">
                  <c:v>2466.3359999999998</c:v>
                </c:pt>
                <c:pt idx="2109">
                  <c:v>2468.2570000000001</c:v>
                </c:pt>
                <c:pt idx="2110">
                  <c:v>2468.6550000000002</c:v>
                </c:pt>
                <c:pt idx="2111">
                  <c:v>2469.047</c:v>
                </c:pt>
                <c:pt idx="2112">
                  <c:v>2472.9389999999999</c:v>
                </c:pt>
                <c:pt idx="2113">
                  <c:v>2473.6439999999998</c:v>
                </c:pt>
                <c:pt idx="2114">
                  <c:v>2475.614</c:v>
                </c:pt>
                <c:pt idx="2115">
                  <c:v>2477.6210000000001</c:v>
                </c:pt>
                <c:pt idx="2116">
                  <c:v>2477.933</c:v>
                </c:pt>
                <c:pt idx="2117">
                  <c:v>2478.241</c:v>
                </c:pt>
                <c:pt idx="2118">
                  <c:v>2480.2530000000002</c:v>
                </c:pt>
                <c:pt idx="2119">
                  <c:v>2482.3029999999999</c:v>
                </c:pt>
                <c:pt idx="2120">
                  <c:v>2482.5729999999999</c:v>
                </c:pt>
                <c:pt idx="2121">
                  <c:v>2484.8919999999998</c:v>
                </c:pt>
                <c:pt idx="2122">
                  <c:v>2486.9839999999999</c:v>
                </c:pt>
                <c:pt idx="2123">
                  <c:v>2487.2109999999998</c:v>
                </c:pt>
                <c:pt idx="2124">
                  <c:v>2487.4349999999999</c:v>
                </c:pt>
                <c:pt idx="2125">
                  <c:v>2489.5309999999999</c:v>
                </c:pt>
                <c:pt idx="2126">
                  <c:v>2491.6660000000002</c:v>
                </c:pt>
                <c:pt idx="2127">
                  <c:v>2491.8510000000001</c:v>
                </c:pt>
                <c:pt idx="2128">
                  <c:v>2494.17</c:v>
                </c:pt>
                <c:pt idx="2129">
                  <c:v>2496.348</c:v>
                </c:pt>
                <c:pt idx="2130">
                  <c:v>2496.4899999999998</c:v>
                </c:pt>
                <c:pt idx="2131">
                  <c:v>2496.6280000000002</c:v>
                </c:pt>
                <c:pt idx="2132">
                  <c:v>2498.8090000000002</c:v>
                </c:pt>
                <c:pt idx="2133">
                  <c:v>2501.0300000000002</c:v>
                </c:pt>
                <c:pt idx="2134">
                  <c:v>2501.1289999999999</c:v>
                </c:pt>
                <c:pt idx="2135">
                  <c:v>2501.2260000000001</c:v>
                </c:pt>
                <c:pt idx="2136">
                  <c:v>2503.4479999999999</c:v>
                </c:pt>
                <c:pt idx="2137">
                  <c:v>2505.712</c:v>
                </c:pt>
                <c:pt idx="2138">
                  <c:v>2505.768</c:v>
                </c:pt>
                <c:pt idx="2139">
                  <c:v>2505.8229999999999</c:v>
                </c:pt>
                <c:pt idx="2140">
                  <c:v>2508.087</c:v>
                </c:pt>
                <c:pt idx="2141">
                  <c:v>2508.38</c:v>
                </c:pt>
                <c:pt idx="2142">
                  <c:v>2510.3939999999998</c:v>
                </c:pt>
                <c:pt idx="2143">
                  <c:v>2510.4070000000002</c:v>
                </c:pt>
                <c:pt idx="2144">
                  <c:v>2510.4189999999999</c:v>
                </c:pt>
                <c:pt idx="2145">
                  <c:v>2511.81</c:v>
                </c:pt>
                <c:pt idx="2146">
                  <c:v>2512.7260000000001</c:v>
                </c:pt>
                <c:pt idx="2147">
                  <c:v>2515.0160000000001</c:v>
                </c:pt>
                <c:pt idx="2148">
                  <c:v>2515.0459999999998</c:v>
                </c:pt>
                <c:pt idx="2149">
                  <c:v>2515.076</c:v>
                </c:pt>
                <c:pt idx="2150">
                  <c:v>2517.3649999999998</c:v>
                </c:pt>
                <c:pt idx="2151">
                  <c:v>2519.614</c:v>
                </c:pt>
                <c:pt idx="2152">
                  <c:v>2519.6849999999999</c:v>
                </c:pt>
                <c:pt idx="2153">
                  <c:v>2519.7579999999998</c:v>
                </c:pt>
                <c:pt idx="2154">
                  <c:v>2522.0039999999999</c:v>
                </c:pt>
                <c:pt idx="2155">
                  <c:v>2524.21</c:v>
                </c:pt>
                <c:pt idx="2156">
                  <c:v>2524.3240000000001</c:v>
                </c:pt>
                <c:pt idx="2157">
                  <c:v>2524.44</c:v>
                </c:pt>
                <c:pt idx="2158">
                  <c:v>2526.643</c:v>
                </c:pt>
                <c:pt idx="2159">
                  <c:v>2528.8069999999998</c:v>
                </c:pt>
                <c:pt idx="2160">
                  <c:v>2528.9630000000002</c:v>
                </c:pt>
                <c:pt idx="2161">
                  <c:v>2529.1210000000001</c:v>
                </c:pt>
                <c:pt idx="2162">
                  <c:v>2531.2829999999999</c:v>
                </c:pt>
                <c:pt idx="2163">
                  <c:v>2533.404</c:v>
                </c:pt>
                <c:pt idx="2164">
                  <c:v>2533.6019999999999</c:v>
                </c:pt>
                <c:pt idx="2165">
                  <c:v>2533.8029999999999</c:v>
                </c:pt>
                <c:pt idx="2166">
                  <c:v>2535.922</c:v>
                </c:pt>
                <c:pt idx="2167">
                  <c:v>2538.002</c:v>
                </c:pt>
                <c:pt idx="2168">
                  <c:v>2538.241</c:v>
                </c:pt>
                <c:pt idx="2169">
                  <c:v>2538.4850000000001</c:v>
                </c:pt>
                <c:pt idx="2170">
                  <c:v>2540.5610000000001</c:v>
                </c:pt>
                <c:pt idx="2171">
                  <c:v>2542.598</c:v>
                </c:pt>
                <c:pt idx="2172">
                  <c:v>2542.88</c:v>
                </c:pt>
                <c:pt idx="2173">
                  <c:v>2543.1669999999999</c:v>
                </c:pt>
                <c:pt idx="2174">
                  <c:v>2545.1999999999998</c:v>
                </c:pt>
                <c:pt idx="2175">
                  <c:v>2547.8490000000002</c:v>
                </c:pt>
                <c:pt idx="2176">
                  <c:v>2551.7919999999999</c:v>
                </c:pt>
                <c:pt idx="2177">
                  <c:v>2552.1579999999999</c:v>
                </c:pt>
                <c:pt idx="2178">
                  <c:v>2552.5309999999999</c:v>
                </c:pt>
                <c:pt idx="2179">
                  <c:v>2554.4780000000001</c:v>
                </c:pt>
                <c:pt idx="2180">
                  <c:v>2556.3890000000001</c:v>
                </c:pt>
                <c:pt idx="2181">
                  <c:v>2556.797</c:v>
                </c:pt>
                <c:pt idx="2182">
                  <c:v>2557.2130000000002</c:v>
                </c:pt>
                <c:pt idx="2183">
                  <c:v>2559.1170000000002</c:v>
                </c:pt>
                <c:pt idx="2184">
                  <c:v>2560.9859999999999</c:v>
                </c:pt>
                <c:pt idx="2185">
                  <c:v>2561.4360000000001</c:v>
                </c:pt>
                <c:pt idx="2186">
                  <c:v>2561.895</c:v>
                </c:pt>
                <c:pt idx="2187">
                  <c:v>2563.7559999999999</c:v>
                </c:pt>
                <c:pt idx="2188">
                  <c:v>2565.5830000000001</c:v>
                </c:pt>
                <c:pt idx="2189">
                  <c:v>2566.0749999999998</c:v>
                </c:pt>
                <c:pt idx="2190">
                  <c:v>2566.576</c:v>
                </c:pt>
                <c:pt idx="2191">
                  <c:v>2568.2040000000002</c:v>
                </c:pt>
                <c:pt idx="2192">
                  <c:v>2568.395</c:v>
                </c:pt>
                <c:pt idx="2193">
                  <c:v>2570.1799999999998</c:v>
                </c:pt>
                <c:pt idx="2194">
                  <c:v>2570.7139999999999</c:v>
                </c:pt>
                <c:pt idx="2195">
                  <c:v>2571.2579999999998</c:v>
                </c:pt>
                <c:pt idx="2196">
                  <c:v>2573.0340000000001</c:v>
                </c:pt>
                <c:pt idx="2197">
                  <c:v>2574.777</c:v>
                </c:pt>
                <c:pt idx="2198">
                  <c:v>2575.3539999999998</c:v>
                </c:pt>
                <c:pt idx="2199">
                  <c:v>2575.94</c:v>
                </c:pt>
                <c:pt idx="2200">
                  <c:v>2577.6729999999998</c:v>
                </c:pt>
                <c:pt idx="2201">
                  <c:v>2579.3739999999998</c:v>
                </c:pt>
                <c:pt idx="2202">
                  <c:v>2579.9920000000002</c:v>
                </c:pt>
                <c:pt idx="2203">
                  <c:v>2580.6219999999998</c:v>
                </c:pt>
                <c:pt idx="2204">
                  <c:v>2582.3119999999999</c:v>
                </c:pt>
                <c:pt idx="2205">
                  <c:v>2584.6320000000001</c:v>
                </c:pt>
                <c:pt idx="2206">
                  <c:v>2585.3040000000001</c:v>
                </c:pt>
                <c:pt idx="2207">
                  <c:v>2586.951</c:v>
                </c:pt>
                <c:pt idx="2208">
                  <c:v>2588.5680000000002</c:v>
                </c:pt>
                <c:pt idx="2209">
                  <c:v>2589.2710000000002</c:v>
                </c:pt>
                <c:pt idx="2210">
                  <c:v>2589.9859999999999</c:v>
                </c:pt>
                <c:pt idx="2211">
                  <c:v>2591.59</c:v>
                </c:pt>
                <c:pt idx="2212">
                  <c:v>2593.91</c:v>
                </c:pt>
                <c:pt idx="2213">
                  <c:v>2594.6680000000001</c:v>
                </c:pt>
                <c:pt idx="2214">
                  <c:v>2596.2289999999998</c:v>
                </c:pt>
                <c:pt idx="2215">
                  <c:v>2597.7620000000002</c:v>
                </c:pt>
                <c:pt idx="2216">
                  <c:v>2598.549</c:v>
                </c:pt>
                <c:pt idx="2217">
                  <c:v>2599.35</c:v>
                </c:pt>
                <c:pt idx="2218">
                  <c:v>2600.8679999999999</c:v>
                </c:pt>
                <c:pt idx="2219">
                  <c:v>2602.3589999999999</c:v>
                </c:pt>
                <c:pt idx="2220">
                  <c:v>2603.1880000000001</c:v>
                </c:pt>
                <c:pt idx="2221">
                  <c:v>2604.0320000000002</c:v>
                </c:pt>
                <c:pt idx="2222">
                  <c:v>2605.5070000000001</c:v>
                </c:pt>
                <c:pt idx="2223">
                  <c:v>2606.9560000000001</c:v>
                </c:pt>
                <c:pt idx="2224">
                  <c:v>2607.8270000000002</c:v>
                </c:pt>
                <c:pt idx="2225">
                  <c:v>2610.1460000000002</c:v>
                </c:pt>
                <c:pt idx="2226">
                  <c:v>2611.5529999999999</c:v>
                </c:pt>
                <c:pt idx="2227">
                  <c:v>2612.4659999999999</c:v>
                </c:pt>
                <c:pt idx="2228">
                  <c:v>2613.395</c:v>
                </c:pt>
                <c:pt idx="2229">
                  <c:v>2614.7849999999999</c:v>
                </c:pt>
                <c:pt idx="2230">
                  <c:v>2616.15</c:v>
                </c:pt>
                <c:pt idx="2231">
                  <c:v>2617.105</c:v>
                </c:pt>
                <c:pt idx="2232">
                  <c:v>2618.0770000000002</c:v>
                </c:pt>
                <c:pt idx="2233">
                  <c:v>2619.424</c:v>
                </c:pt>
                <c:pt idx="2234">
                  <c:v>2620.7469999999998</c:v>
                </c:pt>
                <c:pt idx="2235">
                  <c:v>2621.7440000000001</c:v>
                </c:pt>
                <c:pt idx="2236">
                  <c:v>2622.759</c:v>
                </c:pt>
                <c:pt idx="2237">
                  <c:v>2624.0639999999999</c:v>
                </c:pt>
                <c:pt idx="2238">
                  <c:v>2626.3829999999998</c:v>
                </c:pt>
                <c:pt idx="2239">
                  <c:v>2627.4409999999998</c:v>
                </c:pt>
                <c:pt idx="2240">
                  <c:v>2628.0160000000001</c:v>
                </c:pt>
                <c:pt idx="2241">
                  <c:v>2628.7020000000002</c:v>
                </c:pt>
                <c:pt idx="2242">
                  <c:v>2629.9409999999998</c:v>
                </c:pt>
                <c:pt idx="2243">
                  <c:v>2631.0219999999999</c:v>
                </c:pt>
                <c:pt idx="2244">
                  <c:v>2632.123</c:v>
                </c:pt>
                <c:pt idx="2245">
                  <c:v>2633.3420000000001</c:v>
                </c:pt>
                <c:pt idx="2246">
                  <c:v>2634.538</c:v>
                </c:pt>
                <c:pt idx="2247">
                  <c:v>2636.8049999999998</c:v>
                </c:pt>
                <c:pt idx="2248">
                  <c:v>2637.9810000000002</c:v>
                </c:pt>
                <c:pt idx="2249">
                  <c:v>2639.1350000000002</c:v>
                </c:pt>
                <c:pt idx="2250">
                  <c:v>2640.3</c:v>
                </c:pt>
                <c:pt idx="2251">
                  <c:v>2641.4870000000001</c:v>
                </c:pt>
                <c:pt idx="2252">
                  <c:v>2642.62</c:v>
                </c:pt>
                <c:pt idx="2253">
                  <c:v>2643.732</c:v>
                </c:pt>
                <c:pt idx="2254">
                  <c:v>2644.9389999999999</c:v>
                </c:pt>
                <c:pt idx="2255">
                  <c:v>2646.1689999999999</c:v>
                </c:pt>
                <c:pt idx="2256">
                  <c:v>2647.259</c:v>
                </c:pt>
                <c:pt idx="2257">
                  <c:v>2648.3290000000002</c:v>
                </c:pt>
                <c:pt idx="2258">
                  <c:v>2649.578</c:v>
                </c:pt>
                <c:pt idx="2259">
                  <c:v>2650.8510000000001</c:v>
                </c:pt>
                <c:pt idx="2260">
                  <c:v>2651.8980000000001</c:v>
                </c:pt>
                <c:pt idx="2261">
                  <c:v>2652.9259999999999</c:v>
                </c:pt>
                <c:pt idx="2262">
                  <c:v>2654.2170000000001</c:v>
                </c:pt>
                <c:pt idx="2263">
                  <c:v>2655.5329999999999</c:v>
                </c:pt>
                <c:pt idx="2264">
                  <c:v>2656.5369999999998</c:v>
                </c:pt>
                <c:pt idx="2265">
                  <c:v>2657.5230000000001</c:v>
                </c:pt>
                <c:pt idx="2266">
                  <c:v>2658.8560000000002</c:v>
                </c:pt>
                <c:pt idx="2267">
                  <c:v>2660.2139999999999</c:v>
                </c:pt>
                <c:pt idx="2268">
                  <c:v>2661.1759999999999</c:v>
                </c:pt>
                <c:pt idx="2269">
                  <c:v>2662.12</c:v>
                </c:pt>
                <c:pt idx="2270">
                  <c:v>2663.4949999999999</c:v>
                </c:pt>
                <c:pt idx="2271">
                  <c:v>2664.8960000000002</c:v>
                </c:pt>
                <c:pt idx="2272">
                  <c:v>2665.8150000000001</c:v>
                </c:pt>
                <c:pt idx="2273">
                  <c:v>2666.7170000000001</c:v>
                </c:pt>
                <c:pt idx="2274">
                  <c:v>2668.134</c:v>
                </c:pt>
                <c:pt idx="2275">
                  <c:v>2670.4540000000002</c:v>
                </c:pt>
                <c:pt idx="2276">
                  <c:v>2671.3139999999999</c:v>
                </c:pt>
                <c:pt idx="2277">
                  <c:v>2672.7730000000001</c:v>
                </c:pt>
                <c:pt idx="2278">
                  <c:v>2674.26</c:v>
                </c:pt>
                <c:pt idx="2279">
                  <c:v>2675.9110000000001</c:v>
                </c:pt>
                <c:pt idx="2280">
                  <c:v>2677.413</c:v>
                </c:pt>
                <c:pt idx="2281">
                  <c:v>2678.2240000000002</c:v>
                </c:pt>
                <c:pt idx="2282">
                  <c:v>2678.942</c:v>
                </c:pt>
                <c:pt idx="2283">
                  <c:v>2679.732</c:v>
                </c:pt>
                <c:pt idx="2284">
                  <c:v>2680.5079999999998</c:v>
                </c:pt>
                <c:pt idx="2285">
                  <c:v>2682.0520000000001</c:v>
                </c:pt>
                <c:pt idx="2286">
                  <c:v>2683.6239999999998</c:v>
                </c:pt>
                <c:pt idx="2287">
                  <c:v>2684.3710000000001</c:v>
                </c:pt>
                <c:pt idx="2288">
                  <c:v>2685.105</c:v>
                </c:pt>
                <c:pt idx="2289">
                  <c:v>2686.6909999999998</c:v>
                </c:pt>
                <c:pt idx="2290">
                  <c:v>2687.4929999999999</c:v>
                </c:pt>
                <c:pt idx="2291">
                  <c:v>2688.306</c:v>
                </c:pt>
                <c:pt idx="2292">
                  <c:v>2689.01</c:v>
                </c:pt>
                <c:pt idx="2293">
                  <c:v>2689.7020000000002</c:v>
                </c:pt>
                <c:pt idx="2294">
                  <c:v>2691.33</c:v>
                </c:pt>
                <c:pt idx="2295">
                  <c:v>2692.9879999999998</c:v>
                </c:pt>
                <c:pt idx="2296">
                  <c:v>2693.6489999999999</c:v>
                </c:pt>
                <c:pt idx="2297">
                  <c:v>2694.299</c:v>
                </c:pt>
                <c:pt idx="2298">
                  <c:v>2695.9690000000001</c:v>
                </c:pt>
                <c:pt idx="2299">
                  <c:v>2697.6689999999999</c:v>
                </c:pt>
                <c:pt idx="2300">
                  <c:v>2698.288</c:v>
                </c:pt>
                <c:pt idx="2301">
                  <c:v>2698.8960000000002</c:v>
                </c:pt>
                <c:pt idx="2302">
                  <c:v>2700.6080000000002</c:v>
                </c:pt>
                <c:pt idx="2303">
                  <c:v>2701.7809999999999</c:v>
                </c:pt>
                <c:pt idx="2304">
                  <c:v>2702.462</c:v>
                </c:pt>
                <c:pt idx="2305">
                  <c:v>2702.942</c:v>
                </c:pt>
                <c:pt idx="2306">
                  <c:v>2703.2890000000002</c:v>
                </c:pt>
                <c:pt idx="2307">
                  <c:v>2705.4540000000002</c:v>
                </c:pt>
                <c:pt idx="2308">
                  <c:v>2707.3380000000002</c:v>
                </c:pt>
                <c:pt idx="2309">
                  <c:v>2707.64</c:v>
                </c:pt>
                <c:pt idx="2310">
                  <c:v>2708.0569999999998</c:v>
                </c:pt>
                <c:pt idx="2311">
                  <c:v>2709.989</c:v>
                </c:pt>
                <c:pt idx="2312">
                  <c:v>2711.3870000000002</c:v>
                </c:pt>
                <c:pt idx="2313">
                  <c:v>2712.3380000000002</c:v>
                </c:pt>
                <c:pt idx="2314">
                  <c:v>2713.652</c:v>
                </c:pt>
                <c:pt idx="2315">
                  <c:v>2714.4189999999999</c:v>
                </c:pt>
                <c:pt idx="2316">
                  <c:v>2714.6869999999999</c:v>
                </c:pt>
                <c:pt idx="2317">
                  <c:v>2715.4360000000001</c:v>
                </c:pt>
                <c:pt idx="2318">
                  <c:v>2717.0360000000001</c:v>
                </c:pt>
                <c:pt idx="2319">
                  <c:v>2719.2460000000001</c:v>
                </c:pt>
                <c:pt idx="2320">
                  <c:v>2719.3850000000002</c:v>
                </c:pt>
                <c:pt idx="2321">
                  <c:v>2719.4850000000001</c:v>
                </c:pt>
                <c:pt idx="2322">
                  <c:v>2720.1129999999998</c:v>
                </c:pt>
                <c:pt idx="2323">
                  <c:v>2721.7339999999999</c:v>
                </c:pt>
                <c:pt idx="2324">
                  <c:v>2723.5349999999999</c:v>
                </c:pt>
                <c:pt idx="2325">
                  <c:v>2724.0830000000001</c:v>
                </c:pt>
                <c:pt idx="2326">
                  <c:v>2724.8409999999999</c:v>
                </c:pt>
                <c:pt idx="2327">
                  <c:v>2726.4319999999998</c:v>
                </c:pt>
                <c:pt idx="2328">
                  <c:v>2727.5839999999998</c:v>
                </c:pt>
                <c:pt idx="2329">
                  <c:v>2728.7809999999999</c:v>
                </c:pt>
                <c:pt idx="2330">
                  <c:v>2730.4349999999999</c:v>
                </c:pt>
                <c:pt idx="2331">
                  <c:v>2731.13</c:v>
                </c:pt>
                <c:pt idx="2332">
                  <c:v>2731.6329999999998</c:v>
                </c:pt>
                <c:pt idx="2333">
                  <c:v>2733.4789999999998</c:v>
                </c:pt>
                <c:pt idx="2334">
                  <c:v>2735.6819999999998</c:v>
                </c:pt>
                <c:pt idx="2335">
                  <c:v>2735.828</c:v>
                </c:pt>
                <c:pt idx="2336">
                  <c:v>2736.03</c:v>
                </c:pt>
                <c:pt idx="2337">
                  <c:v>2738.1770000000001</c:v>
                </c:pt>
                <c:pt idx="2338">
                  <c:v>2739.7310000000002</c:v>
                </c:pt>
                <c:pt idx="2339">
                  <c:v>2740.5259999999998</c:v>
                </c:pt>
                <c:pt idx="2340">
                  <c:v>2741.6239999999998</c:v>
                </c:pt>
                <c:pt idx="2341">
                  <c:v>2742.875</c:v>
                </c:pt>
                <c:pt idx="2342">
                  <c:v>2743.7809999999999</c:v>
                </c:pt>
                <c:pt idx="2343">
                  <c:v>2745.2240000000002</c:v>
                </c:pt>
                <c:pt idx="2344">
                  <c:v>2747.2190000000001</c:v>
                </c:pt>
                <c:pt idx="2345">
                  <c:v>2747.5729999999999</c:v>
                </c:pt>
                <c:pt idx="2346">
                  <c:v>2747.83</c:v>
                </c:pt>
                <c:pt idx="2347">
                  <c:v>2749.43</c:v>
                </c:pt>
                <c:pt idx="2348">
                  <c:v>2750</c:v>
                </c:pt>
                <c:pt idx="2349">
                  <c:v>2751.8789999999999</c:v>
                </c:pt>
                <c:pt idx="2350">
                  <c:v>2752.2710000000002</c:v>
                </c:pt>
                <c:pt idx="2351">
                  <c:v>2752.8139999999999</c:v>
                </c:pt>
                <c:pt idx="2352">
                  <c:v>2754.62</c:v>
                </c:pt>
                <c:pt idx="2353">
                  <c:v>2755.9279999999999</c:v>
                </c:pt>
                <c:pt idx="2354">
                  <c:v>2756.9690000000001</c:v>
                </c:pt>
                <c:pt idx="2355">
                  <c:v>2759.3180000000002</c:v>
                </c:pt>
                <c:pt idx="2356">
                  <c:v>2759.9769999999999</c:v>
                </c:pt>
                <c:pt idx="2357">
                  <c:v>2761.6669999999999</c:v>
                </c:pt>
                <c:pt idx="2358">
                  <c:v>2764.002</c:v>
                </c:pt>
                <c:pt idx="2359">
                  <c:v>2764.0160000000001</c:v>
                </c:pt>
                <c:pt idx="2360">
                  <c:v>2764.0259999999998</c:v>
                </c:pt>
                <c:pt idx="2361">
                  <c:v>2764.0880000000002</c:v>
                </c:pt>
                <c:pt idx="2362">
                  <c:v>2764.7919999999999</c:v>
                </c:pt>
                <c:pt idx="2363">
                  <c:v>2766.3649999999998</c:v>
                </c:pt>
                <c:pt idx="2364">
                  <c:v>2768.0749999999998</c:v>
                </c:pt>
                <c:pt idx="2365">
                  <c:v>2768.7139999999999</c:v>
                </c:pt>
                <c:pt idx="2366">
                  <c:v>2769.5970000000002</c:v>
                </c:pt>
                <c:pt idx="2367">
                  <c:v>2771.0639999999999</c:v>
                </c:pt>
                <c:pt idx="2368">
                  <c:v>2772.125</c:v>
                </c:pt>
                <c:pt idx="2369">
                  <c:v>2773.4119999999998</c:v>
                </c:pt>
                <c:pt idx="2370">
                  <c:v>2775.192</c:v>
                </c:pt>
                <c:pt idx="2371">
                  <c:v>2775.7620000000002</c:v>
                </c:pt>
                <c:pt idx="2372">
                  <c:v>2778.11</c:v>
                </c:pt>
                <c:pt idx="2373">
                  <c:v>2778.7469999999998</c:v>
                </c:pt>
                <c:pt idx="2374">
                  <c:v>2780.223</c:v>
                </c:pt>
                <c:pt idx="2375">
                  <c:v>2780.46</c:v>
                </c:pt>
                <c:pt idx="2376">
                  <c:v>2780.7860000000001</c:v>
                </c:pt>
                <c:pt idx="2377">
                  <c:v>2782.808</c:v>
                </c:pt>
                <c:pt idx="2378">
                  <c:v>2784.2719999999999</c:v>
                </c:pt>
                <c:pt idx="2379">
                  <c:v>2785.1579999999999</c:v>
                </c:pt>
                <c:pt idx="2380">
                  <c:v>2786.3809999999999</c:v>
                </c:pt>
                <c:pt idx="2381">
                  <c:v>2787.5070000000001</c:v>
                </c:pt>
                <c:pt idx="2382">
                  <c:v>2788.3209999999999</c:v>
                </c:pt>
                <c:pt idx="2383">
                  <c:v>2789.8560000000002</c:v>
                </c:pt>
                <c:pt idx="2384">
                  <c:v>2791.9749999999999</c:v>
                </c:pt>
                <c:pt idx="2385">
                  <c:v>2792.2049999999999</c:v>
                </c:pt>
                <c:pt idx="2386">
                  <c:v>2792.37</c:v>
                </c:pt>
                <c:pt idx="2387">
                  <c:v>2793.4059999999999</c:v>
                </c:pt>
                <c:pt idx="2388">
                  <c:v>2794.5540000000001</c:v>
                </c:pt>
                <c:pt idx="2389">
                  <c:v>2796.42</c:v>
                </c:pt>
                <c:pt idx="2390">
                  <c:v>2796.9029999999998</c:v>
                </c:pt>
                <c:pt idx="2391">
                  <c:v>2797.57</c:v>
                </c:pt>
                <c:pt idx="2392">
                  <c:v>2799.252</c:v>
                </c:pt>
                <c:pt idx="2393">
                  <c:v>2800.4690000000001</c:v>
                </c:pt>
                <c:pt idx="2394">
                  <c:v>2801.6010000000001</c:v>
                </c:pt>
                <c:pt idx="2395">
                  <c:v>2803.1640000000002</c:v>
                </c:pt>
                <c:pt idx="2396">
                  <c:v>2803.95</c:v>
                </c:pt>
                <c:pt idx="2397">
                  <c:v>2804.518</c:v>
                </c:pt>
                <c:pt idx="2398">
                  <c:v>2806.299</c:v>
                </c:pt>
                <c:pt idx="2399">
                  <c:v>2808.0650000000001</c:v>
                </c:pt>
                <c:pt idx="2400">
                  <c:v>2808.567</c:v>
                </c:pt>
                <c:pt idx="2401">
                  <c:v>2808.6480000000001</c:v>
                </c:pt>
                <c:pt idx="2402">
                  <c:v>2810.9969999999998</c:v>
                </c:pt>
                <c:pt idx="2403">
                  <c:v>2812.596</c:v>
                </c:pt>
                <c:pt idx="2404">
                  <c:v>2812.616</c:v>
                </c:pt>
                <c:pt idx="2405">
                  <c:v>2813.346</c:v>
                </c:pt>
                <c:pt idx="2406">
                  <c:v>2814.3539999999998</c:v>
                </c:pt>
                <c:pt idx="2407">
                  <c:v>2815.6950000000002</c:v>
                </c:pt>
                <c:pt idx="2408">
                  <c:v>2816.6660000000002</c:v>
                </c:pt>
                <c:pt idx="2409">
                  <c:v>2818.0439999999999</c:v>
                </c:pt>
                <c:pt idx="2410">
                  <c:v>2819.9479999999999</c:v>
                </c:pt>
                <c:pt idx="2411">
                  <c:v>2820.393</c:v>
                </c:pt>
                <c:pt idx="2412">
                  <c:v>2822.723</c:v>
                </c:pt>
                <c:pt idx="2413">
                  <c:v>2822.7420000000002</c:v>
                </c:pt>
                <c:pt idx="2414">
                  <c:v>2823.74</c:v>
                </c:pt>
                <c:pt idx="2415">
                  <c:v>2824.7640000000001</c:v>
                </c:pt>
                <c:pt idx="2416">
                  <c:v>2825.0909999999999</c:v>
                </c:pt>
                <c:pt idx="2417">
                  <c:v>2825.5430000000001</c:v>
                </c:pt>
                <c:pt idx="2418">
                  <c:v>2827.44</c:v>
                </c:pt>
                <c:pt idx="2419">
                  <c:v>2828.8130000000001</c:v>
                </c:pt>
                <c:pt idx="2420">
                  <c:v>2829.7890000000002</c:v>
                </c:pt>
                <c:pt idx="2421">
                  <c:v>2831.1370000000002</c:v>
                </c:pt>
                <c:pt idx="2422">
                  <c:v>2832.1379999999999</c:v>
                </c:pt>
                <c:pt idx="2423">
                  <c:v>2832.8620000000001</c:v>
                </c:pt>
                <c:pt idx="2424">
                  <c:v>2834.4870000000001</c:v>
                </c:pt>
                <c:pt idx="2425">
                  <c:v>2836.732</c:v>
                </c:pt>
                <c:pt idx="2426">
                  <c:v>2836.8359999999998</c:v>
                </c:pt>
                <c:pt idx="2427">
                  <c:v>2836.9110000000001</c:v>
                </c:pt>
                <c:pt idx="2428">
                  <c:v>2837.3820000000001</c:v>
                </c:pt>
                <c:pt idx="2429">
                  <c:v>2839.1849999999999</c:v>
                </c:pt>
                <c:pt idx="2430">
                  <c:v>2840.96</c:v>
                </c:pt>
                <c:pt idx="2431">
                  <c:v>2841.5340000000001</c:v>
                </c:pt>
                <c:pt idx="2432">
                  <c:v>2842.326</c:v>
                </c:pt>
                <c:pt idx="2433">
                  <c:v>2843.8829999999998</c:v>
                </c:pt>
                <c:pt idx="2434">
                  <c:v>2845.01</c:v>
                </c:pt>
                <c:pt idx="2435">
                  <c:v>2846.232</c:v>
                </c:pt>
                <c:pt idx="2436">
                  <c:v>2847.9209999999998</c:v>
                </c:pt>
                <c:pt idx="2437">
                  <c:v>2848.5810000000001</c:v>
                </c:pt>
                <c:pt idx="2438">
                  <c:v>2849.0590000000002</c:v>
                </c:pt>
                <c:pt idx="2439">
                  <c:v>2850.93</c:v>
                </c:pt>
                <c:pt idx="2440">
                  <c:v>2852.0410000000002</c:v>
                </c:pt>
                <c:pt idx="2441">
                  <c:v>2853.1080000000002</c:v>
                </c:pt>
                <c:pt idx="2442">
                  <c:v>2853.279</c:v>
                </c:pt>
                <c:pt idx="2443">
                  <c:v>2853.5149999999999</c:v>
                </c:pt>
                <c:pt idx="2444">
                  <c:v>2855.6280000000002</c:v>
                </c:pt>
                <c:pt idx="2445">
                  <c:v>2857.9769999999999</c:v>
                </c:pt>
                <c:pt idx="2446">
                  <c:v>2859.11</c:v>
                </c:pt>
                <c:pt idx="2447">
                  <c:v>2860.326</c:v>
                </c:pt>
                <c:pt idx="2448">
                  <c:v>2861.2060000000001</c:v>
                </c:pt>
                <c:pt idx="2449">
                  <c:v>2862.6750000000002</c:v>
                </c:pt>
                <c:pt idx="2450">
                  <c:v>2864.7040000000002</c:v>
                </c:pt>
                <c:pt idx="2451">
                  <c:v>2865.0239999999999</c:v>
                </c:pt>
                <c:pt idx="2452">
                  <c:v>2865.2550000000001</c:v>
                </c:pt>
                <c:pt idx="2453">
                  <c:v>2866.6990000000001</c:v>
                </c:pt>
                <c:pt idx="2454">
                  <c:v>2867.373</c:v>
                </c:pt>
                <c:pt idx="2455">
                  <c:v>2868.5050000000001</c:v>
                </c:pt>
                <c:pt idx="2456">
                  <c:v>2869.3049999999998</c:v>
                </c:pt>
                <c:pt idx="2457">
                  <c:v>2869.7220000000002</c:v>
                </c:pt>
                <c:pt idx="2458">
                  <c:v>2870.299</c:v>
                </c:pt>
                <c:pt idx="2459">
                  <c:v>2873.3539999999998</c:v>
                </c:pt>
                <c:pt idx="2460">
                  <c:v>2874.42</c:v>
                </c:pt>
                <c:pt idx="2461">
                  <c:v>2875.8939999999998</c:v>
                </c:pt>
                <c:pt idx="2462">
                  <c:v>2876.7689999999998</c:v>
                </c:pt>
                <c:pt idx="2463">
                  <c:v>2877.4029999999998</c:v>
                </c:pt>
                <c:pt idx="2464">
                  <c:v>2879.1179999999999</c:v>
                </c:pt>
                <c:pt idx="2465">
                  <c:v>2881.4520000000002</c:v>
                </c:pt>
                <c:pt idx="2466">
                  <c:v>2881.4670000000001</c:v>
                </c:pt>
                <c:pt idx="2467">
                  <c:v>2881.4879999999998</c:v>
                </c:pt>
                <c:pt idx="2468">
                  <c:v>2883.8159999999998</c:v>
                </c:pt>
                <c:pt idx="2469">
                  <c:v>2885.5010000000002</c:v>
                </c:pt>
                <c:pt idx="2470">
                  <c:v>2886.165</c:v>
                </c:pt>
                <c:pt idx="2471">
                  <c:v>2887.0830000000001</c:v>
                </c:pt>
                <c:pt idx="2472">
                  <c:v>2888.5140000000001</c:v>
                </c:pt>
                <c:pt idx="2473">
                  <c:v>2889.5509999999999</c:v>
                </c:pt>
                <c:pt idx="2474">
                  <c:v>2890.8629999999998</c:v>
                </c:pt>
                <c:pt idx="2475">
                  <c:v>2893.212</c:v>
                </c:pt>
                <c:pt idx="2476">
                  <c:v>2893.6</c:v>
                </c:pt>
                <c:pt idx="2477">
                  <c:v>2893.98</c:v>
                </c:pt>
                <c:pt idx="2478">
                  <c:v>2895.5610000000001</c:v>
                </c:pt>
                <c:pt idx="2479">
                  <c:v>2896.0169999999998</c:v>
                </c:pt>
                <c:pt idx="2480">
                  <c:v>2897.6489999999999</c:v>
                </c:pt>
                <c:pt idx="2481">
                  <c:v>2897.91</c:v>
                </c:pt>
                <c:pt idx="2482">
                  <c:v>2898.2719999999999</c:v>
                </c:pt>
                <c:pt idx="2483">
                  <c:v>2900.259</c:v>
                </c:pt>
                <c:pt idx="2484">
                  <c:v>2901.6979999999999</c:v>
                </c:pt>
                <c:pt idx="2485">
                  <c:v>2902.6080000000002</c:v>
                </c:pt>
                <c:pt idx="2486">
                  <c:v>2903.866</c:v>
                </c:pt>
                <c:pt idx="2487">
                  <c:v>2904.9580000000001</c:v>
                </c:pt>
                <c:pt idx="2488">
                  <c:v>2909.4609999999998</c:v>
                </c:pt>
                <c:pt idx="2489">
                  <c:v>2909.6559999999999</c:v>
                </c:pt>
                <c:pt idx="2490">
                  <c:v>2909.7959999999998</c:v>
                </c:pt>
                <c:pt idx="2491">
                  <c:v>2910.6750000000002</c:v>
                </c:pt>
                <c:pt idx="2492">
                  <c:v>2913.846</c:v>
                </c:pt>
                <c:pt idx="2493">
                  <c:v>2914.3539999999998</c:v>
                </c:pt>
                <c:pt idx="2494">
                  <c:v>2915.0549999999998</c:v>
                </c:pt>
                <c:pt idx="2495">
                  <c:v>2916.703</c:v>
                </c:pt>
                <c:pt idx="2496">
                  <c:v>2917.895</c:v>
                </c:pt>
                <c:pt idx="2497">
                  <c:v>2919.0520000000001</c:v>
                </c:pt>
                <c:pt idx="2498">
                  <c:v>2920.65</c:v>
                </c:pt>
                <c:pt idx="2499">
                  <c:v>2921.4009999999998</c:v>
                </c:pt>
                <c:pt idx="2500">
                  <c:v>2921.944</c:v>
                </c:pt>
                <c:pt idx="2501">
                  <c:v>2923.75</c:v>
                </c:pt>
                <c:pt idx="2502">
                  <c:v>2925.3339999999998</c:v>
                </c:pt>
                <c:pt idx="2503">
                  <c:v>2925.9929999999999</c:v>
                </c:pt>
                <c:pt idx="2504">
                  <c:v>2926.0990000000002</c:v>
                </c:pt>
                <c:pt idx="2505">
                  <c:v>2926.2440000000001</c:v>
                </c:pt>
                <c:pt idx="2506">
                  <c:v>2928.4479999999999</c:v>
                </c:pt>
                <c:pt idx="2507">
                  <c:v>2930.0419999999999</c:v>
                </c:pt>
                <c:pt idx="2508">
                  <c:v>2930.797</c:v>
                </c:pt>
                <c:pt idx="2509">
                  <c:v>2931.6350000000002</c:v>
                </c:pt>
                <c:pt idx="2510">
                  <c:v>2931.8389999999999</c:v>
                </c:pt>
                <c:pt idx="2511">
                  <c:v>2933.1460000000002</c:v>
                </c:pt>
                <c:pt idx="2512">
                  <c:v>2934.0909999999999</c:v>
                </c:pt>
                <c:pt idx="2513">
                  <c:v>2935.4949999999999</c:v>
                </c:pt>
                <c:pt idx="2514">
                  <c:v>2938.14</c:v>
                </c:pt>
                <c:pt idx="2515">
                  <c:v>2940.1930000000002</c:v>
                </c:pt>
                <c:pt idx="2516">
                  <c:v>2940.2179999999998</c:v>
                </c:pt>
                <c:pt idx="2517">
                  <c:v>2942.377</c:v>
                </c:pt>
                <c:pt idx="2518">
                  <c:v>2942.5149999999999</c:v>
                </c:pt>
                <c:pt idx="2519">
                  <c:v>2942.6660000000002</c:v>
                </c:pt>
                <c:pt idx="2520">
                  <c:v>2944.837</c:v>
                </c:pt>
                <c:pt idx="2521">
                  <c:v>2947.1590000000001</c:v>
                </c:pt>
                <c:pt idx="2522">
                  <c:v>2947.5410000000002</c:v>
                </c:pt>
                <c:pt idx="2523">
                  <c:v>2951.2460000000001</c:v>
                </c:pt>
                <c:pt idx="2524">
                  <c:v>2952.415</c:v>
                </c:pt>
                <c:pt idx="2525">
                  <c:v>2953.5650000000001</c:v>
                </c:pt>
                <c:pt idx="2526">
                  <c:v>2954.125</c:v>
                </c:pt>
                <c:pt idx="2527">
                  <c:v>2955.681</c:v>
                </c:pt>
                <c:pt idx="2528">
                  <c:v>2956.4470000000001</c:v>
                </c:pt>
                <c:pt idx="2529">
                  <c:v>2957.2890000000002</c:v>
                </c:pt>
                <c:pt idx="2530">
                  <c:v>2958.7689999999998</c:v>
                </c:pt>
                <c:pt idx="2531">
                  <c:v>2960.116</c:v>
                </c:pt>
                <c:pt idx="2532">
                  <c:v>2961.0909999999999</c:v>
                </c:pt>
                <c:pt idx="2533">
                  <c:v>2963.413</c:v>
                </c:pt>
                <c:pt idx="2534">
                  <c:v>2964.55</c:v>
                </c:pt>
                <c:pt idx="2535">
                  <c:v>2965.7350000000001</c:v>
                </c:pt>
                <c:pt idx="2536">
                  <c:v>2968.0569999999998</c:v>
                </c:pt>
                <c:pt idx="2537">
                  <c:v>2968.9850000000001</c:v>
                </c:pt>
                <c:pt idx="2538">
                  <c:v>2970.3789999999999</c:v>
                </c:pt>
                <c:pt idx="2539">
                  <c:v>2972.701</c:v>
                </c:pt>
                <c:pt idx="2540">
                  <c:v>2973.4189999999999</c:v>
                </c:pt>
                <c:pt idx="2541">
                  <c:v>2975.0230000000001</c:v>
                </c:pt>
                <c:pt idx="2542">
                  <c:v>2976.7860000000001</c:v>
                </c:pt>
                <c:pt idx="2543">
                  <c:v>2977.3449999999998</c:v>
                </c:pt>
                <c:pt idx="2544">
                  <c:v>2977.8539999999998</c:v>
                </c:pt>
                <c:pt idx="2545">
                  <c:v>2979.6669999999999</c:v>
                </c:pt>
                <c:pt idx="2546">
                  <c:v>2981.66</c:v>
                </c:pt>
                <c:pt idx="2547">
                  <c:v>2981.989</c:v>
                </c:pt>
                <c:pt idx="2548">
                  <c:v>2984.3110000000001</c:v>
                </c:pt>
                <c:pt idx="2549">
                  <c:v>2986.5349999999999</c:v>
                </c:pt>
                <c:pt idx="2550">
                  <c:v>2986.6329999999998</c:v>
                </c:pt>
                <c:pt idx="2551">
                  <c:v>2986.723</c:v>
                </c:pt>
                <c:pt idx="2552">
                  <c:v>2988.6190000000001</c:v>
                </c:pt>
                <c:pt idx="2553">
                  <c:v>2991.1579999999999</c:v>
                </c:pt>
                <c:pt idx="2554">
                  <c:v>2991.277</c:v>
                </c:pt>
                <c:pt idx="2555">
                  <c:v>2991.4090000000001</c:v>
                </c:pt>
                <c:pt idx="2556">
                  <c:v>2993.5990000000002</c:v>
                </c:pt>
                <c:pt idx="2557">
                  <c:v>2994.2260000000001</c:v>
                </c:pt>
                <c:pt idx="2558">
                  <c:v>2995.9209999999998</c:v>
                </c:pt>
                <c:pt idx="2559">
                  <c:v>2996.2829999999999</c:v>
                </c:pt>
                <c:pt idx="2560">
                  <c:v>2998.2429999999999</c:v>
                </c:pt>
                <c:pt idx="2561">
                  <c:v>3000.027</c:v>
                </c:pt>
                <c:pt idx="2562">
                  <c:v>3000.5650000000001</c:v>
                </c:pt>
                <c:pt idx="2563">
                  <c:v>3001.1579999999999</c:v>
                </c:pt>
                <c:pt idx="2564">
                  <c:v>3002.8879999999999</c:v>
                </c:pt>
                <c:pt idx="2565">
                  <c:v>3004.4609999999998</c:v>
                </c:pt>
                <c:pt idx="2566">
                  <c:v>3005.21</c:v>
                </c:pt>
                <c:pt idx="2567">
                  <c:v>3006.0320000000002</c:v>
                </c:pt>
                <c:pt idx="2568">
                  <c:v>3007.5309999999999</c:v>
                </c:pt>
                <c:pt idx="2569">
                  <c:v>3008.8960000000002</c:v>
                </c:pt>
                <c:pt idx="2570">
                  <c:v>3009.8530000000001</c:v>
                </c:pt>
                <c:pt idx="2571">
                  <c:v>3010.9059999999999</c:v>
                </c:pt>
                <c:pt idx="2572">
                  <c:v>3012.1750000000002</c:v>
                </c:pt>
                <c:pt idx="2573">
                  <c:v>3013.33</c:v>
                </c:pt>
                <c:pt idx="2574">
                  <c:v>3014.4969999999998</c:v>
                </c:pt>
                <c:pt idx="2575">
                  <c:v>3015.7809999999999</c:v>
                </c:pt>
                <c:pt idx="2576">
                  <c:v>3016.819</c:v>
                </c:pt>
                <c:pt idx="2577">
                  <c:v>3017.7649999999999</c:v>
                </c:pt>
                <c:pt idx="2578">
                  <c:v>3019.1410000000001</c:v>
                </c:pt>
                <c:pt idx="2579">
                  <c:v>3020.6550000000002</c:v>
                </c:pt>
                <c:pt idx="2580">
                  <c:v>3021.4630000000002</c:v>
                </c:pt>
                <c:pt idx="2581">
                  <c:v>3022.1990000000001</c:v>
                </c:pt>
                <c:pt idx="2582">
                  <c:v>3023.7849999999999</c:v>
                </c:pt>
                <c:pt idx="2583">
                  <c:v>3025.529</c:v>
                </c:pt>
                <c:pt idx="2584">
                  <c:v>3026.634</c:v>
                </c:pt>
                <c:pt idx="2585">
                  <c:v>3028.4290000000001</c:v>
                </c:pt>
                <c:pt idx="2586">
                  <c:v>3030.4029999999998</c:v>
                </c:pt>
                <c:pt idx="2587">
                  <c:v>3031.0680000000002</c:v>
                </c:pt>
                <c:pt idx="2588">
                  <c:v>3033.0740000000001</c:v>
                </c:pt>
                <c:pt idx="2589">
                  <c:v>3035.2779999999998</c:v>
                </c:pt>
                <c:pt idx="2590">
                  <c:v>3035.3960000000002</c:v>
                </c:pt>
                <c:pt idx="2591">
                  <c:v>3035.5030000000002</c:v>
                </c:pt>
                <c:pt idx="2592">
                  <c:v>3037.7179999999998</c:v>
                </c:pt>
                <c:pt idx="2593">
                  <c:v>3037.7759999999998</c:v>
                </c:pt>
                <c:pt idx="2594">
                  <c:v>3039.9380000000001</c:v>
                </c:pt>
                <c:pt idx="2595">
                  <c:v>3040.04</c:v>
                </c:pt>
                <c:pt idx="2596">
                  <c:v>3040.152</c:v>
                </c:pt>
                <c:pt idx="2597">
                  <c:v>3042.3620000000001</c:v>
                </c:pt>
                <c:pt idx="2598">
                  <c:v>3043.4569999999999</c:v>
                </c:pt>
                <c:pt idx="2599">
                  <c:v>3044.3719999999998</c:v>
                </c:pt>
                <c:pt idx="2600">
                  <c:v>3044.6840000000002</c:v>
                </c:pt>
                <c:pt idx="2601">
                  <c:v>3047.0059999999999</c:v>
                </c:pt>
                <c:pt idx="2602">
                  <c:v>3048.8069999999998</c:v>
                </c:pt>
                <c:pt idx="2603">
                  <c:v>3049.328</c:v>
                </c:pt>
                <c:pt idx="2604">
                  <c:v>3049.9</c:v>
                </c:pt>
                <c:pt idx="2605">
                  <c:v>3051.65</c:v>
                </c:pt>
                <c:pt idx="2606">
                  <c:v>3053.241</c:v>
                </c:pt>
                <c:pt idx="2607">
                  <c:v>3053.9720000000002</c:v>
                </c:pt>
                <c:pt idx="2608">
                  <c:v>3054.7750000000001</c:v>
                </c:pt>
                <c:pt idx="2609">
                  <c:v>3056.2939999999999</c:v>
                </c:pt>
                <c:pt idx="2610">
                  <c:v>3057.6759999999999</c:v>
                </c:pt>
                <c:pt idx="2611">
                  <c:v>3058.616</c:v>
                </c:pt>
                <c:pt idx="2612">
                  <c:v>3059.6489999999999</c:v>
                </c:pt>
                <c:pt idx="2613">
                  <c:v>3060.9380000000001</c:v>
                </c:pt>
                <c:pt idx="2614">
                  <c:v>3062.11</c:v>
                </c:pt>
                <c:pt idx="2615">
                  <c:v>3063.26</c:v>
                </c:pt>
                <c:pt idx="2616">
                  <c:v>3064.5230000000001</c:v>
                </c:pt>
                <c:pt idx="2617">
                  <c:v>3065.5819999999999</c:v>
                </c:pt>
                <c:pt idx="2618">
                  <c:v>3066.5450000000001</c:v>
                </c:pt>
                <c:pt idx="2619">
                  <c:v>3067.904</c:v>
                </c:pt>
                <c:pt idx="2620">
                  <c:v>3069.3980000000001</c:v>
                </c:pt>
                <c:pt idx="2621">
                  <c:v>3070.2260000000001</c:v>
                </c:pt>
                <c:pt idx="2622">
                  <c:v>3070.9789999999998</c:v>
                </c:pt>
                <c:pt idx="2623">
                  <c:v>3072.5479999999998</c:v>
                </c:pt>
                <c:pt idx="2624">
                  <c:v>3074.2719999999999</c:v>
                </c:pt>
                <c:pt idx="2625">
                  <c:v>3074.87</c:v>
                </c:pt>
                <c:pt idx="2626">
                  <c:v>3075.4140000000002</c:v>
                </c:pt>
                <c:pt idx="2627">
                  <c:v>3077.192</c:v>
                </c:pt>
                <c:pt idx="2628">
                  <c:v>3079.1460000000002</c:v>
                </c:pt>
                <c:pt idx="2629">
                  <c:v>3079.5140000000001</c:v>
                </c:pt>
                <c:pt idx="2630">
                  <c:v>3081.8359999999998</c:v>
                </c:pt>
                <c:pt idx="2631">
                  <c:v>3084.02</c:v>
                </c:pt>
                <c:pt idx="2632">
                  <c:v>3084.1579999999999</c:v>
                </c:pt>
                <c:pt idx="2633">
                  <c:v>3084.2829999999999</c:v>
                </c:pt>
                <c:pt idx="2634">
                  <c:v>3086.48</c:v>
                </c:pt>
                <c:pt idx="2635">
                  <c:v>3088.8020000000001</c:v>
                </c:pt>
                <c:pt idx="2636">
                  <c:v>3088.895</c:v>
                </c:pt>
                <c:pt idx="2637">
                  <c:v>3091.1239999999998</c:v>
                </c:pt>
                <c:pt idx="2638">
                  <c:v>3093.152</c:v>
                </c:pt>
                <c:pt idx="2639">
                  <c:v>3093.4459999999999</c:v>
                </c:pt>
                <c:pt idx="2640">
                  <c:v>3095.768</c:v>
                </c:pt>
                <c:pt idx="2641">
                  <c:v>3097.587</c:v>
                </c:pt>
                <c:pt idx="2642">
                  <c:v>3098.09</c:v>
                </c:pt>
                <c:pt idx="2643">
                  <c:v>3098.643</c:v>
                </c:pt>
                <c:pt idx="2644">
                  <c:v>3100.4119999999998</c:v>
                </c:pt>
                <c:pt idx="2645">
                  <c:v>3102.0210000000002</c:v>
                </c:pt>
                <c:pt idx="2646">
                  <c:v>3102.7339999999999</c:v>
                </c:pt>
                <c:pt idx="2647">
                  <c:v>3103.5169999999998</c:v>
                </c:pt>
                <c:pt idx="2648">
                  <c:v>3105.056</c:v>
                </c:pt>
                <c:pt idx="2649">
                  <c:v>3105.1759999999999</c:v>
                </c:pt>
                <c:pt idx="2650">
                  <c:v>3106.4560000000001</c:v>
                </c:pt>
                <c:pt idx="2651">
                  <c:v>3107.3780000000002</c:v>
                </c:pt>
                <c:pt idx="2652">
                  <c:v>3108.3919999999998</c:v>
                </c:pt>
                <c:pt idx="2653">
                  <c:v>3109.7</c:v>
                </c:pt>
                <c:pt idx="2654">
                  <c:v>3110.89</c:v>
                </c:pt>
                <c:pt idx="2655">
                  <c:v>3114.3440000000001</c:v>
                </c:pt>
                <c:pt idx="2656">
                  <c:v>3116.6660000000002</c:v>
                </c:pt>
                <c:pt idx="2657">
                  <c:v>3118.14</c:v>
                </c:pt>
                <c:pt idx="2658">
                  <c:v>3118.9879999999998</c:v>
                </c:pt>
                <c:pt idx="2659">
                  <c:v>3123.0140000000001</c:v>
                </c:pt>
                <c:pt idx="2660">
                  <c:v>3123.6320000000001</c:v>
                </c:pt>
                <c:pt idx="2661">
                  <c:v>3124.194</c:v>
                </c:pt>
                <c:pt idx="2662">
                  <c:v>3125.9540000000002</c:v>
                </c:pt>
                <c:pt idx="2663">
                  <c:v>3127.8890000000001</c:v>
                </c:pt>
                <c:pt idx="2664">
                  <c:v>3128.2759999999998</c:v>
                </c:pt>
                <c:pt idx="2665">
                  <c:v>3128.6280000000002</c:v>
                </c:pt>
                <c:pt idx="2666">
                  <c:v>3132.7629999999999</c:v>
                </c:pt>
                <c:pt idx="2667">
                  <c:v>3132.92</c:v>
                </c:pt>
                <c:pt idx="2668">
                  <c:v>3133.0630000000001</c:v>
                </c:pt>
                <c:pt idx="2669">
                  <c:v>3135.2420000000002</c:v>
                </c:pt>
                <c:pt idx="2670">
                  <c:v>3136.0889999999999</c:v>
                </c:pt>
                <c:pt idx="2671">
                  <c:v>3137.498</c:v>
                </c:pt>
                <c:pt idx="2672">
                  <c:v>3137.5639999999999</c:v>
                </c:pt>
                <c:pt idx="2673">
                  <c:v>3137.6370000000002</c:v>
                </c:pt>
                <c:pt idx="2674">
                  <c:v>3141.9319999999998</c:v>
                </c:pt>
                <c:pt idx="2675">
                  <c:v>3142.2080000000001</c:v>
                </c:pt>
                <c:pt idx="2676">
                  <c:v>3142.5120000000002</c:v>
                </c:pt>
                <c:pt idx="2677">
                  <c:v>3144.53</c:v>
                </c:pt>
                <c:pt idx="2678">
                  <c:v>3146.3670000000002</c:v>
                </c:pt>
                <c:pt idx="2679">
                  <c:v>3146.8519999999999</c:v>
                </c:pt>
                <c:pt idx="2680">
                  <c:v>3147.386</c:v>
                </c:pt>
                <c:pt idx="2681">
                  <c:v>3149.174</c:v>
                </c:pt>
                <c:pt idx="2682">
                  <c:v>3151.4960000000001</c:v>
                </c:pt>
                <c:pt idx="2683">
                  <c:v>3152.26</c:v>
                </c:pt>
                <c:pt idx="2684">
                  <c:v>3153.8180000000002</c:v>
                </c:pt>
                <c:pt idx="2685">
                  <c:v>3156.14</c:v>
                </c:pt>
                <c:pt idx="2686">
                  <c:v>3158.462</c:v>
                </c:pt>
                <c:pt idx="2687">
                  <c:v>3159.67</c:v>
                </c:pt>
                <c:pt idx="2688">
                  <c:v>3160.7840000000001</c:v>
                </c:pt>
                <c:pt idx="2689">
                  <c:v>3163.1060000000002</c:v>
                </c:pt>
                <c:pt idx="2690">
                  <c:v>3164.105</c:v>
                </c:pt>
                <c:pt idx="2691">
                  <c:v>3165.4279999999999</c:v>
                </c:pt>
                <c:pt idx="2692">
                  <c:v>3166.8829999999998</c:v>
                </c:pt>
                <c:pt idx="2693">
                  <c:v>3167.0070000000001</c:v>
                </c:pt>
                <c:pt idx="2694">
                  <c:v>3168.54</c:v>
                </c:pt>
                <c:pt idx="2695">
                  <c:v>3170.0720000000001</c:v>
                </c:pt>
                <c:pt idx="2696">
                  <c:v>3170.1950000000002</c:v>
                </c:pt>
                <c:pt idx="2697">
                  <c:v>3171.8330000000001</c:v>
                </c:pt>
                <c:pt idx="2698">
                  <c:v>3172.4</c:v>
                </c:pt>
                <c:pt idx="2699">
                  <c:v>3172.8760000000002</c:v>
                </c:pt>
                <c:pt idx="2700">
                  <c:v>3174.7289999999998</c:v>
                </c:pt>
                <c:pt idx="2701">
                  <c:v>3176.942</c:v>
                </c:pt>
                <c:pt idx="2702">
                  <c:v>3177.0569999999998</c:v>
                </c:pt>
                <c:pt idx="2703">
                  <c:v>3177.1550000000002</c:v>
                </c:pt>
                <c:pt idx="2704">
                  <c:v>3178.2510000000002</c:v>
                </c:pt>
                <c:pt idx="2705">
                  <c:v>3179.386</c:v>
                </c:pt>
                <c:pt idx="2706">
                  <c:v>3181.7139999999999</c:v>
                </c:pt>
                <c:pt idx="2707">
                  <c:v>3182.0509999999999</c:v>
                </c:pt>
                <c:pt idx="2708">
                  <c:v>3184.0430000000001</c:v>
                </c:pt>
                <c:pt idx="2709">
                  <c:v>3185.7109999999998</c:v>
                </c:pt>
                <c:pt idx="2710">
                  <c:v>3186.3710000000001</c:v>
                </c:pt>
                <c:pt idx="2711">
                  <c:v>3187.16</c:v>
                </c:pt>
                <c:pt idx="2712">
                  <c:v>3188.7</c:v>
                </c:pt>
                <c:pt idx="2713">
                  <c:v>3189.99</c:v>
                </c:pt>
                <c:pt idx="2714">
                  <c:v>3191.0279999999998</c:v>
                </c:pt>
                <c:pt idx="2715">
                  <c:v>3192.2689999999998</c:v>
                </c:pt>
                <c:pt idx="2716">
                  <c:v>3193.357</c:v>
                </c:pt>
                <c:pt idx="2717">
                  <c:v>3194.268</c:v>
                </c:pt>
                <c:pt idx="2718">
                  <c:v>3195.6849999999999</c:v>
                </c:pt>
                <c:pt idx="2719">
                  <c:v>3197.3780000000002</c:v>
                </c:pt>
                <c:pt idx="2720">
                  <c:v>3198.0140000000001</c:v>
                </c:pt>
                <c:pt idx="2721">
                  <c:v>3198.5459999999998</c:v>
                </c:pt>
                <c:pt idx="2722">
                  <c:v>3200.3420000000001</c:v>
                </c:pt>
                <c:pt idx="2723">
                  <c:v>3202.4870000000001</c:v>
                </c:pt>
                <c:pt idx="2724">
                  <c:v>3202.6709999999998</c:v>
                </c:pt>
                <c:pt idx="2725">
                  <c:v>3202.8249999999998</c:v>
                </c:pt>
                <c:pt idx="2726">
                  <c:v>3204.56</c:v>
                </c:pt>
                <c:pt idx="2727">
                  <c:v>3204.9989999999998</c:v>
                </c:pt>
                <c:pt idx="2728">
                  <c:v>3207.1030000000001</c:v>
                </c:pt>
                <c:pt idx="2729">
                  <c:v>3207.328</c:v>
                </c:pt>
                <c:pt idx="2730">
                  <c:v>3207.596</c:v>
                </c:pt>
                <c:pt idx="2731">
                  <c:v>3209.6559999999999</c:v>
                </c:pt>
                <c:pt idx="2732">
                  <c:v>3211.3809999999999</c:v>
                </c:pt>
                <c:pt idx="2733">
                  <c:v>3212.7060000000001</c:v>
                </c:pt>
                <c:pt idx="2734">
                  <c:v>3214.3130000000001</c:v>
                </c:pt>
                <c:pt idx="2735">
                  <c:v>3215.6590000000001</c:v>
                </c:pt>
                <c:pt idx="2736">
                  <c:v>3216.6419999999998</c:v>
                </c:pt>
                <c:pt idx="2737">
                  <c:v>3218.97</c:v>
                </c:pt>
                <c:pt idx="2738">
                  <c:v>3219.9380000000001</c:v>
                </c:pt>
                <c:pt idx="2739">
                  <c:v>3221.299</c:v>
                </c:pt>
                <c:pt idx="2740">
                  <c:v>3222.924</c:v>
                </c:pt>
                <c:pt idx="2741">
                  <c:v>3223.627</c:v>
                </c:pt>
                <c:pt idx="2742">
                  <c:v>3224.2159999999999</c:v>
                </c:pt>
                <c:pt idx="2743">
                  <c:v>3225.9560000000001</c:v>
                </c:pt>
                <c:pt idx="2744">
                  <c:v>3226.7179999999998</c:v>
                </c:pt>
                <c:pt idx="2745">
                  <c:v>3228.0329999999999</c:v>
                </c:pt>
                <c:pt idx="2746">
                  <c:v>3228.2840000000001</c:v>
                </c:pt>
                <c:pt idx="2747">
                  <c:v>3228.4940000000001</c:v>
                </c:pt>
                <c:pt idx="2748">
                  <c:v>3230.6129999999998</c:v>
                </c:pt>
                <c:pt idx="2749">
                  <c:v>3230.87</c:v>
                </c:pt>
                <c:pt idx="2750">
                  <c:v>3232.9409999999998</c:v>
                </c:pt>
                <c:pt idx="2751">
                  <c:v>3233.1419999999998</c:v>
                </c:pt>
                <c:pt idx="2752">
                  <c:v>3235.27</c:v>
                </c:pt>
                <c:pt idx="2753">
                  <c:v>3237.598</c:v>
                </c:pt>
                <c:pt idx="2754">
                  <c:v>3238.252</c:v>
                </c:pt>
                <c:pt idx="2755">
                  <c:v>3241.33</c:v>
                </c:pt>
                <c:pt idx="2756">
                  <c:v>3242.2550000000001</c:v>
                </c:pt>
                <c:pt idx="2757">
                  <c:v>3243.3609999999999</c:v>
                </c:pt>
                <c:pt idx="2758">
                  <c:v>3244.5839999999998</c:v>
                </c:pt>
                <c:pt idx="2759">
                  <c:v>3245.2190000000001</c:v>
                </c:pt>
                <c:pt idx="2760">
                  <c:v>3245.6080000000002</c:v>
                </c:pt>
                <c:pt idx="2761">
                  <c:v>3246.9119999999998</c:v>
                </c:pt>
                <c:pt idx="2762">
                  <c:v>3248.47</c:v>
                </c:pt>
                <c:pt idx="2763">
                  <c:v>3249.241</c:v>
                </c:pt>
                <c:pt idx="2764">
                  <c:v>3249.886</c:v>
                </c:pt>
                <c:pt idx="2765">
                  <c:v>3251.569</c:v>
                </c:pt>
                <c:pt idx="2766">
                  <c:v>3253.5790000000002</c:v>
                </c:pt>
                <c:pt idx="2767">
                  <c:v>3253.8980000000001</c:v>
                </c:pt>
                <c:pt idx="2768">
                  <c:v>3254.165</c:v>
                </c:pt>
                <c:pt idx="2769">
                  <c:v>3256.2260000000001</c:v>
                </c:pt>
                <c:pt idx="2770">
                  <c:v>3257.18</c:v>
                </c:pt>
                <c:pt idx="2771">
                  <c:v>3258.5549999999998</c:v>
                </c:pt>
                <c:pt idx="2772">
                  <c:v>3260.8829999999998</c:v>
                </c:pt>
                <c:pt idx="2773">
                  <c:v>3262.721</c:v>
                </c:pt>
                <c:pt idx="2774">
                  <c:v>3263.212</c:v>
                </c:pt>
                <c:pt idx="2775">
                  <c:v>3263.797</c:v>
                </c:pt>
                <c:pt idx="2776">
                  <c:v>3265.54</c:v>
                </c:pt>
                <c:pt idx="2777">
                  <c:v>3267</c:v>
                </c:pt>
                <c:pt idx="2778">
                  <c:v>3268.9070000000002</c:v>
                </c:pt>
                <c:pt idx="2779">
                  <c:v>3271.2779999999998</c:v>
                </c:pt>
                <c:pt idx="2780">
                  <c:v>3272.5259999999998</c:v>
                </c:pt>
                <c:pt idx="2781">
                  <c:v>3274.0160000000001</c:v>
                </c:pt>
                <c:pt idx="2782">
                  <c:v>3274.8539999999998</c:v>
                </c:pt>
                <c:pt idx="2783">
                  <c:v>3279.125</c:v>
                </c:pt>
                <c:pt idx="2784">
                  <c:v>3279.511</c:v>
                </c:pt>
                <c:pt idx="2785">
                  <c:v>3279.835</c:v>
                </c:pt>
                <c:pt idx="2786">
                  <c:v>3281.84</c:v>
                </c:pt>
                <c:pt idx="2787">
                  <c:v>3283.49</c:v>
                </c:pt>
                <c:pt idx="2788">
                  <c:v>3284.1129999999998</c:v>
                </c:pt>
                <c:pt idx="2789">
                  <c:v>3284.1680000000001</c:v>
                </c:pt>
                <c:pt idx="2790">
                  <c:v>3284.2339999999999</c:v>
                </c:pt>
                <c:pt idx="2791">
                  <c:v>3286.4969999999998</c:v>
                </c:pt>
                <c:pt idx="2792">
                  <c:v>3288.3910000000001</c:v>
                </c:pt>
                <c:pt idx="2793">
                  <c:v>3288.8249999999998</c:v>
                </c:pt>
                <c:pt idx="2794">
                  <c:v>3289.3429999999998</c:v>
                </c:pt>
                <c:pt idx="2795">
                  <c:v>3290.0360000000001</c:v>
                </c:pt>
                <c:pt idx="2796">
                  <c:v>3291.154</c:v>
                </c:pt>
                <c:pt idx="2797">
                  <c:v>3292.67</c:v>
                </c:pt>
                <c:pt idx="2798">
                  <c:v>3293.482</c:v>
                </c:pt>
                <c:pt idx="2799">
                  <c:v>3294.4520000000002</c:v>
                </c:pt>
                <c:pt idx="2800">
                  <c:v>3295.8110000000001</c:v>
                </c:pt>
                <c:pt idx="2801">
                  <c:v>3296.9479999999999</c:v>
                </c:pt>
                <c:pt idx="2802">
                  <c:v>3298.1390000000001</c:v>
                </c:pt>
                <c:pt idx="2803">
                  <c:v>3299.5619999999999</c:v>
                </c:pt>
                <c:pt idx="2804">
                  <c:v>3300.4679999999998</c:v>
                </c:pt>
                <c:pt idx="2805">
                  <c:v>3301.2260000000001</c:v>
                </c:pt>
                <c:pt idx="2806">
                  <c:v>3302.7959999999998</c:v>
                </c:pt>
                <c:pt idx="2807">
                  <c:v>3304.6709999999998</c:v>
                </c:pt>
                <c:pt idx="2808">
                  <c:v>3305.125</c:v>
                </c:pt>
                <c:pt idx="2809">
                  <c:v>3305.5050000000001</c:v>
                </c:pt>
                <c:pt idx="2810">
                  <c:v>3307.453</c:v>
                </c:pt>
                <c:pt idx="2811">
                  <c:v>3309.78</c:v>
                </c:pt>
                <c:pt idx="2812">
                  <c:v>3309.799</c:v>
                </c:pt>
                <c:pt idx="2813">
                  <c:v>3312.11</c:v>
                </c:pt>
                <c:pt idx="2814">
                  <c:v>3313.3490000000002</c:v>
                </c:pt>
                <c:pt idx="2815">
                  <c:v>3314.0610000000001</c:v>
                </c:pt>
                <c:pt idx="2816">
                  <c:v>3314.4389999999999</c:v>
                </c:pt>
                <c:pt idx="2817">
                  <c:v>3314.8890000000001</c:v>
                </c:pt>
                <c:pt idx="2818">
                  <c:v>3316.7669999999998</c:v>
                </c:pt>
                <c:pt idx="2819">
                  <c:v>3318.34</c:v>
                </c:pt>
                <c:pt idx="2820">
                  <c:v>3319.096</c:v>
                </c:pt>
                <c:pt idx="2821">
                  <c:v>3319.998</c:v>
                </c:pt>
                <c:pt idx="2822">
                  <c:v>3321.424</c:v>
                </c:pt>
                <c:pt idx="2823">
                  <c:v>3322.6179999999999</c:v>
                </c:pt>
                <c:pt idx="2824">
                  <c:v>3323.752</c:v>
                </c:pt>
                <c:pt idx="2825">
                  <c:v>3325.107</c:v>
                </c:pt>
                <c:pt idx="2826">
                  <c:v>3326.0810000000001</c:v>
                </c:pt>
                <c:pt idx="2827">
                  <c:v>3326.8960000000002</c:v>
                </c:pt>
                <c:pt idx="2828">
                  <c:v>3330.7379999999998</c:v>
                </c:pt>
                <c:pt idx="2829">
                  <c:v>3331.1750000000002</c:v>
                </c:pt>
                <c:pt idx="2830">
                  <c:v>3335.453</c:v>
                </c:pt>
                <c:pt idx="2831">
                  <c:v>3336.1089999999999</c:v>
                </c:pt>
                <c:pt idx="2832">
                  <c:v>3337.723</c:v>
                </c:pt>
                <c:pt idx="2833">
                  <c:v>3339.7310000000002</c:v>
                </c:pt>
                <c:pt idx="2834">
                  <c:v>3340.0520000000001</c:v>
                </c:pt>
                <c:pt idx="2835">
                  <c:v>3340.4349999999999</c:v>
                </c:pt>
                <c:pt idx="2836">
                  <c:v>3344.01</c:v>
                </c:pt>
                <c:pt idx="2837">
                  <c:v>3344.7089999999998</c:v>
                </c:pt>
                <c:pt idx="2838">
                  <c:v>3345.5439999999999</c:v>
                </c:pt>
                <c:pt idx="2839">
                  <c:v>3347.0369999999998</c:v>
                </c:pt>
                <c:pt idx="2840">
                  <c:v>3347.5369999999998</c:v>
                </c:pt>
                <c:pt idx="2841">
                  <c:v>3348.288</c:v>
                </c:pt>
                <c:pt idx="2842">
                  <c:v>3349.366</c:v>
                </c:pt>
                <c:pt idx="2843">
                  <c:v>3350.6529999999998</c:v>
                </c:pt>
                <c:pt idx="2844">
                  <c:v>3351.694</c:v>
                </c:pt>
                <c:pt idx="2845">
                  <c:v>3355.3220000000001</c:v>
                </c:pt>
                <c:pt idx="2846">
                  <c:v>3356.3850000000002</c:v>
                </c:pt>
                <c:pt idx="2847">
                  <c:v>3356.665</c:v>
                </c:pt>
                <c:pt idx="2848">
                  <c:v>3357.683</c:v>
                </c:pt>
                <c:pt idx="2849">
                  <c:v>3358.7910000000002</c:v>
                </c:pt>
                <c:pt idx="2850">
                  <c:v>3361.1959999999999</c:v>
                </c:pt>
                <c:pt idx="2851">
                  <c:v>3362.527</c:v>
                </c:pt>
                <c:pt idx="2852">
                  <c:v>3363.6019999999999</c:v>
                </c:pt>
                <c:pt idx="2853">
                  <c:v>3364.2130000000002</c:v>
                </c:pt>
                <c:pt idx="2854">
                  <c:v>3366.0070000000001</c:v>
                </c:pt>
                <c:pt idx="2855">
                  <c:v>3366.4389999999999</c:v>
                </c:pt>
                <c:pt idx="2856">
                  <c:v>3367.9870000000001</c:v>
                </c:pt>
                <c:pt idx="2857">
                  <c:v>3368.4119999999998</c:v>
                </c:pt>
                <c:pt idx="2858">
                  <c:v>3369.16</c:v>
                </c:pt>
                <c:pt idx="2859">
                  <c:v>3370.8180000000002</c:v>
                </c:pt>
                <c:pt idx="2860">
                  <c:v>3373.223</c:v>
                </c:pt>
                <c:pt idx="2861">
                  <c:v>3375.1930000000002</c:v>
                </c:pt>
                <c:pt idx="2862">
                  <c:v>3375.5349999999999</c:v>
                </c:pt>
                <c:pt idx="2863">
                  <c:v>3375.6280000000002</c:v>
                </c:pt>
                <c:pt idx="2864">
                  <c:v>3375.7930000000001</c:v>
                </c:pt>
                <c:pt idx="2865">
                  <c:v>3378.0340000000001</c:v>
                </c:pt>
                <c:pt idx="2866">
                  <c:v>3378.7919999999999</c:v>
                </c:pt>
                <c:pt idx="2867">
                  <c:v>3379.3090000000002</c:v>
                </c:pt>
                <c:pt idx="2868">
                  <c:v>3380.4389999999999</c:v>
                </c:pt>
                <c:pt idx="2869">
                  <c:v>3382.4259999999999</c:v>
                </c:pt>
                <c:pt idx="2870">
                  <c:v>3382.8449999999998</c:v>
                </c:pt>
                <c:pt idx="2871">
                  <c:v>3383.0830000000001</c:v>
                </c:pt>
                <c:pt idx="2872">
                  <c:v>3383.9490000000001</c:v>
                </c:pt>
                <c:pt idx="2873">
                  <c:v>3386.8560000000002</c:v>
                </c:pt>
                <c:pt idx="2874">
                  <c:v>3387.6550000000002</c:v>
                </c:pt>
                <c:pt idx="2875">
                  <c:v>3389.0590000000002</c:v>
                </c:pt>
                <c:pt idx="2876">
                  <c:v>3390.0610000000001</c:v>
                </c:pt>
                <c:pt idx="2877">
                  <c:v>3390.63</c:v>
                </c:pt>
                <c:pt idx="2878">
                  <c:v>3392.4659999999999</c:v>
                </c:pt>
                <c:pt idx="2879">
                  <c:v>3392.703</c:v>
                </c:pt>
                <c:pt idx="2880">
                  <c:v>3394.404</c:v>
                </c:pt>
                <c:pt idx="2881">
                  <c:v>3394.8710000000001</c:v>
                </c:pt>
                <c:pt idx="2882">
                  <c:v>3395.6930000000002</c:v>
                </c:pt>
                <c:pt idx="2883">
                  <c:v>3397.277</c:v>
                </c:pt>
                <c:pt idx="2884">
                  <c:v>3398.1779999999999</c:v>
                </c:pt>
                <c:pt idx="2885">
                  <c:v>3399.6819999999998</c:v>
                </c:pt>
                <c:pt idx="2886">
                  <c:v>3401.4589999999998</c:v>
                </c:pt>
                <c:pt idx="2887">
                  <c:v>3401.9520000000002</c:v>
                </c:pt>
                <c:pt idx="2888">
                  <c:v>3402.087</c:v>
                </c:pt>
                <c:pt idx="2889">
                  <c:v>3402.326</c:v>
                </c:pt>
                <c:pt idx="2890">
                  <c:v>3404.4929999999999</c:v>
                </c:pt>
                <c:pt idx="2891">
                  <c:v>3405.7260000000001</c:v>
                </c:pt>
                <c:pt idx="2892">
                  <c:v>3406.8980000000001</c:v>
                </c:pt>
                <c:pt idx="2893">
                  <c:v>3408.9589999999998</c:v>
                </c:pt>
                <c:pt idx="2894">
                  <c:v>3409.0360000000001</c:v>
                </c:pt>
                <c:pt idx="2895">
                  <c:v>3409.3040000000001</c:v>
                </c:pt>
                <c:pt idx="2896">
                  <c:v>3409.5</c:v>
                </c:pt>
                <c:pt idx="2897">
                  <c:v>3410.2139999999999</c:v>
                </c:pt>
                <c:pt idx="2898">
                  <c:v>3411.7089999999998</c:v>
                </c:pt>
                <c:pt idx="2899">
                  <c:v>3413.2739999999999</c:v>
                </c:pt>
                <c:pt idx="2900">
                  <c:v>3414.114</c:v>
                </c:pt>
                <c:pt idx="2901">
                  <c:v>3416.52</c:v>
                </c:pt>
                <c:pt idx="2902">
                  <c:v>3417.0479999999998</c:v>
                </c:pt>
                <c:pt idx="2903">
                  <c:v>3418.9250000000002</c:v>
                </c:pt>
                <c:pt idx="2904">
                  <c:v>3418.9690000000001</c:v>
                </c:pt>
                <c:pt idx="2905">
                  <c:v>3420.8209999999999</c:v>
                </c:pt>
                <c:pt idx="2906">
                  <c:v>3421.33</c:v>
                </c:pt>
                <c:pt idx="2907">
                  <c:v>3422.2249999999999</c:v>
                </c:pt>
                <c:pt idx="2908">
                  <c:v>3423.7359999999999</c:v>
                </c:pt>
                <c:pt idx="2909">
                  <c:v>3424.5949999999998</c:v>
                </c:pt>
                <c:pt idx="2910">
                  <c:v>3426.1410000000001</c:v>
                </c:pt>
                <c:pt idx="2911">
                  <c:v>3427.7240000000002</c:v>
                </c:pt>
                <c:pt idx="2912">
                  <c:v>3428.3690000000001</c:v>
                </c:pt>
                <c:pt idx="2913">
                  <c:v>3428.547</c:v>
                </c:pt>
                <c:pt idx="2914">
                  <c:v>3428.8580000000002</c:v>
                </c:pt>
                <c:pt idx="2915">
                  <c:v>3430.9520000000002</c:v>
                </c:pt>
                <c:pt idx="2916">
                  <c:v>3432.143</c:v>
                </c:pt>
                <c:pt idx="2917">
                  <c:v>3433.357</c:v>
                </c:pt>
                <c:pt idx="2918">
                  <c:v>3435.4920000000002</c:v>
                </c:pt>
                <c:pt idx="2919">
                  <c:v>3435.7629999999999</c:v>
                </c:pt>
                <c:pt idx="2920">
                  <c:v>3435.9169999999999</c:v>
                </c:pt>
                <c:pt idx="2921">
                  <c:v>3436.4789999999998</c:v>
                </c:pt>
                <c:pt idx="2922">
                  <c:v>3437.8829999999998</c:v>
                </c:pt>
                <c:pt idx="2923">
                  <c:v>3438.1680000000001</c:v>
                </c:pt>
                <c:pt idx="2924">
                  <c:v>3442.125</c:v>
                </c:pt>
                <c:pt idx="2925">
                  <c:v>3442.9789999999998</c:v>
                </c:pt>
                <c:pt idx="2926">
                  <c:v>3443.4650000000001</c:v>
                </c:pt>
                <c:pt idx="2927">
                  <c:v>3445.2339999999999</c:v>
                </c:pt>
                <c:pt idx="2928">
                  <c:v>3445.384</c:v>
                </c:pt>
                <c:pt idx="2929">
                  <c:v>3447.239</c:v>
                </c:pt>
                <c:pt idx="2930">
                  <c:v>3447.79</c:v>
                </c:pt>
                <c:pt idx="2931">
                  <c:v>3448.7579999999998</c:v>
                </c:pt>
                <c:pt idx="2932">
                  <c:v>3450.1950000000002</c:v>
                </c:pt>
                <c:pt idx="2933">
                  <c:v>3451.0129999999999</c:v>
                </c:pt>
                <c:pt idx="2934">
                  <c:v>3452.6</c:v>
                </c:pt>
                <c:pt idx="2935">
                  <c:v>3453.989</c:v>
                </c:pt>
                <c:pt idx="2936">
                  <c:v>3454.7860000000001</c:v>
                </c:pt>
                <c:pt idx="2937">
                  <c:v>3455.0059999999999</c:v>
                </c:pt>
                <c:pt idx="2938">
                  <c:v>3455.3910000000001</c:v>
                </c:pt>
                <c:pt idx="2939">
                  <c:v>3457.4110000000001</c:v>
                </c:pt>
                <c:pt idx="2940">
                  <c:v>3458.56</c:v>
                </c:pt>
                <c:pt idx="2941">
                  <c:v>3459.8159999999998</c:v>
                </c:pt>
                <c:pt idx="2942">
                  <c:v>3462.0239999999999</c:v>
                </c:pt>
                <c:pt idx="2943">
                  <c:v>3462.2220000000002</c:v>
                </c:pt>
                <c:pt idx="2944">
                  <c:v>3462.7440000000001</c:v>
                </c:pt>
                <c:pt idx="2945">
                  <c:v>3464.627</c:v>
                </c:pt>
                <c:pt idx="2946">
                  <c:v>3466.1080000000002</c:v>
                </c:pt>
                <c:pt idx="2947">
                  <c:v>3466.8240000000001</c:v>
                </c:pt>
                <c:pt idx="2948">
                  <c:v>3467.0329999999999</c:v>
                </c:pt>
                <c:pt idx="2949">
                  <c:v>3468.6570000000002</c:v>
                </c:pt>
                <c:pt idx="2950">
                  <c:v>3469.4380000000001</c:v>
                </c:pt>
                <c:pt idx="2951">
                  <c:v>3469.8820000000001</c:v>
                </c:pt>
                <c:pt idx="2952">
                  <c:v>3471.4989999999998</c:v>
                </c:pt>
                <c:pt idx="2953">
                  <c:v>3471.8429999999998</c:v>
                </c:pt>
                <c:pt idx="2954">
                  <c:v>3473.6559999999999</c:v>
                </c:pt>
                <c:pt idx="2955">
                  <c:v>3474.2489999999998</c:v>
                </c:pt>
                <c:pt idx="2956">
                  <c:v>3475.29</c:v>
                </c:pt>
                <c:pt idx="2957">
                  <c:v>3476.654</c:v>
                </c:pt>
                <c:pt idx="2958">
                  <c:v>3477.43</c:v>
                </c:pt>
                <c:pt idx="2959">
                  <c:v>3479.0590000000002</c:v>
                </c:pt>
                <c:pt idx="2960">
                  <c:v>3480.2539999999999</c:v>
                </c:pt>
                <c:pt idx="2961">
                  <c:v>3481.2040000000002</c:v>
                </c:pt>
                <c:pt idx="2962">
                  <c:v>3481.4650000000001</c:v>
                </c:pt>
                <c:pt idx="2963">
                  <c:v>3481.924</c:v>
                </c:pt>
                <c:pt idx="2964">
                  <c:v>3483.87</c:v>
                </c:pt>
                <c:pt idx="2965">
                  <c:v>3484.9780000000001</c:v>
                </c:pt>
                <c:pt idx="2966">
                  <c:v>3486.2750000000001</c:v>
                </c:pt>
                <c:pt idx="2967">
                  <c:v>3488.5569999999998</c:v>
                </c:pt>
                <c:pt idx="2968">
                  <c:v>3488.681</c:v>
                </c:pt>
                <c:pt idx="2969">
                  <c:v>3488.752</c:v>
                </c:pt>
                <c:pt idx="2970">
                  <c:v>3489.009</c:v>
                </c:pt>
                <c:pt idx="2971">
                  <c:v>3491.0859999999998</c:v>
                </c:pt>
                <c:pt idx="2972">
                  <c:v>3492.5250000000001</c:v>
                </c:pt>
                <c:pt idx="2973">
                  <c:v>3493.4920000000002</c:v>
                </c:pt>
                <c:pt idx="2974">
                  <c:v>3495.19</c:v>
                </c:pt>
                <c:pt idx="2975">
                  <c:v>3495.8969999999999</c:v>
                </c:pt>
                <c:pt idx="2976">
                  <c:v>3497.6010000000001</c:v>
                </c:pt>
                <c:pt idx="2977">
                  <c:v>3498.145</c:v>
                </c:pt>
                <c:pt idx="2978">
                  <c:v>3498.3110000000001</c:v>
                </c:pt>
                <c:pt idx="2979">
                  <c:v>3499.9459999999999</c:v>
                </c:pt>
                <c:pt idx="2980">
                  <c:v>3500.84</c:v>
                </c:pt>
                <c:pt idx="2981">
                  <c:v>3503.1080000000002</c:v>
                </c:pt>
                <c:pt idx="2982">
                  <c:v>3503.3690000000001</c:v>
                </c:pt>
                <c:pt idx="2983">
                  <c:v>3503.4720000000002</c:v>
                </c:pt>
                <c:pt idx="2984">
                  <c:v>3505.8980000000001</c:v>
                </c:pt>
                <c:pt idx="2985">
                  <c:v>3506.9969999999998</c:v>
                </c:pt>
                <c:pt idx="2986">
                  <c:v>3508.4279999999999</c:v>
                </c:pt>
                <c:pt idx="2987">
                  <c:v>3510.9569999999999</c:v>
                </c:pt>
                <c:pt idx="2988">
                  <c:v>3512.06</c:v>
                </c:pt>
                <c:pt idx="2989">
                  <c:v>3513.4859999999999</c:v>
                </c:pt>
                <c:pt idx="2990">
                  <c:v>3514.0479999999998</c:v>
                </c:pt>
                <c:pt idx="2991">
                  <c:v>3515.34</c:v>
                </c:pt>
                <c:pt idx="2992">
                  <c:v>3516.0149999999999</c:v>
                </c:pt>
                <c:pt idx="2993">
                  <c:v>3518.5450000000001</c:v>
                </c:pt>
                <c:pt idx="2994">
                  <c:v>3521.0740000000001</c:v>
                </c:pt>
                <c:pt idx="2995">
                  <c:v>3521.0990000000002</c:v>
                </c:pt>
                <c:pt idx="2996">
                  <c:v>3521.1559999999999</c:v>
                </c:pt>
                <c:pt idx="2997">
                  <c:v>3522.6010000000001</c:v>
                </c:pt>
                <c:pt idx="2998">
                  <c:v>3523.6030000000001</c:v>
                </c:pt>
                <c:pt idx="2999">
                  <c:v>3524.6239999999998</c:v>
                </c:pt>
                <c:pt idx="3000">
                  <c:v>3526.1320000000001</c:v>
                </c:pt>
                <c:pt idx="3001">
                  <c:v>3526.9720000000002</c:v>
                </c:pt>
                <c:pt idx="3002">
                  <c:v>3528.1489999999999</c:v>
                </c:pt>
                <c:pt idx="3003">
                  <c:v>3531.1909999999998</c:v>
                </c:pt>
                <c:pt idx="3004">
                  <c:v>3531.6750000000002</c:v>
                </c:pt>
                <c:pt idx="3005">
                  <c:v>3532.788</c:v>
                </c:pt>
                <c:pt idx="3006">
                  <c:v>3533.72</c:v>
                </c:pt>
                <c:pt idx="3007">
                  <c:v>3535.2</c:v>
                </c:pt>
                <c:pt idx="3008">
                  <c:v>3536.2489999999998</c:v>
                </c:pt>
                <c:pt idx="3009">
                  <c:v>3538.6039999999998</c:v>
                </c:pt>
                <c:pt idx="3010">
                  <c:v>3538.7260000000001</c:v>
                </c:pt>
                <c:pt idx="3011">
                  <c:v>3538.913</c:v>
                </c:pt>
                <c:pt idx="3012">
                  <c:v>3541.308</c:v>
                </c:pt>
                <c:pt idx="3013">
                  <c:v>3543.837</c:v>
                </c:pt>
                <c:pt idx="3014">
                  <c:v>3544.42</c:v>
                </c:pt>
                <c:pt idx="3015">
                  <c:v>3545.7759999999998</c:v>
                </c:pt>
                <c:pt idx="3016">
                  <c:v>3546.3670000000002</c:v>
                </c:pt>
                <c:pt idx="3017">
                  <c:v>3547.864</c:v>
                </c:pt>
                <c:pt idx="3018">
                  <c:v>3548.8960000000002</c:v>
                </c:pt>
                <c:pt idx="3019">
                  <c:v>3549.3020000000001</c:v>
                </c:pt>
                <c:pt idx="3020">
                  <c:v>3550.2359999999999</c:v>
                </c:pt>
                <c:pt idx="3021">
                  <c:v>3551.4250000000002</c:v>
                </c:pt>
                <c:pt idx="3022">
                  <c:v>3552.8270000000002</c:v>
                </c:pt>
                <c:pt idx="3023">
                  <c:v>3553.9540000000002</c:v>
                </c:pt>
                <c:pt idx="3024">
                  <c:v>3556.0520000000001</c:v>
                </c:pt>
                <c:pt idx="3025">
                  <c:v>3556.3530000000001</c:v>
                </c:pt>
                <c:pt idx="3026">
                  <c:v>3556.4830000000002</c:v>
                </c:pt>
                <c:pt idx="3027">
                  <c:v>3556.8150000000001</c:v>
                </c:pt>
                <c:pt idx="3028">
                  <c:v>3559.0129999999999</c:v>
                </c:pt>
                <c:pt idx="3029">
                  <c:v>3559.8780000000002</c:v>
                </c:pt>
                <c:pt idx="3030">
                  <c:v>3561.5419999999999</c:v>
                </c:pt>
                <c:pt idx="3031">
                  <c:v>3561.8679999999999</c:v>
                </c:pt>
                <c:pt idx="3032">
                  <c:v>3562.2449999999999</c:v>
                </c:pt>
                <c:pt idx="3033">
                  <c:v>3564.0709999999999</c:v>
                </c:pt>
                <c:pt idx="3034">
                  <c:v>3566.6010000000001</c:v>
                </c:pt>
                <c:pt idx="3035">
                  <c:v>3566.9290000000001</c:v>
                </c:pt>
                <c:pt idx="3036">
                  <c:v>3567.6840000000002</c:v>
                </c:pt>
                <c:pt idx="3037">
                  <c:v>3569.13</c:v>
                </c:pt>
                <c:pt idx="3038">
                  <c:v>3570.4540000000002</c:v>
                </c:pt>
                <c:pt idx="3039">
                  <c:v>3571.6590000000001</c:v>
                </c:pt>
                <c:pt idx="3040">
                  <c:v>3573.5</c:v>
                </c:pt>
                <c:pt idx="3041">
                  <c:v>3573.98</c:v>
                </c:pt>
                <c:pt idx="3042">
                  <c:v>3574.1880000000001</c:v>
                </c:pt>
                <c:pt idx="3043">
                  <c:v>3577.5050000000001</c:v>
                </c:pt>
                <c:pt idx="3044">
                  <c:v>3579.2469999999998</c:v>
                </c:pt>
                <c:pt idx="3045">
                  <c:v>3579.3159999999998</c:v>
                </c:pt>
                <c:pt idx="3046">
                  <c:v>3581.0309999999999</c:v>
                </c:pt>
                <c:pt idx="3047">
                  <c:v>3581.7759999999998</c:v>
                </c:pt>
                <c:pt idx="3048">
                  <c:v>3583.6689999999999</c:v>
                </c:pt>
                <c:pt idx="3049">
                  <c:v>3584.3049999999998</c:v>
                </c:pt>
                <c:pt idx="3050">
                  <c:v>3584.556</c:v>
                </c:pt>
                <c:pt idx="3051">
                  <c:v>3585.1320000000001</c:v>
                </c:pt>
                <c:pt idx="3052">
                  <c:v>3586.835</c:v>
                </c:pt>
                <c:pt idx="3053">
                  <c:v>3588.0810000000001</c:v>
                </c:pt>
                <c:pt idx="3054">
                  <c:v>3589.364</c:v>
                </c:pt>
                <c:pt idx="3055">
                  <c:v>3590.4609999999998</c:v>
                </c:pt>
                <c:pt idx="3056">
                  <c:v>3590.9479999999999</c:v>
                </c:pt>
                <c:pt idx="3057">
                  <c:v>3591.607</c:v>
                </c:pt>
                <c:pt idx="3058">
                  <c:v>3591.893</c:v>
                </c:pt>
                <c:pt idx="3059">
                  <c:v>3592.62</c:v>
                </c:pt>
                <c:pt idx="3060">
                  <c:v>3595.1320000000001</c:v>
                </c:pt>
                <c:pt idx="3061">
                  <c:v>3596.7640000000001</c:v>
                </c:pt>
                <c:pt idx="3062">
                  <c:v>3596.9520000000002</c:v>
                </c:pt>
                <c:pt idx="3063">
                  <c:v>3598.6579999999999</c:v>
                </c:pt>
                <c:pt idx="3064">
                  <c:v>3599.4810000000002</c:v>
                </c:pt>
                <c:pt idx="3065">
                  <c:v>3601.5709999999999</c:v>
                </c:pt>
                <c:pt idx="3066">
                  <c:v>3602.01</c:v>
                </c:pt>
                <c:pt idx="3067">
                  <c:v>3602.183</c:v>
                </c:pt>
                <c:pt idx="3068">
                  <c:v>3602.58</c:v>
                </c:pt>
                <c:pt idx="3069">
                  <c:v>3604.5390000000002</c:v>
                </c:pt>
                <c:pt idx="3070">
                  <c:v>3605.7080000000001</c:v>
                </c:pt>
                <c:pt idx="3071">
                  <c:v>3605.9250000000002</c:v>
                </c:pt>
                <c:pt idx="3072">
                  <c:v>3607.402</c:v>
                </c:pt>
                <c:pt idx="3073">
                  <c:v>3609.0079999999998</c:v>
                </c:pt>
                <c:pt idx="3074">
                  <c:v>3610.4470000000001</c:v>
                </c:pt>
                <c:pt idx="3075">
                  <c:v>3612.2939999999999</c:v>
                </c:pt>
                <c:pt idx="3076">
                  <c:v>3613.56</c:v>
                </c:pt>
                <c:pt idx="3077">
                  <c:v>3614.3560000000002</c:v>
                </c:pt>
                <c:pt idx="3078">
                  <c:v>3615.578</c:v>
                </c:pt>
                <c:pt idx="3079">
                  <c:v>3616.674</c:v>
                </c:pt>
                <c:pt idx="3080">
                  <c:v>3617.8319999999999</c:v>
                </c:pt>
                <c:pt idx="3081">
                  <c:v>3618.864</c:v>
                </c:pt>
                <c:pt idx="3082">
                  <c:v>3619.7869999999998</c:v>
                </c:pt>
                <c:pt idx="3083">
                  <c:v>3620.1950000000002</c:v>
                </c:pt>
                <c:pt idx="3084">
                  <c:v>3621.3090000000002</c:v>
                </c:pt>
                <c:pt idx="3085">
                  <c:v>3622.1489999999999</c:v>
                </c:pt>
                <c:pt idx="3086">
                  <c:v>3622.9009999999998</c:v>
                </c:pt>
                <c:pt idx="3087">
                  <c:v>3624.7849999999999</c:v>
                </c:pt>
                <c:pt idx="3088">
                  <c:v>3625.4340000000002</c:v>
                </c:pt>
                <c:pt idx="3089">
                  <c:v>3626.0149999999999</c:v>
                </c:pt>
                <c:pt idx="3090">
                  <c:v>3628.2620000000002</c:v>
                </c:pt>
                <c:pt idx="3091">
                  <c:v>3628.7190000000001</c:v>
                </c:pt>
                <c:pt idx="3092">
                  <c:v>3629.1280000000002</c:v>
                </c:pt>
                <c:pt idx="3093">
                  <c:v>3631.739</c:v>
                </c:pt>
                <c:pt idx="3094">
                  <c:v>3632.0039999999999</c:v>
                </c:pt>
                <c:pt idx="3095">
                  <c:v>3632.2420000000002</c:v>
                </c:pt>
                <c:pt idx="3096">
                  <c:v>3635.2150000000001</c:v>
                </c:pt>
                <c:pt idx="3097">
                  <c:v>3635.2890000000002</c:v>
                </c:pt>
                <c:pt idx="3098">
                  <c:v>3635.3560000000002</c:v>
                </c:pt>
                <c:pt idx="3099">
                  <c:v>3636.556</c:v>
                </c:pt>
                <c:pt idx="3100">
                  <c:v>3638.4690000000001</c:v>
                </c:pt>
                <c:pt idx="3101">
                  <c:v>3638.5749999999998</c:v>
                </c:pt>
                <c:pt idx="3102">
                  <c:v>3638.692</c:v>
                </c:pt>
                <c:pt idx="3103">
                  <c:v>3641.5830000000001</c:v>
                </c:pt>
                <c:pt idx="3104">
                  <c:v>3641.86</c:v>
                </c:pt>
                <c:pt idx="3105">
                  <c:v>3642.1689999999999</c:v>
                </c:pt>
                <c:pt idx="3106">
                  <c:v>3644.6959999999999</c:v>
                </c:pt>
                <c:pt idx="3107">
                  <c:v>3645.145</c:v>
                </c:pt>
                <c:pt idx="3108">
                  <c:v>3645.645</c:v>
                </c:pt>
                <c:pt idx="3109">
                  <c:v>3647.81</c:v>
                </c:pt>
                <c:pt idx="3110">
                  <c:v>3649.1219999999998</c:v>
                </c:pt>
                <c:pt idx="3111">
                  <c:v>3650.924</c:v>
                </c:pt>
                <c:pt idx="3112">
                  <c:v>3651.7150000000001</c:v>
                </c:pt>
                <c:pt idx="3113">
                  <c:v>3652.5990000000002</c:v>
                </c:pt>
                <c:pt idx="3114">
                  <c:v>3654.0369999999998</c:v>
                </c:pt>
                <c:pt idx="3115">
                  <c:v>3655</c:v>
                </c:pt>
                <c:pt idx="3116">
                  <c:v>3656.0749999999998</c:v>
                </c:pt>
                <c:pt idx="3117">
                  <c:v>3657.1509999999998</c:v>
                </c:pt>
                <c:pt idx="3118">
                  <c:v>3658.2849999999999</c:v>
                </c:pt>
                <c:pt idx="3119">
                  <c:v>3660.2640000000001</c:v>
                </c:pt>
                <c:pt idx="3120">
                  <c:v>3661.57</c:v>
                </c:pt>
                <c:pt idx="3121">
                  <c:v>3663.029</c:v>
                </c:pt>
                <c:pt idx="3122">
                  <c:v>3663.3780000000002</c:v>
                </c:pt>
                <c:pt idx="3123">
                  <c:v>3664.8560000000002</c:v>
                </c:pt>
                <c:pt idx="3124">
                  <c:v>3666.4920000000002</c:v>
                </c:pt>
                <c:pt idx="3125">
                  <c:v>3668.1410000000001</c:v>
                </c:pt>
                <c:pt idx="3126">
                  <c:v>3669.6060000000002</c:v>
                </c:pt>
                <c:pt idx="3127">
                  <c:v>3669.982</c:v>
                </c:pt>
                <c:pt idx="3128">
                  <c:v>3671.4259999999999</c:v>
                </c:pt>
                <c:pt idx="3129">
                  <c:v>3674.7109999999998</c:v>
                </c:pt>
                <c:pt idx="3130">
                  <c:v>3675.8330000000001</c:v>
                </c:pt>
                <c:pt idx="3131">
                  <c:v>3676.9349999999999</c:v>
                </c:pt>
                <c:pt idx="3132">
                  <c:v>3677.9960000000001</c:v>
                </c:pt>
                <c:pt idx="3133">
                  <c:v>3678.3110000000001</c:v>
                </c:pt>
                <c:pt idx="3134">
                  <c:v>3678.9459999999999</c:v>
                </c:pt>
                <c:pt idx="3135">
                  <c:v>3680.4119999999998</c:v>
                </c:pt>
                <c:pt idx="3136">
                  <c:v>3681.2809999999999</c:v>
                </c:pt>
                <c:pt idx="3137">
                  <c:v>3682.06</c:v>
                </c:pt>
                <c:pt idx="3138">
                  <c:v>3683.8879999999999</c:v>
                </c:pt>
                <c:pt idx="3139">
                  <c:v>3684.5659999999998</c:v>
                </c:pt>
                <c:pt idx="3140">
                  <c:v>3685.174</c:v>
                </c:pt>
                <c:pt idx="3141">
                  <c:v>3687.3649999999998</c:v>
                </c:pt>
                <c:pt idx="3142">
                  <c:v>3687.8519999999999</c:v>
                </c:pt>
                <c:pt idx="3143">
                  <c:v>3690.8420000000001</c:v>
                </c:pt>
                <c:pt idx="3144">
                  <c:v>3691.1370000000002</c:v>
                </c:pt>
                <c:pt idx="3145">
                  <c:v>3691.4009999999998</c:v>
                </c:pt>
                <c:pt idx="3146">
                  <c:v>3694.3180000000002</c:v>
                </c:pt>
                <c:pt idx="3147">
                  <c:v>3694.422</c:v>
                </c:pt>
                <c:pt idx="3148">
                  <c:v>3696.1970000000001</c:v>
                </c:pt>
                <c:pt idx="3149">
                  <c:v>3697.7069999999999</c:v>
                </c:pt>
                <c:pt idx="3150">
                  <c:v>3697.7950000000001</c:v>
                </c:pt>
                <c:pt idx="3151">
                  <c:v>3700.7420000000002</c:v>
                </c:pt>
                <c:pt idx="3152">
                  <c:v>3700.9920000000002</c:v>
                </c:pt>
                <c:pt idx="3153">
                  <c:v>3701.2719999999999</c:v>
                </c:pt>
                <c:pt idx="3154">
                  <c:v>3703.855</c:v>
                </c:pt>
                <c:pt idx="3155">
                  <c:v>3704.277</c:v>
                </c:pt>
                <c:pt idx="3156">
                  <c:v>3704.748</c:v>
                </c:pt>
                <c:pt idx="3157">
                  <c:v>3706.9690000000001</c:v>
                </c:pt>
                <c:pt idx="3158">
                  <c:v>3707.5619999999999</c:v>
                </c:pt>
                <c:pt idx="3159">
                  <c:v>3708.2249999999999</c:v>
                </c:pt>
                <c:pt idx="3160">
                  <c:v>3711.701</c:v>
                </c:pt>
                <c:pt idx="3161">
                  <c:v>3713.1959999999999</c:v>
                </c:pt>
                <c:pt idx="3162">
                  <c:v>3714.1329999999998</c:v>
                </c:pt>
                <c:pt idx="3163">
                  <c:v>3715.1779999999999</c:v>
                </c:pt>
                <c:pt idx="3164">
                  <c:v>3716.31</c:v>
                </c:pt>
                <c:pt idx="3165">
                  <c:v>3717.4180000000001</c:v>
                </c:pt>
                <c:pt idx="3166">
                  <c:v>3718.6550000000002</c:v>
                </c:pt>
                <c:pt idx="3167">
                  <c:v>3719.424</c:v>
                </c:pt>
                <c:pt idx="3168">
                  <c:v>3720.703</c:v>
                </c:pt>
                <c:pt idx="3169">
                  <c:v>3722.1309999999999</c:v>
                </c:pt>
                <c:pt idx="3170">
                  <c:v>3722.5369999999998</c:v>
                </c:pt>
                <c:pt idx="3171">
                  <c:v>3723.9879999999998</c:v>
                </c:pt>
                <c:pt idx="3172">
                  <c:v>3725.6080000000002</c:v>
                </c:pt>
                <c:pt idx="3173">
                  <c:v>3727.2730000000001</c:v>
                </c:pt>
                <c:pt idx="3174">
                  <c:v>3729.085</c:v>
                </c:pt>
                <c:pt idx="3175">
                  <c:v>3731.8780000000002</c:v>
                </c:pt>
                <c:pt idx="3176">
                  <c:v>3732.5610000000001</c:v>
                </c:pt>
                <c:pt idx="3177">
                  <c:v>3733.8440000000001</c:v>
                </c:pt>
                <c:pt idx="3178">
                  <c:v>3734.1509999999998</c:v>
                </c:pt>
                <c:pt idx="3179">
                  <c:v>3734.9920000000002</c:v>
                </c:pt>
                <c:pt idx="3180">
                  <c:v>3736.038</c:v>
                </c:pt>
                <c:pt idx="3181">
                  <c:v>3737.1289999999999</c:v>
                </c:pt>
                <c:pt idx="3182">
                  <c:v>3738.105</c:v>
                </c:pt>
                <c:pt idx="3183">
                  <c:v>3739.5149999999999</c:v>
                </c:pt>
                <c:pt idx="3184">
                  <c:v>3739.7489999999998</c:v>
                </c:pt>
                <c:pt idx="3185">
                  <c:v>3740.5619999999999</c:v>
                </c:pt>
                <c:pt idx="3186">
                  <c:v>3741.2809999999999</c:v>
                </c:pt>
                <c:pt idx="3187">
                  <c:v>3743.2130000000002</c:v>
                </c:pt>
                <c:pt idx="3188">
                  <c:v>3744.5810000000001</c:v>
                </c:pt>
                <c:pt idx="3189">
                  <c:v>3745.5659999999998</c:v>
                </c:pt>
                <c:pt idx="3190">
                  <c:v>3746.9569999999999</c:v>
                </c:pt>
                <c:pt idx="3191">
                  <c:v>3747.9189999999999</c:v>
                </c:pt>
                <c:pt idx="3192">
                  <c:v>3748.6</c:v>
                </c:pt>
                <c:pt idx="3193">
                  <c:v>3750.2719999999999</c:v>
                </c:pt>
                <c:pt idx="3194">
                  <c:v>3752.5859999999998</c:v>
                </c:pt>
                <c:pt idx="3195">
                  <c:v>3752.62</c:v>
                </c:pt>
                <c:pt idx="3196">
                  <c:v>3752.6329999999998</c:v>
                </c:pt>
                <c:pt idx="3197">
                  <c:v>3754.9780000000001</c:v>
                </c:pt>
                <c:pt idx="3198">
                  <c:v>3757.3310000000001</c:v>
                </c:pt>
                <c:pt idx="3199">
                  <c:v>3758.31</c:v>
                </c:pt>
                <c:pt idx="3200">
                  <c:v>3760.6579999999999</c:v>
                </c:pt>
                <c:pt idx="3201">
                  <c:v>3762.038</c:v>
                </c:pt>
                <c:pt idx="3202">
                  <c:v>3763.9859999999999</c:v>
                </c:pt>
                <c:pt idx="3203">
                  <c:v>3764.3910000000001</c:v>
                </c:pt>
                <c:pt idx="3204">
                  <c:v>3764.6770000000001</c:v>
                </c:pt>
                <c:pt idx="3205">
                  <c:v>3766.3530000000001</c:v>
                </c:pt>
                <c:pt idx="3206">
                  <c:v>3768.6959999999999</c:v>
                </c:pt>
                <c:pt idx="3207">
                  <c:v>3769.0970000000002</c:v>
                </c:pt>
                <c:pt idx="3208">
                  <c:v>3769.6619999999998</c:v>
                </c:pt>
                <c:pt idx="3209">
                  <c:v>3771.45</c:v>
                </c:pt>
                <c:pt idx="3210">
                  <c:v>3772.7150000000001</c:v>
                </c:pt>
                <c:pt idx="3211">
                  <c:v>3773.8029999999999</c:v>
                </c:pt>
                <c:pt idx="3212">
                  <c:v>3775.3389999999999</c:v>
                </c:pt>
                <c:pt idx="3213">
                  <c:v>3776.1559999999999</c:v>
                </c:pt>
                <c:pt idx="3214">
                  <c:v>3776.7339999999999</c:v>
                </c:pt>
                <c:pt idx="3215">
                  <c:v>3778.509</c:v>
                </c:pt>
                <c:pt idx="3216">
                  <c:v>3780.1190000000001</c:v>
                </c:pt>
                <c:pt idx="3217">
                  <c:v>3780.7539999999999</c:v>
                </c:pt>
                <c:pt idx="3218">
                  <c:v>3780.8620000000001</c:v>
                </c:pt>
                <c:pt idx="3219">
                  <c:v>3781.0149999999999</c:v>
                </c:pt>
                <c:pt idx="3220">
                  <c:v>3783.2150000000001</c:v>
                </c:pt>
                <c:pt idx="3221">
                  <c:v>3784.357</c:v>
                </c:pt>
                <c:pt idx="3222">
                  <c:v>3784.7730000000001</c:v>
                </c:pt>
                <c:pt idx="3223">
                  <c:v>3785.5680000000002</c:v>
                </c:pt>
                <c:pt idx="3224">
                  <c:v>3786.692</c:v>
                </c:pt>
                <c:pt idx="3225">
                  <c:v>3787.9209999999998</c:v>
                </c:pt>
                <c:pt idx="3226">
                  <c:v>3788.7919999999999</c:v>
                </c:pt>
                <c:pt idx="3227">
                  <c:v>3790.2739999999999</c:v>
                </c:pt>
                <c:pt idx="3228">
                  <c:v>3792.3679999999999</c:v>
                </c:pt>
                <c:pt idx="3229">
                  <c:v>3792.627</c:v>
                </c:pt>
                <c:pt idx="3230">
                  <c:v>3792.8110000000001</c:v>
                </c:pt>
                <c:pt idx="3231">
                  <c:v>3793.886</c:v>
                </c:pt>
                <c:pt idx="3232">
                  <c:v>3794.9810000000002</c:v>
                </c:pt>
                <c:pt idx="3233">
                  <c:v>3796.83</c:v>
                </c:pt>
                <c:pt idx="3234">
                  <c:v>3798.0439999999999</c:v>
                </c:pt>
                <c:pt idx="3235">
                  <c:v>3799.6869999999999</c:v>
                </c:pt>
                <c:pt idx="3236">
                  <c:v>3800.8490000000002</c:v>
                </c:pt>
                <c:pt idx="3237">
                  <c:v>3802.04</c:v>
                </c:pt>
                <c:pt idx="3238">
                  <c:v>3804.393</c:v>
                </c:pt>
                <c:pt idx="3239">
                  <c:v>3806.7460000000001</c:v>
                </c:pt>
                <c:pt idx="3240">
                  <c:v>3807.652</c:v>
                </c:pt>
                <c:pt idx="3241">
                  <c:v>3808.8879999999999</c:v>
                </c:pt>
                <c:pt idx="3242">
                  <c:v>3809.0990000000002</c:v>
                </c:pt>
                <c:pt idx="3243">
                  <c:v>3809.3969999999999</c:v>
                </c:pt>
                <c:pt idx="3244">
                  <c:v>3812.9070000000002</c:v>
                </c:pt>
                <c:pt idx="3245">
                  <c:v>3813.8049999999998</c:v>
                </c:pt>
                <c:pt idx="3246">
                  <c:v>3816.9259999999999</c:v>
                </c:pt>
                <c:pt idx="3247">
                  <c:v>3820.75</c:v>
                </c:pt>
                <c:pt idx="3248">
                  <c:v>3820.864</c:v>
                </c:pt>
                <c:pt idx="3249">
                  <c:v>3820.9450000000002</c:v>
                </c:pt>
                <c:pt idx="3250">
                  <c:v>3821.4180000000001</c:v>
                </c:pt>
                <c:pt idx="3251">
                  <c:v>3823.2170000000001</c:v>
                </c:pt>
                <c:pt idx="3252">
                  <c:v>3825.57</c:v>
                </c:pt>
                <c:pt idx="3253">
                  <c:v>3826.4259999999999</c:v>
                </c:pt>
                <c:pt idx="3254">
                  <c:v>3827.9229999999998</c:v>
                </c:pt>
                <c:pt idx="3255">
                  <c:v>3828.9830000000002</c:v>
                </c:pt>
                <c:pt idx="3256">
                  <c:v>3830.2759999999998</c:v>
                </c:pt>
                <c:pt idx="3257">
                  <c:v>3832.1030000000001</c:v>
                </c:pt>
                <c:pt idx="3258">
                  <c:v>3832.6289999999999</c:v>
                </c:pt>
                <c:pt idx="3259">
                  <c:v>3833.002</c:v>
                </c:pt>
                <c:pt idx="3260">
                  <c:v>3834.982</c:v>
                </c:pt>
                <c:pt idx="3261">
                  <c:v>3835.1849999999999</c:v>
                </c:pt>
                <c:pt idx="3262">
                  <c:v>3837.0219999999999</c:v>
                </c:pt>
                <c:pt idx="3263">
                  <c:v>3837.3359999999998</c:v>
                </c:pt>
                <c:pt idx="3264">
                  <c:v>3837.779</c:v>
                </c:pt>
                <c:pt idx="3265">
                  <c:v>3838.1179999999999</c:v>
                </c:pt>
                <c:pt idx="3266">
                  <c:v>3839.6889999999999</c:v>
                </c:pt>
                <c:pt idx="3267">
                  <c:v>3841.0410000000002</c:v>
                </c:pt>
                <c:pt idx="3268">
                  <c:v>3842.0419999999999</c:v>
                </c:pt>
                <c:pt idx="3269">
                  <c:v>3844.395</c:v>
                </c:pt>
                <c:pt idx="3270">
                  <c:v>3845.06</c:v>
                </c:pt>
                <c:pt idx="3271">
                  <c:v>3846.748</c:v>
                </c:pt>
                <c:pt idx="3272">
                  <c:v>3848.951</c:v>
                </c:pt>
                <c:pt idx="3273">
                  <c:v>3849.0790000000002</c:v>
                </c:pt>
                <c:pt idx="3274">
                  <c:v>3849.1010000000001</c:v>
                </c:pt>
                <c:pt idx="3275">
                  <c:v>3849.1320000000001</c:v>
                </c:pt>
                <c:pt idx="3276">
                  <c:v>3851.4540000000002</c:v>
                </c:pt>
                <c:pt idx="3277">
                  <c:v>3853.098</c:v>
                </c:pt>
                <c:pt idx="3278">
                  <c:v>3853.8069999999998</c:v>
                </c:pt>
                <c:pt idx="3279">
                  <c:v>3854.808</c:v>
                </c:pt>
                <c:pt idx="3280">
                  <c:v>3856.16</c:v>
                </c:pt>
                <c:pt idx="3281">
                  <c:v>3857.1170000000002</c:v>
                </c:pt>
                <c:pt idx="3282">
                  <c:v>3858.5129999999999</c:v>
                </c:pt>
                <c:pt idx="3283">
                  <c:v>3860.4850000000001</c:v>
                </c:pt>
                <c:pt idx="3284">
                  <c:v>3860.866</c:v>
                </c:pt>
                <c:pt idx="3285">
                  <c:v>3861.1370000000002</c:v>
                </c:pt>
                <c:pt idx="3286">
                  <c:v>3862.7170000000001</c:v>
                </c:pt>
                <c:pt idx="3287">
                  <c:v>3863.2190000000001</c:v>
                </c:pt>
                <c:pt idx="3288">
                  <c:v>3865.1559999999999</c:v>
                </c:pt>
                <c:pt idx="3289">
                  <c:v>3865.5729999999999</c:v>
                </c:pt>
                <c:pt idx="3290">
                  <c:v>3866.1610000000001</c:v>
                </c:pt>
                <c:pt idx="3291">
                  <c:v>3867.9259999999999</c:v>
                </c:pt>
                <c:pt idx="3292">
                  <c:v>3869.1750000000002</c:v>
                </c:pt>
                <c:pt idx="3293">
                  <c:v>3870.279</c:v>
                </c:pt>
                <c:pt idx="3294">
                  <c:v>3871.837</c:v>
                </c:pt>
                <c:pt idx="3295">
                  <c:v>3872.6320000000001</c:v>
                </c:pt>
                <c:pt idx="3296">
                  <c:v>3873.194</c:v>
                </c:pt>
                <c:pt idx="3297">
                  <c:v>3874.9850000000001</c:v>
                </c:pt>
                <c:pt idx="3298">
                  <c:v>3876.4830000000002</c:v>
                </c:pt>
                <c:pt idx="3299">
                  <c:v>3877.2130000000002</c:v>
                </c:pt>
                <c:pt idx="3300">
                  <c:v>3877.3380000000002</c:v>
                </c:pt>
                <c:pt idx="3301">
                  <c:v>3877.5140000000001</c:v>
                </c:pt>
                <c:pt idx="3302">
                  <c:v>3879.0859999999998</c:v>
                </c:pt>
                <c:pt idx="3303">
                  <c:v>3879.6819999999998</c:v>
                </c:pt>
                <c:pt idx="3304">
                  <c:v>3881.4989999999998</c:v>
                </c:pt>
                <c:pt idx="3305">
                  <c:v>3884.3229999999999</c:v>
                </c:pt>
                <c:pt idx="3306">
                  <c:v>3886.0189999999998</c:v>
                </c:pt>
                <c:pt idx="3307">
                  <c:v>3886.643</c:v>
                </c:pt>
                <c:pt idx="3308">
                  <c:v>3887.3020000000001</c:v>
                </c:pt>
                <c:pt idx="3309">
                  <c:v>3890.538</c:v>
                </c:pt>
                <c:pt idx="3310">
                  <c:v>3891.2840000000001</c:v>
                </c:pt>
                <c:pt idx="3311">
                  <c:v>3892.07</c:v>
                </c:pt>
                <c:pt idx="3312">
                  <c:v>3893.6039999999998</c:v>
                </c:pt>
                <c:pt idx="3313">
                  <c:v>3895.924</c:v>
                </c:pt>
                <c:pt idx="3314">
                  <c:v>3896.6779999999999</c:v>
                </c:pt>
                <c:pt idx="3315">
                  <c:v>3898.2440000000001</c:v>
                </c:pt>
                <c:pt idx="3316">
                  <c:v>3899.5770000000002</c:v>
                </c:pt>
                <c:pt idx="3317">
                  <c:v>3900.5650000000001</c:v>
                </c:pt>
                <c:pt idx="3318">
                  <c:v>3901.607</c:v>
                </c:pt>
                <c:pt idx="3319">
                  <c:v>3902.8850000000002</c:v>
                </c:pt>
                <c:pt idx="3320">
                  <c:v>3904.096</c:v>
                </c:pt>
                <c:pt idx="3321">
                  <c:v>3905.2049999999999</c:v>
                </c:pt>
                <c:pt idx="3322">
                  <c:v>3906.375</c:v>
                </c:pt>
                <c:pt idx="3323">
                  <c:v>3907.5250000000001</c:v>
                </c:pt>
                <c:pt idx="3324">
                  <c:v>3909.846</c:v>
                </c:pt>
                <c:pt idx="3325">
                  <c:v>3911.143</c:v>
                </c:pt>
                <c:pt idx="3326">
                  <c:v>3912.1660000000002</c:v>
                </c:pt>
                <c:pt idx="3327">
                  <c:v>3913.1350000000002</c:v>
                </c:pt>
                <c:pt idx="3328">
                  <c:v>3914.4859999999999</c:v>
                </c:pt>
                <c:pt idx="3329">
                  <c:v>3915.9119999999998</c:v>
                </c:pt>
                <c:pt idx="3330">
                  <c:v>3916.806</c:v>
                </c:pt>
                <c:pt idx="3331">
                  <c:v>3917.6550000000002</c:v>
                </c:pt>
                <c:pt idx="3332">
                  <c:v>3919.127</c:v>
                </c:pt>
                <c:pt idx="3333">
                  <c:v>3920.68</c:v>
                </c:pt>
                <c:pt idx="3334">
                  <c:v>3921.4470000000001</c:v>
                </c:pt>
                <c:pt idx="3335">
                  <c:v>3922.174</c:v>
                </c:pt>
                <c:pt idx="3336">
                  <c:v>3923.7669999999998</c:v>
                </c:pt>
                <c:pt idx="3337">
                  <c:v>3925.4479999999999</c:v>
                </c:pt>
                <c:pt idx="3338">
                  <c:v>3926.0880000000002</c:v>
                </c:pt>
                <c:pt idx="3339">
                  <c:v>3926.6930000000002</c:v>
                </c:pt>
                <c:pt idx="3340">
                  <c:v>3928.4079999999999</c:v>
                </c:pt>
                <c:pt idx="3341">
                  <c:v>3930.2170000000001</c:v>
                </c:pt>
                <c:pt idx="3342">
                  <c:v>3930.7280000000001</c:v>
                </c:pt>
                <c:pt idx="3343">
                  <c:v>3931.2130000000002</c:v>
                </c:pt>
                <c:pt idx="3344">
                  <c:v>3933.0479999999998</c:v>
                </c:pt>
                <c:pt idx="3345">
                  <c:v>3934.9850000000001</c:v>
                </c:pt>
                <c:pt idx="3346">
                  <c:v>3935.3690000000001</c:v>
                </c:pt>
                <c:pt idx="3347">
                  <c:v>3935.732</c:v>
                </c:pt>
                <c:pt idx="3348">
                  <c:v>3937.6889999999999</c:v>
                </c:pt>
                <c:pt idx="3349">
                  <c:v>3940.009</c:v>
                </c:pt>
                <c:pt idx="3350">
                  <c:v>3940.252</c:v>
                </c:pt>
                <c:pt idx="3351">
                  <c:v>3944.65</c:v>
                </c:pt>
                <c:pt idx="3352">
                  <c:v>3944.7710000000002</c:v>
                </c:pt>
                <c:pt idx="3353">
                  <c:v>3946.97</c:v>
                </c:pt>
                <c:pt idx="3354">
                  <c:v>3949.29</c:v>
                </c:pt>
                <c:pt idx="3355">
                  <c:v>3949.306</c:v>
                </c:pt>
                <c:pt idx="3356">
                  <c:v>3951.61</c:v>
                </c:pt>
                <c:pt idx="3357">
                  <c:v>3953.81</c:v>
                </c:pt>
                <c:pt idx="3358">
                  <c:v>3953.931</c:v>
                </c:pt>
                <c:pt idx="3359">
                  <c:v>3955.701</c:v>
                </c:pt>
                <c:pt idx="3360">
                  <c:v>3956.2510000000002</c:v>
                </c:pt>
                <c:pt idx="3361">
                  <c:v>3958.3290000000002</c:v>
                </c:pt>
                <c:pt idx="3362">
                  <c:v>3958.5709999999999</c:v>
                </c:pt>
                <c:pt idx="3363">
                  <c:v>3958.826</c:v>
                </c:pt>
                <c:pt idx="3364">
                  <c:v>3962.8490000000002</c:v>
                </c:pt>
                <c:pt idx="3365">
                  <c:v>3963.212</c:v>
                </c:pt>
                <c:pt idx="3366">
                  <c:v>3963.5949999999998</c:v>
                </c:pt>
                <c:pt idx="3367">
                  <c:v>3967.3679999999999</c:v>
                </c:pt>
                <c:pt idx="3368">
                  <c:v>3967.8519999999999</c:v>
                </c:pt>
                <c:pt idx="3369">
                  <c:v>3968.3629999999998</c:v>
                </c:pt>
                <c:pt idx="3370">
                  <c:v>3970.172</c:v>
                </c:pt>
                <c:pt idx="3371">
                  <c:v>3971.8879999999999</c:v>
                </c:pt>
                <c:pt idx="3372">
                  <c:v>3972.4929999999999</c:v>
                </c:pt>
                <c:pt idx="3373">
                  <c:v>3973.1309999999999</c:v>
                </c:pt>
                <c:pt idx="3374">
                  <c:v>3974.8130000000001</c:v>
                </c:pt>
                <c:pt idx="3375">
                  <c:v>3976.4070000000002</c:v>
                </c:pt>
                <c:pt idx="3376">
                  <c:v>3977.1329999999998</c:v>
                </c:pt>
                <c:pt idx="3377">
                  <c:v>3977.8989999999999</c:v>
                </c:pt>
                <c:pt idx="3378">
                  <c:v>3979.4540000000002</c:v>
                </c:pt>
                <c:pt idx="3379">
                  <c:v>3980.9270000000001</c:v>
                </c:pt>
                <c:pt idx="3380">
                  <c:v>3981.7739999999999</c:v>
                </c:pt>
                <c:pt idx="3381">
                  <c:v>3982.998</c:v>
                </c:pt>
                <c:pt idx="3382">
                  <c:v>3984.105</c:v>
                </c:pt>
                <c:pt idx="3383">
                  <c:v>3985.221</c:v>
                </c:pt>
                <c:pt idx="3384">
                  <c:v>3986.4470000000001</c:v>
                </c:pt>
                <c:pt idx="3385">
                  <c:v>3988.078</c:v>
                </c:pt>
                <c:pt idx="3386">
                  <c:v>3988.79</c:v>
                </c:pt>
                <c:pt idx="3387">
                  <c:v>3989.3249999999998</c:v>
                </c:pt>
                <c:pt idx="3388">
                  <c:v>3991.1320000000001</c:v>
                </c:pt>
                <c:pt idx="3389">
                  <c:v>3993.105</c:v>
                </c:pt>
                <c:pt idx="3390">
                  <c:v>3993.4290000000001</c:v>
                </c:pt>
                <c:pt idx="3391">
                  <c:v>3993.4749999999999</c:v>
                </c:pt>
                <c:pt idx="3392">
                  <c:v>3993.5360000000001</c:v>
                </c:pt>
                <c:pt idx="3393">
                  <c:v>3995.817</c:v>
                </c:pt>
                <c:pt idx="3394">
                  <c:v>3997.5329999999999</c:v>
                </c:pt>
                <c:pt idx="3395">
                  <c:v>3998.16</c:v>
                </c:pt>
                <c:pt idx="3396">
                  <c:v>3998.9940000000001</c:v>
                </c:pt>
                <c:pt idx="3397">
                  <c:v>4000.502</c:v>
                </c:pt>
                <c:pt idx="3398">
                  <c:v>4001.6370000000002</c:v>
                </c:pt>
                <c:pt idx="3399">
                  <c:v>4002.8449999999998</c:v>
                </c:pt>
                <c:pt idx="3400">
                  <c:v>4004.4520000000002</c:v>
                </c:pt>
                <c:pt idx="3401">
                  <c:v>4005.1880000000001</c:v>
                </c:pt>
                <c:pt idx="3402">
                  <c:v>4005.741</c:v>
                </c:pt>
                <c:pt idx="3403">
                  <c:v>4007.53</c:v>
                </c:pt>
                <c:pt idx="3404">
                  <c:v>4009.6489999999999</c:v>
                </c:pt>
                <c:pt idx="3405">
                  <c:v>4009.8449999999998</c:v>
                </c:pt>
                <c:pt idx="3406">
                  <c:v>4009.873</c:v>
                </c:pt>
                <c:pt idx="3407">
                  <c:v>4012.2150000000001</c:v>
                </c:pt>
                <c:pt idx="3408">
                  <c:v>4013.9490000000001</c:v>
                </c:pt>
                <c:pt idx="3409">
                  <c:v>4014.558</c:v>
                </c:pt>
                <c:pt idx="3410">
                  <c:v>4015.3679999999999</c:v>
                </c:pt>
                <c:pt idx="3411">
                  <c:v>4016.232</c:v>
                </c:pt>
                <c:pt idx="3412">
                  <c:v>4018.0529999999999</c:v>
                </c:pt>
                <c:pt idx="3413">
                  <c:v>4019.2429999999999</c:v>
                </c:pt>
                <c:pt idx="3414">
                  <c:v>4020.826</c:v>
                </c:pt>
                <c:pt idx="3415">
                  <c:v>4021.5859999999998</c:v>
                </c:pt>
                <c:pt idx="3416">
                  <c:v>4022.1570000000002</c:v>
                </c:pt>
                <c:pt idx="3417">
                  <c:v>4023.9279999999999</c:v>
                </c:pt>
                <c:pt idx="3418">
                  <c:v>4026.1930000000002</c:v>
                </c:pt>
                <c:pt idx="3419">
                  <c:v>4026.261</c:v>
                </c:pt>
                <c:pt idx="3420">
                  <c:v>4026.2840000000001</c:v>
                </c:pt>
                <c:pt idx="3421">
                  <c:v>4028.6129999999998</c:v>
                </c:pt>
                <c:pt idx="3422">
                  <c:v>4030.9560000000001</c:v>
                </c:pt>
                <c:pt idx="3423">
                  <c:v>4033.2979999999998</c:v>
                </c:pt>
                <c:pt idx="3424">
                  <c:v>4034.4690000000001</c:v>
                </c:pt>
                <c:pt idx="3425">
                  <c:v>4037.9830000000002</c:v>
                </c:pt>
                <c:pt idx="3426">
                  <c:v>4038.5729999999999</c:v>
                </c:pt>
                <c:pt idx="3427">
                  <c:v>4040.326</c:v>
                </c:pt>
                <c:pt idx="3428">
                  <c:v>4042.6579999999999</c:v>
                </c:pt>
                <c:pt idx="3429">
                  <c:v>4042.6689999999999</c:v>
                </c:pt>
                <c:pt idx="3430">
                  <c:v>4042.7370000000001</c:v>
                </c:pt>
                <c:pt idx="3431">
                  <c:v>4045.011</c:v>
                </c:pt>
                <c:pt idx="3432">
                  <c:v>4046.7809999999999</c:v>
                </c:pt>
                <c:pt idx="3433">
                  <c:v>4048.116</c:v>
                </c:pt>
                <c:pt idx="3434">
                  <c:v>4049.6959999999999</c:v>
                </c:pt>
                <c:pt idx="3435">
                  <c:v>4052.0390000000002</c:v>
                </c:pt>
                <c:pt idx="3436">
                  <c:v>4053.5729999999999</c:v>
                </c:pt>
                <c:pt idx="3437">
                  <c:v>4054.3809999999999</c:v>
                </c:pt>
                <c:pt idx="3438">
                  <c:v>4054.989</c:v>
                </c:pt>
                <c:pt idx="3439">
                  <c:v>4059.0309999999999</c:v>
                </c:pt>
                <c:pt idx="3440">
                  <c:v>4059.067</c:v>
                </c:pt>
                <c:pt idx="3441">
                  <c:v>4059.0929999999998</c:v>
                </c:pt>
                <c:pt idx="3442">
                  <c:v>4061.4090000000001</c:v>
                </c:pt>
                <c:pt idx="3443">
                  <c:v>4063.1970000000001</c:v>
                </c:pt>
                <c:pt idx="3444">
                  <c:v>4063.752</c:v>
                </c:pt>
                <c:pt idx="3445">
                  <c:v>4064.489</c:v>
                </c:pt>
                <c:pt idx="3446">
                  <c:v>4066.0940000000001</c:v>
                </c:pt>
                <c:pt idx="3447">
                  <c:v>4067.3009999999999</c:v>
                </c:pt>
                <c:pt idx="3448">
                  <c:v>4068.4369999999999</c:v>
                </c:pt>
                <c:pt idx="3449">
                  <c:v>4069.9470000000001</c:v>
                </c:pt>
                <c:pt idx="3450">
                  <c:v>4070.779</c:v>
                </c:pt>
                <c:pt idx="3451">
                  <c:v>4071.4050000000002</c:v>
                </c:pt>
                <c:pt idx="3452">
                  <c:v>4073.1219999999998</c:v>
                </c:pt>
                <c:pt idx="3453">
                  <c:v>4075.4050000000002</c:v>
                </c:pt>
                <c:pt idx="3454">
                  <c:v>4075.4650000000001</c:v>
                </c:pt>
                <c:pt idx="3455">
                  <c:v>4075.509</c:v>
                </c:pt>
                <c:pt idx="3456">
                  <c:v>4075.8240000000001</c:v>
                </c:pt>
                <c:pt idx="3457">
                  <c:v>4077.8069999999998</c:v>
                </c:pt>
                <c:pt idx="3458">
                  <c:v>4078.4059999999999</c:v>
                </c:pt>
                <c:pt idx="3459">
                  <c:v>4079.6129999999998</c:v>
                </c:pt>
                <c:pt idx="3460">
                  <c:v>4080.15</c:v>
                </c:pt>
                <c:pt idx="3461">
                  <c:v>4080.4679999999998</c:v>
                </c:pt>
                <c:pt idx="3462">
                  <c:v>4080.8629999999998</c:v>
                </c:pt>
                <c:pt idx="3463">
                  <c:v>4082.4920000000002</c:v>
                </c:pt>
                <c:pt idx="3464">
                  <c:v>4083.7170000000001</c:v>
                </c:pt>
                <c:pt idx="3465">
                  <c:v>4084.835</c:v>
                </c:pt>
                <c:pt idx="3466">
                  <c:v>4086.3209999999999</c:v>
                </c:pt>
                <c:pt idx="3467">
                  <c:v>4087.1770000000001</c:v>
                </c:pt>
                <c:pt idx="3468">
                  <c:v>4087.8209999999999</c:v>
                </c:pt>
                <c:pt idx="3469">
                  <c:v>4089.52</c:v>
                </c:pt>
                <c:pt idx="3470">
                  <c:v>4091.779</c:v>
                </c:pt>
                <c:pt idx="3471">
                  <c:v>4091.8629999999998</c:v>
                </c:pt>
                <c:pt idx="3472">
                  <c:v>4091.9250000000002</c:v>
                </c:pt>
                <c:pt idx="3473">
                  <c:v>4092.3679999999999</c:v>
                </c:pt>
                <c:pt idx="3474">
                  <c:v>4094.2049999999999</c:v>
                </c:pt>
                <c:pt idx="3475">
                  <c:v>4096.0290000000005</c:v>
                </c:pt>
                <c:pt idx="3476">
                  <c:v>4098.8900000000003</c:v>
                </c:pt>
                <c:pt idx="3477">
                  <c:v>4100.1329999999998</c:v>
                </c:pt>
                <c:pt idx="3478">
                  <c:v>4101.2330000000002</c:v>
                </c:pt>
                <c:pt idx="3479">
                  <c:v>4102.6949999999997</c:v>
                </c:pt>
                <c:pt idx="3480">
                  <c:v>4103.5749999999998</c:v>
                </c:pt>
                <c:pt idx="3481">
                  <c:v>4104.2370000000001</c:v>
                </c:pt>
                <c:pt idx="3482">
                  <c:v>4108.1530000000002</c:v>
                </c:pt>
                <c:pt idx="3483">
                  <c:v>4108.26</c:v>
                </c:pt>
                <c:pt idx="3484">
                  <c:v>4108.3410000000003</c:v>
                </c:pt>
                <c:pt idx="3485">
                  <c:v>4108.9120000000003</c:v>
                </c:pt>
                <c:pt idx="3486">
                  <c:v>4109.2700000000004</c:v>
                </c:pt>
                <c:pt idx="3487">
                  <c:v>4110.652</c:v>
                </c:pt>
                <c:pt idx="3488">
                  <c:v>4112.1369999999997</c:v>
                </c:pt>
                <c:pt idx="3489">
                  <c:v>4113.0820000000003</c:v>
                </c:pt>
                <c:pt idx="3490">
                  <c:v>4114.8810000000003</c:v>
                </c:pt>
                <c:pt idx="3491">
                  <c:v>4115.5110000000004</c:v>
                </c:pt>
                <c:pt idx="3492">
                  <c:v>4115.8410000000003</c:v>
                </c:pt>
                <c:pt idx="3493">
                  <c:v>4116.9030000000002</c:v>
                </c:pt>
                <c:pt idx="3494">
                  <c:v>4117.9399999999996</c:v>
                </c:pt>
                <c:pt idx="3495">
                  <c:v>4119.5460000000003</c:v>
                </c:pt>
                <c:pt idx="3496">
                  <c:v>4120.3689999999997</c:v>
                </c:pt>
                <c:pt idx="3497">
                  <c:v>4121.9359999999997</c:v>
                </c:pt>
                <c:pt idx="3498">
                  <c:v>4123.2520000000004</c:v>
                </c:pt>
                <c:pt idx="3499">
                  <c:v>4124.7060000000001</c:v>
                </c:pt>
                <c:pt idx="3500">
                  <c:v>4125.2280000000001</c:v>
                </c:pt>
                <c:pt idx="3501">
                  <c:v>4126.9570000000003</c:v>
                </c:pt>
                <c:pt idx="3502">
                  <c:v>4127.6570000000002</c:v>
                </c:pt>
                <c:pt idx="3503">
                  <c:v>4128.991</c:v>
                </c:pt>
                <c:pt idx="3504">
                  <c:v>4130.0860000000002</c:v>
                </c:pt>
                <c:pt idx="3505">
                  <c:v>4130.6610000000001</c:v>
                </c:pt>
                <c:pt idx="3506">
                  <c:v>4132.5079999999998</c:v>
                </c:pt>
                <c:pt idx="3507">
                  <c:v>4134.366</c:v>
                </c:pt>
                <c:pt idx="3508">
                  <c:v>4134.9449999999997</c:v>
                </c:pt>
                <c:pt idx="3509">
                  <c:v>4136.0460000000003</c:v>
                </c:pt>
                <c:pt idx="3510">
                  <c:v>4137.3739999999998</c:v>
                </c:pt>
                <c:pt idx="3511">
                  <c:v>4138.0709999999999</c:v>
                </c:pt>
                <c:pt idx="3512">
                  <c:v>4139.8029999999999</c:v>
                </c:pt>
                <c:pt idx="3513">
                  <c:v>4140.3100000000004</c:v>
                </c:pt>
                <c:pt idx="3514">
                  <c:v>4141.7759999999998</c:v>
                </c:pt>
                <c:pt idx="3515">
                  <c:v>4142.232</c:v>
                </c:pt>
                <c:pt idx="3516">
                  <c:v>4142.8329999999996</c:v>
                </c:pt>
                <c:pt idx="3517">
                  <c:v>4143.1019999999999</c:v>
                </c:pt>
                <c:pt idx="3518">
                  <c:v>4144.6620000000003</c:v>
                </c:pt>
                <c:pt idx="3519">
                  <c:v>4145.4809999999998</c:v>
                </c:pt>
                <c:pt idx="3520">
                  <c:v>4147.0910000000003</c:v>
                </c:pt>
                <c:pt idx="3521">
                  <c:v>4148.1120000000001</c:v>
                </c:pt>
                <c:pt idx="3522">
                  <c:v>4149.1859999999997</c:v>
                </c:pt>
                <c:pt idx="3523">
                  <c:v>4149.5209999999997</c:v>
                </c:pt>
                <c:pt idx="3524">
                  <c:v>4150.1570000000002</c:v>
                </c:pt>
                <c:pt idx="3525">
                  <c:v>4152.8909999999996</c:v>
                </c:pt>
                <c:pt idx="3526">
                  <c:v>4154.3789999999999</c:v>
                </c:pt>
                <c:pt idx="3527">
                  <c:v>4155.915</c:v>
                </c:pt>
                <c:pt idx="3528">
                  <c:v>4156.808</c:v>
                </c:pt>
                <c:pt idx="3529">
                  <c:v>4157.2120000000004</c:v>
                </c:pt>
                <c:pt idx="3530">
                  <c:v>4159.2370000000001</c:v>
                </c:pt>
                <c:pt idx="3531">
                  <c:v>4160.3010000000004</c:v>
                </c:pt>
                <c:pt idx="3532">
                  <c:v>4161.6670000000004</c:v>
                </c:pt>
                <c:pt idx="3533">
                  <c:v>4163.7169999999996</c:v>
                </c:pt>
                <c:pt idx="3534">
                  <c:v>4164.0060000000003</c:v>
                </c:pt>
                <c:pt idx="3535">
                  <c:v>4164.0959999999995</c:v>
                </c:pt>
                <c:pt idx="3536">
                  <c:v>4164.2669999999998</c:v>
                </c:pt>
                <c:pt idx="3537">
                  <c:v>4167.7110000000002</c:v>
                </c:pt>
                <c:pt idx="3538">
                  <c:v>4168.9539999999997</c:v>
                </c:pt>
                <c:pt idx="3539">
                  <c:v>4171.3220000000001</c:v>
                </c:pt>
                <c:pt idx="3540">
                  <c:v>4171.384</c:v>
                </c:pt>
                <c:pt idx="3541">
                  <c:v>4171.4160000000002</c:v>
                </c:pt>
                <c:pt idx="3542">
                  <c:v>4171.5190000000002</c:v>
                </c:pt>
                <c:pt idx="3543">
                  <c:v>4173.8130000000001</c:v>
                </c:pt>
                <c:pt idx="3544">
                  <c:v>4175.1210000000001</c:v>
                </c:pt>
                <c:pt idx="3545">
                  <c:v>4176.2420000000002</c:v>
                </c:pt>
                <c:pt idx="3546">
                  <c:v>4178.3770000000004</c:v>
                </c:pt>
                <c:pt idx="3547">
                  <c:v>4178.6710000000003</c:v>
                </c:pt>
                <c:pt idx="3548">
                  <c:v>4178.826</c:v>
                </c:pt>
                <c:pt idx="3549">
                  <c:v>4181.1009999999997</c:v>
                </c:pt>
                <c:pt idx="3550">
                  <c:v>4182.5309999999999</c:v>
                </c:pt>
                <c:pt idx="3551">
                  <c:v>4185.433</c:v>
                </c:pt>
                <c:pt idx="3552">
                  <c:v>4186.2349999999997</c:v>
                </c:pt>
                <c:pt idx="3553">
                  <c:v>4188.3879999999999</c:v>
                </c:pt>
                <c:pt idx="3554">
                  <c:v>4189.9399999999996</c:v>
                </c:pt>
                <c:pt idx="3555">
                  <c:v>4194.9260000000004</c:v>
                </c:pt>
                <c:pt idx="3556">
                  <c:v>4197.3509999999997</c:v>
                </c:pt>
                <c:pt idx="3557">
                  <c:v>4198.1059999999998</c:v>
                </c:pt>
                <c:pt idx="3558">
                  <c:v>4199.5429999999997</c:v>
                </c:pt>
                <c:pt idx="3559">
                  <c:v>4202.9639999999999</c:v>
                </c:pt>
                <c:pt idx="3560">
                  <c:v>4204.76</c:v>
                </c:pt>
                <c:pt idx="3561">
                  <c:v>4204.9690000000001</c:v>
                </c:pt>
                <c:pt idx="3562">
                  <c:v>4205.393</c:v>
                </c:pt>
                <c:pt idx="3563">
                  <c:v>4206.598</c:v>
                </c:pt>
                <c:pt idx="3564">
                  <c:v>4207.8220000000001</c:v>
                </c:pt>
                <c:pt idx="3565">
                  <c:v>4210.53</c:v>
                </c:pt>
                <c:pt idx="3566">
                  <c:v>4212.17</c:v>
                </c:pt>
                <c:pt idx="3567">
                  <c:v>4212.6809999999996</c:v>
                </c:pt>
                <c:pt idx="3568">
                  <c:v>4213.6530000000002</c:v>
                </c:pt>
                <c:pt idx="3569">
                  <c:v>4215.1099999999997</c:v>
                </c:pt>
                <c:pt idx="3570">
                  <c:v>4215.875</c:v>
                </c:pt>
                <c:pt idx="3571">
                  <c:v>4217.54</c:v>
                </c:pt>
                <c:pt idx="3572">
                  <c:v>4218.3329999999996</c:v>
                </c:pt>
                <c:pt idx="3573">
                  <c:v>4219.58</c:v>
                </c:pt>
                <c:pt idx="3574">
                  <c:v>4219.9690000000001</c:v>
                </c:pt>
                <c:pt idx="3575">
                  <c:v>4220.3900000000003</c:v>
                </c:pt>
                <c:pt idx="3576">
                  <c:v>4220.7370000000001</c:v>
                </c:pt>
                <c:pt idx="3577">
                  <c:v>4222.4269999999997</c:v>
                </c:pt>
                <c:pt idx="3578">
                  <c:v>4223.2240000000002</c:v>
                </c:pt>
                <c:pt idx="3579">
                  <c:v>4224.8909999999996</c:v>
                </c:pt>
                <c:pt idx="3580">
                  <c:v>4225.4449999999997</c:v>
                </c:pt>
                <c:pt idx="3581">
                  <c:v>4226.8509999999997</c:v>
                </c:pt>
                <c:pt idx="3582">
                  <c:v>4227.3559999999998</c:v>
                </c:pt>
                <c:pt idx="3583">
                  <c:v>4228.4260000000004</c:v>
                </c:pt>
                <c:pt idx="3584">
                  <c:v>4229.82</c:v>
                </c:pt>
                <c:pt idx="3585">
                  <c:v>4230.4780000000001</c:v>
                </c:pt>
                <c:pt idx="3586">
                  <c:v>4232.2839999999997</c:v>
                </c:pt>
                <c:pt idx="3587">
                  <c:v>4234.1049999999996</c:v>
                </c:pt>
                <c:pt idx="3588">
                  <c:v>4234.7489999999998</c:v>
                </c:pt>
                <c:pt idx="3589">
                  <c:v>4236.1139999999996</c:v>
                </c:pt>
                <c:pt idx="3590">
                  <c:v>4237.2129999999997</c:v>
                </c:pt>
                <c:pt idx="3591">
                  <c:v>4237.7309999999998</c:v>
                </c:pt>
                <c:pt idx="3592">
                  <c:v>4239.1750000000002</c:v>
                </c:pt>
                <c:pt idx="3593">
                  <c:v>4239.6769999999997</c:v>
                </c:pt>
                <c:pt idx="3594">
                  <c:v>4241.3580000000002</c:v>
                </c:pt>
                <c:pt idx="3595">
                  <c:v>4242.1419999999998</c:v>
                </c:pt>
                <c:pt idx="3596">
                  <c:v>4244.6059999999998</c:v>
                </c:pt>
                <c:pt idx="3597">
                  <c:v>4246.04</c:v>
                </c:pt>
                <c:pt idx="3598">
                  <c:v>4247.07</c:v>
                </c:pt>
                <c:pt idx="3599">
                  <c:v>4248.6109999999999</c:v>
                </c:pt>
                <c:pt idx="3600">
                  <c:v>4249.5349999999999</c:v>
                </c:pt>
                <c:pt idx="3601">
                  <c:v>4251.4920000000002</c:v>
                </c:pt>
                <c:pt idx="3602">
                  <c:v>4251.9989999999998</c:v>
                </c:pt>
                <c:pt idx="3603">
                  <c:v>4252.2380000000003</c:v>
                </c:pt>
                <c:pt idx="3604">
                  <c:v>4254.4629999999997</c:v>
                </c:pt>
                <c:pt idx="3605">
                  <c:v>4255.8649999999998</c:v>
                </c:pt>
                <c:pt idx="3606">
                  <c:v>4256.9279999999999</c:v>
                </c:pt>
                <c:pt idx="3607">
                  <c:v>4259.3919999999998</c:v>
                </c:pt>
                <c:pt idx="3608">
                  <c:v>4259.4920000000002</c:v>
                </c:pt>
                <c:pt idx="3609">
                  <c:v>4259.7700000000004</c:v>
                </c:pt>
                <c:pt idx="3610">
                  <c:v>4261.8559999999998</c:v>
                </c:pt>
                <c:pt idx="3611">
                  <c:v>4263.1189999999997</c:v>
                </c:pt>
                <c:pt idx="3612">
                  <c:v>4264.3209999999999</c:v>
                </c:pt>
                <c:pt idx="3613">
                  <c:v>4264.9740000000002</c:v>
                </c:pt>
                <c:pt idx="3614">
                  <c:v>4266.7449999999999</c:v>
                </c:pt>
                <c:pt idx="3615">
                  <c:v>4266.7849999999999</c:v>
                </c:pt>
                <c:pt idx="3616">
                  <c:v>4266.8689999999997</c:v>
                </c:pt>
                <c:pt idx="3617">
                  <c:v>4269.2489999999998</c:v>
                </c:pt>
                <c:pt idx="3618">
                  <c:v>4270.3720000000003</c:v>
                </c:pt>
                <c:pt idx="3619">
                  <c:v>4273.5</c:v>
                </c:pt>
                <c:pt idx="3620">
                  <c:v>4273.9989999999998</c:v>
                </c:pt>
                <c:pt idx="3621">
                  <c:v>4274.1779999999999</c:v>
                </c:pt>
                <c:pt idx="3622">
                  <c:v>4276.6419999999998</c:v>
                </c:pt>
                <c:pt idx="3623">
                  <c:v>4277.6260000000002</c:v>
                </c:pt>
                <c:pt idx="3624">
                  <c:v>4279.1059999999998</c:v>
                </c:pt>
                <c:pt idx="3625">
                  <c:v>4280.3649999999998</c:v>
                </c:pt>
                <c:pt idx="3626">
                  <c:v>4281.2520000000004</c:v>
                </c:pt>
                <c:pt idx="3627">
                  <c:v>4284.0349999999999</c:v>
                </c:pt>
                <c:pt idx="3628">
                  <c:v>4284.8789999999999</c:v>
                </c:pt>
                <c:pt idx="3629">
                  <c:v>4286.5</c:v>
                </c:pt>
                <c:pt idx="3630">
                  <c:v>4287.2309999999998</c:v>
                </c:pt>
                <c:pt idx="3631">
                  <c:v>4288.5060000000003</c:v>
                </c:pt>
                <c:pt idx="3632">
                  <c:v>4289.9350000000004</c:v>
                </c:pt>
                <c:pt idx="3633">
                  <c:v>4292.1329999999998</c:v>
                </c:pt>
                <c:pt idx="3634">
                  <c:v>4293.893</c:v>
                </c:pt>
                <c:pt idx="3635">
                  <c:v>4294.0950000000003</c:v>
                </c:pt>
                <c:pt idx="3636">
                  <c:v>4295.76</c:v>
                </c:pt>
                <c:pt idx="3637">
                  <c:v>4296.357</c:v>
                </c:pt>
                <c:pt idx="3638">
                  <c:v>4297.6239999999998</c:v>
                </c:pt>
                <c:pt idx="3639">
                  <c:v>4298.8209999999999</c:v>
                </c:pt>
                <c:pt idx="3640">
                  <c:v>4299.3860000000004</c:v>
                </c:pt>
                <c:pt idx="3641">
                  <c:v>4301.2860000000001</c:v>
                </c:pt>
                <c:pt idx="3642">
                  <c:v>4303.0129999999999</c:v>
                </c:pt>
                <c:pt idx="3643">
                  <c:v>4305.3119999999999</c:v>
                </c:pt>
                <c:pt idx="3644">
                  <c:v>4306.2139999999999</c:v>
                </c:pt>
                <c:pt idx="3645">
                  <c:v>4306.6400000000003</c:v>
                </c:pt>
                <c:pt idx="3646">
                  <c:v>4307.826</c:v>
                </c:pt>
                <c:pt idx="3647">
                  <c:v>4308.6790000000001</c:v>
                </c:pt>
                <c:pt idx="3648">
                  <c:v>4310.2669999999998</c:v>
                </c:pt>
                <c:pt idx="3649">
                  <c:v>4311.143</c:v>
                </c:pt>
                <c:pt idx="3650">
                  <c:v>4313.0010000000002</c:v>
                </c:pt>
                <c:pt idx="3651">
                  <c:v>4313.607</c:v>
                </c:pt>
                <c:pt idx="3652">
                  <c:v>4313.8940000000002</c:v>
                </c:pt>
                <c:pt idx="3653">
                  <c:v>4314.6899999999996</c:v>
                </c:pt>
                <c:pt idx="3654">
                  <c:v>4316.0720000000001</c:v>
                </c:pt>
                <c:pt idx="3655">
                  <c:v>4317.5200000000004</c:v>
                </c:pt>
                <c:pt idx="3656">
                  <c:v>4318.5360000000001</c:v>
                </c:pt>
                <c:pt idx="3657">
                  <c:v>4320.6899999999996</c:v>
                </c:pt>
                <c:pt idx="3658">
                  <c:v>4321.0010000000002</c:v>
                </c:pt>
                <c:pt idx="3659">
                  <c:v>4321.1469999999999</c:v>
                </c:pt>
                <c:pt idx="3660">
                  <c:v>4321.5559999999996</c:v>
                </c:pt>
                <c:pt idx="3661">
                  <c:v>4323.4650000000001</c:v>
                </c:pt>
                <c:pt idx="3662">
                  <c:v>4324.7740000000003</c:v>
                </c:pt>
                <c:pt idx="3663">
                  <c:v>4325.1629999999996</c:v>
                </c:pt>
                <c:pt idx="3664">
                  <c:v>4325.9290000000001</c:v>
                </c:pt>
                <c:pt idx="3665">
                  <c:v>4328.3779999999997</c:v>
                </c:pt>
                <c:pt idx="3666">
                  <c:v>4328.3999999999996</c:v>
                </c:pt>
                <c:pt idx="3667">
                  <c:v>4328.4210000000003</c:v>
                </c:pt>
                <c:pt idx="3668">
                  <c:v>4330.8580000000002</c:v>
                </c:pt>
                <c:pt idx="3669">
                  <c:v>4332.027</c:v>
                </c:pt>
                <c:pt idx="3670">
                  <c:v>4333.3220000000001</c:v>
                </c:pt>
                <c:pt idx="3671">
                  <c:v>4335.2860000000001</c:v>
                </c:pt>
                <c:pt idx="3672">
                  <c:v>4335.6540000000005</c:v>
                </c:pt>
                <c:pt idx="3673">
                  <c:v>4335.7860000000001</c:v>
                </c:pt>
                <c:pt idx="3674">
                  <c:v>4336.067</c:v>
                </c:pt>
                <c:pt idx="3675">
                  <c:v>4338.2510000000002</c:v>
                </c:pt>
                <c:pt idx="3676">
                  <c:v>4339.2809999999999</c:v>
                </c:pt>
                <c:pt idx="3677">
                  <c:v>4340.7150000000001</c:v>
                </c:pt>
                <c:pt idx="3678">
                  <c:v>4342.1509999999998</c:v>
                </c:pt>
                <c:pt idx="3679">
                  <c:v>4342.9080000000004</c:v>
                </c:pt>
                <c:pt idx="3680">
                  <c:v>4343.1790000000001</c:v>
                </c:pt>
                <c:pt idx="3681">
                  <c:v>4343.7550000000001</c:v>
                </c:pt>
                <c:pt idx="3682">
                  <c:v>4345.6440000000002</c:v>
                </c:pt>
                <c:pt idx="3683">
                  <c:v>4346.5349999999999</c:v>
                </c:pt>
                <c:pt idx="3684">
                  <c:v>4349.0159999999996</c:v>
                </c:pt>
                <c:pt idx="3685">
                  <c:v>4350.1610000000001</c:v>
                </c:pt>
                <c:pt idx="3686">
                  <c:v>4350.5720000000001</c:v>
                </c:pt>
                <c:pt idx="3687">
                  <c:v>4351.4440000000004</c:v>
                </c:pt>
                <c:pt idx="3688">
                  <c:v>4353.0370000000003</c:v>
                </c:pt>
                <c:pt idx="3689">
                  <c:v>4353.7879999999996</c:v>
                </c:pt>
                <c:pt idx="3690">
                  <c:v>4355.5010000000002</c:v>
                </c:pt>
                <c:pt idx="3691">
                  <c:v>4355.8810000000003</c:v>
                </c:pt>
                <c:pt idx="3692">
                  <c:v>4357.415</c:v>
                </c:pt>
                <c:pt idx="3693">
                  <c:v>4357.9650000000001</c:v>
                </c:pt>
                <c:pt idx="3694">
                  <c:v>4359.1329999999998</c:v>
                </c:pt>
                <c:pt idx="3695">
                  <c:v>4360.43</c:v>
                </c:pt>
                <c:pt idx="3696">
                  <c:v>4361.0420000000004</c:v>
                </c:pt>
                <c:pt idx="3697">
                  <c:v>4362.7460000000001</c:v>
                </c:pt>
                <c:pt idx="3698">
                  <c:v>4364.6689999999999</c:v>
                </c:pt>
                <c:pt idx="3699">
                  <c:v>4365.3580000000002</c:v>
                </c:pt>
                <c:pt idx="3700">
                  <c:v>4366.8209999999999</c:v>
                </c:pt>
                <c:pt idx="3701">
                  <c:v>4367.8230000000003</c:v>
                </c:pt>
                <c:pt idx="3702">
                  <c:v>4368.2950000000001</c:v>
                </c:pt>
                <c:pt idx="3703">
                  <c:v>4373.9489999999996</c:v>
                </c:pt>
                <c:pt idx="3704">
                  <c:v>4374.4809999999998</c:v>
                </c:pt>
                <c:pt idx="3705">
                  <c:v>4376.6719999999996</c:v>
                </c:pt>
                <c:pt idx="3706">
                  <c:v>4377.6480000000001</c:v>
                </c:pt>
                <c:pt idx="3707">
                  <c:v>4379.241</c:v>
                </c:pt>
                <c:pt idx="3708">
                  <c:v>4380.09</c:v>
                </c:pt>
                <c:pt idx="3709">
                  <c:v>4381.7749999999996</c:v>
                </c:pt>
                <c:pt idx="3710">
                  <c:v>4382.5330000000004</c:v>
                </c:pt>
                <c:pt idx="3711">
                  <c:v>4384.0680000000002</c:v>
                </c:pt>
                <c:pt idx="3712">
                  <c:v>4384.9750000000004</c:v>
                </c:pt>
                <c:pt idx="3713">
                  <c:v>4385.2330000000002</c:v>
                </c:pt>
                <c:pt idx="3714">
                  <c:v>4387.4179999999997</c:v>
                </c:pt>
                <c:pt idx="3715">
                  <c:v>4389.0690000000004</c:v>
                </c:pt>
                <c:pt idx="3716">
                  <c:v>4389.8599999999997</c:v>
                </c:pt>
                <c:pt idx="3717">
                  <c:v>4390.259</c:v>
                </c:pt>
                <c:pt idx="3718">
                  <c:v>4391.4650000000001</c:v>
                </c:pt>
                <c:pt idx="3719">
                  <c:v>4392.3029999999999</c:v>
                </c:pt>
                <c:pt idx="3720">
                  <c:v>4393.9309999999996</c:v>
                </c:pt>
                <c:pt idx="3721">
                  <c:v>4394.7460000000001</c:v>
                </c:pt>
                <c:pt idx="3722">
                  <c:v>4396.3630000000003</c:v>
                </c:pt>
                <c:pt idx="3723">
                  <c:v>4397.1890000000003</c:v>
                </c:pt>
                <c:pt idx="3724">
                  <c:v>4397.6040000000003</c:v>
                </c:pt>
                <c:pt idx="3725">
                  <c:v>4398.8620000000001</c:v>
                </c:pt>
                <c:pt idx="3726">
                  <c:v>4399.6310000000003</c:v>
                </c:pt>
                <c:pt idx="3727">
                  <c:v>4401.2759999999998</c:v>
                </c:pt>
                <c:pt idx="3728">
                  <c:v>4402.0739999999996</c:v>
                </c:pt>
                <c:pt idx="3729">
                  <c:v>4403.6570000000002</c:v>
                </c:pt>
                <c:pt idx="3730">
                  <c:v>4404.5159999999996</c:v>
                </c:pt>
                <c:pt idx="3731">
                  <c:v>4404.9489999999996</c:v>
                </c:pt>
                <c:pt idx="3732">
                  <c:v>4406.2579999999998</c:v>
                </c:pt>
                <c:pt idx="3733">
                  <c:v>4406.9589999999998</c:v>
                </c:pt>
                <c:pt idx="3734">
                  <c:v>4408.6210000000001</c:v>
                </c:pt>
                <c:pt idx="3735">
                  <c:v>4409.4009999999998</c:v>
                </c:pt>
                <c:pt idx="3736">
                  <c:v>4410.951</c:v>
                </c:pt>
                <c:pt idx="3737">
                  <c:v>4411.8440000000001</c:v>
                </c:pt>
                <c:pt idx="3738">
                  <c:v>4412.2939999999999</c:v>
                </c:pt>
                <c:pt idx="3739">
                  <c:v>4415.9660000000003</c:v>
                </c:pt>
                <c:pt idx="3740">
                  <c:v>4416.7299999999996</c:v>
                </c:pt>
                <c:pt idx="3741">
                  <c:v>4418.2449999999999</c:v>
                </c:pt>
                <c:pt idx="3742">
                  <c:v>4419.1719999999996</c:v>
                </c:pt>
                <c:pt idx="3743">
                  <c:v>4419.6390000000001</c:v>
                </c:pt>
                <c:pt idx="3744">
                  <c:v>4421.6149999999998</c:v>
                </c:pt>
                <c:pt idx="3745">
                  <c:v>4423.3109999999997</c:v>
                </c:pt>
                <c:pt idx="3746">
                  <c:v>4424.0569999999998</c:v>
                </c:pt>
                <c:pt idx="3747">
                  <c:v>4425.5389999999998</c:v>
                </c:pt>
                <c:pt idx="3748">
                  <c:v>4426.5</c:v>
                </c:pt>
                <c:pt idx="3749">
                  <c:v>4426.9830000000002</c:v>
                </c:pt>
                <c:pt idx="3750">
                  <c:v>4428.4480000000003</c:v>
                </c:pt>
                <c:pt idx="3751">
                  <c:v>4428.942</c:v>
                </c:pt>
                <c:pt idx="3752">
                  <c:v>4430.6559999999999</c:v>
                </c:pt>
                <c:pt idx="3753">
                  <c:v>4432.8329999999996</c:v>
                </c:pt>
                <c:pt idx="3754">
                  <c:v>4433.8280000000004</c:v>
                </c:pt>
                <c:pt idx="3755">
                  <c:v>4434.3289999999997</c:v>
                </c:pt>
                <c:pt idx="3756">
                  <c:v>4435.8450000000003</c:v>
                </c:pt>
                <c:pt idx="3757">
                  <c:v>4436.2709999999997</c:v>
                </c:pt>
                <c:pt idx="3758">
                  <c:v>4440.1270000000004</c:v>
                </c:pt>
                <c:pt idx="3759">
                  <c:v>4441.6729999999998</c:v>
                </c:pt>
                <c:pt idx="3760">
                  <c:v>4443.598</c:v>
                </c:pt>
                <c:pt idx="3761">
                  <c:v>4443.8599999999997</c:v>
                </c:pt>
                <c:pt idx="3762">
                  <c:v>4445.3459999999995</c:v>
                </c:pt>
                <c:pt idx="3763">
                  <c:v>4446.0410000000002</c:v>
                </c:pt>
                <c:pt idx="3764">
                  <c:v>4447.4210000000003</c:v>
                </c:pt>
                <c:pt idx="3765">
                  <c:v>4449.0190000000002</c:v>
                </c:pt>
                <c:pt idx="3766">
                  <c:v>4450.6379999999999</c:v>
                </c:pt>
                <c:pt idx="3767">
                  <c:v>4450.9260000000004</c:v>
                </c:pt>
                <c:pt idx="3768">
                  <c:v>4452.6909999999998</c:v>
                </c:pt>
                <c:pt idx="3769">
                  <c:v>4454.7150000000001</c:v>
                </c:pt>
                <c:pt idx="3770">
                  <c:v>4455.8119999999999</c:v>
                </c:pt>
                <c:pt idx="3771">
                  <c:v>4456.3630000000003</c:v>
                </c:pt>
                <c:pt idx="3772">
                  <c:v>4458.0349999999999</c:v>
                </c:pt>
                <c:pt idx="3773">
                  <c:v>4458.2539999999999</c:v>
                </c:pt>
                <c:pt idx="3774">
                  <c:v>4460.0360000000001</c:v>
                </c:pt>
                <c:pt idx="3775">
                  <c:v>4460.6970000000001</c:v>
                </c:pt>
                <c:pt idx="3776">
                  <c:v>4462.009</c:v>
                </c:pt>
                <c:pt idx="3777">
                  <c:v>4463.1390000000001</c:v>
                </c:pt>
                <c:pt idx="3778">
                  <c:v>4463.7089999999998</c:v>
                </c:pt>
                <c:pt idx="3779">
                  <c:v>4465.4319999999998</c:v>
                </c:pt>
                <c:pt idx="3780">
                  <c:v>4465.5820000000003</c:v>
                </c:pt>
                <c:pt idx="3781">
                  <c:v>4467.3810000000003</c:v>
                </c:pt>
                <c:pt idx="3782">
                  <c:v>4468.0240000000003</c:v>
                </c:pt>
                <c:pt idx="3783">
                  <c:v>4469.3029999999999</c:v>
                </c:pt>
                <c:pt idx="3784">
                  <c:v>4470.4669999999996</c:v>
                </c:pt>
                <c:pt idx="3785">
                  <c:v>4471.0529999999999</c:v>
                </c:pt>
                <c:pt idx="3786">
                  <c:v>4472.8280000000004</c:v>
                </c:pt>
                <c:pt idx="3787">
                  <c:v>4472.91</c:v>
                </c:pt>
                <c:pt idx="3788">
                  <c:v>4474.7259999999997</c:v>
                </c:pt>
                <c:pt idx="3789">
                  <c:v>4475.3530000000001</c:v>
                </c:pt>
                <c:pt idx="3790">
                  <c:v>4476.5969999999998</c:v>
                </c:pt>
                <c:pt idx="3791">
                  <c:v>4477.7950000000001</c:v>
                </c:pt>
                <c:pt idx="3792">
                  <c:v>4478.3980000000001</c:v>
                </c:pt>
                <c:pt idx="3793">
                  <c:v>4480.2250000000004</c:v>
                </c:pt>
                <c:pt idx="3794">
                  <c:v>4480.2380000000003</c:v>
                </c:pt>
                <c:pt idx="3795">
                  <c:v>4482.0709999999999</c:v>
                </c:pt>
                <c:pt idx="3796">
                  <c:v>4482.68</c:v>
                </c:pt>
                <c:pt idx="3797">
                  <c:v>4485.1229999999996</c:v>
                </c:pt>
                <c:pt idx="3798">
                  <c:v>4485.7430000000004</c:v>
                </c:pt>
                <c:pt idx="3799">
                  <c:v>4487.5649999999996</c:v>
                </c:pt>
                <c:pt idx="3800">
                  <c:v>4487.6210000000001</c:v>
                </c:pt>
                <c:pt idx="3801">
                  <c:v>4490.0079999999998</c:v>
                </c:pt>
                <c:pt idx="3802">
                  <c:v>4491.1850000000004</c:v>
                </c:pt>
                <c:pt idx="3803">
                  <c:v>4492.451</c:v>
                </c:pt>
                <c:pt idx="3804">
                  <c:v>4493.0879999999997</c:v>
                </c:pt>
                <c:pt idx="3805">
                  <c:v>4494.8940000000002</c:v>
                </c:pt>
                <c:pt idx="3806">
                  <c:v>4495.018</c:v>
                </c:pt>
                <c:pt idx="3807">
                  <c:v>4496.7610000000004</c:v>
                </c:pt>
                <c:pt idx="3808">
                  <c:v>4497.3360000000002</c:v>
                </c:pt>
                <c:pt idx="3809">
                  <c:v>4498.4790000000003</c:v>
                </c:pt>
                <c:pt idx="3810">
                  <c:v>4499.7790000000005</c:v>
                </c:pt>
                <c:pt idx="3811">
                  <c:v>4499.7960000000003</c:v>
                </c:pt>
                <c:pt idx="3812">
                  <c:v>4500.433</c:v>
                </c:pt>
                <c:pt idx="3813">
                  <c:v>4502.2209999999995</c:v>
                </c:pt>
                <c:pt idx="3814">
                  <c:v>4502.415</c:v>
                </c:pt>
                <c:pt idx="3815">
                  <c:v>4504.1059999999998</c:v>
                </c:pt>
                <c:pt idx="3816">
                  <c:v>4504.6639999999998</c:v>
                </c:pt>
                <c:pt idx="3817">
                  <c:v>4505.7730000000001</c:v>
                </c:pt>
                <c:pt idx="3818">
                  <c:v>4507.1059999999998</c:v>
                </c:pt>
                <c:pt idx="3819">
                  <c:v>4507.7780000000002</c:v>
                </c:pt>
                <c:pt idx="3820">
                  <c:v>4509.549</c:v>
                </c:pt>
                <c:pt idx="3821">
                  <c:v>4509.8109999999997</c:v>
                </c:pt>
                <c:pt idx="3822">
                  <c:v>4511.45</c:v>
                </c:pt>
                <c:pt idx="3823">
                  <c:v>4511.9920000000002</c:v>
                </c:pt>
                <c:pt idx="3824">
                  <c:v>4513.067</c:v>
                </c:pt>
                <c:pt idx="3825">
                  <c:v>4514.4350000000004</c:v>
                </c:pt>
                <c:pt idx="3826">
                  <c:v>4515.1229999999996</c:v>
                </c:pt>
                <c:pt idx="3827">
                  <c:v>4516.8770000000004</c:v>
                </c:pt>
                <c:pt idx="3828">
                  <c:v>4517.2079999999996</c:v>
                </c:pt>
                <c:pt idx="3829">
                  <c:v>4518.7950000000001</c:v>
                </c:pt>
                <c:pt idx="3830">
                  <c:v>4519.9560000000001</c:v>
                </c:pt>
                <c:pt idx="3831">
                  <c:v>4520.1819999999998</c:v>
                </c:pt>
                <c:pt idx="3832">
                  <c:v>4521.6899999999996</c:v>
                </c:pt>
                <c:pt idx="3833">
                  <c:v>4523.7359999999999</c:v>
                </c:pt>
                <c:pt idx="3834">
                  <c:v>4524.0370000000003</c:v>
                </c:pt>
                <c:pt idx="3835">
                  <c:v>4525.7240000000002</c:v>
                </c:pt>
                <c:pt idx="3836">
                  <c:v>4526.3819999999996</c:v>
                </c:pt>
                <c:pt idx="3837">
                  <c:v>4528.3339999999998</c:v>
                </c:pt>
                <c:pt idx="3838">
                  <c:v>4528.7280000000001</c:v>
                </c:pt>
                <c:pt idx="3839">
                  <c:v>4529.2629999999999</c:v>
                </c:pt>
                <c:pt idx="3840">
                  <c:v>4531.0739999999996</c:v>
                </c:pt>
                <c:pt idx="3841">
                  <c:v>4532.4089999999997</c:v>
                </c:pt>
                <c:pt idx="3842">
                  <c:v>4535.7650000000003</c:v>
                </c:pt>
                <c:pt idx="3843">
                  <c:v>4536.4849999999997</c:v>
                </c:pt>
                <c:pt idx="3844">
                  <c:v>4538.1109999999999</c:v>
                </c:pt>
                <c:pt idx="3845">
                  <c:v>4540.3159999999998</c:v>
                </c:pt>
                <c:pt idx="3846">
                  <c:v>4540.4570000000003</c:v>
                </c:pt>
                <c:pt idx="3847">
                  <c:v>4541.2489999999998</c:v>
                </c:pt>
                <c:pt idx="3848">
                  <c:v>4542.8019999999997</c:v>
                </c:pt>
                <c:pt idx="3849">
                  <c:v>4545.1480000000001</c:v>
                </c:pt>
                <c:pt idx="3850">
                  <c:v>4545.8419999999996</c:v>
                </c:pt>
                <c:pt idx="3851">
                  <c:v>4547.4939999999997</c:v>
                </c:pt>
                <c:pt idx="3852">
                  <c:v>4548.7120000000004</c:v>
                </c:pt>
                <c:pt idx="3853">
                  <c:v>4549.84</c:v>
                </c:pt>
                <c:pt idx="3854">
                  <c:v>4551.3689999999997</c:v>
                </c:pt>
                <c:pt idx="3855">
                  <c:v>4552.1859999999997</c:v>
                </c:pt>
                <c:pt idx="3856">
                  <c:v>4553.3339999999998</c:v>
                </c:pt>
                <c:pt idx="3857">
                  <c:v>4554.5309999999999</c:v>
                </c:pt>
                <c:pt idx="3858">
                  <c:v>4556.7730000000001</c:v>
                </c:pt>
                <c:pt idx="3859">
                  <c:v>4556.8770000000004</c:v>
                </c:pt>
                <c:pt idx="3860">
                  <c:v>4556.8959999999997</c:v>
                </c:pt>
                <c:pt idx="3861">
                  <c:v>4559.223</c:v>
                </c:pt>
                <c:pt idx="3862">
                  <c:v>4560.9390000000003</c:v>
                </c:pt>
                <c:pt idx="3863">
                  <c:v>4561.5680000000002</c:v>
                </c:pt>
                <c:pt idx="3864">
                  <c:v>4562.4219999999996</c:v>
                </c:pt>
                <c:pt idx="3865">
                  <c:v>4565.0150000000003</c:v>
                </c:pt>
                <c:pt idx="3866">
                  <c:v>4566.26</c:v>
                </c:pt>
                <c:pt idx="3867">
                  <c:v>4567.9489999999996</c:v>
                </c:pt>
                <c:pt idx="3868">
                  <c:v>4568.6059999999998</c:v>
                </c:pt>
                <c:pt idx="3869">
                  <c:v>4569.09</c:v>
                </c:pt>
                <c:pt idx="3870">
                  <c:v>4570.9520000000002</c:v>
                </c:pt>
                <c:pt idx="3871">
                  <c:v>4572.2979999999998</c:v>
                </c:pt>
                <c:pt idx="3872">
                  <c:v>4573.2969999999996</c:v>
                </c:pt>
                <c:pt idx="3873">
                  <c:v>4577.2420000000002</c:v>
                </c:pt>
                <c:pt idx="3874">
                  <c:v>4577.9889999999996</c:v>
                </c:pt>
                <c:pt idx="3875">
                  <c:v>4579.0020000000004</c:v>
                </c:pt>
                <c:pt idx="3876">
                  <c:v>4580.335</c:v>
                </c:pt>
                <c:pt idx="3877">
                  <c:v>4582.68</c:v>
                </c:pt>
                <c:pt idx="3878">
                  <c:v>4584.5280000000002</c:v>
                </c:pt>
                <c:pt idx="3879">
                  <c:v>4585.0259999999998</c:v>
                </c:pt>
                <c:pt idx="3880">
                  <c:v>4585.393</c:v>
                </c:pt>
                <c:pt idx="3881">
                  <c:v>4587.3720000000003</c:v>
                </c:pt>
                <c:pt idx="3882">
                  <c:v>4587.8230000000003</c:v>
                </c:pt>
                <c:pt idx="3883">
                  <c:v>4589.4690000000001</c:v>
                </c:pt>
                <c:pt idx="3884">
                  <c:v>4590.0550000000003</c:v>
                </c:pt>
                <c:pt idx="3885">
                  <c:v>4592.0640000000003</c:v>
                </c:pt>
                <c:pt idx="3886">
                  <c:v>4594.4089999999997</c:v>
                </c:pt>
                <c:pt idx="3887">
                  <c:v>4595.5820000000003</c:v>
                </c:pt>
                <c:pt idx="3888">
                  <c:v>4596.7550000000001</c:v>
                </c:pt>
                <c:pt idx="3889">
                  <c:v>4597.62</c:v>
                </c:pt>
                <c:pt idx="3890">
                  <c:v>4599.1009999999997</c:v>
                </c:pt>
                <c:pt idx="3891">
                  <c:v>4601.1080000000002</c:v>
                </c:pt>
                <c:pt idx="3892">
                  <c:v>4601.6959999999999</c:v>
                </c:pt>
                <c:pt idx="3893">
                  <c:v>4603.3469999999998</c:v>
                </c:pt>
                <c:pt idx="3894">
                  <c:v>4603.7920000000004</c:v>
                </c:pt>
                <c:pt idx="3895">
                  <c:v>4604.4660000000003</c:v>
                </c:pt>
                <c:pt idx="3896">
                  <c:v>4605.7719999999999</c:v>
                </c:pt>
                <c:pt idx="3897">
                  <c:v>4606.1379999999999</c:v>
                </c:pt>
                <c:pt idx="3898">
                  <c:v>4608.4830000000002</c:v>
                </c:pt>
                <c:pt idx="3899">
                  <c:v>4609.8469999999998</c:v>
                </c:pt>
                <c:pt idx="3900">
                  <c:v>4613.1750000000002</c:v>
                </c:pt>
                <c:pt idx="3901">
                  <c:v>4613.9229999999998</c:v>
                </c:pt>
                <c:pt idx="3902">
                  <c:v>4617.8670000000002</c:v>
                </c:pt>
                <c:pt idx="3903">
                  <c:v>4617.9989999999998</c:v>
                </c:pt>
                <c:pt idx="3904">
                  <c:v>4618.8720000000003</c:v>
                </c:pt>
                <c:pt idx="3905">
                  <c:v>4622.0739999999996</c:v>
                </c:pt>
                <c:pt idx="3906">
                  <c:v>4622.558</c:v>
                </c:pt>
                <c:pt idx="3907">
                  <c:v>4623.2139999999999</c:v>
                </c:pt>
                <c:pt idx="3908">
                  <c:v>4626.1499999999996</c:v>
                </c:pt>
                <c:pt idx="3909">
                  <c:v>4627.25</c:v>
                </c:pt>
                <c:pt idx="3910">
                  <c:v>4628.741</c:v>
                </c:pt>
                <c:pt idx="3911">
                  <c:v>4631.9409999999998</c:v>
                </c:pt>
                <c:pt idx="3912">
                  <c:v>4634.2669999999998</c:v>
                </c:pt>
                <c:pt idx="3913">
                  <c:v>4634.2870000000003</c:v>
                </c:pt>
                <c:pt idx="3914">
                  <c:v>4634.3010000000004</c:v>
                </c:pt>
                <c:pt idx="3915">
                  <c:v>4634.3969999999999</c:v>
                </c:pt>
                <c:pt idx="3916">
                  <c:v>4636.6329999999998</c:v>
                </c:pt>
                <c:pt idx="3917">
                  <c:v>4638.9790000000003</c:v>
                </c:pt>
                <c:pt idx="3918">
                  <c:v>4639.7939999999999</c:v>
                </c:pt>
                <c:pt idx="3919">
                  <c:v>4641.3239999999996</c:v>
                </c:pt>
                <c:pt idx="3920">
                  <c:v>4642.4530000000004</c:v>
                </c:pt>
                <c:pt idx="3921">
                  <c:v>4643.67</c:v>
                </c:pt>
                <c:pt idx="3922">
                  <c:v>4645.32</c:v>
                </c:pt>
                <c:pt idx="3923">
                  <c:v>4646.0159999999996</c:v>
                </c:pt>
                <c:pt idx="3924">
                  <c:v>4647.9629999999997</c:v>
                </c:pt>
                <c:pt idx="3925">
                  <c:v>4648.4070000000002</c:v>
                </c:pt>
                <c:pt idx="3926">
                  <c:v>4648.5969999999998</c:v>
                </c:pt>
                <c:pt idx="3927">
                  <c:v>4650.192</c:v>
                </c:pt>
                <c:pt idx="3928">
                  <c:v>4651.0209999999997</c:v>
                </c:pt>
                <c:pt idx="3929">
                  <c:v>4653.6319999999996</c:v>
                </c:pt>
                <c:pt idx="3930">
                  <c:v>4653.643</c:v>
                </c:pt>
                <c:pt idx="3931">
                  <c:v>4654.9780000000001</c:v>
                </c:pt>
                <c:pt idx="3932">
                  <c:v>4656.2489999999998</c:v>
                </c:pt>
                <c:pt idx="3933">
                  <c:v>4658.6580000000004</c:v>
                </c:pt>
                <c:pt idx="3934">
                  <c:v>4658.8620000000001</c:v>
                </c:pt>
                <c:pt idx="3935">
                  <c:v>4660.5129999999999</c:v>
                </c:pt>
                <c:pt idx="3936">
                  <c:v>4661.4769999999999</c:v>
                </c:pt>
                <c:pt idx="3937">
                  <c:v>4663.6880000000001</c:v>
                </c:pt>
                <c:pt idx="3938">
                  <c:v>4664.09</c:v>
                </c:pt>
                <c:pt idx="3939">
                  <c:v>4664.5259999999998</c:v>
                </c:pt>
                <c:pt idx="3940">
                  <c:v>4666.7039999999997</c:v>
                </c:pt>
                <c:pt idx="3941">
                  <c:v>4667.393</c:v>
                </c:pt>
                <c:pt idx="3942">
                  <c:v>4668.7179999999998</c:v>
                </c:pt>
                <c:pt idx="3943">
                  <c:v>4669.3180000000002</c:v>
                </c:pt>
                <c:pt idx="3944">
                  <c:v>4670.8329999999996</c:v>
                </c:pt>
                <c:pt idx="3945">
                  <c:v>4671.9319999999998</c:v>
                </c:pt>
                <c:pt idx="3946">
                  <c:v>4673.7479999999996</c:v>
                </c:pt>
                <c:pt idx="3947">
                  <c:v>4674.2730000000001</c:v>
                </c:pt>
                <c:pt idx="3948">
                  <c:v>4674.5460000000003</c:v>
                </c:pt>
                <c:pt idx="3949">
                  <c:v>4675.4089999999997</c:v>
                </c:pt>
                <c:pt idx="3950">
                  <c:v>4677.16</c:v>
                </c:pt>
                <c:pt idx="3951">
                  <c:v>4677.7129999999997</c:v>
                </c:pt>
                <c:pt idx="3952">
                  <c:v>4678.7780000000002</c:v>
                </c:pt>
                <c:pt idx="3953">
                  <c:v>4679.7740000000003</c:v>
                </c:pt>
                <c:pt idx="3954">
                  <c:v>4681.1530000000002</c:v>
                </c:pt>
                <c:pt idx="3955">
                  <c:v>4683.808</c:v>
                </c:pt>
                <c:pt idx="3956">
                  <c:v>4684.5929999999998</c:v>
                </c:pt>
                <c:pt idx="3957">
                  <c:v>4686.2929999999997</c:v>
                </c:pt>
                <c:pt idx="3958">
                  <c:v>4687.6149999999998</c:v>
                </c:pt>
                <c:pt idx="3959">
                  <c:v>4688.0339999999997</c:v>
                </c:pt>
                <c:pt idx="3960">
                  <c:v>4688.8379999999997</c:v>
                </c:pt>
                <c:pt idx="3961">
                  <c:v>4691.4740000000002</c:v>
                </c:pt>
                <c:pt idx="3962">
                  <c:v>4692.8429999999998</c:v>
                </c:pt>
                <c:pt idx="3963">
                  <c:v>4693.8689999999997</c:v>
                </c:pt>
                <c:pt idx="3964">
                  <c:v>4694.9139999999998</c:v>
                </c:pt>
                <c:pt idx="3965">
                  <c:v>4695.4570000000003</c:v>
                </c:pt>
                <c:pt idx="3966">
                  <c:v>4697.1750000000002</c:v>
                </c:pt>
                <c:pt idx="3967">
                  <c:v>4698.0709999999999</c:v>
                </c:pt>
                <c:pt idx="3968">
                  <c:v>4698.3540000000003</c:v>
                </c:pt>
                <c:pt idx="3969">
                  <c:v>4700.6850000000004</c:v>
                </c:pt>
                <c:pt idx="3970">
                  <c:v>4701.7939999999999</c:v>
                </c:pt>
                <c:pt idx="3971">
                  <c:v>4703.299</c:v>
                </c:pt>
                <c:pt idx="3972">
                  <c:v>4703.9290000000001</c:v>
                </c:pt>
                <c:pt idx="3973">
                  <c:v>4705.2340000000004</c:v>
                </c:pt>
                <c:pt idx="3974">
                  <c:v>4705.9129999999996</c:v>
                </c:pt>
                <c:pt idx="3975">
                  <c:v>4708.0590000000002</c:v>
                </c:pt>
                <c:pt idx="3976">
                  <c:v>4708.5259999999998</c:v>
                </c:pt>
                <c:pt idx="3977">
                  <c:v>4708.674</c:v>
                </c:pt>
                <c:pt idx="3978">
                  <c:v>4708.7219999999998</c:v>
                </c:pt>
                <c:pt idx="3979">
                  <c:v>4708.9589999999998</c:v>
                </c:pt>
                <c:pt idx="3980">
                  <c:v>4711.1409999999996</c:v>
                </c:pt>
                <c:pt idx="3981">
                  <c:v>4712.1149999999998</c:v>
                </c:pt>
                <c:pt idx="3982">
                  <c:v>4713.7539999999999</c:v>
                </c:pt>
                <c:pt idx="3983">
                  <c:v>4713.9889999999996</c:v>
                </c:pt>
                <c:pt idx="3984">
                  <c:v>4715.5550000000003</c:v>
                </c:pt>
                <c:pt idx="3985">
                  <c:v>4716.3680000000004</c:v>
                </c:pt>
                <c:pt idx="3986">
                  <c:v>4718.942</c:v>
                </c:pt>
                <c:pt idx="3987">
                  <c:v>4718.982</c:v>
                </c:pt>
                <c:pt idx="3988">
                  <c:v>4719.0190000000002</c:v>
                </c:pt>
                <c:pt idx="3989">
                  <c:v>4721.5959999999995</c:v>
                </c:pt>
                <c:pt idx="3990">
                  <c:v>4722.4350000000004</c:v>
                </c:pt>
                <c:pt idx="3991">
                  <c:v>4724.049</c:v>
                </c:pt>
                <c:pt idx="3992">
                  <c:v>4724.21</c:v>
                </c:pt>
                <c:pt idx="3993">
                  <c:v>4725.875</c:v>
                </c:pt>
                <c:pt idx="3994">
                  <c:v>4726.8239999999996</c:v>
                </c:pt>
                <c:pt idx="3995">
                  <c:v>4727.3029999999999</c:v>
                </c:pt>
                <c:pt idx="3996">
                  <c:v>4729.08</c:v>
                </c:pt>
                <c:pt idx="3997">
                  <c:v>4729.3149999999996</c:v>
                </c:pt>
                <c:pt idx="3998">
                  <c:v>4729.4380000000001</c:v>
                </c:pt>
                <c:pt idx="3999">
                  <c:v>4729.8249999999998</c:v>
                </c:pt>
                <c:pt idx="4000">
                  <c:v>4732.0519999999997</c:v>
                </c:pt>
                <c:pt idx="4001">
                  <c:v>4732.7550000000001</c:v>
                </c:pt>
                <c:pt idx="4002">
                  <c:v>4734.1099999999997</c:v>
                </c:pt>
                <c:pt idx="4003">
                  <c:v>4736.1949999999997</c:v>
                </c:pt>
                <c:pt idx="4004">
                  <c:v>4737.2790000000005</c:v>
                </c:pt>
                <c:pt idx="4005">
                  <c:v>4739.1400000000003</c:v>
                </c:pt>
                <c:pt idx="4006">
                  <c:v>4739.6360000000004</c:v>
                </c:pt>
                <c:pt idx="4007">
                  <c:v>4739.893</c:v>
                </c:pt>
                <c:pt idx="4008">
                  <c:v>4740.7089999999998</c:v>
                </c:pt>
                <c:pt idx="4009">
                  <c:v>4742.5069999999996</c:v>
                </c:pt>
                <c:pt idx="4010">
                  <c:v>4743.076</c:v>
                </c:pt>
                <c:pt idx="4011">
                  <c:v>4744.17</c:v>
                </c:pt>
                <c:pt idx="4012">
                  <c:v>4745.1210000000001</c:v>
                </c:pt>
                <c:pt idx="4013">
                  <c:v>4746.5159999999996</c:v>
                </c:pt>
                <c:pt idx="4014">
                  <c:v>4747.7349999999997</c:v>
                </c:pt>
                <c:pt idx="4015">
                  <c:v>4749.2</c:v>
                </c:pt>
                <c:pt idx="4016">
                  <c:v>4750.3490000000002</c:v>
                </c:pt>
                <c:pt idx="4017">
                  <c:v>4752.9629999999997</c:v>
                </c:pt>
                <c:pt idx="4018">
                  <c:v>4753.3959999999997</c:v>
                </c:pt>
                <c:pt idx="4019">
                  <c:v>4755.5770000000002</c:v>
                </c:pt>
                <c:pt idx="4020">
                  <c:v>4756.8360000000002</c:v>
                </c:pt>
                <c:pt idx="4021">
                  <c:v>4758.1899999999996</c:v>
                </c:pt>
                <c:pt idx="4022">
                  <c:v>4759.26</c:v>
                </c:pt>
                <c:pt idx="4023">
                  <c:v>4760.107</c:v>
                </c:pt>
                <c:pt idx="4024">
                  <c:v>4760.2759999999998</c:v>
                </c:pt>
                <c:pt idx="4025">
                  <c:v>4760.8050000000003</c:v>
                </c:pt>
                <c:pt idx="4026">
                  <c:v>4762.4750000000004</c:v>
                </c:pt>
                <c:pt idx="4027">
                  <c:v>4763.7169999999996</c:v>
                </c:pt>
                <c:pt idx="4028">
                  <c:v>4766.0320000000002</c:v>
                </c:pt>
                <c:pt idx="4029">
                  <c:v>4767.1570000000002</c:v>
                </c:pt>
                <c:pt idx="4030">
                  <c:v>4768.6459999999997</c:v>
                </c:pt>
                <c:pt idx="4031">
                  <c:v>4770.5969999999998</c:v>
                </c:pt>
                <c:pt idx="4032">
                  <c:v>4771.26</c:v>
                </c:pt>
                <c:pt idx="4033">
                  <c:v>4773.3580000000002</c:v>
                </c:pt>
                <c:pt idx="4034">
                  <c:v>4773.8739999999998</c:v>
                </c:pt>
                <c:pt idx="4035">
                  <c:v>4774.0370000000003</c:v>
                </c:pt>
                <c:pt idx="4036">
                  <c:v>4774.3509999999997</c:v>
                </c:pt>
                <c:pt idx="4037">
                  <c:v>4774.5230000000001</c:v>
                </c:pt>
                <c:pt idx="4038">
                  <c:v>4775.5839999999998</c:v>
                </c:pt>
                <c:pt idx="4039">
                  <c:v>4778.3860000000004</c:v>
                </c:pt>
                <c:pt idx="4040">
                  <c:v>4778.8429999999998</c:v>
                </c:pt>
                <c:pt idx="4041">
                  <c:v>4780.9229999999998</c:v>
                </c:pt>
                <c:pt idx="4042">
                  <c:v>4782.7120000000004</c:v>
                </c:pt>
                <c:pt idx="4043">
                  <c:v>4783.875</c:v>
                </c:pt>
                <c:pt idx="4044">
                  <c:v>4785.576</c:v>
                </c:pt>
                <c:pt idx="4045">
                  <c:v>4787.0379999999996</c:v>
                </c:pt>
                <c:pt idx="4046">
                  <c:v>4787.9009999999998</c:v>
                </c:pt>
                <c:pt idx="4047">
                  <c:v>4790.2280000000001</c:v>
                </c:pt>
                <c:pt idx="4048">
                  <c:v>4791.3639999999996</c:v>
                </c:pt>
                <c:pt idx="4049">
                  <c:v>4792.5540000000001</c:v>
                </c:pt>
                <c:pt idx="4050">
                  <c:v>4793.9380000000001</c:v>
                </c:pt>
                <c:pt idx="4051">
                  <c:v>4794.8789999999999</c:v>
                </c:pt>
                <c:pt idx="4052">
                  <c:v>4795.6899999999996</c:v>
                </c:pt>
                <c:pt idx="4053">
                  <c:v>4797.2060000000001</c:v>
                </c:pt>
                <c:pt idx="4054">
                  <c:v>4798.9690000000001</c:v>
                </c:pt>
                <c:pt idx="4055">
                  <c:v>4799.5320000000002</c:v>
                </c:pt>
                <c:pt idx="4056">
                  <c:v>4800.0150000000003</c:v>
                </c:pt>
                <c:pt idx="4057">
                  <c:v>4804.1840000000002</c:v>
                </c:pt>
                <c:pt idx="4058">
                  <c:v>4804.3410000000003</c:v>
                </c:pt>
                <c:pt idx="4059">
                  <c:v>4805.2759999999998</c:v>
                </c:pt>
                <c:pt idx="4060">
                  <c:v>4806.4279999999999</c:v>
                </c:pt>
                <c:pt idx="4061">
                  <c:v>4806.51</c:v>
                </c:pt>
                <c:pt idx="4062">
                  <c:v>4808.6670000000004</c:v>
                </c:pt>
                <c:pt idx="4063">
                  <c:v>4808.835</c:v>
                </c:pt>
                <c:pt idx="4064">
                  <c:v>4811.1620000000003</c:v>
                </c:pt>
                <c:pt idx="4065">
                  <c:v>4812.9930000000004</c:v>
                </c:pt>
                <c:pt idx="4066">
                  <c:v>4813.4880000000003</c:v>
                </c:pt>
                <c:pt idx="4067">
                  <c:v>4814.0640000000003</c:v>
                </c:pt>
                <c:pt idx="4068">
                  <c:v>4815.8140000000003</c:v>
                </c:pt>
                <c:pt idx="4069">
                  <c:v>4817.3180000000002</c:v>
                </c:pt>
                <c:pt idx="4070">
                  <c:v>4819.0950000000003</c:v>
                </c:pt>
                <c:pt idx="4071">
                  <c:v>4820.4660000000003</c:v>
                </c:pt>
                <c:pt idx="4072">
                  <c:v>4821.6440000000002</c:v>
                </c:pt>
                <c:pt idx="4073">
                  <c:v>4822.7920000000004</c:v>
                </c:pt>
                <c:pt idx="4074">
                  <c:v>4825.1180000000004</c:v>
                </c:pt>
                <c:pt idx="4075">
                  <c:v>4825.5959999999995</c:v>
                </c:pt>
                <c:pt idx="4076">
                  <c:v>4825.9690000000001</c:v>
                </c:pt>
                <c:pt idx="4077">
                  <c:v>4827.4440000000004</c:v>
                </c:pt>
                <c:pt idx="4078">
                  <c:v>4829.7719999999999</c:v>
                </c:pt>
                <c:pt idx="4079">
                  <c:v>4830.277</c:v>
                </c:pt>
                <c:pt idx="4080">
                  <c:v>4832.098</c:v>
                </c:pt>
                <c:pt idx="4081">
                  <c:v>4832.1880000000001</c:v>
                </c:pt>
                <c:pt idx="4082">
                  <c:v>4834.2359999999999</c:v>
                </c:pt>
                <c:pt idx="4083">
                  <c:v>4834.4250000000002</c:v>
                </c:pt>
                <c:pt idx="4084">
                  <c:v>4834.585</c:v>
                </c:pt>
                <c:pt idx="4085">
                  <c:v>4836.59</c:v>
                </c:pt>
                <c:pt idx="4086">
                  <c:v>4836.7520000000004</c:v>
                </c:pt>
                <c:pt idx="4087">
                  <c:v>4838.8940000000002</c:v>
                </c:pt>
                <c:pt idx="4088">
                  <c:v>4839.0789999999997</c:v>
                </c:pt>
                <c:pt idx="4089">
                  <c:v>4839.2950000000001</c:v>
                </c:pt>
                <c:pt idx="4090">
                  <c:v>4843.2030000000004</c:v>
                </c:pt>
                <c:pt idx="4091">
                  <c:v>4843.732</c:v>
                </c:pt>
                <c:pt idx="4092">
                  <c:v>4844.3549999999996</c:v>
                </c:pt>
                <c:pt idx="4093">
                  <c:v>4847.5110000000004</c:v>
                </c:pt>
                <c:pt idx="4094">
                  <c:v>4848.3860000000004</c:v>
                </c:pt>
                <c:pt idx="4095">
                  <c:v>4850.7129999999997</c:v>
                </c:pt>
                <c:pt idx="4096">
                  <c:v>4851.82</c:v>
                </c:pt>
                <c:pt idx="4097">
                  <c:v>4853.04</c:v>
                </c:pt>
                <c:pt idx="4098">
                  <c:v>4854.473</c:v>
                </c:pt>
                <c:pt idx="4099">
                  <c:v>4855.3670000000002</c:v>
                </c:pt>
                <c:pt idx="4100">
                  <c:v>4856.1279999999997</c:v>
                </c:pt>
                <c:pt idx="4101">
                  <c:v>4857.6940000000004</c:v>
                </c:pt>
                <c:pt idx="4102">
                  <c:v>4859.5320000000002</c:v>
                </c:pt>
                <c:pt idx="4103">
                  <c:v>4860.0209999999997</c:v>
                </c:pt>
                <c:pt idx="4104">
                  <c:v>4860.4369999999999</c:v>
                </c:pt>
                <c:pt idx="4105">
                  <c:v>4862.3469999999998</c:v>
                </c:pt>
                <c:pt idx="4106">
                  <c:v>4863.5140000000001</c:v>
                </c:pt>
                <c:pt idx="4107">
                  <c:v>4864.59</c:v>
                </c:pt>
                <c:pt idx="4108">
                  <c:v>4864.674</c:v>
                </c:pt>
                <c:pt idx="4109">
                  <c:v>4864.7460000000001</c:v>
                </c:pt>
                <c:pt idx="4110">
                  <c:v>4865.634</c:v>
                </c:pt>
                <c:pt idx="4111">
                  <c:v>4867.0010000000002</c:v>
                </c:pt>
                <c:pt idx="4112">
                  <c:v>4869.0540000000001</c:v>
                </c:pt>
                <c:pt idx="4113">
                  <c:v>4869.3280000000004</c:v>
                </c:pt>
                <c:pt idx="4114">
                  <c:v>4869.6490000000003</c:v>
                </c:pt>
                <c:pt idx="4115">
                  <c:v>4871.6549999999997</c:v>
                </c:pt>
                <c:pt idx="4116">
                  <c:v>4873.9809999999998</c:v>
                </c:pt>
                <c:pt idx="4117">
                  <c:v>4876.3090000000002</c:v>
                </c:pt>
                <c:pt idx="4118">
                  <c:v>4877.6710000000003</c:v>
                </c:pt>
                <c:pt idx="4119">
                  <c:v>4878.6350000000002</c:v>
                </c:pt>
                <c:pt idx="4120">
                  <c:v>4879.768</c:v>
                </c:pt>
                <c:pt idx="4121">
                  <c:v>4881.9799999999996</c:v>
                </c:pt>
                <c:pt idx="4122">
                  <c:v>4883.2889999999998</c:v>
                </c:pt>
                <c:pt idx="4123">
                  <c:v>4884.8270000000002</c:v>
                </c:pt>
                <c:pt idx="4124">
                  <c:v>4885.616</c:v>
                </c:pt>
                <c:pt idx="4125">
                  <c:v>4886.2879999999996</c:v>
                </c:pt>
                <c:pt idx="4126">
                  <c:v>4887.9430000000002</c:v>
                </c:pt>
                <c:pt idx="4127">
                  <c:v>4889.8860000000004</c:v>
                </c:pt>
                <c:pt idx="4128">
                  <c:v>4890.5969999999998</c:v>
                </c:pt>
                <c:pt idx="4129">
                  <c:v>4892.5969999999998</c:v>
                </c:pt>
                <c:pt idx="4130">
                  <c:v>4894.6790000000001</c:v>
                </c:pt>
                <c:pt idx="4131">
                  <c:v>4894.9049999999997</c:v>
                </c:pt>
                <c:pt idx="4132">
                  <c:v>4894.9449999999997</c:v>
                </c:pt>
                <c:pt idx="4133">
                  <c:v>4899.5770000000002</c:v>
                </c:pt>
                <c:pt idx="4134">
                  <c:v>4900.0039999999999</c:v>
                </c:pt>
                <c:pt idx="4135">
                  <c:v>4901.9040000000005</c:v>
                </c:pt>
                <c:pt idx="4136">
                  <c:v>4903.5230000000001</c:v>
                </c:pt>
                <c:pt idx="4137">
                  <c:v>4904.2309999999998</c:v>
                </c:pt>
                <c:pt idx="4138">
                  <c:v>4905.0630000000001</c:v>
                </c:pt>
                <c:pt idx="4139">
                  <c:v>4907.8310000000001</c:v>
                </c:pt>
                <c:pt idx="4140">
                  <c:v>4908.884</c:v>
                </c:pt>
                <c:pt idx="4141">
                  <c:v>4910.1220000000003</c:v>
                </c:pt>
                <c:pt idx="4142">
                  <c:v>4911.2110000000002</c:v>
                </c:pt>
                <c:pt idx="4143">
                  <c:v>4912.1390000000001</c:v>
                </c:pt>
                <c:pt idx="4144">
                  <c:v>4913.5379999999996</c:v>
                </c:pt>
                <c:pt idx="4145">
                  <c:v>4915.1809999999996</c:v>
                </c:pt>
                <c:pt idx="4146">
                  <c:v>4915.8649999999998</c:v>
                </c:pt>
                <c:pt idx="4147">
                  <c:v>4916.4480000000003</c:v>
                </c:pt>
                <c:pt idx="4148">
                  <c:v>4918.192</c:v>
                </c:pt>
                <c:pt idx="4149">
                  <c:v>4919.8990000000003</c:v>
                </c:pt>
                <c:pt idx="4150">
                  <c:v>4920.24</c:v>
                </c:pt>
                <c:pt idx="4151">
                  <c:v>4920.5190000000002</c:v>
                </c:pt>
                <c:pt idx="4152">
                  <c:v>4920.7560000000003</c:v>
                </c:pt>
                <c:pt idx="4153">
                  <c:v>4922.8459999999995</c:v>
                </c:pt>
                <c:pt idx="4154">
                  <c:v>4923.723</c:v>
                </c:pt>
                <c:pt idx="4155">
                  <c:v>4925.0649999999996</c:v>
                </c:pt>
                <c:pt idx="4156">
                  <c:v>4925.1719999999996</c:v>
                </c:pt>
                <c:pt idx="4157">
                  <c:v>4925.299</c:v>
                </c:pt>
                <c:pt idx="4158">
                  <c:v>4927.5</c:v>
                </c:pt>
                <c:pt idx="4159">
                  <c:v>4929.3739999999998</c:v>
                </c:pt>
                <c:pt idx="4160">
                  <c:v>4929.826</c:v>
                </c:pt>
                <c:pt idx="4161">
                  <c:v>4932.1530000000002</c:v>
                </c:pt>
                <c:pt idx="4162">
                  <c:v>4933.6819999999998</c:v>
                </c:pt>
                <c:pt idx="4163">
                  <c:v>4934.4799999999996</c:v>
                </c:pt>
                <c:pt idx="4164">
                  <c:v>4935.4170000000004</c:v>
                </c:pt>
                <c:pt idx="4165">
                  <c:v>4936.8069999999998</c:v>
                </c:pt>
                <c:pt idx="4166">
                  <c:v>4937.991</c:v>
                </c:pt>
                <c:pt idx="4167">
                  <c:v>4939.134</c:v>
                </c:pt>
                <c:pt idx="4168">
                  <c:v>4940.4759999999997</c:v>
                </c:pt>
                <c:pt idx="4169">
                  <c:v>4941.46</c:v>
                </c:pt>
                <c:pt idx="4170">
                  <c:v>4942.299</c:v>
                </c:pt>
                <c:pt idx="4171">
                  <c:v>4945.5349999999999</c:v>
                </c:pt>
                <c:pt idx="4172">
                  <c:v>4946.1139999999996</c:v>
                </c:pt>
                <c:pt idx="4173">
                  <c:v>4946.6080000000002</c:v>
                </c:pt>
                <c:pt idx="4174">
                  <c:v>4948.4409999999998</c:v>
                </c:pt>
                <c:pt idx="4175">
                  <c:v>4950.5940000000001</c:v>
                </c:pt>
                <c:pt idx="4176">
                  <c:v>4950.9160000000002</c:v>
                </c:pt>
                <c:pt idx="4177">
                  <c:v>4952.7669999999998</c:v>
                </c:pt>
                <c:pt idx="4178">
                  <c:v>4953.0950000000003</c:v>
                </c:pt>
                <c:pt idx="4179">
                  <c:v>4955.4219999999996</c:v>
                </c:pt>
                <c:pt idx="4180">
                  <c:v>4955.6530000000002</c:v>
                </c:pt>
                <c:pt idx="4181">
                  <c:v>4957.7489999999998</c:v>
                </c:pt>
                <c:pt idx="4182">
                  <c:v>4959.5330000000004</c:v>
                </c:pt>
                <c:pt idx="4183">
                  <c:v>4960.0749999999998</c:v>
                </c:pt>
                <c:pt idx="4184">
                  <c:v>4963.8419999999996</c:v>
                </c:pt>
                <c:pt idx="4185">
                  <c:v>4964.7290000000003</c:v>
                </c:pt>
                <c:pt idx="4186">
                  <c:v>4968.1499999999996</c:v>
                </c:pt>
                <c:pt idx="4187">
                  <c:v>4969.3829999999998</c:v>
                </c:pt>
                <c:pt idx="4188">
                  <c:v>4970.83</c:v>
                </c:pt>
                <c:pt idx="4189">
                  <c:v>4971.71</c:v>
                </c:pt>
                <c:pt idx="4190">
                  <c:v>4972.4589999999998</c:v>
                </c:pt>
                <c:pt idx="4191">
                  <c:v>4974.0370000000003</c:v>
                </c:pt>
                <c:pt idx="4192">
                  <c:v>4975.8890000000001</c:v>
                </c:pt>
                <c:pt idx="4193">
                  <c:v>4976.768</c:v>
                </c:pt>
                <c:pt idx="4194">
                  <c:v>4978.6899999999996</c:v>
                </c:pt>
                <c:pt idx="4195">
                  <c:v>4980.9480000000003</c:v>
                </c:pt>
                <c:pt idx="4196">
                  <c:v>4981.0169999999998</c:v>
                </c:pt>
                <c:pt idx="4197">
                  <c:v>4981.076</c:v>
                </c:pt>
                <c:pt idx="4198">
                  <c:v>4981.8119999999999</c:v>
                </c:pt>
                <c:pt idx="4199">
                  <c:v>4983.3440000000001</c:v>
                </c:pt>
                <c:pt idx="4200">
                  <c:v>4983.6629999999996</c:v>
                </c:pt>
                <c:pt idx="4201">
                  <c:v>4985.3850000000002</c:v>
                </c:pt>
                <c:pt idx="4202">
                  <c:v>4985.6710000000003</c:v>
                </c:pt>
                <c:pt idx="4203">
                  <c:v>4987.9979999999996</c:v>
                </c:pt>
                <c:pt idx="4204">
                  <c:v>4990.3249999999998</c:v>
                </c:pt>
                <c:pt idx="4205">
                  <c:v>4991.0659999999998</c:v>
                </c:pt>
                <c:pt idx="4206">
                  <c:v>4994.0020000000004</c:v>
                </c:pt>
                <c:pt idx="4207">
                  <c:v>4994.9780000000001</c:v>
                </c:pt>
                <c:pt idx="4208">
                  <c:v>4996.125</c:v>
                </c:pt>
                <c:pt idx="4209">
                  <c:v>4997.3050000000003</c:v>
                </c:pt>
                <c:pt idx="4210">
                  <c:v>4997.96</c:v>
                </c:pt>
                <c:pt idx="4211">
                  <c:v>4998.29</c:v>
                </c:pt>
                <c:pt idx="4212">
                  <c:v>5001.5060000000003</c:v>
                </c:pt>
                <c:pt idx="4213">
                  <c:v>5001.9949999999999</c:v>
                </c:pt>
                <c:pt idx="4214">
                  <c:v>5002.3509999999997</c:v>
                </c:pt>
                <c:pt idx="4215">
                  <c:v>5004.3419999999996</c:v>
                </c:pt>
                <c:pt idx="4216">
                  <c:v>5004.6310000000003</c:v>
                </c:pt>
                <c:pt idx="4217">
                  <c:v>5006.4120000000003</c:v>
                </c:pt>
                <c:pt idx="4218">
                  <c:v>5006.6899999999996</c:v>
                </c:pt>
                <c:pt idx="4219">
                  <c:v>5007.0709999999999</c:v>
                </c:pt>
                <c:pt idx="4220">
                  <c:v>5009.0370000000003</c:v>
                </c:pt>
                <c:pt idx="4221">
                  <c:v>5010.4719999999998</c:v>
                </c:pt>
                <c:pt idx="4222">
                  <c:v>5011.3850000000002</c:v>
                </c:pt>
                <c:pt idx="4223">
                  <c:v>5012.6350000000002</c:v>
                </c:pt>
                <c:pt idx="4224">
                  <c:v>5013.732</c:v>
                </c:pt>
                <c:pt idx="4225">
                  <c:v>5014.5330000000004</c:v>
                </c:pt>
                <c:pt idx="4226">
                  <c:v>5018.4269999999997</c:v>
                </c:pt>
                <c:pt idx="4227">
                  <c:v>5018.5940000000001</c:v>
                </c:pt>
                <c:pt idx="4228">
                  <c:v>5019.6580000000004</c:v>
                </c:pt>
                <c:pt idx="4229">
                  <c:v>5020.7749999999996</c:v>
                </c:pt>
                <c:pt idx="4230">
                  <c:v>5022.6540000000005</c:v>
                </c:pt>
                <c:pt idx="4231">
                  <c:v>5023.1229999999996</c:v>
                </c:pt>
                <c:pt idx="4232">
                  <c:v>5023.7640000000001</c:v>
                </c:pt>
                <c:pt idx="4233">
                  <c:v>5025.47</c:v>
                </c:pt>
                <c:pt idx="4234">
                  <c:v>5026.7150000000001</c:v>
                </c:pt>
                <c:pt idx="4235">
                  <c:v>5027.817</c:v>
                </c:pt>
                <c:pt idx="4236">
                  <c:v>5030.165</c:v>
                </c:pt>
                <c:pt idx="4237">
                  <c:v>5030.7759999999998</c:v>
                </c:pt>
                <c:pt idx="4238">
                  <c:v>5032.5129999999999</c:v>
                </c:pt>
                <c:pt idx="4239">
                  <c:v>5034.6850000000004</c:v>
                </c:pt>
                <c:pt idx="4240">
                  <c:v>5034.8360000000002</c:v>
                </c:pt>
                <c:pt idx="4241">
                  <c:v>5034.8599999999997</c:v>
                </c:pt>
                <c:pt idx="4242">
                  <c:v>5034.893</c:v>
                </c:pt>
                <c:pt idx="4243">
                  <c:v>5037.2079999999996</c:v>
                </c:pt>
                <c:pt idx="4244">
                  <c:v>5039.5550000000003</c:v>
                </c:pt>
                <c:pt idx="4245">
                  <c:v>5040.4570000000003</c:v>
                </c:pt>
                <c:pt idx="4246">
                  <c:v>5041.9030000000002</c:v>
                </c:pt>
                <c:pt idx="4247">
                  <c:v>5042.9579999999996</c:v>
                </c:pt>
                <c:pt idx="4248">
                  <c:v>5044.7939999999999</c:v>
                </c:pt>
                <c:pt idx="4249">
                  <c:v>5046.598</c:v>
                </c:pt>
                <c:pt idx="4250">
                  <c:v>5047.0190000000002</c:v>
                </c:pt>
                <c:pt idx="4251">
                  <c:v>5048.9459999999999</c:v>
                </c:pt>
                <c:pt idx="4252">
                  <c:v>5051.08</c:v>
                </c:pt>
                <c:pt idx="4253">
                  <c:v>5051.2929999999997</c:v>
                </c:pt>
                <c:pt idx="4254">
                  <c:v>5051.5860000000002</c:v>
                </c:pt>
                <c:pt idx="4255">
                  <c:v>5053.6409999999996</c:v>
                </c:pt>
                <c:pt idx="4256">
                  <c:v>5055.1400000000003</c:v>
                </c:pt>
                <c:pt idx="4257">
                  <c:v>5055.9880000000003</c:v>
                </c:pt>
                <c:pt idx="4258">
                  <c:v>5059.201</c:v>
                </c:pt>
                <c:pt idx="4259">
                  <c:v>5060.6840000000002</c:v>
                </c:pt>
                <c:pt idx="4260">
                  <c:v>5062.7150000000001</c:v>
                </c:pt>
                <c:pt idx="4261">
                  <c:v>5063.0309999999999</c:v>
                </c:pt>
                <c:pt idx="4262">
                  <c:v>5063.2619999999997</c:v>
                </c:pt>
                <c:pt idx="4263">
                  <c:v>5064.7380000000003</c:v>
                </c:pt>
                <c:pt idx="4264">
                  <c:v>5065.3779999999997</c:v>
                </c:pt>
                <c:pt idx="4265">
                  <c:v>5067.3220000000001</c:v>
                </c:pt>
                <c:pt idx="4266">
                  <c:v>5068.2790000000005</c:v>
                </c:pt>
                <c:pt idx="4267">
                  <c:v>5070.0739999999996</c:v>
                </c:pt>
                <c:pt idx="4268">
                  <c:v>5071.3829999999998</c:v>
                </c:pt>
                <c:pt idx="4269">
                  <c:v>5072.4210000000003</c:v>
                </c:pt>
                <c:pt idx="4270">
                  <c:v>5073.8440000000001</c:v>
                </c:pt>
                <c:pt idx="4271">
                  <c:v>5075.4440000000004</c:v>
                </c:pt>
                <c:pt idx="4272">
                  <c:v>5079.4639999999999</c:v>
                </c:pt>
                <c:pt idx="4273">
                  <c:v>5083.5649999999996</c:v>
                </c:pt>
                <c:pt idx="4274">
                  <c:v>5084.1589999999997</c:v>
                </c:pt>
                <c:pt idx="4275">
                  <c:v>5087.6260000000002</c:v>
                </c:pt>
                <c:pt idx="4276">
                  <c:v>5088.8540000000003</c:v>
                </c:pt>
                <c:pt idx="4277">
                  <c:v>5091.2020000000002</c:v>
                </c:pt>
                <c:pt idx="4278">
                  <c:v>5091.6869999999999</c:v>
                </c:pt>
                <c:pt idx="4279">
                  <c:v>5093.549</c:v>
                </c:pt>
                <c:pt idx="4280">
                  <c:v>5094.7920000000004</c:v>
                </c:pt>
                <c:pt idx="4281">
                  <c:v>5095.7479999999996</c:v>
                </c:pt>
                <c:pt idx="4282">
                  <c:v>5095.8969999999999</c:v>
                </c:pt>
                <c:pt idx="4283">
                  <c:v>5096.1019999999999</c:v>
                </c:pt>
                <c:pt idx="4284">
                  <c:v>5099.808</c:v>
                </c:pt>
                <c:pt idx="4285">
                  <c:v>5100.5919999999996</c:v>
                </c:pt>
                <c:pt idx="4286">
                  <c:v>5101.6660000000002</c:v>
                </c:pt>
                <c:pt idx="4287">
                  <c:v>5103.8689999999997</c:v>
                </c:pt>
                <c:pt idx="4288">
                  <c:v>5105.2870000000003</c:v>
                </c:pt>
                <c:pt idx="4289">
                  <c:v>5107.2309999999998</c:v>
                </c:pt>
                <c:pt idx="4290">
                  <c:v>5107.6350000000002</c:v>
                </c:pt>
                <c:pt idx="4291">
                  <c:v>5107.93</c:v>
                </c:pt>
                <c:pt idx="4292">
                  <c:v>5109.8180000000002</c:v>
                </c:pt>
                <c:pt idx="4293">
                  <c:v>5109.982</c:v>
                </c:pt>
                <c:pt idx="4294">
                  <c:v>5111.99</c:v>
                </c:pt>
                <c:pt idx="4295">
                  <c:v>5112.33</c:v>
                </c:pt>
                <c:pt idx="4296">
                  <c:v>5112.7950000000001</c:v>
                </c:pt>
                <c:pt idx="4297">
                  <c:v>5114.6769999999997</c:v>
                </c:pt>
                <c:pt idx="4298">
                  <c:v>5116.0510000000004</c:v>
                </c:pt>
                <c:pt idx="4299">
                  <c:v>5117.0249999999996</c:v>
                </c:pt>
                <c:pt idx="4300">
                  <c:v>5118.3590000000004</c:v>
                </c:pt>
                <c:pt idx="4301">
                  <c:v>5119.3729999999996</c:v>
                </c:pt>
                <c:pt idx="4302">
                  <c:v>5123.924</c:v>
                </c:pt>
                <c:pt idx="4303">
                  <c:v>5124.067</c:v>
                </c:pt>
                <c:pt idx="4304">
                  <c:v>5124.1729999999998</c:v>
                </c:pt>
                <c:pt idx="4305">
                  <c:v>5124.8450000000003</c:v>
                </c:pt>
                <c:pt idx="4306">
                  <c:v>5126.415</c:v>
                </c:pt>
                <c:pt idx="4307">
                  <c:v>5128.2330000000002</c:v>
                </c:pt>
                <c:pt idx="4308">
                  <c:v>5128.7629999999999</c:v>
                </c:pt>
                <c:pt idx="4309">
                  <c:v>5129.4880000000003</c:v>
                </c:pt>
                <c:pt idx="4310">
                  <c:v>5131.1099999999997</c:v>
                </c:pt>
                <c:pt idx="4311">
                  <c:v>5132.2939999999999</c:v>
                </c:pt>
                <c:pt idx="4312">
                  <c:v>5133.4579999999996</c:v>
                </c:pt>
                <c:pt idx="4313">
                  <c:v>5135.8050000000003</c:v>
                </c:pt>
                <c:pt idx="4314">
                  <c:v>5136.3549999999996</c:v>
                </c:pt>
                <c:pt idx="4315">
                  <c:v>5139.8720000000003</c:v>
                </c:pt>
                <c:pt idx="4316">
                  <c:v>5140.4160000000002</c:v>
                </c:pt>
                <c:pt idx="4317">
                  <c:v>5140.5010000000002</c:v>
                </c:pt>
                <c:pt idx="4318">
                  <c:v>5142.848</c:v>
                </c:pt>
                <c:pt idx="4319">
                  <c:v>5144.4759999999997</c:v>
                </c:pt>
                <c:pt idx="4320">
                  <c:v>5145.1959999999999</c:v>
                </c:pt>
                <c:pt idx="4321">
                  <c:v>5146.1809999999996</c:v>
                </c:pt>
                <c:pt idx="4322">
                  <c:v>5147.5429999999997</c:v>
                </c:pt>
                <c:pt idx="4323">
                  <c:v>5148.5370000000003</c:v>
                </c:pt>
                <c:pt idx="4324">
                  <c:v>5149.8909999999996</c:v>
                </c:pt>
                <c:pt idx="4325">
                  <c:v>5151.7460000000001</c:v>
                </c:pt>
                <c:pt idx="4326">
                  <c:v>5152.2380000000003</c:v>
                </c:pt>
                <c:pt idx="4327">
                  <c:v>5152.598</c:v>
                </c:pt>
                <c:pt idx="4328">
                  <c:v>5154.5860000000002</c:v>
                </c:pt>
                <c:pt idx="4329">
                  <c:v>5154.7420000000002</c:v>
                </c:pt>
                <c:pt idx="4330">
                  <c:v>5156.9179999999997</c:v>
                </c:pt>
                <c:pt idx="4331">
                  <c:v>5157.1329999999998</c:v>
                </c:pt>
                <c:pt idx="4332">
                  <c:v>5159.2489999999998</c:v>
                </c:pt>
                <c:pt idx="4333">
                  <c:v>5160.9790000000003</c:v>
                </c:pt>
                <c:pt idx="4334">
                  <c:v>5161.58</c:v>
                </c:pt>
                <c:pt idx="4335">
                  <c:v>5162.7340000000004</c:v>
                </c:pt>
                <c:pt idx="4336">
                  <c:v>5163.9110000000001</c:v>
                </c:pt>
                <c:pt idx="4337">
                  <c:v>5165.2160000000003</c:v>
                </c:pt>
                <c:pt idx="4338">
                  <c:v>5166.2420000000002</c:v>
                </c:pt>
                <c:pt idx="4339">
                  <c:v>5167.4970000000003</c:v>
                </c:pt>
                <c:pt idx="4340">
                  <c:v>5168.5730000000003</c:v>
                </c:pt>
                <c:pt idx="4341">
                  <c:v>5169.4539999999997</c:v>
                </c:pt>
                <c:pt idx="4342">
                  <c:v>5170.9040000000005</c:v>
                </c:pt>
                <c:pt idx="4343">
                  <c:v>5172.6779999999999</c:v>
                </c:pt>
                <c:pt idx="4344">
                  <c:v>5173.2349999999997</c:v>
                </c:pt>
                <c:pt idx="4345">
                  <c:v>5175.5659999999998</c:v>
                </c:pt>
                <c:pt idx="4346">
                  <c:v>5177.8599999999997</c:v>
                </c:pt>
                <c:pt idx="4347">
                  <c:v>5177.8980000000001</c:v>
                </c:pt>
                <c:pt idx="4348">
                  <c:v>5177.9279999999999</c:v>
                </c:pt>
                <c:pt idx="4349">
                  <c:v>5182.1660000000002</c:v>
                </c:pt>
                <c:pt idx="4350">
                  <c:v>5182.5600000000004</c:v>
                </c:pt>
                <c:pt idx="4351">
                  <c:v>5183.0420000000004</c:v>
                </c:pt>
                <c:pt idx="4352">
                  <c:v>5184.8909999999996</c:v>
                </c:pt>
                <c:pt idx="4353">
                  <c:v>5186.4030000000002</c:v>
                </c:pt>
                <c:pt idx="4354">
                  <c:v>5187.2219999999998</c:v>
                </c:pt>
                <c:pt idx="4355">
                  <c:v>5188.223</c:v>
                </c:pt>
                <c:pt idx="4356">
                  <c:v>5190.6400000000003</c:v>
                </c:pt>
                <c:pt idx="4357">
                  <c:v>5191.884</c:v>
                </c:pt>
                <c:pt idx="4358">
                  <c:v>5193.4049999999997</c:v>
                </c:pt>
                <c:pt idx="4359">
                  <c:v>5194.2150000000001</c:v>
                </c:pt>
                <c:pt idx="4360">
                  <c:v>5194.8770000000004</c:v>
                </c:pt>
                <c:pt idx="4361">
                  <c:v>5198.8770000000004</c:v>
                </c:pt>
                <c:pt idx="4362">
                  <c:v>5199.1139999999996</c:v>
                </c:pt>
                <c:pt idx="4363">
                  <c:v>5201.2079999999996</c:v>
                </c:pt>
                <c:pt idx="4364">
                  <c:v>5201.4830000000002</c:v>
                </c:pt>
                <c:pt idx="4365">
                  <c:v>5203.3519999999999</c:v>
                </c:pt>
                <c:pt idx="4366">
                  <c:v>5203.5389999999998</c:v>
                </c:pt>
                <c:pt idx="4367">
                  <c:v>5205.87</c:v>
                </c:pt>
                <c:pt idx="4368">
                  <c:v>5207.5889999999999</c:v>
                </c:pt>
                <c:pt idx="4369">
                  <c:v>5208.201</c:v>
                </c:pt>
                <c:pt idx="4370">
                  <c:v>5208.95</c:v>
                </c:pt>
                <c:pt idx="4371">
                  <c:v>5210.5320000000002</c:v>
                </c:pt>
                <c:pt idx="4372">
                  <c:v>5212.8630000000003</c:v>
                </c:pt>
                <c:pt idx="4373">
                  <c:v>5214.1310000000003</c:v>
                </c:pt>
                <c:pt idx="4374">
                  <c:v>5215.1940000000004</c:v>
                </c:pt>
                <c:pt idx="4375">
                  <c:v>5217.5249999999996</c:v>
                </c:pt>
                <c:pt idx="4376">
                  <c:v>5219.3130000000001</c:v>
                </c:pt>
                <c:pt idx="4377">
                  <c:v>5219.8559999999998</c:v>
                </c:pt>
                <c:pt idx="4378">
                  <c:v>5220.3010000000004</c:v>
                </c:pt>
                <c:pt idx="4379">
                  <c:v>5222.8509999999997</c:v>
                </c:pt>
                <c:pt idx="4380">
                  <c:v>5224.4949999999999</c:v>
                </c:pt>
                <c:pt idx="4381">
                  <c:v>5224.5190000000002</c:v>
                </c:pt>
                <c:pt idx="4382">
                  <c:v>5224.5379999999996</c:v>
                </c:pt>
                <c:pt idx="4383">
                  <c:v>5226.8500000000004</c:v>
                </c:pt>
                <c:pt idx="4384">
                  <c:v>5228.7749999999996</c:v>
                </c:pt>
                <c:pt idx="4385">
                  <c:v>5229.1809999999996</c:v>
                </c:pt>
                <c:pt idx="4386">
                  <c:v>5229.6760000000004</c:v>
                </c:pt>
                <c:pt idx="4387">
                  <c:v>5233.8429999999998</c:v>
                </c:pt>
                <c:pt idx="4388">
                  <c:v>5234.8580000000002</c:v>
                </c:pt>
                <c:pt idx="4389">
                  <c:v>5236.174</c:v>
                </c:pt>
                <c:pt idx="4390">
                  <c:v>5237.25</c:v>
                </c:pt>
                <c:pt idx="4391">
                  <c:v>5238.5050000000001</c:v>
                </c:pt>
                <c:pt idx="4392">
                  <c:v>5240.04</c:v>
                </c:pt>
                <c:pt idx="4393">
                  <c:v>5241.4870000000001</c:v>
                </c:pt>
                <c:pt idx="4394">
                  <c:v>5245.2209999999995</c:v>
                </c:pt>
                <c:pt idx="4395">
                  <c:v>5245.4979999999996</c:v>
                </c:pt>
                <c:pt idx="4396">
                  <c:v>5245.7250000000004</c:v>
                </c:pt>
                <c:pt idx="4397">
                  <c:v>5247.8289999999997</c:v>
                </c:pt>
                <c:pt idx="4398">
                  <c:v>5247.9809999999998</c:v>
                </c:pt>
                <c:pt idx="4399">
                  <c:v>5250.16</c:v>
                </c:pt>
                <c:pt idx="4400">
                  <c:v>5250.4030000000002</c:v>
                </c:pt>
                <c:pt idx="4401">
                  <c:v>5252.491</c:v>
                </c:pt>
                <c:pt idx="4402">
                  <c:v>5254.8220000000001</c:v>
                </c:pt>
                <c:pt idx="4403">
                  <c:v>5255.585</c:v>
                </c:pt>
                <c:pt idx="4404">
                  <c:v>5257.1530000000002</c:v>
                </c:pt>
                <c:pt idx="4405">
                  <c:v>5258.4359999999997</c:v>
                </c:pt>
                <c:pt idx="4406">
                  <c:v>5261.8149999999996</c:v>
                </c:pt>
                <c:pt idx="4407">
                  <c:v>5262.6729999999998</c:v>
                </c:pt>
                <c:pt idx="4408">
                  <c:v>5264.1469999999999</c:v>
                </c:pt>
                <c:pt idx="4409">
                  <c:v>5266.4780000000001</c:v>
                </c:pt>
                <c:pt idx="4410">
                  <c:v>5266.9110000000001</c:v>
                </c:pt>
                <c:pt idx="4411">
                  <c:v>5268.8090000000002</c:v>
                </c:pt>
                <c:pt idx="4412">
                  <c:v>5271.1289999999999</c:v>
                </c:pt>
                <c:pt idx="4413">
                  <c:v>5271.14</c:v>
                </c:pt>
                <c:pt idx="4414">
                  <c:v>5273.4709999999995</c:v>
                </c:pt>
                <c:pt idx="4415">
                  <c:v>5276.3109999999997</c:v>
                </c:pt>
                <c:pt idx="4416">
                  <c:v>5278.1329999999998</c:v>
                </c:pt>
                <c:pt idx="4417">
                  <c:v>5279.6229999999996</c:v>
                </c:pt>
                <c:pt idx="4418">
                  <c:v>5280.4639999999999</c:v>
                </c:pt>
                <c:pt idx="4419">
                  <c:v>5282.7950000000001</c:v>
                </c:pt>
                <c:pt idx="4420">
                  <c:v>5283.86</c:v>
                </c:pt>
                <c:pt idx="4421">
                  <c:v>5284.393</c:v>
                </c:pt>
                <c:pt idx="4422">
                  <c:v>5285.1260000000002</c:v>
                </c:pt>
                <c:pt idx="4423">
                  <c:v>5287.4570000000003</c:v>
                </c:pt>
                <c:pt idx="4424">
                  <c:v>5288.0969999999998</c:v>
                </c:pt>
                <c:pt idx="4425">
                  <c:v>5292.1189999999997</c:v>
                </c:pt>
                <c:pt idx="4426">
                  <c:v>5292.335</c:v>
                </c:pt>
                <c:pt idx="4427">
                  <c:v>5293.6040000000003</c:v>
                </c:pt>
                <c:pt idx="4428">
                  <c:v>5294.4459999999999</c:v>
                </c:pt>
                <c:pt idx="4429">
                  <c:v>5296.5969999999998</c:v>
                </c:pt>
                <c:pt idx="4430">
                  <c:v>5296.7669999999998</c:v>
                </c:pt>
                <c:pt idx="4431">
                  <c:v>5296.9459999999999</c:v>
                </c:pt>
                <c:pt idx="4432">
                  <c:v>5299.0870000000004</c:v>
                </c:pt>
                <c:pt idx="4433">
                  <c:v>5301.1139999999996</c:v>
                </c:pt>
                <c:pt idx="4434">
                  <c:v>5301.4070000000002</c:v>
                </c:pt>
                <c:pt idx="4435">
                  <c:v>5301.7179999999998</c:v>
                </c:pt>
                <c:pt idx="4436">
                  <c:v>5305.63</c:v>
                </c:pt>
                <c:pt idx="4437">
                  <c:v>5306.4889999999996</c:v>
                </c:pt>
                <c:pt idx="4438">
                  <c:v>5310.1469999999999</c:v>
                </c:pt>
                <c:pt idx="4439">
                  <c:v>5313.009</c:v>
                </c:pt>
                <c:pt idx="4440">
                  <c:v>5314.6639999999998</c:v>
                </c:pt>
                <c:pt idx="4441">
                  <c:v>5315.3289999999997</c:v>
                </c:pt>
                <c:pt idx="4442">
                  <c:v>5316.0320000000002</c:v>
                </c:pt>
                <c:pt idx="4443">
                  <c:v>5317.6490000000003</c:v>
                </c:pt>
                <c:pt idx="4444">
                  <c:v>5319.18</c:v>
                </c:pt>
                <c:pt idx="4445">
                  <c:v>5319.97</c:v>
                </c:pt>
                <c:pt idx="4446">
                  <c:v>5320.8040000000001</c:v>
                </c:pt>
                <c:pt idx="4447">
                  <c:v>5322.29</c:v>
                </c:pt>
                <c:pt idx="4448">
                  <c:v>5323.6970000000001</c:v>
                </c:pt>
                <c:pt idx="4449">
                  <c:v>5324.61</c:v>
                </c:pt>
                <c:pt idx="4450">
                  <c:v>5325.576</c:v>
                </c:pt>
                <c:pt idx="4451">
                  <c:v>5326.9309999999996</c:v>
                </c:pt>
                <c:pt idx="4452">
                  <c:v>5328.2129999999997</c:v>
                </c:pt>
                <c:pt idx="4453">
                  <c:v>5329.2510000000002</c:v>
                </c:pt>
                <c:pt idx="4454">
                  <c:v>5330.3469999999998</c:v>
                </c:pt>
                <c:pt idx="4455">
                  <c:v>5331.5709999999999</c:v>
                </c:pt>
                <c:pt idx="4456">
                  <c:v>5333.8919999999998</c:v>
                </c:pt>
                <c:pt idx="4457">
                  <c:v>5335.1189999999997</c:v>
                </c:pt>
                <c:pt idx="4458">
                  <c:v>5336.2120000000004</c:v>
                </c:pt>
                <c:pt idx="4459">
                  <c:v>5337.2460000000001</c:v>
                </c:pt>
                <c:pt idx="4460">
                  <c:v>5338.5320000000002</c:v>
                </c:pt>
                <c:pt idx="4461">
                  <c:v>5339.2070000000003</c:v>
                </c:pt>
                <c:pt idx="4462">
                  <c:v>5339.8909999999996</c:v>
                </c:pt>
                <c:pt idx="4463">
                  <c:v>5340.8530000000001</c:v>
                </c:pt>
                <c:pt idx="4464">
                  <c:v>5341.7629999999999</c:v>
                </c:pt>
                <c:pt idx="4465">
                  <c:v>5343.1729999999998</c:v>
                </c:pt>
                <c:pt idx="4466">
                  <c:v>5344.6620000000003</c:v>
                </c:pt>
                <c:pt idx="4467">
                  <c:v>5345.4930000000004</c:v>
                </c:pt>
                <c:pt idx="4468">
                  <c:v>5346.2790000000005</c:v>
                </c:pt>
                <c:pt idx="4469">
                  <c:v>5349.4340000000002</c:v>
                </c:pt>
                <c:pt idx="4470">
                  <c:v>5350.134</c:v>
                </c:pt>
                <c:pt idx="4471">
                  <c:v>5350.7960000000003</c:v>
                </c:pt>
                <c:pt idx="4472">
                  <c:v>5352.4539999999997</c:v>
                </c:pt>
                <c:pt idx="4473">
                  <c:v>5354.7740000000003</c:v>
                </c:pt>
                <c:pt idx="4474">
                  <c:v>5355.3130000000001</c:v>
                </c:pt>
                <c:pt idx="4475">
                  <c:v>5357.0950000000003</c:v>
                </c:pt>
                <c:pt idx="4476">
                  <c:v>5358.9769999999999</c:v>
                </c:pt>
                <c:pt idx="4477">
                  <c:v>5359.415</c:v>
                </c:pt>
                <c:pt idx="4478">
                  <c:v>5359.8289999999997</c:v>
                </c:pt>
                <c:pt idx="4479">
                  <c:v>5361.7349999999997</c:v>
                </c:pt>
                <c:pt idx="4480">
                  <c:v>5363.7489999999998</c:v>
                </c:pt>
                <c:pt idx="4481">
                  <c:v>5364.0559999999996</c:v>
                </c:pt>
                <c:pt idx="4482">
                  <c:v>5364.3459999999995</c:v>
                </c:pt>
                <c:pt idx="4483">
                  <c:v>5366.3760000000002</c:v>
                </c:pt>
                <c:pt idx="4484">
                  <c:v>5368.5209999999997</c:v>
                </c:pt>
                <c:pt idx="4485">
                  <c:v>5368.6790000000001</c:v>
                </c:pt>
                <c:pt idx="4486">
                  <c:v>5368.6959999999999</c:v>
                </c:pt>
                <c:pt idx="4487">
                  <c:v>5368.8620000000001</c:v>
                </c:pt>
                <c:pt idx="4488">
                  <c:v>5371.0159999999996</c:v>
                </c:pt>
                <c:pt idx="4489">
                  <c:v>5373.2920000000004</c:v>
                </c:pt>
                <c:pt idx="4490">
                  <c:v>5373.3360000000002</c:v>
                </c:pt>
                <c:pt idx="4491">
                  <c:v>5373.3789999999999</c:v>
                </c:pt>
                <c:pt idx="4492">
                  <c:v>5374.92</c:v>
                </c:pt>
                <c:pt idx="4493">
                  <c:v>5375.6570000000002</c:v>
                </c:pt>
                <c:pt idx="4494">
                  <c:v>5377.8959999999997</c:v>
                </c:pt>
                <c:pt idx="4495">
                  <c:v>5377.9769999999999</c:v>
                </c:pt>
                <c:pt idx="4496">
                  <c:v>5378.0640000000003</c:v>
                </c:pt>
                <c:pt idx="4497">
                  <c:v>5380.2969999999996</c:v>
                </c:pt>
                <c:pt idx="4498">
                  <c:v>5382.4120000000003</c:v>
                </c:pt>
                <c:pt idx="4499">
                  <c:v>5382.6180000000004</c:v>
                </c:pt>
                <c:pt idx="4500">
                  <c:v>5382.835</c:v>
                </c:pt>
                <c:pt idx="4501">
                  <c:v>5384.9380000000001</c:v>
                </c:pt>
                <c:pt idx="4502">
                  <c:v>5386.9290000000001</c:v>
                </c:pt>
                <c:pt idx="4503">
                  <c:v>5387.2579999999998</c:v>
                </c:pt>
                <c:pt idx="4504">
                  <c:v>5387.607</c:v>
                </c:pt>
                <c:pt idx="4505">
                  <c:v>5389.5789999999997</c:v>
                </c:pt>
                <c:pt idx="4506">
                  <c:v>5391.4449999999997</c:v>
                </c:pt>
                <c:pt idx="4507">
                  <c:v>5391.8990000000003</c:v>
                </c:pt>
                <c:pt idx="4508">
                  <c:v>5392.3779999999997</c:v>
                </c:pt>
                <c:pt idx="4509">
                  <c:v>5395.9620000000004</c:v>
                </c:pt>
                <c:pt idx="4510">
                  <c:v>5396.54</c:v>
                </c:pt>
                <c:pt idx="4511">
                  <c:v>5397.15</c:v>
                </c:pt>
                <c:pt idx="4512">
                  <c:v>5397.7830000000004</c:v>
                </c:pt>
                <c:pt idx="4513">
                  <c:v>5398.86</c:v>
                </c:pt>
                <c:pt idx="4514">
                  <c:v>5400.4790000000003</c:v>
                </c:pt>
                <c:pt idx="4515">
                  <c:v>5401.18</c:v>
                </c:pt>
                <c:pt idx="4516">
                  <c:v>5401.9219999999996</c:v>
                </c:pt>
                <c:pt idx="4517">
                  <c:v>5403.5010000000002</c:v>
                </c:pt>
                <c:pt idx="4518">
                  <c:v>5404.9949999999999</c:v>
                </c:pt>
                <c:pt idx="4519">
                  <c:v>5405.8209999999999</c:v>
                </c:pt>
                <c:pt idx="4520">
                  <c:v>5409.5119999999997</c:v>
                </c:pt>
                <c:pt idx="4521">
                  <c:v>5411.4650000000001</c:v>
                </c:pt>
                <c:pt idx="4522">
                  <c:v>5412.7820000000002</c:v>
                </c:pt>
                <c:pt idx="4523">
                  <c:v>5414.0280000000002</c:v>
                </c:pt>
                <c:pt idx="4524">
                  <c:v>5415.1019999999999</c:v>
                </c:pt>
                <c:pt idx="4525">
                  <c:v>5416.2359999999999</c:v>
                </c:pt>
                <c:pt idx="4526">
                  <c:v>5417.4219999999996</c:v>
                </c:pt>
                <c:pt idx="4527">
                  <c:v>5418.5450000000001</c:v>
                </c:pt>
                <c:pt idx="4528">
                  <c:v>5421.0079999999998</c:v>
                </c:pt>
                <c:pt idx="4529">
                  <c:v>5423.0619999999999</c:v>
                </c:pt>
                <c:pt idx="4530">
                  <c:v>5424.3829999999998</c:v>
                </c:pt>
                <c:pt idx="4531">
                  <c:v>5425.78</c:v>
                </c:pt>
                <c:pt idx="4532">
                  <c:v>5426.7039999999997</c:v>
                </c:pt>
                <c:pt idx="4533">
                  <c:v>5427.5780000000004</c:v>
                </c:pt>
                <c:pt idx="4534">
                  <c:v>5429.0240000000003</c:v>
                </c:pt>
                <c:pt idx="4535">
                  <c:v>5430.5510000000004</c:v>
                </c:pt>
                <c:pt idx="4536">
                  <c:v>5431.3440000000001</c:v>
                </c:pt>
                <c:pt idx="4537">
                  <c:v>5432.0950000000003</c:v>
                </c:pt>
                <c:pt idx="4538">
                  <c:v>5433.6549999999997</c:v>
                </c:pt>
                <c:pt idx="4539">
                  <c:v>5434.9430000000002</c:v>
                </c:pt>
                <c:pt idx="4540">
                  <c:v>5435.4309999999996</c:v>
                </c:pt>
                <c:pt idx="4541">
                  <c:v>5436.01</c:v>
                </c:pt>
                <c:pt idx="4542">
                  <c:v>5438.0129999999999</c:v>
                </c:pt>
                <c:pt idx="4543">
                  <c:v>5438.3869999999997</c:v>
                </c:pt>
                <c:pt idx="4544">
                  <c:v>5440.26</c:v>
                </c:pt>
                <c:pt idx="4545">
                  <c:v>5440.7640000000001</c:v>
                </c:pt>
                <c:pt idx="4546">
                  <c:v>5441.56</c:v>
                </c:pt>
                <c:pt idx="4547">
                  <c:v>5443.1419999999998</c:v>
                </c:pt>
                <c:pt idx="4548">
                  <c:v>5444.1440000000002</c:v>
                </c:pt>
                <c:pt idx="4549">
                  <c:v>5445.5190000000002</c:v>
                </c:pt>
                <c:pt idx="4550">
                  <c:v>5447.6890000000003</c:v>
                </c:pt>
                <c:pt idx="4551">
                  <c:v>5447.8959999999997</c:v>
                </c:pt>
                <c:pt idx="4552">
                  <c:v>5448.0259999999998</c:v>
                </c:pt>
                <c:pt idx="4553">
                  <c:v>5450.2730000000001</c:v>
                </c:pt>
                <c:pt idx="4554">
                  <c:v>5451.91</c:v>
                </c:pt>
                <c:pt idx="4555">
                  <c:v>5452.65</c:v>
                </c:pt>
                <c:pt idx="4556">
                  <c:v>5453.8180000000002</c:v>
                </c:pt>
                <c:pt idx="4557">
                  <c:v>5455.7929999999997</c:v>
                </c:pt>
                <c:pt idx="4558">
                  <c:v>5456.3379999999997</c:v>
                </c:pt>
                <c:pt idx="4559">
                  <c:v>5457.4040000000005</c:v>
                </c:pt>
                <c:pt idx="4560">
                  <c:v>5459.2060000000001</c:v>
                </c:pt>
                <c:pt idx="4561">
                  <c:v>5459.6760000000004</c:v>
                </c:pt>
                <c:pt idx="4562">
                  <c:v>5459.9470000000001</c:v>
                </c:pt>
                <c:pt idx="4563">
                  <c:v>5462.1580000000004</c:v>
                </c:pt>
                <c:pt idx="4564">
                  <c:v>5463.5590000000002</c:v>
                </c:pt>
                <c:pt idx="4565">
                  <c:v>5464.5349999999999</c:v>
                </c:pt>
                <c:pt idx="4566">
                  <c:v>5466.076</c:v>
                </c:pt>
                <c:pt idx="4567">
                  <c:v>5466.9120000000003</c:v>
                </c:pt>
                <c:pt idx="4568">
                  <c:v>5467.442</c:v>
                </c:pt>
                <c:pt idx="4569">
                  <c:v>5469.2889999999998</c:v>
                </c:pt>
                <c:pt idx="4570">
                  <c:v>5469.8019999999997</c:v>
                </c:pt>
                <c:pt idx="4571">
                  <c:v>5471.3249999999998</c:v>
                </c:pt>
                <c:pt idx="4572">
                  <c:v>5471.6670000000004</c:v>
                </c:pt>
                <c:pt idx="4573">
                  <c:v>5472.2060000000001</c:v>
                </c:pt>
                <c:pt idx="4574">
                  <c:v>5474.0439999999999</c:v>
                </c:pt>
                <c:pt idx="4575">
                  <c:v>5478.335</c:v>
                </c:pt>
                <c:pt idx="4576">
                  <c:v>5478.7969999999996</c:v>
                </c:pt>
                <c:pt idx="4577">
                  <c:v>5479.0910000000003</c:v>
                </c:pt>
                <c:pt idx="4578">
                  <c:v>5480.3980000000001</c:v>
                </c:pt>
                <c:pt idx="4579">
                  <c:v>5481.1750000000002</c:v>
                </c:pt>
                <c:pt idx="4580">
                  <c:v>5484.4629999999997</c:v>
                </c:pt>
                <c:pt idx="4581">
                  <c:v>5485.9290000000001</c:v>
                </c:pt>
                <c:pt idx="4582">
                  <c:v>5486.857</c:v>
                </c:pt>
                <c:pt idx="4583">
                  <c:v>5488.3059999999996</c:v>
                </c:pt>
                <c:pt idx="4584">
                  <c:v>5490.5929999999998</c:v>
                </c:pt>
                <c:pt idx="4585">
                  <c:v>5490.683</c:v>
                </c:pt>
                <c:pt idx="4586">
                  <c:v>5490.74</c:v>
                </c:pt>
                <c:pt idx="4587">
                  <c:v>5490.9949999999999</c:v>
                </c:pt>
                <c:pt idx="4588">
                  <c:v>5494.6229999999996</c:v>
                </c:pt>
                <c:pt idx="4589">
                  <c:v>5495.4369999999999</c:v>
                </c:pt>
                <c:pt idx="4590">
                  <c:v>5496.7219999999998</c:v>
                </c:pt>
                <c:pt idx="4591">
                  <c:v>5497.8140000000003</c:v>
                </c:pt>
                <c:pt idx="4592">
                  <c:v>5499.0820000000003</c:v>
                </c:pt>
                <c:pt idx="4593">
                  <c:v>5500.1909999999998</c:v>
                </c:pt>
                <c:pt idx="4594">
                  <c:v>5501.5910000000003</c:v>
                </c:pt>
                <c:pt idx="4595">
                  <c:v>5502.3890000000001</c:v>
                </c:pt>
                <c:pt idx="4596">
                  <c:v>5502.5680000000002</c:v>
                </c:pt>
                <c:pt idx="4597">
                  <c:v>5502.8509999999997</c:v>
                </c:pt>
                <c:pt idx="4598">
                  <c:v>5504.9449999999997</c:v>
                </c:pt>
                <c:pt idx="4599">
                  <c:v>5506.2730000000001</c:v>
                </c:pt>
                <c:pt idx="4600">
                  <c:v>5507.3220000000001</c:v>
                </c:pt>
                <c:pt idx="4601">
                  <c:v>5508.98</c:v>
                </c:pt>
                <c:pt idx="4602">
                  <c:v>5509.6989999999996</c:v>
                </c:pt>
                <c:pt idx="4603">
                  <c:v>5510.1549999999997</c:v>
                </c:pt>
                <c:pt idx="4604">
                  <c:v>5512.0770000000002</c:v>
                </c:pt>
                <c:pt idx="4605">
                  <c:v>5512.1880000000001</c:v>
                </c:pt>
                <c:pt idx="4606">
                  <c:v>5514.0389999999998</c:v>
                </c:pt>
                <c:pt idx="4607">
                  <c:v>5514.4539999999997</c:v>
                </c:pt>
                <c:pt idx="4608">
                  <c:v>5515.1090000000004</c:v>
                </c:pt>
                <c:pt idx="4609">
                  <c:v>5516.8310000000001</c:v>
                </c:pt>
                <c:pt idx="4610">
                  <c:v>5517.9210000000003</c:v>
                </c:pt>
                <c:pt idx="4611">
                  <c:v>5519.2079999999996</c:v>
                </c:pt>
                <c:pt idx="4612">
                  <c:v>5521.2380000000003</c:v>
                </c:pt>
                <c:pt idx="4613">
                  <c:v>5521.585</c:v>
                </c:pt>
                <c:pt idx="4614">
                  <c:v>5521.8050000000003</c:v>
                </c:pt>
                <c:pt idx="4615">
                  <c:v>5522.7839999999997</c:v>
                </c:pt>
                <c:pt idx="4616">
                  <c:v>5523.9620000000004</c:v>
                </c:pt>
                <c:pt idx="4617">
                  <c:v>5525.6880000000001</c:v>
                </c:pt>
                <c:pt idx="4618">
                  <c:v>5526.3389999999999</c:v>
                </c:pt>
                <c:pt idx="4619">
                  <c:v>5526.598</c:v>
                </c:pt>
                <c:pt idx="4620">
                  <c:v>5527.3670000000002</c:v>
                </c:pt>
                <c:pt idx="4621">
                  <c:v>5528.7160000000003</c:v>
                </c:pt>
                <c:pt idx="4622">
                  <c:v>5529.5709999999999</c:v>
                </c:pt>
                <c:pt idx="4623">
                  <c:v>5531.0929999999998</c:v>
                </c:pt>
                <c:pt idx="4624">
                  <c:v>5533.3810000000003</c:v>
                </c:pt>
                <c:pt idx="4625">
                  <c:v>5533.4539999999997</c:v>
                </c:pt>
                <c:pt idx="4626">
                  <c:v>5533.47</c:v>
                </c:pt>
                <c:pt idx="4627">
                  <c:v>5535.8469999999998</c:v>
                </c:pt>
                <c:pt idx="4628">
                  <c:v>5537.3370000000004</c:v>
                </c:pt>
                <c:pt idx="4629">
                  <c:v>5539.625</c:v>
                </c:pt>
                <c:pt idx="4630">
                  <c:v>5540.6019999999999</c:v>
                </c:pt>
                <c:pt idx="4631">
                  <c:v>5541.22</c:v>
                </c:pt>
                <c:pt idx="4632">
                  <c:v>5542.9790000000003</c:v>
                </c:pt>
                <c:pt idx="4633">
                  <c:v>5543.9769999999999</c:v>
                </c:pt>
                <c:pt idx="4634">
                  <c:v>5545.1030000000001</c:v>
                </c:pt>
                <c:pt idx="4635">
                  <c:v>5545.3559999999998</c:v>
                </c:pt>
                <c:pt idx="4636">
                  <c:v>5545.7539999999999</c:v>
                </c:pt>
                <c:pt idx="4637">
                  <c:v>5547.732</c:v>
                </c:pt>
                <c:pt idx="4638">
                  <c:v>5548.9859999999999</c:v>
                </c:pt>
                <c:pt idx="4639">
                  <c:v>5550.11</c:v>
                </c:pt>
                <c:pt idx="4640">
                  <c:v>5551.8829999999998</c:v>
                </c:pt>
                <c:pt idx="4641">
                  <c:v>5552.4870000000001</c:v>
                </c:pt>
                <c:pt idx="4642">
                  <c:v>5552.8689999999997</c:v>
                </c:pt>
                <c:pt idx="4643">
                  <c:v>5554.5739999999996</c:v>
                </c:pt>
                <c:pt idx="4644">
                  <c:v>5554.8639999999996</c:v>
                </c:pt>
                <c:pt idx="4645">
                  <c:v>5557.12</c:v>
                </c:pt>
                <c:pt idx="4646">
                  <c:v>5557.2420000000002</c:v>
                </c:pt>
                <c:pt idx="4647">
                  <c:v>5559.643</c:v>
                </c:pt>
                <c:pt idx="4648">
                  <c:v>5561.4620000000004</c:v>
                </c:pt>
                <c:pt idx="4649">
                  <c:v>5562.0429999999997</c:v>
                </c:pt>
                <c:pt idx="4650">
                  <c:v>5563.0460000000003</c:v>
                </c:pt>
                <c:pt idx="4651">
                  <c:v>5564.4430000000002</c:v>
                </c:pt>
                <c:pt idx="4652">
                  <c:v>5565.2520000000004</c:v>
                </c:pt>
                <c:pt idx="4653">
                  <c:v>5566.8440000000001</c:v>
                </c:pt>
                <c:pt idx="4654">
                  <c:v>5568.2879999999996</c:v>
                </c:pt>
                <c:pt idx="4655">
                  <c:v>5569.0429999999997</c:v>
                </c:pt>
                <c:pt idx="4656">
                  <c:v>5569.2439999999997</c:v>
                </c:pt>
                <c:pt idx="4657">
                  <c:v>5569.5919999999996</c:v>
                </c:pt>
                <c:pt idx="4658">
                  <c:v>5571.6450000000004</c:v>
                </c:pt>
                <c:pt idx="4659">
                  <c:v>5572.8339999999998</c:v>
                </c:pt>
                <c:pt idx="4660">
                  <c:v>5574.0450000000001</c:v>
                </c:pt>
                <c:pt idx="4661">
                  <c:v>5576.1379999999999</c:v>
                </c:pt>
                <c:pt idx="4662">
                  <c:v>5576.4449999999997</c:v>
                </c:pt>
                <c:pt idx="4663">
                  <c:v>5576.6239999999998</c:v>
                </c:pt>
                <c:pt idx="4664">
                  <c:v>5577.2920000000004</c:v>
                </c:pt>
                <c:pt idx="4665">
                  <c:v>5578.8459999999995</c:v>
                </c:pt>
                <c:pt idx="4666">
                  <c:v>5580.4139999999998</c:v>
                </c:pt>
                <c:pt idx="4667">
                  <c:v>5580.5969999999998</c:v>
                </c:pt>
                <c:pt idx="4668">
                  <c:v>5581.2470000000003</c:v>
                </c:pt>
                <c:pt idx="4669">
                  <c:v>5582.6840000000002</c:v>
                </c:pt>
                <c:pt idx="4670">
                  <c:v>5583.6469999999999</c:v>
                </c:pt>
                <c:pt idx="4671">
                  <c:v>5584.2049999999999</c:v>
                </c:pt>
                <c:pt idx="4672">
                  <c:v>5586.0469999999996</c:v>
                </c:pt>
                <c:pt idx="4673">
                  <c:v>5586.2960000000003</c:v>
                </c:pt>
                <c:pt idx="4674">
                  <c:v>5587.9949999999999</c:v>
                </c:pt>
                <c:pt idx="4675">
                  <c:v>5588.4480000000003</c:v>
                </c:pt>
                <c:pt idx="4676">
                  <c:v>5589.23</c:v>
                </c:pt>
                <c:pt idx="4677">
                  <c:v>5590.848</c:v>
                </c:pt>
                <c:pt idx="4678">
                  <c:v>5591.7849999999999</c:v>
                </c:pt>
                <c:pt idx="4679">
                  <c:v>5595.3010000000004</c:v>
                </c:pt>
                <c:pt idx="4680">
                  <c:v>5595.576</c:v>
                </c:pt>
                <c:pt idx="4681">
                  <c:v>5595.6490000000003</c:v>
                </c:pt>
                <c:pt idx="4682">
                  <c:v>5595.7749999999996</c:v>
                </c:pt>
                <c:pt idx="4683">
                  <c:v>5598.049</c:v>
                </c:pt>
                <c:pt idx="4684">
                  <c:v>5599.366</c:v>
                </c:pt>
                <c:pt idx="4685">
                  <c:v>5600.45</c:v>
                </c:pt>
                <c:pt idx="4686">
                  <c:v>5602.3209999999999</c:v>
                </c:pt>
                <c:pt idx="4687">
                  <c:v>5604.3050000000003</c:v>
                </c:pt>
                <c:pt idx="4688">
                  <c:v>5605.2510000000002</c:v>
                </c:pt>
                <c:pt idx="4689">
                  <c:v>5606.9470000000001</c:v>
                </c:pt>
                <c:pt idx="4690">
                  <c:v>5607.6509999999998</c:v>
                </c:pt>
                <c:pt idx="4691">
                  <c:v>5608.8670000000002</c:v>
                </c:pt>
                <c:pt idx="4692">
                  <c:v>5610.0510000000004</c:v>
                </c:pt>
                <c:pt idx="4693">
                  <c:v>5610.7370000000001</c:v>
                </c:pt>
                <c:pt idx="4694">
                  <c:v>5612.4520000000002</c:v>
                </c:pt>
                <c:pt idx="4695">
                  <c:v>5613.31</c:v>
                </c:pt>
                <c:pt idx="4696">
                  <c:v>5614.5280000000002</c:v>
                </c:pt>
                <c:pt idx="4697">
                  <c:v>5614.8530000000001</c:v>
                </c:pt>
                <c:pt idx="4698">
                  <c:v>5618.3180000000002</c:v>
                </c:pt>
                <c:pt idx="4699">
                  <c:v>5619.6530000000002</c:v>
                </c:pt>
                <c:pt idx="4700">
                  <c:v>5621.9589999999998</c:v>
                </c:pt>
                <c:pt idx="4701">
                  <c:v>5622.0540000000001</c:v>
                </c:pt>
                <c:pt idx="4702">
                  <c:v>5622.1080000000002</c:v>
                </c:pt>
                <c:pt idx="4703">
                  <c:v>5625.8990000000003</c:v>
                </c:pt>
                <c:pt idx="4704">
                  <c:v>5626.8549999999996</c:v>
                </c:pt>
                <c:pt idx="4705">
                  <c:v>5628.5050000000001</c:v>
                </c:pt>
                <c:pt idx="4706">
                  <c:v>5629.2550000000001</c:v>
                </c:pt>
                <c:pt idx="4707">
                  <c:v>5629.69</c:v>
                </c:pt>
                <c:pt idx="4708">
                  <c:v>5631.3180000000002</c:v>
                </c:pt>
                <c:pt idx="4709">
                  <c:v>5631.6549999999997</c:v>
                </c:pt>
                <c:pt idx="4710">
                  <c:v>5633.48</c:v>
                </c:pt>
                <c:pt idx="4711">
                  <c:v>5634.0559999999996</c:v>
                </c:pt>
                <c:pt idx="4712">
                  <c:v>5635.0510000000004</c:v>
                </c:pt>
                <c:pt idx="4713">
                  <c:v>5636.4560000000001</c:v>
                </c:pt>
                <c:pt idx="4714">
                  <c:v>5637.27</c:v>
                </c:pt>
                <c:pt idx="4715">
                  <c:v>5638.8559999999998</c:v>
                </c:pt>
                <c:pt idx="4716">
                  <c:v>5640.3230000000003</c:v>
                </c:pt>
                <c:pt idx="4717">
                  <c:v>5640.7560000000003</c:v>
                </c:pt>
                <c:pt idx="4718">
                  <c:v>5641.0609999999997</c:v>
                </c:pt>
                <c:pt idx="4719">
                  <c:v>5641.2569999999996</c:v>
                </c:pt>
                <c:pt idx="4720">
                  <c:v>5641.5969999999998</c:v>
                </c:pt>
                <c:pt idx="4721">
                  <c:v>5643.6580000000004</c:v>
                </c:pt>
                <c:pt idx="4722">
                  <c:v>5644.8509999999997</c:v>
                </c:pt>
                <c:pt idx="4723">
                  <c:v>5646.058</c:v>
                </c:pt>
                <c:pt idx="4724">
                  <c:v>5648.143</c:v>
                </c:pt>
                <c:pt idx="4725">
                  <c:v>5648.4589999999998</c:v>
                </c:pt>
                <c:pt idx="4726">
                  <c:v>5648.6409999999996</c:v>
                </c:pt>
                <c:pt idx="4727">
                  <c:v>5649.3270000000002</c:v>
                </c:pt>
                <c:pt idx="4728">
                  <c:v>5651.125</c:v>
                </c:pt>
                <c:pt idx="4729">
                  <c:v>5652.29</c:v>
                </c:pt>
                <c:pt idx="4730">
                  <c:v>5658.6130000000003</c:v>
                </c:pt>
                <c:pt idx="4731">
                  <c:v>5658.96</c:v>
                </c:pt>
                <c:pt idx="4732">
                  <c:v>5659.0439999999999</c:v>
                </c:pt>
                <c:pt idx="4733">
                  <c:v>5659.1850000000004</c:v>
                </c:pt>
                <c:pt idx="4734">
                  <c:v>5661.6710000000003</c:v>
                </c:pt>
                <c:pt idx="4735">
                  <c:v>5662.4219999999996</c:v>
                </c:pt>
                <c:pt idx="4736">
                  <c:v>5663.6620000000003</c:v>
                </c:pt>
                <c:pt idx="4737">
                  <c:v>5664.3829999999998</c:v>
                </c:pt>
                <c:pt idx="4738">
                  <c:v>5665.8</c:v>
                </c:pt>
                <c:pt idx="4739">
                  <c:v>5667.0950000000003</c:v>
                </c:pt>
                <c:pt idx="4740">
                  <c:v>5668.1390000000001</c:v>
                </c:pt>
                <c:pt idx="4741">
                  <c:v>5669.1769999999997</c:v>
                </c:pt>
                <c:pt idx="4742">
                  <c:v>5669.8069999999998</c:v>
                </c:pt>
                <c:pt idx="4743">
                  <c:v>5672.3680000000004</c:v>
                </c:pt>
                <c:pt idx="4744">
                  <c:v>5672.518</c:v>
                </c:pt>
                <c:pt idx="4745">
                  <c:v>5672.5550000000003</c:v>
                </c:pt>
                <c:pt idx="4746">
                  <c:v>5672.616</c:v>
                </c:pt>
                <c:pt idx="4747">
                  <c:v>5675.23</c:v>
                </c:pt>
                <c:pt idx="4748">
                  <c:v>5675.933</c:v>
                </c:pt>
                <c:pt idx="4749">
                  <c:v>5677.0929999999998</c:v>
                </c:pt>
                <c:pt idx="4750">
                  <c:v>5679.31</c:v>
                </c:pt>
                <c:pt idx="4751">
                  <c:v>5680.6530000000002</c:v>
                </c:pt>
                <c:pt idx="4752">
                  <c:v>5681.5690000000004</c:v>
                </c:pt>
                <c:pt idx="4753">
                  <c:v>5682.6880000000001</c:v>
                </c:pt>
                <c:pt idx="4754">
                  <c:v>5683.3649999999998</c:v>
                </c:pt>
                <c:pt idx="4755">
                  <c:v>5686.0649999999996</c:v>
                </c:pt>
                <c:pt idx="4756">
                  <c:v>5686.0770000000002</c:v>
                </c:pt>
                <c:pt idx="4757">
                  <c:v>5686.1239999999998</c:v>
                </c:pt>
                <c:pt idx="4758">
                  <c:v>5688.7889999999998</c:v>
                </c:pt>
                <c:pt idx="4759">
                  <c:v>5689.4430000000002</c:v>
                </c:pt>
                <c:pt idx="4760">
                  <c:v>5690.5230000000001</c:v>
                </c:pt>
                <c:pt idx="4761">
                  <c:v>5691.5010000000002</c:v>
                </c:pt>
                <c:pt idx="4762">
                  <c:v>5692.8209999999999</c:v>
                </c:pt>
                <c:pt idx="4763">
                  <c:v>5694.2120000000004</c:v>
                </c:pt>
                <c:pt idx="4764">
                  <c:v>5695.7659999999996</c:v>
                </c:pt>
                <c:pt idx="4765">
                  <c:v>5696.1980000000003</c:v>
                </c:pt>
                <c:pt idx="4766">
                  <c:v>5699.4780000000001</c:v>
                </c:pt>
                <c:pt idx="4767">
                  <c:v>5699.576</c:v>
                </c:pt>
                <c:pt idx="4768">
                  <c:v>5699.6360000000004</c:v>
                </c:pt>
                <c:pt idx="4769">
                  <c:v>5699.8779999999997</c:v>
                </c:pt>
                <c:pt idx="4770">
                  <c:v>5702.3469999999998</c:v>
                </c:pt>
                <c:pt idx="4771">
                  <c:v>5702.9539999999997</c:v>
                </c:pt>
                <c:pt idx="4772">
                  <c:v>5703.9539999999997</c:v>
                </c:pt>
                <c:pt idx="4773">
                  <c:v>5705.0590000000002</c:v>
                </c:pt>
                <c:pt idx="4774">
                  <c:v>5706.3310000000001</c:v>
                </c:pt>
                <c:pt idx="4775">
                  <c:v>5707.7709999999997</c:v>
                </c:pt>
                <c:pt idx="4776">
                  <c:v>5708.4309999999996</c:v>
                </c:pt>
                <c:pt idx="4777">
                  <c:v>5709.7089999999998</c:v>
                </c:pt>
                <c:pt idx="4778">
                  <c:v>5710.482</c:v>
                </c:pt>
                <c:pt idx="4779">
                  <c:v>5712.9080000000004</c:v>
                </c:pt>
                <c:pt idx="4780">
                  <c:v>5713.0860000000002</c:v>
                </c:pt>
                <c:pt idx="4781">
                  <c:v>5713.1940000000004</c:v>
                </c:pt>
                <c:pt idx="4782">
                  <c:v>5713.634</c:v>
                </c:pt>
                <c:pt idx="4783">
                  <c:v>5716.4639999999999</c:v>
                </c:pt>
                <c:pt idx="4784">
                  <c:v>5717.3850000000002</c:v>
                </c:pt>
                <c:pt idx="4785">
                  <c:v>5718.6180000000004</c:v>
                </c:pt>
                <c:pt idx="4786">
                  <c:v>5719.8410000000003</c:v>
                </c:pt>
                <c:pt idx="4787">
                  <c:v>5721.33</c:v>
                </c:pt>
                <c:pt idx="4788">
                  <c:v>5721.8620000000001</c:v>
                </c:pt>
                <c:pt idx="4789">
                  <c:v>5723.2190000000001</c:v>
                </c:pt>
                <c:pt idx="4790">
                  <c:v>5724.0410000000002</c:v>
                </c:pt>
                <c:pt idx="4791">
                  <c:v>5726.3389999999999</c:v>
                </c:pt>
                <c:pt idx="4792">
                  <c:v>5726.5969999999998</c:v>
                </c:pt>
                <c:pt idx="4793">
                  <c:v>5726.7529999999997</c:v>
                </c:pt>
                <c:pt idx="4794">
                  <c:v>5727.3890000000001</c:v>
                </c:pt>
                <c:pt idx="4795">
                  <c:v>5729.4639999999999</c:v>
                </c:pt>
                <c:pt idx="4796">
                  <c:v>5729.9740000000002</c:v>
                </c:pt>
                <c:pt idx="4797">
                  <c:v>5730.8159999999998</c:v>
                </c:pt>
                <c:pt idx="4798">
                  <c:v>5732.1760000000004</c:v>
                </c:pt>
                <c:pt idx="4799">
                  <c:v>5733.3519999999999</c:v>
                </c:pt>
                <c:pt idx="4800">
                  <c:v>5734.8879999999999</c:v>
                </c:pt>
                <c:pt idx="4801">
                  <c:v>5735.2929999999997</c:v>
                </c:pt>
                <c:pt idx="4802">
                  <c:v>5736.73</c:v>
                </c:pt>
                <c:pt idx="4803">
                  <c:v>5737.6</c:v>
                </c:pt>
                <c:pt idx="4804">
                  <c:v>5739.77</c:v>
                </c:pt>
                <c:pt idx="4805">
                  <c:v>5740.107</c:v>
                </c:pt>
                <c:pt idx="4806">
                  <c:v>5740.3119999999999</c:v>
                </c:pt>
                <c:pt idx="4807">
                  <c:v>5745.7349999999997</c:v>
                </c:pt>
                <c:pt idx="4808">
                  <c:v>5746.8620000000001</c:v>
                </c:pt>
                <c:pt idx="4809">
                  <c:v>5748.4470000000001</c:v>
                </c:pt>
                <c:pt idx="4810">
                  <c:v>5748.7240000000002</c:v>
                </c:pt>
                <c:pt idx="4811">
                  <c:v>5750.24</c:v>
                </c:pt>
                <c:pt idx="4812">
                  <c:v>5751.1589999999997</c:v>
                </c:pt>
                <c:pt idx="4813">
                  <c:v>5753.201</c:v>
                </c:pt>
                <c:pt idx="4814">
                  <c:v>5753.6180000000004</c:v>
                </c:pt>
                <c:pt idx="4815">
                  <c:v>5754.8990000000003</c:v>
                </c:pt>
                <c:pt idx="4816">
                  <c:v>5756.5820000000003</c:v>
                </c:pt>
                <c:pt idx="4817">
                  <c:v>5756.9949999999999</c:v>
                </c:pt>
                <c:pt idx="4818">
                  <c:v>5757.6769999999997</c:v>
                </c:pt>
                <c:pt idx="4819">
                  <c:v>5757.701</c:v>
                </c:pt>
                <c:pt idx="4820">
                  <c:v>5759.2939999999999</c:v>
                </c:pt>
                <c:pt idx="4821">
                  <c:v>5760.3729999999996</c:v>
                </c:pt>
                <c:pt idx="4822">
                  <c:v>5762.0050000000001</c:v>
                </c:pt>
                <c:pt idx="4823">
                  <c:v>5762.1540000000005</c:v>
                </c:pt>
                <c:pt idx="4824">
                  <c:v>5763.7510000000002</c:v>
                </c:pt>
                <c:pt idx="4825">
                  <c:v>5764.7169999999996</c:v>
                </c:pt>
                <c:pt idx="4826">
                  <c:v>5765.0789999999997</c:v>
                </c:pt>
                <c:pt idx="4827">
                  <c:v>5766.9549999999999</c:v>
                </c:pt>
                <c:pt idx="4828">
                  <c:v>5767.192</c:v>
                </c:pt>
                <c:pt idx="4829">
                  <c:v>5767.3130000000001</c:v>
                </c:pt>
                <c:pt idx="4830">
                  <c:v>5767.6869999999999</c:v>
                </c:pt>
                <c:pt idx="4831">
                  <c:v>5769.63</c:v>
                </c:pt>
                <c:pt idx="4832">
                  <c:v>5770.9960000000001</c:v>
                </c:pt>
                <c:pt idx="4833">
                  <c:v>5772.0680000000002</c:v>
                </c:pt>
                <c:pt idx="4834">
                  <c:v>5774.6779999999999</c:v>
                </c:pt>
                <c:pt idx="4835">
                  <c:v>5775.2070000000003</c:v>
                </c:pt>
                <c:pt idx="4836">
                  <c:v>5776.9449999999997</c:v>
                </c:pt>
                <c:pt idx="4837">
                  <c:v>5778.3609999999999</c:v>
                </c:pt>
                <c:pt idx="4838">
                  <c:v>5782.0439999999999</c:v>
                </c:pt>
                <c:pt idx="4839">
                  <c:v>5782.7269999999999</c:v>
                </c:pt>
                <c:pt idx="4840">
                  <c:v>5784.26</c:v>
                </c:pt>
                <c:pt idx="4841">
                  <c:v>5786.6980000000003</c:v>
                </c:pt>
                <c:pt idx="4842">
                  <c:v>5788.6040000000003</c:v>
                </c:pt>
                <c:pt idx="4843">
                  <c:v>5789.1369999999997</c:v>
                </c:pt>
                <c:pt idx="4844">
                  <c:v>5789.4089999999997</c:v>
                </c:pt>
                <c:pt idx="4845">
                  <c:v>5790.2470000000003</c:v>
                </c:pt>
                <c:pt idx="4846">
                  <c:v>5791.5749999999998</c:v>
                </c:pt>
                <c:pt idx="4847">
                  <c:v>5793.0910000000003</c:v>
                </c:pt>
                <c:pt idx="4848">
                  <c:v>5794.0129999999999</c:v>
                </c:pt>
                <c:pt idx="4849">
                  <c:v>5795.82</c:v>
                </c:pt>
                <c:pt idx="4850">
                  <c:v>5796.4520000000002</c:v>
                </c:pt>
                <c:pt idx="4851">
                  <c:v>5796.7730000000001</c:v>
                </c:pt>
                <c:pt idx="4852">
                  <c:v>5797.7669999999998</c:v>
                </c:pt>
                <c:pt idx="4853">
                  <c:v>5798.89</c:v>
                </c:pt>
                <c:pt idx="4854">
                  <c:v>5800.4560000000001</c:v>
                </c:pt>
                <c:pt idx="4855">
                  <c:v>5801.3280000000004</c:v>
                </c:pt>
                <c:pt idx="4856">
                  <c:v>5803.0370000000003</c:v>
                </c:pt>
                <c:pt idx="4857">
                  <c:v>5803.7669999999998</c:v>
                </c:pt>
                <c:pt idx="4858">
                  <c:v>5804.1390000000001</c:v>
                </c:pt>
                <c:pt idx="4859">
                  <c:v>5805.2870000000003</c:v>
                </c:pt>
                <c:pt idx="4860">
                  <c:v>5806.2049999999999</c:v>
                </c:pt>
                <c:pt idx="4861">
                  <c:v>5807.8209999999999</c:v>
                </c:pt>
                <c:pt idx="4862">
                  <c:v>5808.643</c:v>
                </c:pt>
                <c:pt idx="4863">
                  <c:v>5810.2529999999997</c:v>
                </c:pt>
                <c:pt idx="4864">
                  <c:v>5811.0820000000003</c:v>
                </c:pt>
                <c:pt idx="4865">
                  <c:v>5812.808</c:v>
                </c:pt>
                <c:pt idx="4866">
                  <c:v>5813.52</c:v>
                </c:pt>
                <c:pt idx="4867">
                  <c:v>5815.9579999999996</c:v>
                </c:pt>
                <c:pt idx="4868">
                  <c:v>5817.47</c:v>
                </c:pt>
                <c:pt idx="4869">
                  <c:v>5818.3959999999997</c:v>
                </c:pt>
                <c:pt idx="4870">
                  <c:v>5818.8689999999997</c:v>
                </c:pt>
                <c:pt idx="4871">
                  <c:v>5820.3280000000004</c:v>
                </c:pt>
                <c:pt idx="4872">
                  <c:v>5820.835</c:v>
                </c:pt>
                <c:pt idx="4873">
                  <c:v>5821.0389999999998</c:v>
                </c:pt>
                <c:pt idx="4874">
                  <c:v>5823.2730000000001</c:v>
                </c:pt>
                <c:pt idx="4875">
                  <c:v>5824.6859999999997</c:v>
                </c:pt>
                <c:pt idx="4876">
                  <c:v>5825.7110000000002</c:v>
                </c:pt>
                <c:pt idx="4877">
                  <c:v>5826.2340000000004</c:v>
                </c:pt>
                <c:pt idx="4878">
                  <c:v>5827.848</c:v>
                </c:pt>
                <c:pt idx="4879">
                  <c:v>5828.1490000000003</c:v>
                </c:pt>
                <c:pt idx="4880">
                  <c:v>5829.9170000000004</c:v>
                </c:pt>
                <c:pt idx="4881">
                  <c:v>5830.5879999999997</c:v>
                </c:pt>
                <c:pt idx="4882">
                  <c:v>5831.902</c:v>
                </c:pt>
                <c:pt idx="4883">
                  <c:v>5833.6</c:v>
                </c:pt>
                <c:pt idx="4884">
                  <c:v>5835.3680000000004</c:v>
                </c:pt>
                <c:pt idx="4885">
                  <c:v>5835.4639999999999</c:v>
                </c:pt>
                <c:pt idx="4886">
                  <c:v>5837.9030000000002</c:v>
                </c:pt>
                <c:pt idx="4887">
                  <c:v>5839.1189999999997</c:v>
                </c:pt>
                <c:pt idx="4888">
                  <c:v>5840.9639999999999</c:v>
                </c:pt>
                <c:pt idx="4889">
                  <c:v>5842.7790000000005</c:v>
                </c:pt>
                <c:pt idx="4890">
                  <c:v>5842.8879999999999</c:v>
                </c:pt>
                <c:pt idx="4891">
                  <c:v>5844.6469999999999</c:v>
                </c:pt>
                <c:pt idx="4892">
                  <c:v>5845.2169999999996</c:v>
                </c:pt>
                <c:pt idx="4893">
                  <c:v>5846.335</c:v>
                </c:pt>
                <c:pt idx="4894">
                  <c:v>5847.6559999999999</c:v>
                </c:pt>
                <c:pt idx="4895">
                  <c:v>5848.33</c:v>
                </c:pt>
                <c:pt idx="4896">
                  <c:v>5850.0940000000001</c:v>
                </c:pt>
                <c:pt idx="4897">
                  <c:v>5850.4080000000004</c:v>
                </c:pt>
                <c:pt idx="4898">
                  <c:v>5852.0119999999997</c:v>
                </c:pt>
                <c:pt idx="4899">
                  <c:v>5852.5320000000002</c:v>
                </c:pt>
                <c:pt idx="4900">
                  <c:v>5853.5519999999997</c:v>
                </c:pt>
                <c:pt idx="4901">
                  <c:v>5854.9709999999995</c:v>
                </c:pt>
                <c:pt idx="4902">
                  <c:v>5857.4089999999997</c:v>
                </c:pt>
                <c:pt idx="4903">
                  <c:v>5857.9279999999999</c:v>
                </c:pt>
                <c:pt idx="4904">
                  <c:v>5859.3770000000004</c:v>
                </c:pt>
                <c:pt idx="4905">
                  <c:v>5859.8469999999998</c:v>
                </c:pt>
                <c:pt idx="4906">
                  <c:v>5860.768</c:v>
                </c:pt>
                <c:pt idx="4907">
                  <c:v>5862.2860000000001</c:v>
                </c:pt>
                <c:pt idx="4908">
                  <c:v>5863.06</c:v>
                </c:pt>
                <c:pt idx="4909">
                  <c:v>5864.7240000000002</c:v>
                </c:pt>
                <c:pt idx="4910">
                  <c:v>5865.4489999999996</c:v>
                </c:pt>
                <c:pt idx="4911">
                  <c:v>5867.1620000000003</c:v>
                </c:pt>
                <c:pt idx="4912">
                  <c:v>5868.3019999999997</c:v>
                </c:pt>
                <c:pt idx="4913">
                  <c:v>5869.7839999999997</c:v>
                </c:pt>
                <c:pt idx="4914">
                  <c:v>5870.2309999999998</c:v>
                </c:pt>
                <c:pt idx="4915">
                  <c:v>5870.9070000000002</c:v>
                </c:pt>
                <c:pt idx="4916">
                  <c:v>5872.567</c:v>
                </c:pt>
                <c:pt idx="4917">
                  <c:v>5873.5789999999997</c:v>
                </c:pt>
                <c:pt idx="4918">
                  <c:v>5875.1040000000003</c:v>
                </c:pt>
                <c:pt idx="4919">
                  <c:v>5878.1329999999998</c:v>
                </c:pt>
                <c:pt idx="4920">
                  <c:v>5880.9160000000002</c:v>
                </c:pt>
                <c:pt idx="4921">
                  <c:v>5881.54</c:v>
                </c:pt>
                <c:pt idx="4922">
                  <c:v>5883.4989999999998</c:v>
                </c:pt>
                <c:pt idx="4923">
                  <c:v>5883.6189999999997</c:v>
                </c:pt>
                <c:pt idx="4924">
                  <c:v>5883.6989999999996</c:v>
                </c:pt>
                <c:pt idx="4925">
                  <c:v>5884.0929999999998</c:v>
                </c:pt>
                <c:pt idx="4926">
                  <c:v>5886.9660000000003</c:v>
                </c:pt>
                <c:pt idx="4927">
                  <c:v>5889.2650000000003</c:v>
                </c:pt>
                <c:pt idx="4928">
                  <c:v>5890.3130000000001</c:v>
                </c:pt>
                <c:pt idx="4929">
                  <c:v>5891.893</c:v>
                </c:pt>
                <c:pt idx="4930">
                  <c:v>5892.0469999999996</c:v>
                </c:pt>
                <c:pt idx="4931">
                  <c:v>5896.09</c:v>
                </c:pt>
                <c:pt idx="4932">
                  <c:v>5897.0060000000003</c:v>
                </c:pt>
                <c:pt idx="4933">
                  <c:v>5897.6130000000003</c:v>
                </c:pt>
                <c:pt idx="4934">
                  <c:v>5900.3969999999999</c:v>
                </c:pt>
                <c:pt idx="4935">
                  <c:v>5900.61</c:v>
                </c:pt>
                <c:pt idx="4936">
                  <c:v>5903.1790000000001</c:v>
                </c:pt>
                <c:pt idx="4937">
                  <c:v>5903.7</c:v>
                </c:pt>
                <c:pt idx="4938">
                  <c:v>5904.4849999999997</c:v>
                </c:pt>
                <c:pt idx="4939">
                  <c:v>5905.9620000000004</c:v>
                </c:pt>
                <c:pt idx="4940">
                  <c:v>5907.0469999999996</c:v>
                </c:pt>
                <c:pt idx="4941">
                  <c:v>5908.6819999999998</c:v>
                </c:pt>
                <c:pt idx="4942">
                  <c:v>5908.7449999999999</c:v>
                </c:pt>
                <c:pt idx="4943">
                  <c:v>5910.3940000000002</c:v>
                </c:pt>
                <c:pt idx="4944">
                  <c:v>5912.8789999999999</c:v>
                </c:pt>
                <c:pt idx="4945">
                  <c:v>5913.74</c:v>
                </c:pt>
                <c:pt idx="4946">
                  <c:v>5914.3109999999997</c:v>
                </c:pt>
                <c:pt idx="4947">
                  <c:v>5917.0770000000002</c:v>
                </c:pt>
                <c:pt idx="4948">
                  <c:v>5917.0870000000004</c:v>
                </c:pt>
                <c:pt idx="4949">
                  <c:v>5917.1279999999997</c:v>
                </c:pt>
                <c:pt idx="4950">
                  <c:v>5919.8770000000004</c:v>
                </c:pt>
                <c:pt idx="4951">
                  <c:v>5920.4340000000002</c:v>
                </c:pt>
                <c:pt idx="4952">
                  <c:v>5921.2740000000003</c:v>
                </c:pt>
                <c:pt idx="4953">
                  <c:v>5922.66</c:v>
                </c:pt>
                <c:pt idx="4954">
                  <c:v>5923.7809999999999</c:v>
                </c:pt>
                <c:pt idx="4955">
                  <c:v>5925.4430000000002</c:v>
                </c:pt>
                <c:pt idx="4956">
                  <c:v>5925.4709999999995</c:v>
                </c:pt>
                <c:pt idx="4957">
                  <c:v>5927.1270000000004</c:v>
                </c:pt>
                <c:pt idx="4958">
                  <c:v>5928.2259999999997</c:v>
                </c:pt>
                <c:pt idx="4959">
                  <c:v>5929.6689999999999</c:v>
                </c:pt>
                <c:pt idx="4960">
                  <c:v>5930.4750000000004</c:v>
                </c:pt>
                <c:pt idx="4961">
                  <c:v>5931.009</c:v>
                </c:pt>
                <c:pt idx="4962">
                  <c:v>5933.0290000000005</c:v>
                </c:pt>
                <c:pt idx="4963">
                  <c:v>5933.6459999999997</c:v>
                </c:pt>
                <c:pt idx="4964">
                  <c:v>5933.7920000000004</c:v>
                </c:pt>
                <c:pt idx="4965">
                  <c:v>5933.866</c:v>
                </c:pt>
                <c:pt idx="4966">
                  <c:v>5936.5749999999998</c:v>
                </c:pt>
                <c:pt idx="4967">
                  <c:v>5937.1679999999997</c:v>
                </c:pt>
                <c:pt idx="4968">
                  <c:v>5938.0630000000001</c:v>
                </c:pt>
                <c:pt idx="4969">
                  <c:v>5939.357</c:v>
                </c:pt>
                <c:pt idx="4970">
                  <c:v>5940.5150000000003</c:v>
                </c:pt>
                <c:pt idx="4971">
                  <c:v>5942.1409999999996</c:v>
                </c:pt>
                <c:pt idx="4972">
                  <c:v>5942.26</c:v>
                </c:pt>
                <c:pt idx="4973">
                  <c:v>5943.8620000000001</c:v>
                </c:pt>
                <c:pt idx="4974">
                  <c:v>5944.9229999999998</c:v>
                </c:pt>
                <c:pt idx="4975">
                  <c:v>5946.4579999999996</c:v>
                </c:pt>
                <c:pt idx="4976">
                  <c:v>5947.2089999999998</c:v>
                </c:pt>
                <c:pt idx="4977">
                  <c:v>5947.7060000000001</c:v>
                </c:pt>
                <c:pt idx="4978">
                  <c:v>5950.1629999999996</c:v>
                </c:pt>
                <c:pt idx="4979">
                  <c:v>5950.6549999999997</c:v>
                </c:pt>
                <c:pt idx="4980">
                  <c:v>5953.2719999999999</c:v>
                </c:pt>
                <c:pt idx="4981">
                  <c:v>5953.902</c:v>
                </c:pt>
                <c:pt idx="4982">
                  <c:v>5954.8530000000001</c:v>
                </c:pt>
                <c:pt idx="4983">
                  <c:v>5956.0550000000003</c:v>
                </c:pt>
                <c:pt idx="4984">
                  <c:v>5957.2489999999998</c:v>
                </c:pt>
                <c:pt idx="4985">
                  <c:v>5959.05</c:v>
                </c:pt>
                <c:pt idx="4986">
                  <c:v>5960.5959999999995</c:v>
                </c:pt>
                <c:pt idx="4987">
                  <c:v>5961.6210000000001</c:v>
                </c:pt>
                <c:pt idx="4988">
                  <c:v>5963.2470000000003</c:v>
                </c:pt>
                <c:pt idx="4989">
                  <c:v>5963.942</c:v>
                </c:pt>
                <c:pt idx="4990">
                  <c:v>5964.4040000000005</c:v>
                </c:pt>
                <c:pt idx="4991">
                  <c:v>5967.1869999999999</c:v>
                </c:pt>
                <c:pt idx="4992">
                  <c:v>5967.29</c:v>
                </c:pt>
                <c:pt idx="4993">
                  <c:v>5967.4440000000004</c:v>
                </c:pt>
                <c:pt idx="4994">
                  <c:v>5969.97</c:v>
                </c:pt>
                <c:pt idx="4995">
                  <c:v>5970.6360000000004</c:v>
                </c:pt>
                <c:pt idx="4996">
                  <c:v>5971.6419999999998</c:v>
                </c:pt>
                <c:pt idx="4997">
                  <c:v>5972.7529999999997</c:v>
                </c:pt>
                <c:pt idx="4998">
                  <c:v>5973.9830000000002</c:v>
                </c:pt>
                <c:pt idx="4999">
                  <c:v>5975.5360000000001</c:v>
                </c:pt>
                <c:pt idx="5000">
                  <c:v>5975.8389999999999</c:v>
                </c:pt>
                <c:pt idx="5001">
                  <c:v>5977.33</c:v>
                </c:pt>
                <c:pt idx="5002">
                  <c:v>5978.3180000000002</c:v>
                </c:pt>
                <c:pt idx="5003">
                  <c:v>5980.0360000000001</c:v>
                </c:pt>
                <c:pt idx="5004">
                  <c:v>5980.6769999999997</c:v>
                </c:pt>
                <c:pt idx="5005">
                  <c:v>5981.1019999999999</c:v>
                </c:pt>
                <c:pt idx="5006">
                  <c:v>5983.1980000000003</c:v>
                </c:pt>
                <c:pt idx="5007">
                  <c:v>5983.884</c:v>
                </c:pt>
                <c:pt idx="5008">
                  <c:v>5984.0230000000001</c:v>
                </c:pt>
                <c:pt idx="5009">
                  <c:v>5984.2330000000002</c:v>
                </c:pt>
                <c:pt idx="5010">
                  <c:v>5986.6679999999997</c:v>
                </c:pt>
                <c:pt idx="5011">
                  <c:v>5987.3710000000001</c:v>
                </c:pt>
                <c:pt idx="5012">
                  <c:v>5988.4309999999996</c:v>
                </c:pt>
                <c:pt idx="5013">
                  <c:v>5989.45</c:v>
                </c:pt>
                <c:pt idx="5014">
                  <c:v>5990.7169999999996</c:v>
                </c:pt>
                <c:pt idx="5015">
                  <c:v>5991.9809999999998</c:v>
                </c:pt>
                <c:pt idx="5016">
                  <c:v>5992.23</c:v>
                </c:pt>
                <c:pt idx="5017">
                  <c:v>5992.6509999999998</c:v>
                </c:pt>
                <c:pt idx="5018">
                  <c:v>5994.0739999999996</c:v>
                </c:pt>
                <c:pt idx="5019">
                  <c:v>5994.2550000000001</c:v>
                </c:pt>
                <c:pt idx="5020">
                  <c:v>5994.9709999999995</c:v>
                </c:pt>
                <c:pt idx="5021">
                  <c:v>5997.0020000000004</c:v>
                </c:pt>
                <c:pt idx="5022">
                  <c:v>5997.4380000000001</c:v>
                </c:pt>
                <c:pt idx="5023">
                  <c:v>5997.7129999999997</c:v>
                </c:pt>
                <c:pt idx="5024">
                  <c:v>5998.9250000000002</c:v>
                </c:pt>
                <c:pt idx="5025">
                  <c:v>6000.8010000000004</c:v>
                </c:pt>
                <c:pt idx="5026">
                  <c:v>6001.3519999999999</c:v>
                </c:pt>
                <c:pt idx="5027">
                  <c:v>6003.1959999999999</c:v>
                </c:pt>
                <c:pt idx="5028">
                  <c:v>6004.165</c:v>
                </c:pt>
                <c:pt idx="5029">
                  <c:v>6005.7020000000002</c:v>
                </c:pt>
                <c:pt idx="5030">
                  <c:v>6005.9380000000001</c:v>
                </c:pt>
                <c:pt idx="5031">
                  <c:v>6007.5280000000002</c:v>
                </c:pt>
                <c:pt idx="5032">
                  <c:v>6008.6790000000001</c:v>
                </c:pt>
                <c:pt idx="5033">
                  <c:v>6010.0519999999997</c:v>
                </c:pt>
                <c:pt idx="5034">
                  <c:v>6010.8919999999998</c:v>
                </c:pt>
                <c:pt idx="5035">
                  <c:v>6011.4210000000003</c:v>
                </c:pt>
                <c:pt idx="5036">
                  <c:v>6013.7529999999997</c:v>
                </c:pt>
                <c:pt idx="5037">
                  <c:v>6014.1629999999996</c:v>
                </c:pt>
                <c:pt idx="5038">
                  <c:v>6014.2550000000001</c:v>
                </c:pt>
                <c:pt idx="5039">
                  <c:v>6014.4030000000002</c:v>
                </c:pt>
                <c:pt idx="5040">
                  <c:v>6016.9040000000005</c:v>
                </c:pt>
                <c:pt idx="5041">
                  <c:v>6017.6189999999997</c:v>
                </c:pt>
                <c:pt idx="5042">
                  <c:v>6018.7529999999997</c:v>
                </c:pt>
                <c:pt idx="5043">
                  <c:v>6019.6459999999997</c:v>
                </c:pt>
                <c:pt idx="5044">
                  <c:v>6020.982</c:v>
                </c:pt>
                <c:pt idx="5045">
                  <c:v>6022.3869999999997</c:v>
                </c:pt>
                <c:pt idx="5046">
                  <c:v>6023.1030000000001</c:v>
                </c:pt>
                <c:pt idx="5047">
                  <c:v>6024.3459999999995</c:v>
                </c:pt>
                <c:pt idx="5048">
                  <c:v>6025.1289999999999</c:v>
                </c:pt>
                <c:pt idx="5049">
                  <c:v>6027.4530000000004</c:v>
                </c:pt>
                <c:pt idx="5050">
                  <c:v>6027.71</c:v>
                </c:pt>
                <c:pt idx="5051">
                  <c:v>6027.8710000000001</c:v>
                </c:pt>
                <c:pt idx="5052">
                  <c:v>6028.5820000000003</c:v>
                </c:pt>
                <c:pt idx="5053">
                  <c:v>6030.6120000000001</c:v>
                </c:pt>
                <c:pt idx="5054">
                  <c:v>6031.0730000000003</c:v>
                </c:pt>
                <c:pt idx="5055">
                  <c:v>6031.8040000000001</c:v>
                </c:pt>
                <c:pt idx="5056">
                  <c:v>6033.3540000000003</c:v>
                </c:pt>
                <c:pt idx="5057">
                  <c:v>6034.4359999999997</c:v>
                </c:pt>
                <c:pt idx="5058">
                  <c:v>6036.0950000000003</c:v>
                </c:pt>
                <c:pt idx="5059">
                  <c:v>6036.1540000000005</c:v>
                </c:pt>
                <c:pt idx="5060">
                  <c:v>6037.8</c:v>
                </c:pt>
                <c:pt idx="5061">
                  <c:v>6038.8370000000004</c:v>
                </c:pt>
                <c:pt idx="5062">
                  <c:v>6040.5039999999999</c:v>
                </c:pt>
                <c:pt idx="5063">
                  <c:v>6041.1629999999996</c:v>
                </c:pt>
                <c:pt idx="5064">
                  <c:v>6041.5789999999997</c:v>
                </c:pt>
                <c:pt idx="5065">
                  <c:v>6043.41</c:v>
                </c:pt>
                <c:pt idx="5066">
                  <c:v>6044.32</c:v>
                </c:pt>
                <c:pt idx="5067">
                  <c:v>6044.527</c:v>
                </c:pt>
                <c:pt idx="5068">
                  <c:v>6044.8540000000003</c:v>
                </c:pt>
                <c:pt idx="5069">
                  <c:v>6047.0619999999999</c:v>
                </c:pt>
                <c:pt idx="5070">
                  <c:v>6047.89</c:v>
                </c:pt>
                <c:pt idx="5071">
                  <c:v>6049.2049999999999</c:v>
                </c:pt>
                <c:pt idx="5072">
                  <c:v>6049.8040000000001</c:v>
                </c:pt>
                <c:pt idx="5073">
                  <c:v>6051.2539999999999</c:v>
                </c:pt>
                <c:pt idx="5074">
                  <c:v>6052.5450000000001</c:v>
                </c:pt>
                <c:pt idx="5075">
                  <c:v>6053.5550000000003</c:v>
                </c:pt>
                <c:pt idx="5076">
                  <c:v>6054.6170000000002</c:v>
                </c:pt>
                <c:pt idx="5077">
                  <c:v>6055.2870000000003</c:v>
                </c:pt>
                <c:pt idx="5078">
                  <c:v>6057.9049999999997</c:v>
                </c:pt>
                <c:pt idx="5079">
                  <c:v>6057.95</c:v>
                </c:pt>
                <c:pt idx="5080">
                  <c:v>6057.9809999999998</c:v>
                </c:pt>
                <c:pt idx="5081">
                  <c:v>6058.0280000000002</c:v>
                </c:pt>
                <c:pt idx="5082">
                  <c:v>6060.77</c:v>
                </c:pt>
                <c:pt idx="5083">
                  <c:v>6061.3440000000001</c:v>
                </c:pt>
                <c:pt idx="5084">
                  <c:v>6062.2550000000001</c:v>
                </c:pt>
                <c:pt idx="5085">
                  <c:v>6063.5119999999997</c:v>
                </c:pt>
                <c:pt idx="5086">
                  <c:v>6064.7079999999996</c:v>
                </c:pt>
                <c:pt idx="5087">
                  <c:v>6066.2529999999997</c:v>
                </c:pt>
                <c:pt idx="5088">
                  <c:v>6066.6059999999998</c:v>
                </c:pt>
                <c:pt idx="5089">
                  <c:v>6068.0709999999999</c:v>
                </c:pt>
                <c:pt idx="5090">
                  <c:v>6068.9949999999999</c:v>
                </c:pt>
                <c:pt idx="5091">
                  <c:v>6070.9560000000001</c:v>
                </c:pt>
                <c:pt idx="5092">
                  <c:v>6071.4350000000004</c:v>
                </c:pt>
                <c:pt idx="5093">
                  <c:v>6071.7359999999999</c:v>
                </c:pt>
                <c:pt idx="5094">
                  <c:v>6073.067</c:v>
                </c:pt>
                <c:pt idx="5095">
                  <c:v>6074.4780000000001</c:v>
                </c:pt>
                <c:pt idx="5096">
                  <c:v>6074.7979999999998</c:v>
                </c:pt>
                <c:pt idx="5097">
                  <c:v>6075.3059999999996</c:v>
                </c:pt>
                <c:pt idx="5098">
                  <c:v>6077.22</c:v>
                </c:pt>
                <c:pt idx="5099">
                  <c:v>6078.1620000000003</c:v>
                </c:pt>
                <c:pt idx="5100">
                  <c:v>6079.6559999999999</c:v>
                </c:pt>
                <c:pt idx="5101">
                  <c:v>6079.9610000000002</c:v>
                </c:pt>
                <c:pt idx="5102">
                  <c:v>6081.5249999999996</c:v>
                </c:pt>
                <c:pt idx="5103">
                  <c:v>6083.6059999999998</c:v>
                </c:pt>
                <c:pt idx="5104">
                  <c:v>6084.6289999999999</c:v>
                </c:pt>
                <c:pt idx="5105">
                  <c:v>6085.0969999999998</c:v>
                </c:pt>
                <c:pt idx="5106">
                  <c:v>6085.1959999999999</c:v>
                </c:pt>
                <c:pt idx="5107">
                  <c:v>6085.35</c:v>
                </c:pt>
                <c:pt idx="5108">
                  <c:v>6087.5680000000002</c:v>
                </c:pt>
                <c:pt idx="5109">
                  <c:v>6089.0060000000003</c:v>
                </c:pt>
                <c:pt idx="5110">
                  <c:v>6091.3789999999999</c:v>
                </c:pt>
                <c:pt idx="5111">
                  <c:v>6092.3109999999997</c:v>
                </c:pt>
                <c:pt idx="5112">
                  <c:v>6092.9160000000002</c:v>
                </c:pt>
                <c:pt idx="5113">
                  <c:v>6094.683</c:v>
                </c:pt>
                <c:pt idx="5114">
                  <c:v>6095.7479999999996</c:v>
                </c:pt>
                <c:pt idx="5115">
                  <c:v>6099.4260000000004</c:v>
                </c:pt>
                <c:pt idx="5116">
                  <c:v>6100.7340000000004</c:v>
                </c:pt>
                <c:pt idx="5117">
                  <c:v>6101.7979999999998</c:v>
                </c:pt>
                <c:pt idx="5118">
                  <c:v>6103.4380000000001</c:v>
                </c:pt>
                <c:pt idx="5119">
                  <c:v>6104.1689999999999</c:v>
                </c:pt>
                <c:pt idx="5120">
                  <c:v>6104.6440000000002</c:v>
                </c:pt>
                <c:pt idx="5121">
                  <c:v>6106.5410000000002</c:v>
                </c:pt>
                <c:pt idx="5122">
                  <c:v>6106.8670000000002</c:v>
                </c:pt>
                <c:pt idx="5123">
                  <c:v>6108.5529999999999</c:v>
                </c:pt>
                <c:pt idx="5124">
                  <c:v>6109.4669999999996</c:v>
                </c:pt>
                <c:pt idx="5125">
                  <c:v>6110.5590000000002</c:v>
                </c:pt>
                <c:pt idx="5126">
                  <c:v>6111.2839999999997</c:v>
                </c:pt>
                <c:pt idx="5127">
                  <c:v>6112.4620000000004</c:v>
                </c:pt>
                <c:pt idx="5128">
                  <c:v>6115.4960000000001</c:v>
                </c:pt>
                <c:pt idx="5129">
                  <c:v>6116.027</c:v>
                </c:pt>
                <c:pt idx="5130">
                  <c:v>6116.2120000000004</c:v>
                </c:pt>
                <c:pt idx="5131">
                  <c:v>6116.3720000000003</c:v>
                </c:pt>
                <c:pt idx="5132">
                  <c:v>6117.9859999999999</c:v>
                </c:pt>
                <c:pt idx="5133">
                  <c:v>6118.3990000000003</c:v>
                </c:pt>
                <c:pt idx="5134">
                  <c:v>6120.2809999999999</c:v>
                </c:pt>
                <c:pt idx="5135">
                  <c:v>6120.7709999999997</c:v>
                </c:pt>
                <c:pt idx="5136">
                  <c:v>6121.5249999999996</c:v>
                </c:pt>
                <c:pt idx="5137">
                  <c:v>6123.1419999999998</c:v>
                </c:pt>
                <c:pt idx="5138">
                  <c:v>6125.5140000000001</c:v>
                </c:pt>
                <c:pt idx="5139">
                  <c:v>6127.5550000000003</c:v>
                </c:pt>
                <c:pt idx="5140">
                  <c:v>6127.8850000000002</c:v>
                </c:pt>
                <c:pt idx="5141">
                  <c:v>6128.1</c:v>
                </c:pt>
                <c:pt idx="5142">
                  <c:v>6129.1049999999996</c:v>
                </c:pt>
                <c:pt idx="5143">
                  <c:v>6130.2569999999996</c:v>
                </c:pt>
                <c:pt idx="5144">
                  <c:v>6132.009</c:v>
                </c:pt>
                <c:pt idx="5145">
                  <c:v>6132.6279999999997</c:v>
                </c:pt>
                <c:pt idx="5146">
                  <c:v>6133.5839999999998</c:v>
                </c:pt>
                <c:pt idx="5147">
                  <c:v>6135</c:v>
                </c:pt>
                <c:pt idx="5148">
                  <c:v>6135.9189999999999</c:v>
                </c:pt>
                <c:pt idx="5149">
                  <c:v>6137.3720000000003</c:v>
                </c:pt>
                <c:pt idx="5150">
                  <c:v>6139.6130000000003</c:v>
                </c:pt>
                <c:pt idx="5151">
                  <c:v>6139.7430000000004</c:v>
                </c:pt>
                <c:pt idx="5152">
                  <c:v>6139.8280000000004</c:v>
                </c:pt>
                <c:pt idx="5153">
                  <c:v>6140.223</c:v>
                </c:pt>
                <c:pt idx="5154">
                  <c:v>6142.1149999999998</c:v>
                </c:pt>
                <c:pt idx="5155">
                  <c:v>6143.7370000000001</c:v>
                </c:pt>
                <c:pt idx="5156">
                  <c:v>6145.643</c:v>
                </c:pt>
                <c:pt idx="5157">
                  <c:v>6147.6469999999999</c:v>
                </c:pt>
                <c:pt idx="5158">
                  <c:v>6149.23</c:v>
                </c:pt>
                <c:pt idx="5159">
                  <c:v>6151.3419999999996</c:v>
                </c:pt>
                <c:pt idx="5160">
                  <c:v>6151.5559999999996</c:v>
                </c:pt>
                <c:pt idx="5161">
                  <c:v>6151.6009999999997</c:v>
                </c:pt>
                <c:pt idx="5162">
                  <c:v>6151.6719999999996</c:v>
                </c:pt>
                <c:pt idx="5163">
                  <c:v>6153.973</c:v>
                </c:pt>
                <c:pt idx="5164">
                  <c:v>6155.4650000000001</c:v>
                </c:pt>
                <c:pt idx="5165">
                  <c:v>6156.3450000000003</c:v>
                </c:pt>
                <c:pt idx="5166">
                  <c:v>6158.7160000000003</c:v>
                </c:pt>
                <c:pt idx="5167">
                  <c:v>6162.46</c:v>
                </c:pt>
                <c:pt idx="5168">
                  <c:v>6163.73</c:v>
                </c:pt>
                <c:pt idx="5169">
                  <c:v>6165.8310000000001</c:v>
                </c:pt>
                <c:pt idx="5170">
                  <c:v>6168.183</c:v>
                </c:pt>
                <c:pt idx="5171">
                  <c:v>6168.2030000000004</c:v>
                </c:pt>
                <c:pt idx="5172">
                  <c:v>6169.759</c:v>
                </c:pt>
                <c:pt idx="5173">
                  <c:v>6170.5739999999996</c:v>
                </c:pt>
                <c:pt idx="5174">
                  <c:v>6171.1030000000001</c:v>
                </c:pt>
                <c:pt idx="5175">
                  <c:v>6173.5789999999997</c:v>
                </c:pt>
                <c:pt idx="5176">
                  <c:v>6175.0119999999997</c:v>
                </c:pt>
                <c:pt idx="5177">
                  <c:v>6175.317</c:v>
                </c:pt>
                <c:pt idx="5178">
                  <c:v>6175.7889999999998</c:v>
                </c:pt>
                <c:pt idx="5179">
                  <c:v>6178.9210000000003</c:v>
                </c:pt>
                <c:pt idx="5180">
                  <c:v>6180.0609999999997</c:v>
                </c:pt>
                <c:pt idx="5181">
                  <c:v>6181.8180000000002</c:v>
                </c:pt>
                <c:pt idx="5182">
                  <c:v>6182.4319999999998</c:v>
                </c:pt>
                <c:pt idx="5183">
                  <c:v>6184.6980000000003</c:v>
                </c:pt>
                <c:pt idx="5184">
                  <c:v>6184.8040000000001</c:v>
                </c:pt>
                <c:pt idx="5185">
                  <c:v>6186.74</c:v>
                </c:pt>
                <c:pt idx="5186">
                  <c:v>6187.1750000000002</c:v>
                </c:pt>
                <c:pt idx="5187">
                  <c:v>6189.5469999999996</c:v>
                </c:pt>
                <c:pt idx="5188">
                  <c:v>6191.9189999999999</c:v>
                </c:pt>
                <c:pt idx="5189">
                  <c:v>6193.8770000000004</c:v>
                </c:pt>
                <c:pt idx="5190">
                  <c:v>6194.29</c:v>
                </c:pt>
                <c:pt idx="5191">
                  <c:v>6194.5590000000002</c:v>
                </c:pt>
                <c:pt idx="5192">
                  <c:v>6195.817</c:v>
                </c:pt>
                <c:pt idx="5193">
                  <c:v>6196.6620000000003</c:v>
                </c:pt>
                <c:pt idx="5194">
                  <c:v>6198.4679999999998</c:v>
                </c:pt>
                <c:pt idx="5195">
                  <c:v>6199.0330000000004</c:v>
                </c:pt>
                <c:pt idx="5196">
                  <c:v>6199.9049999999997</c:v>
                </c:pt>
                <c:pt idx="5197">
                  <c:v>6201.4049999999997</c:v>
                </c:pt>
                <c:pt idx="5198">
                  <c:v>6202.3770000000004</c:v>
                </c:pt>
                <c:pt idx="5199">
                  <c:v>6203.7759999999998</c:v>
                </c:pt>
                <c:pt idx="5200">
                  <c:v>6205.9350000000004</c:v>
                </c:pt>
                <c:pt idx="5201">
                  <c:v>6206.2870000000003</c:v>
                </c:pt>
                <c:pt idx="5202">
                  <c:v>6208.52</c:v>
                </c:pt>
                <c:pt idx="5203">
                  <c:v>6210.8919999999998</c:v>
                </c:pt>
                <c:pt idx="5204">
                  <c:v>6211.9639999999999</c:v>
                </c:pt>
                <c:pt idx="5205">
                  <c:v>6213.893</c:v>
                </c:pt>
                <c:pt idx="5206">
                  <c:v>6214.3310000000001</c:v>
                </c:pt>
                <c:pt idx="5207">
                  <c:v>6215.7169999999996</c:v>
                </c:pt>
                <c:pt idx="5208">
                  <c:v>6216.335</c:v>
                </c:pt>
                <c:pt idx="5209">
                  <c:v>6217.9470000000001</c:v>
                </c:pt>
                <c:pt idx="5210">
                  <c:v>6218.201</c:v>
                </c:pt>
                <c:pt idx="5211">
                  <c:v>6219.9260000000004</c:v>
                </c:pt>
                <c:pt idx="5212">
                  <c:v>6220.6850000000004</c:v>
                </c:pt>
                <c:pt idx="5213">
                  <c:v>6222.3879999999999</c:v>
                </c:pt>
                <c:pt idx="5214">
                  <c:v>6223.08</c:v>
                </c:pt>
                <c:pt idx="5215">
                  <c:v>6223.1689999999999</c:v>
                </c:pt>
                <c:pt idx="5216">
                  <c:v>6223.518</c:v>
                </c:pt>
                <c:pt idx="5217">
                  <c:v>6224.4260000000004</c:v>
                </c:pt>
                <c:pt idx="5218">
                  <c:v>6227.1090000000004</c:v>
                </c:pt>
                <c:pt idx="5219">
                  <c:v>6228.1369999999997</c:v>
                </c:pt>
                <c:pt idx="5220">
                  <c:v>6230.4449999999997</c:v>
                </c:pt>
                <c:pt idx="5221">
                  <c:v>6230.6220000000003</c:v>
                </c:pt>
                <c:pt idx="5222">
                  <c:v>6230.7</c:v>
                </c:pt>
                <c:pt idx="5223">
                  <c:v>6233.1059999999998</c:v>
                </c:pt>
                <c:pt idx="5224">
                  <c:v>6237.384</c:v>
                </c:pt>
                <c:pt idx="5225">
                  <c:v>6237.8819999999996</c:v>
                </c:pt>
                <c:pt idx="5226">
                  <c:v>6238.0739999999996</c:v>
                </c:pt>
                <c:pt idx="5227">
                  <c:v>6238.5020000000004</c:v>
                </c:pt>
                <c:pt idx="5228">
                  <c:v>6241.4740000000002</c:v>
                </c:pt>
                <c:pt idx="5229">
                  <c:v>6243.0420000000004</c:v>
                </c:pt>
                <c:pt idx="5230">
                  <c:v>6243.8630000000003</c:v>
                </c:pt>
                <c:pt idx="5231">
                  <c:v>6245.0649999999996</c:v>
                </c:pt>
                <c:pt idx="5232">
                  <c:v>6245.5259999999998</c:v>
                </c:pt>
                <c:pt idx="5233">
                  <c:v>6246.56</c:v>
                </c:pt>
                <c:pt idx="5234">
                  <c:v>6248.01</c:v>
                </c:pt>
                <c:pt idx="5235">
                  <c:v>6248.6559999999999</c:v>
                </c:pt>
                <c:pt idx="5236">
                  <c:v>6250.3419999999996</c:v>
                </c:pt>
                <c:pt idx="5237">
                  <c:v>6250.4939999999997</c:v>
                </c:pt>
                <c:pt idx="5238">
                  <c:v>6252.2479999999996</c:v>
                </c:pt>
                <c:pt idx="5239">
                  <c:v>6254.6170000000002</c:v>
                </c:pt>
                <c:pt idx="5240">
                  <c:v>6255.4620000000004</c:v>
                </c:pt>
                <c:pt idx="5241">
                  <c:v>6255.8389999999999</c:v>
                </c:pt>
                <c:pt idx="5242">
                  <c:v>6256.8209999999999</c:v>
                </c:pt>
                <c:pt idx="5243">
                  <c:v>6257.9459999999999</c:v>
                </c:pt>
                <c:pt idx="5244">
                  <c:v>6260.43</c:v>
                </c:pt>
                <c:pt idx="5245">
                  <c:v>6262.674</c:v>
                </c:pt>
                <c:pt idx="5246">
                  <c:v>6262.9139999999998</c:v>
                </c:pt>
                <c:pt idx="5247">
                  <c:v>6265.3980000000001</c:v>
                </c:pt>
                <c:pt idx="5248">
                  <c:v>6266.6120000000001</c:v>
                </c:pt>
                <c:pt idx="5249">
                  <c:v>6267.8819999999996</c:v>
                </c:pt>
                <c:pt idx="5250">
                  <c:v>6269.78</c:v>
                </c:pt>
                <c:pt idx="5251">
                  <c:v>6270.2039999999997</c:v>
                </c:pt>
                <c:pt idx="5252">
                  <c:v>6270.366</c:v>
                </c:pt>
                <c:pt idx="5253">
                  <c:v>6270.7309999999998</c:v>
                </c:pt>
                <c:pt idx="5254">
                  <c:v>6272.85</c:v>
                </c:pt>
                <c:pt idx="5255">
                  <c:v>6273.7950000000001</c:v>
                </c:pt>
                <c:pt idx="5256">
                  <c:v>6276.259</c:v>
                </c:pt>
                <c:pt idx="5257">
                  <c:v>6277.3860000000004</c:v>
                </c:pt>
                <c:pt idx="5258">
                  <c:v>6277.8180000000002</c:v>
                </c:pt>
                <c:pt idx="5259">
                  <c:v>6278.2659999999996</c:v>
                </c:pt>
                <c:pt idx="5260">
                  <c:v>6278.7879999999996</c:v>
                </c:pt>
                <c:pt idx="5261">
                  <c:v>6280.3029999999999</c:v>
                </c:pt>
                <c:pt idx="5262">
                  <c:v>6280.9780000000001</c:v>
                </c:pt>
                <c:pt idx="5263">
                  <c:v>6282.7380000000003</c:v>
                </c:pt>
                <c:pt idx="5264">
                  <c:v>6282.7870000000003</c:v>
                </c:pt>
                <c:pt idx="5265">
                  <c:v>6284.5690000000004</c:v>
                </c:pt>
                <c:pt idx="5266">
                  <c:v>6285.2709999999997</c:v>
                </c:pt>
                <c:pt idx="5267">
                  <c:v>6286.8450000000003</c:v>
                </c:pt>
                <c:pt idx="5268">
                  <c:v>6287.7550000000001</c:v>
                </c:pt>
                <c:pt idx="5269">
                  <c:v>6288.16</c:v>
                </c:pt>
                <c:pt idx="5270">
                  <c:v>6289.2169999999996</c:v>
                </c:pt>
                <c:pt idx="5271">
                  <c:v>6290.2389999999996</c:v>
                </c:pt>
                <c:pt idx="5272">
                  <c:v>6291.7510000000002</c:v>
                </c:pt>
                <c:pt idx="5273">
                  <c:v>6295.2070000000003</c:v>
                </c:pt>
                <c:pt idx="5274">
                  <c:v>6295.3419999999996</c:v>
                </c:pt>
                <c:pt idx="5275">
                  <c:v>6295.6959999999999</c:v>
                </c:pt>
                <c:pt idx="5276">
                  <c:v>6297.6909999999998</c:v>
                </c:pt>
                <c:pt idx="5277">
                  <c:v>6298.9340000000002</c:v>
                </c:pt>
                <c:pt idx="5278">
                  <c:v>6300.1750000000002</c:v>
                </c:pt>
                <c:pt idx="5279">
                  <c:v>6302.1750000000002</c:v>
                </c:pt>
                <c:pt idx="5280">
                  <c:v>6302.5249999999996</c:v>
                </c:pt>
                <c:pt idx="5281">
                  <c:v>6302.6589999999997</c:v>
                </c:pt>
                <c:pt idx="5282">
                  <c:v>6302.96</c:v>
                </c:pt>
                <c:pt idx="5283">
                  <c:v>6305.143</c:v>
                </c:pt>
                <c:pt idx="5284">
                  <c:v>6306.116</c:v>
                </c:pt>
                <c:pt idx="5285">
                  <c:v>6307.6270000000004</c:v>
                </c:pt>
                <c:pt idx="5286">
                  <c:v>6308.6540000000005</c:v>
                </c:pt>
                <c:pt idx="5287">
                  <c:v>6309.7079999999996</c:v>
                </c:pt>
                <c:pt idx="5288">
                  <c:v>6310.1109999999999</c:v>
                </c:pt>
                <c:pt idx="5289">
                  <c:v>6311.0169999999998</c:v>
                </c:pt>
                <c:pt idx="5290">
                  <c:v>6311.4390000000003</c:v>
                </c:pt>
                <c:pt idx="5291">
                  <c:v>6312.6859999999997</c:v>
                </c:pt>
                <c:pt idx="5292">
                  <c:v>6313.1980000000003</c:v>
                </c:pt>
                <c:pt idx="5293">
                  <c:v>6314.085</c:v>
                </c:pt>
                <c:pt idx="5294">
                  <c:v>6315.3630000000003</c:v>
                </c:pt>
                <c:pt idx="5295">
                  <c:v>6316.5940000000001</c:v>
                </c:pt>
                <c:pt idx="5296">
                  <c:v>6318.0410000000002</c:v>
                </c:pt>
                <c:pt idx="5297">
                  <c:v>6319.99</c:v>
                </c:pt>
                <c:pt idx="5298">
                  <c:v>6323.3680000000004</c:v>
                </c:pt>
                <c:pt idx="5299">
                  <c:v>6323.3860000000004</c:v>
                </c:pt>
                <c:pt idx="5300">
                  <c:v>6323.3969999999999</c:v>
                </c:pt>
                <c:pt idx="5301">
                  <c:v>6323.4359999999997</c:v>
                </c:pt>
                <c:pt idx="5302">
                  <c:v>6326.0739999999996</c:v>
                </c:pt>
                <c:pt idx="5303">
                  <c:v>6326.7820000000002</c:v>
                </c:pt>
                <c:pt idx="5304">
                  <c:v>6328.009</c:v>
                </c:pt>
                <c:pt idx="5305">
                  <c:v>6328.7520000000004</c:v>
                </c:pt>
                <c:pt idx="5306">
                  <c:v>6332.65</c:v>
                </c:pt>
                <c:pt idx="5307">
                  <c:v>6336.0950000000003</c:v>
                </c:pt>
                <c:pt idx="5308">
                  <c:v>6336.7849999999999</c:v>
                </c:pt>
                <c:pt idx="5309">
                  <c:v>6336.9709999999995</c:v>
                </c:pt>
                <c:pt idx="5310">
                  <c:v>6337.2920000000004</c:v>
                </c:pt>
                <c:pt idx="5311">
                  <c:v>6339.4629999999997</c:v>
                </c:pt>
                <c:pt idx="5312">
                  <c:v>6340.3670000000002</c:v>
                </c:pt>
                <c:pt idx="5313">
                  <c:v>6342.1409999999996</c:v>
                </c:pt>
                <c:pt idx="5314">
                  <c:v>6342.9040000000005</c:v>
                </c:pt>
                <c:pt idx="5315">
                  <c:v>6343.7629999999999</c:v>
                </c:pt>
                <c:pt idx="5316">
                  <c:v>6344.8190000000004</c:v>
                </c:pt>
                <c:pt idx="5317">
                  <c:v>6346.5739999999996</c:v>
                </c:pt>
                <c:pt idx="5318">
                  <c:v>6347.1589999999997</c:v>
                </c:pt>
                <c:pt idx="5319">
                  <c:v>6347.4970000000003</c:v>
                </c:pt>
                <c:pt idx="5320">
                  <c:v>6348.7539999999999</c:v>
                </c:pt>
                <c:pt idx="5321">
                  <c:v>6350.174</c:v>
                </c:pt>
                <c:pt idx="5322">
                  <c:v>6350.5550000000003</c:v>
                </c:pt>
                <c:pt idx="5323">
                  <c:v>6351.2150000000001</c:v>
                </c:pt>
                <c:pt idx="5324">
                  <c:v>6352.8519999999999</c:v>
                </c:pt>
                <c:pt idx="5325">
                  <c:v>6353.951</c:v>
                </c:pt>
                <c:pt idx="5326">
                  <c:v>6355.53</c:v>
                </c:pt>
                <c:pt idx="5327">
                  <c:v>6355.857</c:v>
                </c:pt>
                <c:pt idx="5328">
                  <c:v>6357.348</c:v>
                </c:pt>
                <c:pt idx="5329">
                  <c:v>6358.2079999999996</c:v>
                </c:pt>
                <c:pt idx="5330">
                  <c:v>6360.4979999999996</c:v>
                </c:pt>
                <c:pt idx="5331">
                  <c:v>6360.8850000000002</c:v>
                </c:pt>
                <c:pt idx="5332">
                  <c:v>6363.5630000000001</c:v>
                </c:pt>
                <c:pt idx="5333">
                  <c:v>6364.14</c:v>
                </c:pt>
                <c:pt idx="5334">
                  <c:v>6365.1390000000001</c:v>
                </c:pt>
                <c:pt idx="5335">
                  <c:v>6366.241</c:v>
                </c:pt>
                <c:pt idx="5336">
                  <c:v>6367.5360000000001</c:v>
                </c:pt>
                <c:pt idx="5337">
                  <c:v>6368.9189999999999</c:v>
                </c:pt>
                <c:pt idx="5338">
                  <c:v>6369.78</c:v>
                </c:pt>
                <c:pt idx="5339">
                  <c:v>6370.9319999999998</c:v>
                </c:pt>
                <c:pt idx="5340">
                  <c:v>6371.5969999999998</c:v>
                </c:pt>
                <c:pt idx="5341">
                  <c:v>6374.0730000000003</c:v>
                </c:pt>
                <c:pt idx="5342">
                  <c:v>6374.2740000000003</c:v>
                </c:pt>
                <c:pt idx="5343">
                  <c:v>6374.4219999999996</c:v>
                </c:pt>
                <c:pt idx="5344">
                  <c:v>6376.9520000000002</c:v>
                </c:pt>
                <c:pt idx="5345">
                  <c:v>6379.0630000000001</c:v>
                </c:pt>
                <c:pt idx="5346">
                  <c:v>6382.308</c:v>
                </c:pt>
                <c:pt idx="5347">
                  <c:v>6383.7039999999997</c:v>
                </c:pt>
                <c:pt idx="5348">
                  <c:v>6384.5169999999998</c:v>
                </c:pt>
                <c:pt idx="5349">
                  <c:v>6384.9849999999997</c:v>
                </c:pt>
                <c:pt idx="5350">
                  <c:v>6386.7330000000002</c:v>
                </c:pt>
                <c:pt idx="5351">
                  <c:v>6387.6629999999996</c:v>
                </c:pt>
                <c:pt idx="5352">
                  <c:v>6387.9129999999996</c:v>
                </c:pt>
                <c:pt idx="5353">
                  <c:v>6388.3450000000003</c:v>
                </c:pt>
                <c:pt idx="5354">
                  <c:v>6390.3410000000003</c:v>
                </c:pt>
                <c:pt idx="5355">
                  <c:v>6391.3090000000002</c:v>
                </c:pt>
                <c:pt idx="5356">
                  <c:v>6392.9870000000001</c:v>
                </c:pt>
                <c:pt idx="5357">
                  <c:v>6393.0190000000002</c:v>
                </c:pt>
                <c:pt idx="5358">
                  <c:v>6397.6279999999997</c:v>
                </c:pt>
                <c:pt idx="5359">
                  <c:v>6398.1009999999997</c:v>
                </c:pt>
                <c:pt idx="5360">
                  <c:v>6398.375</c:v>
                </c:pt>
                <c:pt idx="5361">
                  <c:v>6399.393</c:v>
                </c:pt>
                <c:pt idx="5362">
                  <c:v>6401.0519999999997</c:v>
                </c:pt>
                <c:pt idx="5363">
                  <c:v>6401.4319999999998</c:v>
                </c:pt>
                <c:pt idx="5364">
                  <c:v>6401.4979999999996</c:v>
                </c:pt>
                <c:pt idx="5365">
                  <c:v>6402.2690000000002</c:v>
                </c:pt>
                <c:pt idx="5366">
                  <c:v>6404.8940000000002</c:v>
                </c:pt>
                <c:pt idx="5367">
                  <c:v>6406.4080000000004</c:v>
                </c:pt>
                <c:pt idx="5368">
                  <c:v>6406.9110000000001</c:v>
                </c:pt>
                <c:pt idx="5369">
                  <c:v>6408.29</c:v>
                </c:pt>
                <c:pt idx="5370">
                  <c:v>6409.085</c:v>
                </c:pt>
                <c:pt idx="5371">
                  <c:v>6411.5519999999997</c:v>
                </c:pt>
                <c:pt idx="5372">
                  <c:v>6411.6859999999997</c:v>
                </c:pt>
                <c:pt idx="5373">
                  <c:v>6411.7629999999999</c:v>
                </c:pt>
                <c:pt idx="5374">
                  <c:v>6412.0519999999997</c:v>
                </c:pt>
                <c:pt idx="5375">
                  <c:v>6414.4409999999998</c:v>
                </c:pt>
                <c:pt idx="5376">
                  <c:v>6415.0820000000003</c:v>
                </c:pt>
                <c:pt idx="5377">
                  <c:v>6417.1189999999997</c:v>
                </c:pt>
                <c:pt idx="5378">
                  <c:v>6418.4780000000001</c:v>
                </c:pt>
                <c:pt idx="5379">
                  <c:v>6419.7969999999996</c:v>
                </c:pt>
                <c:pt idx="5380">
                  <c:v>6420.8339999999998</c:v>
                </c:pt>
                <c:pt idx="5381">
                  <c:v>6421.875</c:v>
                </c:pt>
                <c:pt idx="5382">
                  <c:v>6422.4750000000004</c:v>
                </c:pt>
                <c:pt idx="5383">
                  <c:v>6424.7110000000002</c:v>
                </c:pt>
                <c:pt idx="5384">
                  <c:v>6425.152</c:v>
                </c:pt>
                <c:pt idx="5385">
                  <c:v>6425.4759999999997</c:v>
                </c:pt>
                <c:pt idx="5386">
                  <c:v>6428.6670000000004</c:v>
                </c:pt>
                <c:pt idx="5387">
                  <c:v>6430.5079999999998</c:v>
                </c:pt>
                <c:pt idx="5388">
                  <c:v>6432.0630000000001</c:v>
                </c:pt>
                <c:pt idx="5389">
                  <c:v>6433.1859999999997</c:v>
                </c:pt>
                <c:pt idx="5390">
                  <c:v>6433.9840000000004</c:v>
                </c:pt>
                <c:pt idx="5391">
                  <c:v>6435.3559999999998</c:v>
                </c:pt>
                <c:pt idx="5392">
                  <c:v>6435.6189999999997</c:v>
                </c:pt>
                <c:pt idx="5393">
                  <c:v>6437.9480000000003</c:v>
                </c:pt>
                <c:pt idx="5394">
                  <c:v>6440.1040000000003</c:v>
                </c:pt>
                <c:pt idx="5395">
                  <c:v>6440.277</c:v>
                </c:pt>
                <c:pt idx="5396">
                  <c:v>6440.4859999999999</c:v>
                </c:pt>
                <c:pt idx="5397">
                  <c:v>6442.6059999999998</c:v>
                </c:pt>
                <c:pt idx="5398">
                  <c:v>6444.37</c:v>
                </c:pt>
                <c:pt idx="5399">
                  <c:v>6444.9359999999997</c:v>
                </c:pt>
                <c:pt idx="5400">
                  <c:v>6445.616</c:v>
                </c:pt>
                <c:pt idx="5401">
                  <c:v>6448.6360000000004</c:v>
                </c:pt>
                <c:pt idx="5402">
                  <c:v>6449.5940000000001</c:v>
                </c:pt>
                <c:pt idx="5403">
                  <c:v>6450.7449999999999</c:v>
                </c:pt>
                <c:pt idx="5404">
                  <c:v>6451.9229999999998</c:v>
                </c:pt>
                <c:pt idx="5405">
                  <c:v>6452.9030000000002</c:v>
                </c:pt>
                <c:pt idx="5406">
                  <c:v>6454.2520000000004</c:v>
                </c:pt>
                <c:pt idx="5407">
                  <c:v>6455.875</c:v>
                </c:pt>
                <c:pt idx="5408">
                  <c:v>6456.5820000000003</c:v>
                </c:pt>
                <c:pt idx="5409">
                  <c:v>6457.1689999999999</c:v>
                </c:pt>
                <c:pt idx="5410">
                  <c:v>6458.9110000000001</c:v>
                </c:pt>
                <c:pt idx="5411">
                  <c:v>6460.2860000000001</c:v>
                </c:pt>
                <c:pt idx="5412">
                  <c:v>6461.0039999999999</c:v>
                </c:pt>
                <c:pt idx="5413">
                  <c:v>6461.24</c:v>
                </c:pt>
                <c:pt idx="5414">
                  <c:v>6461.4359999999997</c:v>
                </c:pt>
                <c:pt idx="5415">
                  <c:v>6463.5659999999998</c:v>
                </c:pt>
                <c:pt idx="5416">
                  <c:v>6465.7020000000002</c:v>
                </c:pt>
                <c:pt idx="5417">
                  <c:v>6465.8980000000001</c:v>
                </c:pt>
                <c:pt idx="5418">
                  <c:v>6466.134</c:v>
                </c:pt>
                <c:pt idx="5419">
                  <c:v>6468.2280000000001</c:v>
                </c:pt>
                <c:pt idx="5420">
                  <c:v>6469.9679999999998</c:v>
                </c:pt>
                <c:pt idx="5421">
                  <c:v>6470.5569999999998</c:v>
                </c:pt>
                <c:pt idx="5422">
                  <c:v>6471.2640000000001</c:v>
                </c:pt>
                <c:pt idx="5423">
                  <c:v>6472.8860000000004</c:v>
                </c:pt>
                <c:pt idx="5424">
                  <c:v>6474.2349999999997</c:v>
                </c:pt>
                <c:pt idx="5425">
                  <c:v>6475.2150000000001</c:v>
                </c:pt>
                <c:pt idx="5426">
                  <c:v>6476.3940000000002</c:v>
                </c:pt>
                <c:pt idx="5427">
                  <c:v>6477.5439999999999</c:v>
                </c:pt>
                <c:pt idx="5428">
                  <c:v>6478.5020000000004</c:v>
                </c:pt>
                <c:pt idx="5429">
                  <c:v>6481.5230000000001</c:v>
                </c:pt>
                <c:pt idx="5430">
                  <c:v>6482.2030000000004</c:v>
                </c:pt>
                <c:pt idx="5431">
                  <c:v>6482.768</c:v>
                </c:pt>
                <c:pt idx="5432">
                  <c:v>6486.8609999999999</c:v>
                </c:pt>
                <c:pt idx="5433">
                  <c:v>6487.0339999999997</c:v>
                </c:pt>
                <c:pt idx="5434">
                  <c:v>6488.9189999999999</c:v>
                </c:pt>
                <c:pt idx="5435">
                  <c:v>6491.3010000000004</c:v>
                </c:pt>
                <c:pt idx="5436">
                  <c:v>6491.7820000000002</c:v>
                </c:pt>
                <c:pt idx="5437">
                  <c:v>6493.8490000000002</c:v>
                </c:pt>
                <c:pt idx="5438">
                  <c:v>6495.567</c:v>
                </c:pt>
                <c:pt idx="5439">
                  <c:v>6496.1779999999999</c:v>
                </c:pt>
                <c:pt idx="5440">
                  <c:v>6496.9120000000003</c:v>
                </c:pt>
                <c:pt idx="5441">
                  <c:v>6498.5069999999996</c:v>
                </c:pt>
                <c:pt idx="5442">
                  <c:v>6499.8339999999998</c:v>
                </c:pt>
                <c:pt idx="5443">
                  <c:v>6500.8360000000002</c:v>
                </c:pt>
                <c:pt idx="5444">
                  <c:v>6502.0420000000004</c:v>
                </c:pt>
                <c:pt idx="5445">
                  <c:v>6503.1660000000002</c:v>
                </c:pt>
                <c:pt idx="5446">
                  <c:v>6504.1</c:v>
                </c:pt>
                <c:pt idx="5447">
                  <c:v>6507.1710000000003</c:v>
                </c:pt>
                <c:pt idx="5448">
                  <c:v>6507.8239999999996</c:v>
                </c:pt>
                <c:pt idx="5449">
                  <c:v>6508.366</c:v>
                </c:pt>
                <c:pt idx="5450">
                  <c:v>6512.3010000000004</c:v>
                </c:pt>
                <c:pt idx="5451">
                  <c:v>6512.482</c:v>
                </c:pt>
                <c:pt idx="5452">
                  <c:v>6512.6329999999998</c:v>
                </c:pt>
                <c:pt idx="5453">
                  <c:v>6514.2730000000001</c:v>
                </c:pt>
                <c:pt idx="5454">
                  <c:v>6516.8990000000003</c:v>
                </c:pt>
                <c:pt idx="5455">
                  <c:v>6517.1409999999996</c:v>
                </c:pt>
                <c:pt idx="5456">
                  <c:v>6517.4309999999996</c:v>
                </c:pt>
                <c:pt idx="5457">
                  <c:v>6517.4530000000004</c:v>
                </c:pt>
                <c:pt idx="5458">
                  <c:v>6519.47</c:v>
                </c:pt>
                <c:pt idx="5459">
                  <c:v>6521.1660000000002</c:v>
                </c:pt>
                <c:pt idx="5460">
                  <c:v>6521.799</c:v>
                </c:pt>
                <c:pt idx="5461">
                  <c:v>6522.56</c:v>
                </c:pt>
                <c:pt idx="5462">
                  <c:v>6525.4319999999998</c:v>
                </c:pt>
                <c:pt idx="5463">
                  <c:v>6526.4570000000003</c:v>
                </c:pt>
                <c:pt idx="5464">
                  <c:v>6527.69</c:v>
                </c:pt>
                <c:pt idx="5465">
                  <c:v>6528.7870000000003</c:v>
                </c:pt>
                <c:pt idx="5466">
                  <c:v>6529.6989999999996</c:v>
                </c:pt>
                <c:pt idx="5467">
                  <c:v>6531.116</c:v>
                </c:pt>
                <c:pt idx="5468">
                  <c:v>6532.8190000000004</c:v>
                </c:pt>
                <c:pt idx="5469">
                  <c:v>6533.4449999999997</c:v>
                </c:pt>
                <c:pt idx="5470">
                  <c:v>6535.7740000000003</c:v>
                </c:pt>
                <c:pt idx="5471">
                  <c:v>6537.9489999999996</c:v>
                </c:pt>
                <c:pt idx="5472">
                  <c:v>6538.1030000000001</c:v>
                </c:pt>
                <c:pt idx="5473">
                  <c:v>6538.2309999999998</c:v>
                </c:pt>
                <c:pt idx="5474">
                  <c:v>6542.4979999999996</c:v>
                </c:pt>
                <c:pt idx="5475">
                  <c:v>6542.7619999999997</c:v>
                </c:pt>
                <c:pt idx="5476">
                  <c:v>6543.0789999999997</c:v>
                </c:pt>
                <c:pt idx="5477">
                  <c:v>6545.0910000000003</c:v>
                </c:pt>
                <c:pt idx="5478">
                  <c:v>6546.7640000000001</c:v>
                </c:pt>
                <c:pt idx="5479">
                  <c:v>6547.42</c:v>
                </c:pt>
                <c:pt idx="5480">
                  <c:v>6548.2089999999998</c:v>
                </c:pt>
                <c:pt idx="5481">
                  <c:v>6549.0919999999996</c:v>
                </c:pt>
                <c:pt idx="5482">
                  <c:v>6549.7470000000003</c:v>
                </c:pt>
                <c:pt idx="5483">
                  <c:v>6551.125</c:v>
                </c:pt>
                <c:pt idx="5484">
                  <c:v>6552.0680000000002</c:v>
                </c:pt>
                <c:pt idx="5485">
                  <c:v>6553.085</c:v>
                </c:pt>
                <c:pt idx="5486">
                  <c:v>6554.3890000000001</c:v>
                </c:pt>
                <c:pt idx="5487">
                  <c:v>6555.598</c:v>
                </c:pt>
                <c:pt idx="5488">
                  <c:v>6556.71</c:v>
                </c:pt>
                <c:pt idx="5489">
                  <c:v>6557.91</c:v>
                </c:pt>
                <c:pt idx="5490">
                  <c:v>6559.0309999999999</c:v>
                </c:pt>
                <c:pt idx="5491">
                  <c:v>6560.0709999999999</c:v>
                </c:pt>
                <c:pt idx="5492">
                  <c:v>6561.3530000000001</c:v>
                </c:pt>
                <c:pt idx="5493">
                  <c:v>6562.7340000000004</c:v>
                </c:pt>
                <c:pt idx="5494">
                  <c:v>6563.6729999999998</c:v>
                </c:pt>
                <c:pt idx="5495">
                  <c:v>6564.5439999999999</c:v>
                </c:pt>
                <c:pt idx="5496">
                  <c:v>6565.9949999999999</c:v>
                </c:pt>
                <c:pt idx="5497">
                  <c:v>6567.5590000000002</c:v>
                </c:pt>
                <c:pt idx="5498">
                  <c:v>6568.3149999999996</c:v>
                </c:pt>
                <c:pt idx="5499">
                  <c:v>6569.018</c:v>
                </c:pt>
                <c:pt idx="5500">
                  <c:v>6570.6369999999997</c:v>
                </c:pt>
                <c:pt idx="5501">
                  <c:v>6572.3829999999998</c:v>
                </c:pt>
                <c:pt idx="5502">
                  <c:v>6572.9579999999996</c:v>
                </c:pt>
                <c:pt idx="5503">
                  <c:v>6573.491</c:v>
                </c:pt>
                <c:pt idx="5504">
                  <c:v>6575.2790000000005</c:v>
                </c:pt>
                <c:pt idx="5505">
                  <c:v>6576.7129999999997</c:v>
                </c:pt>
                <c:pt idx="5506">
                  <c:v>6577.2070000000003</c:v>
                </c:pt>
                <c:pt idx="5507">
                  <c:v>6577.6</c:v>
                </c:pt>
                <c:pt idx="5508">
                  <c:v>6577.9639999999999</c:v>
                </c:pt>
                <c:pt idx="5509">
                  <c:v>6579.9210000000003</c:v>
                </c:pt>
                <c:pt idx="5510">
                  <c:v>6582.0320000000002</c:v>
                </c:pt>
                <c:pt idx="5511">
                  <c:v>6582.2420000000002</c:v>
                </c:pt>
                <c:pt idx="5512">
                  <c:v>6582.4369999999999</c:v>
                </c:pt>
                <c:pt idx="5513">
                  <c:v>6584.5630000000001</c:v>
                </c:pt>
                <c:pt idx="5514">
                  <c:v>6586.884</c:v>
                </c:pt>
                <c:pt idx="5515">
                  <c:v>6587.6040000000003</c:v>
                </c:pt>
                <c:pt idx="5516">
                  <c:v>6589.2049999999999</c:v>
                </c:pt>
                <c:pt idx="5517">
                  <c:v>6591.5259999999998</c:v>
                </c:pt>
                <c:pt idx="5518">
                  <c:v>6591.68</c:v>
                </c:pt>
                <c:pt idx="5519">
                  <c:v>6593.848</c:v>
                </c:pt>
                <c:pt idx="5520">
                  <c:v>6595.857</c:v>
                </c:pt>
                <c:pt idx="5521">
                  <c:v>6596.1689999999999</c:v>
                </c:pt>
                <c:pt idx="5522">
                  <c:v>6596.5050000000001</c:v>
                </c:pt>
                <c:pt idx="5523">
                  <c:v>6598.49</c:v>
                </c:pt>
                <c:pt idx="5524">
                  <c:v>6600.33</c:v>
                </c:pt>
                <c:pt idx="5525">
                  <c:v>6601.3289999999997</c:v>
                </c:pt>
                <c:pt idx="5526">
                  <c:v>6603.1319999999996</c:v>
                </c:pt>
                <c:pt idx="5527">
                  <c:v>6606.1530000000002</c:v>
                </c:pt>
                <c:pt idx="5528">
                  <c:v>6607.7740000000003</c:v>
                </c:pt>
                <c:pt idx="5529">
                  <c:v>6609.2759999999998</c:v>
                </c:pt>
                <c:pt idx="5530">
                  <c:v>6612.4160000000002</c:v>
                </c:pt>
                <c:pt idx="5531">
                  <c:v>6613.75</c:v>
                </c:pt>
                <c:pt idx="5532">
                  <c:v>6614.7370000000001</c:v>
                </c:pt>
                <c:pt idx="5533">
                  <c:v>6615.8019999999997</c:v>
                </c:pt>
                <c:pt idx="5534">
                  <c:v>6617.058</c:v>
                </c:pt>
                <c:pt idx="5535">
                  <c:v>6618.223</c:v>
                </c:pt>
                <c:pt idx="5536">
                  <c:v>6619.3789999999999</c:v>
                </c:pt>
                <c:pt idx="5537">
                  <c:v>6620.6270000000004</c:v>
                </c:pt>
                <c:pt idx="5538">
                  <c:v>6621.7</c:v>
                </c:pt>
                <c:pt idx="5539">
                  <c:v>6622.6959999999999</c:v>
                </c:pt>
                <c:pt idx="5540">
                  <c:v>6624.0219999999999</c:v>
                </c:pt>
                <c:pt idx="5541">
                  <c:v>6625.451</c:v>
                </c:pt>
                <c:pt idx="5542">
                  <c:v>6626.3429999999998</c:v>
                </c:pt>
                <c:pt idx="5543">
                  <c:v>6627.1689999999999</c:v>
                </c:pt>
                <c:pt idx="5544">
                  <c:v>6628.6639999999998</c:v>
                </c:pt>
                <c:pt idx="5545">
                  <c:v>6630.2749999999996</c:v>
                </c:pt>
                <c:pt idx="5546">
                  <c:v>6630.9849999999997</c:v>
                </c:pt>
                <c:pt idx="5547">
                  <c:v>6631.643</c:v>
                </c:pt>
                <c:pt idx="5548">
                  <c:v>6635.6270000000004</c:v>
                </c:pt>
                <c:pt idx="5549">
                  <c:v>6636.116</c:v>
                </c:pt>
                <c:pt idx="5550">
                  <c:v>6636.5889999999999</c:v>
                </c:pt>
                <c:pt idx="5551">
                  <c:v>6637.9480000000003</c:v>
                </c:pt>
                <c:pt idx="5552">
                  <c:v>6639.924</c:v>
                </c:pt>
                <c:pt idx="5553">
                  <c:v>6640.2690000000002</c:v>
                </c:pt>
                <c:pt idx="5554">
                  <c:v>6640.5889999999999</c:v>
                </c:pt>
                <c:pt idx="5555">
                  <c:v>6642.59</c:v>
                </c:pt>
                <c:pt idx="5556">
                  <c:v>6644.7489999999998</c:v>
                </c:pt>
                <c:pt idx="5557">
                  <c:v>6644.9110000000001</c:v>
                </c:pt>
                <c:pt idx="5558">
                  <c:v>6647.232</c:v>
                </c:pt>
                <c:pt idx="5559">
                  <c:v>6649.0590000000002</c:v>
                </c:pt>
                <c:pt idx="5560">
                  <c:v>6649.5349999999999</c:v>
                </c:pt>
                <c:pt idx="5561">
                  <c:v>6649.5529999999999</c:v>
                </c:pt>
                <c:pt idx="5562">
                  <c:v>6651.875</c:v>
                </c:pt>
                <c:pt idx="5563">
                  <c:v>6654.009</c:v>
                </c:pt>
                <c:pt idx="5564">
                  <c:v>6654.1949999999997</c:v>
                </c:pt>
                <c:pt idx="5565">
                  <c:v>6654.3969999999999</c:v>
                </c:pt>
                <c:pt idx="5566">
                  <c:v>6656.5169999999998</c:v>
                </c:pt>
                <c:pt idx="5567">
                  <c:v>6658.482</c:v>
                </c:pt>
                <c:pt idx="5568">
                  <c:v>6658.8379999999997</c:v>
                </c:pt>
                <c:pt idx="5569">
                  <c:v>6661.1589999999997</c:v>
                </c:pt>
                <c:pt idx="5570">
                  <c:v>6663.48</c:v>
                </c:pt>
                <c:pt idx="5571">
                  <c:v>6664.0460000000003</c:v>
                </c:pt>
                <c:pt idx="5572">
                  <c:v>6665.8010000000004</c:v>
                </c:pt>
                <c:pt idx="5573">
                  <c:v>6667.4279999999999</c:v>
                </c:pt>
                <c:pt idx="5574">
                  <c:v>6668.1220000000003</c:v>
                </c:pt>
                <c:pt idx="5575">
                  <c:v>6668.87</c:v>
                </c:pt>
                <c:pt idx="5576">
                  <c:v>6670.4430000000002</c:v>
                </c:pt>
                <c:pt idx="5577">
                  <c:v>6671.9009999999998</c:v>
                </c:pt>
                <c:pt idx="5578">
                  <c:v>6672.7640000000001</c:v>
                </c:pt>
                <c:pt idx="5579">
                  <c:v>6673.6949999999997</c:v>
                </c:pt>
                <c:pt idx="5580">
                  <c:v>6675.085</c:v>
                </c:pt>
                <c:pt idx="5581">
                  <c:v>6676.375</c:v>
                </c:pt>
                <c:pt idx="5582">
                  <c:v>6677.4059999999999</c:v>
                </c:pt>
                <c:pt idx="5583">
                  <c:v>6678.5190000000002</c:v>
                </c:pt>
                <c:pt idx="5584">
                  <c:v>6679.3490000000002</c:v>
                </c:pt>
                <c:pt idx="5585">
                  <c:v>6680.6779999999999</c:v>
                </c:pt>
                <c:pt idx="5586">
                  <c:v>6682.0950000000003</c:v>
                </c:pt>
                <c:pt idx="5587">
                  <c:v>6684.1769999999997</c:v>
                </c:pt>
                <c:pt idx="5588">
                  <c:v>6684.4560000000001</c:v>
                </c:pt>
                <c:pt idx="5589">
                  <c:v>6684.6459999999997</c:v>
                </c:pt>
                <c:pt idx="5590">
                  <c:v>6685.643</c:v>
                </c:pt>
                <c:pt idx="5591">
                  <c:v>6686.817</c:v>
                </c:pt>
                <c:pt idx="5592">
                  <c:v>6688.6130000000003</c:v>
                </c:pt>
                <c:pt idx="5593">
                  <c:v>6689.1779999999999</c:v>
                </c:pt>
                <c:pt idx="5594">
                  <c:v>6690.009</c:v>
                </c:pt>
                <c:pt idx="5595">
                  <c:v>6691.5389999999998</c:v>
                </c:pt>
                <c:pt idx="5596">
                  <c:v>6692.58</c:v>
                </c:pt>
                <c:pt idx="5597">
                  <c:v>6693.9</c:v>
                </c:pt>
                <c:pt idx="5598">
                  <c:v>6695.84</c:v>
                </c:pt>
                <c:pt idx="5599">
                  <c:v>6696.5479999999998</c:v>
                </c:pt>
                <c:pt idx="5600">
                  <c:v>6698.0540000000001</c:v>
                </c:pt>
                <c:pt idx="5601">
                  <c:v>6698.6220000000003</c:v>
                </c:pt>
                <c:pt idx="5602">
                  <c:v>6700.9830000000002</c:v>
                </c:pt>
                <c:pt idx="5603">
                  <c:v>6701.6710000000003</c:v>
                </c:pt>
                <c:pt idx="5604">
                  <c:v>6703.3440000000001</c:v>
                </c:pt>
                <c:pt idx="5605">
                  <c:v>6703.3860000000004</c:v>
                </c:pt>
                <c:pt idx="5606">
                  <c:v>6704.482</c:v>
                </c:pt>
                <c:pt idx="5607">
                  <c:v>6705.7049999999999</c:v>
                </c:pt>
                <c:pt idx="5608">
                  <c:v>6707.5029999999997</c:v>
                </c:pt>
                <c:pt idx="5609">
                  <c:v>6708.0659999999998</c:v>
                </c:pt>
                <c:pt idx="5610">
                  <c:v>6708.45</c:v>
                </c:pt>
                <c:pt idx="5611">
                  <c:v>6710.4269999999997</c:v>
                </c:pt>
                <c:pt idx="5612">
                  <c:v>6710.4639999999999</c:v>
                </c:pt>
                <c:pt idx="5613">
                  <c:v>6712.4170000000004</c:v>
                </c:pt>
                <c:pt idx="5614">
                  <c:v>6713.335</c:v>
                </c:pt>
                <c:pt idx="5615">
                  <c:v>6715.1490000000003</c:v>
                </c:pt>
                <c:pt idx="5616">
                  <c:v>6716.384</c:v>
                </c:pt>
                <c:pt idx="5617">
                  <c:v>6717.51</c:v>
                </c:pt>
                <c:pt idx="5618">
                  <c:v>6719.1660000000002</c:v>
                </c:pt>
                <c:pt idx="5619">
                  <c:v>6719.8720000000003</c:v>
                </c:pt>
                <c:pt idx="5620">
                  <c:v>6720.3519999999999</c:v>
                </c:pt>
                <c:pt idx="5621">
                  <c:v>6722.232</c:v>
                </c:pt>
                <c:pt idx="5622">
                  <c:v>6724.3190000000004</c:v>
                </c:pt>
                <c:pt idx="5623">
                  <c:v>6724.5929999999998</c:v>
                </c:pt>
                <c:pt idx="5624">
                  <c:v>6724.9970000000003</c:v>
                </c:pt>
                <c:pt idx="5625">
                  <c:v>6726.9549999999999</c:v>
                </c:pt>
                <c:pt idx="5626">
                  <c:v>6728.2860000000001</c:v>
                </c:pt>
                <c:pt idx="5627">
                  <c:v>6729.3149999999996</c:v>
                </c:pt>
                <c:pt idx="5628">
                  <c:v>6730.8289999999997</c:v>
                </c:pt>
                <c:pt idx="5629">
                  <c:v>6731.6760000000004</c:v>
                </c:pt>
                <c:pt idx="5630">
                  <c:v>6732.2529999999997</c:v>
                </c:pt>
                <c:pt idx="5631">
                  <c:v>6734.0379999999996</c:v>
                </c:pt>
                <c:pt idx="5632">
                  <c:v>6735.2860000000001</c:v>
                </c:pt>
                <c:pt idx="5633">
                  <c:v>6736.2209999999995</c:v>
                </c:pt>
                <c:pt idx="5634">
                  <c:v>6736.3980000000001</c:v>
                </c:pt>
                <c:pt idx="5635">
                  <c:v>6736.66</c:v>
                </c:pt>
                <c:pt idx="5636">
                  <c:v>6740.1880000000001</c:v>
                </c:pt>
                <c:pt idx="5637">
                  <c:v>6741.1210000000001</c:v>
                </c:pt>
                <c:pt idx="5638">
                  <c:v>6742.4920000000002</c:v>
                </c:pt>
                <c:pt idx="5639">
                  <c:v>6743.4809999999998</c:v>
                </c:pt>
                <c:pt idx="5640">
                  <c:v>6744.1549999999997</c:v>
                </c:pt>
                <c:pt idx="5641">
                  <c:v>6745.8429999999998</c:v>
                </c:pt>
                <c:pt idx="5642">
                  <c:v>6747.6959999999999</c:v>
                </c:pt>
                <c:pt idx="5643">
                  <c:v>6748.1229999999996</c:v>
                </c:pt>
                <c:pt idx="5644">
                  <c:v>6748.2039999999997</c:v>
                </c:pt>
                <c:pt idx="5645">
                  <c:v>6748.3230000000003</c:v>
                </c:pt>
                <c:pt idx="5646">
                  <c:v>6750.5649999999996</c:v>
                </c:pt>
                <c:pt idx="5647">
                  <c:v>6752.09</c:v>
                </c:pt>
                <c:pt idx="5648">
                  <c:v>6752.9260000000004</c:v>
                </c:pt>
                <c:pt idx="5649">
                  <c:v>6754.1540000000005</c:v>
                </c:pt>
                <c:pt idx="5650">
                  <c:v>6755.2870000000003</c:v>
                </c:pt>
                <c:pt idx="5651">
                  <c:v>6756.0569999999998</c:v>
                </c:pt>
                <c:pt idx="5652">
                  <c:v>6757.6480000000001</c:v>
                </c:pt>
                <c:pt idx="5653">
                  <c:v>6760.009</c:v>
                </c:pt>
                <c:pt idx="5654">
                  <c:v>6760.0240000000003</c:v>
                </c:pt>
                <c:pt idx="5655">
                  <c:v>6760.107</c:v>
                </c:pt>
                <c:pt idx="5656">
                  <c:v>6760.6769999999997</c:v>
                </c:pt>
                <c:pt idx="5657">
                  <c:v>6762.37</c:v>
                </c:pt>
                <c:pt idx="5658">
                  <c:v>6763.9920000000002</c:v>
                </c:pt>
                <c:pt idx="5659">
                  <c:v>6764.7309999999998</c:v>
                </c:pt>
                <c:pt idx="5660">
                  <c:v>6765.817</c:v>
                </c:pt>
                <c:pt idx="5661">
                  <c:v>6767.9589999999998</c:v>
                </c:pt>
                <c:pt idx="5662">
                  <c:v>6769.4530000000004</c:v>
                </c:pt>
                <c:pt idx="5663">
                  <c:v>6771.6480000000001</c:v>
                </c:pt>
                <c:pt idx="5664">
                  <c:v>6771.8140000000003</c:v>
                </c:pt>
                <c:pt idx="5665">
                  <c:v>6771.9260000000004</c:v>
                </c:pt>
                <c:pt idx="5666">
                  <c:v>6772.518</c:v>
                </c:pt>
                <c:pt idx="5667">
                  <c:v>6774.1750000000002</c:v>
                </c:pt>
                <c:pt idx="5668">
                  <c:v>6775.8940000000002</c:v>
                </c:pt>
                <c:pt idx="5669">
                  <c:v>6777.48</c:v>
                </c:pt>
                <c:pt idx="5670">
                  <c:v>6778.8969999999999</c:v>
                </c:pt>
                <c:pt idx="5671">
                  <c:v>6779.8609999999999</c:v>
                </c:pt>
                <c:pt idx="5672">
                  <c:v>6781.2579999999998</c:v>
                </c:pt>
                <c:pt idx="5673">
                  <c:v>6783.3119999999999</c:v>
                </c:pt>
                <c:pt idx="5674">
                  <c:v>6783.6189999999997</c:v>
                </c:pt>
                <c:pt idx="5675">
                  <c:v>6783.7690000000002</c:v>
                </c:pt>
                <c:pt idx="5676">
                  <c:v>6784.1779999999999</c:v>
                </c:pt>
                <c:pt idx="5677">
                  <c:v>6786.33</c:v>
                </c:pt>
                <c:pt idx="5678">
                  <c:v>6787.1859999999997</c:v>
                </c:pt>
                <c:pt idx="5679">
                  <c:v>6788.5550000000003</c:v>
                </c:pt>
                <c:pt idx="5680">
                  <c:v>6789.0649999999996</c:v>
                </c:pt>
                <c:pt idx="5681">
                  <c:v>6790.5519999999997</c:v>
                </c:pt>
                <c:pt idx="5682">
                  <c:v>6791.8</c:v>
                </c:pt>
                <c:pt idx="5683">
                  <c:v>6792.9319999999998</c:v>
                </c:pt>
                <c:pt idx="5684">
                  <c:v>6793.9189999999999</c:v>
                </c:pt>
                <c:pt idx="5685">
                  <c:v>6794.5349999999999</c:v>
                </c:pt>
                <c:pt idx="5686">
                  <c:v>6797.2060000000001</c:v>
                </c:pt>
                <c:pt idx="5687">
                  <c:v>6797.2709999999997</c:v>
                </c:pt>
                <c:pt idx="5688">
                  <c:v>6800.652</c:v>
                </c:pt>
                <c:pt idx="5689">
                  <c:v>6801.6859999999997</c:v>
                </c:pt>
                <c:pt idx="5690">
                  <c:v>6802.74</c:v>
                </c:pt>
                <c:pt idx="5691">
                  <c:v>6805.4750000000004</c:v>
                </c:pt>
                <c:pt idx="5692">
                  <c:v>6806.0630000000001</c:v>
                </c:pt>
                <c:pt idx="5693">
                  <c:v>6807.3850000000002</c:v>
                </c:pt>
                <c:pt idx="5694">
                  <c:v>6808.21</c:v>
                </c:pt>
                <c:pt idx="5695">
                  <c:v>6810.44</c:v>
                </c:pt>
                <c:pt idx="5696">
                  <c:v>6810.7510000000002</c:v>
                </c:pt>
                <c:pt idx="5697">
                  <c:v>6810.9449999999997</c:v>
                </c:pt>
                <c:pt idx="5698">
                  <c:v>6811.7870000000003</c:v>
                </c:pt>
                <c:pt idx="5699">
                  <c:v>6813.68</c:v>
                </c:pt>
                <c:pt idx="5700">
                  <c:v>6814.1180000000004</c:v>
                </c:pt>
                <c:pt idx="5701">
                  <c:v>6814.817</c:v>
                </c:pt>
                <c:pt idx="5702">
                  <c:v>6816.415</c:v>
                </c:pt>
                <c:pt idx="5703">
                  <c:v>6817.4840000000004</c:v>
                </c:pt>
                <c:pt idx="5704">
                  <c:v>6819.15</c:v>
                </c:pt>
                <c:pt idx="5705">
                  <c:v>6820.8509999999997</c:v>
                </c:pt>
                <c:pt idx="5706">
                  <c:v>6821.7060000000001</c:v>
                </c:pt>
                <c:pt idx="5707">
                  <c:v>6821.8850000000002</c:v>
                </c:pt>
                <c:pt idx="5708">
                  <c:v>6823.5709999999999</c:v>
                </c:pt>
                <c:pt idx="5709">
                  <c:v>6824.2169999999996</c:v>
                </c:pt>
                <c:pt idx="5710">
                  <c:v>6824.62</c:v>
                </c:pt>
                <c:pt idx="5711">
                  <c:v>6827.3559999999998</c:v>
                </c:pt>
                <c:pt idx="5712">
                  <c:v>6827.9480000000003</c:v>
                </c:pt>
                <c:pt idx="5713">
                  <c:v>6830.09</c:v>
                </c:pt>
                <c:pt idx="5714">
                  <c:v>6830.95</c:v>
                </c:pt>
                <c:pt idx="5715">
                  <c:v>6832.3249999999998</c:v>
                </c:pt>
                <c:pt idx="5716">
                  <c:v>6832.8249999999998</c:v>
                </c:pt>
                <c:pt idx="5717">
                  <c:v>6834.3159999999998</c:v>
                </c:pt>
                <c:pt idx="5718">
                  <c:v>6835.56</c:v>
                </c:pt>
                <c:pt idx="5719">
                  <c:v>6836.7020000000002</c:v>
                </c:pt>
                <c:pt idx="5720">
                  <c:v>6837.683</c:v>
                </c:pt>
                <c:pt idx="5721">
                  <c:v>6838.2950000000001</c:v>
                </c:pt>
                <c:pt idx="5722">
                  <c:v>6840.9489999999996</c:v>
                </c:pt>
                <c:pt idx="5723">
                  <c:v>6841.03</c:v>
                </c:pt>
                <c:pt idx="5724">
                  <c:v>6841.049</c:v>
                </c:pt>
                <c:pt idx="5725">
                  <c:v>6841.0789999999997</c:v>
                </c:pt>
                <c:pt idx="5726">
                  <c:v>6843.7650000000003</c:v>
                </c:pt>
                <c:pt idx="5727">
                  <c:v>6844.4160000000002</c:v>
                </c:pt>
                <c:pt idx="5728">
                  <c:v>6845.4570000000003</c:v>
                </c:pt>
                <c:pt idx="5729">
                  <c:v>6846.5</c:v>
                </c:pt>
                <c:pt idx="5730">
                  <c:v>6847.7820000000002</c:v>
                </c:pt>
                <c:pt idx="5731">
                  <c:v>6849.2349999999997</c:v>
                </c:pt>
                <c:pt idx="5732">
                  <c:v>6849.8339999999998</c:v>
                </c:pt>
                <c:pt idx="5733">
                  <c:v>6851.1480000000001</c:v>
                </c:pt>
                <c:pt idx="5734">
                  <c:v>6851.97</c:v>
                </c:pt>
                <c:pt idx="5735">
                  <c:v>6854.21</c:v>
                </c:pt>
                <c:pt idx="5736">
                  <c:v>6854.5150000000003</c:v>
                </c:pt>
                <c:pt idx="5737">
                  <c:v>6854.7049999999999</c:v>
                </c:pt>
                <c:pt idx="5738">
                  <c:v>6855.5290000000005</c:v>
                </c:pt>
                <c:pt idx="5739">
                  <c:v>6857.44</c:v>
                </c:pt>
                <c:pt idx="5740">
                  <c:v>6857.8810000000003</c:v>
                </c:pt>
                <c:pt idx="5741">
                  <c:v>6858.5870000000004</c:v>
                </c:pt>
                <c:pt idx="5742">
                  <c:v>6860.1750000000002</c:v>
                </c:pt>
                <c:pt idx="5743">
                  <c:v>6861.2479999999996</c:v>
                </c:pt>
                <c:pt idx="5744">
                  <c:v>6862.91</c:v>
                </c:pt>
                <c:pt idx="5745">
                  <c:v>6862.9639999999999</c:v>
                </c:pt>
                <c:pt idx="5746">
                  <c:v>6864.6139999999996</c:v>
                </c:pt>
                <c:pt idx="5747">
                  <c:v>6865.6450000000004</c:v>
                </c:pt>
                <c:pt idx="5748">
                  <c:v>6867.3410000000003</c:v>
                </c:pt>
                <c:pt idx="5749">
                  <c:v>6867.9809999999998</c:v>
                </c:pt>
                <c:pt idx="5750">
                  <c:v>6870.11</c:v>
                </c:pt>
                <c:pt idx="5751">
                  <c:v>6871.3469999999998</c:v>
                </c:pt>
                <c:pt idx="5752">
                  <c:v>6871.7190000000001</c:v>
                </c:pt>
                <c:pt idx="5753">
                  <c:v>6873.85</c:v>
                </c:pt>
                <c:pt idx="5754">
                  <c:v>6874.7139999999999</c:v>
                </c:pt>
                <c:pt idx="5755">
                  <c:v>6875.5540000000001</c:v>
                </c:pt>
                <c:pt idx="5756">
                  <c:v>6876.1149999999998</c:v>
                </c:pt>
                <c:pt idx="5757">
                  <c:v>6876.5720000000001</c:v>
                </c:pt>
                <c:pt idx="5758">
                  <c:v>6878.0929999999998</c:v>
                </c:pt>
                <c:pt idx="5759">
                  <c:v>6879.2709999999997</c:v>
                </c:pt>
                <c:pt idx="5760">
                  <c:v>6880.4409999999998</c:v>
                </c:pt>
                <c:pt idx="5761">
                  <c:v>6880.65</c:v>
                </c:pt>
                <c:pt idx="5762">
                  <c:v>6881.4780000000001</c:v>
                </c:pt>
                <c:pt idx="5763">
                  <c:v>6881.97</c:v>
                </c:pt>
                <c:pt idx="5764">
                  <c:v>6883.9110000000001</c:v>
                </c:pt>
                <c:pt idx="5765">
                  <c:v>6884.6689999999999</c:v>
                </c:pt>
                <c:pt idx="5766">
                  <c:v>6884.8620000000001</c:v>
                </c:pt>
                <c:pt idx="5767">
                  <c:v>6885.1850000000004</c:v>
                </c:pt>
                <c:pt idx="5768">
                  <c:v>6887.3689999999997</c:v>
                </c:pt>
                <c:pt idx="5769">
                  <c:v>6888.2460000000001</c:v>
                </c:pt>
                <c:pt idx="5770">
                  <c:v>6889.72</c:v>
                </c:pt>
                <c:pt idx="5771">
                  <c:v>6890.0680000000002</c:v>
                </c:pt>
                <c:pt idx="5772">
                  <c:v>6891.63</c:v>
                </c:pt>
                <c:pt idx="5773">
                  <c:v>6892.7669999999998</c:v>
                </c:pt>
                <c:pt idx="5774">
                  <c:v>6895.0140000000001</c:v>
                </c:pt>
                <c:pt idx="5775">
                  <c:v>6895.4660000000003</c:v>
                </c:pt>
                <c:pt idx="5776">
                  <c:v>6897.2470000000003</c:v>
                </c:pt>
                <c:pt idx="5777">
                  <c:v>6898.165</c:v>
                </c:pt>
                <c:pt idx="5778">
                  <c:v>6898.3980000000001</c:v>
                </c:pt>
                <c:pt idx="5779">
                  <c:v>6898.79</c:v>
                </c:pt>
                <c:pt idx="5780">
                  <c:v>6900.8639999999996</c:v>
                </c:pt>
                <c:pt idx="5781">
                  <c:v>6901.7820000000002</c:v>
                </c:pt>
                <c:pt idx="5782">
                  <c:v>6903.3239999999996</c:v>
                </c:pt>
                <c:pt idx="5783">
                  <c:v>6903.5640000000003</c:v>
                </c:pt>
                <c:pt idx="5784">
                  <c:v>6905.1670000000004</c:v>
                </c:pt>
                <c:pt idx="5785">
                  <c:v>6906.2629999999999</c:v>
                </c:pt>
                <c:pt idx="5786">
                  <c:v>6907.8590000000004</c:v>
                </c:pt>
                <c:pt idx="5787">
                  <c:v>6908.55</c:v>
                </c:pt>
                <c:pt idx="5788">
                  <c:v>6910.5839999999998</c:v>
                </c:pt>
                <c:pt idx="5789">
                  <c:v>6911.6610000000001</c:v>
                </c:pt>
                <c:pt idx="5790">
                  <c:v>6911.9350000000004</c:v>
                </c:pt>
                <c:pt idx="5791">
                  <c:v>6912.3940000000002</c:v>
                </c:pt>
                <c:pt idx="5792">
                  <c:v>6914.36</c:v>
                </c:pt>
                <c:pt idx="5793">
                  <c:v>6915.3190000000004</c:v>
                </c:pt>
                <c:pt idx="5794">
                  <c:v>6916.9290000000001</c:v>
                </c:pt>
                <c:pt idx="5795">
                  <c:v>6917.06</c:v>
                </c:pt>
                <c:pt idx="5796">
                  <c:v>6918.7030000000004</c:v>
                </c:pt>
                <c:pt idx="5797">
                  <c:v>6919.759</c:v>
                </c:pt>
                <c:pt idx="5798">
                  <c:v>6921.4639999999999</c:v>
                </c:pt>
                <c:pt idx="5799">
                  <c:v>6922.0870000000004</c:v>
                </c:pt>
                <c:pt idx="5800">
                  <c:v>6922.4579999999996</c:v>
                </c:pt>
                <c:pt idx="5801">
                  <c:v>6925.1570000000002</c:v>
                </c:pt>
                <c:pt idx="5802">
                  <c:v>6925.4709999999995</c:v>
                </c:pt>
                <c:pt idx="5803">
                  <c:v>6925.9989999999998</c:v>
                </c:pt>
                <c:pt idx="5804">
                  <c:v>6927.8559999999998</c:v>
                </c:pt>
                <c:pt idx="5805">
                  <c:v>6930.5339999999997</c:v>
                </c:pt>
                <c:pt idx="5806">
                  <c:v>6930.5559999999996</c:v>
                </c:pt>
                <c:pt idx="5807">
                  <c:v>6933.2550000000001</c:v>
                </c:pt>
                <c:pt idx="5808">
                  <c:v>6933.3810000000003</c:v>
                </c:pt>
                <c:pt idx="5809">
                  <c:v>6935.0680000000002</c:v>
                </c:pt>
                <c:pt idx="5810">
                  <c:v>6935.6239999999998</c:v>
                </c:pt>
                <c:pt idx="5811">
                  <c:v>6935.9539999999997</c:v>
                </c:pt>
                <c:pt idx="5812">
                  <c:v>6937.2550000000001</c:v>
                </c:pt>
                <c:pt idx="5813">
                  <c:v>6938.6530000000002</c:v>
                </c:pt>
                <c:pt idx="5814">
                  <c:v>6939.0079999999998</c:v>
                </c:pt>
                <c:pt idx="5815">
                  <c:v>6939.6040000000003</c:v>
                </c:pt>
                <c:pt idx="5816">
                  <c:v>6942.3919999999998</c:v>
                </c:pt>
                <c:pt idx="5817">
                  <c:v>6944.0510000000004</c:v>
                </c:pt>
                <c:pt idx="5818">
                  <c:v>6944.1379999999999</c:v>
                </c:pt>
                <c:pt idx="5819">
                  <c:v>6945.7759999999998</c:v>
                </c:pt>
                <c:pt idx="5820">
                  <c:v>6946.7510000000002</c:v>
                </c:pt>
                <c:pt idx="5821">
                  <c:v>6948.6729999999998</c:v>
                </c:pt>
                <c:pt idx="5822">
                  <c:v>6949.16</c:v>
                </c:pt>
                <c:pt idx="5823">
                  <c:v>6949.45</c:v>
                </c:pt>
                <c:pt idx="5824">
                  <c:v>6950.5919999999996</c:v>
                </c:pt>
                <c:pt idx="5825">
                  <c:v>6952.1490000000003</c:v>
                </c:pt>
                <c:pt idx="5826">
                  <c:v>6952.5439999999999</c:v>
                </c:pt>
                <c:pt idx="5827">
                  <c:v>6953.2079999999996</c:v>
                </c:pt>
                <c:pt idx="5828">
                  <c:v>6954.848</c:v>
                </c:pt>
                <c:pt idx="5829">
                  <c:v>6955.9279999999999</c:v>
                </c:pt>
                <c:pt idx="5830">
                  <c:v>6957.5469999999996</c:v>
                </c:pt>
                <c:pt idx="5831">
                  <c:v>6957.7430000000004</c:v>
                </c:pt>
                <c:pt idx="5832">
                  <c:v>6959.3130000000001</c:v>
                </c:pt>
                <c:pt idx="5833">
                  <c:v>6960.2470000000003</c:v>
                </c:pt>
                <c:pt idx="5834">
                  <c:v>6962.2780000000002</c:v>
                </c:pt>
                <c:pt idx="5835">
                  <c:v>6962.6970000000001</c:v>
                </c:pt>
                <c:pt idx="5836">
                  <c:v>6962.9459999999999</c:v>
                </c:pt>
                <c:pt idx="5837">
                  <c:v>6963.9279999999999</c:v>
                </c:pt>
                <c:pt idx="5838">
                  <c:v>6965.6450000000004</c:v>
                </c:pt>
                <c:pt idx="5839">
                  <c:v>6966.0810000000001</c:v>
                </c:pt>
                <c:pt idx="5840">
                  <c:v>6966.8130000000001</c:v>
                </c:pt>
                <c:pt idx="5841">
                  <c:v>6968.3440000000001</c:v>
                </c:pt>
                <c:pt idx="5842">
                  <c:v>6969.4650000000001</c:v>
                </c:pt>
                <c:pt idx="5843">
                  <c:v>6971.0439999999999</c:v>
                </c:pt>
                <c:pt idx="5844">
                  <c:v>6971.348</c:v>
                </c:pt>
                <c:pt idx="5845">
                  <c:v>6972.8490000000002</c:v>
                </c:pt>
                <c:pt idx="5846">
                  <c:v>6973.7430000000004</c:v>
                </c:pt>
                <c:pt idx="5847">
                  <c:v>6975.8819999999996</c:v>
                </c:pt>
                <c:pt idx="5848">
                  <c:v>6976.2330000000002</c:v>
                </c:pt>
                <c:pt idx="5849">
                  <c:v>6976.442</c:v>
                </c:pt>
                <c:pt idx="5850">
                  <c:v>6977.2640000000001</c:v>
                </c:pt>
                <c:pt idx="5851">
                  <c:v>6979.1409999999996</c:v>
                </c:pt>
                <c:pt idx="5852">
                  <c:v>6979.6170000000002</c:v>
                </c:pt>
                <c:pt idx="5853">
                  <c:v>6981.84</c:v>
                </c:pt>
                <c:pt idx="5854">
                  <c:v>6983.0020000000004</c:v>
                </c:pt>
                <c:pt idx="5855">
                  <c:v>6984.5389999999998</c:v>
                </c:pt>
                <c:pt idx="5856">
                  <c:v>6984.9520000000002</c:v>
                </c:pt>
                <c:pt idx="5857">
                  <c:v>6986.5839999999998</c:v>
                </c:pt>
                <c:pt idx="5858">
                  <c:v>6987.2380000000003</c:v>
                </c:pt>
                <c:pt idx="5859">
                  <c:v>6989.4870000000001</c:v>
                </c:pt>
                <c:pt idx="5860">
                  <c:v>6989.77</c:v>
                </c:pt>
                <c:pt idx="5861">
                  <c:v>6989.9380000000001</c:v>
                </c:pt>
                <c:pt idx="5862">
                  <c:v>6992.6369999999997</c:v>
                </c:pt>
                <c:pt idx="5863">
                  <c:v>6993.1540000000005</c:v>
                </c:pt>
                <c:pt idx="5864">
                  <c:v>6994.0219999999999</c:v>
                </c:pt>
                <c:pt idx="5865">
                  <c:v>6995.3360000000002</c:v>
                </c:pt>
                <c:pt idx="5866">
                  <c:v>6996.5379999999996</c:v>
                </c:pt>
                <c:pt idx="5867">
                  <c:v>6998.0349999999999</c:v>
                </c:pt>
                <c:pt idx="5868">
                  <c:v>6998.5569999999998</c:v>
                </c:pt>
                <c:pt idx="5869">
                  <c:v>6999.9219999999996</c:v>
                </c:pt>
                <c:pt idx="5870">
                  <c:v>7000.7340000000004</c:v>
                </c:pt>
                <c:pt idx="5871">
                  <c:v>7003.0919999999996</c:v>
                </c:pt>
                <c:pt idx="5872">
                  <c:v>7003.3059999999996</c:v>
                </c:pt>
                <c:pt idx="5873">
                  <c:v>7003.9359999999997</c:v>
                </c:pt>
                <c:pt idx="5874">
                  <c:v>7005.174</c:v>
                </c:pt>
                <c:pt idx="5875">
                  <c:v>7006.4290000000001</c:v>
                </c:pt>
                <c:pt idx="5876">
                  <c:v>7006.6469999999999</c:v>
                </c:pt>
                <c:pt idx="5877">
                  <c:v>7006.8370000000004</c:v>
                </c:pt>
                <c:pt idx="5878">
                  <c:v>7009.5609999999997</c:v>
                </c:pt>
                <c:pt idx="5879">
                  <c:v>7009.9110000000001</c:v>
                </c:pt>
                <c:pt idx="5880">
                  <c:v>7009.9350000000004</c:v>
                </c:pt>
                <c:pt idx="5881">
                  <c:v>7009.9629999999997</c:v>
                </c:pt>
                <c:pt idx="5882">
                  <c:v>7012.9849999999997</c:v>
                </c:pt>
                <c:pt idx="5883">
                  <c:v>7013.223</c:v>
                </c:pt>
                <c:pt idx="5884">
                  <c:v>7017.0309999999999</c:v>
                </c:pt>
                <c:pt idx="5885">
                  <c:v>7019.1329999999998</c:v>
                </c:pt>
                <c:pt idx="5886">
                  <c:v>7020.5649999999996</c:v>
                </c:pt>
                <c:pt idx="5887">
                  <c:v>7022.2079999999996</c:v>
                </c:pt>
                <c:pt idx="5888">
                  <c:v>7023.0870000000004</c:v>
                </c:pt>
                <c:pt idx="5889">
                  <c:v>7024.0990000000002</c:v>
                </c:pt>
                <c:pt idx="5890">
                  <c:v>7025.2820000000002</c:v>
                </c:pt>
                <c:pt idx="5891">
                  <c:v>7026.3760000000002</c:v>
                </c:pt>
                <c:pt idx="5892">
                  <c:v>7027.6329999999998</c:v>
                </c:pt>
                <c:pt idx="5893">
                  <c:v>7028.3559999999998</c:v>
                </c:pt>
                <c:pt idx="5894">
                  <c:v>7029.6639999999998</c:v>
                </c:pt>
                <c:pt idx="5895">
                  <c:v>7031.1670000000004</c:v>
                </c:pt>
                <c:pt idx="5896">
                  <c:v>7031.43</c:v>
                </c:pt>
                <c:pt idx="5897">
                  <c:v>7032.9520000000002</c:v>
                </c:pt>
                <c:pt idx="5898">
                  <c:v>7034.5039999999999</c:v>
                </c:pt>
                <c:pt idx="5899">
                  <c:v>7034.701</c:v>
                </c:pt>
                <c:pt idx="5900">
                  <c:v>7036.24</c:v>
                </c:pt>
                <c:pt idx="5901">
                  <c:v>7038.2349999999997</c:v>
                </c:pt>
                <c:pt idx="5902">
                  <c:v>7039.317</c:v>
                </c:pt>
                <c:pt idx="5903">
                  <c:v>7039.5280000000002</c:v>
                </c:pt>
                <c:pt idx="5904">
                  <c:v>7040.6530000000002</c:v>
                </c:pt>
                <c:pt idx="5905">
                  <c:v>7041.7690000000002</c:v>
                </c:pt>
                <c:pt idx="5906">
                  <c:v>7042.8159999999998</c:v>
                </c:pt>
                <c:pt idx="5907">
                  <c:v>7043.7269999999999</c:v>
                </c:pt>
                <c:pt idx="5908">
                  <c:v>7045.3029999999999</c:v>
                </c:pt>
                <c:pt idx="5909">
                  <c:v>7046.8010000000004</c:v>
                </c:pt>
                <c:pt idx="5910">
                  <c:v>7048.8370000000004</c:v>
                </c:pt>
                <c:pt idx="5911">
                  <c:v>7049.393</c:v>
                </c:pt>
                <c:pt idx="5912">
                  <c:v>7049.8760000000002</c:v>
                </c:pt>
                <c:pt idx="5913">
                  <c:v>7052.3710000000001</c:v>
                </c:pt>
                <c:pt idx="5914">
                  <c:v>7052.6809999999996</c:v>
                </c:pt>
                <c:pt idx="5915">
                  <c:v>7052.95</c:v>
                </c:pt>
                <c:pt idx="5916">
                  <c:v>7055.9049999999997</c:v>
                </c:pt>
                <c:pt idx="5917">
                  <c:v>7055.9690000000001</c:v>
                </c:pt>
                <c:pt idx="5918">
                  <c:v>7056.0240000000003</c:v>
                </c:pt>
                <c:pt idx="5919">
                  <c:v>7059.098</c:v>
                </c:pt>
                <c:pt idx="5920">
                  <c:v>7059.4390000000003</c:v>
                </c:pt>
                <c:pt idx="5921">
                  <c:v>7062.1719999999996</c:v>
                </c:pt>
                <c:pt idx="5922">
                  <c:v>7062.5450000000001</c:v>
                </c:pt>
                <c:pt idx="5923">
                  <c:v>7062.973</c:v>
                </c:pt>
                <c:pt idx="5924">
                  <c:v>7065.2470000000003</c:v>
                </c:pt>
                <c:pt idx="5925">
                  <c:v>7065.8329999999996</c:v>
                </c:pt>
                <c:pt idx="5926">
                  <c:v>7066.5069999999996</c:v>
                </c:pt>
                <c:pt idx="5927">
                  <c:v>7068.3209999999999</c:v>
                </c:pt>
                <c:pt idx="5928">
                  <c:v>7069.1210000000001</c:v>
                </c:pt>
                <c:pt idx="5929">
                  <c:v>7070.0410000000002</c:v>
                </c:pt>
                <c:pt idx="5930">
                  <c:v>7071.3950000000004</c:v>
                </c:pt>
                <c:pt idx="5931">
                  <c:v>7072.4089999999997</c:v>
                </c:pt>
                <c:pt idx="5932">
                  <c:v>7073.5749999999998</c:v>
                </c:pt>
                <c:pt idx="5933">
                  <c:v>7074.4690000000001</c:v>
                </c:pt>
                <c:pt idx="5934">
                  <c:v>7075.6970000000001</c:v>
                </c:pt>
                <c:pt idx="5935">
                  <c:v>7077.1090000000004</c:v>
                </c:pt>
                <c:pt idx="5936">
                  <c:v>7077.5439999999999</c:v>
                </c:pt>
                <c:pt idx="5937">
                  <c:v>7078.2479999999996</c:v>
                </c:pt>
                <c:pt idx="5938">
                  <c:v>7079.0510000000004</c:v>
                </c:pt>
                <c:pt idx="5939">
                  <c:v>7080.1670000000004</c:v>
                </c:pt>
                <c:pt idx="5940">
                  <c:v>7082.5810000000001</c:v>
                </c:pt>
                <c:pt idx="5941">
                  <c:v>7082.6350000000002</c:v>
                </c:pt>
                <c:pt idx="5942">
                  <c:v>7082.6549999999997</c:v>
                </c:pt>
                <c:pt idx="5943">
                  <c:v>7082.7030000000004</c:v>
                </c:pt>
                <c:pt idx="5944">
                  <c:v>7085.1450000000004</c:v>
                </c:pt>
                <c:pt idx="5945">
                  <c:v>7087.6329999999998</c:v>
                </c:pt>
                <c:pt idx="5946">
                  <c:v>7088.9750000000004</c:v>
                </c:pt>
                <c:pt idx="5947">
                  <c:v>7089.8010000000004</c:v>
                </c:pt>
                <c:pt idx="5948">
                  <c:v>7090.1220000000003</c:v>
                </c:pt>
                <c:pt idx="5949">
                  <c:v>7090.8530000000001</c:v>
                </c:pt>
                <c:pt idx="5950">
                  <c:v>7091.36</c:v>
                </c:pt>
                <c:pt idx="5951">
                  <c:v>7092.6109999999999</c:v>
                </c:pt>
                <c:pt idx="5952">
                  <c:v>7093.384</c:v>
                </c:pt>
                <c:pt idx="5953">
                  <c:v>7095.1</c:v>
                </c:pt>
                <c:pt idx="5954">
                  <c:v>7095.37</c:v>
                </c:pt>
                <c:pt idx="5955">
                  <c:v>7096.9669999999996</c:v>
                </c:pt>
                <c:pt idx="5956">
                  <c:v>7097.5889999999999</c:v>
                </c:pt>
                <c:pt idx="5957">
                  <c:v>7099.0039999999999</c:v>
                </c:pt>
                <c:pt idx="5958">
                  <c:v>7100.0780000000004</c:v>
                </c:pt>
                <c:pt idx="5959">
                  <c:v>7100.55</c:v>
                </c:pt>
                <c:pt idx="5960">
                  <c:v>7101.7640000000001</c:v>
                </c:pt>
                <c:pt idx="5961">
                  <c:v>7102.567</c:v>
                </c:pt>
                <c:pt idx="5962">
                  <c:v>7104.1329999999998</c:v>
                </c:pt>
                <c:pt idx="5963">
                  <c:v>7105.0559999999996</c:v>
                </c:pt>
                <c:pt idx="5964">
                  <c:v>7107.1540000000005</c:v>
                </c:pt>
                <c:pt idx="5965">
                  <c:v>7107.5450000000001</c:v>
                </c:pt>
                <c:pt idx="5966">
                  <c:v>7107.7169999999996</c:v>
                </c:pt>
                <c:pt idx="5967">
                  <c:v>7108.1580000000004</c:v>
                </c:pt>
                <c:pt idx="5968">
                  <c:v>7111.3</c:v>
                </c:pt>
                <c:pt idx="5969">
                  <c:v>7112.5230000000001</c:v>
                </c:pt>
                <c:pt idx="5970">
                  <c:v>7114.5519999999997</c:v>
                </c:pt>
                <c:pt idx="5971">
                  <c:v>7114.8829999999998</c:v>
                </c:pt>
                <c:pt idx="5972">
                  <c:v>7115.0119999999997</c:v>
                </c:pt>
                <c:pt idx="5973">
                  <c:v>7115.3050000000003</c:v>
                </c:pt>
                <c:pt idx="5974">
                  <c:v>7117.5010000000002</c:v>
                </c:pt>
                <c:pt idx="5975">
                  <c:v>7118.4660000000003</c:v>
                </c:pt>
                <c:pt idx="5976">
                  <c:v>7119.99</c:v>
                </c:pt>
                <c:pt idx="5977">
                  <c:v>7120.9459999999999</c:v>
                </c:pt>
                <c:pt idx="5978">
                  <c:v>7122.049</c:v>
                </c:pt>
                <c:pt idx="5979">
                  <c:v>7122.4790000000003</c:v>
                </c:pt>
                <c:pt idx="5980">
                  <c:v>7123.4560000000001</c:v>
                </c:pt>
                <c:pt idx="5981">
                  <c:v>7124.9679999999998</c:v>
                </c:pt>
                <c:pt idx="5982">
                  <c:v>7125.6319999999996</c:v>
                </c:pt>
                <c:pt idx="5983">
                  <c:v>7127.34</c:v>
                </c:pt>
                <c:pt idx="5984">
                  <c:v>7127.4570000000003</c:v>
                </c:pt>
                <c:pt idx="5985">
                  <c:v>7129.9449999999997</c:v>
                </c:pt>
                <c:pt idx="5986">
                  <c:v>7132.4350000000004</c:v>
                </c:pt>
                <c:pt idx="5987">
                  <c:v>7132.799</c:v>
                </c:pt>
                <c:pt idx="5988">
                  <c:v>7133.7340000000004</c:v>
                </c:pt>
                <c:pt idx="5989">
                  <c:v>7134.9229999999998</c:v>
                </c:pt>
                <c:pt idx="5990">
                  <c:v>7136.3819999999996</c:v>
                </c:pt>
                <c:pt idx="5991">
                  <c:v>7137.4120000000003</c:v>
                </c:pt>
                <c:pt idx="5992">
                  <c:v>7139.7560000000003</c:v>
                </c:pt>
                <c:pt idx="5993">
                  <c:v>7139.9009999999998</c:v>
                </c:pt>
                <c:pt idx="5994">
                  <c:v>7139.9650000000001</c:v>
                </c:pt>
                <c:pt idx="5995">
                  <c:v>7140.1279999999997</c:v>
                </c:pt>
                <c:pt idx="5996">
                  <c:v>7142.39</c:v>
                </c:pt>
                <c:pt idx="5997">
                  <c:v>7142.6670000000004</c:v>
                </c:pt>
                <c:pt idx="5998">
                  <c:v>7143.5479999999998</c:v>
                </c:pt>
                <c:pt idx="5999">
                  <c:v>7144.8789999999999</c:v>
                </c:pt>
                <c:pt idx="6000">
                  <c:v>7146.5230000000001</c:v>
                </c:pt>
                <c:pt idx="6001">
                  <c:v>7147.1310000000003</c:v>
                </c:pt>
                <c:pt idx="6002">
                  <c:v>7147.3680000000004</c:v>
                </c:pt>
                <c:pt idx="6003">
                  <c:v>7147.9070000000002</c:v>
                </c:pt>
                <c:pt idx="6004">
                  <c:v>7149.857</c:v>
                </c:pt>
                <c:pt idx="6005">
                  <c:v>7150.7139999999999</c:v>
                </c:pt>
                <c:pt idx="6006">
                  <c:v>7152.3459999999995</c:v>
                </c:pt>
                <c:pt idx="6007">
                  <c:v>7152.9170000000004</c:v>
                </c:pt>
                <c:pt idx="6008">
                  <c:v>7154.2969999999996</c:v>
                </c:pt>
                <c:pt idx="6009">
                  <c:v>7154.835</c:v>
                </c:pt>
                <c:pt idx="6010">
                  <c:v>7156.058</c:v>
                </c:pt>
                <c:pt idx="6011">
                  <c:v>7157.3239999999996</c:v>
                </c:pt>
                <c:pt idx="6012">
                  <c:v>7157.8810000000003</c:v>
                </c:pt>
                <c:pt idx="6013">
                  <c:v>7159.3109999999997</c:v>
                </c:pt>
                <c:pt idx="6014">
                  <c:v>7159.8130000000001</c:v>
                </c:pt>
                <c:pt idx="6015">
                  <c:v>7161.4639999999999</c:v>
                </c:pt>
                <c:pt idx="6016">
                  <c:v>7162.3019999999997</c:v>
                </c:pt>
                <c:pt idx="6017">
                  <c:v>7164.2079999999996</c:v>
                </c:pt>
                <c:pt idx="6018">
                  <c:v>7164.7910000000002</c:v>
                </c:pt>
                <c:pt idx="6019">
                  <c:v>7165.0469999999996</c:v>
                </c:pt>
                <c:pt idx="6020">
                  <c:v>7165.7049999999999</c:v>
                </c:pt>
                <c:pt idx="6021">
                  <c:v>7167.28</c:v>
                </c:pt>
                <c:pt idx="6022">
                  <c:v>7168.63</c:v>
                </c:pt>
                <c:pt idx="6023">
                  <c:v>7169.7690000000002</c:v>
                </c:pt>
                <c:pt idx="6024">
                  <c:v>7172.2129999999997</c:v>
                </c:pt>
                <c:pt idx="6025">
                  <c:v>7172.2579999999998</c:v>
                </c:pt>
                <c:pt idx="6026">
                  <c:v>7172.3580000000002</c:v>
                </c:pt>
                <c:pt idx="6027">
                  <c:v>7174.433</c:v>
                </c:pt>
                <c:pt idx="6028">
                  <c:v>7174.73</c:v>
                </c:pt>
                <c:pt idx="6029">
                  <c:v>7177.09</c:v>
                </c:pt>
                <c:pt idx="6030">
                  <c:v>7178.759</c:v>
                </c:pt>
                <c:pt idx="6031">
                  <c:v>7179.4489999999996</c:v>
                </c:pt>
                <c:pt idx="6032">
                  <c:v>7181.8090000000002</c:v>
                </c:pt>
                <c:pt idx="6033">
                  <c:v>7182.4549999999999</c:v>
                </c:pt>
                <c:pt idx="6034">
                  <c:v>7183.8990000000003</c:v>
                </c:pt>
                <c:pt idx="6035">
                  <c:v>7184.1689999999999</c:v>
                </c:pt>
                <c:pt idx="6036">
                  <c:v>7184.5619999999999</c:v>
                </c:pt>
                <c:pt idx="6037">
                  <c:v>7186.5280000000002</c:v>
                </c:pt>
                <c:pt idx="6038">
                  <c:v>7187.875</c:v>
                </c:pt>
                <c:pt idx="6039">
                  <c:v>7188.8879999999999</c:v>
                </c:pt>
                <c:pt idx="6040">
                  <c:v>7190.3649999999998</c:v>
                </c:pt>
                <c:pt idx="6041">
                  <c:v>7190.576</c:v>
                </c:pt>
                <c:pt idx="6042">
                  <c:v>7191.2470000000003</c:v>
                </c:pt>
                <c:pt idx="6043">
                  <c:v>7191.8519999999999</c:v>
                </c:pt>
                <c:pt idx="6044">
                  <c:v>7193.6059999999998</c:v>
                </c:pt>
                <c:pt idx="6045">
                  <c:v>7195.0879999999997</c:v>
                </c:pt>
                <c:pt idx="6046">
                  <c:v>7195.8280000000004</c:v>
                </c:pt>
                <c:pt idx="6047">
                  <c:v>7195.9660000000003</c:v>
                </c:pt>
                <c:pt idx="6048">
                  <c:v>7196.1679999999997</c:v>
                </c:pt>
                <c:pt idx="6049">
                  <c:v>7198.326</c:v>
                </c:pt>
                <c:pt idx="6050">
                  <c:v>7199.8040000000001</c:v>
                </c:pt>
                <c:pt idx="6051">
                  <c:v>7200.6850000000004</c:v>
                </c:pt>
                <c:pt idx="6052">
                  <c:v>7201.9709999999995</c:v>
                </c:pt>
                <c:pt idx="6053">
                  <c:v>7203.0450000000001</c:v>
                </c:pt>
                <c:pt idx="6054">
                  <c:v>7203.7809999999999</c:v>
                </c:pt>
                <c:pt idx="6055">
                  <c:v>7205.4040000000005</c:v>
                </c:pt>
                <c:pt idx="6056">
                  <c:v>7207.72</c:v>
                </c:pt>
                <c:pt idx="6057">
                  <c:v>7207.7569999999996</c:v>
                </c:pt>
                <c:pt idx="6058">
                  <c:v>7210.1239999999998</c:v>
                </c:pt>
                <c:pt idx="6059">
                  <c:v>7211.7330000000002</c:v>
                </c:pt>
                <c:pt idx="6060">
                  <c:v>7212.4830000000002</c:v>
                </c:pt>
                <c:pt idx="6061">
                  <c:v>7213.5770000000002</c:v>
                </c:pt>
                <c:pt idx="6062">
                  <c:v>7214.8419999999996</c:v>
                </c:pt>
                <c:pt idx="6063">
                  <c:v>7215.71</c:v>
                </c:pt>
                <c:pt idx="6064">
                  <c:v>7217.2020000000002</c:v>
                </c:pt>
                <c:pt idx="6065">
                  <c:v>7219.38</c:v>
                </c:pt>
                <c:pt idx="6066">
                  <c:v>7219.5619999999999</c:v>
                </c:pt>
                <c:pt idx="6067">
                  <c:v>7219.6859999999997</c:v>
                </c:pt>
                <c:pt idx="6068">
                  <c:v>7220.3530000000001</c:v>
                </c:pt>
                <c:pt idx="6069">
                  <c:v>7221.9210000000003</c:v>
                </c:pt>
                <c:pt idx="6070">
                  <c:v>7223.6629999999996</c:v>
                </c:pt>
                <c:pt idx="6071">
                  <c:v>7224.2809999999999</c:v>
                </c:pt>
                <c:pt idx="6072">
                  <c:v>7225.183</c:v>
                </c:pt>
                <c:pt idx="6073">
                  <c:v>7226.64</c:v>
                </c:pt>
                <c:pt idx="6074">
                  <c:v>7227.3770000000004</c:v>
                </c:pt>
                <c:pt idx="6075">
                  <c:v>7227.6390000000001</c:v>
                </c:pt>
                <c:pt idx="6076">
                  <c:v>7230.9859999999999</c:v>
                </c:pt>
                <c:pt idx="6077">
                  <c:v>7231.6149999999998</c:v>
                </c:pt>
                <c:pt idx="6078">
                  <c:v>7232.9849999999997</c:v>
                </c:pt>
                <c:pt idx="6079">
                  <c:v>7233.7190000000001</c:v>
                </c:pt>
                <c:pt idx="6080">
                  <c:v>7235.5910000000003</c:v>
                </c:pt>
                <c:pt idx="6081">
                  <c:v>7236.7889999999998</c:v>
                </c:pt>
                <c:pt idx="6082">
                  <c:v>7239.5680000000002</c:v>
                </c:pt>
                <c:pt idx="6083">
                  <c:v>7240.7969999999996</c:v>
                </c:pt>
                <c:pt idx="6084">
                  <c:v>7242.5919999999996</c:v>
                </c:pt>
                <c:pt idx="6085">
                  <c:v>7243.1570000000002</c:v>
                </c:pt>
                <c:pt idx="6086">
                  <c:v>7243.5439999999999</c:v>
                </c:pt>
                <c:pt idx="6087">
                  <c:v>7245.5169999999998</c:v>
                </c:pt>
                <c:pt idx="6088">
                  <c:v>7245.6180000000004</c:v>
                </c:pt>
                <c:pt idx="6089">
                  <c:v>7247.5209999999997</c:v>
                </c:pt>
                <c:pt idx="6090">
                  <c:v>7248.3950000000004</c:v>
                </c:pt>
                <c:pt idx="6091">
                  <c:v>7250.2349999999997</c:v>
                </c:pt>
                <c:pt idx="6092">
                  <c:v>7251.4970000000003</c:v>
                </c:pt>
                <c:pt idx="6093">
                  <c:v>7252.5950000000003</c:v>
                </c:pt>
                <c:pt idx="6094">
                  <c:v>7254.1980000000003</c:v>
                </c:pt>
                <c:pt idx="6095">
                  <c:v>7254.7730000000001</c:v>
                </c:pt>
                <c:pt idx="6096">
                  <c:v>7254.8389999999999</c:v>
                </c:pt>
                <c:pt idx="6097">
                  <c:v>7255.3680000000004</c:v>
                </c:pt>
                <c:pt idx="6098">
                  <c:v>7255.8879999999999</c:v>
                </c:pt>
                <c:pt idx="6099">
                  <c:v>7257.8720000000003</c:v>
                </c:pt>
                <c:pt idx="6100">
                  <c:v>7258.683</c:v>
                </c:pt>
                <c:pt idx="6101">
                  <c:v>7259.7730000000001</c:v>
                </c:pt>
                <c:pt idx="6102">
                  <c:v>7260.7629999999999</c:v>
                </c:pt>
                <c:pt idx="6103">
                  <c:v>7261.9989999999998</c:v>
                </c:pt>
                <c:pt idx="6104">
                  <c:v>7265.3140000000003</c:v>
                </c:pt>
                <c:pt idx="6105">
                  <c:v>7266.5450000000001</c:v>
                </c:pt>
                <c:pt idx="6106">
                  <c:v>7268.6289999999999</c:v>
                </c:pt>
                <c:pt idx="6107">
                  <c:v>7269.4369999999999</c:v>
                </c:pt>
                <c:pt idx="6108">
                  <c:v>7271.4290000000001</c:v>
                </c:pt>
                <c:pt idx="6109">
                  <c:v>7271.9440000000004</c:v>
                </c:pt>
                <c:pt idx="6110">
                  <c:v>7272.3280000000004</c:v>
                </c:pt>
                <c:pt idx="6111">
                  <c:v>7274.9409999999998</c:v>
                </c:pt>
                <c:pt idx="6112">
                  <c:v>7275.2190000000001</c:v>
                </c:pt>
                <c:pt idx="6113">
                  <c:v>7275.259</c:v>
                </c:pt>
                <c:pt idx="6114">
                  <c:v>7275.3140000000003</c:v>
                </c:pt>
                <c:pt idx="6115">
                  <c:v>7278.11</c:v>
                </c:pt>
                <c:pt idx="6116">
                  <c:v>7278.5749999999998</c:v>
                </c:pt>
                <c:pt idx="6117">
                  <c:v>7279.1989999999996</c:v>
                </c:pt>
                <c:pt idx="6118">
                  <c:v>7281.0010000000002</c:v>
                </c:pt>
                <c:pt idx="6119">
                  <c:v>7281.89</c:v>
                </c:pt>
                <c:pt idx="6120">
                  <c:v>7283.085</c:v>
                </c:pt>
                <c:pt idx="6121">
                  <c:v>7285.2049999999999</c:v>
                </c:pt>
                <c:pt idx="6122">
                  <c:v>7286.7830000000004</c:v>
                </c:pt>
                <c:pt idx="6123">
                  <c:v>7286.97</c:v>
                </c:pt>
                <c:pt idx="6124">
                  <c:v>7287.8689999999997</c:v>
                </c:pt>
                <c:pt idx="6125">
                  <c:v>7288.5209999999997</c:v>
                </c:pt>
                <c:pt idx="6126">
                  <c:v>7289.6750000000002</c:v>
                </c:pt>
                <c:pt idx="6127">
                  <c:v>7292.5659999999998</c:v>
                </c:pt>
                <c:pt idx="6128">
                  <c:v>7294.74</c:v>
                </c:pt>
                <c:pt idx="6129">
                  <c:v>7295.1509999999998</c:v>
                </c:pt>
                <c:pt idx="6130">
                  <c:v>7295.4570000000003</c:v>
                </c:pt>
                <c:pt idx="6131">
                  <c:v>7297.5420000000004</c:v>
                </c:pt>
                <c:pt idx="6132">
                  <c:v>7298.348</c:v>
                </c:pt>
                <c:pt idx="6133">
                  <c:v>7298.4660000000003</c:v>
                </c:pt>
                <c:pt idx="6134">
                  <c:v>7298.625</c:v>
                </c:pt>
                <c:pt idx="6135">
                  <c:v>7301.2389999999996</c:v>
                </c:pt>
                <c:pt idx="6136">
                  <c:v>7301.7820000000002</c:v>
                </c:pt>
                <c:pt idx="6137">
                  <c:v>7305.0969999999998</c:v>
                </c:pt>
                <c:pt idx="6138">
                  <c:v>7306.3959999999997</c:v>
                </c:pt>
                <c:pt idx="6139">
                  <c:v>7307.0219999999999</c:v>
                </c:pt>
                <c:pt idx="6140">
                  <c:v>7308.4120000000003</c:v>
                </c:pt>
                <c:pt idx="6141">
                  <c:v>7309.9129999999996</c:v>
                </c:pt>
                <c:pt idx="6142">
                  <c:v>7310.2809999999999</c:v>
                </c:pt>
                <c:pt idx="6143">
                  <c:v>7311.7280000000001</c:v>
                </c:pt>
                <c:pt idx="6144">
                  <c:v>7312.8040000000001</c:v>
                </c:pt>
                <c:pt idx="6145">
                  <c:v>7314.1660000000002</c:v>
                </c:pt>
                <c:pt idx="6146">
                  <c:v>7315.0429999999997</c:v>
                </c:pt>
                <c:pt idx="6147">
                  <c:v>7315.6949999999997</c:v>
                </c:pt>
                <c:pt idx="6148">
                  <c:v>7318.0510000000004</c:v>
                </c:pt>
                <c:pt idx="6149">
                  <c:v>7318.5860000000002</c:v>
                </c:pt>
                <c:pt idx="6150">
                  <c:v>7320.143</c:v>
                </c:pt>
                <c:pt idx="6151">
                  <c:v>7321.4780000000001</c:v>
                </c:pt>
                <c:pt idx="6152">
                  <c:v>7321.6729999999998</c:v>
                </c:pt>
                <c:pt idx="6153">
                  <c:v>7321.9369999999999</c:v>
                </c:pt>
                <c:pt idx="6154">
                  <c:v>7324.3689999999997</c:v>
                </c:pt>
                <c:pt idx="6155">
                  <c:v>7324.5060000000003</c:v>
                </c:pt>
                <c:pt idx="6156">
                  <c:v>7324.9880000000003</c:v>
                </c:pt>
                <c:pt idx="6157">
                  <c:v>7325.8209999999999</c:v>
                </c:pt>
                <c:pt idx="6158">
                  <c:v>7327.26</c:v>
                </c:pt>
                <c:pt idx="6159">
                  <c:v>7328.3040000000001</c:v>
                </c:pt>
                <c:pt idx="6160">
                  <c:v>7329.7070000000003</c:v>
                </c:pt>
                <c:pt idx="6161">
                  <c:v>7330.1509999999998</c:v>
                </c:pt>
                <c:pt idx="6162">
                  <c:v>7331.6189999999997</c:v>
                </c:pt>
                <c:pt idx="6163">
                  <c:v>7333.5919999999996</c:v>
                </c:pt>
                <c:pt idx="6164">
                  <c:v>7334.9340000000002</c:v>
                </c:pt>
                <c:pt idx="6165">
                  <c:v>7335.933</c:v>
                </c:pt>
                <c:pt idx="6166">
                  <c:v>7337.4769999999999</c:v>
                </c:pt>
                <c:pt idx="6167">
                  <c:v>7338.25</c:v>
                </c:pt>
                <c:pt idx="6168">
                  <c:v>7341.5649999999996</c:v>
                </c:pt>
                <c:pt idx="6169">
                  <c:v>7341.7150000000001</c:v>
                </c:pt>
                <c:pt idx="6170">
                  <c:v>7342.7430000000004</c:v>
                </c:pt>
                <c:pt idx="6171">
                  <c:v>7344.607</c:v>
                </c:pt>
                <c:pt idx="6172">
                  <c:v>7344.88</c:v>
                </c:pt>
                <c:pt idx="6173">
                  <c:v>7345.2479999999996</c:v>
                </c:pt>
                <c:pt idx="6174">
                  <c:v>7347.4979999999996</c:v>
                </c:pt>
                <c:pt idx="6175">
                  <c:v>7348.1949999999997</c:v>
                </c:pt>
                <c:pt idx="6176">
                  <c:v>7349.1329999999998</c:v>
                </c:pt>
                <c:pt idx="6177">
                  <c:v>7350.3890000000001</c:v>
                </c:pt>
                <c:pt idx="6178">
                  <c:v>7354.826</c:v>
                </c:pt>
                <c:pt idx="6179">
                  <c:v>7355.7120000000004</c:v>
                </c:pt>
                <c:pt idx="6180">
                  <c:v>7356.1710000000003</c:v>
                </c:pt>
                <c:pt idx="6181">
                  <c:v>7356.9030000000002</c:v>
                </c:pt>
                <c:pt idx="6182">
                  <c:v>7358.1409999999996</c:v>
                </c:pt>
                <c:pt idx="6183">
                  <c:v>7359.0630000000001</c:v>
                </c:pt>
                <c:pt idx="6184">
                  <c:v>7360.7879999999996</c:v>
                </c:pt>
                <c:pt idx="6185">
                  <c:v>7361.4570000000003</c:v>
                </c:pt>
                <c:pt idx="6186">
                  <c:v>7361.9539999999997</c:v>
                </c:pt>
                <c:pt idx="6187">
                  <c:v>7364.6729999999998</c:v>
                </c:pt>
                <c:pt idx="6188">
                  <c:v>7364.7719999999999</c:v>
                </c:pt>
                <c:pt idx="6189">
                  <c:v>7364.8450000000003</c:v>
                </c:pt>
                <c:pt idx="6190">
                  <c:v>7365.3429999999998</c:v>
                </c:pt>
                <c:pt idx="6191">
                  <c:v>7367.7359999999999</c:v>
                </c:pt>
                <c:pt idx="6192">
                  <c:v>7368.5590000000002</c:v>
                </c:pt>
                <c:pt idx="6193">
                  <c:v>7370.6270000000004</c:v>
                </c:pt>
                <c:pt idx="6194">
                  <c:v>7371.402</c:v>
                </c:pt>
                <c:pt idx="6195">
                  <c:v>7372.4440000000004</c:v>
                </c:pt>
                <c:pt idx="6196">
                  <c:v>7373.5190000000002</c:v>
                </c:pt>
                <c:pt idx="6197">
                  <c:v>7374.7169999999996</c:v>
                </c:pt>
                <c:pt idx="6198">
                  <c:v>7376.3289999999997</c:v>
                </c:pt>
                <c:pt idx="6199">
                  <c:v>7376.41</c:v>
                </c:pt>
                <c:pt idx="6200">
                  <c:v>7378.0330000000004</c:v>
                </c:pt>
                <c:pt idx="6201">
                  <c:v>7379.3010000000004</c:v>
                </c:pt>
                <c:pt idx="6202">
                  <c:v>7380.2139999999999</c:v>
                </c:pt>
                <c:pt idx="6203">
                  <c:v>7381.348</c:v>
                </c:pt>
                <c:pt idx="6204">
                  <c:v>7382.192</c:v>
                </c:pt>
                <c:pt idx="6205">
                  <c:v>7384.0990000000002</c:v>
                </c:pt>
                <c:pt idx="6206">
                  <c:v>7384.6629999999996</c:v>
                </c:pt>
                <c:pt idx="6207">
                  <c:v>7385.0829999999996</c:v>
                </c:pt>
                <c:pt idx="6208">
                  <c:v>7385.18</c:v>
                </c:pt>
                <c:pt idx="6209">
                  <c:v>7386.7579999999998</c:v>
                </c:pt>
                <c:pt idx="6210">
                  <c:v>7387.7759999999998</c:v>
                </c:pt>
                <c:pt idx="6211">
                  <c:v>7388.0429999999997</c:v>
                </c:pt>
                <c:pt idx="6212">
                  <c:v>7388.5010000000002</c:v>
                </c:pt>
                <c:pt idx="6213">
                  <c:v>7390.4610000000002</c:v>
                </c:pt>
                <c:pt idx="6214">
                  <c:v>7391.4350000000004</c:v>
                </c:pt>
                <c:pt idx="6215">
                  <c:v>7393.1009999999997</c:v>
                </c:pt>
                <c:pt idx="6216">
                  <c:v>7394.826</c:v>
                </c:pt>
                <c:pt idx="6217">
                  <c:v>7395.8329999999996</c:v>
                </c:pt>
                <c:pt idx="6218">
                  <c:v>7397.701</c:v>
                </c:pt>
                <c:pt idx="6219">
                  <c:v>7398.2169999999996</c:v>
                </c:pt>
                <c:pt idx="6220">
                  <c:v>7398.5190000000002</c:v>
                </c:pt>
                <c:pt idx="6221">
                  <c:v>7399.6679999999997</c:v>
                </c:pt>
                <c:pt idx="6222">
                  <c:v>7401.2049999999999</c:v>
                </c:pt>
                <c:pt idx="6223">
                  <c:v>7401.6090000000004</c:v>
                </c:pt>
                <c:pt idx="6224">
                  <c:v>7402.3010000000004</c:v>
                </c:pt>
                <c:pt idx="6225">
                  <c:v>7403.8909999999996</c:v>
                </c:pt>
                <c:pt idx="6226">
                  <c:v>7405.0010000000002</c:v>
                </c:pt>
                <c:pt idx="6227">
                  <c:v>7406.5770000000002</c:v>
                </c:pt>
                <c:pt idx="6228">
                  <c:v>7406.9009999999998</c:v>
                </c:pt>
                <c:pt idx="6229">
                  <c:v>7407.8789999999999</c:v>
                </c:pt>
                <c:pt idx="6230">
                  <c:v>7408.3919999999998</c:v>
                </c:pt>
                <c:pt idx="6231">
                  <c:v>7411.5010000000002</c:v>
                </c:pt>
                <c:pt idx="6232">
                  <c:v>7411.7830000000004</c:v>
                </c:pt>
                <c:pt idx="6233">
                  <c:v>7411.9480000000003</c:v>
                </c:pt>
                <c:pt idx="6234">
                  <c:v>7412.576</c:v>
                </c:pt>
                <c:pt idx="6235">
                  <c:v>7415.1750000000002</c:v>
                </c:pt>
                <c:pt idx="6236">
                  <c:v>7416.1009999999997</c:v>
                </c:pt>
                <c:pt idx="6237">
                  <c:v>7417.32</c:v>
                </c:pt>
                <c:pt idx="6238">
                  <c:v>7418.5659999999998</c:v>
                </c:pt>
                <c:pt idx="6239">
                  <c:v>7420.0060000000003</c:v>
                </c:pt>
                <c:pt idx="6240">
                  <c:v>7420.701</c:v>
                </c:pt>
                <c:pt idx="6241">
                  <c:v>7422.6909999999998</c:v>
                </c:pt>
                <c:pt idx="6242">
                  <c:v>7425.3010000000004</c:v>
                </c:pt>
                <c:pt idx="6243">
                  <c:v>7425.3490000000002</c:v>
                </c:pt>
                <c:pt idx="6244">
                  <c:v>7425.3770000000004</c:v>
                </c:pt>
                <c:pt idx="6245">
                  <c:v>7425.4849999999997</c:v>
                </c:pt>
                <c:pt idx="6246">
                  <c:v>7428.0640000000003</c:v>
                </c:pt>
                <c:pt idx="6247">
                  <c:v>7428.741</c:v>
                </c:pt>
                <c:pt idx="6248">
                  <c:v>7429.9009999999998</c:v>
                </c:pt>
                <c:pt idx="6249">
                  <c:v>7430.7489999999998</c:v>
                </c:pt>
                <c:pt idx="6250">
                  <c:v>7432.1319999999996</c:v>
                </c:pt>
                <c:pt idx="6251">
                  <c:v>7432.5739999999996</c:v>
                </c:pt>
                <c:pt idx="6252">
                  <c:v>7433.4350000000004</c:v>
                </c:pt>
                <c:pt idx="6253">
                  <c:v>7434.5010000000002</c:v>
                </c:pt>
                <c:pt idx="6254">
                  <c:v>7435.5240000000003</c:v>
                </c:pt>
                <c:pt idx="6255">
                  <c:v>7438.3940000000002</c:v>
                </c:pt>
                <c:pt idx="6256">
                  <c:v>7438.915</c:v>
                </c:pt>
                <c:pt idx="6257">
                  <c:v>7441.4930000000004</c:v>
                </c:pt>
                <c:pt idx="6258">
                  <c:v>7442.3069999999998</c:v>
                </c:pt>
                <c:pt idx="6259">
                  <c:v>7443.701</c:v>
                </c:pt>
                <c:pt idx="6260">
                  <c:v>7444.1779999999999</c:v>
                </c:pt>
                <c:pt idx="6261">
                  <c:v>7445.6980000000003</c:v>
                </c:pt>
                <c:pt idx="6262">
                  <c:v>7446.8639999999996</c:v>
                </c:pt>
                <c:pt idx="6263">
                  <c:v>7448.3010000000004</c:v>
                </c:pt>
                <c:pt idx="6264">
                  <c:v>7449.09</c:v>
                </c:pt>
                <c:pt idx="6265">
                  <c:v>7449.55</c:v>
                </c:pt>
                <c:pt idx="6266">
                  <c:v>7451.3019999999997</c:v>
                </c:pt>
                <c:pt idx="6267">
                  <c:v>7452.4809999999998</c:v>
                </c:pt>
                <c:pt idx="6268">
                  <c:v>7452.9009999999998</c:v>
                </c:pt>
                <c:pt idx="6269">
                  <c:v>7454.9219999999996</c:v>
                </c:pt>
                <c:pt idx="6270">
                  <c:v>7455.8729999999996</c:v>
                </c:pt>
                <c:pt idx="6271">
                  <c:v>7457.5020000000004</c:v>
                </c:pt>
                <c:pt idx="6272">
                  <c:v>7459.2640000000001</c:v>
                </c:pt>
                <c:pt idx="6273">
                  <c:v>7462.1009999999997</c:v>
                </c:pt>
                <c:pt idx="6274">
                  <c:v>7462.6559999999999</c:v>
                </c:pt>
                <c:pt idx="6275">
                  <c:v>7462.9790000000003</c:v>
                </c:pt>
                <c:pt idx="6276">
                  <c:v>7463.33</c:v>
                </c:pt>
                <c:pt idx="6277">
                  <c:v>7463.7449999999999</c:v>
                </c:pt>
                <c:pt idx="6278">
                  <c:v>7465.3940000000002</c:v>
                </c:pt>
                <c:pt idx="6279">
                  <c:v>7466.4520000000002</c:v>
                </c:pt>
                <c:pt idx="6280">
                  <c:v>7467.768</c:v>
                </c:pt>
                <c:pt idx="6281">
                  <c:v>7469.8220000000001</c:v>
                </c:pt>
                <c:pt idx="6282">
                  <c:v>7470.143</c:v>
                </c:pt>
                <c:pt idx="6283">
                  <c:v>7471.29</c:v>
                </c:pt>
                <c:pt idx="6284">
                  <c:v>7472.5169999999998</c:v>
                </c:pt>
                <c:pt idx="6285">
                  <c:v>7474.2449999999999</c:v>
                </c:pt>
                <c:pt idx="6286">
                  <c:v>7475.8980000000001</c:v>
                </c:pt>
                <c:pt idx="6287">
                  <c:v>7477.2650000000003</c:v>
                </c:pt>
                <c:pt idx="6288">
                  <c:v>7478.1409999999996</c:v>
                </c:pt>
                <c:pt idx="6289">
                  <c:v>7479.6390000000001</c:v>
                </c:pt>
                <c:pt idx="6290">
                  <c:v>7481.9759999999997</c:v>
                </c:pt>
                <c:pt idx="6291">
                  <c:v>7482.0140000000001</c:v>
                </c:pt>
                <c:pt idx="6292">
                  <c:v>7482.0379999999996</c:v>
                </c:pt>
                <c:pt idx="6293">
                  <c:v>7482.1490000000003</c:v>
                </c:pt>
                <c:pt idx="6294">
                  <c:v>7484.3879999999999</c:v>
                </c:pt>
                <c:pt idx="6295">
                  <c:v>7485.9350000000004</c:v>
                </c:pt>
                <c:pt idx="6296">
                  <c:v>7487.1769999999997</c:v>
                </c:pt>
                <c:pt idx="6297">
                  <c:v>7488.0529999999999</c:v>
                </c:pt>
                <c:pt idx="6298">
                  <c:v>7489.1360000000004</c:v>
                </c:pt>
                <c:pt idx="6299">
                  <c:v>7493.009</c:v>
                </c:pt>
                <c:pt idx="6300">
                  <c:v>7493.7280000000001</c:v>
                </c:pt>
                <c:pt idx="6301">
                  <c:v>7493.8850000000002</c:v>
                </c:pt>
                <c:pt idx="6302">
                  <c:v>7494.1289999999999</c:v>
                </c:pt>
                <c:pt idx="6303">
                  <c:v>7496.259</c:v>
                </c:pt>
                <c:pt idx="6304">
                  <c:v>7497.6239999999998</c:v>
                </c:pt>
                <c:pt idx="6305">
                  <c:v>7498.6329999999998</c:v>
                </c:pt>
                <c:pt idx="6306">
                  <c:v>7500.2070000000003</c:v>
                </c:pt>
                <c:pt idx="6307">
                  <c:v>7501.0069999999996</c:v>
                </c:pt>
                <c:pt idx="6308">
                  <c:v>7503.3810000000003</c:v>
                </c:pt>
                <c:pt idx="6309">
                  <c:v>7505.7560000000003</c:v>
                </c:pt>
                <c:pt idx="6310">
                  <c:v>7506.2839999999997</c:v>
                </c:pt>
                <c:pt idx="6311">
                  <c:v>7508.13</c:v>
                </c:pt>
                <c:pt idx="6312">
                  <c:v>7510.5039999999999</c:v>
                </c:pt>
                <c:pt idx="6313">
                  <c:v>7513.21</c:v>
                </c:pt>
                <c:pt idx="6314">
                  <c:v>7515.2520000000004</c:v>
                </c:pt>
                <c:pt idx="6315">
                  <c:v>7517.107</c:v>
                </c:pt>
                <c:pt idx="6316">
                  <c:v>7517.6270000000004</c:v>
                </c:pt>
                <c:pt idx="6317">
                  <c:v>7518.4380000000001</c:v>
                </c:pt>
                <c:pt idx="6318">
                  <c:v>7520.0010000000002</c:v>
                </c:pt>
                <c:pt idx="6319">
                  <c:v>7521.0029999999997</c:v>
                </c:pt>
                <c:pt idx="6320">
                  <c:v>7522.375</c:v>
                </c:pt>
                <c:pt idx="6321">
                  <c:v>7524.5150000000003</c:v>
                </c:pt>
                <c:pt idx="6322">
                  <c:v>7524.75</c:v>
                </c:pt>
                <c:pt idx="6323">
                  <c:v>7524.9</c:v>
                </c:pt>
                <c:pt idx="6324">
                  <c:v>7525.5879999999997</c:v>
                </c:pt>
                <c:pt idx="6325">
                  <c:v>7527.1239999999998</c:v>
                </c:pt>
                <c:pt idx="6326">
                  <c:v>7528.7960000000003</c:v>
                </c:pt>
                <c:pt idx="6327">
                  <c:v>7529.4979999999996</c:v>
                </c:pt>
                <c:pt idx="6328">
                  <c:v>7530.5919999999996</c:v>
                </c:pt>
                <c:pt idx="6329">
                  <c:v>7534.2460000000001</c:v>
                </c:pt>
                <c:pt idx="6330">
                  <c:v>7536.4480000000003</c:v>
                </c:pt>
                <c:pt idx="6331">
                  <c:v>7536.5889999999999</c:v>
                </c:pt>
                <c:pt idx="6332">
                  <c:v>7536.6210000000001</c:v>
                </c:pt>
                <c:pt idx="6333">
                  <c:v>7536.6689999999999</c:v>
                </c:pt>
                <c:pt idx="6334">
                  <c:v>7538.9949999999999</c:v>
                </c:pt>
                <c:pt idx="6335">
                  <c:v>7540.4859999999999</c:v>
                </c:pt>
                <c:pt idx="6336">
                  <c:v>7541.3689999999997</c:v>
                </c:pt>
                <c:pt idx="6337">
                  <c:v>7544.3819999999996</c:v>
                </c:pt>
                <c:pt idx="6338">
                  <c:v>7547.3069999999998</c:v>
                </c:pt>
                <c:pt idx="6339">
                  <c:v>7548.2790000000005</c:v>
                </c:pt>
                <c:pt idx="6340">
                  <c:v>7548.491</c:v>
                </c:pt>
                <c:pt idx="6341">
                  <c:v>7548.8230000000003</c:v>
                </c:pt>
                <c:pt idx="6342">
                  <c:v>7549.1859999999997</c:v>
                </c:pt>
                <c:pt idx="6343">
                  <c:v>7550.866</c:v>
                </c:pt>
                <c:pt idx="6344">
                  <c:v>7552.1750000000002</c:v>
                </c:pt>
                <c:pt idx="6345">
                  <c:v>7553.24</c:v>
                </c:pt>
                <c:pt idx="6346">
                  <c:v>7554.9</c:v>
                </c:pt>
                <c:pt idx="6347">
                  <c:v>7555.6139999999996</c:v>
                </c:pt>
                <c:pt idx="6348">
                  <c:v>7556.0720000000001</c:v>
                </c:pt>
                <c:pt idx="6349">
                  <c:v>7557.9880000000003</c:v>
                </c:pt>
                <c:pt idx="6350">
                  <c:v>7558.1670000000004</c:v>
                </c:pt>
                <c:pt idx="6351">
                  <c:v>7559.9690000000001</c:v>
                </c:pt>
                <c:pt idx="6352">
                  <c:v>7560.3620000000001</c:v>
                </c:pt>
                <c:pt idx="6353">
                  <c:v>7560.9769999999999</c:v>
                </c:pt>
                <c:pt idx="6354">
                  <c:v>7562.7370000000001</c:v>
                </c:pt>
                <c:pt idx="6355">
                  <c:v>7563.8649999999998</c:v>
                </c:pt>
                <c:pt idx="6356">
                  <c:v>7567.0540000000001</c:v>
                </c:pt>
                <c:pt idx="6357">
                  <c:v>7567.4849999999997</c:v>
                </c:pt>
                <c:pt idx="6358">
                  <c:v>7569.8590000000004</c:v>
                </c:pt>
                <c:pt idx="6359">
                  <c:v>7572.2330000000002</c:v>
                </c:pt>
                <c:pt idx="6360">
                  <c:v>7573.1310000000003</c:v>
                </c:pt>
                <c:pt idx="6361">
                  <c:v>7574.1350000000002</c:v>
                </c:pt>
                <c:pt idx="6362">
                  <c:v>7574.6689999999999</c:v>
                </c:pt>
                <c:pt idx="6363">
                  <c:v>7575.3710000000001</c:v>
                </c:pt>
                <c:pt idx="6364">
                  <c:v>7576.5739999999996</c:v>
                </c:pt>
                <c:pt idx="6365">
                  <c:v>7577.3540000000003</c:v>
                </c:pt>
                <c:pt idx="6366">
                  <c:v>7578.7629999999999</c:v>
                </c:pt>
                <c:pt idx="6367">
                  <c:v>7581.1809999999996</c:v>
                </c:pt>
                <c:pt idx="6368">
                  <c:v>7582.1549999999997</c:v>
                </c:pt>
                <c:pt idx="6369">
                  <c:v>7582.7240000000002</c:v>
                </c:pt>
                <c:pt idx="6370">
                  <c:v>7584.8789999999999</c:v>
                </c:pt>
                <c:pt idx="6371">
                  <c:v>7585.4080000000004</c:v>
                </c:pt>
                <c:pt idx="6372">
                  <c:v>7585.5469999999996</c:v>
                </c:pt>
                <c:pt idx="6373">
                  <c:v>7585.7870000000003</c:v>
                </c:pt>
                <c:pt idx="6374">
                  <c:v>7588.0929999999998</c:v>
                </c:pt>
                <c:pt idx="6375">
                  <c:v>7588.94</c:v>
                </c:pt>
                <c:pt idx="6376">
                  <c:v>7590.393</c:v>
                </c:pt>
                <c:pt idx="6377">
                  <c:v>7592.3320000000003</c:v>
                </c:pt>
                <c:pt idx="6378">
                  <c:v>7593.4620000000004</c:v>
                </c:pt>
                <c:pt idx="6379">
                  <c:v>7594.9989999999998</c:v>
                </c:pt>
                <c:pt idx="6380">
                  <c:v>7595.7240000000002</c:v>
                </c:pt>
                <c:pt idx="6381">
                  <c:v>7596.1469999999999</c:v>
                </c:pt>
                <c:pt idx="6382">
                  <c:v>7598.8310000000001</c:v>
                </c:pt>
                <c:pt idx="6383">
                  <c:v>7599.116</c:v>
                </c:pt>
                <c:pt idx="6384">
                  <c:v>7599.6049999999996</c:v>
                </c:pt>
                <c:pt idx="6385">
                  <c:v>7601.5159999999996</c:v>
                </c:pt>
                <c:pt idx="6386">
                  <c:v>7602.5079999999998</c:v>
                </c:pt>
                <c:pt idx="6387">
                  <c:v>7604.201</c:v>
                </c:pt>
                <c:pt idx="6388">
                  <c:v>7604.2110000000002</c:v>
                </c:pt>
                <c:pt idx="6389">
                  <c:v>7605.9</c:v>
                </c:pt>
                <c:pt idx="6390">
                  <c:v>7606.6040000000003</c:v>
                </c:pt>
                <c:pt idx="6391">
                  <c:v>7606.8850000000002</c:v>
                </c:pt>
                <c:pt idx="6392">
                  <c:v>7608.817</c:v>
                </c:pt>
                <c:pt idx="6393">
                  <c:v>7609.2929999999997</c:v>
                </c:pt>
                <c:pt idx="6394">
                  <c:v>7612.2539999999999</c:v>
                </c:pt>
                <c:pt idx="6395">
                  <c:v>7612.6850000000004</c:v>
                </c:pt>
                <c:pt idx="6396">
                  <c:v>7613.4229999999998</c:v>
                </c:pt>
                <c:pt idx="6397">
                  <c:v>7614.9390000000003</c:v>
                </c:pt>
                <c:pt idx="6398">
                  <c:v>7616.0770000000002</c:v>
                </c:pt>
                <c:pt idx="6399">
                  <c:v>7617.6239999999998</c:v>
                </c:pt>
                <c:pt idx="6400">
                  <c:v>7618.03</c:v>
                </c:pt>
                <c:pt idx="6401">
                  <c:v>7619.4690000000001</c:v>
                </c:pt>
                <c:pt idx="6402">
                  <c:v>7620.308</c:v>
                </c:pt>
                <c:pt idx="6403">
                  <c:v>7622.8609999999999</c:v>
                </c:pt>
                <c:pt idx="6404">
                  <c:v>7622.9930000000004</c:v>
                </c:pt>
                <c:pt idx="6405">
                  <c:v>7623.4920000000002</c:v>
                </c:pt>
                <c:pt idx="6406">
                  <c:v>7625.6779999999999</c:v>
                </c:pt>
                <c:pt idx="6407">
                  <c:v>7626.2529999999997</c:v>
                </c:pt>
                <c:pt idx="6408">
                  <c:v>7627.2420000000002</c:v>
                </c:pt>
                <c:pt idx="6409">
                  <c:v>7628.3620000000001</c:v>
                </c:pt>
                <c:pt idx="6410">
                  <c:v>7629.6459999999997</c:v>
                </c:pt>
                <c:pt idx="6411">
                  <c:v>7631.0469999999996</c:v>
                </c:pt>
                <c:pt idx="6412">
                  <c:v>7631.848</c:v>
                </c:pt>
                <c:pt idx="6413">
                  <c:v>7633.0379999999996</c:v>
                </c:pt>
                <c:pt idx="6414">
                  <c:v>7633.7309999999998</c:v>
                </c:pt>
                <c:pt idx="6415">
                  <c:v>7636.3630000000003</c:v>
                </c:pt>
                <c:pt idx="6416">
                  <c:v>7636.4160000000002</c:v>
                </c:pt>
                <c:pt idx="6417">
                  <c:v>7636.43</c:v>
                </c:pt>
                <c:pt idx="6418">
                  <c:v>7636.4539999999997</c:v>
                </c:pt>
                <c:pt idx="6419">
                  <c:v>7639.1009999999997</c:v>
                </c:pt>
                <c:pt idx="6420">
                  <c:v>7639.8220000000001</c:v>
                </c:pt>
                <c:pt idx="6421">
                  <c:v>7641.06</c:v>
                </c:pt>
                <c:pt idx="6422">
                  <c:v>7641.7849999999999</c:v>
                </c:pt>
                <c:pt idx="6423">
                  <c:v>7643.2139999999999</c:v>
                </c:pt>
                <c:pt idx="6424">
                  <c:v>7644.47</c:v>
                </c:pt>
                <c:pt idx="6425">
                  <c:v>7645.6670000000004</c:v>
                </c:pt>
                <c:pt idx="6426">
                  <c:v>7646.6059999999998</c:v>
                </c:pt>
                <c:pt idx="6427">
                  <c:v>7647.1549999999997</c:v>
                </c:pt>
                <c:pt idx="6428">
                  <c:v>7647.2749999999996</c:v>
                </c:pt>
                <c:pt idx="6429">
                  <c:v>7649.2340000000004</c:v>
                </c:pt>
                <c:pt idx="6430">
                  <c:v>7649.8389999999999</c:v>
                </c:pt>
                <c:pt idx="6431">
                  <c:v>7649.9989999999998</c:v>
                </c:pt>
                <c:pt idx="6432">
                  <c:v>7650.2730000000001</c:v>
                </c:pt>
                <c:pt idx="6433">
                  <c:v>7653.3909999999996</c:v>
                </c:pt>
                <c:pt idx="6434">
                  <c:v>7654.8779999999997</c:v>
                </c:pt>
                <c:pt idx="6435">
                  <c:v>7655.2089999999998</c:v>
                </c:pt>
                <c:pt idx="6436">
                  <c:v>7656.7830000000004</c:v>
                </c:pt>
                <c:pt idx="6437">
                  <c:v>7657.893</c:v>
                </c:pt>
                <c:pt idx="6438">
                  <c:v>7659.4849999999997</c:v>
                </c:pt>
                <c:pt idx="6439">
                  <c:v>7659.8670000000002</c:v>
                </c:pt>
                <c:pt idx="6440">
                  <c:v>7660.1689999999999</c:v>
                </c:pt>
                <c:pt idx="6441">
                  <c:v>7660.625</c:v>
                </c:pt>
                <c:pt idx="6442">
                  <c:v>7663.4560000000001</c:v>
                </c:pt>
                <c:pt idx="6443">
                  <c:v>7663.4859999999999</c:v>
                </c:pt>
                <c:pt idx="6444">
                  <c:v>7663.4979999999996</c:v>
                </c:pt>
                <c:pt idx="6445">
                  <c:v>7666.348</c:v>
                </c:pt>
                <c:pt idx="6446">
                  <c:v>7666.8140000000003</c:v>
                </c:pt>
                <c:pt idx="6447">
                  <c:v>7667.4579999999996</c:v>
                </c:pt>
                <c:pt idx="6448">
                  <c:v>7670.1360000000004</c:v>
                </c:pt>
                <c:pt idx="6449">
                  <c:v>7671.4179999999997</c:v>
                </c:pt>
                <c:pt idx="6450">
                  <c:v>7672.0720000000001</c:v>
                </c:pt>
                <c:pt idx="6451">
                  <c:v>7673.4589999999998</c:v>
                </c:pt>
                <c:pt idx="6452">
                  <c:v>7674.933</c:v>
                </c:pt>
                <c:pt idx="6453">
                  <c:v>7675.3770000000004</c:v>
                </c:pt>
                <c:pt idx="6454">
                  <c:v>7676.7809999999999</c:v>
                </c:pt>
                <c:pt idx="6455">
                  <c:v>7677.7950000000001</c:v>
                </c:pt>
                <c:pt idx="6456">
                  <c:v>7679.3370000000004</c:v>
                </c:pt>
                <c:pt idx="6457">
                  <c:v>7680.1040000000003</c:v>
                </c:pt>
                <c:pt idx="6458">
                  <c:v>7680.6570000000002</c:v>
                </c:pt>
                <c:pt idx="6459">
                  <c:v>7682.5690000000004</c:v>
                </c:pt>
                <c:pt idx="6460">
                  <c:v>7683.2969999999996</c:v>
                </c:pt>
                <c:pt idx="6461">
                  <c:v>7683.4260000000004</c:v>
                </c:pt>
                <c:pt idx="6462">
                  <c:v>7683.5190000000002</c:v>
                </c:pt>
                <c:pt idx="6463">
                  <c:v>7684.0950000000003</c:v>
                </c:pt>
                <c:pt idx="6464">
                  <c:v>7686.38</c:v>
                </c:pt>
                <c:pt idx="6465">
                  <c:v>7686.7479999999996</c:v>
                </c:pt>
                <c:pt idx="6466">
                  <c:v>7687.2569999999996</c:v>
                </c:pt>
                <c:pt idx="6467">
                  <c:v>7689.2420000000002</c:v>
                </c:pt>
                <c:pt idx="6468">
                  <c:v>7690.07</c:v>
                </c:pt>
                <c:pt idx="6469">
                  <c:v>7691.2169999999996</c:v>
                </c:pt>
                <c:pt idx="6470">
                  <c:v>7692.1040000000003</c:v>
                </c:pt>
                <c:pt idx="6471">
                  <c:v>7693.393</c:v>
                </c:pt>
                <c:pt idx="6472">
                  <c:v>7694.9650000000001</c:v>
                </c:pt>
                <c:pt idx="6473">
                  <c:v>7695.1769999999997</c:v>
                </c:pt>
                <c:pt idx="6474">
                  <c:v>7696.7150000000001</c:v>
                </c:pt>
                <c:pt idx="6475">
                  <c:v>7697.8270000000002</c:v>
                </c:pt>
                <c:pt idx="6476">
                  <c:v>7699.1369999999997</c:v>
                </c:pt>
                <c:pt idx="6477">
                  <c:v>7700.0379999999996</c:v>
                </c:pt>
                <c:pt idx="6478">
                  <c:v>7700.6890000000003</c:v>
                </c:pt>
                <c:pt idx="6479">
                  <c:v>7703.0959999999995</c:v>
                </c:pt>
                <c:pt idx="6480">
                  <c:v>7703.36</c:v>
                </c:pt>
                <c:pt idx="6481">
                  <c:v>7703.5510000000004</c:v>
                </c:pt>
                <c:pt idx="6482">
                  <c:v>7704.7349999999997</c:v>
                </c:pt>
                <c:pt idx="6483">
                  <c:v>7706.4129999999996</c:v>
                </c:pt>
                <c:pt idx="6484">
                  <c:v>7707.0559999999996</c:v>
                </c:pt>
                <c:pt idx="6485">
                  <c:v>7709.2740000000003</c:v>
                </c:pt>
                <c:pt idx="6486">
                  <c:v>7710.0050000000001</c:v>
                </c:pt>
                <c:pt idx="6487">
                  <c:v>7710.7839999999997</c:v>
                </c:pt>
                <c:pt idx="6488">
                  <c:v>7711.0159999999996</c:v>
                </c:pt>
                <c:pt idx="6489">
                  <c:v>7712.1360000000004</c:v>
                </c:pt>
                <c:pt idx="6490">
                  <c:v>7713.3270000000002</c:v>
                </c:pt>
                <c:pt idx="6491">
                  <c:v>7714.9759999999997</c:v>
                </c:pt>
                <c:pt idx="6492">
                  <c:v>7714.9979999999996</c:v>
                </c:pt>
                <c:pt idx="6493">
                  <c:v>7716.6490000000003</c:v>
                </c:pt>
                <c:pt idx="6494">
                  <c:v>7717.8590000000004</c:v>
                </c:pt>
                <c:pt idx="6495">
                  <c:v>7718.9359999999997</c:v>
                </c:pt>
                <c:pt idx="6496">
                  <c:v>7719.9719999999998</c:v>
                </c:pt>
                <c:pt idx="6497">
                  <c:v>7722.8959999999997</c:v>
                </c:pt>
                <c:pt idx="6498">
                  <c:v>7723.5829999999996</c:v>
                </c:pt>
                <c:pt idx="6499">
                  <c:v>7725.3739999999998</c:v>
                </c:pt>
                <c:pt idx="6500">
                  <c:v>7726.4440000000004</c:v>
                </c:pt>
                <c:pt idx="6501">
                  <c:v>7726.6170000000002</c:v>
                </c:pt>
                <c:pt idx="6502">
                  <c:v>7726.8549999999996</c:v>
                </c:pt>
                <c:pt idx="6503">
                  <c:v>7729.3059999999996</c:v>
                </c:pt>
                <c:pt idx="6504">
                  <c:v>7729.9390000000003</c:v>
                </c:pt>
                <c:pt idx="6505">
                  <c:v>7730.8149999999996</c:v>
                </c:pt>
                <c:pt idx="6506">
                  <c:v>7732.1679999999997</c:v>
                </c:pt>
                <c:pt idx="6507">
                  <c:v>7733.2619999999997</c:v>
                </c:pt>
                <c:pt idx="6508">
                  <c:v>7734.7749999999996</c:v>
                </c:pt>
                <c:pt idx="6509">
                  <c:v>7735.03</c:v>
                </c:pt>
                <c:pt idx="6510">
                  <c:v>7736.5839999999998</c:v>
                </c:pt>
                <c:pt idx="6511">
                  <c:v>7737.8919999999998</c:v>
                </c:pt>
                <c:pt idx="6512">
                  <c:v>7739.9059999999999</c:v>
                </c:pt>
                <c:pt idx="6513">
                  <c:v>7740.7529999999997</c:v>
                </c:pt>
                <c:pt idx="6514">
                  <c:v>7742.6940000000004</c:v>
                </c:pt>
                <c:pt idx="6515">
                  <c:v>7743.2290000000003</c:v>
                </c:pt>
                <c:pt idx="6516">
                  <c:v>7743.6149999999998</c:v>
                </c:pt>
                <c:pt idx="6517">
                  <c:v>7746.4769999999999</c:v>
                </c:pt>
                <c:pt idx="6518">
                  <c:v>7746.6540000000005</c:v>
                </c:pt>
                <c:pt idx="6519">
                  <c:v>7749.3379999999997</c:v>
                </c:pt>
                <c:pt idx="6520">
                  <c:v>7749.8739999999998</c:v>
                </c:pt>
                <c:pt idx="6521">
                  <c:v>7752.2</c:v>
                </c:pt>
                <c:pt idx="6522">
                  <c:v>7754.5739999999996</c:v>
                </c:pt>
                <c:pt idx="6523">
                  <c:v>7755.0619999999999</c:v>
                </c:pt>
                <c:pt idx="6524">
                  <c:v>7756.0079999999998</c:v>
                </c:pt>
                <c:pt idx="6525">
                  <c:v>7756.5290000000005</c:v>
                </c:pt>
                <c:pt idx="6526">
                  <c:v>7757.7190000000001</c:v>
                </c:pt>
                <c:pt idx="6527">
                  <c:v>7759.0990000000002</c:v>
                </c:pt>
                <c:pt idx="6528">
                  <c:v>7759.9229999999998</c:v>
                </c:pt>
                <c:pt idx="6529">
                  <c:v>7760.4009999999998</c:v>
                </c:pt>
                <c:pt idx="6530">
                  <c:v>7762.2079999999996</c:v>
                </c:pt>
                <c:pt idx="6531">
                  <c:v>7763.0839999999998</c:v>
                </c:pt>
                <c:pt idx="6532">
                  <c:v>7763.3159999999998</c:v>
                </c:pt>
                <c:pt idx="6533">
                  <c:v>7763.7160000000003</c:v>
                </c:pt>
                <c:pt idx="6534">
                  <c:v>7765.7659999999996</c:v>
                </c:pt>
                <c:pt idx="6535">
                  <c:v>7766.71</c:v>
                </c:pt>
                <c:pt idx="6536">
                  <c:v>7767.1379999999999</c:v>
                </c:pt>
                <c:pt idx="6537">
                  <c:v>7768.3329999999996</c:v>
                </c:pt>
                <c:pt idx="6538">
                  <c:v>7768.4489999999996</c:v>
                </c:pt>
                <c:pt idx="6539">
                  <c:v>7770.1030000000001</c:v>
                </c:pt>
                <c:pt idx="6540">
                  <c:v>7771.1310000000003</c:v>
                </c:pt>
                <c:pt idx="6541">
                  <c:v>7772.95</c:v>
                </c:pt>
                <c:pt idx="6542">
                  <c:v>7773.4970000000003</c:v>
                </c:pt>
                <c:pt idx="6543">
                  <c:v>7773.8140000000003</c:v>
                </c:pt>
                <c:pt idx="6544">
                  <c:v>7775.0110000000004</c:v>
                </c:pt>
                <c:pt idx="6545">
                  <c:v>7776.4960000000001</c:v>
                </c:pt>
                <c:pt idx="6546">
                  <c:v>7776.89</c:v>
                </c:pt>
                <c:pt idx="6547">
                  <c:v>7777.567</c:v>
                </c:pt>
                <c:pt idx="6548">
                  <c:v>7779.1790000000001</c:v>
                </c:pt>
                <c:pt idx="6549">
                  <c:v>7780.2830000000004</c:v>
                </c:pt>
                <c:pt idx="6550">
                  <c:v>7781.8609999999999</c:v>
                </c:pt>
                <c:pt idx="6551">
                  <c:v>7782.1850000000004</c:v>
                </c:pt>
                <c:pt idx="6552">
                  <c:v>7783.6769999999997</c:v>
                </c:pt>
                <c:pt idx="6553">
                  <c:v>7784.5439999999999</c:v>
                </c:pt>
                <c:pt idx="6554">
                  <c:v>7786.8019999999997</c:v>
                </c:pt>
                <c:pt idx="6555">
                  <c:v>7787.2259999999997</c:v>
                </c:pt>
                <c:pt idx="6556">
                  <c:v>7787.8140000000003</c:v>
                </c:pt>
                <c:pt idx="6557">
                  <c:v>7789.9080000000004</c:v>
                </c:pt>
                <c:pt idx="6558">
                  <c:v>7790.4629999999997</c:v>
                </c:pt>
                <c:pt idx="6559">
                  <c:v>7791.4189999999999</c:v>
                </c:pt>
                <c:pt idx="6560">
                  <c:v>7792.5910000000003</c:v>
                </c:pt>
                <c:pt idx="6561">
                  <c:v>7793.857</c:v>
                </c:pt>
                <c:pt idx="6562">
                  <c:v>7795.2730000000001</c:v>
                </c:pt>
                <c:pt idx="6563">
                  <c:v>7796.0360000000001</c:v>
                </c:pt>
                <c:pt idx="6564">
                  <c:v>7797.2510000000002</c:v>
                </c:pt>
                <c:pt idx="6565">
                  <c:v>7797.9560000000001</c:v>
                </c:pt>
                <c:pt idx="6566">
                  <c:v>7800.6170000000002</c:v>
                </c:pt>
                <c:pt idx="6567">
                  <c:v>7800.6379999999999</c:v>
                </c:pt>
                <c:pt idx="6568">
                  <c:v>7800.6540000000005</c:v>
                </c:pt>
                <c:pt idx="6569">
                  <c:v>7803.32</c:v>
                </c:pt>
                <c:pt idx="6570">
                  <c:v>7804.0370000000003</c:v>
                </c:pt>
                <c:pt idx="6571">
                  <c:v>7805.2709999999997</c:v>
                </c:pt>
                <c:pt idx="6572">
                  <c:v>7806.0029999999997</c:v>
                </c:pt>
                <c:pt idx="6573">
                  <c:v>7807.4309999999996</c:v>
                </c:pt>
                <c:pt idx="6574">
                  <c:v>7808.6859999999997</c:v>
                </c:pt>
                <c:pt idx="6575">
                  <c:v>7809.8879999999999</c:v>
                </c:pt>
                <c:pt idx="6576">
                  <c:v>7810.8239999999996</c:v>
                </c:pt>
                <c:pt idx="6577">
                  <c:v>7811.3680000000004</c:v>
                </c:pt>
                <c:pt idx="6578">
                  <c:v>7813.4189999999999</c:v>
                </c:pt>
                <c:pt idx="6579">
                  <c:v>7814.05</c:v>
                </c:pt>
                <c:pt idx="6580">
                  <c:v>7814.2169999999996</c:v>
                </c:pt>
                <c:pt idx="6581">
                  <c:v>7814.5050000000001</c:v>
                </c:pt>
                <c:pt idx="6582">
                  <c:v>7816.7330000000002</c:v>
                </c:pt>
                <c:pt idx="6583">
                  <c:v>7817.6109999999999</c:v>
                </c:pt>
                <c:pt idx="6584">
                  <c:v>7819.1229999999996</c:v>
                </c:pt>
                <c:pt idx="6585">
                  <c:v>7819.415</c:v>
                </c:pt>
                <c:pt idx="6586">
                  <c:v>7821.0039999999999</c:v>
                </c:pt>
                <c:pt idx="6587">
                  <c:v>7822.098</c:v>
                </c:pt>
                <c:pt idx="6588">
                  <c:v>7823.74</c:v>
                </c:pt>
                <c:pt idx="6589">
                  <c:v>7824.78</c:v>
                </c:pt>
                <c:pt idx="6590">
                  <c:v>7826.223</c:v>
                </c:pt>
                <c:pt idx="6591">
                  <c:v>7826.9170000000004</c:v>
                </c:pt>
                <c:pt idx="6592">
                  <c:v>7827.4620000000004</c:v>
                </c:pt>
                <c:pt idx="6593">
                  <c:v>7827.7910000000002</c:v>
                </c:pt>
                <c:pt idx="6594">
                  <c:v>7828.357</c:v>
                </c:pt>
                <c:pt idx="6595">
                  <c:v>7830.1450000000004</c:v>
                </c:pt>
                <c:pt idx="6596">
                  <c:v>7831.1850000000004</c:v>
                </c:pt>
                <c:pt idx="6597">
                  <c:v>7832.8280000000004</c:v>
                </c:pt>
                <c:pt idx="6598">
                  <c:v>7832.9740000000002</c:v>
                </c:pt>
                <c:pt idx="6599">
                  <c:v>7834.5780000000004</c:v>
                </c:pt>
                <c:pt idx="6600">
                  <c:v>7835.51</c:v>
                </c:pt>
                <c:pt idx="6601">
                  <c:v>7837.5910000000003</c:v>
                </c:pt>
                <c:pt idx="6602">
                  <c:v>7837.9719999999998</c:v>
                </c:pt>
                <c:pt idx="6603">
                  <c:v>7838.192</c:v>
                </c:pt>
                <c:pt idx="6604">
                  <c:v>7839.0249999999996</c:v>
                </c:pt>
                <c:pt idx="6605">
                  <c:v>7840.875</c:v>
                </c:pt>
                <c:pt idx="6606">
                  <c:v>7841.3649999999998</c:v>
                </c:pt>
                <c:pt idx="6607">
                  <c:v>7842.2089999999998</c:v>
                </c:pt>
                <c:pt idx="6608">
                  <c:v>7844.7579999999998</c:v>
                </c:pt>
                <c:pt idx="6609">
                  <c:v>7846.24</c:v>
                </c:pt>
                <c:pt idx="6610">
                  <c:v>7846.826</c:v>
                </c:pt>
                <c:pt idx="6611">
                  <c:v>7848.152</c:v>
                </c:pt>
                <c:pt idx="6612">
                  <c:v>7848.9219999999996</c:v>
                </c:pt>
                <c:pt idx="6613">
                  <c:v>7851.5450000000001</c:v>
                </c:pt>
                <c:pt idx="6614">
                  <c:v>7851.8289999999997</c:v>
                </c:pt>
                <c:pt idx="6615">
                  <c:v>7853.4709999999995</c:v>
                </c:pt>
                <c:pt idx="6616">
                  <c:v>7854.1869999999999</c:v>
                </c:pt>
                <c:pt idx="6617">
                  <c:v>7855.2089999999998</c:v>
                </c:pt>
                <c:pt idx="6618">
                  <c:v>7856.54</c:v>
                </c:pt>
                <c:pt idx="6619">
                  <c:v>7858.4229999999998</c:v>
                </c:pt>
                <c:pt idx="6620">
                  <c:v>7858.8940000000002</c:v>
                </c:pt>
                <c:pt idx="6621">
                  <c:v>7859.2259999999997</c:v>
                </c:pt>
                <c:pt idx="6622">
                  <c:v>7861.165</c:v>
                </c:pt>
                <c:pt idx="6623">
                  <c:v>7861.2470000000003</c:v>
                </c:pt>
                <c:pt idx="6624">
                  <c:v>7863.6</c:v>
                </c:pt>
                <c:pt idx="6625">
                  <c:v>7864.1040000000003</c:v>
                </c:pt>
                <c:pt idx="6626">
                  <c:v>7865.9530000000004</c:v>
                </c:pt>
                <c:pt idx="6627">
                  <c:v>7867.2610000000004</c:v>
                </c:pt>
                <c:pt idx="6628">
                  <c:v>7868.3069999999998</c:v>
                </c:pt>
                <c:pt idx="6629">
                  <c:v>7869.7849999999999</c:v>
                </c:pt>
                <c:pt idx="6630">
                  <c:v>7870.66</c:v>
                </c:pt>
                <c:pt idx="6631">
                  <c:v>7871.2780000000002</c:v>
                </c:pt>
                <c:pt idx="6632">
                  <c:v>7873.0129999999999</c:v>
                </c:pt>
                <c:pt idx="6633">
                  <c:v>7874.8850000000002</c:v>
                </c:pt>
                <c:pt idx="6634">
                  <c:v>7875.2960000000003</c:v>
                </c:pt>
                <c:pt idx="6635">
                  <c:v>7875.3670000000002</c:v>
                </c:pt>
                <c:pt idx="6636">
                  <c:v>7875.4660000000003</c:v>
                </c:pt>
                <c:pt idx="6637">
                  <c:v>7877.72</c:v>
                </c:pt>
                <c:pt idx="6638">
                  <c:v>7879.3140000000003</c:v>
                </c:pt>
                <c:pt idx="6639">
                  <c:v>7881.1480000000001</c:v>
                </c:pt>
                <c:pt idx="6640">
                  <c:v>7882.4260000000004</c:v>
                </c:pt>
                <c:pt idx="6641">
                  <c:v>7883.3310000000001</c:v>
                </c:pt>
                <c:pt idx="6642">
                  <c:v>7887.1329999999998</c:v>
                </c:pt>
                <c:pt idx="6643">
                  <c:v>7887.3490000000002</c:v>
                </c:pt>
                <c:pt idx="6644">
                  <c:v>7887.973</c:v>
                </c:pt>
                <c:pt idx="6645">
                  <c:v>7888.6049999999996</c:v>
                </c:pt>
                <c:pt idx="6646">
                  <c:v>7889.4859999999999</c:v>
                </c:pt>
                <c:pt idx="6647">
                  <c:v>7891.366</c:v>
                </c:pt>
                <c:pt idx="6648">
                  <c:v>7891.84</c:v>
                </c:pt>
                <c:pt idx="6649">
                  <c:v>7892.509</c:v>
                </c:pt>
                <c:pt idx="6650">
                  <c:v>7894.1930000000002</c:v>
                </c:pt>
                <c:pt idx="6651">
                  <c:v>7895.384</c:v>
                </c:pt>
                <c:pt idx="6652">
                  <c:v>7896.5460000000003</c:v>
                </c:pt>
                <c:pt idx="6653">
                  <c:v>7898.19</c:v>
                </c:pt>
                <c:pt idx="6654">
                  <c:v>7898.8990000000003</c:v>
                </c:pt>
                <c:pt idx="6655">
                  <c:v>7899.4009999999998</c:v>
                </c:pt>
                <c:pt idx="6656">
                  <c:v>7901.2529999999997</c:v>
                </c:pt>
                <c:pt idx="6657">
                  <c:v>7902.3249999999998</c:v>
                </c:pt>
                <c:pt idx="6658">
                  <c:v>7903.4189999999999</c:v>
                </c:pt>
                <c:pt idx="6659">
                  <c:v>7903.6059999999998</c:v>
                </c:pt>
                <c:pt idx="6660">
                  <c:v>7903.8720000000003</c:v>
                </c:pt>
                <c:pt idx="6661">
                  <c:v>7905.96</c:v>
                </c:pt>
                <c:pt idx="6662">
                  <c:v>7907.4359999999997</c:v>
                </c:pt>
                <c:pt idx="6663">
                  <c:v>7908.3130000000001</c:v>
                </c:pt>
                <c:pt idx="6664">
                  <c:v>7909.5519999999997</c:v>
                </c:pt>
                <c:pt idx="6665">
                  <c:v>7910.6660000000002</c:v>
                </c:pt>
                <c:pt idx="6666">
                  <c:v>7911.4539999999997</c:v>
                </c:pt>
                <c:pt idx="6667">
                  <c:v>7913.02</c:v>
                </c:pt>
                <c:pt idx="6668">
                  <c:v>7915.2330000000002</c:v>
                </c:pt>
                <c:pt idx="6669">
                  <c:v>7915.3729999999996</c:v>
                </c:pt>
                <c:pt idx="6670">
                  <c:v>7915.4709999999995</c:v>
                </c:pt>
                <c:pt idx="6671">
                  <c:v>7916.0450000000001</c:v>
                </c:pt>
                <c:pt idx="6672">
                  <c:v>7917.7259999999997</c:v>
                </c:pt>
                <c:pt idx="6673">
                  <c:v>7920.0789999999997</c:v>
                </c:pt>
                <c:pt idx="6674">
                  <c:v>7922.433</c:v>
                </c:pt>
                <c:pt idx="6675">
                  <c:v>7923.5060000000003</c:v>
                </c:pt>
                <c:pt idx="6676">
                  <c:v>7924.7860000000001</c:v>
                </c:pt>
                <c:pt idx="6677">
                  <c:v>7926.5950000000003</c:v>
                </c:pt>
                <c:pt idx="6678">
                  <c:v>7927.1390000000001</c:v>
                </c:pt>
                <c:pt idx="6679">
                  <c:v>7927.5230000000001</c:v>
                </c:pt>
                <c:pt idx="6680">
                  <c:v>7929.4920000000002</c:v>
                </c:pt>
                <c:pt idx="6681">
                  <c:v>7929.7650000000003</c:v>
                </c:pt>
                <c:pt idx="6682">
                  <c:v>7931.5410000000002</c:v>
                </c:pt>
                <c:pt idx="6683">
                  <c:v>7931.8459999999995</c:v>
                </c:pt>
                <c:pt idx="6684">
                  <c:v>7934.1989999999996</c:v>
                </c:pt>
                <c:pt idx="6685">
                  <c:v>7935.5590000000002</c:v>
                </c:pt>
                <c:pt idx="6686">
                  <c:v>7937.9579999999996</c:v>
                </c:pt>
                <c:pt idx="6687">
                  <c:v>7938.9059999999999</c:v>
                </c:pt>
                <c:pt idx="6688">
                  <c:v>7941.259</c:v>
                </c:pt>
                <c:pt idx="6689">
                  <c:v>7943.4849999999997</c:v>
                </c:pt>
                <c:pt idx="6690">
                  <c:v>7943.6120000000001</c:v>
                </c:pt>
                <c:pt idx="6691">
                  <c:v>7943.6390000000001</c:v>
                </c:pt>
                <c:pt idx="6692">
                  <c:v>7945.9650000000001</c:v>
                </c:pt>
                <c:pt idx="6693">
                  <c:v>7947.6109999999999</c:v>
                </c:pt>
                <c:pt idx="6694">
                  <c:v>7948.3190000000004</c:v>
                </c:pt>
                <c:pt idx="6695">
                  <c:v>7949.3190000000004</c:v>
                </c:pt>
                <c:pt idx="6696">
                  <c:v>7949.424</c:v>
                </c:pt>
                <c:pt idx="6697">
                  <c:v>7950.6719999999996</c:v>
                </c:pt>
                <c:pt idx="6698">
                  <c:v>7953.0249999999996</c:v>
                </c:pt>
                <c:pt idx="6699">
                  <c:v>7955.0010000000002</c:v>
                </c:pt>
                <c:pt idx="6700">
                  <c:v>7955.3789999999999</c:v>
                </c:pt>
                <c:pt idx="6701">
                  <c:v>7955.6459999999997</c:v>
                </c:pt>
                <c:pt idx="6702">
                  <c:v>7957.2049999999999</c:v>
                </c:pt>
                <c:pt idx="6703">
                  <c:v>7957.732</c:v>
                </c:pt>
                <c:pt idx="6704">
                  <c:v>7959.6639999999998</c:v>
                </c:pt>
                <c:pt idx="6705">
                  <c:v>7960.085</c:v>
                </c:pt>
                <c:pt idx="6706">
                  <c:v>7960.6819999999998</c:v>
                </c:pt>
                <c:pt idx="6707">
                  <c:v>7962.4390000000003</c:v>
                </c:pt>
                <c:pt idx="6708">
                  <c:v>7963.6809999999996</c:v>
                </c:pt>
                <c:pt idx="6709">
                  <c:v>7964.7920000000004</c:v>
                </c:pt>
                <c:pt idx="6710">
                  <c:v>7966.3630000000003</c:v>
                </c:pt>
                <c:pt idx="6711">
                  <c:v>7967.1450000000004</c:v>
                </c:pt>
                <c:pt idx="6712">
                  <c:v>7971.7160000000003</c:v>
                </c:pt>
                <c:pt idx="6713">
                  <c:v>7971.8519999999999</c:v>
                </c:pt>
                <c:pt idx="6714">
                  <c:v>7972.0439999999999</c:v>
                </c:pt>
                <c:pt idx="6715">
                  <c:v>7974.2049999999999</c:v>
                </c:pt>
                <c:pt idx="6716">
                  <c:v>7975.7330000000002</c:v>
                </c:pt>
                <c:pt idx="6717">
                  <c:v>7977.7250000000004</c:v>
                </c:pt>
                <c:pt idx="6718">
                  <c:v>7978.9120000000003</c:v>
                </c:pt>
                <c:pt idx="6719">
                  <c:v>7979.7510000000002</c:v>
                </c:pt>
                <c:pt idx="6720">
                  <c:v>7981.2650000000003</c:v>
                </c:pt>
                <c:pt idx="6721">
                  <c:v>7983.4059999999999</c:v>
                </c:pt>
                <c:pt idx="6722">
                  <c:v>7983.6180000000004</c:v>
                </c:pt>
                <c:pt idx="6723">
                  <c:v>7983.7690000000002</c:v>
                </c:pt>
                <c:pt idx="6724">
                  <c:v>7984.6459999999997</c:v>
                </c:pt>
                <c:pt idx="6725">
                  <c:v>7985.9719999999998</c:v>
                </c:pt>
                <c:pt idx="6726">
                  <c:v>7987.7860000000001</c:v>
                </c:pt>
                <c:pt idx="6727">
                  <c:v>7989.0860000000002</c:v>
                </c:pt>
                <c:pt idx="6728">
                  <c:v>7993.0309999999999</c:v>
                </c:pt>
                <c:pt idx="6729">
                  <c:v>7994.768</c:v>
                </c:pt>
                <c:pt idx="6730">
                  <c:v>7995.3850000000002</c:v>
                </c:pt>
                <c:pt idx="6731">
                  <c:v>7995.8209999999999</c:v>
                </c:pt>
                <c:pt idx="6732">
                  <c:v>7997.7380000000003</c:v>
                </c:pt>
                <c:pt idx="6733">
                  <c:v>7998.3649999999998</c:v>
                </c:pt>
                <c:pt idx="6734">
                  <c:v>7999.8389999999999</c:v>
                </c:pt>
                <c:pt idx="6735">
                  <c:v>8000.2650000000003</c:v>
                </c:pt>
                <c:pt idx="6736">
                  <c:v>8000.6509999999998</c:v>
                </c:pt>
                <c:pt idx="6737">
                  <c:v>8002.723</c:v>
                </c:pt>
                <c:pt idx="6738">
                  <c:v>8004.38</c:v>
                </c:pt>
                <c:pt idx="6739">
                  <c:v>8005.3760000000002</c:v>
                </c:pt>
                <c:pt idx="6740">
                  <c:v>8006.7259999999997</c:v>
                </c:pt>
                <c:pt idx="6741">
                  <c:v>8008.0290000000005</c:v>
                </c:pt>
                <c:pt idx="6742">
                  <c:v>8010.1369999999997</c:v>
                </c:pt>
                <c:pt idx="6743">
                  <c:v>8010.3789999999999</c:v>
                </c:pt>
                <c:pt idx="6744">
                  <c:v>8010.6819999999998</c:v>
                </c:pt>
                <c:pt idx="6745">
                  <c:v>8012.5889999999999</c:v>
                </c:pt>
                <c:pt idx="6746">
                  <c:v>8013.335</c:v>
                </c:pt>
                <c:pt idx="6747">
                  <c:v>8013.933</c:v>
                </c:pt>
                <c:pt idx="6748">
                  <c:v>8015.9889999999996</c:v>
                </c:pt>
                <c:pt idx="6749">
                  <c:v>8016.96</c:v>
                </c:pt>
                <c:pt idx="6750">
                  <c:v>8018.6419999999998</c:v>
                </c:pt>
                <c:pt idx="6751">
                  <c:v>8018.7089999999998</c:v>
                </c:pt>
                <c:pt idx="6752">
                  <c:v>8020.3720000000003</c:v>
                </c:pt>
                <c:pt idx="6753">
                  <c:v>8021.2950000000001</c:v>
                </c:pt>
                <c:pt idx="6754">
                  <c:v>8023.4859999999999</c:v>
                </c:pt>
                <c:pt idx="6755">
                  <c:v>8023.9489999999996</c:v>
                </c:pt>
                <c:pt idx="6756">
                  <c:v>8026.6019999999999</c:v>
                </c:pt>
                <c:pt idx="6757">
                  <c:v>8027.1949999999997</c:v>
                </c:pt>
                <c:pt idx="6758">
                  <c:v>8028.2619999999997</c:v>
                </c:pt>
                <c:pt idx="6759">
                  <c:v>8030.6059999999998</c:v>
                </c:pt>
                <c:pt idx="6760">
                  <c:v>8031.9080000000004</c:v>
                </c:pt>
                <c:pt idx="6761">
                  <c:v>8034.018</c:v>
                </c:pt>
                <c:pt idx="6762">
                  <c:v>8034.5619999999999</c:v>
                </c:pt>
                <c:pt idx="6763">
                  <c:v>8036.4639999999999</c:v>
                </c:pt>
                <c:pt idx="6764">
                  <c:v>8037.2150000000001</c:v>
                </c:pt>
                <c:pt idx="6765">
                  <c:v>8037.4290000000001</c:v>
                </c:pt>
                <c:pt idx="6766">
                  <c:v>8037.8149999999996</c:v>
                </c:pt>
                <c:pt idx="6767">
                  <c:v>8040.8410000000003</c:v>
                </c:pt>
                <c:pt idx="6768">
                  <c:v>8044.2520000000004</c:v>
                </c:pt>
                <c:pt idx="6769">
                  <c:v>8045.174</c:v>
                </c:pt>
                <c:pt idx="6770">
                  <c:v>8047.3680000000004</c:v>
                </c:pt>
                <c:pt idx="6771">
                  <c:v>8047.6639999999998</c:v>
                </c:pt>
                <c:pt idx="6772">
                  <c:v>8047.8280000000004</c:v>
                </c:pt>
                <c:pt idx="6773">
                  <c:v>8048.402</c:v>
                </c:pt>
                <c:pt idx="6774">
                  <c:v>8050.4809999999998</c:v>
                </c:pt>
                <c:pt idx="6775">
                  <c:v>8051.0749999999998</c:v>
                </c:pt>
                <c:pt idx="6776">
                  <c:v>8052.1450000000004</c:v>
                </c:pt>
                <c:pt idx="6777">
                  <c:v>8053.134</c:v>
                </c:pt>
                <c:pt idx="6778">
                  <c:v>8054.4859999999999</c:v>
                </c:pt>
                <c:pt idx="6779">
                  <c:v>8055.7879999999996</c:v>
                </c:pt>
                <c:pt idx="6780">
                  <c:v>8056.9210000000003</c:v>
                </c:pt>
                <c:pt idx="6781">
                  <c:v>8057.8980000000001</c:v>
                </c:pt>
                <c:pt idx="6782">
                  <c:v>8058.4409999999998</c:v>
                </c:pt>
                <c:pt idx="6783">
                  <c:v>8060.34</c:v>
                </c:pt>
                <c:pt idx="6784">
                  <c:v>8061.0940000000001</c:v>
                </c:pt>
                <c:pt idx="6785">
                  <c:v>8061.6970000000001</c:v>
                </c:pt>
                <c:pt idx="6786">
                  <c:v>8063.7470000000003</c:v>
                </c:pt>
                <c:pt idx="6787">
                  <c:v>8064.7209999999995</c:v>
                </c:pt>
                <c:pt idx="6788">
                  <c:v>8066.4</c:v>
                </c:pt>
                <c:pt idx="6789">
                  <c:v>8069.0540000000001</c:v>
                </c:pt>
                <c:pt idx="6790">
                  <c:v>8071.2510000000002</c:v>
                </c:pt>
                <c:pt idx="6791">
                  <c:v>8071.5439999999999</c:v>
                </c:pt>
                <c:pt idx="6792">
                  <c:v>8071.7070000000003</c:v>
                </c:pt>
                <c:pt idx="6793">
                  <c:v>8072.2780000000002</c:v>
                </c:pt>
                <c:pt idx="6794">
                  <c:v>8074.9560000000001</c:v>
                </c:pt>
                <c:pt idx="6795">
                  <c:v>8076.027</c:v>
                </c:pt>
                <c:pt idx="6796">
                  <c:v>8076.6840000000002</c:v>
                </c:pt>
                <c:pt idx="6797">
                  <c:v>8077.0140000000001</c:v>
                </c:pt>
                <c:pt idx="6798">
                  <c:v>8078.3670000000002</c:v>
                </c:pt>
                <c:pt idx="6799">
                  <c:v>8079.6670000000004</c:v>
                </c:pt>
                <c:pt idx="6800">
                  <c:v>8080.8029999999999</c:v>
                </c:pt>
                <c:pt idx="6801">
                  <c:v>8081.7780000000002</c:v>
                </c:pt>
                <c:pt idx="6802">
                  <c:v>8082.32</c:v>
                </c:pt>
                <c:pt idx="6803">
                  <c:v>8084.2150000000001</c:v>
                </c:pt>
                <c:pt idx="6804">
                  <c:v>8084.973</c:v>
                </c:pt>
                <c:pt idx="6805">
                  <c:v>8085.19</c:v>
                </c:pt>
                <c:pt idx="6806">
                  <c:v>8085.58</c:v>
                </c:pt>
                <c:pt idx="6807">
                  <c:v>8088.6009999999997</c:v>
                </c:pt>
                <c:pt idx="6808">
                  <c:v>8090.28</c:v>
                </c:pt>
                <c:pt idx="6809">
                  <c:v>8090.3559999999998</c:v>
                </c:pt>
                <c:pt idx="6810">
                  <c:v>8090.6760000000004</c:v>
                </c:pt>
                <c:pt idx="6811">
                  <c:v>8091.9889999999996</c:v>
                </c:pt>
                <c:pt idx="6812">
                  <c:v>8093.2619999999997</c:v>
                </c:pt>
                <c:pt idx="6813">
                  <c:v>8094.2809999999999</c:v>
                </c:pt>
                <c:pt idx="6814">
                  <c:v>8095.34</c:v>
                </c:pt>
                <c:pt idx="6815">
                  <c:v>8096.0330000000004</c:v>
                </c:pt>
                <c:pt idx="6816">
                  <c:v>8098.52</c:v>
                </c:pt>
                <c:pt idx="6817">
                  <c:v>8098.692</c:v>
                </c:pt>
                <c:pt idx="6818">
                  <c:v>8098.8040000000001</c:v>
                </c:pt>
                <c:pt idx="6819">
                  <c:v>8102.0429999999997</c:v>
                </c:pt>
                <c:pt idx="6820">
                  <c:v>8102.7579999999998</c:v>
                </c:pt>
                <c:pt idx="6821">
                  <c:v>8104.3469999999998</c:v>
                </c:pt>
                <c:pt idx="6822">
                  <c:v>8105.3940000000002</c:v>
                </c:pt>
                <c:pt idx="6823">
                  <c:v>8106.9970000000003</c:v>
                </c:pt>
                <c:pt idx="6824">
                  <c:v>8107.1180000000004</c:v>
                </c:pt>
                <c:pt idx="6825">
                  <c:v>8108.7460000000001</c:v>
                </c:pt>
                <c:pt idx="6826">
                  <c:v>8109.8890000000001</c:v>
                </c:pt>
                <c:pt idx="6827">
                  <c:v>8112.0969999999998</c:v>
                </c:pt>
                <c:pt idx="6828">
                  <c:v>8112.66</c:v>
                </c:pt>
                <c:pt idx="6829">
                  <c:v>8115.3519999999999</c:v>
                </c:pt>
                <c:pt idx="6830">
                  <c:v>8115.4309999999996</c:v>
                </c:pt>
                <c:pt idx="6831">
                  <c:v>8115.4480000000003</c:v>
                </c:pt>
                <c:pt idx="6832">
                  <c:v>8118.2030000000004</c:v>
                </c:pt>
                <c:pt idx="6833">
                  <c:v>8118.799</c:v>
                </c:pt>
                <c:pt idx="6834">
                  <c:v>8119.7120000000004</c:v>
                </c:pt>
                <c:pt idx="6835">
                  <c:v>8122.15</c:v>
                </c:pt>
                <c:pt idx="6836">
                  <c:v>8123.1130000000003</c:v>
                </c:pt>
                <c:pt idx="6837">
                  <c:v>8123.7449999999999</c:v>
                </c:pt>
                <c:pt idx="6838">
                  <c:v>8123.95</c:v>
                </c:pt>
                <c:pt idx="6839">
                  <c:v>8126.5159999999996</c:v>
                </c:pt>
                <c:pt idx="6840">
                  <c:v>8128.1890000000003</c:v>
                </c:pt>
                <c:pt idx="6841">
                  <c:v>8128.8530000000001</c:v>
                </c:pt>
                <c:pt idx="6842">
                  <c:v>8129.2870000000003</c:v>
                </c:pt>
                <c:pt idx="6843">
                  <c:v>8131.3630000000003</c:v>
                </c:pt>
                <c:pt idx="6844">
                  <c:v>8132.0590000000002</c:v>
                </c:pt>
                <c:pt idx="6845">
                  <c:v>8132.2039999999997</c:v>
                </c:pt>
                <c:pt idx="6846">
                  <c:v>8132.4269999999997</c:v>
                </c:pt>
                <c:pt idx="6847">
                  <c:v>8134.83</c:v>
                </c:pt>
                <c:pt idx="6848">
                  <c:v>8135.5550000000003</c:v>
                </c:pt>
                <c:pt idx="6849">
                  <c:v>8136.6660000000002</c:v>
                </c:pt>
                <c:pt idx="6850">
                  <c:v>8137.6009999999997</c:v>
                </c:pt>
                <c:pt idx="6851">
                  <c:v>8138.9070000000002</c:v>
                </c:pt>
                <c:pt idx="6852">
                  <c:v>8140.3720000000003</c:v>
                </c:pt>
                <c:pt idx="6853">
                  <c:v>8140.9040000000005</c:v>
                </c:pt>
                <c:pt idx="6854">
                  <c:v>8142.2579999999998</c:v>
                </c:pt>
                <c:pt idx="6855">
                  <c:v>8143.1440000000002</c:v>
                </c:pt>
                <c:pt idx="6856">
                  <c:v>8145.1419999999998</c:v>
                </c:pt>
                <c:pt idx="6857">
                  <c:v>8145.6090000000004</c:v>
                </c:pt>
                <c:pt idx="6858">
                  <c:v>8147.3739999999998</c:v>
                </c:pt>
                <c:pt idx="6859">
                  <c:v>8148.6859999999997</c:v>
                </c:pt>
                <c:pt idx="6860">
                  <c:v>8148.96</c:v>
                </c:pt>
                <c:pt idx="6861">
                  <c:v>8151.4570000000003</c:v>
                </c:pt>
                <c:pt idx="6862">
                  <c:v>8152.3119999999999</c:v>
                </c:pt>
                <c:pt idx="6863">
                  <c:v>8153.6189999999997</c:v>
                </c:pt>
                <c:pt idx="6864">
                  <c:v>8154.2280000000001</c:v>
                </c:pt>
                <c:pt idx="6865">
                  <c:v>8155.6629999999996</c:v>
                </c:pt>
                <c:pt idx="6866">
                  <c:v>8157</c:v>
                </c:pt>
                <c:pt idx="6867">
                  <c:v>8157.857</c:v>
                </c:pt>
                <c:pt idx="6868">
                  <c:v>8158.3389999999999</c:v>
                </c:pt>
                <c:pt idx="6869">
                  <c:v>8159.0140000000001</c:v>
                </c:pt>
                <c:pt idx="6870">
                  <c:v>8159.7709999999997</c:v>
                </c:pt>
                <c:pt idx="6871">
                  <c:v>8162.0959999999995</c:v>
                </c:pt>
                <c:pt idx="6872">
                  <c:v>8162.3649999999998</c:v>
                </c:pt>
                <c:pt idx="6873">
                  <c:v>8162.5420000000004</c:v>
                </c:pt>
                <c:pt idx="6874">
                  <c:v>8163.384</c:v>
                </c:pt>
                <c:pt idx="6875">
                  <c:v>8165.3130000000001</c:v>
                </c:pt>
                <c:pt idx="6876">
                  <c:v>8165.7169999999996</c:v>
                </c:pt>
                <c:pt idx="6877">
                  <c:v>8166.3339999999998</c:v>
                </c:pt>
                <c:pt idx="6878">
                  <c:v>8169.0680000000002</c:v>
                </c:pt>
                <c:pt idx="6879">
                  <c:v>8170.5730000000003</c:v>
                </c:pt>
                <c:pt idx="6880">
                  <c:v>8170.8559999999998</c:v>
                </c:pt>
                <c:pt idx="6881">
                  <c:v>8172.4189999999999</c:v>
                </c:pt>
                <c:pt idx="6882">
                  <c:v>8173.6270000000004</c:v>
                </c:pt>
                <c:pt idx="6883">
                  <c:v>8174.8109999999997</c:v>
                </c:pt>
                <c:pt idx="6884">
                  <c:v>8175.7709999999997</c:v>
                </c:pt>
                <c:pt idx="6885">
                  <c:v>8176.3980000000001</c:v>
                </c:pt>
                <c:pt idx="6886">
                  <c:v>8179.049</c:v>
                </c:pt>
                <c:pt idx="6887">
                  <c:v>8179.1220000000003</c:v>
                </c:pt>
                <c:pt idx="6888">
                  <c:v>8179.1689999999999</c:v>
                </c:pt>
                <c:pt idx="6889">
                  <c:v>8179.3950000000004</c:v>
                </c:pt>
                <c:pt idx="6890">
                  <c:v>8181.94</c:v>
                </c:pt>
                <c:pt idx="6891">
                  <c:v>8183.2879999999996</c:v>
                </c:pt>
                <c:pt idx="6892">
                  <c:v>8185.8239999999996</c:v>
                </c:pt>
                <c:pt idx="6893">
                  <c:v>8187.482</c:v>
                </c:pt>
                <c:pt idx="6894">
                  <c:v>8188.0420000000004</c:v>
                </c:pt>
                <c:pt idx="6895">
                  <c:v>8189.1750000000002</c:v>
                </c:pt>
                <c:pt idx="6896">
                  <c:v>8190.2539999999999</c:v>
                </c:pt>
                <c:pt idx="6897">
                  <c:v>8191.7650000000003</c:v>
                </c:pt>
                <c:pt idx="6898">
                  <c:v>8192.5259999999998</c:v>
                </c:pt>
                <c:pt idx="6899">
                  <c:v>8193.0249999999996</c:v>
                </c:pt>
                <c:pt idx="6900">
                  <c:v>8195.4050000000007</c:v>
                </c:pt>
                <c:pt idx="6901">
                  <c:v>8195.7960000000003</c:v>
                </c:pt>
                <c:pt idx="6902">
                  <c:v>8195.8780000000006</c:v>
                </c:pt>
                <c:pt idx="6903">
                  <c:v>8198.5669999999991</c:v>
                </c:pt>
                <c:pt idx="6904">
                  <c:v>8199.23</c:v>
                </c:pt>
                <c:pt idx="6905">
                  <c:v>8200.241</c:v>
                </c:pt>
                <c:pt idx="6906">
                  <c:v>8201.3389999999999</c:v>
                </c:pt>
                <c:pt idx="6907">
                  <c:v>8202.58</c:v>
                </c:pt>
                <c:pt idx="6908">
                  <c:v>8204.1090000000004</c:v>
                </c:pt>
                <c:pt idx="6909">
                  <c:v>8204.48</c:v>
                </c:pt>
                <c:pt idx="6910">
                  <c:v>8205.1560000000009</c:v>
                </c:pt>
                <c:pt idx="6911">
                  <c:v>8206.0159999999996</c:v>
                </c:pt>
                <c:pt idx="6912">
                  <c:v>8206.6659999999993</c:v>
                </c:pt>
                <c:pt idx="6913">
                  <c:v>8207.8950000000004</c:v>
                </c:pt>
                <c:pt idx="6914">
                  <c:v>8209.0930000000008</c:v>
                </c:pt>
                <c:pt idx="6915">
                  <c:v>8209.7279999999992</c:v>
                </c:pt>
                <c:pt idx="6916">
                  <c:v>8211.5190000000002</c:v>
                </c:pt>
                <c:pt idx="6917">
                  <c:v>8211.7980000000007</c:v>
                </c:pt>
                <c:pt idx="6918">
                  <c:v>8213.9449999999997</c:v>
                </c:pt>
                <c:pt idx="6919">
                  <c:v>8216.3709999999992</c:v>
                </c:pt>
                <c:pt idx="6920">
                  <c:v>8217.1530000000002</c:v>
                </c:pt>
                <c:pt idx="6921">
                  <c:v>8218.7980000000007</c:v>
                </c:pt>
                <c:pt idx="6922">
                  <c:v>8219.7000000000007</c:v>
                </c:pt>
                <c:pt idx="6923">
                  <c:v>8221.2240000000002</c:v>
                </c:pt>
                <c:pt idx="6924">
                  <c:v>8223.65</c:v>
                </c:pt>
                <c:pt idx="6925">
                  <c:v>8224.1880000000001</c:v>
                </c:pt>
                <c:pt idx="6926">
                  <c:v>8224.5789999999997</c:v>
                </c:pt>
                <c:pt idx="6927">
                  <c:v>8226.0759999999991</c:v>
                </c:pt>
                <c:pt idx="6928">
                  <c:v>8227.6039999999994</c:v>
                </c:pt>
                <c:pt idx="6929">
                  <c:v>8228.2919999999995</c:v>
                </c:pt>
                <c:pt idx="6930">
                  <c:v>8228.9009999999998</c:v>
                </c:pt>
                <c:pt idx="6931">
                  <c:v>8230.9290000000001</c:v>
                </c:pt>
                <c:pt idx="6932">
                  <c:v>8232.0040000000008</c:v>
                </c:pt>
                <c:pt idx="6933">
                  <c:v>8233.3559999999998</c:v>
                </c:pt>
                <c:pt idx="6934">
                  <c:v>8235.7170000000006</c:v>
                </c:pt>
                <c:pt idx="6935">
                  <c:v>8235.7810000000009</c:v>
                </c:pt>
                <c:pt idx="6936">
                  <c:v>8235.9030000000002</c:v>
                </c:pt>
                <c:pt idx="6937">
                  <c:v>8238.2080000000005</c:v>
                </c:pt>
                <c:pt idx="6938">
                  <c:v>8239.43</c:v>
                </c:pt>
                <c:pt idx="6939">
                  <c:v>8240.634</c:v>
                </c:pt>
                <c:pt idx="6940">
                  <c:v>8243.0609999999997</c:v>
                </c:pt>
                <c:pt idx="6941">
                  <c:v>8243.143</c:v>
                </c:pt>
                <c:pt idx="6942">
                  <c:v>8243.4089999999997</c:v>
                </c:pt>
                <c:pt idx="6943">
                  <c:v>8245.4860000000008</c:v>
                </c:pt>
                <c:pt idx="6944">
                  <c:v>8246.8559999999998</c:v>
                </c:pt>
                <c:pt idx="6945">
                  <c:v>8247.9130000000005</c:v>
                </c:pt>
                <c:pt idx="6946">
                  <c:v>8249.9079999999994</c:v>
                </c:pt>
                <c:pt idx="6947">
                  <c:v>8250.3389999999999</c:v>
                </c:pt>
                <c:pt idx="6948">
                  <c:v>8250.5669999999991</c:v>
                </c:pt>
                <c:pt idx="6949">
                  <c:v>8251.3130000000001</c:v>
                </c:pt>
                <c:pt idx="6950">
                  <c:v>8252.7659999999996</c:v>
                </c:pt>
                <c:pt idx="6951">
                  <c:v>8254.2800000000007</c:v>
                </c:pt>
                <c:pt idx="6952">
                  <c:v>8255.1910000000007</c:v>
                </c:pt>
                <c:pt idx="6953">
                  <c:v>8256.91</c:v>
                </c:pt>
                <c:pt idx="6954">
                  <c:v>8257.6180000000004</c:v>
                </c:pt>
                <c:pt idx="6955">
                  <c:v>8257.9930000000004</c:v>
                </c:pt>
                <c:pt idx="6956">
                  <c:v>8260.0439999999999</c:v>
                </c:pt>
                <c:pt idx="6957">
                  <c:v>8261.7060000000001</c:v>
                </c:pt>
                <c:pt idx="6958">
                  <c:v>8262.4709999999995</c:v>
                </c:pt>
                <c:pt idx="6959">
                  <c:v>8263.9130000000005</c:v>
                </c:pt>
                <c:pt idx="6960">
                  <c:v>8264.8970000000008</c:v>
                </c:pt>
                <c:pt idx="6961">
                  <c:v>8265.4189999999999</c:v>
                </c:pt>
                <c:pt idx="6962">
                  <c:v>8267.1180000000004</c:v>
                </c:pt>
                <c:pt idx="6963">
                  <c:v>8267.7440000000006</c:v>
                </c:pt>
                <c:pt idx="6964">
                  <c:v>8269.7489999999998</c:v>
                </c:pt>
                <c:pt idx="6965">
                  <c:v>8272.1759999999995</c:v>
                </c:pt>
                <c:pt idx="6966">
                  <c:v>8275.0220000000008</c:v>
                </c:pt>
                <c:pt idx="6967">
                  <c:v>8276.5570000000007</c:v>
                </c:pt>
                <c:pt idx="6968">
                  <c:v>8277.0280000000002</c:v>
                </c:pt>
                <c:pt idx="6969">
                  <c:v>8277.9169999999995</c:v>
                </c:pt>
                <c:pt idx="6970">
                  <c:v>8279.4539999999997</c:v>
                </c:pt>
                <c:pt idx="6971">
                  <c:v>8280.27</c:v>
                </c:pt>
                <c:pt idx="6972">
                  <c:v>8281.8809999999994</c:v>
                </c:pt>
                <c:pt idx="6973">
                  <c:v>8282.9240000000009</c:v>
                </c:pt>
                <c:pt idx="6974">
                  <c:v>8283.982</c:v>
                </c:pt>
                <c:pt idx="6975">
                  <c:v>8284.3070000000007</c:v>
                </c:pt>
                <c:pt idx="6976">
                  <c:v>8284.92</c:v>
                </c:pt>
                <c:pt idx="6977">
                  <c:v>8286.7330000000002</c:v>
                </c:pt>
                <c:pt idx="6978">
                  <c:v>8287.6949999999997</c:v>
                </c:pt>
                <c:pt idx="6979">
                  <c:v>8288.3430000000008</c:v>
                </c:pt>
                <c:pt idx="6980">
                  <c:v>8289.741</c:v>
                </c:pt>
                <c:pt idx="6981">
                  <c:v>8291.1280000000006</c:v>
                </c:pt>
                <c:pt idx="6982">
                  <c:v>8291.9770000000008</c:v>
                </c:pt>
                <c:pt idx="6983">
                  <c:v>8294.19</c:v>
                </c:pt>
                <c:pt idx="6984">
                  <c:v>8294.5030000000006</c:v>
                </c:pt>
                <c:pt idx="6985">
                  <c:v>8295.4889999999996</c:v>
                </c:pt>
                <c:pt idx="6986">
                  <c:v>8298.6370000000006</c:v>
                </c:pt>
                <c:pt idx="6987">
                  <c:v>8300.1309999999994</c:v>
                </c:pt>
                <c:pt idx="6988">
                  <c:v>8301.2510000000002</c:v>
                </c:pt>
                <c:pt idx="6989">
                  <c:v>8302.85</c:v>
                </c:pt>
                <c:pt idx="6990">
                  <c:v>8303.0849999999991</c:v>
                </c:pt>
                <c:pt idx="6991">
                  <c:v>8304.6260000000002</c:v>
                </c:pt>
                <c:pt idx="6992">
                  <c:v>8306.6290000000008</c:v>
                </c:pt>
                <c:pt idx="6993">
                  <c:v>8307.5319999999992</c:v>
                </c:pt>
                <c:pt idx="6994">
                  <c:v>8308</c:v>
                </c:pt>
                <c:pt idx="6995">
                  <c:v>8308.2860000000001</c:v>
                </c:pt>
                <c:pt idx="6996">
                  <c:v>8309.4699999999993</c:v>
                </c:pt>
                <c:pt idx="6997">
                  <c:v>8311.0040000000008</c:v>
                </c:pt>
                <c:pt idx="6998">
                  <c:v>8311.3739999999998</c:v>
                </c:pt>
                <c:pt idx="6999">
                  <c:v>8311.9809999999998</c:v>
                </c:pt>
                <c:pt idx="7000">
                  <c:v>8313.723</c:v>
                </c:pt>
                <c:pt idx="7001">
                  <c:v>8314.7489999999998</c:v>
                </c:pt>
                <c:pt idx="7002">
                  <c:v>8316.44</c:v>
                </c:pt>
                <c:pt idx="7003">
                  <c:v>8321.4969999999994</c:v>
                </c:pt>
                <c:pt idx="7004">
                  <c:v>8321.8770000000004</c:v>
                </c:pt>
                <c:pt idx="7005">
                  <c:v>8323.4500000000007</c:v>
                </c:pt>
                <c:pt idx="7006">
                  <c:v>8324.5959999999995</c:v>
                </c:pt>
                <c:pt idx="7007">
                  <c:v>8324.8719999999994</c:v>
                </c:pt>
                <c:pt idx="7008">
                  <c:v>8327.3140000000003</c:v>
                </c:pt>
                <c:pt idx="7009">
                  <c:v>8328.2459999999992</c:v>
                </c:pt>
                <c:pt idx="7010">
                  <c:v>8329.7729999999992</c:v>
                </c:pt>
                <c:pt idx="7011">
                  <c:v>8330.0319999999992</c:v>
                </c:pt>
                <c:pt idx="7012">
                  <c:v>8331.6209999999992</c:v>
                </c:pt>
                <c:pt idx="7013">
                  <c:v>8334.2199999999993</c:v>
                </c:pt>
                <c:pt idx="7014">
                  <c:v>8334.9950000000008</c:v>
                </c:pt>
                <c:pt idx="7015">
                  <c:v>8335.4689999999991</c:v>
                </c:pt>
                <c:pt idx="7016">
                  <c:v>8337.4310000000005</c:v>
                </c:pt>
                <c:pt idx="7017">
                  <c:v>8338.1869999999999</c:v>
                </c:pt>
                <c:pt idx="7018">
                  <c:v>8338.3690000000006</c:v>
                </c:pt>
                <c:pt idx="7019">
                  <c:v>8338.9449999999997</c:v>
                </c:pt>
                <c:pt idx="7020">
                  <c:v>8340.9050000000007</c:v>
                </c:pt>
                <c:pt idx="7021">
                  <c:v>8341.7440000000006</c:v>
                </c:pt>
                <c:pt idx="7022">
                  <c:v>8343.116</c:v>
                </c:pt>
                <c:pt idx="7023">
                  <c:v>8343.6229999999996</c:v>
                </c:pt>
                <c:pt idx="7024">
                  <c:v>8345.1180000000004</c:v>
                </c:pt>
                <c:pt idx="7025">
                  <c:v>8346.3420000000006</c:v>
                </c:pt>
                <c:pt idx="7026">
                  <c:v>8347.5640000000003</c:v>
                </c:pt>
                <c:pt idx="7027">
                  <c:v>8348.4920000000002</c:v>
                </c:pt>
                <c:pt idx="7028">
                  <c:v>8349.06</c:v>
                </c:pt>
                <c:pt idx="7029">
                  <c:v>8351.4110000000001</c:v>
                </c:pt>
                <c:pt idx="7030">
                  <c:v>8351.7780000000002</c:v>
                </c:pt>
                <c:pt idx="7031">
                  <c:v>8352.0120000000006</c:v>
                </c:pt>
                <c:pt idx="7032">
                  <c:v>8354.4959999999992</c:v>
                </c:pt>
                <c:pt idx="7033">
                  <c:v>8355.241</c:v>
                </c:pt>
                <c:pt idx="7034">
                  <c:v>8356.4599999999991</c:v>
                </c:pt>
                <c:pt idx="7035">
                  <c:v>8357.2150000000001</c:v>
                </c:pt>
                <c:pt idx="7036">
                  <c:v>8358.6149999999998</c:v>
                </c:pt>
                <c:pt idx="7037">
                  <c:v>8359.9330000000009</c:v>
                </c:pt>
                <c:pt idx="7038">
                  <c:v>8360.9069999999992</c:v>
                </c:pt>
                <c:pt idx="7039">
                  <c:v>8361.99</c:v>
                </c:pt>
                <c:pt idx="7040">
                  <c:v>8362.6509999999998</c:v>
                </c:pt>
                <c:pt idx="7041">
                  <c:v>8365.3559999999998</c:v>
                </c:pt>
                <c:pt idx="7042">
                  <c:v>8365.3690000000006</c:v>
                </c:pt>
                <c:pt idx="7043">
                  <c:v>8368.0879999999997</c:v>
                </c:pt>
                <c:pt idx="7044">
                  <c:v>8369.8040000000001</c:v>
                </c:pt>
                <c:pt idx="7045">
                  <c:v>8370.8060000000005</c:v>
                </c:pt>
                <c:pt idx="7046">
                  <c:v>8372.1129999999994</c:v>
                </c:pt>
                <c:pt idx="7047">
                  <c:v>8373.4320000000007</c:v>
                </c:pt>
                <c:pt idx="7048">
                  <c:v>8373.5239999999994</c:v>
                </c:pt>
                <c:pt idx="7049">
                  <c:v>8374.2510000000002</c:v>
                </c:pt>
                <c:pt idx="7050">
                  <c:v>8375.4869999999992</c:v>
                </c:pt>
                <c:pt idx="7051">
                  <c:v>8376.2420000000002</c:v>
                </c:pt>
                <c:pt idx="7052">
                  <c:v>8378.6990000000005</c:v>
                </c:pt>
                <c:pt idx="7053">
                  <c:v>8378.8610000000008</c:v>
                </c:pt>
                <c:pt idx="7054">
                  <c:v>8378.9609999999993</c:v>
                </c:pt>
                <c:pt idx="7055">
                  <c:v>8379.3719999999994</c:v>
                </c:pt>
                <c:pt idx="7056">
                  <c:v>8381.6790000000001</c:v>
                </c:pt>
                <c:pt idx="7057">
                  <c:v>8382.2360000000008</c:v>
                </c:pt>
                <c:pt idx="7058">
                  <c:v>8383.1479999999992</c:v>
                </c:pt>
                <c:pt idx="7059">
                  <c:v>8384.3979999999992</c:v>
                </c:pt>
                <c:pt idx="7060">
                  <c:v>8385.61</c:v>
                </c:pt>
                <c:pt idx="7061">
                  <c:v>8387.5949999999993</c:v>
                </c:pt>
                <c:pt idx="7062">
                  <c:v>8388.9840000000004</c:v>
                </c:pt>
                <c:pt idx="7063">
                  <c:v>8389.8340000000007</c:v>
                </c:pt>
                <c:pt idx="7064">
                  <c:v>8392.0429999999997</c:v>
                </c:pt>
                <c:pt idx="7065">
                  <c:v>8392.3590000000004</c:v>
                </c:pt>
                <c:pt idx="7066">
                  <c:v>8393.3529999999992</c:v>
                </c:pt>
                <c:pt idx="7067">
                  <c:v>8395.7330000000002</c:v>
                </c:pt>
                <c:pt idx="7068">
                  <c:v>8396.491</c:v>
                </c:pt>
                <c:pt idx="7069">
                  <c:v>8399.107</c:v>
                </c:pt>
                <c:pt idx="7070">
                  <c:v>8399.5519999999997</c:v>
                </c:pt>
                <c:pt idx="7071">
                  <c:v>8400.7070000000003</c:v>
                </c:pt>
                <c:pt idx="7072">
                  <c:v>8400.9390000000003</c:v>
                </c:pt>
                <c:pt idx="7073">
                  <c:v>8402.482</c:v>
                </c:pt>
                <c:pt idx="7074">
                  <c:v>8403.4259999999995</c:v>
                </c:pt>
                <c:pt idx="7075">
                  <c:v>8405.3870000000006</c:v>
                </c:pt>
                <c:pt idx="7076">
                  <c:v>8405.8559999999998</c:v>
                </c:pt>
                <c:pt idx="7077">
                  <c:v>8406.1440000000002</c:v>
                </c:pt>
                <c:pt idx="7078">
                  <c:v>8406.1859999999997</c:v>
                </c:pt>
                <c:pt idx="7079">
                  <c:v>8408.7729999999992</c:v>
                </c:pt>
                <c:pt idx="7080">
                  <c:v>8409.1479999999992</c:v>
                </c:pt>
                <c:pt idx="7081">
                  <c:v>8409.5570000000007</c:v>
                </c:pt>
                <c:pt idx="7082">
                  <c:v>8411.9249999999993</c:v>
                </c:pt>
                <c:pt idx="7083">
                  <c:v>8412.4320000000007</c:v>
                </c:pt>
                <c:pt idx="7084">
                  <c:v>8412.9809999999998</c:v>
                </c:pt>
                <c:pt idx="7085">
                  <c:v>8415.0779999999995</c:v>
                </c:pt>
                <c:pt idx="7086">
                  <c:v>8415.7139999999999</c:v>
                </c:pt>
                <c:pt idx="7087">
                  <c:v>8418.2309999999998</c:v>
                </c:pt>
                <c:pt idx="7088">
                  <c:v>8418.9969999999994</c:v>
                </c:pt>
                <c:pt idx="7089">
                  <c:v>8419.8289999999997</c:v>
                </c:pt>
                <c:pt idx="7090">
                  <c:v>8421.384</c:v>
                </c:pt>
                <c:pt idx="7091">
                  <c:v>8422.2800000000007</c:v>
                </c:pt>
                <c:pt idx="7092">
                  <c:v>8423.2540000000008</c:v>
                </c:pt>
                <c:pt idx="7093">
                  <c:v>8424.5360000000001</c:v>
                </c:pt>
                <c:pt idx="7094">
                  <c:v>8425.5640000000003</c:v>
                </c:pt>
                <c:pt idx="7095">
                  <c:v>8426.6779999999999</c:v>
                </c:pt>
                <c:pt idx="7096">
                  <c:v>8427.69</c:v>
                </c:pt>
                <c:pt idx="7097">
                  <c:v>8428.8459999999995</c:v>
                </c:pt>
                <c:pt idx="7098">
                  <c:v>8430.1020000000008</c:v>
                </c:pt>
                <c:pt idx="7099">
                  <c:v>8430.8430000000008</c:v>
                </c:pt>
                <c:pt idx="7100">
                  <c:v>8432.1290000000008</c:v>
                </c:pt>
                <c:pt idx="7101">
                  <c:v>8433.5259999999998</c:v>
                </c:pt>
                <c:pt idx="7102">
                  <c:v>8436.9500000000007</c:v>
                </c:pt>
                <c:pt idx="7103">
                  <c:v>8437.1479999999992</c:v>
                </c:pt>
                <c:pt idx="7104">
                  <c:v>8438.6949999999997</c:v>
                </c:pt>
                <c:pt idx="7105">
                  <c:v>8440.3009999999995</c:v>
                </c:pt>
                <c:pt idx="7106">
                  <c:v>8440.375</c:v>
                </c:pt>
                <c:pt idx="7107">
                  <c:v>8441.6949999999997</c:v>
                </c:pt>
                <c:pt idx="7108">
                  <c:v>8441.9779999999992</c:v>
                </c:pt>
                <c:pt idx="7109">
                  <c:v>8443.4539999999997</c:v>
                </c:pt>
                <c:pt idx="7110">
                  <c:v>8443.7990000000009</c:v>
                </c:pt>
                <c:pt idx="7111">
                  <c:v>8445.2610000000004</c:v>
                </c:pt>
                <c:pt idx="7112">
                  <c:v>8446.607</c:v>
                </c:pt>
                <c:pt idx="7113">
                  <c:v>8448.5439999999999</c:v>
                </c:pt>
                <c:pt idx="7114">
                  <c:v>8450.6479999999992</c:v>
                </c:pt>
                <c:pt idx="7115">
                  <c:v>8451.8269999999993</c:v>
                </c:pt>
                <c:pt idx="7116">
                  <c:v>8452.9130000000005</c:v>
                </c:pt>
                <c:pt idx="7117">
                  <c:v>8454.0709999999999</c:v>
                </c:pt>
                <c:pt idx="7118">
                  <c:v>8455.1090000000004</c:v>
                </c:pt>
                <c:pt idx="7119">
                  <c:v>8456.0650000000005</c:v>
                </c:pt>
                <c:pt idx="7120">
                  <c:v>8457.4950000000008</c:v>
                </c:pt>
                <c:pt idx="7121">
                  <c:v>8458.393</c:v>
                </c:pt>
                <c:pt idx="7122">
                  <c:v>8459.2189999999991</c:v>
                </c:pt>
                <c:pt idx="7123">
                  <c:v>8460.92</c:v>
                </c:pt>
                <c:pt idx="7124">
                  <c:v>8461.6759999999995</c:v>
                </c:pt>
                <c:pt idx="7125">
                  <c:v>8462.3719999999994</c:v>
                </c:pt>
                <c:pt idx="7126">
                  <c:v>8464.3439999999991</c:v>
                </c:pt>
                <c:pt idx="7127">
                  <c:v>8464.9590000000007</c:v>
                </c:pt>
                <c:pt idx="7128">
                  <c:v>8465.5239999999994</c:v>
                </c:pt>
                <c:pt idx="7129">
                  <c:v>8467.768</c:v>
                </c:pt>
                <c:pt idx="7130">
                  <c:v>8468.241</c:v>
                </c:pt>
                <c:pt idx="7131">
                  <c:v>8468.6779999999999</c:v>
                </c:pt>
                <c:pt idx="7132">
                  <c:v>8471.1919999999991</c:v>
                </c:pt>
                <c:pt idx="7133">
                  <c:v>8474.8080000000009</c:v>
                </c:pt>
                <c:pt idx="7134">
                  <c:v>8474.9830000000002</c:v>
                </c:pt>
                <c:pt idx="7135">
                  <c:v>8478.0400000000009</c:v>
                </c:pt>
                <c:pt idx="7136">
                  <c:v>8478.09</c:v>
                </c:pt>
                <c:pt idx="7137">
                  <c:v>8478.1360000000004</c:v>
                </c:pt>
                <c:pt idx="7138">
                  <c:v>8479.2489999999998</c:v>
                </c:pt>
                <c:pt idx="7139">
                  <c:v>8481.2890000000007</c:v>
                </c:pt>
                <c:pt idx="7140">
                  <c:v>8481.4650000000001</c:v>
                </c:pt>
                <c:pt idx="7141">
                  <c:v>8484.4419999999991</c:v>
                </c:pt>
                <c:pt idx="7142">
                  <c:v>8484.6560000000009</c:v>
                </c:pt>
                <c:pt idx="7143">
                  <c:v>8484.8889999999992</c:v>
                </c:pt>
                <c:pt idx="7144">
                  <c:v>8487.5949999999993</c:v>
                </c:pt>
                <c:pt idx="7145">
                  <c:v>8487.94</c:v>
                </c:pt>
                <c:pt idx="7146">
                  <c:v>8488.3140000000003</c:v>
                </c:pt>
                <c:pt idx="7147">
                  <c:v>8490.7479999999996</c:v>
                </c:pt>
                <c:pt idx="7148">
                  <c:v>8491.2219999999998</c:v>
                </c:pt>
                <c:pt idx="7149">
                  <c:v>8491.7369999999992</c:v>
                </c:pt>
                <c:pt idx="7150">
                  <c:v>8493.9</c:v>
                </c:pt>
                <c:pt idx="7151">
                  <c:v>8494.5049999999992</c:v>
                </c:pt>
                <c:pt idx="7152">
                  <c:v>8495.9920000000002</c:v>
                </c:pt>
                <c:pt idx="7153">
                  <c:v>8497.1839999999993</c:v>
                </c:pt>
                <c:pt idx="7154">
                  <c:v>8497.7909999999993</c:v>
                </c:pt>
                <c:pt idx="7155">
                  <c:v>8498.3169999999991</c:v>
                </c:pt>
                <c:pt idx="7156">
                  <c:v>8498.5570000000007</c:v>
                </c:pt>
                <c:pt idx="7157">
                  <c:v>8500.7240000000002</c:v>
                </c:pt>
                <c:pt idx="7158">
                  <c:v>8501.0789999999997</c:v>
                </c:pt>
                <c:pt idx="7159">
                  <c:v>8501.3880000000008</c:v>
                </c:pt>
                <c:pt idx="7160">
                  <c:v>8504.2639999999992</c:v>
                </c:pt>
                <c:pt idx="7161">
                  <c:v>8504.3680000000004</c:v>
                </c:pt>
                <c:pt idx="7162">
                  <c:v>8504.4580000000005</c:v>
                </c:pt>
                <c:pt idx="7163">
                  <c:v>8505.7270000000008</c:v>
                </c:pt>
                <c:pt idx="7164">
                  <c:v>8507.5280000000002</c:v>
                </c:pt>
                <c:pt idx="7165">
                  <c:v>8507.6560000000009</c:v>
                </c:pt>
                <c:pt idx="7166">
                  <c:v>8507.8040000000001</c:v>
                </c:pt>
                <c:pt idx="7167">
                  <c:v>8510.5990000000002</c:v>
                </c:pt>
                <c:pt idx="7168">
                  <c:v>8510.9439999999995</c:v>
                </c:pt>
                <c:pt idx="7169">
                  <c:v>8511.3439999999991</c:v>
                </c:pt>
                <c:pt idx="7170">
                  <c:v>8513.6689999999999</c:v>
                </c:pt>
                <c:pt idx="7171">
                  <c:v>8514.2330000000002</c:v>
                </c:pt>
                <c:pt idx="7172">
                  <c:v>8514.884</c:v>
                </c:pt>
                <c:pt idx="7173">
                  <c:v>8517.5220000000008</c:v>
                </c:pt>
                <c:pt idx="7174">
                  <c:v>8518.4240000000009</c:v>
                </c:pt>
                <c:pt idx="7175">
                  <c:v>8519.81</c:v>
                </c:pt>
                <c:pt idx="7176">
                  <c:v>8520.8109999999997</c:v>
                </c:pt>
                <c:pt idx="7177">
                  <c:v>8521.9639999999999</c:v>
                </c:pt>
                <c:pt idx="7178">
                  <c:v>8522.8799999999992</c:v>
                </c:pt>
                <c:pt idx="7179">
                  <c:v>8524.0990000000002</c:v>
                </c:pt>
                <c:pt idx="7180">
                  <c:v>8525.9500000000007</c:v>
                </c:pt>
                <c:pt idx="7181">
                  <c:v>8527.3870000000006</c:v>
                </c:pt>
                <c:pt idx="7182">
                  <c:v>8529.0210000000006</c:v>
                </c:pt>
                <c:pt idx="7183">
                  <c:v>8529.0439999999999</c:v>
                </c:pt>
                <c:pt idx="7184">
                  <c:v>8530.6759999999995</c:v>
                </c:pt>
                <c:pt idx="7185">
                  <c:v>8532.0910000000003</c:v>
                </c:pt>
                <c:pt idx="7186">
                  <c:v>8532.5840000000007</c:v>
                </c:pt>
                <c:pt idx="7187">
                  <c:v>8533.9639999999999</c:v>
                </c:pt>
                <c:pt idx="7188">
                  <c:v>8535.1610000000001</c:v>
                </c:pt>
                <c:pt idx="7189">
                  <c:v>8536.1239999999998</c:v>
                </c:pt>
                <c:pt idx="7190">
                  <c:v>8537.2520000000004</c:v>
                </c:pt>
                <c:pt idx="7191">
                  <c:v>8540.5409999999993</c:v>
                </c:pt>
                <c:pt idx="7192">
                  <c:v>8541.3009999999995</c:v>
                </c:pt>
                <c:pt idx="7193">
                  <c:v>8543.2039999999997</c:v>
                </c:pt>
                <c:pt idx="7194">
                  <c:v>8543.8289999999997</c:v>
                </c:pt>
                <c:pt idx="7195">
                  <c:v>8544.3709999999992</c:v>
                </c:pt>
                <c:pt idx="7196">
                  <c:v>8546.7440000000006</c:v>
                </c:pt>
                <c:pt idx="7197">
                  <c:v>8547.1170000000002</c:v>
                </c:pt>
                <c:pt idx="7198">
                  <c:v>8547.4410000000007</c:v>
                </c:pt>
                <c:pt idx="7199">
                  <c:v>8550.4060000000009</c:v>
                </c:pt>
                <c:pt idx="7200">
                  <c:v>8550.5120000000006</c:v>
                </c:pt>
                <c:pt idx="7201">
                  <c:v>8552.0030000000006</c:v>
                </c:pt>
                <c:pt idx="7202">
                  <c:v>8553.5820000000003</c:v>
                </c:pt>
                <c:pt idx="7203">
                  <c:v>8553.6939999999995</c:v>
                </c:pt>
                <c:pt idx="7204">
                  <c:v>8553.8240000000005</c:v>
                </c:pt>
                <c:pt idx="7205">
                  <c:v>8556.982</c:v>
                </c:pt>
                <c:pt idx="7206">
                  <c:v>8557.3639999999996</c:v>
                </c:pt>
                <c:pt idx="7207">
                  <c:v>8559.723</c:v>
                </c:pt>
                <c:pt idx="7208">
                  <c:v>8560.2720000000008</c:v>
                </c:pt>
                <c:pt idx="7209">
                  <c:v>8560.9040000000005</c:v>
                </c:pt>
                <c:pt idx="7210">
                  <c:v>8562.7929999999997</c:v>
                </c:pt>
                <c:pt idx="7211">
                  <c:v>8563.56</c:v>
                </c:pt>
                <c:pt idx="7212">
                  <c:v>8564.4439999999995</c:v>
                </c:pt>
                <c:pt idx="7213">
                  <c:v>8566.8490000000002</c:v>
                </c:pt>
                <c:pt idx="7214">
                  <c:v>8570.1370000000006</c:v>
                </c:pt>
                <c:pt idx="7215">
                  <c:v>8571.5229999999992</c:v>
                </c:pt>
                <c:pt idx="7216">
                  <c:v>8572.0040000000008</c:v>
                </c:pt>
                <c:pt idx="7217">
                  <c:v>8572.7729999999992</c:v>
                </c:pt>
                <c:pt idx="7218">
                  <c:v>8573.4249999999993</c:v>
                </c:pt>
                <c:pt idx="7219">
                  <c:v>8575.0640000000003</c:v>
                </c:pt>
                <c:pt idx="7220">
                  <c:v>8576.7139999999999</c:v>
                </c:pt>
                <c:pt idx="7221">
                  <c:v>8578.1450000000004</c:v>
                </c:pt>
                <c:pt idx="7222">
                  <c:v>8578.6039999999994</c:v>
                </c:pt>
                <c:pt idx="7223">
                  <c:v>8580.0020000000004</c:v>
                </c:pt>
                <c:pt idx="7224">
                  <c:v>8581.2150000000001</c:v>
                </c:pt>
                <c:pt idx="7225">
                  <c:v>8582.1440000000002</c:v>
                </c:pt>
                <c:pt idx="7226">
                  <c:v>8583.2900000000009</c:v>
                </c:pt>
                <c:pt idx="7227">
                  <c:v>8586.5789999999997</c:v>
                </c:pt>
                <c:pt idx="7228">
                  <c:v>8587.3559999999998</c:v>
                </c:pt>
                <c:pt idx="7229">
                  <c:v>8589.2240000000002</c:v>
                </c:pt>
                <c:pt idx="7230">
                  <c:v>8589.8670000000002</c:v>
                </c:pt>
                <c:pt idx="7231">
                  <c:v>8592.7639999999992</c:v>
                </c:pt>
                <c:pt idx="7232">
                  <c:v>8593.1550000000007</c:v>
                </c:pt>
                <c:pt idx="7233">
                  <c:v>8593.4950000000008</c:v>
                </c:pt>
                <c:pt idx="7234">
                  <c:v>8596.3040000000001</c:v>
                </c:pt>
                <c:pt idx="7235">
                  <c:v>8596.4439999999995</c:v>
                </c:pt>
                <c:pt idx="7236">
                  <c:v>8596.5650000000005</c:v>
                </c:pt>
                <c:pt idx="7237">
                  <c:v>8598.2780000000002</c:v>
                </c:pt>
                <c:pt idx="7238">
                  <c:v>8599.6360000000004</c:v>
                </c:pt>
                <c:pt idx="7239">
                  <c:v>8599.732</c:v>
                </c:pt>
                <c:pt idx="7240">
                  <c:v>8599.8439999999991</c:v>
                </c:pt>
                <c:pt idx="7241">
                  <c:v>8603.0220000000008</c:v>
                </c:pt>
                <c:pt idx="7242">
                  <c:v>8603.384</c:v>
                </c:pt>
                <c:pt idx="7243">
                  <c:v>8605.7759999999998</c:v>
                </c:pt>
                <c:pt idx="7244">
                  <c:v>8606.9240000000009</c:v>
                </c:pt>
                <c:pt idx="7245">
                  <c:v>8608.8469999999998</c:v>
                </c:pt>
                <c:pt idx="7246">
                  <c:v>8609.598</c:v>
                </c:pt>
                <c:pt idx="7247">
                  <c:v>8610.4639999999999</c:v>
                </c:pt>
                <c:pt idx="7248">
                  <c:v>8611.9169999999995</c:v>
                </c:pt>
                <c:pt idx="7249">
                  <c:v>8612.8870000000006</c:v>
                </c:pt>
                <c:pt idx="7250">
                  <c:v>8614.0040000000008</c:v>
                </c:pt>
                <c:pt idx="7251">
                  <c:v>8614.6450000000004</c:v>
                </c:pt>
                <c:pt idx="7252">
                  <c:v>8614.9869999999992</c:v>
                </c:pt>
                <c:pt idx="7253">
                  <c:v>8616.1749999999993</c:v>
                </c:pt>
                <c:pt idx="7254">
                  <c:v>8617.5439999999999</c:v>
                </c:pt>
                <c:pt idx="7255">
                  <c:v>8618.0580000000009</c:v>
                </c:pt>
                <c:pt idx="7256">
                  <c:v>8619.4629999999997</c:v>
                </c:pt>
                <c:pt idx="7257">
                  <c:v>8621.0840000000007</c:v>
                </c:pt>
                <c:pt idx="7258">
                  <c:v>8621.1280000000006</c:v>
                </c:pt>
                <c:pt idx="7259">
                  <c:v>8622.7520000000004</c:v>
                </c:pt>
                <c:pt idx="7260">
                  <c:v>8624.1980000000003</c:v>
                </c:pt>
                <c:pt idx="7261">
                  <c:v>8624.6239999999998</c:v>
                </c:pt>
                <c:pt idx="7262">
                  <c:v>8626.0400000000009</c:v>
                </c:pt>
                <c:pt idx="7263">
                  <c:v>8627.2690000000002</c:v>
                </c:pt>
                <c:pt idx="7264">
                  <c:v>8628.1640000000007</c:v>
                </c:pt>
                <c:pt idx="7265">
                  <c:v>8629.3279999999995</c:v>
                </c:pt>
                <c:pt idx="7266">
                  <c:v>8631.7039999999997</c:v>
                </c:pt>
                <c:pt idx="7267">
                  <c:v>8632.6170000000002</c:v>
                </c:pt>
                <c:pt idx="7268">
                  <c:v>8633.4089999999997</c:v>
                </c:pt>
                <c:pt idx="7269">
                  <c:v>8634.2540000000008</c:v>
                </c:pt>
                <c:pt idx="7270">
                  <c:v>8635.2440000000006</c:v>
                </c:pt>
                <c:pt idx="7271">
                  <c:v>8635.9050000000007</c:v>
                </c:pt>
                <c:pt idx="7272">
                  <c:v>8636.48</c:v>
                </c:pt>
                <c:pt idx="7273">
                  <c:v>8638.7839999999997</c:v>
                </c:pt>
                <c:pt idx="7274">
                  <c:v>8639.1929999999993</c:v>
                </c:pt>
                <c:pt idx="7275">
                  <c:v>8639.723</c:v>
                </c:pt>
                <c:pt idx="7276">
                  <c:v>8641</c:v>
                </c:pt>
                <c:pt idx="7277">
                  <c:v>8642.58</c:v>
                </c:pt>
                <c:pt idx="7278">
                  <c:v>8643.1890000000003</c:v>
                </c:pt>
                <c:pt idx="7279">
                  <c:v>8644.8989999999994</c:v>
                </c:pt>
                <c:pt idx="7280">
                  <c:v>8645.9840000000004</c:v>
                </c:pt>
                <c:pt idx="7281">
                  <c:v>8647.5640000000003</c:v>
                </c:pt>
                <c:pt idx="7282">
                  <c:v>8647.9050000000007</c:v>
                </c:pt>
                <c:pt idx="7283">
                  <c:v>8649.39</c:v>
                </c:pt>
                <c:pt idx="7284">
                  <c:v>8650.2279999999992</c:v>
                </c:pt>
                <c:pt idx="7285">
                  <c:v>8652.6219999999994</c:v>
                </c:pt>
                <c:pt idx="7286">
                  <c:v>8652.7939999999999</c:v>
                </c:pt>
                <c:pt idx="7287">
                  <c:v>8652.8909999999996</c:v>
                </c:pt>
                <c:pt idx="7288">
                  <c:v>8653.24</c:v>
                </c:pt>
                <c:pt idx="7289">
                  <c:v>8655.5550000000003</c:v>
                </c:pt>
                <c:pt idx="7290">
                  <c:v>8656.1980000000003</c:v>
                </c:pt>
                <c:pt idx="7291">
                  <c:v>8657.3389999999999</c:v>
                </c:pt>
                <c:pt idx="7292">
                  <c:v>8658.2189999999991</c:v>
                </c:pt>
                <c:pt idx="7293">
                  <c:v>8659.6039999999994</c:v>
                </c:pt>
                <c:pt idx="7294">
                  <c:v>8660.8819999999996</c:v>
                </c:pt>
                <c:pt idx="7295">
                  <c:v>8662.0560000000005</c:v>
                </c:pt>
                <c:pt idx="7296">
                  <c:v>8665.48</c:v>
                </c:pt>
                <c:pt idx="7297">
                  <c:v>8666.2099999999991</c:v>
                </c:pt>
                <c:pt idx="7298">
                  <c:v>8666.4130000000005</c:v>
                </c:pt>
                <c:pt idx="7299">
                  <c:v>8666.7729999999992</c:v>
                </c:pt>
                <c:pt idx="7300">
                  <c:v>8669.8169999999991</c:v>
                </c:pt>
                <c:pt idx="7301">
                  <c:v>8671.2749999999996</c:v>
                </c:pt>
                <c:pt idx="7302">
                  <c:v>8671.4889999999996</c:v>
                </c:pt>
                <c:pt idx="7303">
                  <c:v>8671.5370000000003</c:v>
                </c:pt>
                <c:pt idx="7304">
                  <c:v>8673.223</c:v>
                </c:pt>
                <c:pt idx="7305">
                  <c:v>8674.2009999999991</c:v>
                </c:pt>
                <c:pt idx="7306">
                  <c:v>8676.6270000000004</c:v>
                </c:pt>
                <c:pt idx="7307">
                  <c:v>8676.8639999999996</c:v>
                </c:pt>
                <c:pt idx="7308">
                  <c:v>8677.7199999999993</c:v>
                </c:pt>
                <c:pt idx="7309">
                  <c:v>8679.5280000000002</c:v>
                </c:pt>
                <c:pt idx="7310">
                  <c:v>8680.0310000000009</c:v>
                </c:pt>
                <c:pt idx="7311">
                  <c:v>8680.9230000000007</c:v>
                </c:pt>
                <c:pt idx="7312">
                  <c:v>8682.1919999999991</c:v>
                </c:pt>
                <c:pt idx="7313">
                  <c:v>8683.4369999999999</c:v>
                </c:pt>
                <c:pt idx="7314">
                  <c:v>8684.8559999999998</c:v>
                </c:pt>
                <c:pt idx="7315">
                  <c:v>8685.64</c:v>
                </c:pt>
                <c:pt idx="7316">
                  <c:v>8686.8410000000003</c:v>
                </c:pt>
                <c:pt idx="7317">
                  <c:v>8687.52</c:v>
                </c:pt>
                <c:pt idx="7318">
                  <c:v>8689.9590000000007</c:v>
                </c:pt>
                <c:pt idx="7319">
                  <c:v>8692.8469999999998</c:v>
                </c:pt>
                <c:pt idx="7320">
                  <c:v>8693.65</c:v>
                </c:pt>
                <c:pt idx="7321">
                  <c:v>8695.0730000000003</c:v>
                </c:pt>
                <c:pt idx="7322">
                  <c:v>8695.9650000000001</c:v>
                </c:pt>
                <c:pt idx="7323">
                  <c:v>8697.0550000000003</c:v>
                </c:pt>
                <c:pt idx="7324">
                  <c:v>8698.1749999999993</c:v>
                </c:pt>
                <c:pt idx="7325">
                  <c:v>8699.7900000000009</c:v>
                </c:pt>
                <c:pt idx="7326">
                  <c:v>8700.4599999999991</c:v>
                </c:pt>
                <c:pt idx="7327">
                  <c:v>8700.8379999999997</c:v>
                </c:pt>
                <c:pt idx="7328">
                  <c:v>8702.1990000000005</c:v>
                </c:pt>
                <c:pt idx="7329">
                  <c:v>8703.5020000000004</c:v>
                </c:pt>
                <c:pt idx="7330">
                  <c:v>8704.5069999999996</c:v>
                </c:pt>
                <c:pt idx="7331">
                  <c:v>8706.1659999999993</c:v>
                </c:pt>
                <c:pt idx="7332">
                  <c:v>8708.8289999999997</c:v>
                </c:pt>
                <c:pt idx="7333">
                  <c:v>8710.6740000000009</c:v>
                </c:pt>
                <c:pt idx="7334">
                  <c:v>8711.4930000000004</c:v>
                </c:pt>
                <c:pt idx="7335">
                  <c:v>8713.94</c:v>
                </c:pt>
                <c:pt idx="7336">
                  <c:v>8714.0789999999997</c:v>
                </c:pt>
                <c:pt idx="7337">
                  <c:v>8714.1569999999992</c:v>
                </c:pt>
                <c:pt idx="7338">
                  <c:v>8714.4390000000003</c:v>
                </c:pt>
                <c:pt idx="7339">
                  <c:v>8716.82</c:v>
                </c:pt>
                <c:pt idx="7340">
                  <c:v>8717.4830000000002</c:v>
                </c:pt>
                <c:pt idx="7341">
                  <c:v>8718.6560000000009</c:v>
                </c:pt>
                <c:pt idx="7342">
                  <c:v>8720.8880000000008</c:v>
                </c:pt>
                <c:pt idx="7343">
                  <c:v>8722.1479999999992</c:v>
                </c:pt>
                <c:pt idx="7344">
                  <c:v>8723.3729999999996</c:v>
                </c:pt>
                <c:pt idx="7345">
                  <c:v>8724.8119999999999</c:v>
                </c:pt>
                <c:pt idx="7346">
                  <c:v>8726.6790000000001</c:v>
                </c:pt>
                <c:pt idx="7347">
                  <c:v>8727.4760000000006</c:v>
                </c:pt>
                <c:pt idx="7348">
                  <c:v>8728.09</c:v>
                </c:pt>
                <c:pt idx="7349">
                  <c:v>8732.8029999999999</c:v>
                </c:pt>
                <c:pt idx="7350">
                  <c:v>8734.5069999999996</c:v>
                </c:pt>
                <c:pt idx="7351">
                  <c:v>8735.4670000000006</c:v>
                </c:pt>
                <c:pt idx="7352">
                  <c:v>8737.5229999999992</c:v>
                </c:pt>
                <c:pt idx="7353">
                  <c:v>8737.9110000000001</c:v>
                </c:pt>
                <c:pt idx="7354">
                  <c:v>8738.1309999999994</c:v>
                </c:pt>
                <c:pt idx="7355">
                  <c:v>8738.9179999999997</c:v>
                </c:pt>
                <c:pt idx="7356">
                  <c:v>8740.7939999999999</c:v>
                </c:pt>
                <c:pt idx="7357">
                  <c:v>8741.0010000000002</c:v>
                </c:pt>
                <c:pt idx="7358">
                  <c:v>8741.3160000000007</c:v>
                </c:pt>
                <c:pt idx="7359">
                  <c:v>8742.24</c:v>
                </c:pt>
                <c:pt idx="7360">
                  <c:v>8743.4580000000005</c:v>
                </c:pt>
                <c:pt idx="7361">
                  <c:v>8744.7209999999995</c:v>
                </c:pt>
                <c:pt idx="7362">
                  <c:v>8746.9570000000003</c:v>
                </c:pt>
                <c:pt idx="7363">
                  <c:v>8748.1260000000002</c:v>
                </c:pt>
                <c:pt idx="7364">
                  <c:v>8748.7849999999999</c:v>
                </c:pt>
                <c:pt idx="7365">
                  <c:v>8751.1579999999994</c:v>
                </c:pt>
                <c:pt idx="7366">
                  <c:v>8751.4490000000005</c:v>
                </c:pt>
                <c:pt idx="7367">
                  <c:v>8751.5300000000007</c:v>
                </c:pt>
                <c:pt idx="7368">
                  <c:v>8751.6740000000009</c:v>
                </c:pt>
                <c:pt idx="7369">
                  <c:v>8754.1129999999994</c:v>
                </c:pt>
                <c:pt idx="7370">
                  <c:v>8754.9359999999997</c:v>
                </c:pt>
                <c:pt idx="7371">
                  <c:v>8756.3909999999996</c:v>
                </c:pt>
                <c:pt idx="7372">
                  <c:v>8756.7759999999998</c:v>
                </c:pt>
                <c:pt idx="7373">
                  <c:v>8758.34</c:v>
                </c:pt>
                <c:pt idx="7374">
                  <c:v>8758.7019999999993</c:v>
                </c:pt>
                <c:pt idx="7375">
                  <c:v>8759.9189999999999</c:v>
                </c:pt>
                <c:pt idx="7376">
                  <c:v>8760.0959999999995</c:v>
                </c:pt>
                <c:pt idx="7377">
                  <c:v>8761.7119999999995</c:v>
                </c:pt>
                <c:pt idx="7378">
                  <c:v>8762.8269999999993</c:v>
                </c:pt>
                <c:pt idx="7379">
                  <c:v>8765.0789999999997</c:v>
                </c:pt>
                <c:pt idx="7380">
                  <c:v>8765.56</c:v>
                </c:pt>
                <c:pt idx="7381">
                  <c:v>8767.6229999999996</c:v>
                </c:pt>
                <c:pt idx="7382">
                  <c:v>8768.2919999999995</c:v>
                </c:pt>
                <c:pt idx="7383">
                  <c:v>8768.4470000000001</c:v>
                </c:pt>
                <c:pt idx="7384">
                  <c:v>8768.6970000000001</c:v>
                </c:pt>
                <c:pt idx="7385">
                  <c:v>8771.0229999999992</c:v>
                </c:pt>
                <c:pt idx="7386">
                  <c:v>8771.8150000000005</c:v>
                </c:pt>
                <c:pt idx="7387">
                  <c:v>8773.0859999999993</c:v>
                </c:pt>
                <c:pt idx="7388">
                  <c:v>8773.7559999999994</c:v>
                </c:pt>
                <c:pt idx="7389">
                  <c:v>8775.1830000000009</c:v>
                </c:pt>
                <c:pt idx="7390">
                  <c:v>8776.4879999999994</c:v>
                </c:pt>
                <c:pt idx="7391">
                  <c:v>8777.4750000000004</c:v>
                </c:pt>
                <c:pt idx="7392">
                  <c:v>8778.5509999999995</c:v>
                </c:pt>
                <c:pt idx="7393">
                  <c:v>8779.2199999999993</c:v>
                </c:pt>
                <c:pt idx="7394">
                  <c:v>8781.8639999999996</c:v>
                </c:pt>
                <c:pt idx="7395">
                  <c:v>8781.9179999999997</c:v>
                </c:pt>
                <c:pt idx="7396">
                  <c:v>8781.9519999999993</c:v>
                </c:pt>
                <c:pt idx="7397">
                  <c:v>8782.0969999999998</c:v>
                </c:pt>
                <c:pt idx="7398">
                  <c:v>8785.2860000000001</c:v>
                </c:pt>
                <c:pt idx="7399">
                  <c:v>8786.2530000000006</c:v>
                </c:pt>
                <c:pt idx="7400">
                  <c:v>8787.4159999999993</c:v>
                </c:pt>
                <c:pt idx="7401">
                  <c:v>8788.6540000000005</c:v>
                </c:pt>
                <c:pt idx="7402">
                  <c:v>8790.1479999999992</c:v>
                </c:pt>
                <c:pt idx="7403">
                  <c:v>8790.643</c:v>
                </c:pt>
                <c:pt idx="7404">
                  <c:v>8792.8809999999994</c:v>
                </c:pt>
                <c:pt idx="7405">
                  <c:v>8795.0310000000009</c:v>
                </c:pt>
                <c:pt idx="7406">
                  <c:v>8795.39</c:v>
                </c:pt>
                <c:pt idx="7407">
                  <c:v>8795.6119999999992</c:v>
                </c:pt>
                <c:pt idx="7408">
                  <c:v>8798.3449999999993</c:v>
                </c:pt>
                <c:pt idx="7409">
                  <c:v>8798.7569999999996</c:v>
                </c:pt>
                <c:pt idx="7410">
                  <c:v>8799.42</c:v>
                </c:pt>
                <c:pt idx="7411">
                  <c:v>8799.5079999999998</c:v>
                </c:pt>
                <c:pt idx="7412">
                  <c:v>8802.125</c:v>
                </c:pt>
                <c:pt idx="7413">
                  <c:v>8803.8089999999993</c:v>
                </c:pt>
                <c:pt idx="7414">
                  <c:v>8805.4930000000004</c:v>
                </c:pt>
                <c:pt idx="7415">
                  <c:v>8806.5409999999993</c:v>
                </c:pt>
                <c:pt idx="7416">
                  <c:v>8808.1980000000003</c:v>
                </c:pt>
                <c:pt idx="7417">
                  <c:v>8808.86</c:v>
                </c:pt>
                <c:pt idx="7418">
                  <c:v>8809.2729999999992</c:v>
                </c:pt>
                <c:pt idx="7419">
                  <c:v>8811.0450000000001</c:v>
                </c:pt>
                <c:pt idx="7420">
                  <c:v>8812.0049999999992</c:v>
                </c:pt>
                <c:pt idx="7421">
                  <c:v>8812.2289999999994</c:v>
                </c:pt>
                <c:pt idx="7422">
                  <c:v>8812.5869999999995</c:v>
                </c:pt>
                <c:pt idx="7423">
                  <c:v>8814.7369999999992</c:v>
                </c:pt>
                <c:pt idx="7424">
                  <c:v>8816.9770000000008</c:v>
                </c:pt>
                <c:pt idx="7425">
                  <c:v>8817.4689999999991</c:v>
                </c:pt>
                <c:pt idx="7426">
                  <c:v>8818.9639999999999</c:v>
                </c:pt>
                <c:pt idx="7427">
                  <c:v>8820.2009999999991</c:v>
                </c:pt>
                <c:pt idx="7428">
                  <c:v>8821.3649999999998</c:v>
                </c:pt>
                <c:pt idx="7429">
                  <c:v>8822.3320000000003</c:v>
                </c:pt>
                <c:pt idx="7430">
                  <c:v>8822.9339999999993</c:v>
                </c:pt>
                <c:pt idx="7431">
                  <c:v>8825.5190000000002</c:v>
                </c:pt>
                <c:pt idx="7432">
                  <c:v>8825.6650000000009</c:v>
                </c:pt>
                <c:pt idx="7433">
                  <c:v>8825.6990000000005</c:v>
                </c:pt>
                <c:pt idx="7434">
                  <c:v>8825.7540000000008</c:v>
                </c:pt>
                <c:pt idx="7435">
                  <c:v>8828.3979999999992</c:v>
                </c:pt>
                <c:pt idx="7436">
                  <c:v>8830.1440000000002</c:v>
                </c:pt>
                <c:pt idx="7437">
                  <c:v>8831.1299999999992</c:v>
                </c:pt>
                <c:pt idx="7438">
                  <c:v>8832.4359999999997</c:v>
                </c:pt>
                <c:pt idx="7439">
                  <c:v>8833.8610000000008</c:v>
                </c:pt>
                <c:pt idx="7440">
                  <c:v>8834.5319999999992</c:v>
                </c:pt>
                <c:pt idx="7441">
                  <c:v>8835.8029999999999</c:v>
                </c:pt>
                <c:pt idx="7442">
                  <c:v>8836.5939999999991</c:v>
                </c:pt>
                <c:pt idx="7443">
                  <c:v>8838.9220000000005</c:v>
                </c:pt>
                <c:pt idx="7444">
                  <c:v>8839.1710000000003</c:v>
                </c:pt>
                <c:pt idx="7445">
                  <c:v>8839.3259999999991</c:v>
                </c:pt>
                <c:pt idx="7446">
                  <c:v>8839.9920000000002</c:v>
                </c:pt>
                <c:pt idx="7447">
                  <c:v>8842.0580000000009</c:v>
                </c:pt>
                <c:pt idx="7448">
                  <c:v>8842.5380000000005</c:v>
                </c:pt>
                <c:pt idx="7449">
                  <c:v>8843.3109999999997</c:v>
                </c:pt>
                <c:pt idx="7450">
                  <c:v>8844.7900000000009</c:v>
                </c:pt>
                <c:pt idx="7451">
                  <c:v>8845.9060000000009</c:v>
                </c:pt>
                <c:pt idx="7452">
                  <c:v>8847.5229999999992</c:v>
                </c:pt>
                <c:pt idx="7453">
                  <c:v>8847.6990000000005</c:v>
                </c:pt>
                <c:pt idx="7454">
                  <c:v>8850.2540000000008</c:v>
                </c:pt>
                <c:pt idx="7455">
                  <c:v>8852.0889999999999</c:v>
                </c:pt>
                <c:pt idx="7456">
                  <c:v>8852.6419999999998</c:v>
                </c:pt>
                <c:pt idx="7457">
                  <c:v>8852.9860000000008</c:v>
                </c:pt>
                <c:pt idx="7458">
                  <c:v>8853.8979999999992</c:v>
                </c:pt>
                <c:pt idx="7459">
                  <c:v>8854.4670000000006</c:v>
                </c:pt>
                <c:pt idx="7460">
                  <c:v>8855.7189999999991</c:v>
                </c:pt>
                <c:pt idx="7461">
                  <c:v>8856.01</c:v>
                </c:pt>
                <c:pt idx="7462">
                  <c:v>8856.4779999999992</c:v>
                </c:pt>
                <c:pt idx="7463">
                  <c:v>8858.4500000000007</c:v>
                </c:pt>
                <c:pt idx="7464">
                  <c:v>8859.3770000000004</c:v>
                </c:pt>
                <c:pt idx="7465">
                  <c:v>8860.866</c:v>
                </c:pt>
                <c:pt idx="7466">
                  <c:v>8861.1830000000009</c:v>
                </c:pt>
                <c:pt idx="7467">
                  <c:v>8862.7450000000008</c:v>
                </c:pt>
                <c:pt idx="7468">
                  <c:v>8866.6470000000008</c:v>
                </c:pt>
                <c:pt idx="7469">
                  <c:v>8868.94</c:v>
                </c:pt>
                <c:pt idx="7470">
                  <c:v>8869.3790000000008</c:v>
                </c:pt>
                <c:pt idx="7471">
                  <c:v>8869.4809999999998</c:v>
                </c:pt>
                <c:pt idx="7472">
                  <c:v>8869.6450000000004</c:v>
                </c:pt>
                <c:pt idx="7473">
                  <c:v>8874.8430000000008</c:v>
                </c:pt>
                <c:pt idx="7474">
                  <c:v>8876.2170000000006</c:v>
                </c:pt>
                <c:pt idx="7475">
                  <c:v>8877.5750000000007</c:v>
                </c:pt>
                <c:pt idx="7476">
                  <c:v>8879.5840000000007</c:v>
                </c:pt>
                <c:pt idx="7477">
                  <c:v>8880.3080000000009</c:v>
                </c:pt>
                <c:pt idx="7478">
                  <c:v>8882.8119999999999</c:v>
                </c:pt>
                <c:pt idx="7479">
                  <c:v>8882.9519999999993</c:v>
                </c:pt>
                <c:pt idx="7480">
                  <c:v>8883.0390000000007</c:v>
                </c:pt>
                <c:pt idx="7481">
                  <c:v>8883.4140000000007</c:v>
                </c:pt>
                <c:pt idx="7482">
                  <c:v>8886.3189999999995</c:v>
                </c:pt>
                <c:pt idx="7483">
                  <c:v>8887.2009999999991</c:v>
                </c:pt>
                <c:pt idx="7484">
                  <c:v>8888.5030000000006</c:v>
                </c:pt>
                <c:pt idx="7485">
                  <c:v>8889.6880000000001</c:v>
                </c:pt>
                <c:pt idx="7486">
                  <c:v>8890.2260000000006</c:v>
                </c:pt>
                <c:pt idx="7487">
                  <c:v>8891.1810000000005</c:v>
                </c:pt>
                <c:pt idx="7488">
                  <c:v>8893.1389999999992</c:v>
                </c:pt>
                <c:pt idx="7489">
                  <c:v>8895.5849999999991</c:v>
                </c:pt>
                <c:pt idx="7490">
                  <c:v>8896.3459999999995</c:v>
                </c:pt>
                <c:pt idx="7491">
                  <c:v>8896.6059999999998</c:v>
                </c:pt>
                <c:pt idx="7492">
                  <c:v>8897.1389999999992</c:v>
                </c:pt>
                <c:pt idx="7493">
                  <c:v>8898.9279999999999</c:v>
                </c:pt>
                <c:pt idx="7494">
                  <c:v>8900.0730000000003</c:v>
                </c:pt>
                <c:pt idx="7495">
                  <c:v>8901.5110000000004</c:v>
                </c:pt>
                <c:pt idx="7496">
                  <c:v>8902.4120000000003</c:v>
                </c:pt>
                <c:pt idx="7497">
                  <c:v>8903.5409999999993</c:v>
                </c:pt>
                <c:pt idx="7498">
                  <c:v>8904.0939999999991</c:v>
                </c:pt>
                <c:pt idx="7499">
                  <c:v>8905.7070000000003</c:v>
                </c:pt>
                <c:pt idx="7500">
                  <c:v>8906.6759999999995</c:v>
                </c:pt>
                <c:pt idx="7501">
                  <c:v>8907.0079999999998</c:v>
                </c:pt>
                <c:pt idx="7502">
                  <c:v>8907.6859999999997</c:v>
                </c:pt>
                <c:pt idx="7503">
                  <c:v>8909.259</c:v>
                </c:pt>
                <c:pt idx="7504">
                  <c:v>8910.4760000000006</c:v>
                </c:pt>
                <c:pt idx="7505">
                  <c:v>8910.5439999999999</c:v>
                </c:pt>
                <c:pt idx="7506">
                  <c:v>8911.8410000000003</c:v>
                </c:pt>
                <c:pt idx="7507">
                  <c:v>8912.9590000000007</c:v>
                </c:pt>
                <c:pt idx="7508">
                  <c:v>8913.9419999999991</c:v>
                </c:pt>
                <c:pt idx="7509">
                  <c:v>8914.4240000000009</c:v>
                </c:pt>
                <c:pt idx="7510">
                  <c:v>8915.8289999999997</c:v>
                </c:pt>
                <c:pt idx="7511">
                  <c:v>8917.0069999999996</c:v>
                </c:pt>
                <c:pt idx="7512">
                  <c:v>8917.41</c:v>
                </c:pt>
                <c:pt idx="7513">
                  <c:v>8919.5889999999999</c:v>
                </c:pt>
                <c:pt idx="7514">
                  <c:v>8920.8770000000004</c:v>
                </c:pt>
                <c:pt idx="7515">
                  <c:v>8922.1720000000005</c:v>
                </c:pt>
                <c:pt idx="7516">
                  <c:v>8923.5069999999996</c:v>
                </c:pt>
                <c:pt idx="7517">
                  <c:v>8924.3439999999991</c:v>
                </c:pt>
                <c:pt idx="7518">
                  <c:v>8924.7540000000008</c:v>
                </c:pt>
                <c:pt idx="7519">
                  <c:v>8925.9519999999993</c:v>
                </c:pt>
                <c:pt idx="7520">
                  <c:v>8927.3369999999995</c:v>
                </c:pt>
                <c:pt idx="7521">
                  <c:v>8927.8119999999999</c:v>
                </c:pt>
                <c:pt idx="7522">
                  <c:v>8928.7800000000007</c:v>
                </c:pt>
                <c:pt idx="7523">
                  <c:v>8929.92</c:v>
                </c:pt>
                <c:pt idx="7524">
                  <c:v>8931.2780000000002</c:v>
                </c:pt>
                <c:pt idx="7525">
                  <c:v>8932.5020000000004</c:v>
                </c:pt>
                <c:pt idx="7526">
                  <c:v>8934.0540000000001</c:v>
                </c:pt>
                <c:pt idx="7527">
                  <c:v>8934.7459999999992</c:v>
                </c:pt>
                <c:pt idx="7528">
                  <c:v>8935.0849999999991</c:v>
                </c:pt>
                <c:pt idx="7529">
                  <c:v>8936.0740000000005</c:v>
                </c:pt>
                <c:pt idx="7530">
                  <c:v>8938.2129999999997</c:v>
                </c:pt>
                <c:pt idx="7531">
                  <c:v>8939.3279999999995</c:v>
                </c:pt>
                <c:pt idx="7532">
                  <c:v>8940.25</c:v>
                </c:pt>
                <c:pt idx="7533">
                  <c:v>8941.6810000000005</c:v>
                </c:pt>
                <c:pt idx="7534">
                  <c:v>8942.8330000000005</c:v>
                </c:pt>
                <c:pt idx="7535">
                  <c:v>8945.1479999999992</c:v>
                </c:pt>
                <c:pt idx="7536">
                  <c:v>8945.4150000000009</c:v>
                </c:pt>
                <c:pt idx="7537">
                  <c:v>8946.1959999999999</c:v>
                </c:pt>
                <c:pt idx="7538">
                  <c:v>8947.9979999999996</c:v>
                </c:pt>
                <c:pt idx="7539">
                  <c:v>8948.6149999999998</c:v>
                </c:pt>
                <c:pt idx="7540">
                  <c:v>8950.5810000000001</c:v>
                </c:pt>
                <c:pt idx="7541">
                  <c:v>8952.0820000000003</c:v>
                </c:pt>
                <c:pt idx="7542">
                  <c:v>8953.1630000000005</c:v>
                </c:pt>
                <c:pt idx="7543">
                  <c:v>8955.1479999999992</c:v>
                </c:pt>
                <c:pt idx="7544">
                  <c:v>8955.5499999999993</c:v>
                </c:pt>
                <c:pt idx="7545">
                  <c:v>8955.7459999999992</c:v>
                </c:pt>
                <c:pt idx="7546">
                  <c:v>8956.3179999999993</c:v>
                </c:pt>
                <c:pt idx="7547">
                  <c:v>8958.3279999999995</c:v>
                </c:pt>
                <c:pt idx="7548">
                  <c:v>8959.0169999999998</c:v>
                </c:pt>
                <c:pt idx="7549">
                  <c:v>8960.4230000000007</c:v>
                </c:pt>
                <c:pt idx="7550">
                  <c:v>8960.9110000000001</c:v>
                </c:pt>
                <c:pt idx="7551">
                  <c:v>8962.4840000000004</c:v>
                </c:pt>
                <c:pt idx="7552">
                  <c:v>8963.4940000000006</c:v>
                </c:pt>
                <c:pt idx="7553">
                  <c:v>8965.6959999999999</c:v>
                </c:pt>
                <c:pt idx="7554">
                  <c:v>8965.9509999999991</c:v>
                </c:pt>
                <c:pt idx="7555">
                  <c:v>8966.4410000000007</c:v>
                </c:pt>
                <c:pt idx="7556">
                  <c:v>8968.6589999999997</c:v>
                </c:pt>
                <c:pt idx="7557">
                  <c:v>8970.9699999999993</c:v>
                </c:pt>
                <c:pt idx="7558">
                  <c:v>8971.241</c:v>
                </c:pt>
                <c:pt idx="7559">
                  <c:v>8972.4259999999995</c:v>
                </c:pt>
                <c:pt idx="7560">
                  <c:v>8972.8860000000004</c:v>
                </c:pt>
                <c:pt idx="7561">
                  <c:v>8973.8240000000005</c:v>
                </c:pt>
                <c:pt idx="7562">
                  <c:v>8976.2430000000004</c:v>
                </c:pt>
                <c:pt idx="7563">
                  <c:v>8976.3539999999994</c:v>
                </c:pt>
                <c:pt idx="7564">
                  <c:v>8976.4069999999992</c:v>
                </c:pt>
                <c:pt idx="7565">
                  <c:v>8976.5640000000003</c:v>
                </c:pt>
                <c:pt idx="7566">
                  <c:v>8978.9889999999996</c:v>
                </c:pt>
                <c:pt idx="7567">
                  <c:v>8979.82</c:v>
                </c:pt>
                <c:pt idx="7568">
                  <c:v>8981.518</c:v>
                </c:pt>
                <c:pt idx="7569">
                  <c:v>8981.5720000000001</c:v>
                </c:pt>
                <c:pt idx="7570">
                  <c:v>8983.2880000000005</c:v>
                </c:pt>
                <c:pt idx="7571">
                  <c:v>8984.1540000000005</c:v>
                </c:pt>
                <c:pt idx="7572">
                  <c:v>8986.6859999999997</c:v>
                </c:pt>
                <c:pt idx="7573">
                  <c:v>8986.7369999999992</c:v>
                </c:pt>
                <c:pt idx="7574">
                  <c:v>8986.7549999999992</c:v>
                </c:pt>
                <c:pt idx="7575">
                  <c:v>8986.7909999999993</c:v>
                </c:pt>
                <c:pt idx="7576">
                  <c:v>8989.32</c:v>
                </c:pt>
                <c:pt idx="7577">
                  <c:v>8990.2219999999998</c:v>
                </c:pt>
                <c:pt idx="7578">
                  <c:v>8991.902</c:v>
                </c:pt>
                <c:pt idx="7579">
                  <c:v>8992.0650000000005</c:v>
                </c:pt>
                <c:pt idx="7580">
                  <c:v>8993.69</c:v>
                </c:pt>
                <c:pt idx="7581">
                  <c:v>8994.4850000000006</c:v>
                </c:pt>
                <c:pt idx="7582">
                  <c:v>8996.8089999999993</c:v>
                </c:pt>
                <c:pt idx="7583">
                  <c:v>8997.0669999999991</c:v>
                </c:pt>
                <c:pt idx="7584">
                  <c:v>8997.1560000000009</c:v>
                </c:pt>
                <c:pt idx="7585">
                  <c:v>8997.3379999999997</c:v>
                </c:pt>
                <c:pt idx="7586">
                  <c:v>8999.65</c:v>
                </c:pt>
                <c:pt idx="7587">
                  <c:v>9000.6239999999998</c:v>
                </c:pt>
                <c:pt idx="7588">
                  <c:v>9002.2330000000002</c:v>
                </c:pt>
                <c:pt idx="7589">
                  <c:v>9002.6119999999992</c:v>
                </c:pt>
                <c:pt idx="7590">
                  <c:v>9004.0910000000003</c:v>
                </c:pt>
                <c:pt idx="7591">
                  <c:v>9006.9310000000005</c:v>
                </c:pt>
                <c:pt idx="7592">
                  <c:v>9007.3979999999992</c:v>
                </c:pt>
                <c:pt idx="7593">
                  <c:v>9007.5589999999993</c:v>
                </c:pt>
                <c:pt idx="7594">
                  <c:v>9007.8860000000004</c:v>
                </c:pt>
                <c:pt idx="7595">
                  <c:v>9011.0249999999996</c:v>
                </c:pt>
                <c:pt idx="7596">
                  <c:v>9012.5640000000003</c:v>
                </c:pt>
                <c:pt idx="7597">
                  <c:v>9014.4930000000004</c:v>
                </c:pt>
                <c:pt idx="7598">
                  <c:v>9017.0529999999999</c:v>
                </c:pt>
                <c:pt idx="7599">
                  <c:v>9017.7289999999994</c:v>
                </c:pt>
                <c:pt idx="7600">
                  <c:v>9018.4330000000009</c:v>
                </c:pt>
                <c:pt idx="7601">
                  <c:v>9020.3119999999999</c:v>
                </c:pt>
                <c:pt idx="7602">
                  <c:v>9021.4279999999999</c:v>
                </c:pt>
                <c:pt idx="7603">
                  <c:v>9022.8940000000002</c:v>
                </c:pt>
                <c:pt idx="7604">
                  <c:v>9024.8950000000004</c:v>
                </c:pt>
                <c:pt idx="7605">
                  <c:v>9025.4770000000008</c:v>
                </c:pt>
                <c:pt idx="7606">
                  <c:v>9027.1759999999995</c:v>
                </c:pt>
                <c:pt idx="7607">
                  <c:v>9028.06</c:v>
                </c:pt>
                <c:pt idx="7608">
                  <c:v>9028.9809999999998</c:v>
                </c:pt>
                <c:pt idx="7609">
                  <c:v>9030.6419999999998</c:v>
                </c:pt>
                <c:pt idx="7610">
                  <c:v>9031.8289999999997</c:v>
                </c:pt>
                <c:pt idx="7611">
                  <c:v>9034.2540000000008</c:v>
                </c:pt>
                <c:pt idx="7612">
                  <c:v>9035.2579999999998</c:v>
                </c:pt>
                <c:pt idx="7613">
                  <c:v>9035.2970000000005</c:v>
                </c:pt>
                <c:pt idx="7614">
                  <c:v>9037.2980000000007</c:v>
                </c:pt>
                <c:pt idx="7615">
                  <c:v>9038.39</c:v>
                </c:pt>
                <c:pt idx="7616">
                  <c:v>9038.7639999999992</c:v>
                </c:pt>
                <c:pt idx="7617">
                  <c:v>9039.527</c:v>
                </c:pt>
                <c:pt idx="7618">
                  <c:v>9040.973</c:v>
                </c:pt>
                <c:pt idx="7619">
                  <c:v>9042.2309999999998</c:v>
                </c:pt>
                <c:pt idx="7620">
                  <c:v>9044.8009999999995</c:v>
                </c:pt>
                <c:pt idx="7621">
                  <c:v>9045.6980000000003</c:v>
                </c:pt>
                <c:pt idx="7622">
                  <c:v>9046.1380000000008</c:v>
                </c:pt>
                <c:pt idx="7623">
                  <c:v>9047.42</c:v>
                </c:pt>
                <c:pt idx="7624">
                  <c:v>9048.7209999999995</c:v>
                </c:pt>
                <c:pt idx="7625">
                  <c:v>9052.6329999999998</c:v>
                </c:pt>
                <c:pt idx="7626">
                  <c:v>9056.1</c:v>
                </c:pt>
                <c:pt idx="7627">
                  <c:v>9056.4680000000008</c:v>
                </c:pt>
                <c:pt idx="7628">
                  <c:v>9059.5669999999991</c:v>
                </c:pt>
                <c:pt idx="7629">
                  <c:v>9060.6219999999994</c:v>
                </c:pt>
                <c:pt idx="7630">
                  <c:v>9061.634</c:v>
                </c:pt>
                <c:pt idx="7631">
                  <c:v>9063.0339999999997</c:v>
                </c:pt>
                <c:pt idx="7632">
                  <c:v>9064.2160000000003</c:v>
                </c:pt>
                <c:pt idx="7633">
                  <c:v>9066.5020000000004</c:v>
                </c:pt>
                <c:pt idx="7634">
                  <c:v>9066.7990000000009</c:v>
                </c:pt>
                <c:pt idx="7635">
                  <c:v>9069.9689999999991</c:v>
                </c:pt>
                <c:pt idx="7636">
                  <c:v>9071.9639999999999</c:v>
                </c:pt>
                <c:pt idx="7637">
                  <c:v>9074.5470000000005</c:v>
                </c:pt>
                <c:pt idx="7638">
                  <c:v>9076.3719999999994</c:v>
                </c:pt>
                <c:pt idx="7639">
                  <c:v>9076.4320000000007</c:v>
                </c:pt>
                <c:pt idx="7640">
                  <c:v>9076.8889999999992</c:v>
                </c:pt>
                <c:pt idx="7641">
                  <c:v>9078.3619999999992</c:v>
                </c:pt>
                <c:pt idx="7642">
                  <c:v>9079.8970000000008</c:v>
                </c:pt>
                <c:pt idx="7643">
                  <c:v>9080.26</c:v>
                </c:pt>
                <c:pt idx="7644">
                  <c:v>9080.8490000000002</c:v>
                </c:pt>
                <c:pt idx="7645">
                  <c:v>9082.6219999999994</c:v>
                </c:pt>
                <c:pt idx="7646">
                  <c:v>9083.6309999999994</c:v>
                </c:pt>
                <c:pt idx="7647">
                  <c:v>9085.2659999999996</c:v>
                </c:pt>
                <c:pt idx="7648">
                  <c:v>9085.348</c:v>
                </c:pt>
                <c:pt idx="7649">
                  <c:v>9087.0020000000004</c:v>
                </c:pt>
                <c:pt idx="7650">
                  <c:v>9088.0720000000001</c:v>
                </c:pt>
                <c:pt idx="7651">
                  <c:v>9089.6830000000009</c:v>
                </c:pt>
                <c:pt idx="7652">
                  <c:v>9090.3719999999994</c:v>
                </c:pt>
                <c:pt idx="7653">
                  <c:v>9090.7980000000007</c:v>
                </c:pt>
                <c:pt idx="7654">
                  <c:v>9092.5949999999993</c:v>
                </c:pt>
                <c:pt idx="7655">
                  <c:v>9093.5229999999992</c:v>
                </c:pt>
                <c:pt idx="7656">
                  <c:v>9093.7430000000004</c:v>
                </c:pt>
                <c:pt idx="7657">
                  <c:v>9094.1</c:v>
                </c:pt>
                <c:pt idx="7658">
                  <c:v>9094.2729999999992</c:v>
                </c:pt>
                <c:pt idx="7659">
                  <c:v>9096.2489999999998</c:v>
                </c:pt>
                <c:pt idx="7660">
                  <c:v>9097.1139999999996</c:v>
                </c:pt>
                <c:pt idx="7661">
                  <c:v>9098.5169999999998</c:v>
                </c:pt>
                <c:pt idx="7662">
                  <c:v>9100.4850000000006</c:v>
                </c:pt>
                <c:pt idx="7663">
                  <c:v>9101.7000000000007</c:v>
                </c:pt>
                <c:pt idx="7664">
                  <c:v>9102.9339999999993</c:v>
                </c:pt>
                <c:pt idx="7665">
                  <c:v>9104.4249999999993</c:v>
                </c:pt>
                <c:pt idx="7666">
                  <c:v>9106.8279999999995</c:v>
                </c:pt>
                <c:pt idx="7667">
                  <c:v>9107.15</c:v>
                </c:pt>
                <c:pt idx="7668">
                  <c:v>9107.2270000000008</c:v>
                </c:pt>
                <c:pt idx="7669">
                  <c:v>9107.3510000000006</c:v>
                </c:pt>
                <c:pt idx="7670">
                  <c:v>9110.598</c:v>
                </c:pt>
                <c:pt idx="7671">
                  <c:v>9111.768</c:v>
                </c:pt>
                <c:pt idx="7672">
                  <c:v>9112.6020000000008</c:v>
                </c:pt>
                <c:pt idx="7673">
                  <c:v>9113.9689999999991</c:v>
                </c:pt>
                <c:pt idx="7674">
                  <c:v>9115.3269999999993</c:v>
                </c:pt>
                <c:pt idx="7675">
                  <c:v>9117.34</c:v>
                </c:pt>
                <c:pt idx="7676">
                  <c:v>9120.6020000000008</c:v>
                </c:pt>
                <c:pt idx="7677">
                  <c:v>9120.7109999999993</c:v>
                </c:pt>
                <c:pt idx="7678">
                  <c:v>9120.777</c:v>
                </c:pt>
                <c:pt idx="7679">
                  <c:v>9121.0619999999999</c:v>
                </c:pt>
                <c:pt idx="7680">
                  <c:v>9123.5030000000006</c:v>
                </c:pt>
                <c:pt idx="7681">
                  <c:v>9124.0810000000001</c:v>
                </c:pt>
                <c:pt idx="7682">
                  <c:v>9125.0190000000002</c:v>
                </c:pt>
                <c:pt idx="7683">
                  <c:v>9126.2289999999994</c:v>
                </c:pt>
                <c:pt idx="7684">
                  <c:v>9127.4519999999993</c:v>
                </c:pt>
                <c:pt idx="7685">
                  <c:v>9128.9539999999997</c:v>
                </c:pt>
                <c:pt idx="7686">
                  <c:v>9129.4359999999997</c:v>
                </c:pt>
                <c:pt idx="7687">
                  <c:v>9130.8230000000003</c:v>
                </c:pt>
                <c:pt idx="7688">
                  <c:v>9131.68</c:v>
                </c:pt>
                <c:pt idx="7689">
                  <c:v>9133.8529999999992</c:v>
                </c:pt>
                <c:pt idx="7690">
                  <c:v>9134.1939999999995</c:v>
                </c:pt>
                <c:pt idx="7691">
                  <c:v>9134.4050000000007</c:v>
                </c:pt>
                <c:pt idx="7692">
                  <c:v>9137.1299999999992</c:v>
                </c:pt>
                <c:pt idx="7693">
                  <c:v>9137.5650000000005</c:v>
                </c:pt>
                <c:pt idx="7694">
                  <c:v>9138.27</c:v>
                </c:pt>
                <c:pt idx="7695">
                  <c:v>9139.8559999999998</c:v>
                </c:pt>
                <c:pt idx="7696">
                  <c:v>9140.9369999999999</c:v>
                </c:pt>
                <c:pt idx="7697">
                  <c:v>9142.5810000000001</c:v>
                </c:pt>
                <c:pt idx="7698">
                  <c:v>9142.6869999999999</c:v>
                </c:pt>
                <c:pt idx="7699">
                  <c:v>9144.3070000000007</c:v>
                </c:pt>
                <c:pt idx="7700">
                  <c:v>9145.3070000000007</c:v>
                </c:pt>
                <c:pt idx="7701">
                  <c:v>9147.6779999999999</c:v>
                </c:pt>
                <c:pt idx="7702">
                  <c:v>9148.0319999999992</c:v>
                </c:pt>
                <c:pt idx="7703">
                  <c:v>9150.7579999999998</c:v>
                </c:pt>
                <c:pt idx="7704">
                  <c:v>9151.0490000000009</c:v>
                </c:pt>
                <c:pt idx="7705">
                  <c:v>9151.6710000000003</c:v>
                </c:pt>
                <c:pt idx="7706">
                  <c:v>9154.42</c:v>
                </c:pt>
                <c:pt idx="7707">
                  <c:v>9155.9380000000001</c:v>
                </c:pt>
                <c:pt idx="7708">
                  <c:v>9156.2080000000005</c:v>
                </c:pt>
                <c:pt idx="7709">
                  <c:v>9157.7909999999993</c:v>
                </c:pt>
                <c:pt idx="7710">
                  <c:v>9158.9339999999993</c:v>
                </c:pt>
                <c:pt idx="7711">
                  <c:v>9160.3549999999996</c:v>
                </c:pt>
                <c:pt idx="7712">
                  <c:v>9161.1610000000001</c:v>
                </c:pt>
                <c:pt idx="7713">
                  <c:v>9163.7610000000004</c:v>
                </c:pt>
                <c:pt idx="7714">
                  <c:v>9164.3850000000002</c:v>
                </c:pt>
                <c:pt idx="7715">
                  <c:v>9164.5319999999992</c:v>
                </c:pt>
                <c:pt idx="7716">
                  <c:v>9164.7720000000008</c:v>
                </c:pt>
                <c:pt idx="7717">
                  <c:v>9167.11</c:v>
                </c:pt>
                <c:pt idx="7718">
                  <c:v>9167.9030000000002</c:v>
                </c:pt>
                <c:pt idx="7719">
                  <c:v>9169.1890000000003</c:v>
                </c:pt>
                <c:pt idx="7720">
                  <c:v>9169.8349999999991</c:v>
                </c:pt>
                <c:pt idx="7721">
                  <c:v>9171.2739999999994</c:v>
                </c:pt>
                <c:pt idx="7722">
                  <c:v>9172.5609999999997</c:v>
                </c:pt>
                <c:pt idx="7723">
                  <c:v>9173.6059999999998</c:v>
                </c:pt>
                <c:pt idx="7724">
                  <c:v>9175.2860000000001</c:v>
                </c:pt>
                <c:pt idx="7725">
                  <c:v>9177.9930000000004</c:v>
                </c:pt>
                <c:pt idx="7726">
                  <c:v>9178.0120000000006</c:v>
                </c:pt>
                <c:pt idx="7727">
                  <c:v>9180.7369999999992</c:v>
                </c:pt>
                <c:pt idx="7728">
                  <c:v>9181.3870000000006</c:v>
                </c:pt>
                <c:pt idx="7729">
                  <c:v>9182.44</c:v>
                </c:pt>
                <c:pt idx="7730">
                  <c:v>9183.4629999999997</c:v>
                </c:pt>
                <c:pt idx="7731">
                  <c:v>9184.7579999999998</c:v>
                </c:pt>
                <c:pt idx="7732">
                  <c:v>9186.1880000000001</c:v>
                </c:pt>
                <c:pt idx="7733">
                  <c:v>9186.857</c:v>
                </c:pt>
                <c:pt idx="7734">
                  <c:v>9188.1290000000008</c:v>
                </c:pt>
                <c:pt idx="7735">
                  <c:v>9188.9130000000005</c:v>
                </c:pt>
                <c:pt idx="7736">
                  <c:v>9191.2739999999994</c:v>
                </c:pt>
                <c:pt idx="7737">
                  <c:v>9191.5</c:v>
                </c:pt>
                <c:pt idx="7738">
                  <c:v>9191.6389999999992</c:v>
                </c:pt>
                <c:pt idx="7739">
                  <c:v>9192.2270000000008</c:v>
                </c:pt>
                <c:pt idx="7740">
                  <c:v>9194.3639999999996</c:v>
                </c:pt>
                <c:pt idx="7741">
                  <c:v>9194.8700000000008</c:v>
                </c:pt>
                <c:pt idx="7742">
                  <c:v>9195.6910000000007</c:v>
                </c:pt>
                <c:pt idx="7743">
                  <c:v>9198.241</c:v>
                </c:pt>
                <c:pt idx="7744">
                  <c:v>9199.8150000000005</c:v>
                </c:pt>
                <c:pt idx="7745">
                  <c:v>9200.1080000000002</c:v>
                </c:pt>
                <c:pt idx="7746">
                  <c:v>9201.6119999999992</c:v>
                </c:pt>
                <c:pt idx="7747">
                  <c:v>9202.5409999999993</c:v>
                </c:pt>
                <c:pt idx="7748">
                  <c:v>9204.5249999999996</c:v>
                </c:pt>
                <c:pt idx="7749">
                  <c:v>9204.9830000000002</c:v>
                </c:pt>
                <c:pt idx="7750">
                  <c:v>9205.2659999999996</c:v>
                </c:pt>
                <c:pt idx="7751">
                  <c:v>9206.4599999999991</c:v>
                </c:pt>
                <c:pt idx="7752">
                  <c:v>9207.991</c:v>
                </c:pt>
                <c:pt idx="7753">
                  <c:v>9208.9419999999991</c:v>
                </c:pt>
                <c:pt idx="7754">
                  <c:v>9209.598</c:v>
                </c:pt>
                <c:pt idx="7755">
                  <c:v>9210.7170000000006</c:v>
                </c:pt>
                <c:pt idx="7756">
                  <c:v>9211.7250000000004</c:v>
                </c:pt>
                <c:pt idx="7757">
                  <c:v>9213.3590000000004</c:v>
                </c:pt>
                <c:pt idx="7758">
                  <c:v>9213.4419999999991</c:v>
                </c:pt>
                <c:pt idx="7759">
                  <c:v>9215.0959999999995</c:v>
                </c:pt>
                <c:pt idx="7760">
                  <c:v>9218.4670000000006</c:v>
                </c:pt>
                <c:pt idx="7761">
                  <c:v>9218.8940000000002</c:v>
                </c:pt>
                <c:pt idx="7762">
                  <c:v>9221.6180000000004</c:v>
                </c:pt>
                <c:pt idx="7763">
                  <c:v>9221.8379999999997</c:v>
                </c:pt>
                <c:pt idx="7764">
                  <c:v>9224.3439999999991</c:v>
                </c:pt>
                <c:pt idx="7765">
                  <c:v>9225.2090000000007</c:v>
                </c:pt>
                <c:pt idx="7766">
                  <c:v>9226.61</c:v>
                </c:pt>
                <c:pt idx="7767">
                  <c:v>9227.0689999999995</c:v>
                </c:pt>
                <c:pt idx="7768">
                  <c:v>9229.7950000000001</c:v>
                </c:pt>
                <c:pt idx="7769">
                  <c:v>9231.9500000000007</c:v>
                </c:pt>
                <c:pt idx="7770">
                  <c:v>9232.5210000000006</c:v>
                </c:pt>
                <c:pt idx="7771">
                  <c:v>9234.9259999999995</c:v>
                </c:pt>
                <c:pt idx="7772">
                  <c:v>9235.2459999999992</c:v>
                </c:pt>
                <c:pt idx="7773">
                  <c:v>9235.3209999999999</c:v>
                </c:pt>
                <c:pt idx="7774">
                  <c:v>9235.4439999999995</c:v>
                </c:pt>
                <c:pt idx="7775">
                  <c:v>9239.8610000000008</c:v>
                </c:pt>
                <c:pt idx="7776">
                  <c:v>9242.0640000000003</c:v>
                </c:pt>
                <c:pt idx="7777">
                  <c:v>9243.4220000000005</c:v>
                </c:pt>
                <c:pt idx="7778">
                  <c:v>9244.2780000000002</c:v>
                </c:pt>
                <c:pt idx="7779">
                  <c:v>9245.4339999999993</c:v>
                </c:pt>
                <c:pt idx="7780">
                  <c:v>9246.1479999999992</c:v>
                </c:pt>
                <c:pt idx="7781">
                  <c:v>9248.6949999999997</c:v>
                </c:pt>
                <c:pt idx="7782">
                  <c:v>9248.8729999999996</c:v>
                </c:pt>
                <c:pt idx="7783">
                  <c:v>9249.1589999999997</c:v>
                </c:pt>
                <c:pt idx="7784">
                  <c:v>9251.5990000000002</c:v>
                </c:pt>
                <c:pt idx="7785">
                  <c:v>9252.1759999999995</c:v>
                </c:pt>
                <c:pt idx="7786">
                  <c:v>9253.1119999999992</c:v>
                </c:pt>
                <c:pt idx="7787">
                  <c:v>9257.0490000000009</c:v>
                </c:pt>
                <c:pt idx="7788">
                  <c:v>9257.5290000000005</c:v>
                </c:pt>
                <c:pt idx="7789">
                  <c:v>9258.9179999999997</c:v>
                </c:pt>
                <c:pt idx="7790">
                  <c:v>9259.7739999999994</c:v>
                </c:pt>
                <c:pt idx="7791">
                  <c:v>9262.5</c:v>
                </c:pt>
                <c:pt idx="7792">
                  <c:v>9263.393</c:v>
                </c:pt>
                <c:pt idx="7793">
                  <c:v>9265.134</c:v>
                </c:pt>
                <c:pt idx="7794">
                  <c:v>9265.2170000000006</c:v>
                </c:pt>
                <c:pt idx="7795">
                  <c:v>9265.7000000000007</c:v>
                </c:pt>
                <c:pt idx="7796">
                  <c:v>9267.06</c:v>
                </c:pt>
                <c:pt idx="7797">
                  <c:v>9267.6790000000001</c:v>
                </c:pt>
                <c:pt idx="7798">
                  <c:v>9269.3189999999995</c:v>
                </c:pt>
                <c:pt idx="7799">
                  <c:v>9269.3320000000003</c:v>
                </c:pt>
                <c:pt idx="7800">
                  <c:v>9270.1409999999996</c:v>
                </c:pt>
                <c:pt idx="7801">
                  <c:v>9271.8430000000008</c:v>
                </c:pt>
                <c:pt idx="7802">
                  <c:v>9272.6029999999992</c:v>
                </c:pt>
                <c:pt idx="7803">
                  <c:v>9273.9770000000008</c:v>
                </c:pt>
                <c:pt idx="7804">
                  <c:v>9275.0650000000005</c:v>
                </c:pt>
                <c:pt idx="7805">
                  <c:v>9276.5949999999993</c:v>
                </c:pt>
                <c:pt idx="7806">
                  <c:v>9277.5259999999998</c:v>
                </c:pt>
                <c:pt idx="7807">
                  <c:v>9279.9879999999994</c:v>
                </c:pt>
                <c:pt idx="7808">
                  <c:v>9280.2260000000006</c:v>
                </c:pt>
                <c:pt idx="7809">
                  <c:v>9280.8950000000004</c:v>
                </c:pt>
                <c:pt idx="7810">
                  <c:v>9283.857</c:v>
                </c:pt>
                <c:pt idx="7811">
                  <c:v>9284.9120000000003</c:v>
                </c:pt>
                <c:pt idx="7812">
                  <c:v>9287.1319999999996</c:v>
                </c:pt>
                <c:pt idx="7813">
                  <c:v>9287.3739999999998</c:v>
                </c:pt>
                <c:pt idx="7814">
                  <c:v>9287.4889999999996</c:v>
                </c:pt>
                <c:pt idx="7815">
                  <c:v>9289.8359999999993</c:v>
                </c:pt>
                <c:pt idx="7816">
                  <c:v>9291.1200000000008</c:v>
                </c:pt>
                <c:pt idx="7817">
                  <c:v>9292.2980000000007</c:v>
                </c:pt>
                <c:pt idx="7818">
                  <c:v>9294.73</c:v>
                </c:pt>
                <c:pt idx="7819">
                  <c:v>9294.7520000000004</c:v>
                </c:pt>
                <c:pt idx="7820">
                  <c:v>9294.7759999999998</c:v>
                </c:pt>
                <c:pt idx="7821">
                  <c:v>9297.2219999999998</c:v>
                </c:pt>
                <c:pt idx="7822">
                  <c:v>9298.3829999999998</c:v>
                </c:pt>
                <c:pt idx="7823">
                  <c:v>9299.6839999999993</c:v>
                </c:pt>
                <c:pt idx="7824">
                  <c:v>9301.6470000000008</c:v>
                </c:pt>
                <c:pt idx="7825">
                  <c:v>9302.0149999999994</c:v>
                </c:pt>
                <c:pt idx="7826">
                  <c:v>9302.1460000000006</c:v>
                </c:pt>
                <c:pt idx="7827">
                  <c:v>9302.4210000000003</c:v>
                </c:pt>
                <c:pt idx="7828">
                  <c:v>9304.607</c:v>
                </c:pt>
                <c:pt idx="7829">
                  <c:v>9305.6470000000008</c:v>
                </c:pt>
                <c:pt idx="7830">
                  <c:v>9307.0689999999995</c:v>
                </c:pt>
                <c:pt idx="7831">
                  <c:v>9308.5650000000005</c:v>
                </c:pt>
                <c:pt idx="7832">
                  <c:v>9309.5310000000009</c:v>
                </c:pt>
                <c:pt idx="7833">
                  <c:v>9310.0650000000005</c:v>
                </c:pt>
                <c:pt idx="7834">
                  <c:v>9311.9930000000004</c:v>
                </c:pt>
                <c:pt idx="7835">
                  <c:v>9312.9089999999997</c:v>
                </c:pt>
                <c:pt idx="7836">
                  <c:v>9314.4549999999999</c:v>
                </c:pt>
                <c:pt idx="7837">
                  <c:v>9315.4809999999998</c:v>
                </c:pt>
                <c:pt idx="7838">
                  <c:v>9316.5400000000009</c:v>
                </c:pt>
                <c:pt idx="7839">
                  <c:v>9316.9169999999995</c:v>
                </c:pt>
                <c:pt idx="7840">
                  <c:v>9317.7099999999991</c:v>
                </c:pt>
                <c:pt idx="7841">
                  <c:v>9319.3790000000008</c:v>
                </c:pt>
                <c:pt idx="7842">
                  <c:v>9320.1720000000005</c:v>
                </c:pt>
                <c:pt idx="7843">
                  <c:v>9321.8410000000003</c:v>
                </c:pt>
                <c:pt idx="7844">
                  <c:v>9322.3989999999994</c:v>
                </c:pt>
                <c:pt idx="7845">
                  <c:v>9323.8040000000001</c:v>
                </c:pt>
                <c:pt idx="7846">
                  <c:v>9324.3029999999999</c:v>
                </c:pt>
                <c:pt idx="7847">
                  <c:v>9325.3559999999998</c:v>
                </c:pt>
                <c:pt idx="7848">
                  <c:v>9326.7649999999994</c:v>
                </c:pt>
                <c:pt idx="7849">
                  <c:v>9327.4349999999995</c:v>
                </c:pt>
                <c:pt idx="7850">
                  <c:v>9328.5769999999993</c:v>
                </c:pt>
                <c:pt idx="7851">
                  <c:v>9329.2270000000008</c:v>
                </c:pt>
                <c:pt idx="7852">
                  <c:v>9331.0660000000007</c:v>
                </c:pt>
                <c:pt idx="7853">
                  <c:v>9331.6890000000003</c:v>
                </c:pt>
                <c:pt idx="7854">
                  <c:v>9333</c:v>
                </c:pt>
                <c:pt idx="7855">
                  <c:v>9334.15</c:v>
                </c:pt>
                <c:pt idx="7856">
                  <c:v>9334.6970000000001</c:v>
                </c:pt>
                <c:pt idx="7857">
                  <c:v>9336.2340000000004</c:v>
                </c:pt>
                <c:pt idx="7858">
                  <c:v>9336.6129999999994</c:v>
                </c:pt>
                <c:pt idx="7859">
                  <c:v>9339.0750000000007</c:v>
                </c:pt>
                <c:pt idx="7860">
                  <c:v>9340.6450000000004</c:v>
                </c:pt>
                <c:pt idx="7861">
                  <c:v>9341.5370000000003</c:v>
                </c:pt>
                <c:pt idx="7862">
                  <c:v>9341.9609999999993</c:v>
                </c:pt>
                <c:pt idx="7863">
                  <c:v>9343.9989999999998</c:v>
                </c:pt>
                <c:pt idx="7864">
                  <c:v>9345.5920000000006</c:v>
                </c:pt>
                <c:pt idx="7865">
                  <c:v>9346.4609999999993</c:v>
                </c:pt>
                <c:pt idx="7866">
                  <c:v>9348.2890000000007</c:v>
                </c:pt>
                <c:pt idx="7867">
                  <c:v>9348.9230000000007</c:v>
                </c:pt>
                <c:pt idx="7868">
                  <c:v>9349.2240000000002</c:v>
                </c:pt>
                <c:pt idx="7869">
                  <c:v>9351.3850000000002</c:v>
                </c:pt>
                <c:pt idx="7870">
                  <c:v>9352.8559999999998</c:v>
                </c:pt>
                <c:pt idx="7871">
                  <c:v>9353.8469999999998</c:v>
                </c:pt>
                <c:pt idx="7872">
                  <c:v>9355.9339999999993</c:v>
                </c:pt>
                <c:pt idx="7873">
                  <c:v>9356.3089999999993</c:v>
                </c:pt>
                <c:pt idx="7874">
                  <c:v>9356.9869999999992</c:v>
                </c:pt>
                <c:pt idx="7875">
                  <c:v>9358.7710000000006</c:v>
                </c:pt>
                <c:pt idx="7876">
                  <c:v>9360.1180000000004</c:v>
                </c:pt>
                <c:pt idx="7877">
                  <c:v>9363.5779999999995</c:v>
                </c:pt>
                <c:pt idx="7878">
                  <c:v>9363.6939999999995</c:v>
                </c:pt>
                <c:pt idx="7879">
                  <c:v>9363.7489999999998</c:v>
                </c:pt>
                <c:pt idx="7880">
                  <c:v>9363.9040000000005</c:v>
                </c:pt>
                <c:pt idx="7881">
                  <c:v>9366.1560000000009</c:v>
                </c:pt>
                <c:pt idx="7882">
                  <c:v>9368.6180000000004</c:v>
                </c:pt>
                <c:pt idx="7883">
                  <c:v>9370.8220000000001</c:v>
                </c:pt>
                <c:pt idx="7884">
                  <c:v>9371.0130000000008</c:v>
                </c:pt>
                <c:pt idx="7885">
                  <c:v>9371.08</c:v>
                </c:pt>
                <c:pt idx="7886">
                  <c:v>9371.223</c:v>
                </c:pt>
                <c:pt idx="7887">
                  <c:v>9373.5419999999995</c:v>
                </c:pt>
                <c:pt idx="7888">
                  <c:v>9374.6440000000002</c:v>
                </c:pt>
                <c:pt idx="7889">
                  <c:v>9376.0040000000008</c:v>
                </c:pt>
                <c:pt idx="7890">
                  <c:v>9377.7389999999996</c:v>
                </c:pt>
                <c:pt idx="7891">
                  <c:v>9378.2749999999996</c:v>
                </c:pt>
                <c:pt idx="7892">
                  <c:v>9378.4660000000003</c:v>
                </c:pt>
                <c:pt idx="7893">
                  <c:v>9378.8670000000002</c:v>
                </c:pt>
                <c:pt idx="7894">
                  <c:v>9380.9279999999999</c:v>
                </c:pt>
                <c:pt idx="7895">
                  <c:v>9381.9060000000009</c:v>
                </c:pt>
                <c:pt idx="7896">
                  <c:v>9384.6569999999992</c:v>
                </c:pt>
                <c:pt idx="7897">
                  <c:v>9385.5380000000005</c:v>
                </c:pt>
                <c:pt idx="7898">
                  <c:v>9385.8520000000008</c:v>
                </c:pt>
                <c:pt idx="7899">
                  <c:v>9388.3140000000003</c:v>
                </c:pt>
                <c:pt idx="7900">
                  <c:v>9389.17</c:v>
                </c:pt>
                <c:pt idx="7901">
                  <c:v>9390.7749999999996</c:v>
                </c:pt>
                <c:pt idx="7902">
                  <c:v>9392.8009999999995</c:v>
                </c:pt>
                <c:pt idx="7903">
                  <c:v>9393.2369999999992</c:v>
                </c:pt>
                <c:pt idx="7904">
                  <c:v>9395.6990000000005</c:v>
                </c:pt>
                <c:pt idx="7905">
                  <c:v>9398.1610000000001</c:v>
                </c:pt>
                <c:pt idx="7906">
                  <c:v>9398.4920000000002</c:v>
                </c:pt>
                <c:pt idx="7907">
                  <c:v>9400.6229999999996</c:v>
                </c:pt>
                <c:pt idx="7908">
                  <c:v>9405.5470000000005</c:v>
                </c:pt>
                <c:pt idx="7909">
                  <c:v>9407.3269999999993</c:v>
                </c:pt>
                <c:pt idx="7910">
                  <c:v>9408.009</c:v>
                </c:pt>
                <c:pt idx="7911">
                  <c:v>9409.4449999999997</c:v>
                </c:pt>
                <c:pt idx="7912">
                  <c:v>9410.4709999999995</c:v>
                </c:pt>
                <c:pt idx="7913">
                  <c:v>9410.9580000000005</c:v>
                </c:pt>
                <c:pt idx="7914">
                  <c:v>9410.9740000000002</c:v>
                </c:pt>
                <c:pt idx="7915">
                  <c:v>9412.3269999999993</c:v>
                </c:pt>
                <c:pt idx="7916">
                  <c:v>9412.9330000000009</c:v>
                </c:pt>
                <c:pt idx="7917">
                  <c:v>9414.59</c:v>
                </c:pt>
                <c:pt idx="7918">
                  <c:v>9417.09</c:v>
                </c:pt>
                <c:pt idx="7919">
                  <c:v>9417.857</c:v>
                </c:pt>
                <c:pt idx="7920">
                  <c:v>9418.2209999999995</c:v>
                </c:pt>
                <c:pt idx="7921">
                  <c:v>9419.2440000000006</c:v>
                </c:pt>
                <c:pt idx="7922">
                  <c:v>9420.3189999999995</c:v>
                </c:pt>
                <c:pt idx="7923">
                  <c:v>9422.7810000000009</c:v>
                </c:pt>
                <c:pt idx="7924">
                  <c:v>9424.7350000000006</c:v>
                </c:pt>
                <c:pt idx="7925">
                  <c:v>9425.4840000000004</c:v>
                </c:pt>
                <c:pt idx="7926">
                  <c:v>9426.1620000000003</c:v>
                </c:pt>
                <c:pt idx="7927">
                  <c:v>9427.7049999999999</c:v>
                </c:pt>
                <c:pt idx="7928">
                  <c:v>9429.1149999999998</c:v>
                </c:pt>
                <c:pt idx="7929">
                  <c:v>9430.1669999999995</c:v>
                </c:pt>
                <c:pt idx="7930">
                  <c:v>9432.3799999999992</c:v>
                </c:pt>
                <c:pt idx="7931">
                  <c:v>9432.6290000000008</c:v>
                </c:pt>
                <c:pt idx="7932">
                  <c:v>9432.7469999999994</c:v>
                </c:pt>
                <c:pt idx="7933">
                  <c:v>9433.0789999999997</c:v>
                </c:pt>
                <c:pt idx="7934">
                  <c:v>9435.0910000000003</c:v>
                </c:pt>
                <c:pt idx="7935">
                  <c:v>9436.3780000000006</c:v>
                </c:pt>
                <c:pt idx="7936">
                  <c:v>9437.5529999999999</c:v>
                </c:pt>
                <c:pt idx="7937">
                  <c:v>9440.01</c:v>
                </c:pt>
                <c:pt idx="7938">
                  <c:v>9440.0239999999994</c:v>
                </c:pt>
                <c:pt idx="7939">
                  <c:v>9443.6419999999998</c:v>
                </c:pt>
                <c:pt idx="7940">
                  <c:v>9444.9390000000003</c:v>
                </c:pt>
                <c:pt idx="7941">
                  <c:v>9446.9140000000007</c:v>
                </c:pt>
                <c:pt idx="7942">
                  <c:v>9447.2729999999992</c:v>
                </c:pt>
                <c:pt idx="7943">
                  <c:v>9449.8619999999992</c:v>
                </c:pt>
                <c:pt idx="7944">
                  <c:v>9450.9040000000005</c:v>
                </c:pt>
                <c:pt idx="7945">
                  <c:v>9452.3240000000005</c:v>
                </c:pt>
                <c:pt idx="7946">
                  <c:v>9453.8320000000003</c:v>
                </c:pt>
                <c:pt idx="7947">
                  <c:v>9454.5349999999999</c:v>
                </c:pt>
                <c:pt idx="7948">
                  <c:v>9454.7860000000001</c:v>
                </c:pt>
                <c:pt idx="7949">
                  <c:v>9455.3140000000003</c:v>
                </c:pt>
                <c:pt idx="7950">
                  <c:v>9457.2479999999996</c:v>
                </c:pt>
                <c:pt idx="7951">
                  <c:v>9458.1669999999995</c:v>
                </c:pt>
                <c:pt idx="7952">
                  <c:v>9459.7099999999991</c:v>
                </c:pt>
                <c:pt idx="7953">
                  <c:v>9460.7489999999998</c:v>
                </c:pt>
                <c:pt idx="7954">
                  <c:v>9461.7990000000009</c:v>
                </c:pt>
                <c:pt idx="7955">
                  <c:v>9462.1720000000005</c:v>
                </c:pt>
                <c:pt idx="7956">
                  <c:v>9462.9580000000005</c:v>
                </c:pt>
                <c:pt idx="7957">
                  <c:v>9464.634</c:v>
                </c:pt>
                <c:pt idx="7958">
                  <c:v>9465.43</c:v>
                </c:pt>
                <c:pt idx="7959">
                  <c:v>9467.6669999999995</c:v>
                </c:pt>
                <c:pt idx="7960">
                  <c:v>9469.0619999999999</c:v>
                </c:pt>
                <c:pt idx="7961">
                  <c:v>9469.5580000000009</c:v>
                </c:pt>
                <c:pt idx="7962">
                  <c:v>9470.3019999999997</c:v>
                </c:pt>
                <c:pt idx="7963">
                  <c:v>9470.6119999999992</c:v>
                </c:pt>
                <c:pt idx="7964">
                  <c:v>9472.6769999999997</c:v>
                </c:pt>
                <c:pt idx="7965">
                  <c:v>9474.4210000000003</c:v>
                </c:pt>
                <c:pt idx="7966">
                  <c:v>9474.5030000000006</c:v>
                </c:pt>
                <c:pt idx="7967">
                  <c:v>9476.9779999999992</c:v>
                </c:pt>
                <c:pt idx="7968">
                  <c:v>9478.4930000000004</c:v>
                </c:pt>
                <c:pt idx="7969">
                  <c:v>9479.893</c:v>
                </c:pt>
                <c:pt idx="7970">
                  <c:v>9481.0730000000003</c:v>
                </c:pt>
                <c:pt idx="7971">
                  <c:v>9481.9279999999999</c:v>
                </c:pt>
                <c:pt idx="7972">
                  <c:v>9483.5</c:v>
                </c:pt>
                <c:pt idx="7973">
                  <c:v>9484.402</c:v>
                </c:pt>
                <c:pt idx="7974">
                  <c:v>9486.3739999999998</c:v>
                </c:pt>
                <c:pt idx="7975">
                  <c:v>9486.8770000000004</c:v>
                </c:pt>
                <c:pt idx="7976">
                  <c:v>9487.107</c:v>
                </c:pt>
                <c:pt idx="7977">
                  <c:v>9487.7270000000008</c:v>
                </c:pt>
                <c:pt idx="7978">
                  <c:v>9489.3520000000008</c:v>
                </c:pt>
                <c:pt idx="7979">
                  <c:v>9490.7150000000001</c:v>
                </c:pt>
                <c:pt idx="7980">
                  <c:v>9491.8259999999991</c:v>
                </c:pt>
                <c:pt idx="7981">
                  <c:v>9494.2549999999992</c:v>
                </c:pt>
                <c:pt idx="7982">
                  <c:v>9494.3220000000001</c:v>
                </c:pt>
                <c:pt idx="7983">
                  <c:v>9494.3790000000008</c:v>
                </c:pt>
                <c:pt idx="7984">
                  <c:v>9496.7749999999996</c:v>
                </c:pt>
                <c:pt idx="7985">
                  <c:v>9497.93</c:v>
                </c:pt>
                <c:pt idx="7986">
                  <c:v>9499.25</c:v>
                </c:pt>
                <c:pt idx="7987">
                  <c:v>9501.0319999999992</c:v>
                </c:pt>
                <c:pt idx="7988">
                  <c:v>9501.5370000000003</c:v>
                </c:pt>
                <c:pt idx="7989">
                  <c:v>9501.7250000000004</c:v>
                </c:pt>
                <c:pt idx="7990">
                  <c:v>9502.1360000000004</c:v>
                </c:pt>
                <c:pt idx="7991">
                  <c:v>9504.1990000000005</c:v>
                </c:pt>
                <c:pt idx="7992">
                  <c:v>9506.6749999999993</c:v>
                </c:pt>
                <c:pt idx="7993">
                  <c:v>9507.6849999999995</c:v>
                </c:pt>
                <c:pt idx="7994">
                  <c:v>9508.7520000000004</c:v>
                </c:pt>
                <c:pt idx="7995">
                  <c:v>9509.1489999999994</c:v>
                </c:pt>
                <c:pt idx="7996">
                  <c:v>9511.6239999999998</c:v>
                </c:pt>
                <c:pt idx="7997">
                  <c:v>9511.6479999999992</c:v>
                </c:pt>
                <c:pt idx="7998">
                  <c:v>9512.3590000000004</c:v>
                </c:pt>
                <c:pt idx="7999">
                  <c:v>9514.0990000000002</c:v>
                </c:pt>
                <c:pt idx="8000">
                  <c:v>9514.3379999999997</c:v>
                </c:pt>
                <c:pt idx="8001">
                  <c:v>9515.9670000000006</c:v>
                </c:pt>
                <c:pt idx="8002">
                  <c:v>9516.5730000000003</c:v>
                </c:pt>
                <c:pt idx="8003">
                  <c:v>9517.8979999999992</c:v>
                </c:pt>
                <c:pt idx="8004">
                  <c:v>9519.0480000000007</c:v>
                </c:pt>
                <c:pt idx="8005">
                  <c:v>9519.5740000000005</c:v>
                </c:pt>
                <c:pt idx="8006">
                  <c:v>9523.9969999999994</c:v>
                </c:pt>
                <c:pt idx="8007">
                  <c:v>9525.7780000000002</c:v>
                </c:pt>
                <c:pt idx="8008">
                  <c:v>9526.4719999999998</c:v>
                </c:pt>
                <c:pt idx="8009">
                  <c:v>9526.7890000000007</c:v>
                </c:pt>
                <c:pt idx="8010">
                  <c:v>9527.6440000000002</c:v>
                </c:pt>
                <c:pt idx="8011">
                  <c:v>9528.9459999999999</c:v>
                </c:pt>
                <c:pt idx="8012">
                  <c:v>9531.4210000000003</c:v>
                </c:pt>
                <c:pt idx="8013">
                  <c:v>9533.6589999999997</c:v>
                </c:pt>
                <c:pt idx="8014">
                  <c:v>9533.8960000000006</c:v>
                </c:pt>
                <c:pt idx="8015">
                  <c:v>9534.0049999999992</c:v>
                </c:pt>
                <c:pt idx="8016">
                  <c:v>9534.2960000000003</c:v>
                </c:pt>
                <c:pt idx="8017">
                  <c:v>9536.3709999999992</c:v>
                </c:pt>
                <c:pt idx="8018">
                  <c:v>9537.6119999999992</c:v>
                </c:pt>
                <c:pt idx="8019">
                  <c:v>9538.8459999999995</c:v>
                </c:pt>
                <c:pt idx="8020">
                  <c:v>9540.9490000000005</c:v>
                </c:pt>
                <c:pt idx="8021">
                  <c:v>9541.2199999999993</c:v>
                </c:pt>
                <c:pt idx="8022">
                  <c:v>9541.32</c:v>
                </c:pt>
                <c:pt idx="8023">
                  <c:v>9541.5400000000009</c:v>
                </c:pt>
                <c:pt idx="8024">
                  <c:v>9543.7950000000001</c:v>
                </c:pt>
                <c:pt idx="8025">
                  <c:v>9544.8269999999993</c:v>
                </c:pt>
                <c:pt idx="8026">
                  <c:v>9546.27</c:v>
                </c:pt>
                <c:pt idx="8027">
                  <c:v>9548.4349999999995</c:v>
                </c:pt>
                <c:pt idx="8028">
                  <c:v>9548.7440000000006</c:v>
                </c:pt>
                <c:pt idx="8029">
                  <c:v>9549.4210000000003</c:v>
                </c:pt>
                <c:pt idx="8030">
                  <c:v>9551.2189999999991</c:v>
                </c:pt>
                <c:pt idx="8031">
                  <c:v>9555.6489999999994</c:v>
                </c:pt>
                <c:pt idx="8032">
                  <c:v>9557.3019999999997</c:v>
                </c:pt>
                <c:pt idx="8033">
                  <c:v>9558.643</c:v>
                </c:pt>
                <c:pt idx="8034">
                  <c:v>9560.9069999999992</c:v>
                </c:pt>
                <c:pt idx="8035">
                  <c:v>9563.5930000000008</c:v>
                </c:pt>
                <c:pt idx="8036">
                  <c:v>9564.4719999999998</c:v>
                </c:pt>
                <c:pt idx="8037">
                  <c:v>9565.1830000000009</c:v>
                </c:pt>
                <c:pt idx="8038">
                  <c:v>9566.0669999999991</c:v>
                </c:pt>
                <c:pt idx="8039">
                  <c:v>9566.4719999999998</c:v>
                </c:pt>
                <c:pt idx="8040">
                  <c:v>9567.5609999999997</c:v>
                </c:pt>
                <c:pt idx="8041">
                  <c:v>9568.5419999999995</c:v>
                </c:pt>
                <c:pt idx="8042">
                  <c:v>9570.0789999999997</c:v>
                </c:pt>
                <c:pt idx="8043">
                  <c:v>9571.0169999999998</c:v>
                </c:pt>
                <c:pt idx="8044">
                  <c:v>9573.0640000000003</c:v>
                </c:pt>
                <c:pt idx="8045">
                  <c:v>9573.491</c:v>
                </c:pt>
                <c:pt idx="8046">
                  <c:v>9573.6869999999999</c:v>
                </c:pt>
                <c:pt idx="8047">
                  <c:v>9574.2129999999997</c:v>
                </c:pt>
                <c:pt idx="8048">
                  <c:v>9575.9660000000003</c:v>
                </c:pt>
                <c:pt idx="8049">
                  <c:v>9577.2939999999999</c:v>
                </c:pt>
                <c:pt idx="8050">
                  <c:v>9578.44</c:v>
                </c:pt>
                <c:pt idx="8051">
                  <c:v>9580.866</c:v>
                </c:pt>
                <c:pt idx="8052">
                  <c:v>9580.9150000000009</c:v>
                </c:pt>
                <c:pt idx="8053">
                  <c:v>9580.9439999999995</c:v>
                </c:pt>
                <c:pt idx="8054">
                  <c:v>9584.51</c:v>
                </c:pt>
                <c:pt idx="8055">
                  <c:v>9585.8639999999996</c:v>
                </c:pt>
                <c:pt idx="8056">
                  <c:v>9587.5190000000002</c:v>
                </c:pt>
                <c:pt idx="8057">
                  <c:v>9588.1170000000002</c:v>
                </c:pt>
                <c:pt idx="8058">
                  <c:v>9588.3389999999999</c:v>
                </c:pt>
                <c:pt idx="8059">
                  <c:v>9588.8250000000007</c:v>
                </c:pt>
                <c:pt idx="8060">
                  <c:v>9591.7250000000004</c:v>
                </c:pt>
                <c:pt idx="8061">
                  <c:v>9593.2890000000007</c:v>
                </c:pt>
                <c:pt idx="8062">
                  <c:v>9595.3320000000003</c:v>
                </c:pt>
                <c:pt idx="8063">
                  <c:v>9595.7639999999992</c:v>
                </c:pt>
                <c:pt idx="8064">
                  <c:v>9596.7060000000001</c:v>
                </c:pt>
                <c:pt idx="8065">
                  <c:v>9598.2379999999994</c:v>
                </c:pt>
                <c:pt idx="8066">
                  <c:v>9598.94</c:v>
                </c:pt>
                <c:pt idx="8067">
                  <c:v>9600.7129999999997</c:v>
                </c:pt>
                <c:pt idx="8068">
                  <c:v>9600.8240000000005</c:v>
                </c:pt>
                <c:pt idx="8069">
                  <c:v>9602.5470000000005</c:v>
                </c:pt>
                <c:pt idx="8070">
                  <c:v>9603.1880000000001</c:v>
                </c:pt>
                <c:pt idx="8071">
                  <c:v>9604.5869999999995</c:v>
                </c:pt>
                <c:pt idx="8072">
                  <c:v>9605.6620000000003</c:v>
                </c:pt>
                <c:pt idx="8073">
                  <c:v>9606.1540000000005</c:v>
                </c:pt>
                <c:pt idx="8074">
                  <c:v>9608.1370000000006</c:v>
                </c:pt>
                <c:pt idx="8075">
                  <c:v>9609.7620000000006</c:v>
                </c:pt>
                <c:pt idx="8076">
                  <c:v>9610.6110000000008</c:v>
                </c:pt>
                <c:pt idx="8077">
                  <c:v>9612.4680000000008</c:v>
                </c:pt>
                <c:pt idx="8078">
                  <c:v>9613.0859999999993</c:v>
                </c:pt>
                <c:pt idx="8079">
                  <c:v>9613.3690000000006</c:v>
                </c:pt>
                <c:pt idx="8080">
                  <c:v>9614.1309999999994</c:v>
                </c:pt>
                <c:pt idx="8081">
                  <c:v>9615.5609999999997</c:v>
                </c:pt>
                <c:pt idx="8082">
                  <c:v>9616.9770000000008</c:v>
                </c:pt>
                <c:pt idx="8083">
                  <c:v>9620.3490000000002</c:v>
                </c:pt>
                <c:pt idx="8084">
                  <c:v>9620.5110000000004</c:v>
                </c:pt>
                <c:pt idx="8085">
                  <c:v>9620.5840000000007</c:v>
                </c:pt>
                <c:pt idx="8086">
                  <c:v>9620.6610000000001</c:v>
                </c:pt>
                <c:pt idx="8087">
                  <c:v>9620.7829999999994</c:v>
                </c:pt>
                <c:pt idx="8088">
                  <c:v>9622.9850000000006</c:v>
                </c:pt>
                <c:pt idx="8089">
                  <c:v>9624.1910000000007</c:v>
                </c:pt>
                <c:pt idx="8090">
                  <c:v>9625.4599999999991</c:v>
                </c:pt>
                <c:pt idx="8091">
                  <c:v>9627.4369999999999</c:v>
                </c:pt>
                <c:pt idx="8092">
                  <c:v>9627.7990000000009</c:v>
                </c:pt>
                <c:pt idx="8093">
                  <c:v>9627.9349999999995</c:v>
                </c:pt>
                <c:pt idx="8094">
                  <c:v>9628.23</c:v>
                </c:pt>
                <c:pt idx="8095">
                  <c:v>9630.4089999999997</c:v>
                </c:pt>
                <c:pt idx="8096">
                  <c:v>9631.4060000000009</c:v>
                </c:pt>
                <c:pt idx="8097">
                  <c:v>9632.884</c:v>
                </c:pt>
                <c:pt idx="8098">
                  <c:v>9634.0889999999999</c:v>
                </c:pt>
                <c:pt idx="8099">
                  <c:v>9635.0149999999994</c:v>
                </c:pt>
                <c:pt idx="8100">
                  <c:v>9638.6219999999994</c:v>
                </c:pt>
                <c:pt idx="8101">
                  <c:v>9639.7569999999996</c:v>
                </c:pt>
                <c:pt idx="8102">
                  <c:v>9640.2739999999994</c:v>
                </c:pt>
                <c:pt idx="8103">
                  <c:v>9642.4089999999997</c:v>
                </c:pt>
                <c:pt idx="8104">
                  <c:v>9642.598</c:v>
                </c:pt>
                <c:pt idx="8105">
                  <c:v>9642.7649999999994</c:v>
                </c:pt>
                <c:pt idx="8106">
                  <c:v>9644.9210000000003</c:v>
                </c:pt>
                <c:pt idx="8107">
                  <c:v>9647.1530000000002</c:v>
                </c:pt>
                <c:pt idx="8108">
                  <c:v>9647.2440000000006</c:v>
                </c:pt>
                <c:pt idx="8109">
                  <c:v>9647.3469999999998</c:v>
                </c:pt>
                <c:pt idx="8110">
                  <c:v>9649.5669999999991</c:v>
                </c:pt>
                <c:pt idx="8111">
                  <c:v>9651.5429999999997</c:v>
                </c:pt>
                <c:pt idx="8112">
                  <c:v>9651.8919999999998</c:v>
                </c:pt>
                <c:pt idx="8113">
                  <c:v>9652.2829999999994</c:v>
                </c:pt>
                <c:pt idx="8114">
                  <c:v>9654.2150000000001</c:v>
                </c:pt>
                <c:pt idx="8115">
                  <c:v>9657.2209999999995</c:v>
                </c:pt>
                <c:pt idx="8116">
                  <c:v>9658.8610000000008</c:v>
                </c:pt>
                <c:pt idx="8117">
                  <c:v>9660.32</c:v>
                </c:pt>
                <c:pt idx="8118">
                  <c:v>9661.1849999999995</c:v>
                </c:pt>
                <c:pt idx="8119">
                  <c:v>9662.1579999999994</c:v>
                </c:pt>
                <c:pt idx="8120">
                  <c:v>9663.509</c:v>
                </c:pt>
                <c:pt idx="8121">
                  <c:v>9664.7090000000007</c:v>
                </c:pt>
                <c:pt idx="8122">
                  <c:v>9665.8320000000003</c:v>
                </c:pt>
                <c:pt idx="8123">
                  <c:v>9665.8549999999996</c:v>
                </c:pt>
                <c:pt idx="8124">
                  <c:v>9667.0949999999993</c:v>
                </c:pt>
                <c:pt idx="8125">
                  <c:v>9668.1550000000007</c:v>
                </c:pt>
                <c:pt idx="8126">
                  <c:v>9670.4789999999994</c:v>
                </c:pt>
                <c:pt idx="8127">
                  <c:v>9672.0319999999992</c:v>
                </c:pt>
                <c:pt idx="8128">
                  <c:v>9673.4869999999992</c:v>
                </c:pt>
                <c:pt idx="8129">
                  <c:v>9675.1260000000002</c:v>
                </c:pt>
                <c:pt idx="8130">
                  <c:v>9676.9689999999991</c:v>
                </c:pt>
                <c:pt idx="8131">
                  <c:v>9677.4490000000005</c:v>
                </c:pt>
                <c:pt idx="8132">
                  <c:v>9679.7729999999992</c:v>
                </c:pt>
                <c:pt idx="8133">
                  <c:v>9681.9060000000009</c:v>
                </c:pt>
                <c:pt idx="8134">
                  <c:v>9682.2649999999994</c:v>
                </c:pt>
                <c:pt idx="8135">
                  <c:v>9684.4189999999999</c:v>
                </c:pt>
                <c:pt idx="8136">
                  <c:v>9685.1360000000004</c:v>
                </c:pt>
                <c:pt idx="8137">
                  <c:v>9686.6530000000002</c:v>
                </c:pt>
                <c:pt idx="8138">
                  <c:v>9686.8430000000008</c:v>
                </c:pt>
                <c:pt idx="8139">
                  <c:v>9689.0660000000007</c:v>
                </c:pt>
                <c:pt idx="8140">
                  <c:v>9691.0419999999995</c:v>
                </c:pt>
                <c:pt idx="8141">
                  <c:v>9691.39</c:v>
                </c:pt>
                <c:pt idx="8142">
                  <c:v>9691.7800000000007</c:v>
                </c:pt>
                <c:pt idx="8143">
                  <c:v>9693.7129999999997</c:v>
                </c:pt>
                <c:pt idx="8144">
                  <c:v>9695.6550000000007</c:v>
                </c:pt>
                <c:pt idx="8145">
                  <c:v>9696.0360000000001</c:v>
                </c:pt>
                <c:pt idx="8146">
                  <c:v>9696.7170000000006</c:v>
                </c:pt>
                <c:pt idx="8147">
                  <c:v>9698.36</c:v>
                </c:pt>
                <c:pt idx="8148">
                  <c:v>9699.82</c:v>
                </c:pt>
                <c:pt idx="8149">
                  <c:v>9700.6839999999993</c:v>
                </c:pt>
                <c:pt idx="8150">
                  <c:v>9701.6540000000005</c:v>
                </c:pt>
                <c:pt idx="8151">
                  <c:v>9703.0069999999996</c:v>
                </c:pt>
                <c:pt idx="8152">
                  <c:v>9704.2090000000007</c:v>
                </c:pt>
                <c:pt idx="8153">
                  <c:v>9706.5920000000006</c:v>
                </c:pt>
                <c:pt idx="8154">
                  <c:v>9707.6530000000002</c:v>
                </c:pt>
                <c:pt idx="8155">
                  <c:v>9708.598</c:v>
                </c:pt>
                <c:pt idx="8156">
                  <c:v>9709.9770000000008</c:v>
                </c:pt>
                <c:pt idx="8157">
                  <c:v>9711.5280000000002</c:v>
                </c:pt>
                <c:pt idx="8158">
                  <c:v>9712.3009999999995</c:v>
                </c:pt>
                <c:pt idx="8159">
                  <c:v>9712.9860000000008</c:v>
                </c:pt>
                <c:pt idx="8160">
                  <c:v>9714.6239999999998</c:v>
                </c:pt>
                <c:pt idx="8161">
                  <c:v>9716.4660000000003</c:v>
                </c:pt>
                <c:pt idx="8162">
                  <c:v>9716.9470000000001</c:v>
                </c:pt>
                <c:pt idx="8163">
                  <c:v>9717.3760000000002</c:v>
                </c:pt>
                <c:pt idx="8164">
                  <c:v>9719.2710000000006</c:v>
                </c:pt>
                <c:pt idx="8165">
                  <c:v>9721.402</c:v>
                </c:pt>
                <c:pt idx="8166">
                  <c:v>9721.5939999999991</c:v>
                </c:pt>
                <c:pt idx="8167">
                  <c:v>9723.9179999999997</c:v>
                </c:pt>
                <c:pt idx="8168">
                  <c:v>9724.6630000000005</c:v>
                </c:pt>
                <c:pt idx="8169">
                  <c:v>9726.241</c:v>
                </c:pt>
                <c:pt idx="8170">
                  <c:v>9726.34</c:v>
                </c:pt>
                <c:pt idx="8171">
                  <c:v>9728.5650000000005</c:v>
                </c:pt>
                <c:pt idx="8172">
                  <c:v>9730.5419999999995</c:v>
                </c:pt>
                <c:pt idx="8173">
                  <c:v>9730.8880000000008</c:v>
                </c:pt>
                <c:pt idx="8174">
                  <c:v>9733.2109999999993</c:v>
                </c:pt>
                <c:pt idx="8175">
                  <c:v>9734.9320000000007</c:v>
                </c:pt>
                <c:pt idx="8176">
                  <c:v>9735.5349999999999</c:v>
                </c:pt>
                <c:pt idx="8177">
                  <c:v>9736.2139999999999</c:v>
                </c:pt>
                <c:pt idx="8178">
                  <c:v>9738.6910000000007</c:v>
                </c:pt>
                <c:pt idx="8179">
                  <c:v>9739.32</c:v>
                </c:pt>
                <c:pt idx="8180">
                  <c:v>9741.15</c:v>
                </c:pt>
                <c:pt idx="8181">
                  <c:v>9742.5049999999992</c:v>
                </c:pt>
                <c:pt idx="8182">
                  <c:v>9743.7090000000007</c:v>
                </c:pt>
                <c:pt idx="8183">
                  <c:v>9744.8279999999995</c:v>
                </c:pt>
                <c:pt idx="8184">
                  <c:v>9746.0879999999997</c:v>
                </c:pt>
                <c:pt idx="8185">
                  <c:v>9747.152</c:v>
                </c:pt>
                <c:pt idx="8186">
                  <c:v>9748.098</c:v>
                </c:pt>
                <c:pt idx="8187">
                  <c:v>9749.4760000000006</c:v>
                </c:pt>
                <c:pt idx="8188">
                  <c:v>9751.0249999999996</c:v>
                </c:pt>
                <c:pt idx="8189">
                  <c:v>9751.7990000000009</c:v>
                </c:pt>
                <c:pt idx="8190">
                  <c:v>9752.4860000000008</c:v>
                </c:pt>
                <c:pt idx="8191">
                  <c:v>9754.1219999999994</c:v>
                </c:pt>
                <c:pt idx="8192">
                  <c:v>9755.9619999999995</c:v>
                </c:pt>
                <c:pt idx="8193">
                  <c:v>9756.4449999999997</c:v>
                </c:pt>
                <c:pt idx="8194">
                  <c:v>9756.8760000000002</c:v>
                </c:pt>
                <c:pt idx="8195">
                  <c:v>9758.77</c:v>
                </c:pt>
                <c:pt idx="8196">
                  <c:v>9761.2649999999994</c:v>
                </c:pt>
                <c:pt idx="8197">
                  <c:v>9763.4159999999993</c:v>
                </c:pt>
                <c:pt idx="8198">
                  <c:v>9764.19</c:v>
                </c:pt>
                <c:pt idx="8199">
                  <c:v>9765.6530000000002</c:v>
                </c:pt>
                <c:pt idx="8200">
                  <c:v>9765.7389999999996</c:v>
                </c:pt>
                <c:pt idx="8201">
                  <c:v>9765.8359999999993</c:v>
                </c:pt>
                <c:pt idx="8202">
                  <c:v>9768.0630000000001</c:v>
                </c:pt>
                <c:pt idx="8203">
                  <c:v>9770.0419999999995</c:v>
                </c:pt>
                <c:pt idx="8204">
                  <c:v>9770.3860000000004</c:v>
                </c:pt>
                <c:pt idx="8205">
                  <c:v>9770.7729999999992</c:v>
                </c:pt>
                <c:pt idx="8206">
                  <c:v>9772.7099999999991</c:v>
                </c:pt>
                <c:pt idx="8207">
                  <c:v>9774.4310000000005</c:v>
                </c:pt>
                <c:pt idx="8208">
                  <c:v>9775.0329999999994</c:v>
                </c:pt>
                <c:pt idx="8209">
                  <c:v>9775.7099999999991</c:v>
                </c:pt>
                <c:pt idx="8210">
                  <c:v>9777.3559999999998</c:v>
                </c:pt>
                <c:pt idx="8211">
                  <c:v>9778.82</c:v>
                </c:pt>
                <c:pt idx="8212">
                  <c:v>9779.68</c:v>
                </c:pt>
                <c:pt idx="8213">
                  <c:v>9780.6479999999992</c:v>
                </c:pt>
                <c:pt idx="8214">
                  <c:v>9783.2090000000007</c:v>
                </c:pt>
                <c:pt idx="8215">
                  <c:v>9784.3269999999993</c:v>
                </c:pt>
                <c:pt idx="8216">
                  <c:v>9788.9740000000002</c:v>
                </c:pt>
                <c:pt idx="8217">
                  <c:v>9790.5220000000008</c:v>
                </c:pt>
                <c:pt idx="8218">
                  <c:v>9793.6170000000002</c:v>
                </c:pt>
                <c:pt idx="8219">
                  <c:v>9795.4590000000007</c:v>
                </c:pt>
                <c:pt idx="8220">
                  <c:v>9796.375</c:v>
                </c:pt>
                <c:pt idx="8221">
                  <c:v>9798.268</c:v>
                </c:pt>
                <c:pt idx="8222">
                  <c:v>9800.3960000000006</c:v>
                </c:pt>
                <c:pt idx="8223">
                  <c:v>9800.5910000000003</c:v>
                </c:pt>
                <c:pt idx="8224">
                  <c:v>9800.7649999999994</c:v>
                </c:pt>
                <c:pt idx="8225">
                  <c:v>9803.7160000000003</c:v>
                </c:pt>
                <c:pt idx="8226">
                  <c:v>9805.2369999999992</c:v>
                </c:pt>
                <c:pt idx="8227">
                  <c:v>9807.5619999999999</c:v>
                </c:pt>
                <c:pt idx="8228">
                  <c:v>9809.8850000000002</c:v>
                </c:pt>
                <c:pt idx="8229">
                  <c:v>9810.27</c:v>
                </c:pt>
                <c:pt idx="8230">
                  <c:v>9812.2080000000005</c:v>
                </c:pt>
                <c:pt idx="8231">
                  <c:v>9814.5310000000009</c:v>
                </c:pt>
                <c:pt idx="8232">
                  <c:v>9816.8549999999996</c:v>
                </c:pt>
                <c:pt idx="8233">
                  <c:v>9818.32</c:v>
                </c:pt>
                <c:pt idx="8234">
                  <c:v>9819.1790000000001</c:v>
                </c:pt>
                <c:pt idx="8235">
                  <c:v>9820.1440000000002</c:v>
                </c:pt>
                <c:pt idx="8236">
                  <c:v>9821.5020000000004</c:v>
                </c:pt>
                <c:pt idx="8237">
                  <c:v>9821.9920000000002</c:v>
                </c:pt>
                <c:pt idx="8238">
                  <c:v>9822.8649999999998</c:v>
                </c:pt>
                <c:pt idx="8239">
                  <c:v>9823.8369999999995</c:v>
                </c:pt>
                <c:pt idx="8240">
                  <c:v>9824.59</c:v>
                </c:pt>
                <c:pt idx="8241">
                  <c:v>9826.018</c:v>
                </c:pt>
                <c:pt idx="8242">
                  <c:v>9826.1790000000001</c:v>
                </c:pt>
                <c:pt idx="8243">
                  <c:v>9828.1610000000001</c:v>
                </c:pt>
                <c:pt idx="8244">
                  <c:v>9828.4930000000004</c:v>
                </c:pt>
                <c:pt idx="8245">
                  <c:v>9828.5849999999991</c:v>
                </c:pt>
                <c:pt idx="8246">
                  <c:v>9828.7450000000008</c:v>
                </c:pt>
                <c:pt idx="8247">
                  <c:v>9830.99</c:v>
                </c:pt>
                <c:pt idx="8248">
                  <c:v>9832.2659999999996</c:v>
                </c:pt>
                <c:pt idx="8249">
                  <c:v>9835.8019999999997</c:v>
                </c:pt>
                <c:pt idx="8250">
                  <c:v>9836.0380000000005</c:v>
                </c:pt>
                <c:pt idx="8251">
                  <c:v>9836.8970000000008</c:v>
                </c:pt>
                <c:pt idx="8252">
                  <c:v>9838.2080000000005</c:v>
                </c:pt>
                <c:pt idx="8253">
                  <c:v>9839.8109999999997</c:v>
                </c:pt>
                <c:pt idx="8254">
                  <c:v>9840.6129999999994</c:v>
                </c:pt>
                <c:pt idx="8255">
                  <c:v>9842.0259999999998</c:v>
                </c:pt>
                <c:pt idx="8256">
                  <c:v>9843.02</c:v>
                </c:pt>
                <c:pt idx="8257">
                  <c:v>9845.4249999999993</c:v>
                </c:pt>
                <c:pt idx="8258">
                  <c:v>9845.6319999999996</c:v>
                </c:pt>
                <c:pt idx="8259">
                  <c:v>9847.3559999999998</c:v>
                </c:pt>
                <c:pt idx="8260">
                  <c:v>9847.8310000000001</c:v>
                </c:pt>
                <c:pt idx="8261">
                  <c:v>9848.6669999999995</c:v>
                </c:pt>
                <c:pt idx="8262">
                  <c:v>9850.2360000000008</c:v>
                </c:pt>
                <c:pt idx="8263">
                  <c:v>9851.1290000000008</c:v>
                </c:pt>
                <c:pt idx="8264">
                  <c:v>9851.3150000000005</c:v>
                </c:pt>
                <c:pt idx="8265">
                  <c:v>9852.643</c:v>
                </c:pt>
                <c:pt idx="8266">
                  <c:v>9854.3670000000002</c:v>
                </c:pt>
                <c:pt idx="8267">
                  <c:v>9855.0480000000007</c:v>
                </c:pt>
                <c:pt idx="8268">
                  <c:v>9855.3070000000007</c:v>
                </c:pt>
                <c:pt idx="8269">
                  <c:v>9857.4539999999997</c:v>
                </c:pt>
                <c:pt idx="8270">
                  <c:v>9858.6740000000009</c:v>
                </c:pt>
                <c:pt idx="8271">
                  <c:v>9859.8590000000004</c:v>
                </c:pt>
                <c:pt idx="8272">
                  <c:v>9861.9470000000001</c:v>
                </c:pt>
                <c:pt idx="8273">
                  <c:v>9862.2659999999996</c:v>
                </c:pt>
                <c:pt idx="8274">
                  <c:v>9862.4459999999999</c:v>
                </c:pt>
                <c:pt idx="8275">
                  <c:v>9863.1029999999992</c:v>
                </c:pt>
                <c:pt idx="8276">
                  <c:v>9866.2189999999991</c:v>
                </c:pt>
                <c:pt idx="8277">
                  <c:v>9867.0769999999993</c:v>
                </c:pt>
                <c:pt idx="8278">
                  <c:v>9868.5879999999997</c:v>
                </c:pt>
                <c:pt idx="8279">
                  <c:v>9871.8379999999997</c:v>
                </c:pt>
                <c:pt idx="8280">
                  <c:v>9873.7639999999992</c:v>
                </c:pt>
                <c:pt idx="8281">
                  <c:v>9874.2939999999999</c:v>
                </c:pt>
                <c:pt idx="8282">
                  <c:v>9875.2289999999994</c:v>
                </c:pt>
                <c:pt idx="8283">
                  <c:v>9876.7000000000007</c:v>
                </c:pt>
                <c:pt idx="8284">
                  <c:v>9877.5360000000001</c:v>
                </c:pt>
                <c:pt idx="8285">
                  <c:v>9879.1059999999998</c:v>
                </c:pt>
                <c:pt idx="8286">
                  <c:v>9881.31</c:v>
                </c:pt>
                <c:pt idx="8287">
                  <c:v>9881.5120000000006</c:v>
                </c:pt>
                <c:pt idx="8288">
                  <c:v>9883.9179999999997</c:v>
                </c:pt>
                <c:pt idx="8289">
                  <c:v>9888.509</c:v>
                </c:pt>
                <c:pt idx="8290">
                  <c:v>9888.73</c:v>
                </c:pt>
                <c:pt idx="8291">
                  <c:v>9888.8549999999996</c:v>
                </c:pt>
                <c:pt idx="8292">
                  <c:v>9889.3089999999993</c:v>
                </c:pt>
                <c:pt idx="8293">
                  <c:v>9892.6270000000004</c:v>
                </c:pt>
                <c:pt idx="8294">
                  <c:v>9893.5409999999993</c:v>
                </c:pt>
                <c:pt idx="8295">
                  <c:v>9895.1489999999994</c:v>
                </c:pt>
                <c:pt idx="8296">
                  <c:v>9895.9459999999999</c:v>
                </c:pt>
                <c:pt idx="8297">
                  <c:v>9896.3989999999994</c:v>
                </c:pt>
                <c:pt idx="8298">
                  <c:v>9898.0439999999999</c:v>
                </c:pt>
                <c:pt idx="8299">
                  <c:v>9898.3529999999992</c:v>
                </c:pt>
                <c:pt idx="8300">
                  <c:v>9900.1720000000005</c:v>
                </c:pt>
                <c:pt idx="8301">
                  <c:v>9900.7579999999998</c:v>
                </c:pt>
                <c:pt idx="8302">
                  <c:v>9901.7900000000009</c:v>
                </c:pt>
                <c:pt idx="8303">
                  <c:v>9903.1640000000007</c:v>
                </c:pt>
                <c:pt idx="8304">
                  <c:v>9903.9439999999995</c:v>
                </c:pt>
                <c:pt idx="8305">
                  <c:v>9906.7790000000005</c:v>
                </c:pt>
                <c:pt idx="8306">
                  <c:v>9907.616</c:v>
                </c:pt>
                <c:pt idx="8307">
                  <c:v>9907.7170000000006</c:v>
                </c:pt>
                <c:pt idx="8308">
                  <c:v>9907.9760000000006</c:v>
                </c:pt>
                <c:pt idx="8309">
                  <c:v>9908.43</c:v>
                </c:pt>
                <c:pt idx="8310">
                  <c:v>9910.3809999999994</c:v>
                </c:pt>
                <c:pt idx="8311">
                  <c:v>9911.4889999999996</c:v>
                </c:pt>
                <c:pt idx="8312">
                  <c:v>9912.7870000000003</c:v>
                </c:pt>
                <c:pt idx="8313">
                  <c:v>9915.07</c:v>
                </c:pt>
                <c:pt idx="8314">
                  <c:v>9915.1919999999991</c:v>
                </c:pt>
                <c:pt idx="8315">
                  <c:v>9915.2630000000008</c:v>
                </c:pt>
                <c:pt idx="8316">
                  <c:v>9917.5990000000002</c:v>
                </c:pt>
                <c:pt idx="8317">
                  <c:v>9919.0349999999999</c:v>
                </c:pt>
                <c:pt idx="8318">
                  <c:v>9920.5589999999993</c:v>
                </c:pt>
                <c:pt idx="8319">
                  <c:v>9921.9950000000008</c:v>
                </c:pt>
                <c:pt idx="8320">
                  <c:v>9922.48</c:v>
                </c:pt>
                <c:pt idx="8321">
                  <c:v>9922.6890000000003</c:v>
                </c:pt>
                <c:pt idx="8322">
                  <c:v>9923.2150000000001</c:v>
                </c:pt>
                <c:pt idx="8323">
                  <c:v>9924.9750000000004</c:v>
                </c:pt>
                <c:pt idx="8324">
                  <c:v>9926.2610000000004</c:v>
                </c:pt>
                <c:pt idx="8325">
                  <c:v>9927.4699999999993</c:v>
                </c:pt>
                <c:pt idx="8326">
                  <c:v>9929.5010000000002</c:v>
                </c:pt>
                <c:pt idx="8327">
                  <c:v>9929.8340000000007</c:v>
                </c:pt>
                <c:pt idx="8328">
                  <c:v>9929.9660000000003</c:v>
                </c:pt>
                <c:pt idx="8329">
                  <c:v>9930.2720000000008</c:v>
                </c:pt>
                <c:pt idx="8330">
                  <c:v>9932.4609999999993</c:v>
                </c:pt>
                <c:pt idx="8331">
                  <c:v>9933.4060000000009</c:v>
                </c:pt>
                <c:pt idx="8332">
                  <c:v>9934.9570000000003</c:v>
                </c:pt>
                <c:pt idx="8333">
                  <c:v>9936.98</c:v>
                </c:pt>
                <c:pt idx="8334">
                  <c:v>9937.4519999999993</c:v>
                </c:pt>
                <c:pt idx="8335">
                  <c:v>9938.5480000000007</c:v>
                </c:pt>
                <c:pt idx="8336">
                  <c:v>9939.9470000000001</c:v>
                </c:pt>
                <c:pt idx="8337">
                  <c:v>9940.5519999999997</c:v>
                </c:pt>
                <c:pt idx="8338">
                  <c:v>9942.4429999999993</c:v>
                </c:pt>
                <c:pt idx="8339">
                  <c:v>9944.125</c:v>
                </c:pt>
                <c:pt idx="8340">
                  <c:v>9944.9390000000003</c:v>
                </c:pt>
                <c:pt idx="8341">
                  <c:v>9946.8240000000005</c:v>
                </c:pt>
                <c:pt idx="8342">
                  <c:v>9948.36</c:v>
                </c:pt>
                <c:pt idx="8343">
                  <c:v>9949.93</c:v>
                </c:pt>
                <c:pt idx="8344">
                  <c:v>9951.2710000000006</c:v>
                </c:pt>
                <c:pt idx="8345">
                  <c:v>9954.6470000000008</c:v>
                </c:pt>
                <c:pt idx="8346">
                  <c:v>9954.8430000000008</c:v>
                </c:pt>
                <c:pt idx="8347">
                  <c:v>9954.9210000000003</c:v>
                </c:pt>
                <c:pt idx="8348">
                  <c:v>9955.1010000000006</c:v>
                </c:pt>
                <c:pt idx="8349">
                  <c:v>9957.4159999999993</c:v>
                </c:pt>
                <c:pt idx="8350">
                  <c:v>9958.4150000000009</c:v>
                </c:pt>
                <c:pt idx="8351">
                  <c:v>9959.9110000000001</c:v>
                </c:pt>
                <c:pt idx="8352">
                  <c:v>9960.9339999999993</c:v>
                </c:pt>
                <c:pt idx="8353">
                  <c:v>9961.9879999999994</c:v>
                </c:pt>
                <c:pt idx="8354">
                  <c:v>9962.4069999999992</c:v>
                </c:pt>
                <c:pt idx="8355">
                  <c:v>9963.3770000000004</c:v>
                </c:pt>
                <c:pt idx="8356">
                  <c:v>9964.902</c:v>
                </c:pt>
                <c:pt idx="8357">
                  <c:v>9965.5609999999997</c:v>
                </c:pt>
                <c:pt idx="8358">
                  <c:v>9967.2199999999993</c:v>
                </c:pt>
                <c:pt idx="8359">
                  <c:v>9967.3979999999992</c:v>
                </c:pt>
                <c:pt idx="8360">
                  <c:v>9967.6129999999994</c:v>
                </c:pt>
                <c:pt idx="8361">
                  <c:v>9969.134</c:v>
                </c:pt>
                <c:pt idx="8362">
                  <c:v>9969.8940000000002</c:v>
                </c:pt>
                <c:pt idx="8363">
                  <c:v>9971.6540000000005</c:v>
                </c:pt>
                <c:pt idx="8364">
                  <c:v>9972.3889999999992</c:v>
                </c:pt>
                <c:pt idx="8365">
                  <c:v>9972.7060000000001</c:v>
                </c:pt>
                <c:pt idx="8366">
                  <c:v>9973.5059999999994</c:v>
                </c:pt>
                <c:pt idx="8367">
                  <c:v>9974.8850000000002</c:v>
                </c:pt>
                <c:pt idx="8368">
                  <c:v>9976.2790000000005</c:v>
                </c:pt>
                <c:pt idx="8369">
                  <c:v>9977.3799999999992</c:v>
                </c:pt>
                <c:pt idx="8370">
                  <c:v>9979.7919999999995</c:v>
                </c:pt>
                <c:pt idx="8371">
                  <c:v>9979.8520000000008</c:v>
                </c:pt>
                <c:pt idx="8372">
                  <c:v>9979.8760000000002</c:v>
                </c:pt>
                <c:pt idx="8373">
                  <c:v>9982.3709999999992</c:v>
                </c:pt>
                <c:pt idx="8374">
                  <c:v>9984.5669999999991</c:v>
                </c:pt>
                <c:pt idx="8375">
                  <c:v>9984.9030000000002</c:v>
                </c:pt>
                <c:pt idx="8376">
                  <c:v>9985.5589999999993</c:v>
                </c:pt>
                <c:pt idx="8377">
                  <c:v>9986.8379999999997</c:v>
                </c:pt>
                <c:pt idx="8378">
                  <c:v>9987.7099999999991</c:v>
                </c:pt>
                <c:pt idx="8379">
                  <c:v>9990.1769999999997</c:v>
                </c:pt>
                <c:pt idx="8380">
                  <c:v>9990.5159999999996</c:v>
                </c:pt>
                <c:pt idx="8381">
                  <c:v>9992.2990000000009</c:v>
                </c:pt>
                <c:pt idx="8382">
                  <c:v>9993.3209999999999</c:v>
                </c:pt>
                <c:pt idx="8383">
                  <c:v>9996.8549999999996</c:v>
                </c:pt>
                <c:pt idx="8384">
                  <c:v>9997.9230000000007</c:v>
                </c:pt>
                <c:pt idx="8385">
                  <c:v>9998.9339999999993</c:v>
                </c:pt>
                <c:pt idx="8386">
                  <c:v>10000.192999999999</c:v>
                </c:pt>
                <c:pt idx="8387">
                  <c:v>10001.739</c:v>
                </c:pt>
                <c:pt idx="8388">
                  <c:v>10003.531999999999</c:v>
                </c:pt>
                <c:pt idx="8389">
                  <c:v>10004.546</c:v>
                </c:pt>
                <c:pt idx="8390">
                  <c:v>10006.165000000001</c:v>
                </c:pt>
                <c:pt idx="8391">
                  <c:v>10006.870999999999</c:v>
                </c:pt>
                <c:pt idx="8392">
                  <c:v>10007.352000000001</c:v>
                </c:pt>
                <c:pt idx="8393">
                  <c:v>10009.883</c:v>
                </c:pt>
                <c:pt idx="8394">
                  <c:v>10010.156999999999</c:v>
                </c:pt>
                <c:pt idx="8395">
                  <c:v>10010.209999999999</c:v>
                </c:pt>
                <c:pt idx="8396">
                  <c:v>10010.286</c:v>
                </c:pt>
                <c:pt idx="8397">
                  <c:v>10012.964</c:v>
                </c:pt>
                <c:pt idx="8398">
                  <c:v>10013.549000000001</c:v>
                </c:pt>
                <c:pt idx="8399">
                  <c:v>10014.407999999999</c:v>
                </c:pt>
                <c:pt idx="8400">
                  <c:v>10015.77</c:v>
                </c:pt>
                <c:pt idx="8401">
                  <c:v>10016.888000000001</c:v>
                </c:pt>
                <c:pt idx="8402">
                  <c:v>10018.529</c:v>
                </c:pt>
                <c:pt idx="8403">
                  <c:v>10018.575000000001</c:v>
                </c:pt>
                <c:pt idx="8404">
                  <c:v>10020.226000000001</c:v>
                </c:pt>
                <c:pt idx="8405">
                  <c:v>10021.050999999999</c:v>
                </c:pt>
                <c:pt idx="8406">
                  <c:v>10021.380999999999</c:v>
                </c:pt>
                <c:pt idx="8407">
                  <c:v>10022.65</c:v>
                </c:pt>
                <c:pt idx="8408">
                  <c:v>10023.565000000001</c:v>
                </c:pt>
                <c:pt idx="8409">
                  <c:v>10024.188</c:v>
                </c:pt>
                <c:pt idx="8410">
                  <c:v>10026.772000000001</c:v>
                </c:pt>
                <c:pt idx="8411">
                  <c:v>10026.903</c:v>
                </c:pt>
                <c:pt idx="8412">
                  <c:v>10027.466</c:v>
                </c:pt>
                <c:pt idx="8413">
                  <c:v>10029.799000000001</c:v>
                </c:pt>
                <c:pt idx="8414">
                  <c:v>10030.242</c:v>
                </c:pt>
                <c:pt idx="8415">
                  <c:v>10030.894</c:v>
                </c:pt>
                <c:pt idx="8416">
                  <c:v>10033.581</c:v>
                </c:pt>
                <c:pt idx="8417">
                  <c:v>10035.411</c:v>
                </c:pt>
                <c:pt idx="8418">
                  <c:v>10038.217000000001</c:v>
                </c:pt>
                <c:pt idx="8419">
                  <c:v>10039.136</c:v>
                </c:pt>
                <c:pt idx="8420">
                  <c:v>10040.259</c:v>
                </c:pt>
                <c:pt idx="8421">
                  <c:v>10041.022999999999</c:v>
                </c:pt>
                <c:pt idx="8422">
                  <c:v>10043.257</c:v>
                </c:pt>
                <c:pt idx="8423">
                  <c:v>10043.598</c:v>
                </c:pt>
                <c:pt idx="8424">
                  <c:v>10043.829</c:v>
                </c:pt>
                <c:pt idx="8425">
                  <c:v>10045.049000000001</c:v>
                </c:pt>
                <c:pt idx="8426">
                  <c:v>10047.379000000001</c:v>
                </c:pt>
                <c:pt idx="8427">
                  <c:v>10049.441000000001</c:v>
                </c:pt>
                <c:pt idx="8428">
                  <c:v>10051.5</c:v>
                </c:pt>
                <c:pt idx="8429">
                  <c:v>10052.246999999999</c:v>
                </c:pt>
                <c:pt idx="8430">
                  <c:v>10053.612999999999</c:v>
                </c:pt>
                <c:pt idx="8431">
                  <c:v>10055.053</c:v>
                </c:pt>
                <c:pt idx="8432">
                  <c:v>10055.620999999999</c:v>
                </c:pt>
                <c:pt idx="8433">
                  <c:v>10056.951999999999</c:v>
                </c:pt>
                <c:pt idx="8434">
                  <c:v>10057.859</c:v>
                </c:pt>
                <c:pt idx="8435">
                  <c:v>10060.290999999999</c:v>
                </c:pt>
                <c:pt idx="8436">
                  <c:v>10060.665000000001</c:v>
                </c:pt>
                <c:pt idx="8437">
                  <c:v>10062.633</c:v>
                </c:pt>
                <c:pt idx="8438">
                  <c:v>10063.629999999999</c:v>
                </c:pt>
                <c:pt idx="8439">
                  <c:v>10063.864</c:v>
                </c:pt>
                <c:pt idx="8440">
                  <c:v>10066.277</c:v>
                </c:pt>
                <c:pt idx="8441">
                  <c:v>10066.968999999999</c:v>
                </c:pt>
                <c:pt idx="8442">
                  <c:v>10067.985000000001</c:v>
                </c:pt>
                <c:pt idx="8443">
                  <c:v>10070.308000000001</c:v>
                </c:pt>
                <c:pt idx="8444">
                  <c:v>10072.106</c:v>
                </c:pt>
                <c:pt idx="8445">
                  <c:v>10073.647000000001</c:v>
                </c:pt>
                <c:pt idx="8446">
                  <c:v>10074.694</c:v>
                </c:pt>
                <c:pt idx="8447">
                  <c:v>10075.987999999999</c:v>
                </c:pt>
                <c:pt idx="8448">
                  <c:v>10076.258</c:v>
                </c:pt>
                <c:pt idx="8449">
                  <c:v>10077.433000000001</c:v>
                </c:pt>
                <c:pt idx="8450">
                  <c:v>10080.111000000001</c:v>
                </c:pt>
                <c:pt idx="8451">
                  <c:v>10080.892</c:v>
                </c:pt>
                <c:pt idx="8452">
                  <c:v>10082.790999999999</c:v>
                </c:pt>
                <c:pt idx="8453">
                  <c:v>10083.793</c:v>
                </c:pt>
                <c:pt idx="8454">
                  <c:v>10085.469999999999</c:v>
                </c:pt>
                <c:pt idx="8455">
                  <c:v>10085.525</c:v>
                </c:pt>
                <c:pt idx="8456">
                  <c:v>10087.189</c:v>
                </c:pt>
                <c:pt idx="8457">
                  <c:v>10088.148999999999</c:v>
                </c:pt>
                <c:pt idx="8458">
                  <c:v>10088.707</c:v>
                </c:pt>
                <c:pt idx="8459">
                  <c:v>10090.16</c:v>
                </c:pt>
                <c:pt idx="8460">
                  <c:v>10090.583000000001</c:v>
                </c:pt>
                <c:pt idx="8461">
                  <c:v>10090.828</c:v>
                </c:pt>
                <c:pt idx="8462">
                  <c:v>10091.744000000001</c:v>
                </c:pt>
                <c:pt idx="8463">
                  <c:v>10093.508</c:v>
                </c:pt>
                <c:pt idx="8464">
                  <c:v>10093.978999999999</c:v>
                </c:pt>
                <c:pt idx="8465">
                  <c:v>10094.794</c:v>
                </c:pt>
                <c:pt idx="8466">
                  <c:v>10096.187</c:v>
                </c:pt>
                <c:pt idx="8467">
                  <c:v>10097.374</c:v>
                </c:pt>
                <c:pt idx="8468">
                  <c:v>10098.866</c:v>
                </c:pt>
                <c:pt idx="8469">
                  <c:v>10099.428</c:v>
                </c:pt>
                <c:pt idx="8470">
                  <c:v>10100.77</c:v>
                </c:pt>
                <c:pt idx="8471">
                  <c:v>10101.545</c:v>
                </c:pt>
                <c:pt idx="8472">
                  <c:v>10104.062</c:v>
                </c:pt>
                <c:pt idx="8473">
                  <c:v>10104.446</c:v>
                </c:pt>
                <c:pt idx="8474">
                  <c:v>10106.903</c:v>
                </c:pt>
                <c:pt idx="8475">
                  <c:v>10107.561</c:v>
                </c:pt>
                <c:pt idx="8476">
                  <c:v>10108.696</c:v>
                </c:pt>
                <c:pt idx="8477">
                  <c:v>10110.955</c:v>
                </c:pt>
                <c:pt idx="8478">
                  <c:v>10112.262000000001</c:v>
                </c:pt>
                <c:pt idx="8479">
                  <c:v>10113.33</c:v>
                </c:pt>
                <c:pt idx="8480">
                  <c:v>10114.351000000001</c:v>
                </c:pt>
                <c:pt idx="8481">
                  <c:v>10114.94</c:v>
                </c:pt>
                <c:pt idx="8482">
                  <c:v>10117.147999999999</c:v>
                </c:pt>
                <c:pt idx="8483">
                  <c:v>10117.620000000001</c:v>
                </c:pt>
                <c:pt idx="8484">
                  <c:v>10117.745999999999</c:v>
                </c:pt>
                <c:pt idx="8485">
                  <c:v>10117.964</c:v>
                </c:pt>
                <c:pt idx="8486">
                  <c:v>10120.299000000001</c:v>
                </c:pt>
                <c:pt idx="8487">
                  <c:v>10121.142</c:v>
                </c:pt>
                <c:pt idx="8488">
                  <c:v>10122.599</c:v>
                </c:pt>
                <c:pt idx="8489">
                  <c:v>10122.978999999999</c:v>
                </c:pt>
                <c:pt idx="8490">
                  <c:v>10124.537</c:v>
                </c:pt>
                <c:pt idx="8491">
                  <c:v>10125.656999999999</c:v>
                </c:pt>
                <c:pt idx="8492">
                  <c:v>10127.232</c:v>
                </c:pt>
                <c:pt idx="8493">
                  <c:v>10127.932000000001</c:v>
                </c:pt>
                <c:pt idx="8494">
                  <c:v>10128.337</c:v>
                </c:pt>
                <c:pt idx="8495">
                  <c:v>10129.851000000001</c:v>
                </c:pt>
                <c:pt idx="8496">
                  <c:v>10131.016</c:v>
                </c:pt>
                <c:pt idx="8497">
                  <c:v>10131.326999999999</c:v>
                </c:pt>
                <c:pt idx="8498">
                  <c:v>10131.866</c:v>
                </c:pt>
                <c:pt idx="8499">
                  <c:v>10133.695</c:v>
                </c:pt>
                <c:pt idx="8500">
                  <c:v>10134.723</c:v>
                </c:pt>
                <c:pt idx="8501">
                  <c:v>10136.374</c:v>
                </c:pt>
                <c:pt idx="8502">
                  <c:v>10136.5</c:v>
                </c:pt>
                <c:pt idx="8503">
                  <c:v>10138.118</c:v>
                </c:pt>
                <c:pt idx="8504">
                  <c:v>10139.054</c:v>
                </c:pt>
                <c:pt idx="8505">
                  <c:v>10141.135</c:v>
                </c:pt>
                <c:pt idx="8506">
                  <c:v>10141.732</c:v>
                </c:pt>
                <c:pt idx="8507">
                  <c:v>10144.412</c:v>
                </c:pt>
                <c:pt idx="8508">
                  <c:v>10145.769</c:v>
                </c:pt>
                <c:pt idx="8509">
                  <c:v>10147.091</c:v>
                </c:pt>
                <c:pt idx="8510">
                  <c:v>10148.304</c:v>
                </c:pt>
                <c:pt idx="8511">
                  <c:v>10149.419</c:v>
                </c:pt>
                <c:pt idx="8512">
                  <c:v>10149.771000000001</c:v>
                </c:pt>
                <c:pt idx="8513">
                  <c:v>10150.402</c:v>
                </c:pt>
                <c:pt idx="8514">
                  <c:v>10151.699000000001</c:v>
                </c:pt>
                <c:pt idx="8515">
                  <c:v>10152.449000000001</c:v>
                </c:pt>
                <c:pt idx="8516">
                  <c:v>10155.036</c:v>
                </c:pt>
                <c:pt idx="8517">
                  <c:v>10155.094999999999</c:v>
                </c:pt>
                <c:pt idx="8518">
                  <c:v>10155.128000000001</c:v>
                </c:pt>
                <c:pt idx="8519">
                  <c:v>10155.254000000001</c:v>
                </c:pt>
                <c:pt idx="8520">
                  <c:v>10157.808000000001</c:v>
                </c:pt>
                <c:pt idx="8521">
                  <c:v>10158.49</c:v>
                </c:pt>
                <c:pt idx="8522">
                  <c:v>10159.671</c:v>
                </c:pt>
                <c:pt idx="8523">
                  <c:v>10161.886</c:v>
                </c:pt>
                <c:pt idx="8524">
                  <c:v>10163.165999999999</c:v>
                </c:pt>
                <c:pt idx="8525">
                  <c:v>10164.305</c:v>
                </c:pt>
                <c:pt idx="8526">
                  <c:v>10165.280000000001</c:v>
                </c:pt>
                <c:pt idx="8527">
                  <c:v>10165.844999999999</c:v>
                </c:pt>
                <c:pt idx="8528">
                  <c:v>10167.956</c:v>
                </c:pt>
                <c:pt idx="8529">
                  <c:v>10168.523999999999</c:v>
                </c:pt>
                <c:pt idx="8530">
                  <c:v>10168.675999999999</c:v>
                </c:pt>
                <c:pt idx="8531">
                  <c:v>10168.939</c:v>
                </c:pt>
                <c:pt idx="8532">
                  <c:v>10171.203</c:v>
                </c:pt>
                <c:pt idx="8533">
                  <c:v>10172.071</c:v>
                </c:pt>
                <c:pt idx="8534">
                  <c:v>10173.572</c:v>
                </c:pt>
                <c:pt idx="8535">
                  <c:v>10173.883</c:v>
                </c:pt>
                <c:pt idx="8536">
                  <c:v>10176.562</c:v>
                </c:pt>
                <c:pt idx="8537">
                  <c:v>10177.549000000001</c:v>
                </c:pt>
                <c:pt idx="8538">
                  <c:v>10179.254000000001</c:v>
                </c:pt>
                <c:pt idx="8539">
                  <c:v>10180.813</c:v>
                </c:pt>
                <c:pt idx="8540">
                  <c:v>10181.951999999999</c:v>
                </c:pt>
                <c:pt idx="8541">
                  <c:v>10182.242</c:v>
                </c:pt>
                <c:pt idx="8542">
                  <c:v>10182.727999999999</c:v>
                </c:pt>
                <c:pt idx="8543">
                  <c:v>10184.651</c:v>
                </c:pt>
                <c:pt idx="8544">
                  <c:v>10185.626</c:v>
                </c:pt>
                <c:pt idx="8545">
                  <c:v>10187.263000000001</c:v>
                </c:pt>
                <c:pt idx="8546">
                  <c:v>10187.351000000001</c:v>
                </c:pt>
                <c:pt idx="8547">
                  <c:v>10189.01</c:v>
                </c:pt>
                <c:pt idx="8548">
                  <c:v>10190.049999999999</c:v>
                </c:pt>
                <c:pt idx="8549">
                  <c:v>10191.798000000001</c:v>
                </c:pt>
                <c:pt idx="8550">
                  <c:v>10192.395</c:v>
                </c:pt>
                <c:pt idx="8551">
                  <c:v>10192.749</c:v>
                </c:pt>
                <c:pt idx="8552">
                  <c:v>10194.147000000001</c:v>
                </c:pt>
                <c:pt idx="8553">
                  <c:v>10195.448</c:v>
                </c:pt>
                <c:pt idx="8554">
                  <c:v>10195.778</c:v>
                </c:pt>
                <c:pt idx="8555">
                  <c:v>10196.334000000001</c:v>
                </c:pt>
                <c:pt idx="8556">
                  <c:v>10198.147999999999</c:v>
                </c:pt>
                <c:pt idx="8557">
                  <c:v>10199.163</c:v>
                </c:pt>
                <c:pt idx="8558">
                  <c:v>10200.869000000001</c:v>
                </c:pt>
                <c:pt idx="8559">
                  <c:v>10202.547</c:v>
                </c:pt>
                <c:pt idx="8560">
                  <c:v>10203.546</c:v>
                </c:pt>
                <c:pt idx="8561">
                  <c:v>10205.404</c:v>
                </c:pt>
                <c:pt idx="8562">
                  <c:v>10205.931</c:v>
                </c:pt>
                <c:pt idx="8563">
                  <c:v>10206.245000000001</c:v>
                </c:pt>
                <c:pt idx="8564">
                  <c:v>10207.481</c:v>
                </c:pt>
                <c:pt idx="8565">
                  <c:v>10208.942999999999</c:v>
                </c:pt>
                <c:pt idx="8566">
                  <c:v>10209.315000000001</c:v>
                </c:pt>
                <c:pt idx="8567">
                  <c:v>10209.431</c:v>
                </c:pt>
                <c:pt idx="8568">
                  <c:v>10212.699000000001</c:v>
                </c:pt>
                <c:pt idx="8569">
                  <c:v>10214.342000000001</c:v>
                </c:pt>
                <c:pt idx="8570">
                  <c:v>10214.475</c:v>
                </c:pt>
                <c:pt idx="8571">
                  <c:v>10216.084000000001</c:v>
                </c:pt>
                <c:pt idx="8572">
                  <c:v>10217.040999999999</c:v>
                </c:pt>
                <c:pt idx="8573">
                  <c:v>10219.01</c:v>
                </c:pt>
                <c:pt idx="8574">
                  <c:v>10219.468000000001</c:v>
                </c:pt>
                <c:pt idx="8575">
                  <c:v>10219.74</c:v>
                </c:pt>
                <c:pt idx="8576">
                  <c:v>10220.815000000001</c:v>
                </c:pt>
                <c:pt idx="8577">
                  <c:v>10222.44</c:v>
                </c:pt>
                <c:pt idx="8578">
                  <c:v>10222.852000000001</c:v>
                </c:pt>
                <c:pt idx="8579">
                  <c:v>10223.545</c:v>
                </c:pt>
                <c:pt idx="8580">
                  <c:v>10225.138999999999</c:v>
                </c:pt>
                <c:pt idx="8581">
                  <c:v>10226.236000000001</c:v>
                </c:pt>
                <c:pt idx="8582">
                  <c:v>10227.838</c:v>
                </c:pt>
                <c:pt idx="8583">
                  <c:v>10228.08</c:v>
                </c:pt>
                <c:pt idx="8584">
                  <c:v>10233.236000000001</c:v>
                </c:pt>
                <c:pt idx="8585">
                  <c:v>10234.147999999999</c:v>
                </c:pt>
                <c:pt idx="8586">
                  <c:v>10235.934999999999</c:v>
                </c:pt>
                <c:pt idx="8587">
                  <c:v>10236.388999999999</c:v>
                </c:pt>
                <c:pt idx="8588">
                  <c:v>10237.15</c:v>
                </c:pt>
                <c:pt idx="8589">
                  <c:v>10238.634</c:v>
                </c:pt>
                <c:pt idx="8590">
                  <c:v>10239.772999999999</c:v>
                </c:pt>
                <c:pt idx="8591">
                  <c:v>10241.333000000001</c:v>
                </c:pt>
                <c:pt idx="8592">
                  <c:v>10241.686</c:v>
                </c:pt>
                <c:pt idx="8593">
                  <c:v>10243.156999999999</c:v>
                </c:pt>
                <c:pt idx="8594">
                  <c:v>10246.221</c:v>
                </c:pt>
                <c:pt idx="8595">
                  <c:v>10246.540999999999</c:v>
                </c:pt>
                <c:pt idx="8596">
                  <c:v>10246.731</c:v>
                </c:pt>
                <c:pt idx="8597">
                  <c:v>10247.482</c:v>
                </c:pt>
                <c:pt idx="8598">
                  <c:v>10249.431</c:v>
                </c:pt>
                <c:pt idx="8599">
                  <c:v>10249.924999999999</c:v>
                </c:pt>
                <c:pt idx="8600">
                  <c:v>10250.755999999999</c:v>
                </c:pt>
                <c:pt idx="8601">
                  <c:v>10252.129999999999</c:v>
                </c:pt>
                <c:pt idx="8602">
                  <c:v>10253.31</c:v>
                </c:pt>
                <c:pt idx="8603">
                  <c:v>10254.829</c:v>
                </c:pt>
                <c:pt idx="8604">
                  <c:v>10255.290999999999</c:v>
                </c:pt>
                <c:pt idx="8605">
                  <c:v>10256.692999999999</c:v>
                </c:pt>
                <c:pt idx="8606">
                  <c:v>10259.825999999999</c:v>
                </c:pt>
                <c:pt idx="8607">
                  <c:v>10260.076999999999</c:v>
                </c:pt>
                <c:pt idx="8608">
                  <c:v>10260.227999999999</c:v>
                </c:pt>
                <c:pt idx="8609">
                  <c:v>10260.816000000001</c:v>
                </c:pt>
                <c:pt idx="8610">
                  <c:v>10262.925999999999</c:v>
                </c:pt>
                <c:pt idx="8611">
                  <c:v>10264.361000000001</c:v>
                </c:pt>
                <c:pt idx="8612">
                  <c:v>10265.625</c:v>
                </c:pt>
                <c:pt idx="8613">
                  <c:v>10266.101000000001</c:v>
                </c:pt>
                <c:pt idx="8614">
                  <c:v>10267.156999999999</c:v>
                </c:pt>
                <c:pt idx="8615">
                  <c:v>10268.013000000001</c:v>
                </c:pt>
                <c:pt idx="8616">
                  <c:v>10269.645</c:v>
                </c:pt>
                <c:pt idx="8617">
                  <c:v>10270.333000000001</c:v>
                </c:pt>
                <c:pt idx="8618">
                  <c:v>10271.954</c:v>
                </c:pt>
                <c:pt idx="8619">
                  <c:v>10272.654</c:v>
                </c:pt>
                <c:pt idx="8620">
                  <c:v>10273.31</c:v>
                </c:pt>
                <c:pt idx="8621">
                  <c:v>10274.975</c:v>
                </c:pt>
                <c:pt idx="8622">
                  <c:v>10276.752</c:v>
                </c:pt>
                <c:pt idx="8623">
                  <c:v>10277.295</c:v>
                </c:pt>
                <c:pt idx="8624">
                  <c:v>10277.805</c:v>
                </c:pt>
                <c:pt idx="8625">
                  <c:v>10281.937</c:v>
                </c:pt>
                <c:pt idx="8626">
                  <c:v>10282.299999999999</c:v>
                </c:pt>
                <c:pt idx="8627">
                  <c:v>10284.257</c:v>
                </c:pt>
                <c:pt idx="8628">
                  <c:v>10286.347</c:v>
                </c:pt>
                <c:pt idx="8629">
                  <c:v>10286.578</c:v>
                </c:pt>
                <c:pt idx="8630">
                  <c:v>10291.144</c:v>
                </c:pt>
                <c:pt idx="8631">
                  <c:v>10291.218999999999</c:v>
                </c:pt>
                <c:pt idx="8632">
                  <c:v>10291.290000000001</c:v>
                </c:pt>
                <c:pt idx="8633">
                  <c:v>10293.459999999999</c:v>
                </c:pt>
                <c:pt idx="8634">
                  <c:v>10293.540000000001</c:v>
                </c:pt>
                <c:pt idx="8635">
                  <c:v>10295.785</c:v>
                </c:pt>
                <c:pt idx="8636">
                  <c:v>10295.86</c:v>
                </c:pt>
                <c:pt idx="8637">
                  <c:v>10295.941000000001</c:v>
                </c:pt>
                <c:pt idx="8638">
                  <c:v>10298.182000000001</c:v>
                </c:pt>
                <c:pt idx="8639">
                  <c:v>10300.502</c:v>
                </c:pt>
                <c:pt idx="8640">
                  <c:v>10300.737999999999</c:v>
                </c:pt>
                <c:pt idx="8641">
                  <c:v>10302.822</c:v>
                </c:pt>
                <c:pt idx="8642">
                  <c:v>10304.775</c:v>
                </c:pt>
                <c:pt idx="8643">
                  <c:v>10305.144</c:v>
                </c:pt>
                <c:pt idx="8644">
                  <c:v>10305.536</c:v>
                </c:pt>
                <c:pt idx="8645">
                  <c:v>10309.271000000001</c:v>
                </c:pt>
                <c:pt idx="8646">
                  <c:v>10309.784</c:v>
                </c:pt>
                <c:pt idx="8647">
                  <c:v>10310.333000000001</c:v>
                </c:pt>
                <c:pt idx="8648">
                  <c:v>10312.106</c:v>
                </c:pt>
                <c:pt idx="8649">
                  <c:v>10313.766</c:v>
                </c:pt>
                <c:pt idx="8650">
                  <c:v>10314.425999999999</c:v>
                </c:pt>
                <c:pt idx="8651">
                  <c:v>10315.130999999999</c:v>
                </c:pt>
                <c:pt idx="8652">
                  <c:v>10316.745999999999</c:v>
                </c:pt>
                <c:pt idx="8653">
                  <c:v>10318.261</c:v>
                </c:pt>
                <c:pt idx="8654">
                  <c:v>10319.066999999999</c:v>
                </c:pt>
                <c:pt idx="8655">
                  <c:v>10319.528</c:v>
                </c:pt>
                <c:pt idx="8656">
                  <c:v>10319.928</c:v>
                </c:pt>
                <c:pt idx="8657">
                  <c:v>10321.388000000001</c:v>
                </c:pt>
                <c:pt idx="8658">
                  <c:v>10322.754999999999</c:v>
                </c:pt>
                <c:pt idx="8659">
                  <c:v>10323.708000000001</c:v>
                </c:pt>
                <c:pt idx="8660">
                  <c:v>10324.731</c:v>
                </c:pt>
                <c:pt idx="8661">
                  <c:v>10326.093000000001</c:v>
                </c:pt>
                <c:pt idx="8662">
                  <c:v>10326.800999999999</c:v>
                </c:pt>
                <c:pt idx="8663">
                  <c:v>10328.526</c:v>
                </c:pt>
                <c:pt idx="8664">
                  <c:v>10329.031999999999</c:v>
                </c:pt>
                <c:pt idx="8665">
                  <c:v>10330.495000000001</c:v>
                </c:pt>
                <c:pt idx="8666">
                  <c:v>10330.959999999999</c:v>
                </c:pt>
                <c:pt idx="8667">
                  <c:v>10331.857</c:v>
                </c:pt>
                <c:pt idx="8668">
                  <c:v>10333.394</c:v>
                </c:pt>
                <c:pt idx="8669">
                  <c:v>10334.189</c:v>
                </c:pt>
                <c:pt idx="8670">
                  <c:v>10335.826999999999</c:v>
                </c:pt>
                <c:pt idx="8671">
                  <c:v>10336.691999999999</c:v>
                </c:pt>
                <c:pt idx="8672">
                  <c:v>10337.883</c:v>
                </c:pt>
                <c:pt idx="8673">
                  <c:v>10338.261</c:v>
                </c:pt>
                <c:pt idx="8674">
                  <c:v>10338.991</c:v>
                </c:pt>
                <c:pt idx="8675">
                  <c:v>10340.694</c:v>
                </c:pt>
                <c:pt idx="8676">
                  <c:v>10343.128000000001</c:v>
                </c:pt>
                <c:pt idx="8677">
                  <c:v>10344.352999999999</c:v>
                </c:pt>
                <c:pt idx="8678">
                  <c:v>10345.271000000001</c:v>
                </c:pt>
                <c:pt idx="8679">
                  <c:v>10345.562</c:v>
                </c:pt>
                <c:pt idx="8680">
                  <c:v>10346.125</c:v>
                </c:pt>
                <c:pt idx="8681">
                  <c:v>10347.995000000001</c:v>
                </c:pt>
                <c:pt idx="8682">
                  <c:v>10348.964</c:v>
                </c:pt>
                <c:pt idx="8683">
                  <c:v>10350.429</c:v>
                </c:pt>
                <c:pt idx="8684">
                  <c:v>10352.013000000001</c:v>
                </c:pt>
                <c:pt idx="8685">
                  <c:v>10352.656999999999</c:v>
                </c:pt>
                <c:pt idx="8686">
                  <c:v>10352.861999999999</c:v>
                </c:pt>
                <c:pt idx="8687">
                  <c:v>10353.259</c:v>
                </c:pt>
                <c:pt idx="8688">
                  <c:v>10355.297</c:v>
                </c:pt>
                <c:pt idx="8689">
                  <c:v>10356.352000000001</c:v>
                </c:pt>
                <c:pt idx="8690">
                  <c:v>10357.731</c:v>
                </c:pt>
                <c:pt idx="8691">
                  <c:v>10359.673000000001</c:v>
                </c:pt>
                <c:pt idx="8692">
                  <c:v>10360.045</c:v>
                </c:pt>
                <c:pt idx="8693">
                  <c:v>10360.164000000001</c:v>
                </c:pt>
                <c:pt idx="8694">
                  <c:v>10360.393</c:v>
                </c:pt>
                <c:pt idx="8695">
                  <c:v>10362.598</c:v>
                </c:pt>
                <c:pt idx="8696">
                  <c:v>10363.739</c:v>
                </c:pt>
                <c:pt idx="8697">
                  <c:v>10366.371999999999</c:v>
                </c:pt>
                <c:pt idx="8698">
                  <c:v>10367.333000000001</c:v>
                </c:pt>
                <c:pt idx="8699">
                  <c:v>10367.433000000001</c:v>
                </c:pt>
                <c:pt idx="8700">
                  <c:v>10367.465</c:v>
                </c:pt>
                <c:pt idx="8701">
                  <c:v>10367.526</c:v>
                </c:pt>
                <c:pt idx="8702">
                  <c:v>10369.897999999999</c:v>
                </c:pt>
                <c:pt idx="8703">
                  <c:v>10372.332</c:v>
                </c:pt>
                <c:pt idx="8704">
                  <c:v>10374.66</c:v>
                </c:pt>
                <c:pt idx="8705">
                  <c:v>10374.766</c:v>
                </c:pt>
                <c:pt idx="8706">
                  <c:v>10374.82</c:v>
                </c:pt>
                <c:pt idx="8707">
                  <c:v>10374.992</c:v>
                </c:pt>
                <c:pt idx="8708">
                  <c:v>10378.514999999999</c:v>
                </c:pt>
                <c:pt idx="8709">
                  <c:v>10379.633</c:v>
                </c:pt>
                <c:pt idx="8710">
                  <c:v>10381.794</c:v>
                </c:pt>
                <c:pt idx="8711">
                  <c:v>10382.066000000001</c:v>
                </c:pt>
                <c:pt idx="8712">
                  <c:v>10382.652</c:v>
                </c:pt>
                <c:pt idx="8713">
                  <c:v>10384.5</c:v>
                </c:pt>
                <c:pt idx="8714">
                  <c:v>10385.901</c:v>
                </c:pt>
                <c:pt idx="8715">
                  <c:v>10388.86</c:v>
                </c:pt>
                <c:pt idx="8716">
                  <c:v>10389.031000000001</c:v>
                </c:pt>
                <c:pt idx="8717">
                  <c:v>10389.447</c:v>
                </c:pt>
                <c:pt idx="8718">
                  <c:v>10389.636</c:v>
                </c:pt>
                <c:pt idx="8719">
                  <c:v>10392.263999999999</c:v>
                </c:pt>
                <c:pt idx="8720">
                  <c:v>10393.727000000001</c:v>
                </c:pt>
                <c:pt idx="8721">
                  <c:v>10396.195</c:v>
                </c:pt>
                <c:pt idx="8722">
                  <c:v>10397.816000000001</c:v>
                </c:pt>
                <c:pt idx="8723">
                  <c:v>10397.896000000001</c:v>
                </c:pt>
                <c:pt idx="8724">
                  <c:v>10399.531000000001</c:v>
                </c:pt>
                <c:pt idx="8725">
                  <c:v>10400.710999999999</c:v>
                </c:pt>
                <c:pt idx="8726">
                  <c:v>10401.906000000001</c:v>
                </c:pt>
                <c:pt idx="8727">
                  <c:v>10402.866</c:v>
                </c:pt>
                <c:pt idx="8728">
                  <c:v>10403.527</c:v>
                </c:pt>
                <c:pt idx="8729">
                  <c:v>10406.201999999999</c:v>
                </c:pt>
                <c:pt idx="8730">
                  <c:v>10406.343000000001</c:v>
                </c:pt>
                <c:pt idx="8731">
                  <c:v>10407.108</c:v>
                </c:pt>
                <c:pt idx="8732">
                  <c:v>10409.159</c:v>
                </c:pt>
                <c:pt idx="8733">
                  <c:v>10409.537</c:v>
                </c:pt>
                <c:pt idx="8734">
                  <c:v>10410.087</c:v>
                </c:pt>
                <c:pt idx="8735">
                  <c:v>10412.873</c:v>
                </c:pt>
                <c:pt idx="8736">
                  <c:v>10414.178</c:v>
                </c:pt>
                <c:pt idx="8737">
                  <c:v>10414.790999999999</c:v>
                </c:pt>
                <c:pt idx="8738">
                  <c:v>10416.209000000001</c:v>
                </c:pt>
                <c:pt idx="8739">
                  <c:v>10417.607</c:v>
                </c:pt>
                <c:pt idx="8740">
                  <c:v>10418.268</c:v>
                </c:pt>
                <c:pt idx="8741">
                  <c:v>10419.544</c:v>
                </c:pt>
                <c:pt idx="8742">
                  <c:v>10420.423000000001</c:v>
                </c:pt>
                <c:pt idx="8743">
                  <c:v>10421.558000000001</c:v>
                </c:pt>
                <c:pt idx="8744">
                  <c:v>10422.358</c:v>
                </c:pt>
                <c:pt idx="8745">
                  <c:v>10422.879999999999</c:v>
                </c:pt>
                <c:pt idx="8746">
                  <c:v>10423.239</c:v>
                </c:pt>
                <c:pt idx="8747">
                  <c:v>10425.186</c:v>
                </c:pt>
                <c:pt idx="8748">
                  <c:v>10426.055</c:v>
                </c:pt>
                <c:pt idx="8749">
                  <c:v>10426.215</c:v>
                </c:pt>
                <c:pt idx="8750">
                  <c:v>10426.448</c:v>
                </c:pt>
                <c:pt idx="8751">
                  <c:v>10428.870999999999</c:v>
                </c:pt>
                <c:pt idx="8752">
                  <c:v>10429.550999999999</c:v>
                </c:pt>
                <c:pt idx="8753">
                  <c:v>10430.538</c:v>
                </c:pt>
                <c:pt idx="8754">
                  <c:v>10431.687</c:v>
                </c:pt>
                <c:pt idx="8755">
                  <c:v>10432.887000000001</c:v>
                </c:pt>
                <c:pt idx="8756">
                  <c:v>10434.503000000001</c:v>
                </c:pt>
                <c:pt idx="8757">
                  <c:v>10434.629000000001</c:v>
                </c:pt>
                <c:pt idx="8758">
                  <c:v>10436.222</c:v>
                </c:pt>
                <c:pt idx="8759">
                  <c:v>10437.317999999999</c:v>
                </c:pt>
                <c:pt idx="8760">
                  <c:v>10438.718999999999</c:v>
                </c:pt>
                <c:pt idx="8761">
                  <c:v>10439.558000000001</c:v>
                </c:pt>
                <c:pt idx="8762">
                  <c:v>10440.135</c:v>
                </c:pt>
                <c:pt idx="8763">
                  <c:v>10442.81</c:v>
                </c:pt>
                <c:pt idx="8764">
                  <c:v>10442.893</c:v>
                </c:pt>
                <c:pt idx="8765">
                  <c:v>10442.950000000001</c:v>
                </c:pt>
                <c:pt idx="8766">
                  <c:v>10443.263999999999</c:v>
                </c:pt>
                <c:pt idx="8767">
                  <c:v>10445.767</c:v>
                </c:pt>
                <c:pt idx="8768">
                  <c:v>10446.228999999999</c:v>
                </c:pt>
                <c:pt idx="8769">
                  <c:v>10446.898999999999</c:v>
                </c:pt>
                <c:pt idx="8770">
                  <c:v>10448.582</c:v>
                </c:pt>
                <c:pt idx="8771">
                  <c:v>10449.565000000001</c:v>
                </c:pt>
                <c:pt idx="8772">
                  <c:v>10450.989</c:v>
                </c:pt>
                <c:pt idx="8773">
                  <c:v>10451.397999999999</c:v>
                </c:pt>
                <c:pt idx="8774">
                  <c:v>10452.898999999999</c:v>
                </c:pt>
                <c:pt idx="8775">
                  <c:v>10454.215</c:v>
                </c:pt>
                <c:pt idx="8776">
                  <c:v>10455.08</c:v>
                </c:pt>
                <c:pt idx="8777">
                  <c:v>10456.235000000001</c:v>
                </c:pt>
                <c:pt idx="8778">
                  <c:v>10457.030000000001</c:v>
                </c:pt>
                <c:pt idx="8779">
                  <c:v>10459.17</c:v>
                </c:pt>
                <c:pt idx="8780">
                  <c:v>10459.57</c:v>
                </c:pt>
                <c:pt idx="8781">
                  <c:v>10459.847</c:v>
                </c:pt>
                <c:pt idx="8782">
                  <c:v>10461.341</c:v>
                </c:pt>
                <c:pt idx="8783">
                  <c:v>10462.662</c:v>
                </c:pt>
                <c:pt idx="8784">
                  <c:v>10462.906000000001</c:v>
                </c:pt>
                <c:pt idx="8785">
                  <c:v>10463.261</c:v>
                </c:pt>
                <c:pt idx="8786">
                  <c:v>10465.478999999999</c:v>
                </c:pt>
                <c:pt idx="8787">
                  <c:v>10466.241</c:v>
                </c:pt>
                <c:pt idx="8788">
                  <c:v>10467.351000000001</c:v>
                </c:pt>
                <c:pt idx="8789">
                  <c:v>10468.294</c:v>
                </c:pt>
                <c:pt idx="8790">
                  <c:v>10469.576999999999</c:v>
                </c:pt>
                <c:pt idx="8791">
                  <c:v>10471.11</c:v>
                </c:pt>
                <c:pt idx="8792">
                  <c:v>10472.913</c:v>
                </c:pt>
                <c:pt idx="8793">
                  <c:v>10476.248</c:v>
                </c:pt>
                <c:pt idx="8794">
                  <c:v>10476.742</c:v>
                </c:pt>
                <c:pt idx="8795">
                  <c:v>10479.418</c:v>
                </c:pt>
                <c:pt idx="8796">
                  <c:v>10479.558000000001</c:v>
                </c:pt>
                <c:pt idx="8797">
                  <c:v>10479.584000000001</c:v>
                </c:pt>
                <c:pt idx="8798">
                  <c:v>10479.620999999999</c:v>
                </c:pt>
                <c:pt idx="8799">
                  <c:v>10480.891</c:v>
                </c:pt>
                <c:pt idx="8800">
                  <c:v>10482.374</c:v>
                </c:pt>
                <c:pt idx="8801">
                  <c:v>10482.919</c:v>
                </c:pt>
                <c:pt idx="8802">
                  <c:v>10483.712</c:v>
                </c:pt>
                <c:pt idx="8803">
                  <c:v>10485.19</c:v>
                </c:pt>
                <c:pt idx="8804">
                  <c:v>10486.254999999999</c:v>
                </c:pt>
                <c:pt idx="8805">
                  <c:v>10488.043</c:v>
                </c:pt>
                <c:pt idx="8806">
                  <c:v>10489.569</c:v>
                </c:pt>
                <c:pt idx="8807">
                  <c:v>10492.86</c:v>
                </c:pt>
                <c:pt idx="8808">
                  <c:v>10498.564</c:v>
                </c:pt>
                <c:pt idx="8809">
                  <c:v>10499.441000000001</c:v>
                </c:pt>
                <c:pt idx="8810">
                  <c:v>10500.19</c:v>
                </c:pt>
                <c:pt idx="8811">
                  <c:v>10502.732</c:v>
                </c:pt>
                <c:pt idx="8812">
                  <c:v>10503.235000000001</c:v>
                </c:pt>
                <c:pt idx="8813">
                  <c:v>10505.718999999999</c:v>
                </c:pt>
                <c:pt idx="8814">
                  <c:v>10506.022999999999</c:v>
                </c:pt>
                <c:pt idx="8815">
                  <c:v>10506.281999999999</c:v>
                </c:pt>
                <c:pt idx="8816">
                  <c:v>10509.296</c:v>
                </c:pt>
                <c:pt idx="8817">
                  <c:v>10509.314</c:v>
                </c:pt>
                <c:pt idx="8818">
                  <c:v>10509.329</c:v>
                </c:pt>
                <c:pt idx="8819">
                  <c:v>10509.522000000001</c:v>
                </c:pt>
                <c:pt idx="8820">
                  <c:v>10512.376</c:v>
                </c:pt>
                <c:pt idx="8821">
                  <c:v>10512.605</c:v>
                </c:pt>
                <c:pt idx="8822">
                  <c:v>10512.873</c:v>
                </c:pt>
                <c:pt idx="8823">
                  <c:v>10515.895</c:v>
                </c:pt>
                <c:pt idx="8824">
                  <c:v>10518.468999999999</c:v>
                </c:pt>
                <c:pt idx="8825">
                  <c:v>10520.027</c:v>
                </c:pt>
                <c:pt idx="8826">
                  <c:v>10521.516</c:v>
                </c:pt>
                <c:pt idx="8827">
                  <c:v>10522.477000000001</c:v>
                </c:pt>
                <c:pt idx="8828">
                  <c:v>10523.605</c:v>
                </c:pt>
                <c:pt idx="8829">
                  <c:v>10524.563</c:v>
                </c:pt>
                <c:pt idx="8830">
                  <c:v>10525.767</c:v>
                </c:pt>
                <c:pt idx="8831">
                  <c:v>10527.182000000001</c:v>
                </c:pt>
                <c:pt idx="8832">
                  <c:v>10527.608</c:v>
                </c:pt>
                <c:pt idx="8833">
                  <c:v>10529.058000000001</c:v>
                </c:pt>
                <c:pt idx="8834">
                  <c:v>10530.759</c:v>
                </c:pt>
                <c:pt idx="8835">
                  <c:v>10532.349</c:v>
                </c:pt>
                <c:pt idx="8836">
                  <c:v>10533.701999999999</c:v>
                </c:pt>
                <c:pt idx="8837">
                  <c:v>10534.335999999999</c:v>
                </c:pt>
                <c:pt idx="8838">
                  <c:v>10535.638999999999</c:v>
                </c:pt>
                <c:pt idx="8839">
                  <c:v>10536.748</c:v>
                </c:pt>
                <c:pt idx="8840">
                  <c:v>10537.913</c:v>
                </c:pt>
                <c:pt idx="8841">
                  <c:v>10538.93</c:v>
                </c:pt>
                <c:pt idx="8842">
                  <c:v>10539.795</c:v>
                </c:pt>
                <c:pt idx="8843">
                  <c:v>10540.754000000001</c:v>
                </c:pt>
                <c:pt idx="8844">
                  <c:v>10541.491</c:v>
                </c:pt>
                <c:pt idx="8845">
                  <c:v>10542.221</c:v>
                </c:pt>
                <c:pt idx="8846">
                  <c:v>10542.842000000001</c:v>
                </c:pt>
                <c:pt idx="8847">
                  <c:v>10545.888999999999</c:v>
                </c:pt>
                <c:pt idx="8848">
                  <c:v>10548.646000000001</c:v>
                </c:pt>
                <c:pt idx="8849">
                  <c:v>10548.802</c:v>
                </c:pt>
                <c:pt idx="8850">
                  <c:v>10548.934999999999</c:v>
                </c:pt>
                <c:pt idx="8851">
                  <c:v>10550.598</c:v>
                </c:pt>
                <c:pt idx="8852">
                  <c:v>10551.981</c:v>
                </c:pt>
                <c:pt idx="8853">
                  <c:v>10552.093000000001</c:v>
                </c:pt>
                <c:pt idx="8854">
                  <c:v>10552.223</c:v>
                </c:pt>
                <c:pt idx="8855">
                  <c:v>10555.028</c:v>
                </c:pt>
                <c:pt idx="8856">
                  <c:v>10555.383</c:v>
                </c:pt>
                <c:pt idx="8857">
                  <c:v>10555.8</c:v>
                </c:pt>
                <c:pt idx="8858">
                  <c:v>10558.075000000001</c:v>
                </c:pt>
                <c:pt idx="8859">
                  <c:v>10558.674000000001</c:v>
                </c:pt>
                <c:pt idx="8860">
                  <c:v>10559.377</c:v>
                </c:pt>
                <c:pt idx="8861">
                  <c:v>10561.120999999999</c:v>
                </c:pt>
                <c:pt idx="8862">
                  <c:v>10561.965</c:v>
                </c:pt>
                <c:pt idx="8863">
                  <c:v>10562.954</c:v>
                </c:pt>
                <c:pt idx="8864">
                  <c:v>10564.168</c:v>
                </c:pt>
                <c:pt idx="8865">
                  <c:v>10565.254999999999</c:v>
                </c:pt>
                <c:pt idx="8866">
                  <c:v>10566.531000000001</c:v>
                </c:pt>
                <c:pt idx="8867">
                  <c:v>10567.215</c:v>
                </c:pt>
                <c:pt idx="8868">
                  <c:v>10570.108</c:v>
                </c:pt>
                <c:pt idx="8869">
                  <c:v>10570.261</c:v>
                </c:pt>
                <c:pt idx="8870">
                  <c:v>10571.837</c:v>
                </c:pt>
                <c:pt idx="8871">
                  <c:v>10573.308000000001</c:v>
                </c:pt>
                <c:pt idx="8872">
                  <c:v>10573.687</c:v>
                </c:pt>
                <c:pt idx="8873">
                  <c:v>10575.127</c:v>
                </c:pt>
                <c:pt idx="8874">
                  <c:v>10575.18</c:v>
                </c:pt>
                <c:pt idx="8875">
                  <c:v>10576.441000000001</c:v>
                </c:pt>
                <c:pt idx="8876">
                  <c:v>10577.094999999999</c:v>
                </c:pt>
                <c:pt idx="8877">
                  <c:v>10578.406999999999</c:v>
                </c:pt>
                <c:pt idx="8878">
                  <c:v>10579.714</c:v>
                </c:pt>
                <c:pt idx="8879">
                  <c:v>10581.688</c:v>
                </c:pt>
                <c:pt idx="8880">
                  <c:v>10582.986000000001</c:v>
                </c:pt>
                <c:pt idx="8881">
                  <c:v>10584.968000000001</c:v>
                </c:pt>
                <c:pt idx="8882">
                  <c:v>10586.958000000001</c:v>
                </c:pt>
                <c:pt idx="8883">
                  <c:v>10588.248</c:v>
                </c:pt>
                <c:pt idx="8884">
                  <c:v>10589.531999999999</c:v>
                </c:pt>
                <c:pt idx="8885">
                  <c:v>10591.528</c:v>
                </c:pt>
                <c:pt idx="8886">
                  <c:v>10593.534</c:v>
                </c:pt>
                <c:pt idx="8887">
                  <c:v>10594.808999999999</c:v>
                </c:pt>
                <c:pt idx="8888">
                  <c:v>10596.076999999999</c:v>
                </c:pt>
                <c:pt idx="8889">
                  <c:v>10596.821</c:v>
                </c:pt>
                <c:pt idx="8890">
                  <c:v>10598.089</c:v>
                </c:pt>
                <c:pt idx="8891">
                  <c:v>10600.609</c:v>
                </c:pt>
                <c:pt idx="8892">
                  <c:v>10602.621999999999</c:v>
                </c:pt>
                <c:pt idx="8893">
                  <c:v>10603.397999999999</c:v>
                </c:pt>
                <c:pt idx="8894">
                  <c:v>10604.647999999999</c:v>
                </c:pt>
                <c:pt idx="8895">
                  <c:v>10605.895</c:v>
                </c:pt>
                <c:pt idx="8896">
                  <c:v>10606.686</c:v>
                </c:pt>
                <c:pt idx="8897">
                  <c:v>10607.929</c:v>
                </c:pt>
                <c:pt idx="8898">
                  <c:v>10609.166999999999</c:v>
                </c:pt>
                <c:pt idx="8899">
                  <c:v>10609.973</c:v>
                </c:pt>
                <c:pt idx="8900">
                  <c:v>10611.209000000001</c:v>
                </c:pt>
                <c:pt idx="8901">
                  <c:v>10612.44</c:v>
                </c:pt>
                <c:pt idx="8902">
                  <c:v>10613.261</c:v>
                </c:pt>
                <c:pt idx="8903">
                  <c:v>10614.489</c:v>
                </c:pt>
                <c:pt idx="8904">
                  <c:v>10615.712</c:v>
                </c:pt>
                <c:pt idx="8905">
                  <c:v>10616.549000000001</c:v>
                </c:pt>
                <c:pt idx="8906">
                  <c:v>10617.77</c:v>
                </c:pt>
                <c:pt idx="8907">
                  <c:v>10618.984</c:v>
                </c:pt>
                <c:pt idx="8908">
                  <c:v>10619.837</c:v>
                </c:pt>
                <c:pt idx="8909">
                  <c:v>10621.05</c:v>
                </c:pt>
                <c:pt idx="8910">
                  <c:v>10622.257</c:v>
                </c:pt>
                <c:pt idx="8911">
                  <c:v>10623.124</c:v>
                </c:pt>
                <c:pt idx="8912">
                  <c:v>10624.33</c:v>
                </c:pt>
                <c:pt idx="8913">
                  <c:v>10625.53</c:v>
                </c:pt>
                <c:pt idx="8914">
                  <c:v>10626.412</c:v>
                </c:pt>
                <c:pt idx="8915">
                  <c:v>10627.61</c:v>
                </c:pt>
                <c:pt idx="8916">
                  <c:v>10628.803</c:v>
                </c:pt>
                <c:pt idx="8917">
                  <c:v>10629.7</c:v>
                </c:pt>
                <c:pt idx="8918">
                  <c:v>10630.891</c:v>
                </c:pt>
                <c:pt idx="8919">
                  <c:v>10632.075000000001</c:v>
                </c:pt>
                <c:pt idx="8920">
                  <c:v>10632.986999999999</c:v>
                </c:pt>
                <c:pt idx="8921">
                  <c:v>10634.17</c:v>
                </c:pt>
                <c:pt idx="8922">
                  <c:v>10635.348</c:v>
                </c:pt>
                <c:pt idx="8923">
                  <c:v>10636.275</c:v>
                </c:pt>
                <c:pt idx="8924">
                  <c:v>10638.62</c:v>
                </c:pt>
                <c:pt idx="8925">
                  <c:v>10639.564</c:v>
                </c:pt>
                <c:pt idx="8926">
                  <c:v>10640.731</c:v>
                </c:pt>
                <c:pt idx="8927">
                  <c:v>10641.893</c:v>
                </c:pt>
                <c:pt idx="8928">
                  <c:v>10642.852000000001</c:v>
                </c:pt>
                <c:pt idx="8929">
                  <c:v>10644.011</c:v>
                </c:pt>
                <c:pt idx="8930">
                  <c:v>10645.165000000001</c:v>
                </c:pt>
                <c:pt idx="8931">
                  <c:v>10647.290999999999</c:v>
                </c:pt>
                <c:pt idx="8932">
                  <c:v>10648.438</c:v>
                </c:pt>
                <c:pt idx="8933">
                  <c:v>10649.427</c:v>
                </c:pt>
                <c:pt idx="8934">
                  <c:v>10650.571</c:v>
                </c:pt>
                <c:pt idx="8935">
                  <c:v>10652.715</c:v>
                </c:pt>
                <c:pt idx="8936">
                  <c:v>10653.852000000001</c:v>
                </c:pt>
                <c:pt idx="8937">
                  <c:v>10654.982</c:v>
                </c:pt>
                <c:pt idx="8938">
                  <c:v>10656.003000000001</c:v>
                </c:pt>
                <c:pt idx="8939">
                  <c:v>10656.495000000001</c:v>
                </c:pt>
                <c:pt idx="8940">
                  <c:v>10657.132</c:v>
                </c:pt>
                <c:pt idx="8941">
                  <c:v>10658.255999999999</c:v>
                </c:pt>
                <c:pt idx="8942">
                  <c:v>10659.29</c:v>
                </c:pt>
                <c:pt idx="8943">
                  <c:v>10660.412</c:v>
                </c:pt>
                <c:pt idx="8944">
                  <c:v>10662.578</c:v>
                </c:pt>
                <c:pt idx="8945">
                  <c:v>10663.691999999999</c:v>
                </c:pt>
                <c:pt idx="8946">
                  <c:v>10663.71</c:v>
                </c:pt>
                <c:pt idx="8947">
                  <c:v>10664.620999999999</c:v>
                </c:pt>
                <c:pt idx="8948">
                  <c:v>10666.584999999999</c:v>
                </c:pt>
                <c:pt idx="8949">
                  <c:v>10667.058999999999</c:v>
                </c:pt>
                <c:pt idx="8950">
                  <c:v>10667.355</c:v>
                </c:pt>
                <c:pt idx="8951">
                  <c:v>10668.628000000001</c:v>
                </c:pt>
                <c:pt idx="8952">
                  <c:v>10670.087</c:v>
                </c:pt>
                <c:pt idx="8953">
                  <c:v>10670.97</c:v>
                </c:pt>
                <c:pt idx="8954">
                  <c:v>10672.82</c:v>
                </c:pt>
                <c:pt idx="8955">
                  <c:v>10675.353999999999</c:v>
                </c:pt>
                <c:pt idx="8956">
                  <c:v>10675.554</c:v>
                </c:pt>
                <c:pt idx="8957">
                  <c:v>10677.16</c:v>
                </c:pt>
                <c:pt idx="8958">
                  <c:v>10678.287</c:v>
                </c:pt>
                <c:pt idx="8959">
                  <c:v>10679.737999999999</c:v>
                </c:pt>
                <c:pt idx="8960">
                  <c:v>10680.527</c:v>
                </c:pt>
                <c:pt idx="8961">
                  <c:v>10681.021000000001</c:v>
                </c:pt>
                <c:pt idx="8962">
                  <c:v>10681.933999999999</c:v>
                </c:pt>
                <c:pt idx="8963">
                  <c:v>10683.143</c:v>
                </c:pt>
                <c:pt idx="8964">
                  <c:v>10683.754000000001</c:v>
                </c:pt>
                <c:pt idx="8965">
                  <c:v>10683.896000000001</c:v>
                </c:pt>
                <c:pt idx="8966">
                  <c:v>10684.121999999999</c:v>
                </c:pt>
                <c:pt idx="8967">
                  <c:v>10686.486000000001</c:v>
                </c:pt>
                <c:pt idx="8968">
                  <c:v>10687.263000000001</c:v>
                </c:pt>
                <c:pt idx="8969">
                  <c:v>10688.507</c:v>
                </c:pt>
                <c:pt idx="8970">
                  <c:v>10689.22</c:v>
                </c:pt>
                <c:pt idx="8971">
                  <c:v>10691.953</c:v>
                </c:pt>
                <c:pt idx="8972">
                  <c:v>10692.891</c:v>
                </c:pt>
                <c:pt idx="8973">
                  <c:v>10693.996999999999</c:v>
                </c:pt>
                <c:pt idx="8974">
                  <c:v>10694.687</c:v>
                </c:pt>
                <c:pt idx="8975">
                  <c:v>10697.275</c:v>
                </c:pt>
                <c:pt idx="8976">
                  <c:v>10697.364</c:v>
                </c:pt>
                <c:pt idx="8977">
                  <c:v>10697.42</c:v>
                </c:pt>
                <c:pt idx="8978">
                  <c:v>10697.657999999999</c:v>
                </c:pt>
                <c:pt idx="8979">
                  <c:v>10700.152</c:v>
                </c:pt>
                <c:pt idx="8980">
                  <c:v>10700.731</c:v>
                </c:pt>
                <c:pt idx="8981">
                  <c:v>10701.659</c:v>
                </c:pt>
                <c:pt idx="8982">
                  <c:v>10702.886</c:v>
                </c:pt>
                <c:pt idx="8983">
                  <c:v>10704.099</c:v>
                </c:pt>
                <c:pt idx="8984">
                  <c:v>10705.619000000001</c:v>
                </c:pt>
                <c:pt idx="8985">
                  <c:v>10706.044</c:v>
                </c:pt>
                <c:pt idx="8986">
                  <c:v>10707.466</c:v>
                </c:pt>
                <c:pt idx="8987">
                  <c:v>10708.352999999999</c:v>
                </c:pt>
                <c:pt idx="8988">
                  <c:v>10710.428</c:v>
                </c:pt>
                <c:pt idx="8989">
                  <c:v>10710.833000000001</c:v>
                </c:pt>
                <c:pt idx="8990">
                  <c:v>10711.085999999999</c:v>
                </c:pt>
                <c:pt idx="8991">
                  <c:v>10714.2</c:v>
                </c:pt>
                <c:pt idx="8992">
                  <c:v>10714.813</c:v>
                </c:pt>
                <c:pt idx="8993">
                  <c:v>10716.552</c:v>
                </c:pt>
                <c:pt idx="8994">
                  <c:v>10717.566999999999</c:v>
                </c:pt>
                <c:pt idx="8995">
                  <c:v>10719.197</c:v>
                </c:pt>
                <c:pt idx="8996">
                  <c:v>10719.28</c:v>
                </c:pt>
                <c:pt idx="8997">
                  <c:v>10720.934999999999</c:v>
                </c:pt>
                <c:pt idx="8998">
                  <c:v>10722.019</c:v>
                </c:pt>
                <c:pt idx="8999">
                  <c:v>10723.581</c:v>
                </c:pt>
                <c:pt idx="9000">
                  <c:v>10724.303</c:v>
                </c:pt>
                <c:pt idx="9001">
                  <c:v>10727.485000000001</c:v>
                </c:pt>
                <c:pt idx="9002">
                  <c:v>10727.67</c:v>
                </c:pt>
                <c:pt idx="9003">
                  <c:v>10732.35</c:v>
                </c:pt>
                <c:pt idx="9004">
                  <c:v>10732.950999999999</c:v>
                </c:pt>
                <c:pt idx="9005">
                  <c:v>10734.404</c:v>
                </c:pt>
                <c:pt idx="9006">
                  <c:v>10735.169</c:v>
                </c:pt>
                <c:pt idx="9007">
                  <c:v>10735.647999999999</c:v>
                </c:pt>
                <c:pt idx="9008">
                  <c:v>10737.212</c:v>
                </c:pt>
                <c:pt idx="9009">
                  <c:v>10737.886</c:v>
                </c:pt>
                <c:pt idx="9010">
                  <c:v>10738.184999999999</c:v>
                </c:pt>
                <c:pt idx="9011">
                  <c:v>10738.96</c:v>
                </c:pt>
                <c:pt idx="9012">
                  <c:v>10740.722</c:v>
                </c:pt>
                <c:pt idx="9013">
                  <c:v>10741.401</c:v>
                </c:pt>
                <c:pt idx="9014">
                  <c:v>10742.934999999999</c:v>
                </c:pt>
                <c:pt idx="9015">
                  <c:v>10743.259</c:v>
                </c:pt>
                <c:pt idx="9016">
                  <c:v>10744.916999999999</c:v>
                </c:pt>
                <c:pt idx="9017">
                  <c:v>10745.796</c:v>
                </c:pt>
                <c:pt idx="9018">
                  <c:v>10748.334000000001</c:v>
                </c:pt>
                <c:pt idx="9019">
                  <c:v>10748.433000000001</c:v>
                </c:pt>
                <c:pt idx="9020">
                  <c:v>10748.553</c:v>
                </c:pt>
                <c:pt idx="9021">
                  <c:v>10748.656999999999</c:v>
                </c:pt>
                <c:pt idx="9022">
                  <c:v>10750.870999999999</c:v>
                </c:pt>
                <c:pt idx="9023">
                  <c:v>10751.948</c:v>
                </c:pt>
                <c:pt idx="9024">
                  <c:v>10753.407999999999</c:v>
                </c:pt>
                <c:pt idx="9025">
                  <c:v>10754.38</c:v>
                </c:pt>
                <c:pt idx="9026">
                  <c:v>10755.464</c:v>
                </c:pt>
                <c:pt idx="9027">
                  <c:v>10755.945</c:v>
                </c:pt>
                <c:pt idx="9028">
                  <c:v>10757.191000000001</c:v>
                </c:pt>
                <c:pt idx="9029">
                  <c:v>10758.482</c:v>
                </c:pt>
                <c:pt idx="9030">
                  <c:v>10758.98</c:v>
                </c:pt>
                <c:pt idx="9031">
                  <c:v>10760.102999999999</c:v>
                </c:pt>
                <c:pt idx="9032">
                  <c:v>10761.02</c:v>
                </c:pt>
                <c:pt idx="9033">
                  <c:v>10762.495000000001</c:v>
                </c:pt>
                <c:pt idx="9034">
                  <c:v>10763.557000000001</c:v>
                </c:pt>
                <c:pt idx="9035">
                  <c:v>10766.012000000001</c:v>
                </c:pt>
                <c:pt idx="9036">
                  <c:v>10766.308000000001</c:v>
                </c:pt>
                <c:pt idx="9037">
                  <c:v>10768.630999999999</c:v>
                </c:pt>
                <c:pt idx="9038">
                  <c:v>10769.527</c:v>
                </c:pt>
                <c:pt idx="9039">
                  <c:v>10771.548000000001</c:v>
                </c:pt>
                <c:pt idx="9040">
                  <c:v>10773.043</c:v>
                </c:pt>
                <c:pt idx="9041">
                  <c:v>10775.423000000001</c:v>
                </c:pt>
                <c:pt idx="9042">
                  <c:v>10775.927</c:v>
                </c:pt>
                <c:pt idx="9043">
                  <c:v>10777.271000000001</c:v>
                </c:pt>
                <c:pt idx="9044">
                  <c:v>10780.074000000001</c:v>
                </c:pt>
                <c:pt idx="9045">
                  <c:v>10781.316000000001</c:v>
                </c:pt>
                <c:pt idx="9046">
                  <c:v>10783.853999999999</c:v>
                </c:pt>
                <c:pt idx="9047">
                  <c:v>10784.539000000001</c:v>
                </c:pt>
                <c:pt idx="9048">
                  <c:v>10786.391</c:v>
                </c:pt>
                <c:pt idx="9049">
                  <c:v>10787.106</c:v>
                </c:pt>
                <c:pt idx="9050">
                  <c:v>10788.717000000001</c:v>
                </c:pt>
                <c:pt idx="9051">
                  <c:v>10788.928</c:v>
                </c:pt>
                <c:pt idx="9052">
                  <c:v>10790.620999999999</c:v>
                </c:pt>
                <c:pt idx="9053">
                  <c:v>10791.465</c:v>
                </c:pt>
                <c:pt idx="9054">
                  <c:v>10793.654</c:v>
                </c:pt>
                <c:pt idx="9055">
                  <c:v>10794.002</c:v>
                </c:pt>
                <c:pt idx="9056">
                  <c:v>10794.137000000001</c:v>
                </c:pt>
                <c:pt idx="9057">
                  <c:v>10796.539000000001</c:v>
                </c:pt>
                <c:pt idx="9058">
                  <c:v>10797.652</c:v>
                </c:pt>
                <c:pt idx="9059">
                  <c:v>10799.075999999999</c:v>
                </c:pt>
                <c:pt idx="9060">
                  <c:v>10800.162</c:v>
                </c:pt>
                <c:pt idx="9061">
                  <c:v>10801.168</c:v>
                </c:pt>
                <c:pt idx="9062">
                  <c:v>10801.614</c:v>
                </c:pt>
                <c:pt idx="9063">
                  <c:v>10802.771000000001</c:v>
                </c:pt>
                <c:pt idx="9064">
                  <c:v>10804.151</c:v>
                </c:pt>
                <c:pt idx="9065">
                  <c:v>10804.683999999999</c:v>
                </c:pt>
                <c:pt idx="9066">
                  <c:v>10805.885</c:v>
                </c:pt>
                <c:pt idx="9067">
                  <c:v>10806.27</c:v>
                </c:pt>
                <c:pt idx="9068">
                  <c:v>10808.311</c:v>
                </c:pt>
                <c:pt idx="9069">
                  <c:v>10809.093999999999</c:v>
                </c:pt>
                <c:pt idx="9070">
                  <c:v>10810.453</c:v>
                </c:pt>
                <c:pt idx="9071">
                  <c:v>10810.563</c:v>
                </c:pt>
                <c:pt idx="9072">
                  <c:v>10811.519</c:v>
                </c:pt>
                <c:pt idx="9073">
                  <c:v>10812.028</c:v>
                </c:pt>
                <c:pt idx="9074">
                  <c:v>10815.745999999999</c:v>
                </c:pt>
                <c:pt idx="9075">
                  <c:v>10816.367</c:v>
                </c:pt>
                <c:pt idx="9076">
                  <c:v>10817.529</c:v>
                </c:pt>
                <c:pt idx="9077">
                  <c:v>10818.790999999999</c:v>
                </c:pt>
                <c:pt idx="9078">
                  <c:v>10819.464</c:v>
                </c:pt>
                <c:pt idx="9079">
                  <c:v>10821.678</c:v>
                </c:pt>
                <c:pt idx="9080">
                  <c:v>10823.182000000001</c:v>
                </c:pt>
                <c:pt idx="9081">
                  <c:v>10823.64</c:v>
                </c:pt>
                <c:pt idx="9082">
                  <c:v>10824.496999999999</c:v>
                </c:pt>
                <c:pt idx="9083">
                  <c:v>10826.064</c:v>
                </c:pt>
                <c:pt idx="9084">
                  <c:v>10826.9</c:v>
                </c:pt>
                <c:pt idx="9085">
                  <c:v>10828.487999999999</c:v>
                </c:pt>
                <c:pt idx="9086">
                  <c:v>10829.648999999999</c:v>
                </c:pt>
                <c:pt idx="9087">
                  <c:v>10830.618</c:v>
                </c:pt>
                <c:pt idx="9088">
                  <c:v>10830.912</c:v>
                </c:pt>
                <c:pt idx="9089">
                  <c:v>10831.465</c:v>
                </c:pt>
                <c:pt idx="9090">
                  <c:v>10833.337</c:v>
                </c:pt>
                <c:pt idx="9091">
                  <c:v>10834.335999999999</c:v>
                </c:pt>
                <c:pt idx="9092">
                  <c:v>10835.761</c:v>
                </c:pt>
                <c:pt idx="9093">
                  <c:v>10837.620999999999</c:v>
                </c:pt>
                <c:pt idx="9094">
                  <c:v>10838.054</c:v>
                </c:pt>
                <c:pt idx="9095">
                  <c:v>10838.186</c:v>
                </c:pt>
                <c:pt idx="9096">
                  <c:v>10840.609</c:v>
                </c:pt>
                <c:pt idx="9097">
                  <c:v>10841.352000000001</c:v>
                </c:pt>
                <c:pt idx="9098">
                  <c:v>10841.772000000001</c:v>
                </c:pt>
                <c:pt idx="9099">
                  <c:v>10843.034</c:v>
                </c:pt>
                <c:pt idx="9100">
                  <c:v>10845.398999999999</c:v>
                </c:pt>
                <c:pt idx="9101">
                  <c:v>10845.458000000001</c:v>
                </c:pt>
                <c:pt idx="9102">
                  <c:v>10847.883</c:v>
                </c:pt>
                <c:pt idx="9103">
                  <c:v>10850.307000000001</c:v>
                </c:pt>
                <c:pt idx="9104">
                  <c:v>10852.367</c:v>
                </c:pt>
                <c:pt idx="9105">
                  <c:v>10852.731</c:v>
                </c:pt>
                <c:pt idx="9106">
                  <c:v>10852.925999999999</c:v>
                </c:pt>
                <c:pt idx="9107">
                  <c:v>10853.565000000001</c:v>
                </c:pt>
                <c:pt idx="9108">
                  <c:v>10855.155000000001</c:v>
                </c:pt>
                <c:pt idx="9109">
                  <c:v>10857.58</c:v>
                </c:pt>
                <c:pt idx="9110">
                  <c:v>10859.334000000001</c:v>
                </c:pt>
                <c:pt idx="9111">
                  <c:v>10860.004000000001</c:v>
                </c:pt>
                <c:pt idx="9112">
                  <c:v>10860.714</c:v>
                </c:pt>
                <c:pt idx="9113">
                  <c:v>10861.537</c:v>
                </c:pt>
                <c:pt idx="9114">
                  <c:v>10862.429</c:v>
                </c:pt>
                <c:pt idx="9115">
                  <c:v>10864.08</c:v>
                </c:pt>
                <c:pt idx="9116">
                  <c:v>10864.852999999999</c:v>
                </c:pt>
                <c:pt idx="9117">
                  <c:v>10866.302</c:v>
                </c:pt>
                <c:pt idx="9118">
                  <c:v>10867.277</c:v>
                </c:pt>
                <c:pt idx="9119">
                  <c:v>10867.798000000001</c:v>
                </c:pt>
                <c:pt idx="9120">
                  <c:v>10869.509</c:v>
                </c:pt>
                <c:pt idx="9121">
                  <c:v>10869.700999999999</c:v>
                </c:pt>
                <c:pt idx="9122">
                  <c:v>10871.516</c:v>
                </c:pt>
                <c:pt idx="9123">
                  <c:v>10872.126</c:v>
                </c:pt>
                <c:pt idx="9124">
                  <c:v>10873.27</c:v>
                </c:pt>
                <c:pt idx="9125">
                  <c:v>10874.55</c:v>
                </c:pt>
                <c:pt idx="9126">
                  <c:v>10876.975</c:v>
                </c:pt>
                <c:pt idx="9127">
                  <c:v>10877.481</c:v>
                </c:pt>
                <c:pt idx="9128">
                  <c:v>10877.777</c:v>
                </c:pt>
                <c:pt idx="9129">
                  <c:v>10878.814</c:v>
                </c:pt>
                <c:pt idx="9130">
                  <c:v>10879.933999999999</c:v>
                </c:pt>
                <c:pt idx="9131">
                  <c:v>10880.993</c:v>
                </c:pt>
                <c:pt idx="9132">
                  <c:v>10882.093999999999</c:v>
                </c:pt>
                <c:pt idx="9133">
                  <c:v>10883.156999999999</c:v>
                </c:pt>
                <c:pt idx="9134">
                  <c:v>10886.380999999999</c:v>
                </c:pt>
                <c:pt idx="9135">
                  <c:v>10887.672</c:v>
                </c:pt>
                <c:pt idx="9136">
                  <c:v>10888.655000000001</c:v>
                </c:pt>
                <c:pt idx="9137">
                  <c:v>10889.605</c:v>
                </c:pt>
                <c:pt idx="9138">
                  <c:v>10891.012000000001</c:v>
                </c:pt>
                <c:pt idx="9139">
                  <c:v>10891.937</c:v>
                </c:pt>
                <c:pt idx="9140">
                  <c:v>10892.828</c:v>
                </c:pt>
                <c:pt idx="9141">
                  <c:v>10896.052</c:v>
                </c:pt>
                <c:pt idx="9142">
                  <c:v>10897.691000000001</c:v>
                </c:pt>
                <c:pt idx="9143">
                  <c:v>10898.496999999999</c:v>
                </c:pt>
                <c:pt idx="9144">
                  <c:v>10901.03</c:v>
                </c:pt>
                <c:pt idx="9145">
                  <c:v>10901.778</c:v>
                </c:pt>
                <c:pt idx="9146">
                  <c:v>10901.992</c:v>
                </c:pt>
                <c:pt idx="9147">
                  <c:v>10902.5</c:v>
                </c:pt>
                <c:pt idx="9148">
                  <c:v>10904.37</c:v>
                </c:pt>
                <c:pt idx="9149">
                  <c:v>10905.058999999999</c:v>
                </c:pt>
                <c:pt idx="9150">
                  <c:v>10905.724</c:v>
                </c:pt>
                <c:pt idx="9151">
                  <c:v>10908.34</c:v>
                </c:pt>
                <c:pt idx="9152">
                  <c:v>10911.05</c:v>
                </c:pt>
                <c:pt idx="9153">
                  <c:v>10911.62</c:v>
                </c:pt>
                <c:pt idx="9154">
                  <c:v>10912.171</c:v>
                </c:pt>
                <c:pt idx="9155">
                  <c:v>10914.39</c:v>
                </c:pt>
                <c:pt idx="9156">
                  <c:v>10915.395</c:v>
                </c:pt>
                <c:pt idx="9157">
                  <c:v>10917.728999999999</c:v>
                </c:pt>
                <c:pt idx="9158">
                  <c:v>10918.182000000001</c:v>
                </c:pt>
                <c:pt idx="9159">
                  <c:v>10921.067999999999</c:v>
                </c:pt>
                <c:pt idx="9160">
                  <c:v>10921.462</c:v>
                </c:pt>
                <c:pt idx="9161">
                  <c:v>10921.842000000001</c:v>
                </c:pt>
                <c:pt idx="9162">
                  <c:v>10924.407999999999</c:v>
                </c:pt>
                <c:pt idx="9163">
                  <c:v>10924.743</c:v>
                </c:pt>
                <c:pt idx="9164">
                  <c:v>10925.066000000001</c:v>
                </c:pt>
                <c:pt idx="9165">
                  <c:v>10927.748</c:v>
                </c:pt>
                <c:pt idx="9166">
                  <c:v>10928.022999999999</c:v>
                </c:pt>
                <c:pt idx="9167">
                  <c:v>10931.513999999999</c:v>
                </c:pt>
                <c:pt idx="9168">
                  <c:v>10934.427</c:v>
                </c:pt>
                <c:pt idx="9169">
                  <c:v>10934.584999999999</c:v>
                </c:pt>
                <c:pt idx="9170">
                  <c:v>10934.736999999999</c:v>
                </c:pt>
                <c:pt idx="9171">
                  <c:v>10936.790999999999</c:v>
                </c:pt>
                <c:pt idx="9172">
                  <c:v>10941.200999999999</c:v>
                </c:pt>
                <c:pt idx="9173">
                  <c:v>10942.179</c:v>
                </c:pt>
                <c:pt idx="9174">
                  <c:v>10943.356</c:v>
                </c:pt>
                <c:pt idx="9175">
                  <c:v>10944.522999999999</c:v>
                </c:pt>
                <c:pt idx="9176">
                  <c:v>10946.132</c:v>
                </c:pt>
                <c:pt idx="9177">
                  <c:v>10946.221</c:v>
                </c:pt>
                <c:pt idx="9178">
                  <c:v>10949.084999999999</c:v>
                </c:pt>
                <c:pt idx="9179">
                  <c:v>10950.084999999999</c:v>
                </c:pt>
                <c:pt idx="9180">
                  <c:v>10951.165999999999</c:v>
                </c:pt>
                <c:pt idx="9181">
                  <c:v>10951.949000000001</c:v>
                </c:pt>
                <c:pt idx="9182">
                  <c:v>10954.038</c:v>
                </c:pt>
                <c:pt idx="9183">
                  <c:v>10954.486999999999</c:v>
                </c:pt>
                <c:pt idx="9184">
                  <c:v>10954.814</c:v>
                </c:pt>
                <c:pt idx="9185">
                  <c:v>10956.55</c:v>
                </c:pt>
                <c:pt idx="9186">
                  <c:v>10956.852000000001</c:v>
                </c:pt>
                <c:pt idx="9187">
                  <c:v>10957.678</c:v>
                </c:pt>
                <c:pt idx="9188">
                  <c:v>10957.81</c:v>
                </c:pt>
                <c:pt idx="9189">
                  <c:v>10957.991</c:v>
                </c:pt>
                <c:pt idx="9190">
                  <c:v>10960.541999999999</c:v>
                </c:pt>
                <c:pt idx="9191">
                  <c:v>10961.130999999999</c:v>
                </c:pt>
                <c:pt idx="9192">
                  <c:v>10963.406000000001</c:v>
                </c:pt>
                <c:pt idx="9193">
                  <c:v>10964.453</c:v>
                </c:pt>
                <c:pt idx="9194">
                  <c:v>10967.773999999999</c:v>
                </c:pt>
                <c:pt idx="9195">
                  <c:v>10969.852000000001</c:v>
                </c:pt>
                <c:pt idx="9196">
                  <c:v>10971.097</c:v>
                </c:pt>
                <c:pt idx="9197">
                  <c:v>10971.999</c:v>
                </c:pt>
                <c:pt idx="9198">
                  <c:v>10973.805</c:v>
                </c:pt>
                <c:pt idx="9199">
                  <c:v>10974.418</c:v>
                </c:pt>
                <c:pt idx="9200">
                  <c:v>10974.862999999999</c:v>
                </c:pt>
                <c:pt idx="9201">
                  <c:v>10977.192999999999</c:v>
                </c:pt>
                <c:pt idx="9202">
                  <c:v>10977.647999999999</c:v>
                </c:pt>
                <c:pt idx="9203">
                  <c:v>10977.727999999999</c:v>
                </c:pt>
                <c:pt idx="9204">
                  <c:v>10977.74</c:v>
                </c:pt>
                <c:pt idx="9205">
                  <c:v>10977.758</c:v>
                </c:pt>
                <c:pt idx="9206">
                  <c:v>10980.592000000001</c:v>
                </c:pt>
                <c:pt idx="9207">
                  <c:v>10981.062</c:v>
                </c:pt>
                <c:pt idx="9208">
                  <c:v>10981.710999999999</c:v>
                </c:pt>
                <c:pt idx="9209">
                  <c:v>10983.456</c:v>
                </c:pt>
                <c:pt idx="9210">
                  <c:v>10984.384</c:v>
                </c:pt>
                <c:pt idx="9211">
                  <c:v>10985.664000000001</c:v>
                </c:pt>
                <c:pt idx="9212">
                  <c:v>10986.32</c:v>
                </c:pt>
                <c:pt idx="9213">
                  <c:v>10987.705</c:v>
                </c:pt>
                <c:pt idx="9214">
                  <c:v>10989.184999999999</c:v>
                </c:pt>
                <c:pt idx="9215">
                  <c:v>10989.617</c:v>
                </c:pt>
                <c:pt idx="9216">
                  <c:v>10991.027</c:v>
                </c:pt>
                <c:pt idx="9217">
                  <c:v>10992.049000000001</c:v>
                </c:pt>
                <c:pt idx="9218">
                  <c:v>10993.57</c:v>
                </c:pt>
                <c:pt idx="9219">
                  <c:v>10994.349</c:v>
                </c:pt>
                <c:pt idx="9220">
                  <c:v>10994.913</c:v>
                </c:pt>
                <c:pt idx="9221">
                  <c:v>10997.522999999999</c:v>
                </c:pt>
                <c:pt idx="9222">
                  <c:v>10997.67</c:v>
                </c:pt>
                <c:pt idx="9223">
                  <c:v>10997.777</c:v>
                </c:pt>
                <c:pt idx="9224">
                  <c:v>10998.442999999999</c:v>
                </c:pt>
                <c:pt idx="9225">
                  <c:v>11000.642</c:v>
                </c:pt>
                <c:pt idx="9226">
                  <c:v>11000.992</c:v>
                </c:pt>
                <c:pt idx="9227">
                  <c:v>11001.477000000001</c:v>
                </c:pt>
                <c:pt idx="9228">
                  <c:v>11003.505999999999</c:v>
                </c:pt>
                <c:pt idx="9229">
                  <c:v>11004.314</c:v>
                </c:pt>
                <c:pt idx="9230">
                  <c:v>11005.43</c:v>
                </c:pt>
                <c:pt idx="9231">
                  <c:v>11006.37</c:v>
                </c:pt>
                <c:pt idx="9232">
                  <c:v>11007.636</c:v>
                </c:pt>
                <c:pt idx="9233">
                  <c:v>11009.233</c:v>
                </c:pt>
                <c:pt idx="9234">
                  <c:v>11009.383</c:v>
                </c:pt>
                <c:pt idx="9235">
                  <c:v>11012.098</c:v>
                </c:pt>
                <c:pt idx="9236">
                  <c:v>11014.962</c:v>
                </c:pt>
                <c:pt idx="9237">
                  <c:v>11017.267</c:v>
                </c:pt>
                <c:pt idx="9238">
                  <c:v>11017.601000000001</c:v>
                </c:pt>
                <c:pt idx="9239">
                  <c:v>11017.825999999999</c:v>
                </c:pt>
                <c:pt idx="9240">
                  <c:v>11019.24</c:v>
                </c:pt>
                <c:pt idx="9241">
                  <c:v>11020.69</c:v>
                </c:pt>
                <c:pt idx="9242">
                  <c:v>11020.923000000001</c:v>
                </c:pt>
                <c:pt idx="9243">
                  <c:v>11021.242</c:v>
                </c:pt>
                <c:pt idx="9244">
                  <c:v>11021.968999999999</c:v>
                </c:pt>
                <c:pt idx="9245">
                  <c:v>11024.402</c:v>
                </c:pt>
                <c:pt idx="9246">
                  <c:v>11025.867</c:v>
                </c:pt>
                <c:pt idx="9247">
                  <c:v>11026.932000000001</c:v>
                </c:pt>
                <c:pt idx="9248">
                  <c:v>11028.377</c:v>
                </c:pt>
                <c:pt idx="9249">
                  <c:v>11029.393</c:v>
                </c:pt>
                <c:pt idx="9250">
                  <c:v>11030.886</c:v>
                </c:pt>
                <c:pt idx="9251">
                  <c:v>11031.507</c:v>
                </c:pt>
                <c:pt idx="9252">
                  <c:v>11033.012000000001</c:v>
                </c:pt>
                <c:pt idx="9253">
                  <c:v>11033.396000000001</c:v>
                </c:pt>
                <c:pt idx="9254">
                  <c:v>11035.904</c:v>
                </c:pt>
                <c:pt idx="9255">
                  <c:v>11037.937</c:v>
                </c:pt>
                <c:pt idx="9256">
                  <c:v>11038.413</c:v>
                </c:pt>
                <c:pt idx="9257">
                  <c:v>11038.611000000001</c:v>
                </c:pt>
                <c:pt idx="9258">
                  <c:v>11039.092000000001</c:v>
                </c:pt>
                <c:pt idx="9259">
                  <c:v>11040.25</c:v>
                </c:pt>
                <c:pt idx="9260">
                  <c:v>11040.923000000001</c:v>
                </c:pt>
                <c:pt idx="9261">
                  <c:v>11042.164000000001</c:v>
                </c:pt>
                <c:pt idx="9262">
                  <c:v>11043.432000000001</c:v>
                </c:pt>
                <c:pt idx="9263">
                  <c:v>11045.173000000001</c:v>
                </c:pt>
                <c:pt idx="9264">
                  <c:v>11045.717000000001</c:v>
                </c:pt>
                <c:pt idx="9265">
                  <c:v>11045.941000000001</c:v>
                </c:pt>
                <c:pt idx="9266">
                  <c:v>11046.481</c:v>
                </c:pt>
                <c:pt idx="9267">
                  <c:v>11048.45</c:v>
                </c:pt>
                <c:pt idx="9268">
                  <c:v>11049.269</c:v>
                </c:pt>
                <c:pt idx="9269">
                  <c:v>11050.959000000001</c:v>
                </c:pt>
                <c:pt idx="9270">
                  <c:v>11051.253000000001</c:v>
                </c:pt>
                <c:pt idx="9271">
                  <c:v>11052.821</c:v>
                </c:pt>
                <c:pt idx="9272">
                  <c:v>11053.468999999999</c:v>
                </c:pt>
                <c:pt idx="9273">
                  <c:v>11055.025</c:v>
                </c:pt>
                <c:pt idx="9274">
                  <c:v>11055.977999999999</c:v>
                </c:pt>
                <c:pt idx="9275">
                  <c:v>11056.374</c:v>
                </c:pt>
                <c:pt idx="9276">
                  <c:v>11057.333000000001</c:v>
                </c:pt>
                <c:pt idx="9277">
                  <c:v>11058.486000000001</c:v>
                </c:pt>
                <c:pt idx="9278">
                  <c:v>11059.925999999999</c:v>
                </c:pt>
                <c:pt idx="9279">
                  <c:v>11060.995999999999</c:v>
                </c:pt>
                <c:pt idx="9280">
                  <c:v>11063.413</c:v>
                </c:pt>
                <c:pt idx="9281">
                  <c:v>11063.478999999999</c:v>
                </c:pt>
                <c:pt idx="9282">
                  <c:v>11063.504999999999</c:v>
                </c:pt>
                <c:pt idx="9283">
                  <c:v>11066.014999999999</c:v>
                </c:pt>
                <c:pt idx="9284">
                  <c:v>11067.03</c:v>
                </c:pt>
                <c:pt idx="9285">
                  <c:v>11068.522999999999</c:v>
                </c:pt>
                <c:pt idx="9286">
                  <c:v>11069.493</c:v>
                </c:pt>
                <c:pt idx="9287">
                  <c:v>11070.583000000001</c:v>
                </c:pt>
                <c:pt idx="9288">
                  <c:v>11071.031999999999</c:v>
                </c:pt>
                <c:pt idx="9289">
                  <c:v>11073.541999999999</c:v>
                </c:pt>
                <c:pt idx="9290">
                  <c:v>11075.574000000001</c:v>
                </c:pt>
                <c:pt idx="9291">
                  <c:v>11077.688</c:v>
                </c:pt>
                <c:pt idx="9292">
                  <c:v>11078.561</c:v>
                </c:pt>
                <c:pt idx="9293">
                  <c:v>11080.657999999999</c:v>
                </c:pt>
                <c:pt idx="9294">
                  <c:v>11081.24</c:v>
                </c:pt>
                <c:pt idx="9295">
                  <c:v>11081.654</c:v>
                </c:pt>
                <c:pt idx="9296">
                  <c:v>11083.578</c:v>
                </c:pt>
                <c:pt idx="9297">
                  <c:v>11084.791999999999</c:v>
                </c:pt>
                <c:pt idx="9298">
                  <c:v>11086.088</c:v>
                </c:pt>
                <c:pt idx="9299">
                  <c:v>11086.447</c:v>
                </c:pt>
                <c:pt idx="9300">
                  <c:v>11087.734</c:v>
                </c:pt>
                <c:pt idx="9301">
                  <c:v>11088.344999999999</c:v>
                </c:pt>
                <c:pt idx="9302">
                  <c:v>11088.597</c:v>
                </c:pt>
                <c:pt idx="9303">
                  <c:v>11089.203</c:v>
                </c:pt>
                <c:pt idx="9304">
                  <c:v>11091.106</c:v>
                </c:pt>
                <c:pt idx="9305">
                  <c:v>11091.897999999999</c:v>
                </c:pt>
                <c:pt idx="9306">
                  <c:v>11093.815000000001</c:v>
                </c:pt>
                <c:pt idx="9307">
                  <c:v>11095.061</c:v>
                </c:pt>
                <c:pt idx="9308">
                  <c:v>11095.449000000001</c:v>
                </c:pt>
                <c:pt idx="9309">
                  <c:v>11096.124</c:v>
                </c:pt>
                <c:pt idx="9310">
                  <c:v>11096.529</c:v>
                </c:pt>
                <c:pt idx="9311">
                  <c:v>11097.521000000001</c:v>
                </c:pt>
                <c:pt idx="9312">
                  <c:v>11098.562</c:v>
                </c:pt>
                <c:pt idx="9313">
                  <c:v>11099.118</c:v>
                </c:pt>
                <c:pt idx="9314">
                  <c:v>11100.957</c:v>
                </c:pt>
                <c:pt idx="9315">
                  <c:v>11100.985000000001</c:v>
                </c:pt>
                <c:pt idx="9316">
                  <c:v>11102.839</c:v>
                </c:pt>
                <c:pt idx="9317">
                  <c:v>11103.407999999999</c:v>
                </c:pt>
                <c:pt idx="9318">
                  <c:v>11104.474</c:v>
                </c:pt>
                <c:pt idx="9319">
                  <c:v>11105.832</c:v>
                </c:pt>
                <c:pt idx="9320">
                  <c:v>11108.255999999999</c:v>
                </c:pt>
                <c:pt idx="9321">
                  <c:v>11108.957</c:v>
                </c:pt>
                <c:pt idx="9322">
                  <c:v>11110.279</c:v>
                </c:pt>
                <c:pt idx="9323">
                  <c:v>11110.68</c:v>
                </c:pt>
                <c:pt idx="9324">
                  <c:v>11111.428</c:v>
                </c:pt>
                <c:pt idx="9325">
                  <c:v>11113.102999999999</c:v>
                </c:pt>
                <c:pt idx="9326">
                  <c:v>11113.999</c:v>
                </c:pt>
                <c:pt idx="9327">
                  <c:v>11116.957</c:v>
                </c:pt>
                <c:pt idx="9328">
                  <c:v>11117.718999999999</c:v>
                </c:pt>
                <c:pt idx="9329">
                  <c:v>11117.95</c:v>
                </c:pt>
                <c:pt idx="9330">
                  <c:v>11118.382</c:v>
                </c:pt>
                <c:pt idx="9331">
                  <c:v>11120.373</c:v>
                </c:pt>
                <c:pt idx="9332">
                  <c:v>11121.44</c:v>
                </c:pt>
                <c:pt idx="9333">
                  <c:v>11122.797</c:v>
                </c:pt>
                <c:pt idx="9334">
                  <c:v>11124.956</c:v>
                </c:pt>
                <c:pt idx="9335">
                  <c:v>11125.159</c:v>
                </c:pt>
                <c:pt idx="9336">
                  <c:v>11125.221</c:v>
                </c:pt>
                <c:pt idx="9337">
                  <c:v>11130.066999999999</c:v>
                </c:pt>
                <c:pt idx="9338">
                  <c:v>11132.289000000001</c:v>
                </c:pt>
                <c:pt idx="9339">
                  <c:v>11132.491</c:v>
                </c:pt>
                <c:pt idx="9340">
                  <c:v>11132.956</c:v>
                </c:pt>
                <c:pt idx="9341">
                  <c:v>11134.915000000001</c:v>
                </c:pt>
                <c:pt idx="9342">
                  <c:v>11136.319</c:v>
                </c:pt>
                <c:pt idx="9343">
                  <c:v>11139.242</c:v>
                </c:pt>
                <c:pt idx="9344">
                  <c:v>11139.762000000001</c:v>
                </c:pt>
                <c:pt idx="9345">
                  <c:v>11140.039000000001</c:v>
                </c:pt>
                <c:pt idx="9346">
                  <c:v>11140.956</c:v>
                </c:pt>
                <c:pt idx="9347">
                  <c:v>11142.186</c:v>
                </c:pt>
                <c:pt idx="9348">
                  <c:v>11143.76</c:v>
                </c:pt>
                <c:pt idx="9349">
                  <c:v>11144.608</c:v>
                </c:pt>
                <c:pt idx="9350">
                  <c:v>11146.196</c:v>
                </c:pt>
                <c:pt idx="9351">
                  <c:v>11147.031999999999</c:v>
                </c:pt>
                <c:pt idx="9352">
                  <c:v>11147.48</c:v>
                </c:pt>
                <c:pt idx="9353">
                  <c:v>11149.456</c:v>
                </c:pt>
                <c:pt idx="9354">
                  <c:v>11151.879000000001</c:v>
                </c:pt>
                <c:pt idx="9355">
                  <c:v>11153.15</c:v>
                </c:pt>
                <c:pt idx="9356">
                  <c:v>11154.303</c:v>
                </c:pt>
                <c:pt idx="9357">
                  <c:v>11154.92</c:v>
                </c:pt>
                <c:pt idx="9358">
                  <c:v>11156.727000000001</c:v>
                </c:pt>
                <c:pt idx="9359">
                  <c:v>11158.64</c:v>
                </c:pt>
                <c:pt idx="9360">
                  <c:v>11159.148999999999</c:v>
                </c:pt>
                <c:pt idx="9361">
                  <c:v>11160.103999999999</c:v>
                </c:pt>
                <c:pt idx="9362">
                  <c:v>11160.549000000001</c:v>
                </c:pt>
                <c:pt idx="9363">
                  <c:v>11161.54</c:v>
                </c:pt>
                <c:pt idx="9364">
                  <c:v>11162.536</c:v>
                </c:pt>
                <c:pt idx="9365">
                  <c:v>11163.885</c:v>
                </c:pt>
                <c:pt idx="9366">
                  <c:v>11165.707</c:v>
                </c:pt>
                <c:pt idx="9367">
                  <c:v>11166.231</c:v>
                </c:pt>
                <c:pt idx="9368">
                  <c:v>11166.617</c:v>
                </c:pt>
                <c:pt idx="9369">
                  <c:v>11168.575000000001</c:v>
                </c:pt>
                <c:pt idx="9370">
                  <c:v>11169.217000000001</c:v>
                </c:pt>
                <c:pt idx="9371">
                  <c:v>11170.699000000001</c:v>
                </c:pt>
                <c:pt idx="9372">
                  <c:v>11170.92</c:v>
                </c:pt>
                <c:pt idx="9373">
                  <c:v>11171.218999999999</c:v>
                </c:pt>
                <c:pt idx="9374">
                  <c:v>11173.266</c:v>
                </c:pt>
                <c:pt idx="9375">
                  <c:v>11174.781000000001</c:v>
                </c:pt>
                <c:pt idx="9376">
                  <c:v>11175.61</c:v>
                </c:pt>
                <c:pt idx="9377">
                  <c:v>11177.955</c:v>
                </c:pt>
                <c:pt idx="9378">
                  <c:v>11178.862999999999</c:v>
                </c:pt>
                <c:pt idx="9379">
                  <c:v>11180.300999999999</c:v>
                </c:pt>
                <c:pt idx="9380">
                  <c:v>11182.646000000001</c:v>
                </c:pt>
                <c:pt idx="9381">
                  <c:v>11182.945</c:v>
                </c:pt>
                <c:pt idx="9382">
                  <c:v>11187.026</c:v>
                </c:pt>
                <c:pt idx="9383">
                  <c:v>11191.108</c:v>
                </c:pt>
                <c:pt idx="9384">
                  <c:v>11192.025</c:v>
                </c:pt>
                <c:pt idx="9385">
                  <c:v>11193.263999999999</c:v>
                </c:pt>
                <c:pt idx="9386">
                  <c:v>11194.370999999999</c:v>
                </c:pt>
                <c:pt idx="9387">
                  <c:v>11195.19</c:v>
                </c:pt>
                <c:pt idx="9388">
                  <c:v>11196.716</c:v>
                </c:pt>
                <c:pt idx="9389">
                  <c:v>11198.775</c:v>
                </c:pt>
                <c:pt idx="9390">
                  <c:v>11199.061</c:v>
                </c:pt>
                <c:pt idx="9391">
                  <c:v>11199.272999999999</c:v>
                </c:pt>
                <c:pt idx="9392">
                  <c:v>11200.691999999999</c:v>
                </c:pt>
                <c:pt idx="9393">
                  <c:v>11201.406000000001</c:v>
                </c:pt>
                <c:pt idx="9394">
                  <c:v>11203.355</c:v>
                </c:pt>
                <c:pt idx="9395">
                  <c:v>11203.751</c:v>
                </c:pt>
                <c:pt idx="9396">
                  <c:v>11204.286</c:v>
                </c:pt>
                <c:pt idx="9397">
                  <c:v>11206.096</c:v>
                </c:pt>
                <c:pt idx="9398">
                  <c:v>11207.436</c:v>
                </c:pt>
                <c:pt idx="9399">
                  <c:v>11208.44</c:v>
                </c:pt>
                <c:pt idx="9400">
                  <c:v>11209.798000000001</c:v>
                </c:pt>
                <c:pt idx="9401">
                  <c:v>11210.786</c:v>
                </c:pt>
                <c:pt idx="9402">
                  <c:v>11211.518</c:v>
                </c:pt>
                <c:pt idx="9403">
                  <c:v>11213.130999999999</c:v>
                </c:pt>
                <c:pt idx="9404">
                  <c:v>11215.308999999999</c:v>
                </c:pt>
                <c:pt idx="9405">
                  <c:v>11215.476000000001</c:v>
                </c:pt>
                <c:pt idx="9406">
                  <c:v>11215.578</c:v>
                </c:pt>
                <c:pt idx="9407">
                  <c:v>11215.6</c:v>
                </c:pt>
                <c:pt idx="9408">
                  <c:v>11216.43</c:v>
                </c:pt>
                <c:pt idx="9409">
                  <c:v>11217.821</c:v>
                </c:pt>
                <c:pt idx="9410">
                  <c:v>11219.682000000001</c:v>
                </c:pt>
                <c:pt idx="9411">
                  <c:v>11220.165999999999</c:v>
                </c:pt>
                <c:pt idx="9412">
                  <c:v>11220.82</c:v>
                </c:pt>
                <c:pt idx="9413">
                  <c:v>11222.511</c:v>
                </c:pt>
                <c:pt idx="9414">
                  <c:v>11223.763999999999</c:v>
                </c:pt>
                <c:pt idx="9415">
                  <c:v>11224.856</c:v>
                </c:pt>
                <c:pt idx="9416">
                  <c:v>11226.332</c:v>
                </c:pt>
                <c:pt idx="9417">
                  <c:v>11227.200999999999</c:v>
                </c:pt>
                <c:pt idx="9418">
                  <c:v>11227.846</c:v>
                </c:pt>
                <c:pt idx="9419">
                  <c:v>11229.546</c:v>
                </c:pt>
                <c:pt idx="9420">
                  <c:v>11231.843000000001</c:v>
                </c:pt>
                <c:pt idx="9421">
                  <c:v>11231.892</c:v>
                </c:pt>
                <c:pt idx="9422">
                  <c:v>11231.927</c:v>
                </c:pt>
                <c:pt idx="9423">
                  <c:v>11232.168</c:v>
                </c:pt>
                <c:pt idx="9424">
                  <c:v>11234.236000000001</c:v>
                </c:pt>
                <c:pt idx="9425">
                  <c:v>11236.009</c:v>
                </c:pt>
                <c:pt idx="9426">
                  <c:v>11236.581</c:v>
                </c:pt>
                <c:pt idx="9427">
                  <c:v>11237.355</c:v>
                </c:pt>
                <c:pt idx="9428">
                  <c:v>11238.927</c:v>
                </c:pt>
                <c:pt idx="9429">
                  <c:v>11240.091</c:v>
                </c:pt>
                <c:pt idx="9430">
                  <c:v>11241.272000000001</c:v>
                </c:pt>
                <c:pt idx="9431">
                  <c:v>11242.865</c:v>
                </c:pt>
                <c:pt idx="9432">
                  <c:v>11243.616</c:v>
                </c:pt>
                <c:pt idx="9433">
                  <c:v>11244.173000000001</c:v>
                </c:pt>
                <c:pt idx="9434">
                  <c:v>11245.962</c:v>
                </c:pt>
                <c:pt idx="9435">
                  <c:v>11247.905000000001</c:v>
                </c:pt>
                <c:pt idx="9436">
                  <c:v>11248.254999999999</c:v>
                </c:pt>
                <c:pt idx="9437">
                  <c:v>11248.307000000001</c:v>
                </c:pt>
                <c:pt idx="9438">
                  <c:v>11248.377</c:v>
                </c:pt>
                <c:pt idx="9439">
                  <c:v>11250.651</c:v>
                </c:pt>
                <c:pt idx="9440">
                  <c:v>11252.335999999999</c:v>
                </c:pt>
                <c:pt idx="9441">
                  <c:v>11252.995999999999</c:v>
                </c:pt>
                <c:pt idx="9442">
                  <c:v>11253.888000000001</c:v>
                </c:pt>
                <c:pt idx="9443">
                  <c:v>11256.418</c:v>
                </c:pt>
                <c:pt idx="9444">
                  <c:v>11257.687</c:v>
                </c:pt>
                <c:pt idx="9445">
                  <c:v>11259.398999999999</c:v>
                </c:pt>
                <c:pt idx="9446">
                  <c:v>11260.031000000001</c:v>
                </c:pt>
                <c:pt idx="9447">
                  <c:v>11260.5</c:v>
                </c:pt>
                <c:pt idx="9448">
                  <c:v>11263.643</c:v>
                </c:pt>
                <c:pt idx="9449">
                  <c:v>11264.582</c:v>
                </c:pt>
                <c:pt idx="9450">
                  <c:v>11264.722</c:v>
                </c:pt>
                <c:pt idx="9451">
                  <c:v>11264.91</c:v>
                </c:pt>
                <c:pt idx="9452">
                  <c:v>11267.066000000001</c:v>
                </c:pt>
                <c:pt idx="9453">
                  <c:v>11268.664000000001</c:v>
                </c:pt>
                <c:pt idx="9454">
                  <c:v>11269.412</c:v>
                </c:pt>
                <c:pt idx="9455">
                  <c:v>11270.422</c:v>
                </c:pt>
                <c:pt idx="9456">
                  <c:v>11271.757</c:v>
                </c:pt>
                <c:pt idx="9457">
                  <c:v>11272.745000000001</c:v>
                </c:pt>
                <c:pt idx="9458">
                  <c:v>11274.102000000001</c:v>
                </c:pt>
                <c:pt idx="9459">
                  <c:v>11275.933999999999</c:v>
                </c:pt>
                <c:pt idx="9460">
                  <c:v>11276.447</c:v>
                </c:pt>
                <c:pt idx="9461">
                  <c:v>11276.826999999999</c:v>
                </c:pt>
                <c:pt idx="9462">
                  <c:v>11278.791999999999</c:v>
                </c:pt>
                <c:pt idx="9463">
                  <c:v>11279.311</c:v>
                </c:pt>
                <c:pt idx="9464">
                  <c:v>11279.380999999999</c:v>
                </c:pt>
                <c:pt idx="9465">
                  <c:v>11280.648999999999</c:v>
                </c:pt>
                <c:pt idx="9466">
                  <c:v>11281.022999999999</c:v>
                </c:pt>
                <c:pt idx="9467">
                  <c:v>11281.22</c:v>
                </c:pt>
                <c:pt idx="9468">
                  <c:v>11281.623</c:v>
                </c:pt>
                <c:pt idx="9469">
                  <c:v>11283.504000000001</c:v>
                </c:pt>
                <c:pt idx="9470">
                  <c:v>11285.173000000001</c:v>
                </c:pt>
                <c:pt idx="9471">
                  <c:v>11285.868</c:v>
                </c:pt>
                <c:pt idx="9472">
                  <c:v>11286.9</c:v>
                </c:pt>
                <c:pt idx="9473">
                  <c:v>11288.231</c:v>
                </c:pt>
                <c:pt idx="9474">
                  <c:v>11289.126</c:v>
                </c:pt>
                <c:pt idx="9475">
                  <c:v>11290.594999999999</c:v>
                </c:pt>
                <c:pt idx="9476">
                  <c:v>11292.778</c:v>
                </c:pt>
                <c:pt idx="9477">
                  <c:v>11292.958000000001</c:v>
                </c:pt>
                <c:pt idx="9478">
                  <c:v>11293.697</c:v>
                </c:pt>
                <c:pt idx="9479">
                  <c:v>11295.321</c:v>
                </c:pt>
                <c:pt idx="9480">
                  <c:v>11298.655000000001</c:v>
                </c:pt>
                <c:pt idx="9481">
                  <c:v>11300.049000000001</c:v>
                </c:pt>
                <c:pt idx="9482">
                  <c:v>11300.985000000001</c:v>
                </c:pt>
                <c:pt idx="9483">
                  <c:v>11302.412</c:v>
                </c:pt>
                <c:pt idx="9484">
                  <c:v>11304.532999999999</c:v>
                </c:pt>
                <c:pt idx="9485">
                  <c:v>11304.775</c:v>
                </c:pt>
                <c:pt idx="9486">
                  <c:v>11304.939</c:v>
                </c:pt>
                <c:pt idx="9487">
                  <c:v>11305.771000000001</c:v>
                </c:pt>
                <c:pt idx="9488">
                  <c:v>11308.892</c:v>
                </c:pt>
                <c:pt idx="9489">
                  <c:v>11309.502</c:v>
                </c:pt>
                <c:pt idx="9490">
                  <c:v>11310.41</c:v>
                </c:pt>
                <c:pt idx="9491">
                  <c:v>11311.865</c:v>
                </c:pt>
                <c:pt idx="9492">
                  <c:v>11312.844999999999</c:v>
                </c:pt>
                <c:pt idx="9493">
                  <c:v>11314.23</c:v>
                </c:pt>
                <c:pt idx="9494">
                  <c:v>11316.287</c:v>
                </c:pt>
                <c:pt idx="9495">
                  <c:v>11316.593000000001</c:v>
                </c:pt>
                <c:pt idx="9496">
                  <c:v>11316.798000000001</c:v>
                </c:pt>
                <c:pt idx="9497">
                  <c:v>11318.956</c:v>
                </c:pt>
                <c:pt idx="9498">
                  <c:v>11320.751</c:v>
                </c:pt>
                <c:pt idx="9499">
                  <c:v>11321.319</c:v>
                </c:pt>
                <c:pt idx="9500">
                  <c:v>11323.683000000001</c:v>
                </c:pt>
                <c:pt idx="9501">
                  <c:v>11324.704</c:v>
                </c:pt>
                <c:pt idx="9502">
                  <c:v>11326.046</c:v>
                </c:pt>
                <c:pt idx="9503">
                  <c:v>11328.041999999999</c:v>
                </c:pt>
                <c:pt idx="9504">
                  <c:v>11328.41</c:v>
                </c:pt>
                <c:pt idx="9505">
                  <c:v>11328.656999999999</c:v>
                </c:pt>
                <c:pt idx="9506">
                  <c:v>11330.772999999999</c:v>
                </c:pt>
                <c:pt idx="9507">
                  <c:v>11332.61</c:v>
                </c:pt>
                <c:pt idx="9508">
                  <c:v>11333.137000000001</c:v>
                </c:pt>
                <c:pt idx="9509">
                  <c:v>11333.92</c:v>
                </c:pt>
                <c:pt idx="9510">
                  <c:v>11335.5</c:v>
                </c:pt>
                <c:pt idx="9511">
                  <c:v>11336.564</c:v>
                </c:pt>
                <c:pt idx="9512">
                  <c:v>11337.862999999999</c:v>
                </c:pt>
                <c:pt idx="9513">
                  <c:v>11339.797</c:v>
                </c:pt>
                <c:pt idx="9514">
                  <c:v>11340.227000000001</c:v>
                </c:pt>
                <c:pt idx="9515">
                  <c:v>11340.516</c:v>
                </c:pt>
                <c:pt idx="9516">
                  <c:v>11341.993</c:v>
                </c:pt>
                <c:pt idx="9517">
                  <c:v>11342.094999999999</c:v>
                </c:pt>
                <c:pt idx="9518">
                  <c:v>11342.591</c:v>
                </c:pt>
                <c:pt idx="9519">
                  <c:v>11344.468999999999</c:v>
                </c:pt>
                <c:pt idx="9520">
                  <c:v>11344.954</c:v>
                </c:pt>
                <c:pt idx="9521">
                  <c:v>11347.316999999999</c:v>
                </c:pt>
                <c:pt idx="9522">
                  <c:v>11348.422</c:v>
                </c:pt>
                <c:pt idx="9523">
                  <c:v>11351.552</c:v>
                </c:pt>
                <c:pt idx="9524">
                  <c:v>11352.044</c:v>
                </c:pt>
                <c:pt idx="9525">
                  <c:v>11352.375</c:v>
                </c:pt>
                <c:pt idx="9526">
                  <c:v>11354.066999999999</c:v>
                </c:pt>
                <c:pt idx="9527">
                  <c:v>11354.406999999999</c:v>
                </c:pt>
                <c:pt idx="9528">
                  <c:v>11356.328</c:v>
                </c:pt>
                <c:pt idx="9529">
                  <c:v>11356.772000000001</c:v>
                </c:pt>
                <c:pt idx="9530">
                  <c:v>11357.429</c:v>
                </c:pt>
                <c:pt idx="9531">
                  <c:v>11359.135</c:v>
                </c:pt>
                <c:pt idx="9532">
                  <c:v>11360.281000000001</c:v>
                </c:pt>
                <c:pt idx="9533">
                  <c:v>11361.498</c:v>
                </c:pt>
                <c:pt idx="9534">
                  <c:v>11363.307000000001</c:v>
                </c:pt>
                <c:pt idx="9535">
                  <c:v>11363.861000000001</c:v>
                </c:pt>
                <c:pt idx="9536">
                  <c:v>11364.234</c:v>
                </c:pt>
                <c:pt idx="9537">
                  <c:v>11366.142</c:v>
                </c:pt>
                <c:pt idx="9538">
                  <c:v>11366.225</c:v>
                </c:pt>
                <c:pt idx="9539">
                  <c:v>11368.588</c:v>
                </c:pt>
                <c:pt idx="9540">
                  <c:v>11369.183999999999</c:v>
                </c:pt>
                <c:pt idx="9541">
                  <c:v>11370.951999999999</c:v>
                </c:pt>
                <c:pt idx="9542">
                  <c:v>11371.358</c:v>
                </c:pt>
                <c:pt idx="9543">
                  <c:v>11373.326999999999</c:v>
                </c:pt>
                <c:pt idx="9544">
                  <c:v>11373.800999999999</c:v>
                </c:pt>
                <c:pt idx="9545">
                  <c:v>11375.706</c:v>
                </c:pt>
                <c:pt idx="9546">
                  <c:v>11375.885</c:v>
                </c:pt>
                <c:pt idx="9547">
                  <c:v>11377.678</c:v>
                </c:pt>
                <c:pt idx="9548">
                  <c:v>11378.084000000001</c:v>
                </c:pt>
                <c:pt idx="9549">
                  <c:v>11378.731</c:v>
                </c:pt>
                <c:pt idx="9550">
                  <c:v>11380.463</c:v>
                </c:pt>
                <c:pt idx="9551">
                  <c:v>11381.555</c:v>
                </c:pt>
                <c:pt idx="9552">
                  <c:v>11382.841</c:v>
                </c:pt>
                <c:pt idx="9553">
                  <c:v>11384.884</c:v>
                </c:pt>
                <c:pt idx="9554">
                  <c:v>11385.431</c:v>
                </c:pt>
                <c:pt idx="9555">
                  <c:v>11386.361999999999</c:v>
                </c:pt>
                <c:pt idx="9556">
                  <c:v>11387.598</c:v>
                </c:pt>
                <c:pt idx="9557">
                  <c:v>11389.308000000001</c:v>
                </c:pt>
                <c:pt idx="9558">
                  <c:v>11389.977000000001</c:v>
                </c:pt>
                <c:pt idx="9559">
                  <c:v>11393.184999999999</c:v>
                </c:pt>
                <c:pt idx="9560">
                  <c:v>11394.733</c:v>
                </c:pt>
                <c:pt idx="9561">
                  <c:v>11396.841</c:v>
                </c:pt>
                <c:pt idx="9562">
                  <c:v>11397.062</c:v>
                </c:pt>
                <c:pt idx="9563">
                  <c:v>11397.111999999999</c:v>
                </c:pt>
                <c:pt idx="9564">
                  <c:v>11397.191000000001</c:v>
                </c:pt>
                <c:pt idx="9565">
                  <c:v>11399.429</c:v>
                </c:pt>
                <c:pt idx="9566">
                  <c:v>11399.49</c:v>
                </c:pt>
                <c:pt idx="9567">
                  <c:v>11400.939</c:v>
                </c:pt>
                <c:pt idx="9568">
                  <c:v>11401.869000000001</c:v>
                </c:pt>
                <c:pt idx="9569">
                  <c:v>11403.346</c:v>
                </c:pt>
                <c:pt idx="9570">
                  <c:v>11404.246999999999</c:v>
                </c:pt>
                <c:pt idx="9571">
                  <c:v>11404.815000000001</c:v>
                </c:pt>
                <c:pt idx="9572">
                  <c:v>11406.626</c:v>
                </c:pt>
                <c:pt idx="9573">
                  <c:v>11408.691999999999</c:v>
                </c:pt>
                <c:pt idx="9574">
                  <c:v>11409.004000000001</c:v>
                </c:pt>
                <c:pt idx="9575">
                  <c:v>11409.499</c:v>
                </c:pt>
                <c:pt idx="9576">
                  <c:v>11411.383</c:v>
                </c:pt>
                <c:pt idx="9577">
                  <c:v>11412.569</c:v>
                </c:pt>
                <c:pt idx="9578">
                  <c:v>11413.761</c:v>
                </c:pt>
                <c:pt idx="9579">
                  <c:v>11415.653</c:v>
                </c:pt>
                <c:pt idx="9580">
                  <c:v>11416.14</c:v>
                </c:pt>
                <c:pt idx="9581">
                  <c:v>11416.446</c:v>
                </c:pt>
                <c:pt idx="9582">
                  <c:v>11417.796</c:v>
                </c:pt>
                <c:pt idx="9583">
                  <c:v>11418.518</c:v>
                </c:pt>
                <c:pt idx="9584">
                  <c:v>11420.322</c:v>
                </c:pt>
                <c:pt idx="9585">
                  <c:v>11420.897000000001</c:v>
                </c:pt>
                <c:pt idx="9586">
                  <c:v>11421.807000000001</c:v>
                </c:pt>
                <c:pt idx="9587">
                  <c:v>11423.273999999999</c:v>
                </c:pt>
                <c:pt idx="9588">
                  <c:v>11424.199000000001</c:v>
                </c:pt>
                <c:pt idx="9589">
                  <c:v>11425.653</c:v>
                </c:pt>
                <c:pt idx="9590">
                  <c:v>11427.96</c:v>
                </c:pt>
                <c:pt idx="9591">
                  <c:v>11428.031000000001</c:v>
                </c:pt>
                <c:pt idx="9592">
                  <c:v>11428.075999999999</c:v>
                </c:pt>
                <c:pt idx="9593">
                  <c:v>11428.272999999999</c:v>
                </c:pt>
                <c:pt idx="9594">
                  <c:v>11430.41</c:v>
                </c:pt>
                <c:pt idx="9595">
                  <c:v>11431.953</c:v>
                </c:pt>
                <c:pt idx="9596">
                  <c:v>11432.788</c:v>
                </c:pt>
                <c:pt idx="9597">
                  <c:v>11434.114</c:v>
                </c:pt>
                <c:pt idx="9598">
                  <c:v>11435.166999999999</c:v>
                </c:pt>
                <c:pt idx="9599">
                  <c:v>11435.83</c:v>
                </c:pt>
                <c:pt idx="9600">
                  <c:v>11437.545</c:v>
                </c:pt>
                <c:pt idx="9601">
                  <c:v>11443.584000000001</c:v>
                </c:pt>
                <c:pt idx="9602">
                  <c:v>11443.874</c:v>
                </c:pt>
                <c:pt idx="9603">
                  <c:v>11444.826999999999</c:v>
                </c:pt>
                <c:pt idx="9604">
                  <c:v>11445.973</c:v>
                </c:pt>
                <c:pt idx="9605">
                  <c:v>11446.960999999999</c:v>
                </c:pt>
                <c:pt idx="9606">
                  <c:v>11450.078</c:v>
                </c:pt>
                <c:pt idx="9607">
                  <c:v>11450.449000000001</c:v>
                </c:pt>
                <c:pt idx="9608">
                  <c:v>11451.255999999999</c:v>
                </c:pt>
                <c:pt idx="9609">
                  <c:v>11453.261</c:v>
                </c:pt>
                <c:pt idx="9610">
                  <c:v>11454.183999999999</c:v>
                </c:pt>
                <c:pt idx="9611">
                  <c:v>11454.815000000001</c:v>
                </c:pt>
                <c:pt idx="9612">
                  <c:v>11456.071</c:v>
                </c:pt>
                <c:pt idx="9613">
                  <c:v>11456.973</c:v>
                </c:pt>
                <c:pt idx="9614">
                  <c:v>11458.289000000001</c:v>
                </c:pt>
                <c:pt idx="9615">
                  <c:v>11458.883</c:v>
                </c:pt>
                <c:pt idx="9616">
                  <c:v>11460.31</c:v>
                </c:pt>
                <c:pt idx="9617">
                  <c:v>11461.692999999999</c:v>
                </c:pt>
                <c:pt idx="9618">
                  <c:v>11462.394</c:v>
                </c:pt>
                <c:pt idx="9619">
                  <c:v>11463.647000000001</c:v>
                </c:pt>
                <c:pt idx="9620">
                  <c:v>11464.504999999999</c:v>
                </c:pt>
                <c:pt idx="9621">
                  <c:v>11466.983</c:v>
                </c:pt>
                <c:pt idx="9622">
                  <c:v>11467.315000000001</c:v>
                </c:pt>
                <c:pt idx="9623">
                  <c:v>11470.127</c:v>
                </c:pt>
                <c:pt idx="9624">
                  <c:v>11470.321</c:v>
                </c:pt>
                <c:pt idx="9625">
                  <c:v>11470.605</c:v>
                </c:pt>
                <c:pt idx="9626">
                  <c:v>11472.938</c:v>
                </c:pt>
                <c:pt idx="9627">
                  <c:v>11473.657999999999</c:v>
                </c:pt>
                <c:pt idx="9628">
                  <c:v>11474.71</c:v>
                </c:pt>
                <c:pt idx="9629">
                  <c:v>11476.995000000001</c:v>
                </c:pt>
                <c:pt idx="9630">
                  <c:v>11478.56</c:v>
                </c:pt>
                <c:pt idx="9631">
                  <c:v>11478.815000000001</c:v>
                </c:pt>
                <c:pt idx="9632">
                  <c:v>11480.332</c:v>
                </c:pt>
                <c:pt idx="9633">
                  <c:v>11481.370999999999</c:v>
                </c:pt>
                <c:pt idx="9634">
                  <c:v>11482.921</c:v>
                </c:pt>
                <c:pt idx="9635">
                  <c:v>11483.67</c:v>
                </c:pt>
                <c:pt idx="9636">
                  <c:v>11484.182000000001</c:v>
                </c:pt>
                <c:pt idx="9637">
                  <c:v>11486.92</c:v>
                </c:pt>
                <c:pt idx="9638">
                  <c:v>11486.993</c:v>
                </c:pt>
                <c:pt idx="9639">
                  <c:v>11487.007</c:v>
                </c:pt>
                <c:pt idx="9640">
                  <c:v>11487.026</c:v>
                </c:pt>
                <c:pt idx="9641">
                  <c:v>11489.804</c:v>
                </c:pt>
                <c:pt idx="9642">
                  <c:v>11490.343999999999</c:v>
                </c:pt>
                <c:pt idx="9643">
                  <c:v>11491.132</c:v>
                </c:pt>
                <c:pt idx="9644">
                  <c:v>11492.615</c:v>
                </c:pt>
                <c:pt idx="9645">
                  <c:v>11493.681</c:v>
                </c:pt>
                <c:pt idx="9646">
                  <c:v>11495.425999999999</c:v>
                </c:pt>
                <c:pt idx="9647">
                  <c:v>11497.018</c:v>
                </c:pt>
                <c:pt idx="9648">
                  <c:v>11498.236999999999</c:v>
                </c:pt>
                <c:pt idx="9649">
                  <c:v>11499.343000000001</c:v>
                </c:pt>
                <c:pt idx="9650">
                  <c:v>11500.356</c:v>
                </c:pt>
                <c:pt idx="9651">
                  <c:v>11501.048000000001</c:v>
                </c:pt>
                <c:pt idx="9652">
                  <c:v>11503.448</c:v>
                </c:pt>
                <c:pt idx="9653">
                  <c:v>11503.691999999999</c:v>
                </c:pt>
                <c:pt idx="9654">
                  <c:v>11504.751</c:v>
                </c:pt>
                <c:pt idx="9655">
                  <c:v>11506.67</c:v>
                </c:pt>
                <c:pt idx="9656">
                  <c:v>11507.029</c:v>
                </c:pt>
                <c:pt idx="9657">
                  <c:v>11507.554</c:v>
                </c:pt>
                <c:pt idx="9658">
                  <c:v>11509.481</c:v>
                </c:pt>
                <c:pt idx="9659">
                  <c:v>11510.366</c:v>
                </c:pt>
                <c:pt idx="9660">
                  <c:v>11511.659</c:v>
                </c:pt>
                <c:pt idx="9661">
                  <c:v>11512.291999999999</c:v>
                </c:pt>
                <c:pt idx="9662">
                  <c:v>11513.259</c:v>
                </c:pt>
                <c:pt idx="9663">
                  <c:v>11513.703</c:v>
                </c:pt>
                <c:pt idx="9664">
                  <c:v>11515.103999999999</c:v>
                </c:pt>
                <c:pt idx="9665">
                  <c:v>11515.764999999999</c:v>
                </c:pt>
                <c:pt idx="9666">
                  <c:v>11517.040999999999</c:v>
                </c:pt>
                <c:pt idx="9667">
                  <c:v>11517.914000000001</c:v>
                </c:pt>
                <c:pt idx="9668">
                  <c:v>11519.87</c:v>
                </c:pt>
                <c:pt idx="9669">
                  <c:v>11520.726000000001</c:v>
                </c:pt>
                <c:pt idx="9670">
                  <c:v>11522.583000000001</c:v>
                </c:pt>
                <c:pt idx="9671">
                  <c:v>11523.536</c:v>
                </c:pt>
                <c:pt idx="9672">
                  <c:v>11523.715</c:v>
                </c:pt>
                <c:pt idx="9673">
                  <c:v>11526.348</c:v>
                </c:pt>
                <c:pt idx="9674">
                  <c:v>11528.081</c:v>
                </c:pt>
                <c:pt idx="9675">
                  <c:v>11530.388999999999</c:v>
                </c:pt>
                <c:pt idx="9676">
                  <c:v>11531.97</c:v>
                </c:pt>
                <c:pt idx="9677">
                  <c:v>11532.187</c:v>
                </c:pt>
                <c:pt idx="9678">
                  <c:v>11533.727000000001</c:v>
                </c:pt>
                <c:pt idx="9679">
                  <c:v>11534.78</c:v>
                </c:pt>
                <c:pt idx="9680">
                  <c:v>11536.291999999999</c:v>
                </c:pt>
                <c:pt idx="9681">
                  <c:v>11537.592000000001</c:v>
                </c:pt>
                <c:pt idx="9682">
                  <c:v>11540.397999999999</c:v>
                </c:pt>
                <c:pt idx="9683">
                  <c:v>11540.415000000001</c:v>
                </c:pt>
                <c:pt idx="9684">
                  <c:v>11543.214</c:v>
                </c:pt>
                <c:pt idx="9685">
                  <c:v>11543.736999999999</c:v>
                </c:pt>
                <c:pt idx="9686">
                  <c:v>11544.503000000001</c:v>
                </c:pt>
                <c:pt idx="9687">
                  <c:v>11546.023999999999</c:v>
                </c:pt>
                <c:pt idx="9688">
                  <c:v>11547.074000000001</c:v>
                </c:pt>
                <c:pt idx="9689">
                  <c:v>11548.607</c:v>
                </c:pt>
                <c:pt idx="9690">
                  <c:v>11548.835999999999</c:v>
                </c:pt>
                <c:pt idx="9691">
                  <c:v>11550.412</c:v>
                </c:pt>
                <c:pt idx="9692">
                  <c:v>11552.713</c:v>
                </c:pt>
                <c:pt idx="9693">
                  <c:v>11557.269</c:v>
                </c:pt>
                <c:pt idx="9694">
                  <c:v>11560.08</c:v>
                </c:pt>
                <c:pt idx="9695">
                  <c:v>11560.423000000001</c:v>
                </c:pt>
                <c:pt idx="9696">
                  <c:v>11560.924000000001</c:v>
                </c:pt>
                <c:pt idx="9697">
                  <c:v>11562.891</c:v>
                </c:pt>
                <c:pt idx="9698">
                  <c:v>11563.76</c:v>
                </c:pt>
                <c:pt idx="9699">
                  <c:v>11565.701999999999</c:v>
                </c:pt>
                <c:pt idx="9700">
                  <c:v>11567.098</c:v>
                </c:pt>
                <c:pt idx="9701">
                  <c:v>11568.513000000001</c:v>
                </c:pt>
                <c:pt idx="9702">
                  <c:v>11569.135</c:v>
                </c:pt>
                <c:pt idx="9703">
                  <c:v>11569.291999999999</c:v>
                </c:pt>
                <c:pt idx="9704">
                  <c:v>11571.324000000001</c:v>
                </c:pt>
                <c:pt idx="9705">
                  <c:v>11572.132</c:v>
                </c:pt>
                <c:pt idx="9706">
                  <c:v>11573.772000000001</c:v>
                </c:pt>
                <c:pt idx="9707">
                  <c:v>11574.135</c:v>
                </c:pt>
                <c:pt idx="9708">
                  <c:v>11575.477999999999</c:v>
                </c:pt>
                <c:pt idx="9709">
                  <c:v>11576.062</c:v>
                </c:pt>
                <c:pt idx="9710">
                  <c:v>11576.941000000001</c:v>
                </c:pt>
                <c:pt idx="9711">
                  <c:v>11577.36</c:v>
                </c:pt>
                <c:pt idx="9712">
                  <c:v>11579.742</c:v>
                </c:pt>
                <c:pt idx="9713">
                  <c:v>11581.495999999999</c:v>
                </c:pt>
                <c:pt idx="9714">
                  <c:v>11582.544</c:v>
                </c:pt>
                <c:pt idx="9715">
                  <c:v>11583.790999999999</c:v>
                </c:pt>
                <c:pt idx="9716">
                  <c:v>11585.344999999999</c:v>
                </c:pt>
                <c:pt idx="9717">
                  <c:v>11585.633</c:v>
                </c:pt>
                <c:pt idx="9718">
                  <c:v>11587.130999999999</c:v>
                </c:pt>
                <c:pt idx="9719">
                  <c:v>11588.147000000001</c:v>
                </c:pt>
                <c:pt idx="9720">
                  <c:v>11589.769</c:v>
                </c:pt>
                <c:pt idx="9721">
                  <c:v>11590.472</c:v>
                </c:pt>
                <c:pt idx="9722">
                  <c:v>11590.947</c:v>
                </c:pt>
                <c:pt idx="9723">
                  <c:v>11593.421</c:v>
                </c:pt>
                <c:pt idx="9724">
                  <c:v>11593.812</c:v>
                </c:pt>
                <c:pt idx="9725">
                  <c:v>11593.905000000001</c:v>
                </c:pt>
                <c:pt idx="9726">
                  <c:v>11597.152</c:v>
                </c:pt>
                <c:pt idx="9727">
                  <c:v>11598.040999999999</c:v>
                </c:pt>
                <c:pt idx="9728">
                  <c:v>11599.352000000001</c:v>
                </c:pt>
                <c:pt idx="9729">
                  <c:v>11600.492</c:v>
                </c:pt>
                <c:pt idx="9730">
                  <c:v>11602.152</c:v>
                </c:pt>
                <c:pt idx="9731">
                  <c:v>11602.178</c:v>
                </c:pt>
                <c:pt idx="9732">
                  <c:v>11603.833000000001</c:v>
                </c:pt>
                <c:pt idx="9733">
                  <c:v>11604.954</c:v>
                </c:pt>
                <c:pt idx="9734">
                  <c:v>11607.173000000001</c:v>
                </c:pt>
                <c:pt idx="9735">
                  <c:v>11607.754999999999</c:v>
                </c:pt>
                <c:pt idx="9736">
                  <c:v>11610.45</c:v>
                </c:pt>
                <c:pt idx="9737">
                  <c:v>11610.513999999999</c:v>
                </c:pt>
                <c:pt idx="9738">
                  <c:v>11610.557000000001</c:v>
                </c:pt>
                <c:pt idx="9739">
                  <c:v>11610.78</c:v>
                </c:pt>
                <c:pt idx="9740">
                  <c:v>11613.358</c:v>
                </c:pt>
                <c:pt idx="9741">
                  <c:v>11613.853999999999</c:v>
                </c:pt>
                <c:pt idx="9742">
                  <c:v>11614.585999999999</c:v>
                </c:pt>
                <c:pt idx="9743">
                  <c:v>11616.159</c:v>
                </c:pt>
                <c:pt idx="9744">
                  <c:v>11617.194</c:v>
                </c:pt>
                <c:pt idx="9745">
                  <c:v>11618.723</c:v>
                </c:pt>
                <c:pt idx="9746">
                  <c:v>11618.960999999999</c:v>
                </c:pt>
                <c:pt idx="9747">
                  <c:v>11620.534</c:v>
                </c:pt>
                <c:pt idx="9748">
                  <c:v>11621.762000000001</c:v>
                </c:pt>
                <c:pt idx="9749">
                  <c:v>11624.564</c:v>
                </c:pt>
                <c:pt idx="9750">
                  <c:v>11626.751</c:v>
                </c:pt>
                <c:pt idx="9751">
                  <c:v>11626.995000000001</c:v>
                </c:pt>
                <c:pt idx="9752">
                  <c:v>11627.215</c:v>
                </c:pt>
                <c:pt idx="9753">
                  <c:v>11628.14</c:v>
                </c:pt>
                <c:pt idx="9754">
                  <c:v>11630.165999999999</c:v>
                </c:pt>
                <c:pt idx="9755">
                  <c:v>11630.556</c:v>
                </c:pt>
                <c:pt idx="9756">
                  <c:v>11631.130999999999</c:v>
                </c:pt>
                <c:pt idx="9757">
                  <c:v>11632.967000000001</c:v>
                </c:pt>
                <c:pt idx="9758">
                  <c:v>11633.896000000001</c:v>
                </c:pt>
                <c:pt idx="9759">
                  <c:v>11635.268</c:v>
                </c:pt>
                <c:pt idx="9760">
                  <c:v>11635.769</c:v>
                </c:pt>
                <c:pt idx="9761">
                  <c:v>11637.236000000001</c:v>
                </c:pt>
                <c:pt idx="9762">
                  <c:v>11638.569</c:v>
                </c:pt>
                <c:pt idx="9763">
                  <c:v>11639.403</c:v>
                </c:pt>
                <c:pt idx="9764">
                  <c:v>11640.575999999999</c:v>
                </c:pt>
                <c:pt idx="9765">
                  <c:v>11641.370999999999</c:v>
                </c:pt>
                <c:pt idx="9766">
                  <c:v>11643.54</c:v>
                </c:pt>
                <c:pt idx="9767">
                  <c:v>11643.916999999999</c:v>
                </c:pt>
                <c:pt idx="9768">
                  <c:v>11644.172</c:v>
                </c:pt>
                <c:pt idx="9769">
                  <c:v>11645.499</c:v>
                </c:pt>
                <c:pt idx="9770">
                  <c:v>11646.974</c:v>
                </c:pt>
                <c:pt idx="9771">
                  <c:v>11647.257</c:v>
                </c:pt>
                <c:pt idx="9772">
                  <c:v>11647.675999999999</c:v>
                </c:pt>
                <c:pt idx="9773">
                  <c:v>11649.773999999999</c:v>
                </c:pt>
                <c:pt idx="9774">
                  <c:v>11650.598</c:v>
                </c:pt>
                <c:pt idx="9775">
                  <c:v>11651.813</c:v>
                </c:pt>
                <c:pt idx="9776">
                  <c:v>11652.575999999999</c:v>
                </c:pt>
                <c:pt idx="9777">
                  <c:v>11653.938</c:v>
                </c:pt>
                <c:pt idx="9778">
                  <c:v>11655.378000000001</c:v>
                </c:pt>
                <c:pt idx="9779">
                  <c:v>11655.948</c:v>
                </c:pt>
                <c:pt idx="9780">
                  <c:v>11657.278</c:v>
                </c:pt>
                <c:pt idx="9781">
                  <c:v>11658.179</c:v>
                </c:pt>
                <c:pt idx="9782">
                  <c:v>11660.084999999999</c:v>
                </c:pt>
                <c:pt idx="9783">
                  <c:v>11660.618</c:v>
                </c:pt>
                <c:pt idx="9784">
                  <c:v>11663.959000000001</c:v>
                </c:pt>
                <c:pt idx="9785">
                  <c:v>11664.221</c:v>
                </c:pt>
                <c:pt idx="9786">
                  <c:v>11666.583000000001</c:v>
                </c:pt>
                <c:pt idx="9787">
                  <c:v>11667.3</c:v>
                </c:pt>
                <c:pt idx="9788">
                  <c:v>11668.357</c:v>
                </c:pt>
                <c:pt idx="9789">
                  <c:v>11670.64</c:v>
                </c:pt>
                <c:pt idx="9790">
                  <c:v>11672.494000000001</c:v>
                </c:pt>
                <c:pt idx="9791">
                  <c:v>11674.986000000001</c:v>
                </c:pt>
                <c:pt idx="9792">
                  <c:v>11677.32</c:v>
                </c:pt>
                <c:pt idx="9793">
                  <c:v>11680.218000000001</c:v>
                </c:pt>
                <c:pt idx="9794">
                  <c:v>11680.589</c:v>
                </c:pt>
                <c:pt idx="9795">
                  <c:v>11680.661</c:v>
                </c:pt>
                <c:pt idx="9796">
                  <c:v>11680.767</c:v>
                </c:pt>
                <c:pt idx="9797">
                  <c:v>11681.385</c:v>
                </c:pt>
                <c:pt idx="9798">
                  <c:v>11683.391</c:v>
                </c:pt>
                <c:pt idx="9799">
                  <c:v>11684.001</c:v>
                </c:pt>
                <c:pt idx="9800">
                  <c:v>11684.902</c:v>
                </c:pt>
                <c:pt idx="9801">
                  <c:v>11686.191000000001</c:v>
                </c:pt>
                <c:pt idx="9802">
                  <c:v>11687.342000000001</c:v>
                </c:pt>
                <c:pt idx="9803">
                  <c:v>11687.846</c:v>
                </c:pt>
                <c:pt idx="9804">
                  <c:v>11688.556</c:v>
                </c:pt>
                <c:pt idx="9805">
                  <c:v>11690.682000000001</c:v>
                </c:pt>
                <c:pt idx="9806">
                  <c:v>11690.93</c:v>
                </c:pt>
                <c:pt idx="9807">
                  <c:v>11691.018</c:v>
                </c:pt>
                <c:pt idx="9808">
                  <c:v>11693.478999999999</c:v>
                </c:pt>
                <c:pt idx="9809">
                  <c:v>11694.562</c:v>
                </c:pt>
                <c:pt idx="9810">
                  <c:v>11695.94</c:v>
                </c:pt>
                <c:pt idx="9811">
                  <c:v>11697.607</c:v>
                </c:pt>
                <c:pt idx="9812">
                  <c:v>11698.192999999999</c:v>
                </c:pt>
                <c:pt idx="9813">
                  <c:v>11698.402</c:v>
                </c:pt>
                <c:pt idx="9814">
                  <c:v>11698.841</c:v>
                </c:pt>
                <c:pt idx="9815">
                  <c:v>11700.862999999999</c:v>
                </c:pt>
                <c:pt idx="9816">
                  <c:v>11701.825999999999</c:v>
                </c:pt>
                <c:pt idx="9817">
                  <c:v>11703.325000000001</c:v>
                </c:pt>
                <c:pt idx="9818">
                  <c:v>11704.532999999999</c:v>
                </c:pt>
                <c:pt idx="9819">
                  <c:v>11705.458000000001</c:v>
                </c:pt>
                <c:pt idx="9820">
                  <c:v>11706.478999999999</c:v>
                </c:pt>
                <c:pt idx="9821">
                  <c:v>11709.09</c:v>
                </c:pt>
                <c:pt idx="9822">
                  <c:v>11712.723</c:v>
                </c:pt>
                <c:pt idx="9823">
                  <c:v>11713.172</c:v>
                </c:pt>
                <c:pt idx="9824">
                  <c:v>11714.116</c:v>
                </c:pt>
                <c:pt idx="9825">
                  <c:v>11715.633</c:v>
                </c:pt>
                <c:pt idx="9826">
                  <c:v>11716.355</c:v>
                </c:pt>
                <c:pt idx="9827">
                  <c:v>11718.094999999999</c:v>
                </c:pt>
                <c:pt idx="9828">
                  <c:v>11718.384</c:v>
                </c:pt>
                <c:pt idx="9829">
                  <c:v>11719.986000000001</c:v>
                </c:pt>
                <c:pt idx="9830">
                  <c:v>11720.557000000001</c:v>
                </c:pt>
                <c:pt idx="9831">
                  <c:v>11721.754999999999</c:v>
                </c:pt>
                <c:pt idx="9832">
                  <c:v>11723.018</c:v>
                </c:pt>
                <c:pt idx="9833">
                  <c:v>11725.31</c:v>
                </c:pt>
                <c:pt idx="9834">
                  <c:v>11725.48</c:v>
                </c:pt>
                <c:pt idx="9835">
                  <c:v>11727.251</c:v>
                </c:pt>
                <c:pt idx="9836">
                  <c:v>11727.941000000001</c:v>
                </c:pt>
                <c:pt idx="9837">
                  <c:v>11729.393</c:v>
                </c:pt>
                <c:pt idx="9838">
                  <c:v>11730.402</c:v>
                </c:pt>
                <c:pt idx="9839">
                  <c:v>11730.883</c:v>
                </c:pt>
                <c:pt idx="9840">
                  <c:v>11732.234</c:v>
                </c:pt>
                <c:pt idx="9841">
                  <c:v>11732.864</c:v>
                </c:pt>
                <c:pt idx="9842">
                  <c:v>11734.516</c:v>
                </c:pt>
                <c:pt idx="9843">
                  <c:v>11735.325999999999</c:v>
                </c:pt>
                <c:pt idx="9844">
                  <c:v>11736.808999999999</c:v>
                </c:pt>
                <c:pt idx="9845">
                  <c:v>11737.03</c:v>
                </c:pt>
                <c:pt idx="9846">
                  <c:v>11737.787</c:v>
                </c:pt>
                <c:pt idx="9847">
                  <c:v>11739.16</c:v>
                </c:pt>
                <c:pt idx="9848">
                  <c:v>11741.779</c:v>
                </c:pt>
                <c:pt idx="9849">
                  <c:v>11742.710999999999</c:v>
                </c:pt>
                <c:pt idx="9850">
                  <c:v>11745.172</c:v>
                </c:pt>
                <c:pt idx="9851">
                  <c:v>11746.085999999999</c:v>
                </c:pt>
                <c:pt idx="9852">
                  <c:v>11747.634</c:v>
                </c:pt>
                <c:pt idx="9853">
                  <c:v>11749.044</c:v>
                </c:pt>
                <c:pt idx="9854">
                  <c:v>11750.096</c:v>
                </c:pt>
                <c:pt idx="9855">
                  <c:v>11752.307000000001</c:v>
                </c:pt>
                <c:pt idx="9856">
                  <c:v>11752.557000000001</c:v>
                </c:pt>
                <c:pt idx="9857">
                  <c:v>11752.675999999999</c:v>
                </c:pt>
                <c:pt idx="9858">
                  <c:v>11753.012000000001</c:v>
                </c:pt>
                <c:pt idx="9859">
                  <c:v>11755.019</c:v>
                </c:pt>
                <c:pt idx="9860">
                  <c:v>11756.308999999999</c:v>
                </c:pt>
                <c:pt idx="9861">
                  <c:v>11757.481</c:v>
                </c:pt>
                <c:pt idx="9862">
                  <c:v>11759.937</c:v>
                </c:pt>
                <c:pt idx="9863">
                  <c:v>11762.403</c:v>
                </c:pt>
                <c:pt idx="9864">
                  <c:v>11763.572</c:v>
                </c:pt>
                <c:pt idx="9865">
                  <c:v>11764.865</c:v>
                </c:pt>
                <c:pt idx="9866">
                  <c:v>11766.861999999999</c:v>
                </c:pt>
                <c:pt idx="9867">
                  <c:v>11767.205</c:v>
                </c:pt>
                <c:pt idx="9868">
                  <c:v>11770.837</c:v>
                </c:pt>
                <c:pt idx="9869">
                  <c:v>11772.25</c:v>
                </c:pt>
                <c:pt idx="9870">
                  <c:v>11773.788</c:v>
                </c:pt>
                <c:pt idx="9871">
                  <c:v>11774.468999999999</c:v>
                </c:pt>
                <c:pt idx="9872">
                  <c:v>11774.710999999999</c:v>
                </c:pt>
                <c:pt idx="9873">
                  <c:v>11775.221</c:v>
                </c:pt>
                <c:pt idx="9874">
                  <c:v>11777.173000000001</c:v>
                </c:pt>
                <c:pt idx="9875">
                  <c:v>11779.635</c:v>
                </c:pt>
                <c:pt idx="9876">
                  <c:v>11780.713</c:v>
                </c:pt>
                <c:pt idx="9877">
                  <c:v>11781.733</c:v>
                </c:pt>
                <c:pt idx="9878">
                  <c:v>11782.096</c:v>
                </c:pt>
                <c:pt idx="9879">
                  <c:v>11782.858</c:v>
                </c:pt>
                <c:pt idx="9880">
                  <c:v>11785.365</c:v>
                </c:pt>
                <c:pt idx="9881">
                  <c:v>11787.02</c:v>
                </c:pt>
                <c:pt idx="9882">
                  <c:v>11787.638999999999</c:v>
                </c:pt>
                <c:pt idx="9883">
                  <c:v>11788.998</c:v>
                </c:pt>
                <c:pt idx="9884">
                  <c:v>11789.481</c:v>
                </c:pt>
                <c:pt idx="9885">
                  <c:v>11789.855</c:v>
                </c:pt>
                <c:pt idx="9886">
                  <c:v>11790.496999999999</c:v>
                </c:pt>
                <c:pt idx="9887">
                  <c:v>11791.941999999999</c:v>
                </c:pt>
                <c:pt idx="9888">
                  <c:v>11793.355</c:v>
                </c:pt>
                <c:pt idx="9889">
                  <c:v>11794.396000000001</c:v>
                </c:pt>
                <c:pt idx="9890">
                  <c:v>11794.902</c:v>
                </c:pt>
                <c:pt idx="9891">
                  <c:v>11796.849</c:v>
                </c:pt>
                <c:pt idx="9892">
                  <c:v>11798.55</c:v>
                </c:pt>
                <c:pt idx="9893">
                  <c:v>11799.303</c:v>
                </c:pt>
                <c:pt idx="9894">
                  <c:v>11800.847</c:v>
                </c:pt>
                <c:pt idx="9895">
                  <c:v>11801.755999999999</c:v>
                </c:pt>
                <c:pt idx="9896">
                  <c:v>11802.198</c:v>
                </c:pt>
                <c:pt idx="9897">
                  <c:v>11804.21</c:v>
                </c:pt>
                <c:pt idx="9898">
                  <c:v>11805.847</c:v>
                </c:pt>
                <c:pt idx="9899">
                  <c:v>11806.663</c:v>
                </c:pt>
                <c:pt idx="9900">
                  <c:v>11808.339</c:v>
                </c:pt>
                <c:pt idx="9901">
                  <c:v>11809.117</c:v>
                </c:pt>
                <c:pt idx="9902">
                  <c:v>11809.495000000001</c:v>
                </c:pt>
                <c:pt idx="9903">
                  <c:v>11810.593000000001</c:v>
                </c:pt>
                <c:pt idx="9904">
                  <c:v>11811.57</c:v>
                </c:pt>
                <c:pt idx="9905">
                  <c:v>11813.144</c:v>
                </c:pt>
                <c:pt idx="9906">
                  <c:v>11814.023999999999</c:v>
                </c:pt>
                <c:pt idx="9907">
                  <c:v>11815.831</c:v>
                </c:pt>
                <c:pt idx="9908">
                  <c:v>11816.477999999999</c:v>
                </c:pt>
                <c:pt idx="9909">
                  <c:v>11817.704</c:v>
                </c:pt>
                <c:pt idx="9910">
                  <c:v>11818.932000000001</c:v>
                </c:pt>
                <c:pt idx="9911">
                  <c:v>11820.44</c:v>
                </c:pt>
                <c:pt idx="9912">
                  <c:v>11821.385</c:v>
                </c:pt>
                <c:pt idx="9913">
                  <c:v>11824.089</c:v>
                </c:pt>
                <c:pt idx="9914">
                  <c:v>11824.815000000001</c:v>
                </c:pt>
                <c:pt idx="9915">
                  <c:v>11826.291999999999</c:v>
                </c:pt>
                <c:pt idx="9916">
                  <c:v>11827.736999999999</c:v>
                </c:pt>
                <c:pt idx="9917">
                  <c:v>11828.745999999999</c:v>
                </c:pt>
                <c:pt idx="9918">
                  <c:v>11830.816000000001</c:v>
                </c:pt>
                <c:pt idx="9919">
                  <c:v>11831.199000000001</c:v>
                </c:pt>
                <c:pt idx="9920">
                  <c:v>11831.386</c:v>
                </c:pt>
                <c:pt idx="9921">
                  <c:v>11831.925999999999</c:v>
                </c:pt>
                <c:pt idx="9922">
                  <c:v>11833.653</c:v>
                </c:pt>
                <c:pt idx="9923">
                  <c:v>11835.034</c:v>
                </c:pt>
                <c:pt idx="9924">
                  <c:v>11836.106</c:v>
                </c:pt>
                <c:pt idx="9925">
                  <c:v>11838.561</c:v>
                </c:pt>
                <c:pt idx="9926">
                  <c:v>11838.683000000001</c:v>
                </c:pt>
                <c:pt idx="9927">
                  <c:v>11839.037</c:v>
                </c:pt>
                <c:pt idx="9928">
                  <c:v>11841.013999999999</c:v>
                </c:pt>
                <c:pt idx="9929">
                  <c:v>11842.331</c:v>
                </c:pt>
                <c:pt idx="9930">
                  <c:v>11843.481</c:v>
                </c:pt>
                <c:pt idx="9931">
                  <c:v>11845.800999999999</c:v>
                </c:pt>
                <c:pt idx="9932">
                  <c:v>11845.921</c:v>
                </c:pt>
                <c:pt idx="9933">
                  <c:v>11846.147999999999</c:v>
                </c:pt>
                <c:pt idx="9934">
                  <c:v>11848.375</c:v>
                </c:pt>
                <c:pt idx="9935">
                  <c:v>11849.628000000001</c:v>
                </c:pt>
                <c:pt idx="9936">
                  <c:v>11850.828</c:v>
                </c:pt>
                <c:pt idx="9937">
                  <c:v>11853.26</c:v>
                </c:pt>
                <c:pt idx="9938">
                  <c:v>11853.276</c:v>
                </c:pt>
                <c:pt idx="9939">
                  <c:v>11853.294</c:v>
                </c:pt>
                <c:pt idx="9940">
                  <c:v>11855.735000000001</c:v>
                </c:pt>
                <c:pt idx="9941">
                  <c:v>11856.924999999999</c:v>
                </c:pt>
                <c:pt idx="9942">
                  <c:v>11858.19</c:v>
                </c:pt>
                <c:pt idx="9943">
                  <c:v>11860.37</c:v>
                </c:pt>
                <c:pt idx="9944">
                  <c:v>11860.573</c:v>
                </c:pt>
                <c:pt idx="9945">
                  <c:v>11860.643</c:v>
                </c:pt>
                <c:pt idx="9946">
                  <c:v>11860.786</c:v>
                </c:pt>
                <c:pt idx="9947">
                  <c:v>11864.221</c:v>
                </c:pt>
                <c:pt idx="9948">
                  <c:v>11867.869000000001</c:v>
                </c:pt>
                <c:pt idx="9949">
                  <c:v>11868.004000000001</c:v>
                </c:pt>
                <c:pt idx="9950">
                  <c:v>11870.457</c:v>
                </c:pt>
                <c:pt idx="9951">
                  <c:v>11871.518</c:v>
                </c:pt>
                <c:pt idx="9952">
                  <c:v>11872.911</c:v>
                </c:pt>
                <c:pt idx="9953">
                  <c:v>11874.593000000001</c:v>
                </c:pt>
                <c:pt idx="9954">
                  <c:v>11875.165999999999</c:v>
                </c:pt>
                <c:pt idx="9955">
                  <c:v>11875.771000000001</c:v>
                </c:pt>
                <c:pt idx="9956">
                  <c:v>11877.817999999999</c:v>
                </c:pt>
                <c:pt idx="9957">
                  <c:v>11878.815000000001</c:v>
                </c:pt>
                <c:pt idx="9958">
                  <c:v>11880.272000000001</c:v>
                </c:pt>
                <c:pt idx="9959">
                  <c:v>11881.703</c:v>
                </c:pt>
                <c:pt idx="9960">
                  <c:v>11882.463</c:v>
                </c:pt>
                <c:pt idx="9961">
                  <c:v>11882.726000000001</c:v>
                </c:pt>
                <c:pt idx="9962">
                  <c:v>11885.179</c:v>
                </c:pt>
                <c:pt idx="9963">
                  <c:v>11886.111000000001</c:v>
                </c:pt>
                <c:pt idx="9964">
                  <c:v>11888.138000000001</c:v>
                </c:pt>
                <c:pt idx="9965">
                  <c:v>11889.76</c:v>
                </c:pt>
                <c:pt idx="9966">
                  <c:v>11890.085999999999</c:v>
                </c:pt>
                <c:pt idx="9967">
                  <c:v>11890.755999999999</c:v>
                </c:pt>
                <c:pt idx="9968">
                  <c:v>11892.54</c:v>
                </c:pt>
                <c:pt idx="9969">
                  <c:v>11893.407999999999</c:v>
                </c:pt>
                <c:pt idx="9970">
                  <c:v>11894.993</c:v>
                </c:pt>
                <c:pt idx="9971">
                  <c:v>11895.925999999999</c:v>
                </c:pt>
                <c:pt idx="9972">
                  <c:v>11898.248</c:v>
                </c:pt>
                <c:pt idx="9973">
                  <c:v>11899.9</c:v>
                </c:pt>
                <c:pt idx="9974">
                  <c:v>11900.705</c:v>
                </c:pt>
                <c:pt idx="9975">
                  <c:v>11902.355</c:v>
                </c:pt>
                <c:pt idx="9976">
                  <c:v>11903.037</c:v>
                </c:pt>
                <c:pt idx="9977">
                  <c:v>11904.353999999999</c:v>
                </c:pt>
                <c:pt idx="9978">
                  <c:v>11904.808000000001</c:v>
                </c:pt>
                <c:pt idx="9979">
                  <c:v>11905.74</c:v>
                </c:pt>
                <c:pt idx="9980">
                  <c:v>11907.262000000001</c:v>
                </c:pt>
                <c:pt idx="9981">
                  <c:v>11908.002</c:v>
                </c:pt>
                <c:pt idx="9982">
                  <c:v>11909.715</c:v>
                </c:pt>
                <c:pt idx="9983">
                  <c:v>11910.147999999999</c:v>
                </c:pt>
                <c:pt idx="9984">
                  <c:v>11911.65</c:v>
                </c:pt>
                <c:pt idx="9985">
                  <c:v>11912.169</c:v>
                </c:pt>
                <c:pt idx="9986">
                  <c:v>11912.808000000001</c:v>
                </c:pt>
                <c:pt idx="9987">
                  <c:v>11913.233</c:v>
                </c:pt>
                <c:pt idx="9988">
                  <c:v>11914.621999999999</c:v>
                </c:pt>
                <c:pt idx="9989">
                  <c:v>11915.299000000001</c:v>
                </c:pt>
                <c:pt idx="9990">
                  <c:v>11917.075999999999</c:v>
                </c:pt>
                <c:pt idx="9991">
                  <c:v>11917.259</c:v>
                </c:pt>
                <c:pt idx="9992">
                  <c:v>11918.947</c:v>
                </c:pt>
                <c:pt idx="9993">
                  <c:v>11919.529</c:v>
                </c:pt>
                <c:pt idx="9994">
                  <c:v>11921.983</c:v>
                </c:pt>
                <c:pt idx="9995">
                  <c:v>11922.596</c:v>
                </c:pt>
                <c:pt idx="9996">
                  <c:v>11924.37</c:v>
                </c:pt>
                <c:pt idx="9997">
                  <c:v>11924.437</c:v>
                </c:pt>
                <c:pt idx="9998">
                  <c:v>11925.688</c:v>
                </c:pt>
                <c:pt idx="9999">
                  <c:v>11926.191999999999</c:v>
                </c:pt>
                <c:pt idx="10000">
                  <c:v>11927.106</c:v>
                </c:pt>
                <c:pt idx="10001">
                  <c:v>11928.848</c:v>
                </c:pt>
                <c:pt idx="10002">
                  <c:v>11929.508</c:v>
                </c:pt>
                <c:pt idx="10003">
                  <c:v>11929.999</c:v>
                </c:pt>
                <c:pt idx="10004">
                  <c:v>11932.727999999999</c:v>
                </c:pt>
                <c:pt idx="10005">
                  <c:v>11932.822</c:v>
                </c:pt>
                <c:pt idx="10006">
                  <c:v>11932.894</c:v>
                </c:pt>
                <c:pt idx="10007">
                  <c:v>11933.38</c:v>
                </c:pt>
                <c:pt idx="10008">
                  <c:v>11935.787</c:v>
                </c:pt>
                <c:pt idx="10009">
                  <c:v>11936.137000000001</c:v>
                </c:pt>
                <c:pt idx="10010">
                  <c:v>11936.606</c:v>
                </c:pt>
                <c:pt idx="10011">
                  <c:v>11938.681</c:v>
                </c:pt>
                <c:pt idx="10012">
                  <c:v>11939.450999999999</c:v>
                </c:pt>
                <c:pt idx="10013">
                  <c:v>11940.485000000001</c:v>
                </c:pt>
                <c:pt idx="10014">
                  <c:v>11941.574000000001</c:v>
                </c:pt>
                <c:pt idx="10015">
                  <c:v>11942.767</c:v>
                </c:pt>
                <c:pt idx="10016">
                  <c:v>11944.468000000001</c:v>
                </c:pt>
                <c:pt idx="10017">
                  <c:v>11946.081</c:v>
                </c:pt>
                <c:pt idx="10018">
                  <c:v>11947.361000000001</c:v>
                </c:pt>
                <c:pt idx="10019">
                  <c:v>11948.244000000001</c:v>
                </c:pt>
                <c:pt idx="10020">
                  <c:v>11949.396000000001</c:v>
                </c:pt>
                <c:pt idx="10021">
                  <c:v>11950.254999999999</c:v>
                </c:pt>
                <c:pt idx="10022">
                  <c:v>11952.710999999999</c:v>
                </c:pt>
                <c:pt idx="10023">
                  <c:v>11953.147999999999</c:v>
                </c:pt>
                <c:pt idx="10024">
                  <c:v>11953.897000000001</c:v>
                </c:pt>
                <c:pt idx="10025">
                  <c:v>11956.003000000001</c:v>
                </c:pt>
                <c:pt idx="10026">
                  <c:v>11956.025</c:v>
                </c:pt>
                <c:pt idx="10027">
                  <c:v>11956.041999999999</c:v>
                </c:pt>
                <c:pt idx="10028">
                  <c:v>11956.157999999999</c:v>
                </c:pt>
                <c:pt idx="10029">
                  <c:v>11958.936</c:v>
                </c:pt>
                <c:pt idx="10030">
                  <c:v>11959.882</c:v>
                </c:pt>
                <c:pt idx="10031">
                  <c:v>11961.829</c:v>
                </c:pt>
                <c:pt idx="10032">
                  <c:v>11963.761</c:v>
                </c:pt>
                <c:pt idx="10033">
                  <c:v>11964.723</c:v>
                </c:pt>
                <c:pt idx="10034">
                  <c:v>11965.97</c:v>
                </c:pt>
                <c:pt idx="10035">
                  <c:v>11967.616</c:v>
                </c:pt>
                <c:pt idx="10036">
                  <c:v>11967.641</c:v>
                </c:pt>
                <c:pt idx="10037">
                  <c:v>11969.284</c:v>
                </c:pt>
                <c:pt idx="10038">
                  <c:v>11970.51</c:v>
                </c:pt>
                <c:pt idx="10039">
                  <c:v>11971.52</c:v>
                </c:pt>
                <c:pt idx="10040">
                  <c:v>11972.599</c:v>
                </c:pt>
                <c:pt idx="10041">
                  <c:v>11973.404</c:v>
                </c:pt>
                <c:pt idx="10042">
                  <c:v>11975.913</c:v>
                </c:pt>
                <c:pt idx="10043">
                  <c:v>11978.936</c:v>
                </c:pt>
                <c:pt idx="10044">
                  <c:v>11979.191000000001</c:v>
                </c:pt>
                <c:pt idx="10045">
                  <c:v>11979.228999999999</c:v>
                </c:pt>
                <c:pt idx="10046">
                  <c:v>11979.278</c:v>
                </c:pt>
                <c:pt idx="10047">
                  <c:v>11982.543</c:v>
                </c:pt>
                <c:pt idx="10048">
                  <c:v>11983.156999999999</c:v>
                </c:pt>
                <c:pt idx="10049">
                  <c:v>11984.978999999999</c:v>
                </c:pt>
                <c:pt idx="10050">
                  <c:v>11985.857</c:v>
                </c:pt>
                <c:pt idx="10051">
                  <c:v>11987.036</c:v>
                </c:pt>
                <c:pt idx="10052">
                  <c:v>11987.871999999999</c:v>
                </c:pt>
                <c:pt idx="10053">
                  <c:v>11989.172</c:v>
                </c:pt>
                <c:pt idx="10054">
                  <c:v>11990.766</c:v>
                </c:pt>
                <c:pt idx="10055">
                  <c:v>11990.915999999999</c:v>
                </c:pt>
                <c:pt idx="10056">
                  <c:v>11992.486999999999</c:v>
                </c:pt>
                <c:pt idx="10057">
                  <c:v>11996.14</c:v>
                </c:pt>
                <c:pt idx="10058">
                  <c:v>11996.781000000001</c:v>
                </c:pt>
                <c:pt idx="10059">
                  <c:v>11997.909</c:v>
                </c:pt>
                <c:pt idx="10060">
                  <c:v>11999.174999999999</c:v>
                </c:pt>
                <c:pt idx="10061">
                  <c:v>12000.618</c:v>
                </c:pt>
                <c:pt idx="10062">
                  <c:v>12001.272999999999</c:v>
                </c:pt>
                <c:pt idx="10063">
                  <c:v>12002.554</c:v>
                </c:pt>
                <c:pt idx="10064">
                  <c:v>12003.325999999999</c:v>
                </c:pt>
                <c:pt idx="10065">
                  <c:v>12005.852000000001</c:v>
                </c:pt>
                <c:pt idx="10066">
                  <c:v>12005.933000000001</c:v>
                </c:pt>
                <c:pt idx="10067">
                  <c:v>12006.034</c:v>
                </c:pt>
                <c:pt idx="10068">
                  <c:v>12006.444</c:v>
                </c:pt>
                <c:pt idx="10069">
                  <c:v>12008.743</c:v>
                </c:pt>
                <c:pt idx="10070">
                  <c:v>12009.313</c:v>
                </c:pt>
                <c:pt idx="10071">
                  <c:v>12010.257</c:v>
                </c:pt>
                <c:pt idx="10072">
                  <c:v>12011.450999999999</c:v>
                </c:pt>
                <c:pt idx="10073">
                  <c:v>12012.691000000001</c:v>
                </c:pt>
                <c:pt idx="10074">
                  <c:v>12014.16</c:v>
                </c:pt>
                <c:pt idx="10075">
                  <c:v>12014.748</c:v>
                </c:pt>
                <c:pt idx="10076">
                  <c:v>12016.071</c:v>
                </c:pt>
                <c:pt idx="10077">
                  <c:v>12019.24</c:v>
                </c:pt>
                <c:pt idx="10078">
                  <c:v>12019.45</c:v>
                </c:pt>
                <c:pt idx="10079">
                  <c:v>12019.576999999999</c:v>
                </c:pt>
                <c:pt idx="10080">
                  <c:v>12020.088</c:v>
                </c:pt>
                <c:pt idx="10081">
                  <c:v>12022.285</c:v>
                </c:pt>
                <c:pt idx="10082">
                  <c:v>12022.829</c:v>
                </c:pt>
                <c:pt idx="10083">
                  <c:v>12024.994000000001</c:v>
                </c:pt>
                <c:pt idx="10084">
                  <c:v>12026.209000000001</c:v>
                </c:pt>
                <c:pt idx="10085">
                  <c:v>12028.224</c:v>
                </c:pt>
                <c:pt idx="10086">
                  <c:v>12030.41</c:v>
                </c:pt>
                <c:pt idx="10087">
                  <c:v>12032.716</c:v>
                </c:pt>
                <c:pt idx="10088">
                  <c:v>12032.968000000001</c:v>
                </c:pt>
                <c:pt idx="10089">
                  <c:v>12033.119000000001</c:v>
                </c:pt>
                <c:pt idx="10090">
                  <c:v>12033.732</c:v>
                </c:pt>
                <c:pt idx="10091">
                  <c:v>12035.826999999999</c:v>
                </c:pt>
                <c:pt idx="10092">
                  <c:v>12036.347</c:v>
                </c:pt>
                <c:pt idx="10093">
                  <c:v>12037.207</c:v>
                </c:pt>
                <c:pt idx="10094">
                  <c:v>12038.536</c:v>
                </c:pt>
                <c:pt idx="10095">
                  <c:v>12039.726000000001</c:v>
                </c:pt>
                <c:pt idx="10096">
                  <c:v>12041.244000000001</c:v>
                </c:pt>
                <c:pt idx="10097">
                  <c:v>12041.699000000001</c:v>
                </c:pt>
                <c:pt idx="10098">
                  <c:v>12043.106</c:v>
                </c:pt>
                <c:pt idx="10099">
                  <c:v>12043.953</c:v>
                </c:pt>
                <c:pt idx="10100">
                  <c:v>12046.191000000001</c:v>
                </c:pt>
                <c:pt idx="10101">
                  <c:v>12046.484</c:v>
                </c:pt>
                <c:pt idx="10102">
                  <c:v>12046.661</c:v>
                </c:pt>
                <c:pt idx="10103">
                  <c:v>12049.37</c:v>
                </c:pt>
                <c:pt idx="10104">
                  <c:v>12049.862999999999</c:v>
                </c:pt>
                <c:pt idx="10105">
                  <c:v>12050.683000000001</c:v>
                </c:pt>
                <c:pt idx="10106">
                  <c:v>12053.243</c:v>
                </c:pt>
                <c:pt idx="10107">
                  <c:v>12055.174999999999</c:v>
                </c:pt>
                <c:pt idx="10108">
                  <c:v>12056.621999999999</c:v>
                </c:pt>
                <c:pt idx="10109">
                  <c:v>12057.495000000001</c:v>
                </c:pt>
                <c:pt idx="10110">
                  <c:v>12057.564</c:v>
                </c:pt>
                <c:pt idx="10111">
                  <c:v>12059.665999999999</c:v>
                </c:pt>
                <c:pt idx="10112">
                  <c:v>12060.002</c:v>
                </c:pt>
                <c:pt idx="10113">
                  <c:v>12060.203</c:v>
                </c:pt>
                <c:pt idx="10114">
                  <c:v>12061.02</c:v>
                </c:pt>
                <c:pt idx="10115">
                  <c:v>12062.912</c:v>
                </c:pt>
                <c:pt idx="10116">
                  <c:v>12063.380999999999</c:v>
                </c:pt>
                <c:pt idx="10117">
                  <c:v>12064.157999999999</c:v>
                </c:pt>
                <c:pt idx="10118">
                  <c:v>12065.62</c:v>
                </c:pt>
                <c:pt idx="10119">
                  <c:v>12066.76</c:v>
                </c:pt>
                <c:pt idx="10120">
                  <c:v>12068.329</c:v>
                </c:pt>
                <c:pt idx="10121">
                  <c:v>12068.65</c:v>
                </c:pt>
                <c:pt idx="10122">
                  <c:v>12070.14</c:v>
                </c:pt>
                <c:pt idx="10123">
                  <c:v>12071.037</c:v>
                </c:pt>
                <c:pt idx="10124">
                  <c:v>12073.142</c:v>
                </c:pt>
                <c:pt idx="10125">
                  <c:v>12073.519</c:v>
                </c:pt>
                <c:pt idx="10126">
                  <c:v>12073.745999999999</c:v>
                </c:pt>
                <c:pt idx="10127">
                  <c:v>12074.663</c:v>
                </c:pt>
                <c:pt idx="10128">
                  <c:v>12076.454</c:v>
                </c:pt>
                <c:pt idx="10129">
                  <c:v>12076.897999999999</c:v>
                </c:pt>
                <c:pt idx="10130">
                  <c:v>12077.634</c:v>
                </c:pt>
                <c:pt idx="10131">
                  <c:v>12079.163</c:v>
                </c:pt>
                <c:pt idx="10132">
                  <c:v>12080.277</c:v>
                </c:pt>
                <c:pt idx="10133">
                  <c:v>12081.055</c:v>
                </c:pt>
                <c:pt idx="10134">
                  <c:v>12083.037</c:v>
                </c:pt>
                <c:pt idx="10135">
                  <c:v>12083.941999999999</c:v>
                </c:pt>
                <c:pt idx="10136">
                  <c:v>12086.272999999999</c:v>
                </c:pt>
                <c:pt idx="10137">
                  <c:v>12087.269</c:v>
                </c:pt>
                <c:pt idx="10138">
                  <c:v>12088.605</c:v>
                </c:pt>
                <c:pt idx="10139">
                  <c:v>12090.245000000001</c:v>
                </c:pt>
                <c:pt idx="10140">
                  <c:v>12090.937</c:v>
                </c:pt>
                <c:pt idx="10141">
                  <c:v>12091.5</c:v>
                </c:pt>
                <c:pt idx="10142">
                  <c:v>12093.268</c:v>
                </c:pt>
                <c:pt idx="10143">
                  <c:v>12095.438</c:v>
                </c:pt>
                <c:pt idx="10144">
                  <c:v>12095.6</c:v>
                </c:pt>
                <c:pt idx="10145">
                  <c:v>12097.021000000001</c:v>
                </c:pt>
                <c:pt idx="10146">
                  <c:v>12097.931</c:v>
                </c:pt>
                <c:pt idx="10147">
                  <c:v>12100.263000000001</c:v>
                </c:pt>
                <c:pt idx="10148">
                  <c:v>12100.630999999999</c:v>
                </c:pt>
                <c:pt idx="10149">
                  <c:v>12102.593999999999</c:v>
                </c:pt>
                <c:pt idx="10150">
                  <c:v>12104.192999999999</c:v>
                </c:pt>
                <c:pt idx="10151">
                  <c:v>12104.924999999999</c:v>
                </c:pt>
                <c:pt idx="10152">
                  <c:v>12105.823</c:v>
                </c:pt>
                <c:pt idx="10153">
                  <c:v>12107.257</c:v>
                </c:pt>
                <c:pt idx="10154">
                  <c:v>12108.424999999999</c:v>
                </c:pt>
                <c:pt idx="10155">
                  <c:v>12109.588</c:v>
                </c:pt>
                <c:pt idx="10156">
                  <c:v>12110.415000000001</c:v>
                </c:pt>
                <c:pt idx="10157">
                  <c:v>12111.016</c:v>
                </c:pt>
                <c:pt idx="10158">
                  <c:v>12111.92</c:v>
                </c:pt>
                <c:pt idx="10159">
                  <c:v>12112.656000000001</c:v>
                </c:pt>
                <c:pt idx="10160">
                  <c:v>12114.251</c:v>
                </c:pt>
                <c:pt idx="10161">
                  <c:v>12116.208000000001</c:v>
                </c:pt>
                <c:pt idx="10162">
                  <c:v>12116.888000000001</c:v>
                </c:pt>
                <c:pt idx="10163">
                  <c:v>12118.914000000001</c:v>
                </c:pt>
                <c:pt idx="10164">
                  <c:v>12121.245000000001</c:v>
                </c:pt>
                <c:pt idx="10165">
                  <c:v>12121.4</c:v>
                </c:pt>
                <c:pt idx="10166">
                  <c:v>12123.576999999999</c:v>
                </c:pt>
                <c:pt idx="10167">
                  <c:v>12125.35</c:v>
                </c:pt>
                <c:pt idx="10168">
                  <c:v>12125.907999999999</c:v>
                </c:pt>
                <c:pt idx="10169">
                  <c:v>12126.593999999999</c:v>
                </c:pt>
                <c:pt idx="10170">
                  <c:v>12128.24</c:v>
                </c:pt>
                <c:pt idx="10171">
                  <c:v>12129.581</c:v>
                </c:pt>
                <c:pt idx="10172">
                  <c:v>12130.571</c:v>
                </c:pt>
                <c:pt idx="10173">
                  <c:v>12131.786</c:v>
                </c:pt>
                <c:pt idx="10174">
                  <c:v>12132.902</c:v>
                </c:pt>
                <c:pt idx="10175">
                  <c:v>12133.813</c:v>
                </c:pt>
                <c:pt idx="10176">
                  <c:v>12135.234</c:v>
                </c:pt>
                <c:pt idx="10177">
                  <c:v>12136.978999999999</c:v>
                </c:pt>
                <c:pt idx="10178">
                  <c:v>12137.565000000001</c:v>
                </c:pt>
                <c:pt idx="10179">
                  <c:v>12138.044</c:v>
                </c:pt>
                <c:pt idx="10180">
                  <c:v>12139.897999999999</c:v>
                </c:pt>
                <c:pt idx="10181">
                  <c:v>12142.171</c:v>
                </c:pt>
                <c:pt idx="10182">
                  <c:v>12142.228999999999</c:v>
                </c:pt>
                <c:pt idx="10183">
                  <c:v>12142.275</c:v>
                </c:pt>
                <c:pt idx="10184">
                  <c:v>12142.733</c:v>
                </c:pt>
                <c:pt idx="10185">
                  <c:v>12144.56</c:v>
                </c:pt>
                <c:pt idx="10186">
                  <c:v>12146.507</c:v>
                </c:pt>
                <c:pt idx="10187">
                  <c:v>12146.892</c:v>
                </c:pt>
                <c:pt idx="10188">
                  <c:v>12147.364</c:v>
                </c:pt>
                <c:pt idx="10189">
                  <c:v>12149.223</c:v>
                </c:pt>
                <c:pt idx="10190">
                  <c:v>12150.737999999999</c:v>
                </c:pt>
                <c:pt idx="10191">
                  <c:v>12151.555</c:v>
                </c:pt>
                <c:pt idx="10192">
                  <c:v>12152.557000000001</c:v>
                </c:pt>
                <c:pt idx="10193">
                  <c:v>12153.886</c:v>
                </c:pt>
                <c:pt idx="10194">
                  <c:v>12154.968999999999</c:v>
                </c:pt>
                <c:pt idx="10195">
                  <c:v>12156.218000000001</c:v>
                </c:pt>
                <c:pt idx="10196">
                  <c:v>12157.749</c:v>
                </c:pt>
                <c:pt idx="10197">
                  <c:v>12158.549000000001</c:v>
                </c:pt>
                <c:pt idx="10198">
                  <c:v>12159.2</c:v>
                </c:pt>
                <c:pt idx="10199">
                  <c:v>12160.88</c:v>
                </c:pt>
                <c:pt idx="10200">
                  <c:v>12162.941000000001</c:v>
                </c:pt>
                <c:pt idx="10201">
                  <c:v>12163.155000000001</c:v>
                </c:pt>
                <c:pt idx="10202">
                  <c:v>12163.212</c:v>
                </c:pt>
                <c:pt idx="10203">
                  <c:v>12163.432000000001</c:v>
                </c:pt>
                <c:pt idx="10204">
                  <c:v>12165.543</c:v>
                </c:pt>
                <c:pt idx="10205">
                  <c:v>12167.663</c:v>
                </c:pt>
                <c:pt idx="10206">
                  <c:v>12168.134</c:v>
                </c:pt>
                <c:pt idx="10207">
                  <c:v>12170.206</c:v>
                </c:pt>
                <c:pt idx="10208">
                  <c:v>12171.895</c:v>
                </c:pt>
                <c:pt idx="10209">
                  <c:v>12172.537</c:v>
                </c:pt>
                <c:pt idx="10210">
                  <c:v>12173.326999999999</c:v>
                </c:pt>
                <c:pt idx="10211">
                  <c:v>12174.869000000001</c:v>
                </c:pt>
                <c:pt idx="10212">
                  <c:v>12177.2</c:v>
                </c:pt>
                <c:pt idx="10213">
                  <c:v>12177.5</c:v>
                </c:pt>
                <c:pt idx="10214">
                  <c:v>12178.812</c:v>
                </c:pt>
                <c:pt idx="10215">
                  <c:v>12180.041999999999</c:v>
                </c:pt>
                <c:pt idx="10216">
                  <c:v>12181.633</c:v>
                </c:pt>
                <c:pt idx="10217">
                  <c:v>12182.007</c:v>
                </c:pt>
                <c:pt idx="10218">
                  <c:v>12183.808000000001</c:v>
                </c:pt>
                <c:pt idx="10219">
                  <c:v>12184.415000000001</c:v>
                </c:pt>
                <c:pt idx="10220">
                  <c:v>12185.492</c:v>
                </c:pt>
                <c:pt idx="10221">
                  <c:v>12186.823</c:v>
                </c:pt>
                <c:pt idx="10222">
                  <c:v>12187.573</c:v>
                </c:pt>
                <c:pt idx="10223">
                  <c:v>12189.231</c:v>
                </c:pt>
                <c:pt idx="10224">
                  <c:v>12190.261</c:v>
                </c:pt>
                <c:pt idx="10225">
                  <c:v>12191.338</c:v>
                </c:pt>
                <c:pt idx="10226">
                  <c:v>12191.638999999999</c:v>
                </c:pt>
                <c:pt idx="10227">
                  <c:v>12192.173000000001</c:v>
                </c:pt>
                <c:pt idx="10228">
                  <c:v>12194.047</c:v>
                </c:pt>
                <c:pt idx="10229">
                  <c:v>12196.455</c:v>
                </c:pt>
                <c:pt idx="10230">
                  <c:v>12198.853999999999</c:v>
                </c:pt>
                <c:pt idx="10231">
                  <c:v>12198.888999999999</c:v>
                </c:pt>
                <c:pt idx="10232">
                  <c:v>12201.272000000001</c:v>
                </c:pt>
                <c:pt idx="10233">
                  <c:v>12205.534</c:v>
                </c:pt>
                <c:pt idx="10234">
                  <c:v>12207.518</c:v>
                </c:pt>
                <c:pt idx="10235">
                  <c:v>12208.495000000001</c:v>
                </c:pt>
                <c:pt idx="10236">
                  <c:v>12210.165000000001</c:v>
                </c:pt>
                <c:pt idx="10237">
                  <c:v>12210.903</c:v>
                </c:pt>
                <c:pt idx="10238">
                  <c:v>12212.215</c:v>
                </c:pt>
                <c:pt idx="10239">
                  <c:v>12213.312</c:v>
                </c:pt>
                <c:pt idx="10240">
                  <c:v>12213.93</c:v>
                </c:pt>
                <c:pt idx="10241">
                  <c:v>12215.72</c:v>
                </c:pt>
                <c:pt idx="10242">
                  <c:v>12216.146000000001</c:v>
                </c:pt>
                <c:pt idx="10243">
                  <c:v>12217.695</c:v>
                </c:pt>
                <c:pt idx="10244">
                  <c:v>12220.536</c:v>
                </c:pt>
                <c:pt idx="10245">
                  <c:v>12221.460999999999</c:v>
                </c:pt>
                <c:pt idx="10246">
                  <c:v>12222.944</c:v>
                </c:pt>
                <c:pt idx="10247">
                  <c:v>12224.772999999999</c:v>
                </c:pt>
                <c:pt idx="10248">
                  <c:v>12225.226000000001</c:v>
                </c:pt>
                <c:pt idx="10249">
                  <c:v>12225.352000000001</c:v>
                </c:pt>
                <c:pt idx="10250">
                  <c:v>12225.575999999999</c:v>
                </c:pt>
                <c:pt idx="10251">
                  <c:v>12226.22</c:v>
                </c:pt>
                <c:pt idx="10252">
                  <c:v>12227.76</c:v>
                </c:pt>
                <c:pt idx="10253">
                  <c:v>12228.991</c:v>
                </c:pt>
                <c:pt idx="10254">
                  <c:v>12230.168</c:v>
                </c:pt>
                <c:pt idx="10255">
                  <c:v>12232.755999999999</c:v>
                </c:pt>
                <c:pt idx="10256">
                  <c:v>12234.984</c:v>
                </c:pt>
                <c:pt idx="10257">
                  <c:v>12237.393</c:v>
                </c:pt>
                <c:pt idx="10258">
                  <c:v>12238.937</c:v>
                </c:pt>
                <c:pt idx="10259">
                  <c:v>12239.800999999999</c:v>
                </c:pt>
                <c:pt idx="10260">
                  <c:v>12240.287</c:v>
                </c:pt>
                <c:pt idx="10261">
                  <c:v>12242.03</c:v>
                </c:pt>
                <c:pt idx="10262">
                  <c:v>12242.208000000001</c:v>
                </c:pt>
                <c:pt idx="10263">
                  <c:v>12244.052</c:v>
                </c:pt>
                <c:pt idx="10264">
                  <c:v>12245.617</c:v>
                </c:pt>
                <c:pt idx="10265">
                  <c:v>12247.816999999999</c:v>
                </c:pt>
                <c:pt idx="10266">
                  <c:v>12249.433000000001</c:v>
                </c:pt>
                <c:pt idx="10267">
                  <c:v>12250.657999999999</c:v>
                </c:pt>
                <c:pt idx="10268">
                  <c:v>12252.298000000001</c:v>
                </c:pt>
                <c:pt idx="10269">
                  <c:v>12254.249</c:v>
                </c:pt>
                <c:pt idx="10270">
                  <c:v>12255.348</c:v>
                </c:pt>
                <c:pt idx="10271">
                  <c:v>12256.656999999999</c:v>
                </c:pt>
                <c:pt idx="10272">
                  <c:v>12258.978999999999</c:v>
                </c:pt>
                <c:pt idx="10273">
                  <c:v>12259.065000000001</c:v>
                </c:pt>
                <c:pt idx="10274">
                  <c:v>12259.112999999999</c:v>
                </c:pt>
                <c:pt idx="10275">
                  <c:v>12259.287</c:v>
                </c:pt>
                <c:pt idx="10276">
                  <c:v>12261.473</c:v>
                </c:pt>
                <c:pt idx="10277">
                  <c:v>12262.879000000001</c:v>
                </c:pt>
                <c:pt idx="10278">
                  <c:v>12263.880999999999</c:v>
                </c:pt>
                <c:pt idx="10279">
                  <c:v>12265.659</c:v>
                </c:pt>
                <c:pt idx="10280">
                  <c:v>12266.289000000001</c:v>
                </c:pt>
                <c:pt idx="10281">
                  <c:v>12266.644</c:v>
                </c:pt>
                <c:pt idx="10282">
                  <c:v>12267.915000000001</c:v>
                </c:pt>
                <c:pt idx="10283">
                  <c:v>12268.011</c:v>
                </c:pt>
                <c:pt idx="10284">
                  <c:v>12270.992</c:v>
                </c:pt>
                <c:pt idx="10285">
                  <c:v>12271.089</c:v>
                </c:pt>
                <c:pt idx="10286">
                  <c:v>12275.436</c:v>
                </c:pt>
                <c:pt idx="10287">
                  <c:v>12275.838</c:v>
                </c:pt>
                <c:pt idx="10288">
                  <c:v>12277.951999999999</c:v>
                </c:pt>
                <c:pt idx="10289">
                  <c:v>12279.971</c:v>
                </c:pt>
                <c:pt idx="10290">
                  <c:v>12280.272999999999</c:v>
                </c:pt>
                <c:pt idx="10291">
                  <c:v>12280.588</c:v>
                </c:pt>
                <c:pt idx="10292">
                  <c:v>12282.592000000001</c:v>
                </c:pt>
                <c:pt idx="10293">
                  <c:v>12284.161</c:v>
                </c:pt>
                <c:pt idx="10294">
                  <c:v>12284.507</c:v>
                </c:pt>
                <c:pt idx="10295">
                  <c:v>12284.912</c:v>
                </c:pt>
                <c:pt idx="10296">
                  <c:v>12285.337</c:v>
                </c:pt>
                <c:pt idx="10297">
                  <c:v>12287.232</c:v>
                </c:pt>
                <c:pt idx="10298">
                  <c:v>12289.041999999999</c:v>
                </c:pt>
                <c:pt idx="10299">
                  <c:v>12289.553</c:v>
                </c:pt>
                <c:pt idx="10300">
                  <c:v>12290.087</c:v>
                </c:pt>
                <c:pt idx="10301">
                  <c:v>12291.871999999999</c:v>
                </c:pt>
                <c:pt idx="10302">
                  <c:v>12293.578</c:v>
                </c:pt>
                <c:pt idx="10303">
                  <c:v>12294.835999999999</c:v>
                </c:pt>
                <c:pt idx="10304">
                  <c:v>12298.112999999999</c:v>
                </c:pt>
                <c:pt idx="10305">
                  <c:v>12298.833000000001</c:v>
                </c:pt>
                <c:pt idx="10306">
                  <c:v>12301.152</c:v>
                </c:pt>
                <c:pt idx="10307">
                  <c:v>12302.647999999999</c:v>
                </c:pt>
                <c:pt idx="10308">
                  <c:v>12303.473</c:v>
                </c:pt>
                <c:pt idx="10309">
                  <c:v>12305.793</c:v>
                </c:pt>
                <c:pt idx="10310">
                  <c:v>12307.184999999999</c:v>
                </c:pt>
                <c:pt idx="10311">
                  <c:v>12308.111999999999</c:v>
                </c:pt>
                <c:pt idx="10312">
                  <c:v>12309.084999999999</c:v>
                </c:pt>
                <c:pt idx="10313">
                  <c:v>12310.433000000001</c:v>
                </c:pt>
                <c:pt idx="10314">
                  <c:v>12311.72</c:v>
                </c:pt>
                <c:pt idx="10315">
                  <c:v>12312.753000000001</c:v>
                </c:pt>
                <c:pt idx="10316">
                  <c:v>12313.834000000001</c:v>
                </c:pt>
                <c:pt idx="10317">
                  <c:v>12315.073</c:v>
                </c:pt>
                <c:pt idx="10318">
                  <c:v>12316.255999999999</c:v>
                </c:pt>
                <c:pt idx="10319">
                  <c:v>12317.393</c:v>
                </c:pt>
                <c:pt idx="10320">
                  <c:v>12318.584000000001</c:v>
                </c:pt>
                <c:pt idx="10321">
                  <c:v>12319.713</c:v>
                </c:pt>
                <c:pt idx="10322">
                  <c:v>12320.790999999999</c:v>
                </c:pt>
                <c:pt idx="10323">
                  <c:v>12322.032999999999</c:v>
                </c:pt>
                <c:pt idx="10324">
                  <c:v>12323.333000000001</c:v>
                </c:pt>
                <c:pt idx="10325">
                  <c:v>12324.352999999999</c:v>
                </c:pt>
                <c:pt idx="10326">
                  <c:v>12325.325999999999</c:v>
                </c:pt>
                <c:pt idx="10327">
                  <c:v>12326.673000000001</c:v>
                </c:pt>
                <c:pt idx="10328">
                  <c:v>12329.861999999999</c:v>
                </c:pt>
                <c:pt idx="10329">
                  <c:v>12331.314</c:v>
                </c:pt>
                <c:pt idx="10330">
                  <c:v>12332.832</c:v>
                </c:pt>
                <c:pt idx="10331">
                  <c:v>12334.397999999999</c:v>
                </c:pt>
                <c:pt idx="10332">
                  <c:v>12335.953</c:v>
                </c:pt>
                <c:pt idx="10333">
                  <c:v>12337.582</c:v>
                </c:pt>
                <c:pt idx="10334">
                  <c:v>12337.643</c:v>
                </c:pt>
                <c:pt idx="10335">
                  <c:v>12338.272999999999</c:v>
                </c:pt>
                <c:pt idx="10336">
                  <c:v>12338.933999999999</c:v>
                </c:pt>
                <c:pt idx="10337">
                  <c:v>12342.332</c:v>
                </c:pt>
                <c:pt idx="10338">
                  <c:v>12342.913</c:v>
                </c:pt>
                <c:pt idx="10339">
                  <c:v>12345.233</c:v>
                </c:pt>
                <c:pt idx="10340">
                  <c:v>12347.081</c:v>
                </c:pt>
                <c:pt idx="10341">
                  <c:v>12347.554</c:v>
                </c:pt>
                <c:pt idx="10342">
                  <c:v>12348.004999999999</c:v>
                </c:pt>
                <c:pt idx="10343">
                  <c:v>12349.873</c:v>
                </c:pt>
                <c:pt idx="10344">
                  <c:v>12351.831</c:v>
                </c:pt>
                <c:pt idx="10345">
                  <c:v>12352.192999999999</c:v>
                </c:pt>
                <c:pt idx="10346">
                  <c:v>12352.54</c:v>
                </c:pt>
                <c:pt idx="10347">
                  <c:v>12354.513999999999</c:v>
                </c:pt>
                <c:pt idx="10348">
                  <c:v>12356.58</c:v>
                </c:pt>
                <c:pt idx="10349">
                  <c:v>12356.834000000001</c:v>
                </c:pt>
                <c:pt idx="10350">
                  <c:v>12357.075000000001</c:v>
                </c:pt>
                <c:pt idx="10351">
                  <c:v>12359.153</c:v>
                </c:pt>
                <c:pt idx="10352">
                  <c:v>12360.826999999999</c:v>
                </c:pt>
                <c:pt idx="10353">
                  <c:v>12363.299000000001</c:v>
                </c:pt>
                <c:pt idx="10354">
                  <c:v>12364.602999999999</c:v>
                </c:pt>
                <c:pt idx="10355">
                  <c:v>12365.948</c:v>
                </c:pt>
                <c:pt idx="10356">
                  <c:v>12366.963</c:v>
                </c:pt>
                <c:pt idx="10357">
                  <c:v>12368.598</c:v>
                </c:pt>
                <c:pt idx="10358">
                  <c:v>12371.246999999999</c:v>
                </c:pt>
                <c:pt idx="10359">
                  <c:v>12371.43</c:v>
                </c:pt>
                <c:pt idx="10360">
                  <c:v>12371.761</c:v>
                </c:pt>
                <c:pt idx="10361">
                  <c:v>12374.843999999999</c:v>
                </c:pt>
                <c:pt idx="10362">
                  <c:v>12376.547</c:v>
                </c:pt>
                <c:pt idx="10363">
                  <c:v>12376.558999999999</c:v>
                </c:pt>
                <c:pt idx="10364">
                  <c:v>12378.258</c:v>
                </c:pt>
                <c:pt idx="10365">
                  <c:v>12379.196</c:v>
                </c:pt>
                <c:pt idx="10366">
                  <c:v>12381.356</c:v>
                </c:pt>
                <c:pt idx="10367">
                  <c:v>12381.672</c:v>
                </c:pt>
                <c:pt idx="10368">
                  <c:v>12381.846</c:v>
                </c:pt>
                <c:pt idx="10369">
                  <c:v>12386.155000000001</c:v>
                </c:pt>
                <c:pt idx="10370">
                  <c:v>12387.145</c:v>
                </c:pt>
                <c:pt idx="10371">
                  <c:v>12388.5</c:v>
                </c:pt>
                <c:pt idx="10372">
                  <c:v>12390.953</c:v>
                </c:pt>
                <c:pt idx="10373">
                  <c:v>12391.598</c:v>
                </c:pt>
                <c:pt idx="10374">
                  <c:v>12391.913</c:v>
                </c:pt>
                <c:pt idx="10375">
                  <c:v>12392.444</c:v>
                </c:pt>
                <c:pt idx="10376">
                  <c:v>12394.282999999999</c:v>
                </c:pt>
                <c:pt idx="10377">
                  <c:v>12395.093999999999</c:v>
                </c:pt>
                <c:pt idx="10378">
                  <c:v>12395.326999999999</c:v>
                </c:pt>
                <c:pt idx="10379">
                  <c:v>12395.751</c:v>
                </c:pt>
                <c:pt idx="10380">
                  <c:v>12397.743</c:v>
                </c:pt>
                <c:pt idx="10381">
                  <c:v>12398.741</c:v>
                </c:pt>
                <c:pt idx="10382">
                  <c:v>12400.393</c:v>
                </c:pt>
                <c:pt idx="10383">
                  <c:v>12400.549000000001</c:v>
                </c:pt>
                <c:pt idx="10384">
                  <c:v>12402.155000000001</c:v>
                </c:pt>
                <c:pt idx="10385">
                  <c:v>12403.041999999999</c:v>
                </c:pt>
                <c:pt idx="10386">
                  <c:v>12405.347</c:v>
                </c:pt>
                <c:pt idx="10387">
                  <c:v>12405.569</c:v>
                </c:pt>
                <c:pt idx="10388">
                  <c:v>12405.691999999999</c:v>
                </c:pt>
                <c:pt idx="10389">
                  <c:v>12406.117</c:v>
                </c:pt>
                <c:pt idx="10390">
                  <c:v>12408.342000000001</c:v>
                </c:pt>
                <c:pt idx="10391">
                  <c:v>12408.983</c:v>
                </c:pt>
                <c:pt idx="10392">
                  <c:v>12410.146000000001</c:v>
                </c:pt>
                <c:pt idx="10393">
                  <c:v>12410.991</c:v>
                </c:pt>
                <c:pt idx="10394">
                  <c:v>12413.641</c:v>
                </c:pt>
                <c:pt idx="10395">
                  <c:v>12414.942999999999</c:v>
                </c:pt>
                <c:pt idx="10396">
                  <c:v>12416.29</c:v>
                </c:pt>
                <c:pt idx="10397">
                  <c:v>12417.950999999999</c:v>
                </c:pt>
                <c:pt idx="10398">
                  <c:v>12418.94</c:v>
                </c:pt>
                <c:pt idx="10399">
                  <c:v>12419.119000000001</c:v>
                </c:pt>
                <c:pt idx="10400">
                  <c:v>12419.264999999999</c:v>
                </c:pt>
                <c:pt idx="10401">
                  <c:v>12421.281999999999</c:v>
                </c:pt>
                <c:pt idx="10402">
                  <c:v>12423.236999999999</c:v>
                </c:pt>
                <c:pt idx="10403">
                  <c:v>12423.602000000001</c:v>
                </c:pt>
                <c:pt idx="10404">
                  <c:v>12423.977999999999</c:v>
                </c:pt>
                <c:pt idx="10405">
                  <c:v>12425.921</c:v>
                </c:pt>
                <c:pt idx="10406">
                  <c:v>12427.290999999999</c:v>
                </c:pt>
                <c:pt idx="10407">
                  <c:v>12427.806</c:v>
                </c:pt>
                <c:pt idx="10408">
                  <c:v>12428.241</c:v>
                </c:pt>
                <c:pt idx="10409">
                  <c:v>12428.69</c:v>
                </c:pt>
                <c:pt idx="10410">
                  <c:v>12430.561</c:v>
                </c:pt>
                <c:pt idx="10411">
                  <c:v>12432.374</c:v>
                </c:pt>
                <c:pt idx="10412">
                  <c:v>12432.880999999999</c:v>
                </c:pt>
                <c:pt idx="10413">
                  <c:v>12433.403</c:v>
                </c:pt>
                <c:pt idx="10414">
                  <c:v>12435.2</c:v>
                </c:pt>
                <c:pt idx="10415">
                  <c:v>12436.941999999999</c:v>
                </c:pt>
                <c:pt idx="10416">
                  <c:v>12437.52</c:v>
                </c:pt>
                <c:pt idx="10417">
                  <c:v>12441.511</c:v>
                </c:pt>
                <c:pt idx="10418">
                  <c:v>12442.828</c:v>
                </c:pt>
                <c:pt idx="10419">
                  <c:v>12444.478999999999</c:v>
                </c:pt>
                <c:pt idx="10420">
                  <c:v>12446.079</c:v>
                </c:pt>
                <c:pt idx="10421">
                  <c:v>12446.799000000001</c:v>
                </c:pt>
                <c:pt idx="10422">
                  <c:v>12447.540999999999</c:v>
                </c:pt>
                <c:pt idx="10423">
                  <c:v>12449.118</c:v>
                </c:pt>
                <c:pt idx="10424">
                  <c:v>12451.439</c:v>
                </c:pt>
                <c:pt idx="10425">
                  <c:v>12453.758</c:v>
                </c:pt>
                <c:pt idx="10426">
                  <c:v>12455.216</c:v>
                </c:pt>
                <c:pt idx="10427">
                  <c:v>12456.076999999999</c:v>
                </c:pt>
                <c:pt idx="10428">
                  <c:v>12456.967000000001</c:v>
                </c:pt>
                <c:pt idx="10429">
                  <c:v>12458.397999999999</c:v>
                </c:pt>
                <c:pt idx="10430">
                  <c:v>12459.484</c:v>
                </c:pt>
                <c:pt idx="10431">
                  <c:v>12459.784</c:v>
                </c:pt>
                <c:pt idx="10432">
                  <c:v>12460.717000000001</c:v>
                </c:pt>
                <c:pt idx="10433">
                  <c:v>12461.68</c:v>
                </c:pt>
                <c:pt idx="10434">
                  <c:v>12463.036</c:v>
                </c:pt>
                <c:pt idx="10435">
                  <c:v>12464.352999999999</c:v>
                </c:pt>
                <c:pt idx="10436">
                  <c:v>12465.356</c:v>
                </c:pt>
                <c:pt idx="10437">
                  <c:v>12466.392</c:v>
                </c:pt>
                <c:pt idx="10438">
                  <c:v>12467.675999999999</c:v>
                </c:pt>
                <c:pt idx="10439">
                  <c:v>12468.921</c:v>
                </c:pt>
                <c:pt idx="10440">
                  <c:v>12469.995999999999</c:v>
                </c:pt>
                <c:pt idx="10441">
                  <c:v>12471.105</c:v>
                </c:pt>
                <c:pt idx="10442">
                  <c:v>12472.315000000001</c:v>
                </c:pt>
                <c:pt idx="10443">
                  <c:v>12473.489</c:v>
                </c:pt>
                <c:pt idx="10444">
                  <c:v>12474.635</c:v>
                </c:pt>
                <c:pt idx="10445">
                  <c:v>12475.816999999999</c:v>
                </c:pt>
                <c:pt idx="10446">
                  <c:v>12476.955</c:v>
                </c:pt>
                <c:pt idx="10447">
                  <c:v>12479.273999999999</c:v>
                </c:pt>
                <c:pt idx="10448">
                  <c:v>12480.53</c:v>
                </c:pt>
                <c:pt idx="10449">
                  <c:v>12482.626</c:v>
                </c:pt>
                <c:pt idx="10450">
                  <c:v>12483.914000000001</c:v>
                </c:pt>
                <c:pt idx="10451">
                  <c:v>12486.233</c:v>
                </c:pt>
                <c:pt idx="10452">
                  <c:v>12487.194</c:v>
                </c:pt>
                <c:pt idx="10453">
                  <c:v>12488.554</c:v>
                </c:pt>
                <c:pt idx="10454">
                  <c:v>12489.955</c:v>
                </c:pt>
                <c:pt idx="10455">
                  <c:v>12490.873</c:v>
                </c:pt>
                <c:pt idx="10456">
                  <c:v>12491.763000000001</c:v>
                </c:pt>
                <c:pt idx="10457">
                  <c:v>12493.191999999999</c:v>
                </c:pt>
                <c:pt idx="10458">
                  <c:v>12494.668</c:v>
                </c:pt>
                <c:pt idx="10459">
                  <c:v>12495.513000000001</c:v>
                </c:pt>
                <c:pt idx="10460">
                  <c:v>12496.331</c:v>
                </c:pt>
                <c:pt idx="10461">
                  <c:v>12497.832</c:v>
                </c:pt>
                <c:pt idx="10462">
                  <c:v>12499.380999999999</c:v>
                </c:pt>
                <c:pt idx="10463">
                  <c:v>12500.152</c:v>
                </c:pt>
                <c:pt idx="10464">
                  <c:v>12500.898999999999</c:v>
                </c:pt>
                <c:pt idx="10465">
                  <c:v>12502.472</c:v>
                </c:pt>
                <c:pt idx="10466">
                  <c:v>12504.790999999999</c:v>
                </c:pt>
                <c:pt idx="10467">
                  <c:v>12505.468000000001</c:v>
                </c:pt>
                <c:pt idx="10468">
                  <c:v>12507.111000000001</c:v>
                </c:pt>
                <c:pt idx="10469">
                  <c:v>12508.806</c:v>
                </c:pt>
                <c:pt idx="10470">
                  <c:v>12509.431</c:v>
                </c:pt>
                <c:pt idx="10471">
                  <c:v>12510.036</c:v>
                </c:pt>
                <c:pt idx="10472">
                  <c:v>12510.998</c:v>
                </c:pt>
                <c:pt idx="10473">
                  <c:v>12511.75</c:v>
                </c:pt>
                <c:pt idx="10474">
                  <c:v>12513.519</c:v>
                </c:pt>
                <c:pt idx="10475">
                  <c:v>12514.07</c:v>
                </c:pt>
                <c:pt idx="10476">
                  <c:v>12516.39</c:v>
                </c:pt>
                <c:pt idx="10477">
                  <c:v>12518.231</c:v>
                </c:pt>
                <c:pt idx="10478">
                  <c:v>12518.71</c:v>
                </c:pt>
                <c:pt idx="10479">
                  <c:v>12519.173000000001</c:v>
                </c:pt>
                <c:pt idx="10480">
                  <c:v>12521.029</c:v>
                </c:pt>
                <c:pt idx="10481">
                  <c:v>12522.944</c:v>
                </c:pt>
                <c:pt idx="10482">
                  <c:v>12523.349</c:v>
                </c:pt>
                <c:pt idx="10483">
                  <c:v>12525.669</c:v>
                </c:pt>
                <c:pt idx="10484">
                  <c:v>12526.585999999999</c:v>
                </c:pt>
                <c:pt idx="10485">
                  <c:v>12527.612999999999</c:v>
                </c:pt>
                <c:pt idx="10486">
                  <c:v>12527.987999999999</c:v>
                </c:pt>
                <c:pt idx="10487">
                  <c:v>12528.384</c:v>
                </c:pt>
                <c:pt idx="10488">
                  <c:v>12530.308999999999</c:v>
                </c:pt>
                <c:pt idx="10489">
                  <c:v>12532.136</c:v>
                </c:pt>
                <c:pt idx="10490">
                  <c:v>12532.629000000001</c:v>
                </c:pt>
                <c:pt idx="10491">
                  <c:v>12533.147999999999</c:v>
                </c:pt>
                <c:pt idx="10492">
                  <c:v>12536.657999999999</c:v>
                </c:pt>
                <c:pt idx="10493">
                  <c:v>12537.913</c:v>
                </c:pt>
                <c:pt idx="10494">
                  <c:v>12539.59</c:v>
                </c:pt>
                <c:pt idx="10495">
                  <c:v>12541.181</c:v>
                </c:pt>
                <c:pt idx="10496">
                  <c:v>12541.91</c:v>
                </c:pt>
                <c:pt idx="10497">
                  <c:v>12542.679</c:v>
                </c:pt>
                <c:pt idx="10498">
                  <c:v>12544.231</c:v>
                </c:pt>
                <c:pt idx="10499">
                  <c:v>12545.703</c:v>
                </c:pt>
                <c:pt idx="10500">
                  <c:v>12546.550999999999</c:v>
                </c:pt>
                <c:pt idx="10501">
                  <c:v>12548.870999999999</c:v>
                </c:pt>
                <c:pt idx="10502">
                  <c:v>12550.226000000001</c:v>
                </c:pt>
                <c:pt idx="10503">
                  <c:v>12551.19</c:v>
                </c:pt>
                <c:pt idx="10504">
                  <c:v>12552.208000000001</c:v>
                </c:pt>
                <c:pt idx="10505">
                  <c:v>12553.511</c:v>
                </c:pt>
                <c:pt idx="10506">
                  <c:v>12554.748</c:v>
                </c:pt>
                <c:pt idx="10507">
                  <c:v>12555.831</c:v>
                </c:pt>
                <c:pt idx="10508">
                  <c:v>12556.973</c:v>
                </c:pt>
                <c:pt idx="10509">
                  <c:v>12558.151</c:v>
                </c:pt>
                <c:pt idx="10510">
                  <c:v>12559.271000000001</c:v>
                </c:pt>
                <c:pt idx="10511">
                  <c:v>12560.472</c:v>
                </c:pt>
                <c:pt idx="10512">
                  <c:v>12561.736999999999</c:v>
                </c:pt>
                <c:pt idx="10513">
                  <c:v>12563.793</c:v>
                </c:pt>
                <c:pt idx="10514">
                  <c:v>12565.111999999999</c:v>
                </c:pt>
                <c:pt idx="10515">
                  <c:v>12566.502</c:v>
                </c:pt>
                <c:pt idx="10516">
                  <c:v>12567.433000000001</c:v>
                </c:pt>
                <c:pt idx="10517">
                  <c:v>12568.315000000001</c:v>
                </c:pt>
                <c:pt idx="10518">
                  <c:v>12569.753000000001</c:v>
                </c:pt>
                <c:pt idx="10519">
                  <c:v>12571.267</c:v>
                </c:pt>
                <c:pt idx="10520">
                  <c:v>12572.073</c:v>
                </c:pt>
                <c:pt idx="10521">
                  <c:v>12572.838</c:v>
                </c:pt>
                <c:pt idx="10522">
                  <c:v>12574.393</c:v>
                </c:pt>
                <c:pt idx="10523">
                  <c:v>12576.031000000001</c:v>
                </c:pt>
                <c:pt idx="10524">
                  <c:v>12576.713</c:v>
                </c:pt>
                <c:pt idx="10525">
                  <c:v>12577.16</c:v>
                </c:pt>
                <c:pt idx="10526">
                  <c:v>12577.36</c:v>
                </c:pt>
                <c:pt idx="10527">
                  <c:v>12579.032999999999</c:v>
                </c:pt>
                <c:pt idx="10528">
                  <c:v>12580.796</c:v>
                </c:pt>
                <c:pt idx="10529">
                  <c:v>12581.353999999999</c:v>
                </c:pt>
                <c:pt idx="10530">
                  <c:v>12581.883</c:v>
                </c:pt>
                <c:pt idx="10531">
                  <c:v>12583.674000000001</c:v>
                </c:pt>
                <c:pt idx="10532">
                  <c:v>12585.562</c:v>
                </c:pt>
                <c:pt idx="10533">
                  <c:v>12585.994000000001</c:v>
                </c:pt>
                <c:pt idx="10534">
                  <c:v>12586.405000000001</c:v>
                </c:pt>
                <c:pt idx="10535">
                  <c:v>12588.315000000001</c:v>
                </c:pt>
                <c:pt idx="10536">
                  <c:v>12590.325999999999</c:v>
                </c:pt>
                <c:pt idx="10537">
                  <c:v>12590.635</c:v>
                </c:pt>
                <c:pt idx="10538">
                  <c:v>12595.091</c:v>
                </c:pt>
                <c:pt idx="10539">
                  <c:v>12595.45</c:v>
                </c:pt>
                <c:pt idx="10540">
                  <c:v>12597.594999999999</c:v>
                </c:pt>
                <c:pt idx="10541">
                  <c:v>12599.856</c:v>
                </c:pt>
                <c:pt idx="10542">
                  <c:v>12599.915000000001</c:v>
                </c:pt>
                <c:pt idx="10543">
                  <c:v>12602.16</c:v>
                </c:pt>
                <c:pt idx="10544">
                  <c:v>12602.235000000001</c:v>
                </c:pt>
                <c:pt idx="10545">
                  <c:v>12604.495000000001</c:v>
                </c:pt>
                <c:pt idx="10546">
                  <c:v>12604.556</c:v>
                </c:pt>
                <c:pt idx="10547">
                  <c:v>12604.62</c:v>
                </c:pt>
                <c:pt idx="10548">
                  <c:v>12606.876</c:v>
                </c:pt>
                <c:pt idx="10549">
                  <c:v>12609.018</c:v>
                </c:pt>
                <c:pt idx="10550">
                  <c:v>12609.196</c:v>
                </c:pt>
                <c:pt idx="10551">
                  <c:v>12609.385</c:v>
                </c:pt>
                <c:pt idx="10552">
                  <c:v>12613.54</c:v>
                </c:pt>
                <c:pt idx="10553">
                  <c:v>12613.837</c:v>
                </c:pt>
                <c:pt idx="10554">
                  <c:v>12618.063</c:v>
                </c:pt>
                <c:pt idx="10555">
                  <c:v>12618.477999999999</c:v>
                </c:pt>
                <c:pt idx="10556">
                  <c:v>12620.798000000001</c:v>
                </c:pt>
                <c:pt idx="10557">
                  <c:v>12622.584999999999</c:v>
                </c:pt>
                <c:pt idx="10558">
                  <c:v>12623.117</c:v>
                </c:pt>
                <c:pt idx="10559">
                  <c:v>12625.438</c:v>
                </c:pt>
                <c:pt idx="10560">
                  <c:v>12627.107</c:v>
                </c:pt>
                <c:pt idx="10561">
                  <c:v>12627.758</c:v>
                </c:pt>
                <c:pt idx="10562">
                  <c:v>12628.442999999999</c:v>
                </c:pt>
                <c:pt idx="10563">
                  <c:v>12630.078</c:v>
                </c:pt>
                <c:pt idx="10564">
                  <c:v>12631.63</c:v>
                </c:pt>
                <c:pt idx="10565">
                  <c:v>12632.397999999999</c:v>
                </c:pt>
                <c:pt idx="10566">
                  <c:v>12633.209000000001</c:v>
                </c:pt>
                <c:pt idx="10567">
                  <c:v>12634.718999999999</c:v>
                </c:pt>
                <c:pt idx="10568">
                  <c:v>12636.152</c:v>
                </c:pt>
                <c:pt idx="10569">
                  <c:v>12637.039000000001</c:v>
                </c:pt>
                <c:pt idx="10570">
                  <c:v>12637.974</c:v>
                </c:pt>
                <c:pt idx="10571">
                  <c:v>12640.856</c:v>
                </c:pt>
                <c:pt idx="10572">
                  <c:v>12641.68</c:v>
                </c:pt>
                <c:pt idx="10573">
                  <c:v>12642.737999999999</c:v>
                </c:pt>
                <c:pt idx="10574">
                  <c:v>12644</c:v>
                </c:pt>
                <c:pt idx="10575">
                  <c:v>12645.197</c:v>
                </c:pt>
                <c:pt idx="10576">
                  <c:v>12646.319</c:v>
                </c:pt>
                <c:pt idx="10577">
                  <c:v>12648.64</c:v>
                </c:pt>
                <c:pt idx="10578">
                  <c:v>12649.72</c:v>
                </c:pt>
                <c:pt idx="10579">
                  <c:v>12650.96</c:v>
                </c:pt>
                <c:pt idx="10580">
                  <c:v>12653.28</c:v>
                </c:pt>
                <c:pt idx="10581">
                  <c:v>12654.242</c:v>
                </c:pt>
                <c:pt idx="10582">
                  <c:v>12657.031999999999</c:v>
                </c:pt>
                <c:pt idx="10583">
                  <c:v>12657.921</c:v>
                </c:pt>
                <c:pt idx="10584">
                  <c:v>12658.764999999999</c:v>
                </c:pt>
                <c:pt idx="10585">
                  <c:v>12660.241</c:v>
                </c:pt>
                <c:pt idx="10586">
                  <c:v>12661.797</c:v>
                </c:pt>
                <c:pt idx="10587">
                  <c:v>12662.562</c:v>
                </c:pt>
                <c:pt idx="10588">
                  <c:v>12663.286</c:v>
                </c:pt>
                <c:pt idx="10589">
                  <c:v>12664.882</c:v>
                </c:pt>
                <c:pt idx="10590">
                  <c:v>12666.562</c:v>
                </c:pt>
                <c:pt idx="10591">
                  <c:v>12667.201999999999</c:v>
                </c:pt>
                <c:pt idx="10592">
                  <c:v>12667.808999999999</c:v>
                </c:pt>
                <c:pt idx="10593">
                  <c:v>12669.522000000001</c:v>
                </c:pt>
                <c:pt idx="10594">
                  <c:v>12671.325999999999</c:v>
                </c:pt>
                <c:pt idx="10595">
                  <c:v>12671.842000000001</c:v>
                </c:pt>
                <c:pt idx="10596">
                  <c:v>12672.331</c:v>
                </c:pt>
                <c:pt idx="10597">
                  <c:v>12674.162</c:v>
                </c:pt>
                <c:pt idx="10598">
                  <c:v>12676.091</c:v>
                </c:pt>
                <c:pt idx="10599">
                  <c:v>12676.853999999999</c:v>
                </c:pt>
                <c:pt idx="10600">
                  <c:v>12678.803</c:v>
                </c:pt>
                <c:pt idx="10601">
                  <c:v>12680.856</c:v>
                </c:pt>
                <c:pt idx="10602">
                  <c:v>12681.123</c:v>
                </c:pt>
                <c:pt idx="10603">
                  <c:v>12681.376</c:v>
                </c:pt>
                <c:pt idx="10604">
                  <c:v>12683.442999999999</c:v>
                </c:pt>
                <c:pt idx="10605">
                  <c:v>12683.743</c:v>
                </c:pt>
                <c:pt idx="10606">
                  <c:v>12684.304</c:v>
                </c:pt>
                <c:pt idx="10607">
                  <c:v>12686.8</c:v>
                </c:pt>
                <c:pt idx="10608">
                  <c:v>12688.36</c:v>
                </c:pt>
                <c:pt idx="10609">
                  <c:v>12689.088</c:v>
                </c:pt>
                <c:pt idx="10610">
                  <c:v>12691.091</c:v>
                </c:pt>
                <c:pt idx="10611">
                  <c:v>12692.46</c:v>
                </c:pt>
                <c:pt idx="10612">
                  <c:v>12692.708000000001</c:v>
                </c:pt>
                <c:pt idx="10613">
                  <c:v>12694.557000000001</c:v>
                </c:pt>
                <c:pt idx="10614">
                  <c:v>12695.763999999999</c:v>
                </c:pt>
                <c:pt idx="10615">
                  <c:v>12697.878000000001</c:v>
                </c:pt>
                <c:pt idx="10616">
                  <c:v>12698.232</c:v>
                </c:pt>
                <c:pt idx="10617">
                  <c:v>12699.947</c:v>
                </c:pt>
                <c:pt idx="10618">
                  <c:v>12700.7</c:v>
                </c:pt>
                <c:pt idx="10619">
                  <c:v>12702.313</c:v>
                </c:pt>
                <c:pt idx="10620">
                  <c:v>12703.168</c:v>
                </c:pt>
                <c:pt idx="10621">
                  <c:v>12703.566999999999</c:v>
                </c:pt>
                <c:pt idx="10622">
                  <c:v>12704.665000000001</c:v>
                </c:pt>
                <c:pt idx="10623">
                  <c:v>12705.636</c:v>
                </c:pt>
                <c:pt idx="10624">
                  <c:v>12707.188</c:v>
                </c:pt>
                <c:pt idx="10625">
                  <c:v>12708.105</c:v>
                </c:pt>
                <c:pt idx="10626">
                  <c:v>12710.069</c:v>
                </c:pt>
                <c:pt idx="10627">
                  <c:v>12710.572</c:v>
                </c:pt>
                <c:pt idx="10628">
                  <c:v>12710.807000000001</c:v>
                </c:pt>
                <c:pt idx="10629">
                  <c:v>12711.451999999999</c:v>
                </c:pt>
                <c:pt idx="10630">
                  <c:v>12713.04</c:v>
                </c:pt>
                <c:pt idx="10631">
                  <c:v>12714.427</c:v>
                </c:pt>
                <c:pt idx="10632">
                  <c:v>12717.825999999999</c:v>
                </c:pt>
                <c:pt idx="10633">
                  <c:v>12718.047</c:v>
                </c:pt>
                <c:pt idx="10634">
                  <c:v>12718.239</c:v>
                </c:pt>
                <c:pt idx="10635">
                  <c:v>12720.444</c:v>
                </c:pt>
                <c:pt idx="10636">
                  <c:v>12721.665999999999</c:v>
                </c:pt>
                <c:pt idx="10637">
                  <c:v>12722.912</c:v>
                </c:pt>
                <c:pt idx="10638">
                  <c:v>12723.088</c:v>
                </c:pt>
                <c:pt idx="10639">
                  <c:v>12725.026</c:v>
                </c:pt>
                <c:pt idx="10640">
                  <c:v>12725.286</c:v>
                </c:pt>
                <c:pt idx="10641">
                  <c:v>12725.38</c:v>
                </c:pt>
                <c:pt idx="10642">
                  <c:v>12725.582</c:v>
                </c:pt>
                <c:pt idx="10643">
                  <c:v>12730.316000000001</c:v>
                </c:pt>
                <c:pt idx="10644">
                  <c:v>12732.525</c:v>
                </c:pt>
                <c:pt idx="10645">
                  <c:v>12732.784</c:v>
                </c:pt>
                <c:pt idx="10646">
                  <c:v>12733.339</c:v>
                </c:pt>
                <c:pt idx="10647">
                  <c:v>12736.146000000001</c:v>
                </c:pt>
                <c:pt idx="10648">
                  <c:v>12737.721</c:v>
                </c:pt>
                <c:pt idx="10649">
                  <c:v>12738.601000000001</c:v>
                </c:pt>
                <c:pt idx="10650">
                  <c:v>12739.764999999999</c:v>
                </c:pt>
                <c:pt idx="10651">
                  <c:v>12740.189</c:v>
                </c:pt>
                <c:pt idx="10652">
                  <c:v>12741.096</c:v>
                </c:pt>
                <c:pt idx="10653">
                  <c:v>12742.656000000001</c:v>
                </c:pt>
                <c:pt idx="10654">
                  <c:v>12743.385</c:v>
                </c:pt>
                <c:pt idx="10655">
                  <c:v>12745.124</c:v>
                </c:pt>
                <c:pt idx="10656">
                  <c:v>12747.004999999999</c:v>
                </c:pt>
                <c:pt idx="10657">
                  <c:v>12747.593000000001</c:v>
                </c:pt>
                <c:pt idx="10658">
                  <c:v>12748.852999999999</c:v>
                </c:pt>
                <c:pt idx="10659">
                  <c:v>12748.981</c:v>
                </c:pt>
                <c:pt idx="10660">
                  <c:v>12750.477999999999</c:v>
                </c:pt>
                <c:pt idx="10661">
                  <c:v>12750.698</c:v>
                </c:pt>
                <c:pt idx="10662">
                  <c:v>12753.772999999999</c:v>
                </c:pt>
                <c:pt idx="10663">
                  <c:v>12756.305</c:v>
                </c:pt>
                <c:pt idx="10664">
                  <c:v>12757.067999999999</c:v>
                </c:pt>
                <c:pt idx="10665">
                  <c:v>12757.995000000001</c:v>
                </c:pt>
                <c:pt idx="10666">
                  <c:v>12759.31</c:v>
                </c:pt>
                <c:pt idx="10667">
                  <c:v>12760.362999999999</c:v>
                </c:pt>
                <c:pt idx="10668">
                  <c:v>12761.645</c:v>
                </c:pt>
                <c:pt idx="10669">
                  <c:v>12763.659</c:v>
                </c:pt>
                <c:pt idx="10670">
                  <c:v>12765.293</c:v>
                </c:pt>
                <c:pt idx="10671">
                  <c:v>12765.317999999999</c:v>
                </c:pt>
                <c:pt idx="10672">
                  <c:v>12766.955</c:v>
                </c:pt>
                <c:pt idx="10673">
                  <c:v>12768.323</c:v>
                </c:pt>
                <c:pt idx="10674">
                  <c:v>12768.941000000001</c:v>
                </c:pt>
                <c:pt idx="10675">
                  <c:v>12770.25</c:v>
                </c:pt>
                <c:pt idx="10676">
                  <c:v>12771.328</c:v>
                </c:pt>
                <c:pt idx="10677">
                  <c:v>12772.59</c:v>
                </c:pt>
                <c:pt idx="10678">
                  <c:v>12773.124</c:v>
                </c:pt>
                <c:pt idx="10679">
                  <c:v>12773.546</c:v>
                </c:pt>
                <c:pt idx="10680">
                  <c:v>12774.333000000001</c:v>
                </c:pt>
                <c:pt idx="10681">
                  <c:v>12776.237999999999</c:v>
                </c:pt>
                <c:pt idx="10682">
                  <c:v>12776.841</c:v>
                </c:pt>
                <c:pt idx="10683">
                  <c:v>12777.338</c:v>
                </c:pt>
                <c:pt idx="10684">
                  <c:v>12779.887000000001</c:v>
                </c:pt>
                <c:pt idx="10685">
                  <c:v>12780.137000000001</c:v>
                </c:pt>
                <c:pt idx="10686">
                  <c:v>12780.342000000001</c:v>
                </c:pt>
                <c:pt idx="10687">
                  <c:v>12782.466</c:v>
                </c:pt>
                <c:pt idx="10688">
                  <c:v>12783.347</c:v>
                </c:pt>
                <c:pt idx="10689">
                  <c:v>12783.432000000001</c:v>
                </c:pt>
                <c:pt idx="10690">
                  <c:v>12783.535</c:v>
                </c:pt>
                <c:pt idx="10691">
                  <c:v>12786.352000000001</c:v>
                </c:pt>
                <c:pt idx="10692">
                  <c:v>12786.727999999999</c:v>
                </c:pt>
                <c:pt idx="10693">
                  <c:v>12786.77</c:v>
                </c:pt>
                <c:pt idx="10694">
                  <c:v>12787.184999999999</c:v>
                </c:pt>
                <c:pt idx="10695">
                  <c:v>12789.356</c:v>
                </c:pt>
                <c:pt idx="10696">
                  <c:v>12790.022999999999</c:v>
                </c:pt>
                <c:pt idx="10697">
                  <c:v>12790.833000000001</c:v>
                </c:pt>
                <c:pt idx="10698">
                  <c:v>12792.361000000001</c:v>
                </c:pt>
                <c:pt idx="10699">
                  <c:v>12793.317999999999</c:v>
                </c:pt>
                <c:pt idx="10700">
                  <c:v>12794.481</c:v>
                </c:pt>
                <c:pt idx="10701">
                  <c:v>12795.365</c:v>
                </c:pt>
                <c:pt idx="10702">
                  <c:v>12796.614</c:v>
                </c:pt>
                <c:pt idx="10703">
                  <c:v>12798.13</c:v>
                </c:pt>
                <c:pt idx="10704">
                  <c:v>12799.909</c:v>
                </c:pt>
                <c:pt idx="10705">
                  <c:v>12801.375</c:v>
                </c:pt>
                <c:pt idx="10706">
                  <c:v>12803.205</c:v>
                </c:pt>
                <c:pt idx="10707">
                  <c:v>12805.427</c:v>
                </c:pt>
                <c:pt idx="10708">
                  <c:v>12806.501</c:v>
                </c:pt>
                <c:pt idx="10709">
                  <c:v>12807.385</c:v>
                </c:pt>
                <c:pt idx="10710">
                  <c:v>12809.075999999999</c:v>
                </c:pt>
                <c:pt idx="10711">
                  <c:v>12809.796</c:v>
                </c:pt>
                <c:pt idx="10712">
                  <c:v>12810.39</c:v>
                </c:pt>
                <c:pt idx="10713">
                  <c:v>12812.725</c:v>
                </c:pt>
                <c:pt idx="10714">
                  <c:v>12813.092000000001</c:v>
                </c:pt>
                <c:pt idx="10715">
                  <c:v>12813.394</c:v>
                </c:pt>
                <c:pt idx="10716">
                  <c:v>12816.373</c:v>
                </c:pt>
                <c:pt idx="10717">
                  <c:v>12816.387000000001</c:v>
                </c:pt>
                <c:pt idx="10718">
                  <c:v>12816.397999999999</c:v>
                </c:pt>
                <c:pt idx="10719">
                  <c:v>12816.519</c:v>
                </c:pt>
                <c:pt idx="10720">
                  <c:v>12819.403</c:v>
                </c:pt>
                <c:pt idx="10721">
                  <c:v>12820.022000000001</c:v>
                </c:pt>
                <c:pt idx="10722">
                  <c:v>12822.407999999999</c:v>
                </c:pt>
                <c:pt idx="10723">
                  <c:v>12822.977999999999</c:v>
                </c:pt>
                <c:pt idx="10724">
                  <c:v>12823.67</c:v>
                </c:pt>
                <c:pt idx="10725">
                  <c:v>12825.413</c:v>
                </c:pt>
                <c:pt idx="10726">
                  <c:v>12826.272999999999</c:v>
                </c:pt>
                <c:pt idx="10727">
                  <c:v>12827.317999999999</c:v>
                </c:pt>
                <c:pt idx="10728">
                  <c:v>12828.416999999999</c:v>
                </c:pt>
                <c:pt idx="10729">
                  <c:v>12830.967000000001</c:v>
                </c:pt>
                <c:pt idx="10730">
                  <c:v>12831.422</c:v>
                </c:pt>
                <c:pt idx="10731">
                  <c:v>12832.864</c:v>
                </c:pt>
                <c:pt idx="10732">
                  <c:v>12834.248</c:v>
                </c:pt>
                <c:pt idx="10733">
                  <c:v>12834.427</c:v>
                </c:pt>
                <c:pt idx="10734">
                  <c:v>12834.616</c:v>
                </c:pt>
                <c:pt idx="10735">
                  <c:v>12836.16</c:v>
                </c:pt>
                <c:pt idx="10736">
                  <c:v>12837.432000000001</c:v>
                </c:pt>
                <c:pt idx="10737">
                  <c:v>12838.264999999999</c:v>
                </c:pt>
                <c:pt idx="10738">
                  <c:v>12839.455</c:v>
                </c:pt>
                <c:pt idx="10739">
                  <c:v>12840.437</c:v>
                </c:pt>
                <c:pt idx="10740">
                  <c:v>12841.913</c:v>
                </c:pt>
                <c:pt idx="10741">
                  <c:v>12842.751</c:v>
                </c:pt>
                <c:pt idx="10742">
                  <c:v>12843.441000000001</c:v>
                </c:pt>
                <c:pt idx="10743">
                  <c:v>12845.296</c:v>
                </c:pt>
                <c:pt idx="10744">
                  <c:v>12845.473</c:v>
                </c:pt>
                <c:pt idx="10745">
                  <c:v>12846.14</c:v>
                </c:pt>
                <c:pt idx="10746">
                  <c:v>12848.28</c:v>
                </c:pt>
                <c:pt idx="10747">
                  <c:v>12849.843999999999</c:v>
                </c:pt>
                <c:pt idx="10748">
                  <c:v>12850.331</c:v>
                </c:pt>
                <c:pt idx="10749">
                  <c:v>12851.26</c:v>
                </c:pt>
                <c:pt idx="10750">
                  <c:v>12852.761</c:v>
                </c:pt>
                <c:pt idx="10751">
                  <c:v>12856.078</c:v>
                </c:pt>
                <c:pt idx="10752">
                  <c:v>12857.254000000001</c:v>
                </c:pt>
                <c:pt idx="10753">
                  <c:v>12857.619000000001</c:v>
                </c:pt>
                <c:pt idx="10754">
                  <c:v>12858.316999999999</c:v>
                </c:pt>
                <c:pt idx="10755">
                  <c:v>12860.049000000001</c:v>
                </c:pt>
                <c:pt idx="10756">
                  <c:v>12860.958000000001</c:v>
                </c:pt>
                <c:pt idx="10757">
                  <c:v>12862.478999999999</c:v>
                </c:pt>
                <c:pt idx="10758">
                  <c:v>12863.877</c:v>
                </c:pt>
                <c:pt idx="10759">
                  <c:v>12865.374</c:v>
                </c:pt>
                <c:pt idx="10760">
                  <c:v>12865.772999999999</c:v>
                </c:pt>
                <c:pt idx="10761">
                  <c:v>12868.367</c:v>
                </c:pt>
                <c:pt idx="10762">
                  <c:v>12869.767</c:v>
                </c:pt>
                <c:pt idx="10763">
                  <c:v>12872.072</c:v>
                </c:pt>
                <c:pt idx="10764">
                  <c:v>12872.196</c:v>
                </c:pt>
                <c:pt idx="10765">
                  <c:v>12872.432000000001</c:v>
                </c:pt>
                <c:pt idx="10766">
                  <c:v>12874.625</c:v>
                </c:pt>
                <c:pt idx="10767">
                  <c:v>12875.776</c:v>
                </c:pt>
                <c:pt idx="10768">
                  <c:v>12877.055</c:v>
                </c:pt>
                <c:pt idx="10769">
                  <c:v>12879.481</c:v>
                </c:pt>
                <c:pt idx="10770">
                  <c:v>12881.913</c:v>
                </c:pt>
                <c:pt idx="10771">
                  <c:v>12883.186</c:v>
                </c:pt>
                <c:pt idx="10772">
                  <c:v>12884.343000000001</c:v>
                </c:pt>
                <c:pt idx="10773">
                  <c:v>12886.546</c:v>
                </c:pt>
                <c:pt idx="10774">
                  <c:v>12886.772999999999</c:v>
                </c:pt>
                <c:pt idx="10775">
                  <c:v>12886.891</c:v>
                </c:pt>
                <c:pt idx="10776">
                  <c:v>12887.272000000001</c:v>
                </c:pt>
                <c:pt idx="10777">
                  <c:v>12889.200999999999</c:v>
                </c:pt>
                <c:pt idx="10778">
                  <c:v>12890.596</c:v>
                </c:pt>
                <c:pt idx="10779">
                  <c:v>12891.630999999999</c:v>
                </c:pt>
                <c:pt idx="10780">
                  <c:v>12893.603999999999</c:v>
                </c:pt>
                <c:pt idx="10781">
                  <c:v>12894.061</c:v>
                </c:pt>
                <c:pt idx="10782">
                  <c:v>12894.3</c:v>
                </c:pt>
                <c:pt idx="10783">
                  <c:v>12898.004999999999</c:v>
                </c:pt>
                <c:pt idx="10784">
                  <c:v>12898.919</c:v>
                </c:pt>
                <c:pt idx="10785">
                  <c:v>12900.661</c:v>
                </c:pt>
                <c:pt idx="10786">
                  <c:v>12901.349</c:v>
                </c:pt>
                <c:pt idx="10787">
                  <c:v>12901.709000000001</c:v>
                </c:pt>
                <c:pt idx="10788">
                  <c:v>12902.868</c:v>
                </c:pt>
                <c:pt idx="10789">
                  <c:v>12903.777</c:v>
                </c:pt>
                <c:pt idx="10790">
                  <c:v>12905.414000000001</c:v>
                </c:pt>
                <c:pt idx="10791">
                  <c:v>12906.207</c:v>
                </c:pt>
                <c:pt idx="10792">
                  <c:v>12907.718000000001</c:v>
                </c:pt>
                <c:pt idx="10793">
                  <c:v>12909.118</c:v>
                </c:pt>
                <c:pt idx="10794">
                  <c:v>12909.281000000001</c:v>
                </c:pt>
                <c:pt idx="10795">
                  <c:v>12910.665999999999</c:v>
                </c:pt>
                <c:pt idx="10796">
                  <c:v>12911.065000000001</c:v>
                </c:pt>
                <c:pt idx="10797">
                  <c:v>12912.823</c:v>
                </c:pt>
                <c:pt idx="10798">
                  <c:v>12913.885</c:v>
                </c:pt>
                <c:pt idx="10799">
                  <c:v>12916.527</c:v>
                </c:pt>
                <c:pt idx="10800">
                  <c:v>12918.353999999999</c:v>
                </c:pt>
                <c:pt idx="10801">
                  <c:v>12918.464</c:v>
                </c:pt>
                <c:pt idx="10802">
                  <c:v>12920.232</c:v>
                </c:pt>
                <c:pt idx="10803">
                  <c:v>12920.782999999999</c:v>
                </c:pt>
                <c:pt idx="10804">
                  <c:v>12921.833000000001</c:v>
                </c:pt>
                <c:pt idx="10805">
                  <c:v>12923.213</c:v>
                </c:pt>
                <c:pt idx="10806">
                  <c:v>12923.938</c:v>
                </c:pt>
                <c:pt idx="10807">
                  <c:v>12925.642</c:v>
                </c:pt>
                <c:pt idx="10808">
                  <c:v>12926.263000000001</c:v>
                </c:pt>
                <c:pt idx="10809">
                  <c:v>12927.642</c:v>
                </c:pt>
                <c:pt idx="10810">
                  <c:v>12928.071</c:v>
                </c:pt>
                <c:pt idx="10811">
                  <c:v>12930.501</c:v>
                </c:pt>
                <c:pt idx="10812">
                  <c:v>12931.347</c:v>
                </c:pt>
                <c:pt idx="10813">
                  <c:v>12932.119000000001</c:v>
                </c:pt>
                <c:pt idx="10814">
                  <c:v>12932.922</c:v>
                </c:pt>
                <c:pt idx="10815">
                  <c:v>12933.234</c:v>
                </c:pt>
                <c:pt idx="10816">
                  <c:v>12934.716</c:v>
                </c:pt>
                <c:pt idx="10817">
                  <c:v>12936.146000000001</c:v>
                </c:pt>
                <c:pt idx="10818">
                  <c:v>12937.995999999999</c:v>
                </c:pt>
                <c:pt idx="10819">
                  <c:v>12939.369000000001</c:v>
                </c:pt>
                <c:pt idx="10820">
                  <c:v>12939.913</c:v>
                </c:pt>
                <c:pt idx="10821">
                  <c:v>12942.593000000001</c:v>
                </c:pt>
                <c:pt idx="10822">
                  <c:v>12943.253000000001</c:v>
                </c:pt>
                <c:pt idx="10823">
                  <c:v>12944.558000000001</c:v>
                </c:pt>
                <c:pt idx="10824">
                  <c:v>12945.816000000001</c:v>
                </c:pt>
                <c:pt idx="10825">
                  <c:v>12946.593000000001</c:v>
                </c:pt>
                <c:pt idx="10826">
                  <c:v>12947.838</c:v>
                </c:pt>
                <c:pt idx="10827">
                  <c:v>12949.04</c:v>
                </c:pt>
                <c:pt idx="10828">
                  <c:v>12949.933000000001</c:v>
                </c:pt>
                <c:pt idx="10829">
                  <c:v>12951.119000000001</c:v>
                </c:pt>
                <c:pt idx="10830">
                  <c:v>12952.263999999999</c:v>
                </c:pt>
                <c:pt idx="10831">
                  <c:v>12953.272999999999</c:v>
                </c:pt>
                <c:pt idx="10832">
                  <c:v>12954.398999999999</c:v>
                </c:pt>
                <c:pt idx="10833">
                  <c:v>12955.486999999999</c:v>
                </c:pt>
                <c:pt idx="10834">
                  <c:v>12956.611999999999</c:v>
                </c:pt>
                <c:pt idx="10835">
                  <c:v>12957.68</c:v>
                </c:pt>
                <c:pt idx="10836">
                  <c:v>12958.710999999999</c:v>
                </c:pt>
                <c:pt idx="10837">
                  <c:v>12959.478999999999</c:v>
                </c:pt>
                <c:pt idx="10838">
                  <c:v>12959.950999999999</c:v>
                </c:pt>
                <c:pt idx="10839">
                  <c:v>12960.960999999999</c:v>
                </c:pt>
                <c:pt idx="10840">
                  <c:v>12961.934999999999</c:v>
                </c:pt>
                <c:pt idx="10841">
                  <c:v>12963.290999999999</c:v>
                </c:pt>
                <c:pt idx="10842">
                  <c:v>12964.241</c:v>
                </c:pt>
                <c:pt idx="10843">
                  <c:v>12965.159</c:v>
                </c:pt>
                <c:pt idx="10844">
                  <c:v>12967.522999999999</c:v>
                </c:pt>
                <c:pt idx="10845">
                  <c:v>12968.383</c:v>
                </c:pt>
                <c:pt idx="10846">
                  <c:v>12969.971</c:v>
                </c:pt>
                <c:pt idx="10847">
                  <c:v>12970.803</c:v>
                </c:pt>
                <c:pt idx="10848">
                  <c:v>12971.606</c:v>
                </c:pt>
                <c:pt idx="10849">
                  <c:v>12973.311</c:v>
                </c:pt>
                <c:pt idx="10850">
                  <c:v>12974.084000000001</c:v>
                </c:pt>
                <c:pt idx="10851">
                  <c:v>12974.83</c:v>
                </c:pt>
                <c:pt idx="10852">
                  <c:v>12978.054</c:v>
                </c:pt>
                <c:pt idx="10853">
                  <c:v>12979.989</c:v>
                </c:pt>
                <c:pt idx="10854">
                  <c:v>12980.645</c:v>
                </c:pt>
                <c:pt idx="10855">
                  <c:v>12981.277</c:v>
                </c:pt>
                <c:pt idx="10856">
                  <c:v>12983.329</c:v>
                </c:pt>
                <c:pt idx="10857">
                  <c:v>12983.925999999999</c:v>
                </c:pt>
                <c:pt idx="10858">
                  <c:v>12984.501</c:v>
                </c:pt>
                <c:pt idx="10859">
                  <c:v>12986.669</c:v>
                </c:pt>
                <c:pt idx="10860">
                  <c:v>12987.206</c:v>
                </c:pt>
                <c:pt idx="10861">
                  <c:v>12987.725</c:v>
                </c:pt>
                <c:pt idx="10862">
                  <c:v>12990.009</c:v>
                </c:pt>
                <c:pt idx="10863">
                  <c:v>12990.486999999999</c:v>
                </c:pt>
                <c:pt idx="10864">
                  <c:v>12990.948</c:v>
                </c:pt>
                <c:pt idx="10865">
                  <c:v>12993.349</c:v>
                </c:pt>
                <c:pt idx="10866">
                  <c:v>12993.768</c:v>
                </c:pt>
                <c:pt idx="10867">
                  <c:v>12994.172</c:v>
                </c:pt>
                <c:pt idx="10868">
                  <c:v>12996.689</c:v>
                </c:pt>
                <c:pt idx="10869">
                  <c:v>12997.048000000001</c:v>
                </c:pt>
                <c:pt idx="10870">
                  <c:v>12997.396000000001</c:v>
                </c:pt>
                <c:pt idx="10871">
                  <c:v>13000.027</c:v>
                </c:pt>
                <c:pt idx="10872">
                  <c:v>13000.329</c:v>
                </c:pt>
                <c:pt idx="10873">
                  <c:v>13000.62</c:v>
                </c:pt>
                <c:pt idx="10874">
                  <c:v>13003.367</c:v>
                </c:pt>
                <c:pt idx="10875">
                  <c:v>13003.609</c:v>
                </c:pt>
                <c:pt idx="10876">
                  <c:v>13003.843999999999</c:v>
                </c:pt>
                <c:pt idx="10877">
                  <c:v>13004.958000000001</c:v>
                </c:pt>
                <c:pt idx="10878">
                  <c:v>13005.325999999999</c:v>
                </c:pt>
                <c:pt idx="10879">
                  <c:v>13005.963</c:v>
                </c:pt>
                <c:pt idx="10880">
                  <c:v>13007.331</c:v>
                </c:pt>
                <c:pt idx="10881">
                  <c:v>13008.849</c:v>
                </c:pt>
                <c:pt idx="10882">
                  <c:v>13010.975</c:v>
                </c:pt>
                <c:pt idx="10883">
                  <c:v>13013.552</c:v>
                </c:pt>
                <c:pt idx="10884">
                  <c:v>13015.39</c:v>
                </c:pt>
                <c:pt idx="10885">
                  <c:v>13015.903</c:v>
                </c:pt>
                <c:pt idx="10886">
                  <c:v>13016.621999999999</c:v>
                </c:pt>
                <c:pt idx="10887">
                  <c:v>13019.419</c:v>
                </c:pt>
                <c:pt idx="10888">
                  <c:v>13020.606</c:v>
                </c:pt>
                <c:pt idx="10889">
                  <c:v>13022.271000000001</c:v>
                </c:pt>
                <c:pt idx="10890">
                  <c:v>13022.958000000001</c:v>
                </c:pt>
                <c:pt idx="10891">
                  <c:v>13023.449000000001</c:v>
                </c:pt>
                <c:pt idx="10892">
                  <c:v>13025.31</c:v>
                </c:pt>
                <c:pt idx="10893">
                  <c:v>13026.383</c:v>
                </c:pt>
                <c:pt idx="10894">
                  <c:v>13027.661</c:v>
                </c:pt>
                <c:pt idx="10895">
                  <c:v>13027.918</c:v>
                </c:pt>
                <c:pt idx="10896">
                  <c:v>13030.013000000001</c:v>
                </c:pt>
                <c:pt idx="10897">
                  <c:v>13031.508</c:v>
                </c:pt>
                <c:pt idx="10898">
                  <c:v>13032.364</c:v>
                </c:pt>
                <c:pt idx="10899">
                  <c:v>13033.566000000001</c:v>
                </c:pt>
                <c:pt idx="10900">
                  <c:v>13034.716</c:v>
                </c:pt>
                <c:pt idx="10901">
                  <c:v>13035.537</c:v>
                </c:pt>
                <c:pt idx="10902">
                  <c:v>13037.067999999999</c:v>
                </c:pt>
                <c:pt idx="10903">
                  <c:v>13039.214</c:v>
                </c:pt>
                <c:pt idx="10904">
                  <c:v>13039.42</c:v>
                </c:pt>
                <c:pt idx="10905">
                  <c:v>13039.566000000001</c:v>
                </c:pt>
                <c:pt idx="10906">
                  <c:v>13041.772000000001</c:v>
                </c:pt>
                <c:pt idx="10907">
                  <c:v>13043.596</c:v>
                </c:pt>
                <c:pt idx="10908">
                  <c:v>13044.123</c:v>
                </c:pt>
                <c:pt idx="10909">
                  <c:v>13044.861999999999</c:v>
                </c:pt>
                <c:pt idx="10910">
                  <c:v>13046.475</c:v>
                </c:pt>
                <c:pt idx="10911">
                  <c:v>13047.625</c:v>
                </c:pt>
                <c:pt idx="10912">
                  <c:v>13048.825999999999</c:v>
                </c:pt>
                <c:pt idx="10913">
                  <c:v>13050.51</c:v>
                </c:pt>
                <c:pt idx="10914">
                  <c:v>13051.178</c:v>
                </c:pt>
                <c:pt idx="10915">
                  <c:v>13051.654</c:v>
                </c:pt>
                <c:pt idx="10916">
                  <c:v>13053.529</c:v>
                </c:pt>
                <c:pt idx="10917">
                  <c:v>13054.504000000001</c:v>
                </c:pt>
                <c:pt idx="10918">
                  <c:v>13055.683999999999</c:v>
                </c:pt>
                <c:pt idx="10919">
                  <c:v>13055.880999999999</c:v>
                </c:pt>
                <c:pt idx="10920">
                  <c:v>13056.156999999999</c:v>
                </c:pt>
                <c:pt idx="10921">
                  <c:v>13058.232</c:v>
                </c:pt>
                <c:pt idx="10922">
                  <c:v>13059.713</c:v>
                </c:pt>
                <c:pt idx="10923">
                  <c:v>13060.272999999999</c:v>
                </c:pt>
                <c:pt idx="10924">
                  <c:v>13061.806</c:v>
                </c:pt>
                <c:pt idx="10925">
                  <c:v>13062.936</c:v>
                </c:pt>
                <c:pt idx="10926">
                  <c:v>13063.742</c:v>
                </c:pt>
                <c:pt idx="10927">
                  <c:v>13065.288</c:v>
                </c:pt>
                <c:pt idx="10928">
                  <c:v>13067.453</c:v>
                </c:pt>
                <c:pt idx="10929">
                  <c:v>13067.64</c:v>
                </c:pt>
                <c:pt idx="10930">
                  <c:v>13067.772000000001</c:v>
                </c:pt>
                <c:pt idx="10931">
                  <c:v>13068.565000000001</c:v>
                </c:pt>
                <c:pt idx="10932">
                  <c:v>13069.991</c:v>
                </c:pt>
                <c:pt idx="10933">
                  <c:v>13071.802</c:v>
                </c:pt>
                <c:pt idx="10934">
                  <c:v>13072.343000000001</c:v>
                </c:pt>
                <c:pt idx="10935">
                  <c:v>13073.102000000001</c:v>
                </c:pt>
                <c:pt idx="10936">
                  <c:v>13074.694</c:v>
                </c:pt>
                <c:pt idx="10937">
                  <c:v>13075.831</c:v>
                </c:pt>
                <c:pt idx="10938">
                  <c:v>13077.046</c:v>
                </c:pt>
                <c:pt idx="10939">
                  <c:v>13078.749</c:v>
                </c:pt>
                <c:pt idx="10940">
                  <c:v>13079.397999999999</c:v>
                </c:pt>
                <c:pt idx="10941">
                  <c:v>13079.86</c:v>
                </c:pt>
                <c:pt idx="10942">
                  <c:v>13081.749</c:v>
                </c:pt>
                <c:pt idx="10943">
                  <c:v>13082.626</c:v>
                </c:pt>
                <c:pt idx="10944">
                  <c:v>13083.89</c:v>
                </c:pt>
                <c:pt idx="10945">
                  <c:v>13084.101000000001</c:v>
                </c:pt>
                <c:pt idx="10946">
                  <c:v>13084.397999999999</c:v>
                </c:pt>
                <c:pt idx="10947">
                  <c:v>13086.451999999999</c:v>
                </c:pt>
                <c:pt idx="10948">
                  <c:v>13087.919</c:v>
                </c:pt>
                <c:pt idx="10949">
                  <c:v>13088.804</c:v>
                </c:pt>
                <c:pt idx="10950">
                  <c:v>13091.155000000001</c:v>
                </c:pt>
                <c:pt idx="10951">
                  <c:v>13091.948</c:v>
                </c:pt>
                <c:pt idx="10952">
                  <c:v>13093.508</c:v>
                </c:pt>
                <c:pt idx="10953">
                  <c:v>13095.977999999999</c:v>
                </c:pt>
                <c:pt idx="10954">
                  <c:v>13096.687</c:v>
                </c:pt>
                <c:pt idx="10955">
                  <c:v>13098.210999999999</c:v>
                </c:pt>
                <c:pt idx="10956">
                  <c:v>13100.007</c:v>
                </c:pt>
                <c:pt idx="10957">
                  <c:v>13100.563</c:v>
                </c:pt>
                <c:pt idx="10958">
                  <c:v>13101.341</c:v>
                </c:pt>
                <c:pt idx="10959">
                  <c:v>13102.914000000001</c:v>
                </c:pt>
                <c:pt idx="10960">
                  <c:v>13104.036</c:v>
                </c:pt>
                <c:pt idx="10961">
                  <c:v>13105.266</c:v>
                </c:pt>
                <c:pt idx="10962">
                  <c:v>13106.987999999999</c:v>
                </c:pt>
                <c:pt idx="10963">
                  <c:v>13107.617</c:v>
                </c:pt>
                <c:pt idx="10964">
                  <c:v>13108.065000000001</c:v>
                </c:pt>
                <c:pt idx="10965">
                  <c:v>13109.968999999999</c:v>
                </c:pt>
                <c:pt idx="10966">
                  <c:v>13110.581</c:v>
                </c:pt>
                <c:pt idx="10967">
                  <c:v>13110.746999999999</c:v>
                </c:pt>
                <c:pt idx="10968">
                  <c:v>13112.094999999999</c:v>
                </c:pt>
                <c:pt idx="10969">
                  <c:v>13112.32</c:v>
                </c:pt>
                <c:pt idx="10970">
                  <c:v>13112.637000000001</c:v>
                </c:pt>
                <c:pt idx="10971">
                  <c:v>13114.672</c:v>
                </c:pt>
                <c:pt idx="10972">
                  <c:v>13116.124</c:v>
                </c:pt>
                <c:pt idx="10973">
                  <c:v>13117.022999999999</c:v>
                </c:pt>
                <c:pt idx="10974">
                  <c:v>13118.284</c:v>
                </c:pt>
                <c:pt idx="10975">
                  <c:v>13119.375</c:v>
                </c:pt>
                <c:pt idx="10976">
                  <c:v>13120.153</c:v>
                </c:pt>
                <c:pt idx="10977">
                  <c:v>13121.727999999999</c:v>
                </c:pt>
                <c:pt idx="10978">
                  <c:v>13124.183999999999</c:v>
                </c:pt>
                <c:pt idx="10979">
                  <c:v>13126.431</c:v>
                </c:pt>
                <c:pt idx="10980">
                  <c:v>13128.213</c:v>
                </c:pt>
                <c:pt idx="10981">
                  <c:v>13128.781999999999</c:v>
                </c:pt>
                <c:pt idx="10982">
                  <c:v>13129.58</c:v>
                </c:pt>
                <c:pt idx="10983">
                  <c:v>13131.134</c:v>
                </c:pt>
                <c:pt idx="10984">
                  <c:v>13132.242</c:v>
                </c:pt>
                <c:pt idx="10985">
                  <c:v>13133.485000000001</c:v>
                </c:pt>
                <c:pt idx="10986">
                  <c:v>13135.228999999999</c:v>
                </c:pt>
                <c:pt idx="10987">
                  <c:v>13136.272000000001</c:v>
                </c:pt>
                <c:pt idx="10988">
                  <c:v>13138.189</c:v>
                </c:pt>
                <c:pt idx="10989">
                  <c:v>13138.868</c:v>
                </c:pt>
                <c:pt idx="10990">
                  <c:v>13140.300999999999</c:v>
                </c:pt>
                <c:pt idx="10991">
                  <c:v>13141.299000000001</c:v>
                </c:pt>
                <c:pt idx="10992">
                  <c:v>13142.892</c:v>
                </c:pt>
                <c:pt idx="10993">
                  <c:v>13145.243</c:v>
                </c:pt>
                <c:pt idx="10994">
                  <c:v>13145.556</c:v>
                </c:pt>
                <c:pt idx="10995">
                  <c:v>13147.255999999999</c:v>
                </c:pt>
                <c:pt idx="10996">
                  <c:v>13147.838</c:v>
                </c:pt>
                <c:pt idx="10997">
                  <c:v>13148.434999999999</c:v>
                </c:pt>
                <c:pt idx="10998">
                  <c:v>13150.499</c:v>
                </c:pt>
                <c:pt idx="10999">
                  <c:v>13151.119000000001</c:v>
                </c:pt>
                <c:pt idx="11000">
                  <c:v>13151.753000000001</c:v>
                </c:pt>
                <c:pt idx="11001">
                  <c:v>13153.741</c:v>
                </c:pt>
                <c:pt idx="11002">
                  <c:v>13156.983</c:v>
                </c:pt>
                <c:pt idx="11003">
                  <c:v>13157.68</c:v>
                </c:pt>
                <c:pt idx="11004">
                  <c:v>13158.392</c:v>
                </c:pt>
                <c:pt idx="11005">
                  <c:v>13160.227000000001</c:v>
                </c:pt>
                <c:pt idx="11006">
                  <c:v>13160.96</c:v>
                </c:pt>
                <c:pt idx="11007">
                  <c:v>13164.24</c:v>
                </c:pt>
                <c:pt idx="11008">
                  <c:v>13166.710999999999</c:v>
                </c:pt>
                <c:pt idx="11009">
                  <c:v>13167.521000000001</c:v>
                </c:pt>
                <c:pt idx="11010">
                  <c:v>13168.349</c:v>
                </c:pt>
                <c:pt idx="11011">
                  <c:v>13169.954</c:v>
                </c:pt>
                <c:pt idx="11012">
                  <c:v>13170.800999999999</c:v>
                </c:pt>
                <c:pt idx="11013">
                  <c:v>13171.668</c:v>
                </c:pt>
                <c:pt idx="11014">
                  <c:v>13173.196</c:v>
                </c:pt>
                <c:pt idx="11015">
                  <c:v>13174.081</c:v>
                </c:pt>
                <c:pt idx="11016">
                  <c:v>13174.986999999999</c:v>
                </c:pt>
                <c:pt idx="11017">
                  <c:v>13176.439</c:v>
                </c:pt>
                <c:pt idx="11018">
                  <c:v>13177.361999999999</c:v>
                </c:pt>
                <c:pt idx="11019">
                  <c:v>13178.307000000001</c:v>
                </c:pt>
                <c:pt idx="11020">
                  <c:v>13180.643</c:v>
                </c:pt>
                <c:pt idx="11021">
                  <c:v>13181.626</c:v>
                </c:pt>
                <c:pt idx="11022">
                  <c:v>13182.924000000001</c:v>
                </c:pt>
                <c:pt idx="11023">
                  <c:v>13183.923000000001</c:v>
                </c:pt>
                <c:pt idx="11024">
                  <c:v>13184.945</c:v>
                </c:pt>
                <c:pt idx="11025">
                  <c:v>13186.165999999999</c:v>
                </c:pt>
                <c:pt idx="11026">
                  <c:v>13187.203</c:v>
                </c:pt>
                <c:pt idx="11027">
                  <c:v>13188.263999999999</c:v>
                </c:pt>
                <c:pt idx="11028">
                  <c:v>13189.409</c:v>
                </c:pt>
                <c:pt idx="11029">
                  <c:v>13190.483</c:v>
                </c:pt>
                <c:pt idx="11030">
                  <c:v>13191.583000000001</c:v>
                </c:pt>
                <c:pt idx="11031">
                  <c:v>13192.651</c:v>
                </c:pt>
                <c:pt idx="11032">
                  <c:v>13193</c:v>
                </c:pt>
                <c:pt idx="11033">
                  <c:v>13193.763999999999</c:v>
                </c:pt>
                <c:pt idx="11034">
                  <c:v>13194.902</c:v>
                </c:pt>
                <c:pt idx="11035">
                  <c:v>13195.894</c:v>
                </c:pt>
                <c:pt idx="11036">
                  <c:v>13197.044</c:v>
                </c:pt>
                <c:pt idx="11037">
                  <c:v>13198.222</c:v>
                </c:pt>
                <c:pt idx="11038">
                  <c:v>13199.137000000001</c:v>
                </c:pt>
                <c:pt idx="11039">
                  <c:v>13200.324000000001</c:v>
                </c:pt>
                <c:pt idx="11040">
                  <c:v>13201.540999999999</c:v>
                </c:pt>
                <c:pt idx="11041">
                  <c:v>13202.379000000001</c:v>
                </c:pt>
                <c:pt idx="11042">
                  <c:v>13203.605</c:v>
                </c:pt>
                <c:pt idx="11043">
                  <c:v>13204.859</c:v>
                </c:pt>
                <c:pt idx="11044">
                  <c:v>13205.620999999999</c:v>
                </c:pt>
                <c:pt idx="11045">
                  <c:v>13206.886</c:v>
                </c:pt>
                <c:pt idx="11046">
                  <c:v>13208.179</c:v>
                </c:pt>
                <c:pt idx="11047">
                  <c:v>13208.864</c:v>
                </c:pt>
                <c:pt idx="11048">
                  <c:v>13211.498</c:v>
                </c:pt>
                <c:pt idx="11049">
                  <c:v>13212.106</c:v>
                </c:pt>
                <c:pt idx="11050">
                  <c:v>13213.446</c:v>
                </c:pt>
                <c:pt idx="11051">
                  <c:v>13214.816999999999</c:v>
                </c:pt>
                <c:pt idx="11052">
                  <c:v>13215.349</c:v>
                </c:pt>
                <c:pt idx="11053">
                  <c:v>13216.727000000001</c:v>
                </c:pt>
                <c:pt idx="11054">
                  <c:v>13218.137000000001</c:v>
                </c:pt>
                <c:pt idx="11055">
                  <c:v>13218.592000000001</c:v>
                </c:pt>
                <c:pt idx="11056">
                  <c:v>13220.007</c:v>
                </c:pt>
                <c:pt idx="11057">
                  <c:v>13221.456</c:v>
                </c:pt>
                <c:pt idx="11058">
                  <c:v>13221.834000000001</c:v>
                </c:pt>
                <c:pt idx="11059">
                  <c:v>13223.287</c:v>
                </c:pt>
                <c:pt idx="11060">
                  <c:v>13224.773999999999</c:v>
                </c:pt>
                <c:pt idx="11061">
                  <c:v>13225.075999999999</c:v>
                </c:pt>
                <c:pt idx="11062">
                  <c:v>13226.566999999999</c:v>
                </c:pt>
                <c:pt idx="11063">
                  <c:v>13228.093999999999</c:v>
                </c:pt>
                <c:pt idx="11064">
                  <c:v>13229.848</c:v>
                </c:pt>
                <c:pt idx="11065">
                  <c:v>13231.413</c:v>
                </c:pt>
                <c:pt idx="11066">
                  <c:v>13231.562</c:v>
                </c:pt>
                <c:pt idx="11067">
                  <c:v>13233.129000000001</c:v>
                </c:pt>
                <c:pt idx="11068">
                  <c:v>13234.732</c:v>
                </c:pt>
                <c:pt idx="11069">
                  <c:v>13234.804</c:v>
                </c:pt>
                <c:pt idx="11070">
                  <c:v>13236.409</c:v>
                </c:pt>
                <c:pt idx="11071">
                  <c:v>13238.047</c:v>
                </c:pt>
                <c:pt idx="11072">
                  <c:v>13239.69</c:v>
                </c:pt>
                <c:pt idx="11073">
                  <c:v>13241.289000000001</c:v>
                </c:pt>
                <c:pt idx="11074">
                  <c:v>13241.370999999999</c:v>
                </c:pt>
                <c:pt idx="11075">
                  <c:v>13242.97</c:v>
                </c:pt>
                <c:pt idx="11076">
                  <c:v>13244.531000000001</c:v>
                </c:pt>
                <c:pt idx="11077">
                  <c:v>13244.69</c:v>
                </c:pt>
                <c:pt idx="11078">
                  <c:v>13246.25</c:v>
                </c:pt>
                <c:pt idx="11079">
                  <c:v>13247.773999999999</c:v>
                </c:pt>
                <c:pt idx="11080">
                  <c:v>13249.53</c:v>
                </c:pt>
                <c:pt idx="11081">
                  <c:v>13251.017</c:v>
                </c:pt>
                <c:pt idx="11082">
                  <c:v>13251.328</c:v>
                </c:pt>
                <c:pt idx="11083">
                  <c:v>13252.811</c:v>
                </c:pt>
                <c:pt idx="11084">
                  <c:v>13254.259</c:v>
                </c:pt>
                <c:pt idx="11085">
                  <c:v>13254.647999999999</c:v>
                </c:pt>
                <c:pt idx="11086">
                  <c:v>13256.091</c:v>
                </c:pt>
                <c:pt idx="11087">
                  <c:v>13256.815000000001</c:v>
                </c:pt>
                <c:pt idx="11088">
                  <c:v>13257.502</c:v>
                </c:pt>
                <c:pt idx="11089">
                  <c:v>13257.967000000001</c:v>
                </c:pt>
                <c:pt idx="11090">
                  <c:v>13259.370999999999</c:v>
                </c:pt>
                <c:pt idx="11091">
                  <c:v>13260.744000000001</c:v>
                </c:pt>
                <c:pt idx="11092">
                  <c:v>13261.285</c:v>
                </c:pt>
                <c:pt idx="11093">
                  <c:v>13262.652</c:v>
                </c:pt>
                <c:pt idx="11094">
                  <c:v>13263.986000000001</c:v>
                </c:pt>
                <c:pt idx="11095">
                  <c:v>13265.933000000001</c:v>
                </c:pt>
                <c:pt idx="11096">
                  <c:v>13269.213</c:v>
                </c:pt>
                <c:pt idx="11097">
                  <c:v>13270.472</c:v>
                </c:pt>
                <c:pt idx="11098">
                  <c:v>13271.243</c:v>
                </c:pt>
                <c:pt idx="11099">
                  <c:v>13272.493</c:v>
                </c:pt>
                <c:pt idx="11100">
                  <c:v>13274.563</c:v>
                </c:pt>
                <c:pt idx="11101">
                  <c:v>13274.735000000001</c:v>
                </c:pt>
                <c:pt idx="11102">
                  <c:v>13276.64</c:v>
                </c:pt>
                <c:pt idx="11103">
                  <c:v>13278.723</c:v>
                </c:pt>
                <c:pt idx="11104">
                  <c:v>13279.143</c:v>
                </c:pt>
                <c:pt idx="11105">
                  <c:v>13279.42</c:v>
                </c:pt>
                <c:pt idx="11106">
                  <c:v>13280.779</c:v>
                </c:pt>
                <c:pt idx="11107">
                  <c:v>13282.93</c:v>
                </c:pt>
                <c:pt idx="11108">
                  <c:v>13285.838</c:v>
                </c:pt>
                <c:pt idx="11109">
                  <c:v>13289.187</c:v>
                </c:pt>
                <c:pt idx="11110">
                  <c:v>13290.540999999999</c:v>
                </c:pt>
                <c:pt idx="11111">
                  <c:v>13291.343000000001</c:v>
                </c:pt>
                <c:pt idx="11112">
                  <c:v>13292.534</c:v>
                </c:pt>
                <c:pt idx="11113">
                  <c:v>13293.321</c:v>
                </c:pt>
                <c:pt idx="11114">
                  <c:v>13295.55</c:v>
                </c:pt>
                <c:pt idx="11115">
                  <c:v>13295.882</c:v>
                </c:pt>
                <c:pt idx="11116">
                  <c:v>13296.102000000001</c:v>
                </c:pt>
                <c:pt idx="11117">
                  <c:v>13297.175999999999</c:v>
                </c:pt>
                <c:pt idx="11118">
                  <c:v>13298.882</c:v>
                </c:pt>
                <c:pt idx="11119">
                  <c:v>13299.23</c:v>
                </c:pt>
                <c:pt idx="11120">
                  <c:v>13299.757</c:v>
                </c:pt>
                <c:pt idx="11121">
                  <c:v>13301.661</c:v>
                </c:pt>
                <c:pt idx="11122">
                  <c:v>13302.576999999999</c:v>
                </c:pt>
                <c:pt idx="11123">
                  <c:v>13303.964</c:v>
                </c:pt>
                <c:pt idx="11124">
                  <c:v>13304.441000000001</c:v>
                </c:pt>
                <c:pt idx="11125">
                  <c:v>13305.925999999999</c:v>
                </c:pt>
                <c:pt idx="11126">
                  <c:v>13307.222</c:v>
                </c:pt>
                <c:pt idx="11127">
                  <c:v>13308.171</c:v>
                </c:pt>
                <c:pt idx="11128">
                  <c:v>13309.272999999999</c:v>
                </c:pt>
                <c:pt idx="11129">
                  <c:v>13310.002</c:v>
                </c:pt>
                <c:pt idx="11130">
                  <c:v>13312.377</c:v>
                </c:pt>
                <c:pt idx="11131">
                  <c:v>13312.620999999999</c:v>
                </c:pt>
                <c:pt idx="11132">
                  <c:v>13312.781999999999</c:v>
                </c:pt>
                <c:pt idx="11133">
                  <c:v>13313.571</c:v>
                </c:pt>
                <c:pt idx="11134">
                  <c:v>13315.563</c:v>
                </c:pt>
                <c:pt idx="11135">
                  <c:v>13315.968999999999</c:v>
                </c:pt>
                <c:pt idx="11136">
                  <c:v>13317.232</c:v>
                </c:pt>
                <c:pt idx="11137">
                  <c:v>13318.343000000001</c:v>
                </c:pt>
                <c:pt idx="11138">
                  <c:v>13319.316000000001</c:v>
                </c:pt>
                <c:pt idx="11139">
                  <c:v>13320.790999999999</c:v>
                </c:pt>
                <c:pt idx="11140">
                  <c:v>13321.123</c:v>
                </c:pt>
                <c:pt idx="11141">
                  <c:v>13322.665000000001</c:v>
                </c:pt>
                <c:pt idx="11142">
                  <c:v>13323.903</c:v>
                </c:pt>
                <c:pt idx="11143">
                  <c:v>13324.998</c:v>
                </c:pt>
                <c:pt idx="11144">
                  <c:v>13326.683000000001</c:v>
                </c:pt>
                <c:pt idx="11145">
                  <c:v>13329.205</c:v>
                </c:pt>
                <c:pt idx="11146">
                  <c:v>13329.36</c:v>
                </c:pt>
                <c:pt idx="11147">
                  <c:v>13329.463</c:v>
                </c:pt>
                <c:pt idx="11148">
                  <c:v>13329.967000000001</c:v>
                </c:pt>
                <c:pt idx="11149">
                  <c:v>13332.243</c:v>
                </c:pt>
                <c:pt idx="11150">
                  <c:v>13332.708000000001</c:v>
                </c:pt>
                <c:pt idx="11151">
                  <c:v>13335.022999999999</c:v>
                </c:pt>
                <c:pt idx="11152">
                  <c:v>13336.056</c:v>
                </c:pt>
                <c:pt idx="11153">
                  <c:v>13337.804</c:v>
                </c:pt>
                <c:pt idx="11154">
                  <c:v>13339.404</c:v>
                </c:pt>
                <c:pt idx="11155">
                  <c:v>13341.825000000001</c:v>
                </c:pt>
                <c:pt idx="11156">
                  <c:v>13342.752</c:v>
                </c:pt>
                <c:pt idx="11157">
                  <c:v>13343.364</c:v>
                </c:pt>
                <c:pt idx="11158">
                  <c:v>13346.031999999999</c:v>
                </c:pt>
                <c:pt idx="11159">
                  <c:v>13346.1</c:v>
                </c:pt>
                <c:pt idx="11160">
                  <c:v>13346.145</c:v>
                </c:pt>
                <c:pt idx="11161">
                  <c:v>13346.362999999999</c:v>
                </c:pt>
                <c:pt idx="11162">
                  <c:v>13348.924999999999</c:v>
                </c:pt>
                <c:pt idx="11163">
                  <c:v>13349.447</c:v>
                </c:pt>
                <c:pt idx="11164">
                  <c:v>13350.239</c:v>
                </c:pt>
                <c:pt idx="11165">
                  <c:v>13351.705</c:v>
                </c:pt>
                <c:pt idx="11166">
                  <c:v>13352.795</c:v>
                </c:pt>
                <c:pt idx="11167">
                  <c:v>13354.445</c:v>
                </c:pt>
                <c:pt idx="11168">
                  <c:v>13354.484</c:v>
                </c:pt>
                <c:pt idx="11169">
                  <c:v>13357.264999999999</c:v>
                </c:pt>
                <c:pt idx="11170">
                  <c:v>13358.652</c:v>
                </c:pt>
                <c:pt idx="11171">
                  <c:v>13359.491</c:v>
                </c:pt>
                <c:pt idx="11172">
                  <c:v>13360.045</c:v>
                </c:pt>
                <c:pt idx="11173">
                  <c:v>13362.759</c:v>
                </c:pt>
                <c:pt idx="11174">
                  <c:v>13362.825000000001</c:v>
                </c:pt>
                <c:pt idx="11175">
                  <c:v>13362.839</c:v>
                </c:pt>
                <c:pt idx="11176">
                  <c:v>13362.859</c:v>
                </c:pt>
                <c:pt idx="11177">
                  <c:v>13365.606</c:v>
                </c:pt>
                <c:pt idx="11178">
                  <c:v>13366.187</c:v>
                </c:pt>
                <c:pt idx="11179">
                  <c:v>13367.066000000001</c:v>
                </c:pt>
                <c:pt idx="11180">
                  <c:v>13369.534</c:v>
                </c:pt>
                <c:pt idx="11181">
                  <c:v>13371.165999999999</c:v>
                </c:pt>
                <c:pt idx="11182">
                  <c:v>13371.272999999999</c:v>
                </c:pt>
                <c:pt idx="11183">
                  <c:v>13372.883</c:v>
                </c:pt>
                <c:pt idx="11184">
                  <c:v>13373.946</c:v>
                </c:pt>
                <c:pt idx="11185">
                  <c:v>13375.48</c:v>
                </c:pt>
                <c:pt idx="11186">
                  <c:v>13376.231</c:v>
                </c:pt>
                <c:pt idx="11187">
                  <c:v>13376.727000000001</c:v>
                </c:pt>
                <c:pt idx="11188">
                  <c:v>13377.392</c:v>
                </c:pt>
                <c:pt idx="11189">
                  <c:v>13379.155000000001</c:v>
                </c:pt>
                <c:pt idx="11190">
                  <c:v>13379.505999999999</c:v>
                </c:pt>
                <c:pt idx="11191">
                  <c:v>13379.578</c:v>
                </c:pt>
                <c:pt idx="11192">
                  <c:v>13379.687</c:v>
                </c:pt>
                <c:pt idx="11193">
                  <c:v>13382.286</c:v>
                </c:pt>
                <c:pt idx="11194">
                  <c:v>13382.925999999999</c:v>
                </c:pt>
                <c:pt idx="11195">
                  <c:v>13385.066000000001</c:v>
                </c:pt>
                <c:pt idx="11196">
                  <c:v>13386.272999999999</c:v>
                </c:pt>
                <c:pt idx="11197">
                  <c:v>13387.847</c:v>
                </c:pt>
                <c:pt idx="11198">
                  <c:v>13388.101000000001</c:v>
                </c:pt>
                <c:pt idx="11199">
                  <c:v>13389.621999999999</c:v>
                </c:pt>
                <c:pt idx="11200">
                  <c:v>13390.627</c:v>
                </c:pt>
                <c:pt idx="11201">
                  <c:v>13392.307000000001</c:v>
                </c:pt>
                <c:pt idx="11202">
                  <c:v>13392.97</c:v>
                </c:pt>
                <c:pt idx="11203">
                  <c:v>13395.550999999999</c:v>
                </c:pt>
                <c:pt idx="11204">
                  <c:v>13396.316999999999</c:v>
                </c:pt>
                <c:pt idx="11205">
                  <c:v>13396.513999999999</c:v>
                </c:pt>
                <c:pt idx="11206">
                  <c:v>13396.846</c:v>
                </c:pt>
                <c:pt idx="11207">
                  <c:v>13398.927</c:v>
                </c:pt>
                <c:pt idx="11208">
                  <c:v>13399.683999999999</c:v>
                </c:pt>
                <c:pt idx="11209">
                  <c:v>13400.906999999999</c:v>
                </c:pt>
                <c:pt idx="11210">
                  <c:v>13401.654</c:v>
                </c:pt>
                <c:pt idx="11211">
                  <c:v>13403.054</c:v>
                </c:pt>
                <c:pt idx="11212">
                  <c:v>13405.316999999999</c:v>
                </c:pt>
                <c:pt idx="11213">
                  <c:v>13406.424000000001</c:v>
                </c:pt>
                <c:pt idx="11214">
                  <c:v>13407.108</c:v>
                </c:pt>
                <c:pt idx="11215">
                  <c:v>13409.727000000001</c:v>
                </c:pt>
                <c:pt idx="11216">
                  <c:v>13409.794</c:v>
                </c:pt>
                <c:pt idx="11217">
                  <c:v>13410.013000000001</c:v>
                </c:pt>
                <c:pt idx="11218">
                  <c:v>13413.164000000001</c:v>
                </c:pt>
                <c:pt idx="11219">
                  <c:v>13414.137000000001</c:v>
                </c:pt>
                <c:pt idx="11220">
                  <c:v>13415.29</c:v>
                </c:pt>
                <c:pt idx="11221">
                  <c:v>13416.534</c:v>
                </c:pt>
                <c:pt idx="11222">
                  <c:v>13418.018</c:v>
                </c:pt>
                <c:pt idx="11223">
                  <c:v>13418.546</c:v>
                </c:pt>
                <c:pt idx="11224">
                  <c:v>13419.904</c:v>
                </c:pt>
                <c:pt idx="11225">
                  <c:v>13420.744000000001</c:v>
                </c:pt>
                <c:pt idx="11226">
                  <c:v>13422.955</c:v>
                </c:pt>
                <c:pt idx="11227">
                  <c:v>13423.273999999999</c:v>
                </c:pt>
                <c:pt idx="11228">
                  <c:v>13423.472</c:v>
                </c:pt>
                <c:pt idx="11229">
                  <c:v>13424.308999999999</c:v>
                </c:pt>
                <c:pt idx="11230">
                  <c:v>13426.199000000001</c:v>
                </c:pt>
                <c:pt idx="11231">
                  <c:v>13426.645</c:v>
                </c:pt>
                <c:pt idx="11232">
                  <c:v>13427.365</c:v>
                </c:pt>
                <c:pt idx="11233">
                  <c:v>13428.7</c:v>
                </c:pt>
                <c:pt idx="11234">
                  <c:v>13428.925999999999</c:v>
                </c:pt>
                <c:pt idx="11235">
                  <c:v>13430.014999999999</c:v>
                </c:pt>
                <c:pt idx="11236">
                  <c:v>13431.653</c:v>
                </c:pt>
                <c:pt idx="11237">
                  <c:v>13431.773999999999</c:v>
                </c:pt>
                <c:pt idx="11238">
                  <c:v>13433.385</c:v>
                </c:pt>
                <c:pt idx="11239">
                  <c:v>13434.38</c:v>
                </c:pt>
                <c:pt idx="11240">
                  <c:v>13436.184999999999</c:v>
                </c:pt>
                <c:pt idx="11241">
                  <c:v>13436.754999999999</c:v>
                </c:pt>
                <c:pt idx="11242">
                  <c:v>13437.107</c:v>
                </c:pt>
                <c:pt idx="11243">
                  <c:v>13438.605</c:v>
                </c:pt>
                <c:pt idx="11244">
                  <c:v>13439.834999999999</c:v>
                </c:pt>
                <c:pt idx="11245">
                  <c:v>13440.125</c:v>
                </c:pt>
                <c:pt idx="11246">
                  <c:v>13440.593999999999</c:v>
                </c:pt>
                <c:pt idx="11247">
                  <c:v>13442.562</c:v>
                </c:pt>
                <c:pt idx="11248">
                  <c:v>13443.495000000001</c:v>
                </c:pt>
                <c:pt idx="11249">
                  <c:v>13445.003000000001</c:v>
                </c:pt>
                <c:pt idx="11250">
                  <c:v>13445.289000000001</c:v>
                </c:pt>
                <c:pt idx="11251">
                  <c:v>13446.865</c:v>
                </c:pt>
                <c:pt idx="11252">
                  <c:v>13448.017</c:v>
                </c:pt>
                <c:pt idx="11253">
                  <c:v>13449.413</c:v>
                </c:pt>
                <c:pt idx="11254">
                  <c:v>13450.235000000001</c:v>
                </c:pt>
                <c:pt idx="11255">
                  <c:v>13450.743</c:v>
                </c:pt>
                <c:pt idx="11256">
                  <c:v>13452.9</c:v>
                </c:pt>
                <c:pt idx="11257">
                  <c:v>13453.471</c:v>
                </c:pt>
                <c:pt idx="11258">
                  <c:v>13453.606</c:v>
                </c:pt>
                <c:pt idx="11259">
                  <c:v>13453.822</c:v>
                </c:pt>
                <c:pt idx="11260">
                  <c:v>13456.197</c:v>
                </c:pt>
                <c:pt idx="11261">
                  <c:v>13456.976000000001</c:v>
                </c:pt>
                <c:pt idx="11262">
                  <c:v>13458.232</c:v>
                </c:pt>
                <c:pt idx="11263">
                  <c:v>13458.924999999999</c:v>
                </c:pt>
                <c:pt idx="11264">
                  <c:v>13460.346</c:v>
                </c:pt>
                <c:pt idx="11265">
                  <c:v>13461.591</c:v>
                </c:pt>
                <c:pt idx="11266">
                  <c:v>13461.652</c:v>
                </c:pt>
                <c:pt idx="11267">
                  <c:v>13462.642</c:v>
                </c:pt>
                <c:pt idx="11268">
                  <c:v>13463.715</c:v>
                </c:pt>
                <c:pt idx="11269">
                  <c:v>13464.379000000001</c:v>
                </c:pt>
                <c:pt idx="11270">
                  <c:v>13467.052</c:v>
                </c:pt>
                <c:pt idx="11271">
                  <c:v>13467.084999999999</c:v>
                </c:pt>
                <c:pt idx="11272">
                  <c:v>13467.106</c:v>
                </c:pt>
                <c:pt idx="11273">
                  <c:v>13467.195</c:v>
                </c:pt>
                <c:pt idx="11274">
                  <c:v>13469.834000000001</c:v>
                </c:pt>
                <c:pt idx="11275">
                  <c:v>13470.455</c:v>
                </c:pt>
                <c:pt idx="11276">
                  <c:v>13471.460999999999</c:v>
                </c:pt>
                <c:pt idx="11277">
                  <c:v>13472.561</c:v>
                </c:pt>
                <c:pt idx="11278">
                  <c:v>13473.825000000001</c:v>
                </c:pt>
                <c:pt idx="11279">
                  <c:v>13475.288</c:v>
                </c:pt>
                <c:pt idx="11280">
                  <c:v>13475.87</c:v>
                </c:pt>
                <c:pt idx="11281">
                  <c:v>13477.195</c:v>
                </c:pt>
                <c:pt idx="11282">
                  <c:v>13480.28</c:v>
                </c:pt>
                <c:pt idx="11283">
                  <c:v>13480.742</c:v>
                </c:pt>
                <c:pt idx="11284">
                  <c:v>13481.491</c:v>
                </c:pt>
                <c:pt idx="11285">
                  <c:v>13483.47</c:v>
                </c:pt>
                <c:pt idx="11286">
                  <c:v>13484.69</c:v>
                </c:pt>
                <c:pt idx="11287">
                  <c:v>13486.196</c:v>
                </c:pt>
                <c:pt idx="11288">
                  <c:v>13487.306</c:v>
                </c:pt>
                <c:pt idx="11289">
                  <c:v>13489.089</c:v>
                </c:pt>
                <c:pt idx="11290">
                  <c:v>13490.834000000001</c:v>
                </c:pt>
                <c:pt idx="11291">
                  <c:v>13491.364</c:v>
                </c:pt>
                <c:pt idx="11292">
                  <c:v>13493.785</c:v>
                </c:pt>
                <c:pt idx="11293">
                  <c:v>13494.56</c:v>
                </c:pt>
                <c:pt idx="11294">
                  <c:v>13496.207</c:v>
                </c:pt>
                <c:pt idx="11295">
                  <c:v>13498.286</c:v>
                </c:pt>
                <c:pt idx="11296">
                  <c:v>13498.628000000001</c:v>
                </c:pt>
                <c:pt idx="11297">
                  <c:v>13501.05</c:v>
                </c:pt>
                <c:pt idx="11298">
                  <c:v>13502.012000000001</c:v>
                </c:pt>
                <c:pt idx="11299">
                  <c:v>13503.471</c:v>
                </c:pt>
                <c:pt idx="11300">
                  <c:v>13505.736999999999</c:v>
                </c:pt>
                <c:pt idx="11301">
                  <c:v>13505.893</c:v>
                </c:pt>
                <c:pt idx="11302">
                  <c:v>13506.182000000001</c:v>
                </c:pt>
                <c:pt idx="11303">
                  <c:v>13509.463</c:v>
                </c:pt>
                <c:pt idx="11304">
                  <c:v>13510.735000000001</c:v>
                </c:pt>
                <c:pt idx="11305">
                  <c:v>13513.099</c:v>
                </c:pt>
                <c:pt idx="11306">
                  <c:v>13513.189</c:v>
                </c:pt>
                <c:pt idx="11307">
                  <c:v>13513.293</c:v>
                </c:pt>
                <c:pt idx="11308">
                  <c:v>13513.922</c:v>
                </c:pt>
                <c:pt idx="11309">
                  <c:v>13515.578</c:v>
                </c:pt>
                <c:pt idx="11310">
                  <c:v>13516.914000000001</c:v>
                </c:pt>
                <c:pt idx="11311">
                  <c:v>13518</c:v>
                </c:pt>
                <c:pt idx="11312">
                  <c:v>13520.016</c:v>
                </c:pt>
                <c:pt idx="11313">
                  <c:v>13520.422</c:v>
                </c:pt>
                <c:pt idx="11314">
                  <c:v>13520.64</c:v>
                </c:pt>
                <c:pt idx="11315">
                  <c:v>13521.368</c:v>
                </c:pt>
                <c:pt idx="11316">
                  <c:v>13522.843000000001</c:v>
                </c:pt>
                <c:pt idx="11317">
                  <c:v>13524.365</c:v>
                </c:pt>
                <c:pt idx="11318">
                  <c:v>13525.264999999999</c:v>
                </c:pt>
                <c:pt idx="11319">
                  <c:v>13526.933999999999</c:v>
                </c:pt>
                <c:pt idx="11320">
                  <c:v>13527.686</c:v>
                </c:pt>
                <c:pt idx="11321">
                  <c:v>13528.091</c:v>
                </c:pt>
                <c:pt idx="11322">
                  <c:v>13529.442999999999</c:v>
                </c:pt>
                <c:pt idx="11323">
                  <c:v>13530.107</c:v>
                </c:pt>
                <c:pt idx="11324">
                  <c:v>13531.816000000001</c:v>
                </c:pt>
                <c:pt idx="11325">
                  <c:v>13532.529</c:v>
                </c:pt>
                <c:pt idx="11326">
                  <c:v>13533.851000000001</c:v>
                </c:pt>
                <c:pt idx="11327">
                  <c:v>13534.95</c:v>
                </c:pt>
                <c:pt idx="11328">
                  <c:v>13535.543</c:v>
                </c:pt>
                <c:pt idx="11329">
                  <c:v>13537.371999999999</c:v>
                </c:pt>
                <c:pt idx="11330">
                  <c:v>13537.518</c:v>
                </c:pt>
                <c:pt idx="11331">
                  <c:v>13539.269</c:v>
                </c:pt>
                <c:pt idx="11332">
                  <c:v>13539.793</c:v>
                </c:pt>
                <c:pt idx="11333">
                  <c:v>13540.768</c:v>
                </c:pt>
                <c:pt idx="11334">
                  <c:v>13542.994000000001</c:v>
                </c:pt>
                <c:pt idx="11335">
                  <c:v>13544.636</c:v>
                </c:pt>
                <c:pt idx="11336">
                  <c:v>13545.593000000001</c:v>
                </c:pt>
                <c:pt idx="11337">
                  <c:v>13546.72</c:v>
                </c:pt>
                <c:pt idx="11338">
                  <c:v>13547.058000000001</c:v>
                </c:pt>
                <c:pt idx="11339">
                  <c:v>13547.686</c:v>
                </c:pt>
                <c:pt idx="11340">
                  <c:v>13549.48</c:v>
                </c:pt>
                <c:pt idx="11341">
                  <c:v>13550.445</c:v>
                </c:pt>
                <c:pt idx="11342">
                  <c:v>13551.9</c:v>
                </c:pt>
                <c:pt idx="11343">
                  <c:v>13553.666999999999</c:v>
                </c:pt>
                <c:pt idx="11344">
                  <c:v>13554.171</c:v>
                </c:pt>
                <c:pt idx="11345">
                  <c:v>13554.322</c:v>
                </c:pt>
                <c:pt idx="11346">
                  <c:v>13554.602999999999</c:v>
                </c:pt>
                <c:pt idx="11347">
                  <c:v>13556.743</c:v>
                </c:pt>
                <c:pt idx="11348">
                  <c:v>13557.897000000001</c:v>
                </c:pt>
                <c:pt idx="11349">
                  <c:v>13559.165000000001</c:v>
                </c:pt>
                <c:pt idx="11350">
                  <c:v>13561.52</c:v>
                </c:pt>
                <c:pt idx="11351">
                  <c:v>13561.621999999999</c:v>
                </c:pt>
                <c:pt idx="11352">
                  <c:v>13561.742</c:v>
                </c:pt>
                <c:pt idx="11353">
                  <c:v>13564.008</c:v>
                </c:pt>
                <c:pt idx="11354">
                  <c:v>13565.348</c:v>
                </c:pt>
                <c:pt idx="11355">
                  <c:v>13566.43</c:v>
                </c:pt>
                <c:pt idx="11356">
                  <c:v>13568.438</c:v>
                </c:pt>
                <c:pt idx="11357">
                  <c:v>13568.851000000001</c:v>
                </c:pt>
                <c:pt idx="11358">
                  <c:v>13569.074000000001</c:v>
                </c:pt>
                <c:pt idx="11359">
                  <c:v>13569.816000000001</c:v>
                </c:pt>
                <c:pt idx="11360">
                  <c:v>13572.8</c:v>
                </c:pt>
                <c:pt idx="11361">
                  <c:v>13575.355</c:v>
                </c:pt>
                <c:pt idx="11362">
                  <c:v>13576.115</c:v>
                </c:pt>
                <c:pt idx="11363">
                  <c:v>13576.525</c:v>
                </c:pt>
                <c:pt idx="11364">
                  <c:v>13577.892</c:v>
                </c:pt>
                <c:pt idx="11365">
                  <c:v>13578.537</c:v>
                </c:pt>
                <c:pt idx="11366">
                  <c:v>13580.958000000001</c:v>
                </c:pt>
                <c:pt idx="11367">
                  <c:v>13582.143</c:v>
                </c:pt>
                <c:pt idx="11368">
                  <c:v>13582.950999999999</c:v>
                </c:pt>
                <c:pt idx="11369">
                  <c:v>13583.407999999999</c:v>
                </c:pt>
                <c:pt idx="11370">
                  <c:v>13583.906000000001</c:v>
                </c:pt>
                <c:pt idx="11371">
                  <c:v>13584.925999999999</c:v>
                </c:pt>
                <c:pt idx="11372">
                  <c:v>13585.989</c:v>
                </c:pt>
                <c:pt idx="11373">
                  <c:v>13587.375</c:v>
                </c:pt>
                <c:pt idx="11374">
                  <c:v>13588.57</c:v>
                </c:pt>
                <c:pt idx="11375">
                  <c:v>13590.214</c:v>
                </c:pt>
                <c:pt idx="11376">
                  <c:v>13590.843999999999</c:v>
                </c:pt>
                <c:pt idx="11377">
                  <c:v>13591.15</c:v>
                </c:pt>
                <c:pt idx="11378">
                  <c:v>13592.044</c:v>
                </c:pt>
                <c:pt idx="11379">
                  <c:v>13593.731</c:v>
                </c:pt>
                <c:pt idx="11380">
                  <c:v>13596.313</c:v>
                </c:pt>
                <c:pt idx="11381">
                  <c:v>13597.781000000001</c:v>
                </c:pt>
                <c:pt idx="11382">
                  <c:v>13598.894</c:v>
                </c:pt>
                <c:pt idx="11383">
                  <c:v>13600.789000000001</c:v>
                </c:pt>
                <c:pt idx="11384">
                  <c:v>13601.25</c:v>
                </c:pt>
                <c:pt idx="11385">
                  <c:v>13601.475</c:v>
                </c:pt>
                <c:pt idx="11386">
                  <c:v>13602.128000000001</c:v>
                </c:pt>
                <c:pt idx="11387">
                  <c:v>13604.056</c:v>
                </c:pt>
                <c:pt idx="11388">
                  <c:v>13604.718999999999</c:v>
                </c:pt>
                <c:pt idx="11389">
                  <c:v>13606.076999999999</c:v>
                </c:pt>
                <c:pt idx="11390">
                  <c:v>13606.637000000001</c:v>
                </c:pt>
                <c:pt idx="11391">
                  <c:v>13608.188</c:v>
                </c:pt>
                <c:pt idx="11392">
                  <c:v>13609.218000000001</c:v>
                </c:pt>
                <c:pt idx="11393">
                  <c:v>13611.656000000001</c:v>
                </c:pt>
                <c:pt idx="11394">
                  <c:v>13611.799000000001</c:v>
                </c:pt>
                <c:pt idx="11395">
                  <c:v>13612.212</c:v>
                </c:pt>
                <c:pt idx="11396">
                  <c:v>13614.38</c:v>
                </c:pt>
                <c:pt idx="11397">
                  <c:v>13615.125</c:v>
                </c:pt>
                <c:pt idx="11398">
                  <c:v>13616.653</c:v>
                </c:pt>
                <c:pt idx="11399">
                  <c:v>13616.960999999999</c:v>
                </c:pt>
                <c:pt idx="11400">
                  <c:v>13618.593999999999</c:v>
                </c:pt>
                <c:pt idx="11401">
                  <c:v>13619.540999999999</c:v>
                </c:pt>
                <c:pt idx="11402">
                  <c:v>13622.295</c:v>
                </c:pt>
                <c:pt idx="11403">
                  <c:v>13624.703</c:v>
                </c:pt>
                <c:pt idx="11404">
                  <c:v>13625.531999999999</c:v>
                </c:pt>
                <c:pt idx="11405">
                  <c:v>13627.228999999999</c:v>
                </c:pt>
                <c:pt idx="11406">
                  <c:v>13627.284</c:v>
                </c:pt>
                <c:pt idx="11407">
                  <c:v>13629.001</c:v>
                </c:pt>
                <c:pt idx="11408">
                  <c:v>13629.865</c:v>
                </c:pt>
                <c:pt idx="11409">
                  <c:v>13629.977999999999</c:v>
                </c:pt>
                <c:pt idx="11410">
                  <c:v>13632.379000000001</c:v>
                </c:pt>
                <c:pt idx="11411">
                  <c:v>13632.446</c:v>
                </c:pt>
                <c:pt idx="11412">
                  <c:v>13632.47</c:v>
                </c:pt>
                <c:pt idx="11413">
                  <c:v>13632.517</c:v>
                </c:pt>
                <c:pt idx="11414">
                  <c:v>13635.027</c:v>
                </c:pt>
                <c:pt idx="11415">
                  <c:v>13637.805</c:v>
                </c:pt>
                <c:pt idx="11416">
                  <c:v>13639.406999999999</c:v>
                </c:pt>
                <c:pt idx="11417">
                  <c:v>13640.19</c:v>
                </c:pt>
                <c:pt idx="11418">
                  <c:v>13642.771000000001</c:v>
                </c:pt>
                <c:pt idx="11419">
                  <c:v>13642.876</c:v>
                </c:pt>
                <c:pt idx="11420">
                  <c:v>13643.093000000001</c:v>
                </c:pt>
                <c:pt idx="11421">
                  <c:v>13645.351000000001</c:v>
                </c:pt>
                <c:pt idx="11422">
                  <c:v>13646.344999999999</c:v>
                </c:pt>
                <c:pt idx="11423">
                  <c:v>13647.932000000001</c:v>
                </c:pt>
                <c:pt idx="11424">
                  <c:v>13648.380999999999</c:v>
                </c:pt>
                <c:pt idx="11425">
                  <c:v>13649.814</c:v>
                </c:pt>
                <c:pt idx="11426">
                  <c:v>13650.513000000001</c:v>
                </c:pt>
                <c:pt idx="11427">
                  <c:v>13652.546</c:v>
                </c:pt>
                <c:pt idx="11428">
                  <c:v>13653.093999999999</c:v>
                </c:pt>
                <c:pt idx="11429">
                  <c:v>13653.281999999999</c:v>
                </c:pt>
                <c:pt idx="11430">
                  <c:v>13653.668</c:v>
                </c:pt>
                <c:pt idx="11431">
                  <c:v>13655.674999999999</c:v>
                </c:pt>
                <c:pt idx="11432">
                  <c:v>13656.751</c:v>
                </c:pt>
                <c:pt idx="11433">
                  <c:v>13658.255999999999</c:v>
                </c:pt>
                <c:pt idx="11434">
                  <c:v>13658.956</c:v>
                </c:pt>
                <c:pt idx="11435">
                  <c:v>13663.418</c:v>
                </c:pt>
                <c:pt idx="11436">
                  <c:v>13663.689</c:v>
                </c:pt>
                <c:pt idx="11437">
                  <c:v>13664.244000000001</c:v>
                </c:pt>
                <c:pt idx="11438">
                  <c:v>13665.999</c:v>
                </c:pt>
                <c:pt idx="11439">
                  <c:v>13667.156999999999</c:v>
                </c:pt>
                <c:pt idx="11440">
                  <c:v>13668.58</c:v>
                </c:pt>
                <c:pt idx="11441">
                  <c:v>13670.627</c:v>
                </c:pt>
                <c:pt idx="11442">
                  <c:v>13671.16</c:v>
                </c:pt>
                <c:pt idx="11443">
                  <c:v>13672.713</c:v>
                </c:pt>
                <c:pt idx="11444">
                  <c:v>13673.741</c:v>
                </c:pt>
                <c:pt idx="11445">
                  <c:v>13674.096</c:v>
                </c:pt>
                <c:pt idx="11446">
                  <c:v>13674.82</c:v>
                </c:pt>
                <c:pt idx="11447">
                  <c:v>13676.322</c:v>
                </c:pt>
                <c:pt idx="11448">
                  <c:v>13677.565000000001</c:v>
                </c:pt>
                <c:pt idx="11449">
                  <c:v>13678.903</c:v>
                </c:pt>
                <c:pt idx="11450">
                  <c:v>13680.107</c:v>
                </c:pt>
                <c:pt idx="11451">
                  <c:v>13681.032999999999</c:v>
                </c:pt>
                <c:pt idx="11452">
                  <c:v>13681.484</c:v>
                </c:pt>
                <c:pt idx="11453">
                  <c:v>13682.797</c:v>
                </c:pt>
                <c:pt idx="11454">
                  <c:v>13684.502</c:v>
                </c:pt>
                <c:pt idx="11455">
                  <c:v>13685.396000000001</c:v>
                </c:pt>
                <c:pt idx="11456">
                  <c:v>13686.647000000001</c:v>
                </c:pt>
                <c:pt idx="11457">
                  <c:v>13687.971</c:v>
                </c:pt>
                <c:pt idx="11458">
                  <c:v>13688.447</c:v>
                </c:pt>
                <c:pt idx="11459">
                  <c:v>13689.227999999999</c:v>
                </c:pt>
                <c:pt idx="11460">
                  <c:v>13690.683999999999</c:v>
                </c:pt>
                <c:pt idx="11461">
                  <c:v>13691.44</c:v>
                </c:pt>
                <c:pt idx="11462">
                  <c:v>13691.808999999999</c:v>
                </c:pt>
                <c:pt idx="11463">
                  <c:v>13692.880999999999</c:v>
                </c:pt>
                <c:pt idx="11464">
                  <c:v>13694.39</c:v>
                </c:pt>
                <c:pt idx="11465">
                  <c:v>13695.972</c:v>
                </c:pt>
                <c:pt idx="11466">
                  <c:v>13696.971</c:v>
                </c:pt>
                <c:pt idx="11467">
                  <c:v>13699.550999999999</c:v>
                </c:pt>
                <c:pt idx="11468">
                  <c:v>13701.26</c:v>
                </c:pt>
                <c:pt idx="11469">
                  <c:v>13701.846</c:v>
                </c:pt>
                <c:pt idx="11470">
                  <c:v>13702.132</c:v>
                </c:pt>
                <c:pt idx="11471">
                  <c:v>13704.713</c:v>
                </c:pt>
                <c:pt idx="11472">
                  <c:v>13705.315000000001</c:v>
                </c:pt>
                <c:pt idx="11473">
                  <c:v>13706.548000000001</c:v>
                </c:pt>
                <c:pt idx="11474">
                  <c:v>13707.294</c:v>
                </c:pt>
                <c:pt idx="11475">
                  <c:v>13708.782999999999</c:v>
                </c:pt>
                <c:pt idx="11476">
                  <c:v>13709.875</c:v>
                </c:pt>
                <c:pt idx="11477">
                  <c:v>13711.834999999999</c:v>
                </c:pt>
                <c:pt idx="11478">
                  <c:v>13712.252</c:v>
                </c:pt>
                <c:pt idx="11479">
                  <c:v>13712.456</c:v>
                </c:pt>
                <c:pt idx="11480">
                  <c:v>13713.048000000001</c:v>
                </c:pt>
                <c:pt idx="11481">
                  <c:v>13715.037</c:v>
                </c:pt>
                <c:pt idx="11482">
                  <c:v>13715.722</c:v>
                </c:pt>
                <c:pt idx="11483">
                  <c:v>13717.123</c:v>
                </c:pt>
                <c:pt idx="11484">
                  <c:v>13719.19</c:v>
                </c:pt>
                <c:pt idx="11485">
                  <c:v>13720.199000000001</c:v>
                </c:pt>
                <c:pt idx="11486">
                  <c:v>13722.411</c:v>
                </c:pt>
                <c:pt idx="11487">
                  <c:v>13722.459000000001</c:v>
                </c:pt>
                <c:pt idx="11488">
                  <c:v>13722.731</c:v>
                </c:pt>
                <c:pt idx="11489">
                  <c:v>13722.746999999999</c:v>
                </c:pt>
                <c:pt idx="11490">
                  <c:v>13722.763999999999</c:v>
                </c:pt>
                <c:pt idx="11491">
                  <c:v>13723.964</c:v>
                </c:pt>
                <c:pt idx="11492">
                  <c:v>13725.066999999999</c:v>
                </c:pt>
                <c:pt idx="11493">
                  <c:v>13727.34</c:v>
                </c:pt>
                <c:pt idx="11494">
                  <c:v>13727.387000000001</c:v>
                </c:pt>
                <c:pt idx="11495">
                  <c:v>13727.434999999999</c:v>
                </c:pt>
                <c:pt idx="11496">
                  <c:v>13729.706</c:v>
                </c:pt>
                <c:pt idx="11497">
                  <c:v>13732.026</c:v>
                </c:pt>
                <c:pt idx="11498">
                  <c:v>13732.138999999999</c:v>
                </c:pt>
                <c:pt idx="11499">
                  <c:v>13734.346</c:v>
                </c:pt>
                <c:pt idx="11500">
                  <c:v>13736.492</c:v>
                </c:pt>
                <c:pt idx="11501">
                  <c:v>13736.665000000001</c:v>
                </c:pt>
                <c:pt idx="11502">
                  <c:v>13736.843999999999</c:v>
                </c:pt>
                <c:pt idx="11503">
                  <c:v>13738.984</c:v>
                </c:pt>
                <c:pt idx="11504">
                  <c:v>13741.067999999999</c:v>
                </c:pt>
                <c:pt idx="11505">
                  <c:v>13741.548000000001</c:v>
                </c:pt>
                <c:pt idx="11506">
                  <c:v>13743.624</c:v>
                </c:pt>
                <c:pt idx="11507">
                  <c:v>13745.942999999999</c:v>
                </c:pt>
                <c:pt idx="11508">
                  <c:v>13746.252</c:v>
                </c:pt>
                <c:pt idx="11509">
                  <c:v>13748.263999999999</c:v>
                </c:pt>
                <c:pt idx="11510">
                  <c:v>13750.22</c:v>
                </c:pt>
                <c:pt idx="11511">
                  <c:v>13750.499</c:v>
                </c:pt>
                <c:pt idx="11512">
                  <c:v>13750.583000000001</c:v>
                </c:pt>
                <c:pt idx="11513">
                  <c:v>13750.956</c:v>
                </c:pt>
                <c:pt idx="11514">
                  <c:v>13752.902</c:v>
                </c:pt>
                <c:pt idx="11515">
                  <c:v>13754.796</c:v>
                </c:pt>
                <c:pt idx="11516">
                  <c:v>13755.223</c:v>
                </c:pt>
                <c:pt idx="11517">
                  <c:v>13755.661</c:v>
                </c:pt>
                <c:pt idx="11518">
                  <c:v>13757.541999999999</c:v>
                </c:pt>
                <c:pt idx="11519">
                  <c:v>13759.371999999999</c:v>
                </c:pt>
                <c:pt idx="11520">
                  <c:v>13759.861000000001</c:v>
                </c:pt>
                <c:pt idx="11521">
                  <c:v>13762.182000000001</c:v>
                </c:pt>
                <c:pt idx="11522">
                  <c:v>13763.948</c:v>
                </c:pt>
                <c:pt idx="11523">
                  <c:v>13764.501</c:v>
                </c:pt>
                <c:pt idx="11524">
                  <c:v>13765.069</c:v>
                </c:pt>
                <c:pt idx="11525">
                  <c:v>13768.523999999999</c:v>
                </c:pt>
                <c:pt idx="11526">
                  <c:v>13769.141</c:v>
                </c:pt>
                <c:pt idx="11527">
                  <c:v>13769.772999999999</c:v>
                </c:pt>
                <c:pt idx="11528">
                  <c:v>13771.46</c:v>
                </c:pt>
                <c:pt idx="11529">
                  <c:v>13773.1</c:v>
                </c:pt>
                <c:pt idx="11530">
                  <c:v>13774.478999999999</c:v>
                </c:pt>
                <c:pt idx="11531">
                  <c:v>13776.1</c:v>
                </c:pt>
                <c:pt idx="11532">
                  <c:v>13777.675999999999</c:v>
                </c:pt>
                <c:pt idx="11533">
                  <c:v>13778.419</c:v>
                </c:pt>
                <c:pt idx="11534">
                  <c:v>13779.183000000001</c:v>
                </c:pt>
                <c:pt idx="11535">
                  <c:v>13780.737999999999</c:v>
                </c:pt>
                <c:pt idx="11536">
                  <c:v>13782.252</c:v>
                </c:pt>
                <c:pt idx="11537">
                  <c:v>13783.058999999999</c:v>
                </c:pt>
                <c:pt idx="11538">
                  <c:v>13783.887000000001</c:v>
                </c:pt>
                <c:pt idx="11539">
                  <c:v>13785.378000000001</c:v>
                </c:pt>
                <c:pt idx="11540">
                  <c:v>13786.828</c:v>
                </c:pt>
                <c:pt idx="11541">
                  <c:v>13787.697</c:v>
                </c:pt>
                <c:pt idx="11542">
                  <c:v>13788.592000000001</c:v>
                </c:pt>
                <c:pt idx="11543">
                  <c:v>13790.018</c:v>
                </c:pt>
                <c:pt idx="11544">
                  <c:v>13791.404</c:v>
                </c:pt>
                <c:pt idx="11545">
                  <c:v>13792.337</c:v>
                </c:pt>
                <c:pt idx="11546">
                  <c:v>13793.296</c:v>
                </c:pt>
                <c:pt idx="11547">
                  <c:v>13794.656000000001</c:v>
                </c:pt>
                <c:pt idx="11548">
                  <c:v>13795.981</c:v>
                </c:pt>
                <c:pt idx="11549">
                  <c:v>13796.977000000001</c:v>
                </c:pt>
                <c:pt idx="11550">
                  <c:v>13798</c:v>
                </c:pt>
                <c:pt idx="11551">
                  <c:v>13799.296</c:v>
                </c:pt>
                <c:pt idx="11552">
                  <c:v>13800.556</c:v>
                </c:pt>
                <c:pt idx="11553">
                  <c:v>13801.615</c:v>
                </c:pt>
                <c:pt idx="11554">
                  <c:v>13803.934999999999</c:v>
                </c:pt>
                <c:pt idx="11555">
                  <c:v>13805.132</c:v>
                </c:pt>
                <c:pt idx="11556">
                  <c:v>13806.254999999999</c:v>
                </c:pt>
                <c:pt idx="11557">
                  <c:v>13808.574000000001</c:v>
                </c:pt>
                <c:pt idx="11558">
                  <c:v>13809.708000000001</c:v>
                </c:pt>
                <c:pt idx="11559">
                  <c:v>13810.094999999999</c:v>
                </c:pt>
                <c:pt idx="11560">
                  <c:v>13810.894</c:v>
                </c:pt>
                <c:pt idx="11561">
                  <c:v>13812.112999999999</c:v>
                </c:pt>
                <c:pt idx="11562">
                  <c:v>13813.214</c:v>
                </c:pt>
                <c:pt idx="11563">
                  <c:v>13814.284</c:v>
                </c:pt>
                <c:pt idx="11564">
                  <c:v>13815.532999999999</c:v>
                </c:pt>
                <c:pt idx="11565">
                  <c:v>13816.816999999999</c:v>
                </c:pt>
                <c:pt idx="11566">
                  <c:v>13817.852999999999</c:v>
                </c:pt>
                <c:pt idx="11567">
                  <c:v>13818.86</c:v>
                </c:pt>
                <c:pt idx="11568">
                  <c:v>13820.173000000001</c:v>
                </c:pt>
                <c:pt idx="11569">
                  <c:v>13821.522000000001</c:v>
                </c:pt>
                <c:pt idx="11570">
                  <c:v>13823.437</c:v>
                </c:pt>
                <c:pt idx="11571">
                  <c:v>13824.812</c:v>
                </c:pt>
                <c:pt idx="11572">
                  <c:v>13826.227000000001</c:v>
                </c:pt>
                <c:pt idx="11573">
                  <c:v>13827.132</c:v>
                </c:pt>
                <c:pt idx="11574">
                  <c:v>13828.012000000001</c:v>
                </c:pt>
                <c:pt idx="11575">
                  <c:v>13829.450999999999</c:v>
                </c:pt>
                <c:pt idx="11576">
                  <c:v>13830.931</c:v>
                </c:pt>
                <c:pt idx="11577">
                  <c:v>13831.771000000001</c:v>
                </c:pt>
                <c:pt idx="11578">
                  <c:v>13832.588</c:v>
                </c:pt>
                <c:pt idx="11579">
                  <c:v>13834.091</c:v>
                </c:pt>
                <c:pt idx="11580">
                  <c:v>13835.635</c:v>
                </c:pt>
                <c:pt idx="11581">
                  <c:v>13838.73</c:v>
                </c:pt>
                <c:pt idx="11582">
                  <c:v>13839.97</c:v>
                </c:pt>
                <c:pt idx="11583">
                  <c:v>13840.523999999999</c:v>
                </c:pt>
                <c:pt idx="11584">
                  <c:v>13841.101000000001</c:v>
                </c:pt>
                <c:pt idx="11585">
                  <c:v>13841.403</c:v>
                </c:pt>
                <c:pt idx="11586">
                  <c:v>13842.374</c:v>
                </c:pt>
                <c:pt idx="11587">
                  <c:v>13843.53</c:v>
                </c:pt>
                <c:pt idx="11588">
                  <c:v>13845.107</c:v>
                </c:pt>
                <c:pt idx="11589">
                  <c:v>13845.959000000001</c:v>
                </c:pt>
                <c:pt idx="11590">
                  <c:v>13847.582</c:v>
                </c:pt>
                <c:pt idx="11591">
                  <c:v>13848.813</c:v>
                </c:pt>
                <c:pt idx="11592">
                  <c:v>13850.172</c:v>
                </c:pt>
                <c:pt idx="11593">
                  <c:v>13852.517</c:v>
                </c:pt>
                <c:pt idx="11594">
                  <c:v>13853.246999999999</c:v>
                </c:pt>
                <c:pt idx="11595">
                  <c:v>13854.64</c:v>
                </c:pt>
                <c:pt idx="11596">
                  <c:v>13855.677</c:v>
                </c:pt>
                <c:pt idx="11597">
                  <c:v>13856.222</c:v>
                </c:pt>
                <c:pt idx="11598">
                  <c:v>13857.968999999999</c:v>
                </c:pt>
                <c:pt idx="11599">
                  <c:v>13858.106</c:v>
                </c:pt>
                <c:pt idx="11600">
                  <c:v>13858.43</c:v>
                </c:pt>
                <c:pt idx="11601">
                  <c:v>13859.925999999999</c:v>
                </c:pt>
                <c:pt idx="11602">
                  <c:v>13863.630999999999</c:v>
                </c:pt>
                <c:pt idx="11603">
                  <c:v>13865.395</c:v>
                </c:pt>
                <c:pt idx="11604">
                  <c:v>13865.767</c:v>
                </c:pt>
                <c:pt idx="11605">
                  <c:v>13867.334999999999</c:v>
                </c:pt>
                <c:pt idx="11606">
                  <c:v>13867.824000000001</c:v>
                </c:pt>
                <c:pt idx="11607">
                  <c:v>13868.754999999999</c:v>
                </c:pt>
                <c:pt idx="11608">
                  <c:v>13870.253000000001</c:v>
                </c:pt>
                <c:pt idx="11609">
                  <c:v>13871.04</c:v>
                </c:pt>
                <c:pt idx="11610">
                  <c:v>13874.744000000001</c:v>
                </c:pt>
                <c:pt idx="11611">
                  <c:v>13875.111999999999</c:v>
                </c:pt>
                <c:pt idx="11612">
                  <c:v>13875.813</c:v>
                </c:pt>
                <c:pt idx="11613">
                  <c:v>13877.540999999999</c:v>
                </c:pt>
                <c:pt idx="11614">
                  <c:v>13878.449000000001</c:v>
                </c:pt>
                <c:pt idx="11615">
                  <c:v>13879.971</c:v>
                </c:pt>
                <c:pt idx="11616">
                  <c:v>13881.361999999999</c:v>
                </c:pt>
                <c:pt idx="11617">
                  <c:v>13882.153</c:v>
                </c:pt>
                <c:pt idx="11618">
                  <c:v>13882.4</c:v>
                </c:pt>
                <c:pt idx="11619">
                  <c:v>13882.87</c:v>
                </c:pt>
                <c:pt idx="11620">
                  <c:v>13884.829</c:v>
                </c:pt>
                <c:pt idx="11621">
                  <c:v>13885.858</c:v>
                </c:pt>
                <c:pt idx="11622">
                  <c:v>13887.259</c:v>
                </c:pt>
                <c:pt idx="11623">
                  <c:v>13889.159</c:v>
                </c:pt>
                <c:pt idx="11624">
                  <c:v>13889.563</c:v>
                </c:pt>
                <c:pt idx="11625">
                  <c:v>13889.689</c:v>
                </c:pt>
                <c:pt idx="11626">
                  <c:v>13889.928</c:v>
                </c:pt>
                <c:pt idx="11627">
                  <c:v>13892.118</c:v>
                </c:pt>
                <c:pt idx="11628">
                  <c:v>13894.547</c:v>
                </c:pt>
                <c:pt idx="11629">
                  <c:v>13896.957</c:v>
                </c:pt>
                <c:pt idx="11630">
                  <c:v>13896.972</c:v>
                </c:pt>
                <c:pt idx="11631">
                  <c:v>13896.985000000001</c:v>
                </c:pt>
                <c:pt idx="11632">
                  <c:v>13897.781000000001</c:v>
                </c:pt>
                <c:pt idx="11633">
                  <c:v>13899.406000000001</c:v>
                </c:pt>
                <c:pt idx="11634">
                  <c:v>13900.677</c:v>
                </c:pt>
                <c:pt idx="11635">
                  <c:v>13904.043</c:v>
                </c:pt>
                <c:pt idx="11636">
                  <c:v>13904.264999999999</c:v>
                </c:pt>
                <c:pt idx="11637">
                  <c:v>13904.380999999999</c:v>
                </c:pt>
                <c:pt idx="11638">
                  <c:v>13904.754999999999</c:v>
                </c:pt>
                <c:pt idx="11639">
                  <c:v>13906.694</c:v>
                </c:pt>
                <c:pt idx="11640">
                  <c:v>13908.085999999999</c:v>
                </c:pt>
                <c:pt idx="11641">
                  <c:v>13909.123</c:v>
                </c:pt>
                <c:pt idx="11642">
                  <c:v>13911.101000000001</c:v>
                </c:pt>
                <c:pt idx="11643">
                  <c:v>13911.553</c:v>
                </c:pt>
                <c:pt idx="11644">
                  <c:v>13911.79</c:v>
                </c:pt>
                <c:pt idx="11645">
                  <c:v>13912.553</c:v>
                </c:pt>
                <c:pt idx="11646">
                  <c:v>13913.982</c:v>
                </c:pt>
                <c:pt idx="11647">
                  <c:v>13915.495000000001</c:v>
                </c:pt>
                <c:pt idx="11648">
                  <c:v>13916.411</c:v>
                </c:pt>
                <c:pt idx="11649">
                  <c:v>13918.157999999999</c:v>
                </c:pt>
                <c:pt idx="11650">
                  <c:v>13918.841</c:v>
                </c:pt>
                <c:pt idx="11651">
                  <c:v>13919.199000000001</c:v>
                </c:pt>
                <c:pt idx="11652">
                  <c:v>13920.35</c:v>
                </c:pt>
                <c:pt idx="11653">
                  <c:v>13921.271000000001</c:v>
                </c:pt>
                <c:pt idx="11654">
                  <c:v>13922.904</c:v>
                </c:pt>
                <c:pt idx="11655">
                  <c:v>13923.7</c:v>
                </c:pt>
                <c:pt idx="11656">
                  <c:v>13925.216</c:v>
                </c:pt>
                <c:pt idx="11657">
                  <c:v>13926.129000000001</c:v>
                </c:pt>
                <c:pt idx="11658">
                  <c:v>13926.608</c:v>
                </c:pt>
                <c:pt idx="11659">
                  <c:v>13928.147999999999</c:v>
                </c:pt>
                <c:pt idx="11660">
                  <c:v>13928.558999999999</c:v>
                </c:pt>
                <c:pt idx="11661">
                  <c:v>13929.022999999999</c:v>
                </c:pt>
                <c:pt idx="11662">
                  <c:v>13930.314</c:v>
                </c:pt>
                <c:pt idx="11663">
                  <c:v>13930.987999999999</c:v>
                </c:pt>
                <c:pt idx="11664">
                  <c:v>13933.416999999999</c:v>
                </c:pt>
                <c:pt idx="11665">
                  <c:v>13934.018</c:v>
                </c:pt>
                <c:pt idx="11666">
                  <c:v>13935.847</c:v>
                </c:pt>
                <c:pt idx="11667">
                  <c:v>13935.945</c:v>
                </c:pt>
                <c:pt idx="11668">
                  <c:v>13937.723</c:v>
                </c:pt>
                <c:pt idx="11669">
                  <c:v>13938.276</c:v>
                </c:pt>
                <c:pt idx="11670">
                  <c:v>13940.705</c:v>
                </c:pt>
                <c:pt idx="11671">
                  <c:v>13941.427</c:v>
                </c:pt>
                <c:pt idx="11672">
                  <c:v>13943.743</c:v>
                </c:pt>
                <c:pt idx="11673">
                  <c:v>13945.132</c:v>
                </c:pt>
                <c:pt idx="11674">
                  <c:v>13946.388999999999</c:v>
                </c:pt>
                <c:pt idx="11675">
                  <c:v>13947.994000000001</c:v>
                </c:pt>
                <c:pt idx="11676">
                  <c:v>13948.835999999999</c:v>
                </c:pt>
                <c:pt idx="11677">
                  <c:v>13950.423000000001</c:v>
                </c:pt>
                <c:pt idx="11678">
                  <c:v>13951.54</c:v>
                </c:pt>
                <c:pt idx="11679">
                  <c:v>13952.540999999999</c:v>
                </c:pt>
                <c:pt idx="11680">
                  <c:v>13952.852999999999</c:v>
                </c:pt>
                <c:pt idx="11681">
                  <c:v>13953.446</c:v>
                </c:pt>
                <c:pt idx="11682">
                  <c:v>13954.267</c:v>
                </c:pt>
                <c:pt idx="11683">
                  <c:v>13955.281999999999</c:v>
                </c:pt>
                <c:pt idx="11684">
                  <c:v>13956.245000000001</c:v>
                </c:pt>
                <c:pt idx="11685">
                  <c:v>13957.710999999999</c:v>
                </c:pt>
                <c:pt idx="11686">
                  <c:v>13959.338</c:v>
                </c:pt>
                <c:pt idx="11687">
                  <c:v>13959.95</c:v>
                </c:pt>
                <c:pt idx="11688">
                  <c:v>13960.141</c:v>
                </c:pt>
                <c:pt idx="11689">
                  <c:v>13960.504000000001</c:v>
                </c:pt>
                <c:pt idx="11690">
                  <c:v>13962.57</c:v>
                </c:pt>
                <c:pt idx="11691">
                  <c:v>13963.654</c:v>
                </c:pt>
                <c:pt idx="11692">
                  <c:v>13964.999</c:v>
                </c:pt>
                <c:pt idx="11693">
                  <c:v>13967.136</c:v>
                </c:pt>
                <c:pt idx="11694">
                  <c:v>13967.359</c:v>
                </c:pt>
                <c:pt idx="11695">
                  <c:v>13967.429</c:v>
                </c:pt>
                <c:pt idx="11696">
                  <c:v>13967.562</c:v>
                </c:pt>
                <c:pt idx="11697">
                  <c:v>13969.858</c:v>
                </c:pt>
                <c:pt idx="11698">
                  <c:v>13971.064</c:v>
                </c:pt>
                <c:pt idx="11699">
                  <c:v>13972.287</c:v>
                </c:pt>
                <c:pt idx="11700">
                  <c:v>13974.619000000001</c:v>
                </c:pt>
                <c:pt idx="11701">
                  <c:v>13974.717000000001</c:v>
                </c:pt>
                <c:pt idx="11702">
                  <c:v>13974.769</c:v>
                </c:pt>
                <c:pt idx="11703">
                  <c:v>13974.933000000001</c:v>
                </c:pt>
                <c:pt idx="11704">
                  <c:v>13977.147000000001</c:v>
                </c:pt>
                <c:pt idx="11705">
                  <c:v>13978.473</c:v>
                </c:pt>
                <c:pt idx="11706">
                  <c:v>13979.575999999999</c:v>
                </c:pt>
                <c:pt idx="11707">
                  <c:v>13981.677</c:v>
                </c:pt>
                <c:pt idx="11708">
                  <c:v>13982.004999999999</c:v>
                </c:pt>
                <c:pt idx="11709">
                  <c:v>13982.178</c:v>
                </c:pt>
                <c:pt idx="11710">
                  <c:v>13982.731</c:v>
                </c:pt>
                <c:pt idx="11711">
                  <c:v>13984.434999999999</c:v>
                </c:pt>
                <c:pt idx="11712">
                  <c:v>13985.882</c:v>
                </c:pt>
                <c:pt idx="11713">
                  <c:v>13986.864</c:v>
                </c:pt>
                <c:pt idx="11714">
                  <c:v>13988.734</c:v>
                </c:pt>
                <c:pt idx="11715">
                  <c:v>13989.293</c:v>
                </c:pt>
                <c:pt idx="11716">
                  <c:v>13989.587</c:v>
                </c:pt>
                <c:pt idx="11717">
                  <c:v>13990.528</c:v>
                </c:pt>
                <c:pt idx="11718">
                  <c:v>13991.723</c:v>
                </c:pt>
                <c:pt idx="11719">
                  <c:v>13993.290999999999</c:v>
                </c:pt>
                <c:pt idx="11720">
                  <c:v>13994.152</c:v>
                </c:pt>
                <c:pt idx="11721">
                  <c:v>13996.995999999999</c:v>
                </c:pt>
                <c:pt idx="11722">
                  <c:v>13998.325999999999</c:v>
                </c:pt>
                <c:pt idx="11723">
                  <c:v>13999.011</c:v>
                </c:pt>
                <c:pt idx="11724">
                  <c:v>14000.7</c:v>
                </c:pt>
                <c:pt idx="11725">
                  <c:v>14001.44</c:v>
                </c:pt>
                <c:pt idx="11726">
                  <c:v>14002.85</c:v>
                </c:pt>
                <c:pt idx="11727">
                  <c:v>14003.87</c:v>
                </c:pt>
                <c:pt idx="11728">
                  <c:v>14006.123</c:v>
                </c:pt>
                <c:pt idx="11729">
                  <c:v>14006.299000000001</c:v>
                </c:pt>
                <c:pt idx="11730">
                  <c:v>14008.109</c:v>
                </c:pt>
                <c:pt idx="11731">
                  <c:v>14008.728999999999</c:v>
                </c:pt>
                <c:pt idx="11732">
                  <c:v>14008.959000000001</c:v>
                </c:pt>
                <c:pt idx="11733">
                  <c:v>14009.906999999999</c:v>
                </c:pt>
                <c:pt idx="11734">
                  <c:v>14011.815000000001</c:v>
                </c:pt>
                <c:pt idx="11735">
                  <c:v>14013.587</c:v>
                </c:pt>
                <c:pt idx="11736">
                  <c:v>14013.617</c:v>
                </c:pt>
                <c:pt idx="11737">
                  <c:v>14013.853999999999</c:v>
                </c:pt>
                <c:pt idx="11738">
                  <c:v>14015.44</c:v>
                </c:pt>
                <c:pt idx="11739">
                  <c:v>14017.674000000001</c:v>
                </c:pt>
                <c:pt idx="11740">
                  <c:v>14018.606</c:v>
                </c:pt>
                <c:pt idx="11741">
                  <c:v>14018.992</c:v>
                </c:pt>
                <c:pt idx="11742">
                  <c:v>14021.115</c:v>
                </c:pt>
                <c:pt idx="11743">
                  <c:v>14022.544</c:v>
                </c:pt>
                <c:pt idx="11744">
                  <c:v>14023.624</c:v>
                </c:pt>
                <c:pt idx="11745">
                  <c:v>14026.004000000001</c:v>
                </c:pt>
                <c:pt idx="11746">
                  <c:v>14026.096</c:v>
                </c:pt>
                <c:pt idx="11747">
                  <c:v>14026.225</c:v>
                </c:pt>
                <c:pt idx="11748">
                  <c:v>14026.683999999999</c:v>
                </c:pt>
                <c:pt idx="11749">
                  <c:v>14028.644</c:v>
                </c:pt>
                <c:pt idx="11750">
                  <c:v>14029.647999999999</c:v>
                </c:pt>
                <c:pt idx="11751">
                  <c:v>14033.662</c:v>
                </c:pt>
                <c:pt idx="11752">
                  <c:v>14034.776</c:v>
                </c:pt>
                <c:pt idx="11753">
                  <c:v>14036.172</c:v>
                </c:pt>
                <c:pt idx="11754">
                  <c:v>14036.752</c:v>
                </c:pt>
                <c:pt idx="11755">
                  <c:v>14038.154</c:v>
                </c:pt>
                <c:pt idx="11756">
                  <c:v>14038.682000000001</c:v>
                </c:pt>
                <c:pt idx="11757">
                  <c:v>14040.304</c:v>
                </c:pt>
                <c:pt idx="11758">
                  <c:v>14041.191000000001</c:v>
                </c:pt>
                <c:pt idx="11759">
                  <c:v>14043.328</c:v>
                </c:pt>
                <c:pt idx="11760">
                  <c:v>14043.7</c:v>
                </c:pt>
                <c:pt idx="11761">
                  <c:v>14043.856</c:v>
                </c:pt>
                <c:pt idx="11762">
                  <c:v>14044.23</c:v>
                </c:pt>
                <c:pt idx="11763">
                  <c:v>14046.21</c:v>
                </c:pt>
                <c:pt idx="11764">
                  <c:v>14047.406999999999</c:v>
                </c:pt>
                <c:pt idx="11765">
                  <c:v>14048.72</c:v>
                </c:pt>
                <c:pt idx="11766">
                  <c:v>14050.305</c:v>
                </c:pt>
                <c:pt idx="11767">
                  <c:v>14050.959000000001</c:v>
                </c:pt>
                <c:pt idx="11768">
                  <c:v>14051.23</c:v>
                </c:pt>
                <c:pt idx="11769">
                  <c:v>14051.88</c:v>
                </c:pt>
                <c:pt idx="11770">
                  <c:v>14054.511</c:v>
                </c:pt>
                <c:pt idx="11771">
                  <c:v>14056.38</c:v>
                </c:pt>
                <c:pt idx="11772">
                  <c:v>14058.758</c:v>
                </c:pt>
                <c:pt idx="11773">
                  <c:v>14061.268</c:v>
                </c:pt>
                <c:pt idx="11774">
                  <c:v>14061.614</c:v>
                </c:pt>
                <c:pt idx="11775">
                  <c:v>14062.455</c:v>
                </c:pt>
                <c:pt idx="11776">
                  <c:v>14063.776</c:v>
                </c:pt>
                <c:pt idx="11777">
                  <c:v>14065.165999999999</c:v>
                </c:pt>
                <c:pt idx="11778">
                  <c:v>14066.286</c:v>
                </c:pt>
                <c:pt idx="11779">
                  <c:v>14068.53</c:v>
                </c:pt>
                <c:pt idx="11780">
                  <c:v>14068.718000000001</c:v>
                </c:pt>
                <c:pt idx="11781">
                  <c:v>14068.796</c:v>
                </c:pt>
                <c:pt idx="11782">
                  <c:v>14068.982</c:v>
                </c:pt>
                <c:pt idx="11783">
                  <c:v>14071.306</c:v>
                </c:pt>
                <c:pt idx="11784">
                  <c:v>14072.27</c:v>
                </c:pt>
                <c:pt idx="11785">
                  <c:v>14073.815000000001</c:v>
                </c:pt>
                <c:pt idx="11786">
                  <c:v>14075.822</c:v>
                </c:pt>
                <c:pt idx="11787">
                  <c:v>14076.324000000001</c:v>
                </c:pt>
                <c:pt idx="11788">
                  <c:v>14077.534</c:v>
                </c:pt>
                <c:pt idx="11789">
                  <c:v>14078.834000000001</c:v>
                </c:pt>
                <c:pt idx="11790">
                  <c:v>14079.374</c:v>
                </c:pt>
                <c:pt idx="11791">
                  <c:v>14080.681</c:v>
                </c:pt>
                <c:pt idx="11792">
                  <c:v>14081.343999999999</c:v>
                </c:pt>
                <c:pt idx="11793">
                  <c:v>14083.852999999999</c:v>
                </c:pt>
                <c:pt idx="11794">
                  <c:v>14086.085999999999</c:v>
                </c:pt>
                <c:pt idx="11795">
                  <c:v>14086.361999999999</c:v>
                </c:pt>
                <c:pt idx="11796">
                  <c:v>14086.477999999999</c:v>
                </c:pt>
                <c:pt idx="11797">
                  <c:v>14086.755999999999</c:v>
                </c:pt>
                <c:pt idx="11798">
                  <c:v>14086.803</c:v>
                </c:pt>
                <c:pt idx="11799">
                  <c:v>14088.871999999999</c:v>
                </c:pt>
                <c:pt idx="11800">
                  <c:v>14090.029</c:v>
                </c:pt>
                <c:pt idx="11801">
                  <c:v>14091.382</c:v>
                </c:pt>
                <c:pt idx="11802">
                  <c:v>14093.581</c:v>
                </c:pt>
                <c:pt idx="11803">
                  <c:v>14093.891</c:v>
                </c:pt>
                <c:pt idx="11804">
                  <c:v>14094.638000000001</c:v>
                </c:pt>
                <c:pt idx="11805">
                  <c:v>14097.133</c:v>
                </c:pt>
                <c:pt idx="11806">
                  <c:v>14098.906000000001</c:v>
                </c:pt>
                <c:pt idx="11807">
                  <c:v>14100.684999999999</c:v>
                </c:pt>
                <c:pt idx="11808">
                  <c:v>14101.42</c:v>
                </c:pt>
                <c:pt idx="11809">
                  <c:v>14103.929</c:v>
                </c:pt>
                <c:pt idx="11810">
                  <c:v>14104.236000000001</c:v>
                </c:pt>
                <c:pt idx="11811">
                  <c:v>14106.439</c:v>
                </c:pt>
                <c:pt idx="11812">
                  <c:v>14107.788</c:v>
                </c:pt>
                <c:pt idx="11813">
                  <c:v>14108.948</c:v>
                </c:pt>
                <c:pt idx="11814">
                  <c:v>14111.057000000001</c:v>
                </c:pt>
                <c:pt idx="11815">
                  <c:v>14111.458000000001</c:v>
                </c:pt>
                <c:pt idx="11816">
                  <c:v>14111.74</c:v>
                </c:pt>
                <c:pt idx="11817">
                  <c:v>14113.967000000001</c:v>
                </c:pt>
                <c:pt idx="11818">
                  <c:v>14116.477000000001</c:v>
                </c:pt>
                <c:pt idx="11819">
                  <c:v>14120.291999999999</c:v>
                </c:pt>
                <c:pt idx="11820">
                  <c:v>14121.495999999999</c:v>
                </c:pt>
                <c:pt idx="11821">
                  <c:v>14121.995999999999</c:v>
                </c:pt>
                <c:pt idx="11822">
                  <c:v>14123.206</c:v>
                </c:pt>
                <c:pt idx="11823">
                  <c:v>14124.004999999999</c:v>
                </c:pt>
                <c:pt idx="11824">
                  <c:v>14125.548000000001</c:v>
                </c:pt>
                <c:pt idx="11825">
                  <c:v>14129.023999999999</c:v>
                </c:pt>
                <c:pt idx="11826">
                  <c:v>14129.1</c:v>
                </c:pt>
                <c:pt idx="11827">
                  <c:v>14131.534</c:v>
                </c:pt>
                <c:pt idx="11828">
                  <c:v>14132.651</c:v>
                </c:pt>
                <c:pt idx="11829">
                  <c:v>14134.043</c:v>
                </c:pt>
                <c:pt idx="11830">
                  <c:v>14136.203</c:v>
                </c:pt>
                <c:pt idx="11831">
                  <c:v>14136.553</c:v>
                </c:pt>
                <c:pt idx="11832">
                  <c:v>14139.063</c:v>
                </c:pt>
                <c:pt idx="11833">
                  <c:v>14139.754999999999</c:v>
                </c:pt>
                <c:pt idx="11834">
                  <c:v>14141.432000000001</c:v>
                </c:pt>
                <c:pt idx="11835">
                  <c:v>14141.572</c:v>
                </c:pt>
                <c:pt idx="11836">
                  <c:v>14143.307000000001</c:v>
                </c:pt>
                <c:pt idx="11837">
                  <c:v>14144.081</c:v>
                </c:pt>
                <c:pt idx="11838">
                  <c:v>14145.898999999999</c:v>
                </c:pt>
                <c:pt idx="11839">
                  <c:v>14145.946</c:v>
                </c:pt>
                <c:pt idx="11840">
                  <c:v>14146.591</c:v>
                </c:pt>
                <c:pt idx="11841">
                  <c:v>14146.858</c:v>
                </c:pt>
                <c:pt idx="11842">
                  <c:v>14147.507</c:v>
                </c:pt>
                <c:pt idx="11843">
                  <c:v>14149.101000000001</c:v>
                </c:pt>
                <c:pt idx="11844">
                  <c:v>14150.411</c:v>
                </c:pt>
                <c:pt idx="11845">
                  <c:v>14151.61</c:v>
                </c:pt>
                <c:pt idx="11846">
                  <c:v>14153.582</c:v>
                </c:pt>
                <c:pt idx="11847">
                  <c:v>14154.498</c:v>
                </c:pt>
                <c:pt idx="11848">
                  <c:v>14156.629000000001</c:v>
                </c:pt>
                <c:pt idx="11849">
                  <c:v>14159.138999999999</c:v>
                </c:pt>
                <c:pt idx="11850">
                  <c:v>14159.656999999999</c:v>
                </c:pt>
                <c:pt idx="11851">
                  <c:v>14161.647999999999</c:v>
                </c:pt>
                <c:pt idx="11852">
                  <c:v>14163.05</c:v>
                </c:pt>
                <c:pt idx="11853">
                  <c:v>14164.157999999999</c:v>
                </c:pt>
                <c:pt idx="11854">
                  <c:v>14164.618</c:v>
                </c:pt>
                <c:pt idx="11855">
                  <c:v>14165.331</c:v>
                </c:pt>
                <c:pt idx="11856">
                  <c:v>14168.165999999999</c:v>
                </c:pt>
                <c:pt idx="11857">
                  <c:v>14169.182000000001</c:v>
                </c:pt>
                <c:pt idx="11858">
                  <c:v>14171.647999999999</c:v>
                </c:pt>
                <c:pt idx="11859">
                  <c:v>14171.694</c:v>
                </c:pt>
                <c:pt idx="11860">
                  <c:v>14171.714</c:v>
                </c:pt>
                <c:pt idx="11861">
                  <c:v>14171.76</c:v>
                </c:pt>
                <c:pt idx="11862">
                  <c:v>14174.207</c:v>
                </c:pt>
                <c:pt idx="11863">
                  <c:v>14175.261</c:v>
                </c:pt>
                <c:pt idx="11864">
                  <c:v>14176.72</c:v>
                </c:pt>
                <c:pt idx="11865">
                  <c:v>14177.79</c:v>
                </c:pt>
                <c:pt idx="11866">
                  <c:v>14178.808999999999</c:v>
                </c:pt>
                <c:pt idx="11867">
                  <c:v>14179.232</c:v>
                </c:pt>
                <c:pt idx="11868">
                  <c:v>14180.263000000001</c:v>
                </c:pt>
                <c:pt idx="11869">
                  <c:v>14181.745000000001</c:v>
                </c:pt>
                <c:pt idx="11870">
                  <c:v>14182.356</c:v>
                </c:pt>
                <c:pt idx="11871">
                  <c:v>14183.821</c:v>
                </c:pt>
                <c:pt idx="11872">
                  <c:v>14184.258</c:v>
                </c:pt>
                <c:pt idx="11873">
                  <c:v>14185.903</c:v>
                </c:pt>
                <c:pt idx="11874">
                  <c:v>14186.771000000001</c:v>
                </c:pt>
                <c:pt idx="11875">
                  <c:v>14188.878000000001</c:v>
                </c:pt>
                <c:pt idx="11876">
                  <c:v>14189.45</c:v>
                </c:pt>
                <c:pt idx="11877">
                  <c:v>14191.796</c:v>
                </c:pt>
                <c:pt idx="11878">
                  <c:v>14192.998</c:v>
                </c:pt>
                <c:pt idx="11879">
                  <c:v>14194.308999999999</c:v>
                </c:pt>
                <c:pt idx="11880">
                  <c:v>14195.882</c:v>
                </c:pt>
                <c:pt idx="11881">
                  <c:v>14196.545</c:v>
                </c:pt>
                <c:pt idx="11882">
                  <c:v>14197.493</c:v>
                </c:pt>
                <c:pt idx="11883">
                  <c:v>14199.334000000001</c:v>
                </c:pt>
                <c:pt idx="11884">
                  <c:v>14200.093000000001</c:v>
                </c:pt>
                <c:pt idx="11885">
                  <c:v>14201.847</c:v>
                </c:pt>
                <c:pt idx="11886">
                  <c:v>14201.912</c:v>
                </c:pt>
                <c:pt idx="11887">
                  <c:v>14203.64</c:v>
                </c:pt>
                <c:pt idx="11888">
                  <c:v>14204.359</c:v>
                </c:pt>
                <c:pt idx="11889">
                  <c:v>14205.317999999999</c:v>
                </c:pt>
                <c:pt idx="11890">
                  <c:v>14206.107</c:v>
                </c:pt>
                <c:pt idx="11891">
                  <c:v>14206.871999999999</c:v>
                </c:pt>
                <c:pt idx="11892">
                  <c:v>14207.188</c:v>
                </c:pt>
                <c:pt idx="11893">
                  <c:v>14207.941999999999</c:v>
                </c:pt>
                <c:pt idx="11894">
                  <c:v>14209.385</c:v>
                </c:pt>
                <c:pt idx="11895">
                  <c:v>14210.734</c:v>
                </c:pt>
                <c:pt idx="11896">
                  <c:v>14211.897999999999</c:v>
                </c:pt>
                <c:pt idx="11897">
                  <c:v>14213.974</c:v>
                </c:pt>
                <c:pt idx="11898">
                  <c:v>14214.281999999999</c:v>
                </c:pt>
                <c:pt idx="11899">
                  <c:v>14214.41</c:v>
                </c:pt>
                <c:pt idx="11900">
                  <c:v>14214.723</c:v>
                </c:pt>
                <c:pt idx="11901">
                  <c:v>14216.923000000001</c:v>
                </c:pt>
                <c:pt idx="11902">
                  <c:v>14217.829</c:v>
                </c:pt>
                <c:pt idx="11903">
                  <c:v>14219.436</c:v>
                </c:pt>
                <c:pt idx="11904">
                  <c:v>14220.004000000001</c:v>
                </c:pt>
                <c:pt idx="11905">
                  <c:v>14221.377</c:v>
                </c:pt>
                <c:pt idx="11906">
                  <c:v>14221.948</c:v>
                </c:pt>
                <c:pt idx="11907">
                  <c:v>14223.338</c:v>
                </c:pt>
                <c:pt idx="11908">
                  <c:v>14224.460999999999</c:v>
                </c:pt>
                <c:pt idx="11909">
                  <c:v>14224.924000000001</c:v>
                </c:pt>
                <c:pt idx="11910">
                  <c:v>14226.034</c:v>
                </c:pt>
                <c:pt idx="11911">
                  <c:v>14226.975</c:v>
                </c:pt>
                <c:pt idx="11912">
                  <c:v>14228.472</c:v>
                </c:pt>
                <c:pt idx="11913">
                  <c:v>14229.486999999999</c:v>
                </c:pt>
                <c:pt idx="11914">
                  <c:v>14231.953</c:v>
                </c:pt>
                <c:pt idx="11915">
                  <c:v>14232</c:v>
                </c:pt>
                <c:pt idx="11916">
                  <c:v>14232.019</c:v>
                </c:pt>
                <c:pt idx="11917">
                  <c:v>14232.065000000001</c:v>
                </c:pt>
                <c:pt idx="11918">
                  <c:v>14234.513000000001</c:v>
                </c:pt>
                <c:pt idx="11919">
                  <c:v>14235.566000000001</c:v>
                </c:pt>
                <c:pt idx="11920">
                  <c:v>14237.025</c:v>
                </c:pt>
                <c:pt idx="11921">
                  <c:v>14238.094999999999</c:v>
                </c:pt>
                <c:pt idx="11922">
                  <c:v>14239.112999999999</c:v>
                </c:pt>
                <c:pt idx="11923">
                  <c:v>14239.538</c:v>
                </c:pt>
                <c:pt idx="11924">
                  <c:v>14240.567999999999</c:v>
                </c:pt>
                <c:pt idx="11925">
                  <c:v>14242.050999999999</c:v>
                </c:pt>
                <c:pt idx="11926">
                  <c:v>14242.661</c:v>
                </c:pt>
                <c:pt idx="11927">
                  <c:v>14244.126</c:v>
                </c:pt>
                <c:pt idx="11928">
                  <c:v>14244.564</c:v>
                </c:pt>
                <c:pt idx="11929">
                  <c:v>14246.208000000001</c:v>
                </c:pt>
                <c:pt idx="11930">
                  <c:v>14247.075999999999</c:v>
                </c:pt>
                <c:pt idx="11931">
                  <c:v>14248.282999999999</c:v>
                </c:pt>
                <c:pt idx="11932">
                  <c:v>14249.183999999999</c:v>
                </c:pt>
                <c:pt idx="11933">
                  <c:v>14249.589</c:v>
                </c:pt>
                <c:pt idx="11934">
                  <c:v>14249.755999999999</c:v>
                </c:pt>
                <c:pt idx="11935">
                  <c:v>14250.156000000001</c:v>
                </c:pt>
                <c:pt idx="11936">
                  <c:v>14252.102000000001</c:v>
                </c:pt>
                <c:pt idx="11937">
                  <c:v>14253.303</c:v>
                </c:pt>
                <c:pt idx="11938">
                  <c:v>14254.614</c:v>
                </c:pt>
                <c:pt idx="11939">
                  <c:v>14256.187</c:v>
                </c:pt>
                <c:pt idx="11940">
                  <c:v>14256.851000000001</c:v>
                </c:pt>
                <c:pt idx="11941">
                  <c:v>14257.127</c:v>
                </c:pt>
                <c:pt idx="11942">
                  <c:v>14257.799000000001</c:v>
                </c:pt>
                <c:pt idx="11943">
                  <c:v>14262.152</c:v>
                </c:pt>
                <c:pt idx="11944">
                  <c:v>14262.217000000001</c:v>
                </c:pt>
                <c:pt idx="11945">
                  <c:v>14263.945</c:v>
                </c:pt>
                <c:pt idx="11946">
                  <c:v>14266.413</c:v>
                </c:pt>
                <c:pt idx="11947">
                  <c:v>14267.492</c:v>
                </c:pt>
                <c:pt idx="11948">
                  <c:v>14268.246999999999</c:v>
                </c:pt>
                <c:pt idx="11949">
                  <c:v>14269.69</c:v>
                </c:pt>
                <c:pt idx="11950">
                  <c:v>14271.04</c:v>
                </c:pt>
                <c:pt idx="11951">
                  <c:v>14272.203</c:v>
                </c:pt>
                <c:pt idx="11952">
                  <c:v>14274.587</c:v>
                </c:pt>
                <c:pt idx="11953">
                  <c:v>14274.716</c:v>
                </c:pt>
                <c:pt idx="11954">
                  <c:v>14275.028</c:v>
                </c:pt>
                <c:pt idx="11955">
                  <c:v>14278.135</c:v>
                </c:pt>
                <c:pt idx="11956">
                  <c:v>14280.308999999999</c:v>
                </c:pt>
                <c:pt idx="11957">
                  <c:v>14282.254000000001</c:v>
                </c:pt>
                <c:pt idx="11958">
                  <c:v>14283.644</c:v>
                </c:pt>
                <c:pt idx="11959">
                  <c:v>14284.767</c:v>
                </c:pt>
                <c:pt idx="11960">
                  <c:v>14285.228999999999</c:v>
                </c:pt>
                <c:pt idx="11961">
                  <c:v>14286.339</c:v>
                </c:pt>
                <c:pt idx="11962">
                  <c:v>14287.279</c:v>
                </c:pt>
                <c:pt idx="11963">
                  <c:v>14288.776</c:v>
                </c:pt>
                <c:pt idx="11964">
                  <c:v>14289.791999999999</c:v>
                </c:pt>
                <c:pt idx="11965">
                  <c:v>14292.259</c:v>
                </c:pt>
                <c:pt idx="11966">
                  <c:v>14292.305</c:v>
                </c:pt>
                <c:pt idx="11967">
                  <c:v>14292.323</c:v>
                </c:pt>
                <c:pt idx="11968">
                  <c:v>14292.369000000001</c:v>
                </c:pt>
                <c:pt idx="11969">
                  <c:v>14294.816999999999</c:v>
                </c:pt>
                <c:pt idx="11970">
                  <c:v>14295.870999999999</c:v>
                </c:pt>
                <c:pt idx="11971">
                  <c:v>14297.33</c:v>
                </c:pt>
                <c:pt idx="11972">
                  <c:v>14298.398999999999</c:v>
                </c:pt>
                <c:pt idx="11973">
                  <c:v>14299.418</c:v>
                </c:pt>
                <c:pt idx="11974">
                  <c:v>14299.843000000001</c:v>
                </c:pt>
                <c:pt idx="11975">
                  <c:v>14300.874</c:v>
                </c:pt>
                <c:pt idx="11976">
                  <c:v>14302.356</c:v>
                </c:pt>
                <c:pt idx="11977">
                  <c:v>14302.966</c:v>
                </c:pt>
                <c:pt idx="11978">
                  <c:v>14304.43</c:v>
                </c:pt>
                <c:pt idx="11979">
                  <c:v>14304.868</c:v>
                </c:pt>
                <c:pt idx="11980">
                  <c:v>14306.513000000001</c:v>
                </c:pt>
                <c:pt idx="11981">
                  <c:v>14307.380999999999</c:v>
                </c:pt>
                <c:pt idx="11982">
                  <c:v>14308.361000000001</c:v>
                </c:pt>
                <c:pt idx="11983">
                  <c:v>14309.489</c:v>
                </c:pt>
                <c:pt idx="11984">
                  <c:v>14310.061</c:v>
                </c:pt>
                <c:pt idx="11985">
                  <c:v>14310.460999999999</c:v>
                </c:pt>
                <c:pt idx="11986">
                  <c:v>14312.406000000001</c:v>
                </c:pt>
                <c:pt idx="11987">
                  <c:v>14313.607</c:v>
                </c:pt>
                <c:pt idx="11988">
                  <c:v>14314.919</c:v>
                </c:pt>
                <c:pt idx="11989">
                  <c:v>14316.491</c:v>
                </c:pt>
                <c:pt idx="11990">
                  <c:v>14317.155000000001</c:v>
                </c:pt>
                <c:pt idx="11991">
                  <c:v>14317.432000000001</c:v>
                </c:pt>
                <c:pt idx="11992">
                  <c:v>14318.103999999999</c:v>
                </c:pt>
                <c:pt idx="11993">
                  <c:v>14319.944</c:v>
                </c:pt>
                <c:pt idx="11994">
                  <c:v>14320.701999999999</c:v>
                </c:pt>
                <c:pt idx="11995">
                  <c:v>14322.457</c:v>
                </c:pt>
                <c:pt idx="11996">
                  <c:v>14322.522000000001</c:v>
                </c:pt>
                <c:pt idx="11997">
                  <c:v>14324.25</c:v>
                </c:pt>
                <c:pt idx="11998">
                  <c:v>14326.575000000001</c:v>
                </c:pt>
                <c:pt idx="11999">
                  <c:v>14327.665999999999</c:v>
                </c:pt>
                <c:pt idx="12000">
                  <c:v>14327.794</c:v>
                </c:pt>
                <c:pt idx="12001">
                  <c:v>14328.447</c:v>
                </c:pt>
                <c:pt idx="12002">
                  <c:v>14330.055</c:v>
                </c:pt>
                <c:pt idx="12003">
                  <c:v>14331.266</c:v>
                </c:pt>
                <c:pt idx="12004">
                  <c:v>14332.632</c:v>
                </c:pt>
                <c:pt idx="12005">
                  <c:v>14333.768</c:v>
                </c:pt>
                <c:pt idx="12006">
                  <c:v>14334.737999999999</c:v>
                </c:pt>
                <c:pt idx="12007">
                  <c:v>14336.563</c:v>
                </c:pt>
                <c:pt idx="12008">
                  <c:v>14337.786</c:v>
                </c:pt>
                <c:pt idx="12009">
                  <c:v>14338.210999999999</c:v>
                </c:pt>
                <c:pt idx="12010">
                  <c:v>14339.088</c:v>
                </c:pt>
                <c:pt idx="12011">
                  <c:v>14341.683999999999</c:v>
                </c:pt>
                <c:pt idx="12012">
                  <c:v>14342.94</c:v>
                </c:pt>
                <c:pt idx="12013">
                  <c:v>14344.407999999999</c:v>
                </c:pt>
                <c:pt idx="12014">
                  <c:v>14345.155000000001</c:v>
                </c:pt>
                <c:pt idx="12015">
                  <c:v>14345.518</c:v>
                </c:pt>
                <c:pt idx="12016">
                  <c:v>14346.56</c:v>
                </c:pt>
                <c:pt idx="12017">
                  <c:v>14348.094999999999</c:v>
                </c:pt>
                <c:pt idx="12018">
                  <c:v>14348.628000000001</c:v>
                </c:pt>
                <c:pt idx="12019">
                  <c:v>14349.728999999999</c:v>
                </c:pt>
                <c:pt idx="12020">
                  <c:v>14350.672</c:v>
                </c:pt>
                <c:pt idx="12021">
                  <c:v>14352.101000000001</c:v>
                </c:pt>
                <c:pt idx="12022">
                  <c:v>14353.249</c:v>
                </c:pt>
                <c:pt idx="12023">
                  <c:v>14355.049000000001</c:v>
                </c:pt>
                <c:pt idx="12024">
                  <c:v>14355.573</c:v>
                </c:pt>
                <c:pt idx="12025">
                  <c:v>14355.825999999999</c:v>
                </c:pt>
                <c:pt idx="12026">
                  <c:v>14356.557000000001</c:v>
                </c:pt>
                <c:pt idx="12027">
                  <c:v>14360.37</c:v>
                </c:pt>
                <c:pt idx="12028">
                  <c:v>14360.981</c:v>
                </c:pt>
                <c:pt idx="12029">
                  <c:v>14362.518</c:v>
                </c:pt>
                <c:pt idx="12030">
                  <c:v>14363.558000000001</c:v>
                </c:pt>
                <c:pt idx="12031">
                  <c:v>14365.075999999999</c:v>
                </c:pt>
                <c:pt idx="12032">
                  <c:v>14365.69</c:v>
                </c:pt>
                <c:pt idx="12033">
                  <c:v>14366.136</c:v>
                </c:pt>
                <c:pt idx="12034">
                  <c:v>14368.713</c:v>
                </c:pt>
                <c:pt idx="12035">
                  <c:v>14369.463</c:v>
                </c:pt>
                <c:pt idx="12036">
                  <c:v>14371.011</c:v>
                </c:pt>
                <c:pt idx="12037">
                  <c:v>14371.29</c:v>
                </c:pt>
                <c:pt idx="12038">
                  <c:v>14372.934999999999</c:v>
                </c:pt>
                <c:pt idx="12039">
                  <c:v>14373.867</c:v>
                </c:pt>
                <c:pt idx="12040">
                  <c:v>14376.331</c:v>
                </c:pt>
                <c:pt idx="12041">
                  <c:v>14376.406999999999</c:v>
                </c:pt>
                <c:pt idx="12042">
                  <c:v>14376.444</c:v>
                </c:pt>
                <c:pt idx="12043">
                  <c:v>14379.022000000001</c:v>
                </c:pt>
                <c:pt idx="12044">
                  <c:v>14379.88</c:v>
                </c:pt>
                <c:pt idx="12045">
                  <c:v>14381.599</c:v>
                </c:pt>
                <c:pt idx="12046">
                  <c:v>14381.651</c:v>
                </c:pt>
                <c:pt idx="12047">
                  <c:v>14383.352999999999</c:v>
                </c:pt>
                <c:pt idx="12048">
                  <c:v>14386.547</c:v>
                </c:pt>
                <c:pt idx="12049">
                  <c:v>14389.33</c:v>
                </c:pt>
                <c:pt idx="12050">
                  <c:v>14390.297</c:v>
                </c:pt>
                <c:pt idx="12051">
                  <c:v>14391.906999999999</c:v>
                </c:pt>
                <c:pt idx="12052">
                  <c:v>14392.293</c:v>
                </c:pt>
                <c:pt idx="12053">
                  <c:v>14393.77</c:v>
                </c:pt>
                <c:pt idx="12054">
                  <c:v>14394.484</c:v>
                </c:pt>
                <c:pt idx="12055">
                  <c:v>14396.544</c:v>
                </c:pt>
                <c:pt idx="12056">
                  <c:v>14397.062</c:v>
                </c:pt>
                <c:pt idx="12057">
                  <c:v>14397.242</c:v>
                </c:pt>
                <c:pt idx="12058">
                  <c:v>14397.612999999999</c:v>
                </c:pt>
                <c:pt idx="12059">
                  <c:v>14399.638999999999</c:v>
                </c:pt>
                <c:pt idx="12060">
                  <c:v>14400.714</c:v>
                </c:pt>
                <c:pt idx="12061">
                  <c:v>14401.768</c:v>
                </c:pt>
                <c:pt idx="12062">
                  <c:v>14402.216</c:v>
                </c:pt>
                <c:pt idx="12063">
                  <c:v>14402.933999999999</c:v>
                </c:pt>
                <c:pt idx="12064">
                  <c:v>14404.187</c:v>
                </c:pt>
                <c:pt idx="12065">
                  <c:v>14404.794</c:v>
                </c:pt>
                <c:pt idx="12066">
                  <c:v>14406.540999999999</c:v>
                </c:pt>
                <c:pt idx="12067">
                  <c:v>14407.370999999999</c:v>
                </c:pt>
                <c:pt idx="12068">
                  <c:v>14407.659</c:v>
                </c:pt>
                <c:pt idx="12069">
                  <c:v>14408.254000000001</c:v>
                </c:pt>
                <c:pt idx="12070">
                  <c:v>14409.948</c:v>
                </c:pt>
                <c:pt idx="12071">
                  <c:v>14411.132</c:v>
                </c:pt>
                <c:pt idx="12072">
                  <c:v>14412.525</c:v>
                </c:pt>
                <c:pt idx="12073">
                  <c:v>14413.574000000001</c:v>
                </c:pt>
                <c:pt idx="12074">
                  <c:v>14414.603999999999</c:v>
                </c:pt>
                <c:pt idx="12075">
                  <c:v>14415.102999999999</c:v>
                </c:pt>
                <c:pt idx="12076">
                  <c:v>14416.538</c:v>
                </c:pt>
                <c:pt idx="12077">
                  <c:v>14417.68</c:v>
                </c:pt>
                <c:pt idx="12078">
                  <c:v>14418.896000000001</c:v>
                </c:pt>
                <c:pt idx="12079">
                  <c:v>14420.257</c:v>
                </c:pt>
                <c:pt idx="12080">
                  <c:v>14421.549000000001</c:v>
                </c:pt>
                <c:pt idx="12081">
                  <c:v>14422.834000000001</c:v>
                </c:pt>
                <c:pt idx="12082">
                  <c:v>14424.216</c:v>
                </c:pt>
                <c:pt idx="12083">
                  <c:v>14425.022000000001</c:v>
                </c:pt>
                <c:pt idx="12084">
                  <c:v>14425.411</c:v>
                </c:pt>
                <c:pt idx="12085">
                  <c:v>14426.534</c:v>
                </c:pt>
                <c:pt idx="12086">
                  <c:v>14427.987999999999</c:v>
                </c:pt>
                <c:pt idx="12087">
                  <c:v>14428.493</c:v>
                </c:pt>
                <c:pt idx="12088">
                  <c:v>14429.536</c:v>
                </c:pt>
                <c:pt idx="12089">
                  <c:v>14430.565000000001</c:v>
                </c:pt>
                <c:pt idx="12090">
                  <c:v>14431.966</c:v>
                </c:pt>
                <c:pt idx="12091">
                  <c:v>14433.143</c:v>
                </c:pt>
                <c:pt idx="12092">
                  <c:v>14434.856</c:v>
                </c:pt>
                <c:pt idx="12093">
                  <c:v>14435.439</c:v>
                </c:pt>
                <c:pt idx="12094">
                  <c:v>14436.531000000001</c:v>
                </c:pt>
                <c:pt idx="12095">
                  <c:v>14438.297</c:v>
                </c:pt>
                <c:pt idx="12096">
                  <c:v>14438.911</c:v>
                </c:pt>
                <c:pt idx="12097">
                  <c:v>14439.694</c:v>
                </c:pt>
                <c:pt idx="12098">
                  <c:v>14440.177</c:v>
                </c:pt>
                <c:pt idx="12099">
                  <c:v>14440.874</c:v>
                </c:pt>
                <c:pt idx="12100">
                  <c:v>14442.383</c:v>
                </c:pt>
                <c:pt idx="12101">
                  <c:v>14443.451999999999</c:v>
                </c:pt>
                <c:pt idx="12102">
                  <c:v>14445.496999999999</c:v>
                </c:pt>
                <c:pt idx="12103">
                  <c:v>14445.856</c:v>
                </c:pt>
                <c:pt idx="12104">
                  <c:v>14446.029</c:v>
                </c:pt>
                <c:pt idx="12105">
                  <c:v>14448.606</c:v>
                </c:pt>
                <c:pt idx="12106">
                  <c:v>14449.328</c:v>
                </c:pt>
                <c:pt idx="12107">
                  <c:v>14450.817999999999</c:v>
                </c:pt>
                <c:pt idx="12108">
                  <c:v>14452.800999999999</c:v>
                </c:pt>
                <c:pt idx="12109">
                  <c:v>14453.761</c:v>
                </c:pt>
                <c:pt idx="12110">
                  <c:v>14456.138999999999</c:v>
                </c:pt>
                <c:pt idx="12111">
                  <c:v>14456.272999999999</c:v>
                </c:pt>
                <c:pt idx="12112">
                  <c:v>14456.338</c:v>
                </c:pt>
                <c:pt idx="12113">
                  <c:v>14456.525</c:v>
                </c:pt>
                <c:pt idx="12114">
                  <c:v>14457.661</c:v>
                </c:pt>
                <c:pt idx="12115">
                  <c:v>14458.915000000001</c:v>
                </c:pt>
                <c:pt idx="12116">
                  <c:v>14459.745000000001</c:v>
                </c:pt>
                <c:pt idx="12117">
                  <c:v>14461.492</c:v>
                </c:pt>
                <c:pt idx="12118">
                  <c:v>14463.218000000001</c:v>
                </c:pt>
                <c:pt idx="12119">
                  <c:v>14464.069</c:v>
                </c:pt>
                <c:pt idx="12120">
                  <c:v>14466.522000000001</c:v>
                </c:pt>
                <c:pt idx="12121">
                  <c:v>14466.647000000001</c:v>
                </c:pt>
                <c:pt idx="12122">
                  <c:v>14466.69</c:v>
                </c:pt>
                <c:pt idx="12123">
                  <c:v>14466.779</c:v>
                </c:pt>
                <c:pt idx="12124">
                  <c:v>14469.224</c:v>
                </c:pt>
                <c:pt idx="12125">
                  <c:v>14470.162</c:v>
                </c:pt>
                <c:pt idx="12126">
                  <c:v>14471.800999999999</c:v>
                </c:pt>
                <c:pt idx="12127">
                  <c:v>14472.1</c:v>
                </c:pt>
                <c:pt idx="12128">
                  <c:v>14473.635</c:v>
                </c:pt>
                <c:pt idx="12129">
                  <c:v>14474.378000000001</c:v>
                </c:pt>
                <c:pt idx="12130">
                  <c:v>14476.519</c:v>
                </c:pt>
                <c:pt idx="12131">
                  <c:v>14476.955</c:v>
                </c:pt>
                <c:pt idx="12132">
                  <c:v>14477.107</c:v>
                </c:pt>
                <c:pt idx="12133">
                  <c:v>14477.421</c:v>
                </c:pt>
                <c:pt idx="12134">
                  <c:v>14479.531999999999</c:v>
                </c:pt>
                <c:pt idx="12135">
                  <c:v>14480.58</c:v>
                </c:pt>
                <c:pt idx="12136">
                  <c:v>14482.11</c:v>
                </c:pt>
                <c:pt idx="12137">
                  <c:v>14482.741</c:v>
                </c:pt>
                <c:pt idx="12138">
                  <c:v>14484.052</c:v>
                </c:pt>
                <c:pt idx="12139">
                  <c:v>14484.688</c:v>
                </c:pt>
                <c:pt idx="12140">
                  <c:v>14486.516</c:v>
                </c:pt>
                <c:pt idx="12141">
                  <c:v>14487.264999999999</c:v>
                </c:pt>
                <c:pt idx="12142">
                  <c:v>14487.523999999999</c:v>
                </c:pt>
                <c:pt idx="12143">
                  <c:v>14488.062</c:v>
                </c:pt>
                <c:pt idx="12144">
                  <c:v>14489.842000000001</c:v>
                </c:pt>
                <c:pt idx="12145">
                  <c:v>14490.996999999999</c:v>
                </c:pt>
                <c:pt idx="12146">
                  <c:v>14492.419</c:v>
                </c:pt>
                <c:pt idx="12147">
                  <c:v>14493.382</c:v>
                </c:pt>
                <c:pt idx="12148">
                  <c:v>14494.47</c:v>
                </c:pt>
                <c:pt idx="12149">
                  <c:v>14496.513000000001</c:v>
                </c:pt>
                <c:pt idx="12150">
                  <c:v>14497.573</c:v>
                </c:pt>
                <c:pt idx="12151">
                  <c:v>14497.941000000001</c:v>
                </c:pt>
                <c:pt idx="12152">
                  <c:v>14498.701999999999</c:v>
                </c:pt>
                <c:pt idx="12153">
                  <c:v>14500.15</c:v>
                </c:pt>
                <c:pt idx="12154">
                  <c:v>14501.414000000001</c:v>
                </c:pt>
                <c:pt idx="12155">
                  <c:v>14502.127</c:v>
                </c:pt>
                <c:pt idx="12156">
                  <c:v>14502.727999999999</c:v>
                </c:pt>
                <c:pt idx="12157">
                  <c:v>14504.022999999999</c:v>
                </c:pt>
                <c:pt idx="12158">
                  <c:v>14504.887000000001</c:v>
                </c:pt>
                <c:pt idx="12159">
                  <c:v>14505.305</c:v>
                </c:pt>
                <c:pt idx="12160">
                  <c:v>14506.509</c:v>
                </c:pt>
                <c:pt idx="12161">
                  <c:v>14507.882</c:v>
                </c:pt>
                <c:pt idx="12162">
                  <c:v>14508.359</c:v>
                </c:pt>
                <c:pt idx="12163">
                  <c:v>14509.343999999999</c:v>
                </c:pt>
                <c:pt idx="12164">
                  <c:v>14510.459000000001</c:v>
                </c:pt>
                <c:pt idx="12165">
                  <c:v>14511.831</c:v>
                </c:pt>
                <c:pt idx="12166">
                  <c:v>14513.036</c:v>
                </c:pt>
                <c:pt idx="12167">
                  <c:v>14514.607</c:v>
                </c:pt>
                <c:pt idx="12168">
                  <c:v>14514.65</c:v>
                </c:pt>
                <c:pt idx="12169">
                  <c:v>14515.275</c:v>
                </c:pt>
                <c:pt idx="12170">
                  <c:v>14515.716</c:v>
                </c:pt>
                <c:pt idx="12171">
                  <c:v>14518.271000000001</c:v>
                </c:pt>
                <c:pt idx="12172">
                  <c:v>14518.555</c:v>
                </c:pt>
                <c:pt idx="12173">
                  <c:v>14518.603999999999</c:v>
                </c:pt>
                <c:pt idx="12174">
                  <c:v>14518.673000000001</c:v>
                </c:pt>
                <c:pt idx="12175">
                  <c:v>14521.933000000001</c:v>
                </c:pt>
                <c:pt idx="12176">
                  <c:v>14522.696</c:v>
                </c:pt>
                <c:pt idx="12177">
                  <c:v>14524.232</c:v>
                </c:pt>
                <c:pt idx="12178">
                  <c:v>14525.261</c:v>
                </c:pt>
                <c:pt idx="12179">
                  <c:v>14526.718999999999</c:v>
                </c:pt>
                <c:pt idx="12180">
                  <c:v>14527.071</c:v>
                </c:pt>
                <c:pt idx="12181">
                  <c:v>14528.59</c:v>
                </c:pt>
                <c:pt idx="12182">
                  <c:v>14529.909</c:v>
                </c:pt>
                <c:pt idx="12183">
                  <c:v>14530.741</c:v>
                </c:pt>
                <c:pt idx="12184">
                  <c:v>14531.918</c:v>
                </c:pt>
                <c:pt idx="12185">
                  <c:v>14532.748</c:v>
                </c:pt>
                <c:pt idx="12186">
                  <c:v>14534.764999999999</c:v>
                </c:pt>
                <c:pt idx="12187">
                  <c:v>14535.246999999999</c:v>
                </c:pt>
                <c:pt idx="12188">
                  <c:v>14535.587</c:v>
                </c:pt>
                <c:pt idx="12189">
                  <c:v>14537.56</c:v>
                </c:pt>
                <c:pt idx="12190">
                  <c:v>14538.425999999999</c:v>
                </c:pt>
                <c:pt idx="12191">
                  <c:v>14538.575000000001</c:v>
                </c:pt>
                <c:pt idx="12192">
                  <c:v>14538.787</c:v>
                </c:pt>
                <c:pt idx="12193">
                  <c:v>14541.264999999999</c:v>
                </c:pt>
                <c:pt idx="12194">
                  <c:v>14541.904</c:v>
                </c:pt>
                <c:pt idx="12195">
                  <c:v>14542.811</c:v>
                </c:pt>
                <c:pt idx="12196">
                  <c:v>14544.103999999999</c:v>
                </c:pt>
                <c:pt idx="12197">
                  <c:v>14545.232</c:v>
                </c:pt>
                <c:pt idx="12198">
                  <c:v>14546.833000000001</c:v>
                </c:pt>
                <c:pt idx="12199">
                  <c:v>14546.941999999999</c:v>
                </c:pt>
                <c:pt idx="12200">
                  <c:v>14548.562</c:v>
                </c:pt>
                <c:pt idx="12201">
                  <c:v>14549.781000000001</c:v>
                </c:pt>
                <c:pt idx="12202">
                  <c:v>14551.89</c:v>
                </c:pt>
                <c:pt idx="12203">
                  <c:v>14552.62</c:v>
                </c:pt>
                <c:pt idx="12204">
                  <c:v>14556.849</c:v>
                </c:pt>
                <c:pt idx="12205">
                  <c:v>14558.297</c:v>
                </c:pt>
                <c:pt idx="12206">
                  <c:v>14558.547</c:v>
                </c:pt>
                <c:pt idx="12207">
                  <c:v>14558.901</c:v>
                </c:pt>
                <c:pt idx="12208">
                  <c:v>14561.876</c:v>
                </c:pt>
                <c:pt idx="12209">
                  <c:v>14562.924999999999</c:v>
                </c:pt>
                <c:pt idx="12210">
                  <c:v>14563.975</c:v>
                </c:pt>
                <c:pt idx="12211">
                  <c:v>14565.205</c:v>
                </c:pt>
                <c:pt idx="12212">
                  <c:v>14566.814</c:v>
                </c:pt>
                <c:pt idx="12213">
                  <c:v>14566.947</c:v>
                </c:pt>
                <c:pt idx="12214">
                  <c:v>14568.532999999999</c:v>
                </c:pt>
                <c:pt idx="12215">
                  <c:v>14569.652</c:v>
                </c:pt>
                <c:pt idx="12216">
                  <c:v>14570.97</c:v>
                </c:pt>
                <c:pt idx="12217">
                  <c:v>14572.491</c:v>
                </c:pt>
                <c:pt idx="12218">
                  <c:v>14574.993</c:v>
                </c:pt>
                <c:pt idx="12219">
                  <c:v>14575.19</c:v>
                </c:pt>
                <c:pt idx="12220">
                  <c:v>14575.33</c:v>
                </c:pt>
                <c:pt idx="12221">
                  <c:v>14576.138000000001</c:v>
                </c:pt>
                <c:pt idx="12222">
                  <c:v>14578.169</c:v>
                </c:pt>
                <c:pt idx="12223">
                  <c:v>14578.52</c:v>
                </c:pt>
                <c:pt idx="12224">
                  <c:v>14579.016</c:v>
                </c:pt>
                <c:pt idx="12225">
                  <c:v>14581.008</c:v>
                </c:pt>
                <c:pt idx="12226">
                  <c:v>14581.848</c:v>
                </c:pt>
                <c:pt idx="12227">
                  <c:v>14583.039000000001</c:v>
                </c:pt>
                <c:pt idx="12228">
                  <c:v>14583.847</c:v>
                </c:pt>
                <c:pt idx="12229">
                  <c:v>14586.684999999999</c:v>
                </c:pt>
                <c:pt idx="12230">
                  <c:v>14587.062</c:v>
                </c:pt>
                <c:pt idx="12231">
                  <c:v>14588.504999999999</c:v>
                </c:pt>
                <c:pt idx="12232">
                  <c:v>14589.522999999999</c:v>
                </c:pt>
                <c:pt idx="12233">
                  <c:v>14591.084999999999</c:v>
                </c:pt>
                <c:pt idx="12234">
                  <c:v>14591.834000000001</c:v>
                </c:pt>
                <c:pt idx="12235">
                  <c:v>14592.361999999999</c:v>
                </c:pt>
                <c:pt idx="12236">
                  <c:v>14595.107</c:v>
                </c:pt>
                <c:pt idx="12237">
                  <c:v>14595.162</c:v>
                </c:pt>
                <c:pt idx="12238">
                  <c:v>14595.200999999999</c:v>
                </c:pt>
                <c:pt idx="12239">
                  <c:v>14595.427</c:v>
                </c:pt>
                <c:pt idx="12240">
                  <c:v>14598.04</c:v>
                </c:pt>
                <c:pt idx="12241">
                  <c:v>14598.491</c:v>
                </c:pt>
                <c:pt idx="12242">
                  <c:v>14599.13</c:v>
                </c:pt>
                <c:pt idx="12243">
                  <c:v>14600.879000000001</c:v>
                </c:pt>
                <c:pt idx="12244">
                  <c:v>14601.819</c:v>
                </c:pt>
                <c:pt idx="12245">
                  <c:v>14603.153</c:v>
                </c:pt>
                <c:pt idx="12246">
                  <c:v>14603.718000000001</c:v>
                </c:pt>
                <c:pt idx="12247">
                  <c:v>14605.147999999999</c:v>
                </c:pt>
                <c:pt idx="12248">
                  <c:v>14606.557000000001</c:v>
                </c:pt>
                <c:pt idx="12249">
                  <c:v>14607.175999999999</c:v>
                </c:pt>
                <c:pt idx="12250">
                  <c:v>14608.477000000001</c:v>
                </c:pt>
                <c:pt idx="12251">
                  <c:v>14609.396000000001</c:v>
                </c:pt>
                <c:pt idx="12252">
                  <c:v>14611.199000000001</c:v>
                </c:pt>
                <c:pt idx="12253">
                  <c:v>14611.806</c:v>
                </c:pt>
                <c:pt idx="12254">
                  <c:v>14612.234</c:v>
                </c:pt>
                <c:pt idx="12255">
                  <c:v>14614.716</c:v>
                </c:pt>
                <c:pt idx="12256">
                  <c:v>14615.072</c:v>
                </c:pt>
                <c:pt idx="12257">
                  <c:v>14615.135</c:v>
                </c:pt>
                <c:pt idx="12258">
                  <c:v>14615.222</c:v>
                </c:pt>
                <c:pt idx="12259">
                  <c:v>14615.481</c:v>
                </c:pt>
                <c:pt idx="12260">
                  <c:v>14617.911</c:v>
                </c:pt>
                <c:pt idx="12261">
                  <c:v>14618.463</c:v>
                </c:pt>
                <c:pt idx="12262">
                  <c:v>14619.244000000001</c:v>
                </c:pt>
                <c:pt idx="12263">
                  <c:v>14620.75</c:v>
                </c:pt>
                <c:pt idx="12264">
                  <c:v>14621.791999999999</c:v>
                </c:pt>
                <c:pt idx="12265">
                  <c:v>14623.268</c:v>
                </c:pt>
                <c:pt idx="12266">
                  <c:v>14623.589</c:v>
                </c:pt>
                <c:pt idx="12267">
                  <c:v>14625.12</c:v>
                </c:pt>
                <c:pt idx="12268">
                  <c:v>14626.428</c:v>
                </c:pt>
                <c:pt idx="12269">
                  <c:v>14627.29</c:v>
                </c:pt>
                <c:pt idx="12270">
                  <c:v>14628.449000000001</c:v>
                </c:pt>
                <c:pt idx="12271">
                  <c:v>14629.267</c:v>
                </c:pt>
                <c:pt idx="12272">
                  <c:v>14631.314</c:v>
                </c:pt>
                <c:pt idx="12273">
                  <c:v>14631.777</c:v>
                </c:pt>
                <c:pt idx="12274">
                  <c:v>14632.106</c:v>
                </c:pt>
                <c:pt idx="12275">
                  <c:v>14634.004000000001</c:v>
                </c:pt>
                <c:pt idx="12276">
                  <c:v>14634.944</c:v>
                </c:pt>
                <c:pt idx="12277">
                  <c:v>14635.106</c:v>
                </c:pt>
                <c:pt idx="12278">
                  <c:v>14635.335999999999</c:v>
                </c:pt>
                <c:pt idx="12279">
                  <c:v>14637.782999999999</c:v>
                </c:pt>
                <c:pt idx="12280">
                  <c:v>14638.434999999999</c:v>
                </c:pt>
                <c:pt idx="12281">
                  <c:v>14639.358</c:v>
                </c:pt>
                <c:pt idx="12282">
                  <c:v>14640.621999999999</c:v>
                </c:pt>
                <c:pt idx="12283">
                  <c:v>14641.763999999999</c:v>
                </c:pt>
                <c:pt idx="12284">
                  <c:v>14643.46</c:v>
                </c:pt>
                <c:pt idx="12285">
                  <c:v>14645.092000000001</c:v>
                </c:pt>
                <c:pt idx="12286">
                  <c:v>14646.299000000001</c:v>
                </c:pt>
                <c:pt idx="12287">
                  <c:v>14647.404</c:v>
                </c:pt>
                <c:pt idx="12288">
                  <c:v>14648.421</c:v>
                </c:pt>
                <c:pt idx="12289">
                  <c:v>14649.138000000001</c:v>
                </c:pt>
                <c:pt idx="12290">
                  <c:v>14651.428</c:v>
                </c:pt>
                <c:pt idx="12291">
                  <c:v>14651.749</c:v>
                </c:pt>
                <c:pt idx="12292">
                  <c:v>14651.977000000001</c:v>
                </c:pt>
                <c:pt idx="12293">
                  <c:v>14653.293</c:v>
                </c:pt>
                <c:pt idx="12294">
                  <c:v>14654.815000000001</c:v>
                </c:pt>
                <c:pt idx="12295">
                  <c:v>14655.078</c:v>
                </c:pt>
                <c:pt idx="12296">
                  <c:v>14655.45</c:v>
                </c:pt>
                <c:pt idx="12297">
                  <c:v>14657.654</c:v>
                </c:pt>
                <c:pt idx="12298">
                  <c:v>14658.406999999999</c:v>
                </c:pt>
                <c:pt idx="12299">
                  <c:v>14659.474</c:v>
                </c:pt>
                <c:pt idx="12300">
                  <c:v>14663.332</c:v>
                </c:pt>
                <c:pt idx="12301">
                  <c:v>14665.065000000001</c:v>
                </c:pt>
                <c:pt idx="12302">
                  <c:v>14666.171</c:v>
                </c:pt>
                <c:pt idx="12303">
                  <c:v>14666.793</c:v>
                </c:pt>
                <c:pt idx="12304">
                  <c:v>14667.519</c:v>
                </c:pt>
                <c:pt idx="12305">
                  <c:v>14668.393</c:v>
                </c:pt>
                <c:pt idx="12306">
                  <c:v>14669.009</c:v>
                </c:pt>
                <c:pt idx="12307">
                  <c:v>14671.541999999999</c:v>
                </c:pt>
                <c:pt idx="12308">
                  <c:v>14671.722</c:v>
                </c:pt>
                <c:pt idx="12309">
                  <c:v>14671.848</c:v>
                </c:pt>
                <c:pt idx="12310">
                  <c:v>14672.582</c:v>
                </c:pt>
                <c:pt idx="12311">
                  <c:v>14674.687</c:v>
                </c:pt>
                <c:pt idx="12312">
                  <c:v>14675.05</c:v>
                </c:pt>
                <c:pt idx="12313">
                  <c:v>14675.565000000001</c:v>
                </c:pt>
                <c:pt idx="12314">
                  <c:v>14677.525</c:v>
                </c:pt>
                <c:pt idx="12315">
                  <c:v>14678.379000000001</c:v>
                </c:pt>
                <c:pt idx="12316">
                  <c:v>14679.588</c:v>
                </c:pt>
                <c:pt idx="12317">
                  <c:v>14680.364</c:v>
                </c:pt>
                <c:pt idx="12318">
                  <c:v>14681.707</c:v>
                </c:pt>
                <c:pt idx="12319">
                  <c:v>14683.203</c:v>
                </c:pt>
                <c:pt idx="12320">
                  <c:v>14683.61</c:v>
                </c:pt>
                <c:pt idx="12321">
                  <c:v>14685.036</c:v>
                </c:pt>
                <c:pt idx="12322">
                  <c:v>14686.041999999999</c:v>
                </c:pt>
                <c:pt idx="12323">
                  <c:v>14687.633</c:v>
                </c:pt>
                <c:pt idx="12324">
                  <c:v>14688.364</c:v>
                </c:pt>
                <c:pt idx="12325">
                  <c:v>14688.880999999999</c:v>
                </c:pt>
                <c:pt idx="12326">
                  <c:v>14691.656000000001</c:v>
                </c:pt>
                <c:pt idx="12327">
                  <c:v>14691.692999999999</c:v>
                </c:pt>
                <c:pt idx="12328">
                  <c:v>14691.72</c:v>
                </c:pt>
                <c:pt idx="12329">
                  <c:v>14691.870999999999</c:v>
                </c:pt>
                <c:pt idx="12330">
                  <c:v>14694.558999999999</c:v>
                </c:pt>
                <c:pt idx="12331">
                  <c:v>14695.022000000001</c:v>
                </c:pt>
                <c:pt idx="12332">
                  <c:v>14695.679</c:v>
                </c:pt>
                <c:pt idx="12333">
                  <c:v>14696.625</c:v>
                </c:pt>
                <c:pt idx="12334">
                  <c:v>14697.437</c:v>
                </c:pt>
                <c:pt idx="12335">
                  <c:v>14698.334999999999</c:v>
                </c:pt>
                <c:pt idx="12336">
                  <c:v>14699.441999999999</c:v>
                </c:pt>
                <c:pt idx="12337">
                  <c:v>14700.422</c:v>
                </c:pt>
                <c:pt idx="12338">
                  <c:v>14701.633</c:v>
                </c:pt>
                <c:pt idx="12339">
                  <c:v>14703.127</c:v>
                </c:pt>
                <c:pt idx="12340">
                  <c:v>14703.406999999999</c:v>
                </c:pt>
                <c:pt idx="12341">
                  <c:v>14704.931</c:v>
                </c:pt>
                <c:pt idx="12342">
                  <c:v>14706.393</c:v>
                </c:pt>
                <c:pt idx="12343">
                  <c:v>14706.811</c:v>
                </c:pt>
                <c:pt idx="12344">
                  <c:v>14708.23</c:v>
                </c:pt>
                <c:pt idx="12345">
                  <c:v>14709.378000000001</c:v>
                </c:pt>
                <c:pt idx="12346">
                  <c:v>14710.495000000001</c:v>
                </c:pt>
                <c:pt idx="12347">
                  <c:v>14711.527</c:v>
                </c:pt>
                <c:pt idx="12348">
                  <c:v>14712.362999999999</c:v>
                </c:pt>
                <c:pt idx="12349">
                  <c:v>14714.179</c:v>
                </c:pt>
                <c:pt idx="12350">
                  <c:v>14714.825000000001</c:v>
                </c:pt>
                <c:pt idx="12351">
                  <c:v>14715.349</c:v>
                </c:pt>
                <c:pt idx="12352">
                  <c:v>14717.862999999999</c:v>
                </c:pt>
                <c:pt idx="12353">
                  <c:v>14721.32</c:v>
                </c:pt>
                <c:pt idx="12354">
                  <c:v>14724.72</c:v>
                </c:pt>
                <c:pt idx="12355">
                  <c:v>14725.231</c:v>
                </c:pt>
                <c:pt idx="12356">
                  <c:v>14727.290999999999</c:v>
                </c:pt>
                <c:pt idx="12357">
                  <c:v>14727.335999999999</c:v>
                </c:pt>
                <c:pt idx="12358">
                  <c:v>14728.018</c:v>
                </c:pt>
                <c:pt idx="12359">
                  <c:v>14728.915000000001</c:v>
                </c:pt>
                <c:pt idx="12360">
                  <c:v>14730.276</c:v>
                </c:pt>
                <c:pt idx="12361">
                  <c:v>14731.315000000001</c:v>
                </c:pt>
                <c:pt idx="12362">
                  <c:v>14732.599</c:v>
                </c:pt>
                <c:pt idx="12363">
                  <c:v>14733.262000000001</c:v>
                </c:pt>
                <c:pt idx="12364">
                  <c:v>14736.246999999999</c:v>
                </c:pt>
                <c:pt idx="12365">
                  <c:v>14736.282999999999</c:v>
                </c:pt>
                <c:pt idx="12366">
                  <c:v>14739.232</c:v>
                </c:pt>
                <c:pt idx="12367">
                  <c:v>14739.967000000001</c:v>
                </c:pt>
                <c:pt idx="12368">
                  <c:v>14741.21</c:v>
                </c:pt>
                <c:pt idx="12369">
                  <c:v>14742.218000000001</c:v>
                </c:pt>
                <c:pt idx="12370">
                  <c:v>14743.651</c:v>
                </c:pt>
                <c:pt idx="12371">
                  <c:v>14744.508</c:v>
                </c:pt>
                <c:pt idx="12372">
                  <c:v>14745.203</c:v>
                </c:pt>
                <c:pt idx="12373">
                  <c:v>14747.334999999999</c:v>
                </c:pt>
                <c:pt idx="12374">
                  <c:v>14747.807000000001</c:v>
                </c:pt>
                <c:pt idx="12375">
                  <c:v>14748.189</c:v>
                </c:pt>
                <c:pt idx="12376">
                  <c:v>14751.02</c:v>
                </c:pt>
                <c:pt idx="12377">
                  <c:v>14751.105</c:v>
                </c:pt>
                <c:pt idx="12378">
                  <c:v>14751.174000000001</c:v>
                </c:pt>
                <c:pt idx="12379">
                  <c:v>14751.834000000001</c:v>
                </c:pt>
                <c:pt idx="12380">
                  <c:v>14754.159</c:v>
                </c:pt>
                <c:pt idx="12381">
                  <c:v>14754.402</c:v>
                </c:pt>
                <c:pt idx="12382">
                  <c:v>14754.703</c:v>
                </c:pt>
                <c:pt idx="12383">
                  <c:v>14757.145</c:v>
                </c:pt>
                <c:pt idx="12384">
                  <c:v>14757.700999999999</c:v>
                </c:pt>
                <c:pt idx="12385">
                  <c:v>14758.388000000001</c:v>
                </c:pt>
                <c:pt idx="12386">
                  <c:v>14760.13</c:v>
                </c:pt>
                <c:pt idx="12387">
                  <c:v>14760.999</c:v>
                </c:pt>
                <c:pt idx="12388">
                  <c:v>14762.071</c:v>
                </c:pt>
                <c:pt idx="12389">
                  <c:v>14763.115</c:v>
                </c:pt>
                <c:pt idx="12390">
                  <c:v>14765.754999999999</c:v>
                </c:pt>
                <c:pt idx="12391">
                  <c:v>14766.101000000001</c:v>
                </c:pt>
                <c:pt idx="12392">
                  <c:v>14767.594999999999</c:v>
                </c:pt>
                <c:pt idx="12393">
                  <c:v>14769.085999999999</c:v>
                </c:pt>
                <c:pt idx="12394">
                  <c:v>14769.44</c:v>
                </c:pt>
                <c:pt idx="12395">
                  <c:v>14772.071</c:v>
                </c:pt>
                <c:pt idx="12396">
                  <c:v>14773.123</c:v>
                </c:pt>
                <c:pt idx="12397">
                  <c:v>14774.191000000001</c:v>
                </c:pt>
                <c:pt idx="12398">
                  <c:v>14775.057000000001</c:v>
                </c:pt>
                <c:pt idx="12399">
                  <c:v>14776.808000000001</c:v>
                </c:pt>
                <c:pt idx="12400">
                  <c:v>14778.041999999999</c:v>
                </c:pt>
                <c:pt idx="12401">
                  <c:v>14780.491</c:v>
                </c:pt>
                <c:pt idx="12402">
                  <c:v>14780.787</c:v>
                </c:pt>
                <c:pt idx="12403">
                  <c:v>14781.027</c:v>
                </c:pt>
                <c:pt idx="12404">
                  <c:v>14784.013000000001</c:v>
                </c:pt>
                <c:pt idx="12405">
                  <c:v>14784.175999999999</c:v>
                </c:pt>
                <c:pt idx="12406">
                  <c:v>14786.998</c:v>
                </c:pt>
                <c:pt idx="12407">
                  <c:v>14787.384</c:v>
                </c:pt>
                <c:pt idx="12408">
                  <c:v>14787.859</c:v>
                </c:pt>
                <c:pt idx="12409">
                  <c:v>14787.986000000001</c:v>
                </c:pt>
                <c:pt idx="12410">
                  <c:v>14789.983</c:v>
                </c:pt>
                <c:pt idx="12411">
                  <c:v>14790.682000000001</c:v>
                </c:pt>
                <c:pt idx="12412">
                  <c:v>14791.544</c:v>
                </c:pt>
                <c:pt idx="12413">
                  <c:v>14793.981</c:v>
                </c:pt>
                <c:pt idx="12414">
                  <c:v>14795.227999999999</c:v>
                </c:pt>
                <c:pt idx="12415">
                  <c:v>14795.954</c:v>
                </c:pt>
                <c:pt idx="12416">
                  <c:v>14797.278</c:v>
                </c:pt>
                <c:pt idx="12417">
                  <c:v>14798.912</c:v>
                </c:pt>
                <c:pt idx="12418">
                  <c:v>14798.94</c:v>
                </c:pt>
                <c:pt idx="12419">
                  <c:v>14800.575999999999</c:v>
                </c:pt>
                <c:pt idx="12420">
                  <c:v>14801.924999999999</c:v>
                </c:pt>
                <c:pt idx="12421">
                  <c:v>14802.596</c:v>
                </c:pt>
                <c:pt idx="12422">
                  <c:v>14803.874</c:v>
                </c:pt>
                <c:pt idx="12423">
                  <c:v>14804.91</c:v>
                </c:pt>
                <c:pt idx="12424">
                  <c:v>14807.173000000001</c:v>
                </c:pt>
                <c:pt idx="12425">
                  <c:v>14807.896000000001</c:v>
                </c:pt>
                <c:pt idx="12426">
                  <c:v>14809.964</c:v>
                </c:pt>
                <c:pt idx="12427">
                  <c:v>14810.471</c:v>
                </c:pt>
                <c:pt idx="12428">
                  <c:v>14810.880999999999</c:v>
                </c:pt>
                <c:pt idx="12429">
                  <c:v>14813.647999999999</c:v>
                </c:pt>
                <c:pt idx="12430">
                  <c:v>14813.769</c:v>
                </c:pt>
                <c:pt idx="12431">
                  <c:v>14813.866</c:v>
                </c:pt>
                <c:pt idx="12432">
                  <c:v>14814.800999999999</c:v>
                </c:pt>
                <c:pt idx="12433">
                  <c:v>14817.066000000001</c:v>
                </c:pt>
                <c:pt idx="12434">
                  <c:v>14817.332</c:v>
                </c:pt>
                <c:pt idx="12435">
                  <c:v>14819.837</c:v>
                </c:pt>
                <c:pt idx="12436">
                  <c:v>14820.365</c:v>
                </c:pt>
                <c:pt idx="12437">
                  <c:v>14821.016</c:v>
                </c:pt>
                <c:pt idx="12438">
                  <c:v>14822.822</c:v>
                </c:pt>
                <c:pt idx="12439">
                  <c:v>14823.663</c:v>
                </c:pt>
                <c:pt idx="12440">
                  <c:v>14824.7</c:v>
                </c:pt>
                <c:pt idx="12441">
                  <c:v>14825.808000000001</c:v>
                </c:pt>
                <c:pt idx="12442">
                  <c:v>14826.960999999999</c:v>
                </c:pt>
                <c:pt idx="12443">
                  <c:v>14828.384</c:v>
                </c:pt>
                <c:pt idx="12444">
                  <c:v>14828.793</c:v>
                </c:pt>
                <c:pt idx="12445">
                  <c:v>14830.259</c:v>
                </c:pt>
                <c:pt idx="12446">
                  <c:v>14831.778</c:v>
                </c:pt>
                <c:pt idx="12447">
                  <c:v>14832.067999999999</c:v>
                </c:pt>
                <c:pt idx="12448">
                  <c:v>14833.558000000001</c:v>
                </c:pt>
                <c:pt idx="12449">
                  <c:v>14834.764999999999</c:v>
                </c:pt>
                <c:pt idx="12450">
                  <c:v>14836.856</c:v>
                </c:pt>
                <c:pt idx="12451">
                  <c:v>14837.75</c:v>
                </c:pt>
                <c:pt idx="12452">
                  <c:v>14840.153</c:v>
                </c:pt>
                <c:pt idx="12453">
                  <c:v>14840.735000000001</c:v>
                </c:pt>
                <c:pt idx="12454">
                  <c:v>14843.12</c:v>
                </c:pt>
                <c:pt idx="12455">
                  <c:v>14843.451999999999</c:v>
                </c:pt>
                <c:pt idx="12456">
                  <c:v>14843.721</c:v>
                </c:pt>
                <c:pt idx="12457">
                  <c:v>14846.284</c:v>
                </c:pt>
                <c:pt idx="12458">
                  <c:v>14846.805</c:v>
                </c:pt>
                <c:pt idx="12459">
                  <c:v>14849.691000000001</c:v>
                </c:pt>
                <c:pt idx="12460">
                  <c:v>14850.048000000001</c:v>
                </c:pt>
                <c:pt idx="12461">
                  <c:v>14850.487999999999</c:v>
                </c:pt>
                <c:pt idx="12462">
                  <c:v>14852.195</c:v>
                </c:pt>
                <c:pt idx="12463">
                  <c:v>14852.677</c:v>
                </c:pt>
                <c:pt idx="12464">
                  <c:v>14853.346</c:v>
                </c:pt>
                <c:pt idx="12465">
                  <c:v>14854.172</c:v>
                </c:pt>
                <c:pt idx="12466">
                  <c:v>14855.662</c:v>
                </c:pt>
                <c:pt idx="12467">
                  <c:v>14856.645</c:v>
                </c:pt>
                <c:pt idx="12468">
                  <c:v>14857.856</c:v>
                </c:pt>
                <c:pt idx="12469">
                  <c:v>14858.647999999999</c:v>
                </c:pt>
                <c:pt idx="12470">
                  <c:v>14859.941999999999</c:v>
                </c:pt>
                <c:pt idx="12471">
                  <c:v>14861.54</c:v>
                </c:pt>
                <c:pt idx="12472">
                  <c:v>14861.633</c:v>
                </c:pt>
                <c:pt idx="12473">
                  <c:v>14863.24</c:v>
                </c:pt>
                <c:pt idx="12474">
                  <c:v>14864.618</c:v>
                </c:pt>
                <c:pt idx="12475">
                  <c:v>14865.225</c:v>
                </c:pt>
                <c:pt idx="12476">
                  <c:v>14866.538</c:v>
                </c:pt>
                <c:pt idx="12477">
                  <c:v>14867.603999999999</c:v>
                </c:pt>
                <c:pt idx="12478">
                  <c:v>14868.907999999999</c:v>
                </c:pt>
                <c:pt idx="12479">
                  <c:v>14869.837</c:v>
                </c:pt>
                <c:pt idx="12480">
                  <c:v>14870.589</c:v>
                </c:pt>
                <c:pt idx="12481">
                  <c:v>14872.593000000001</c:v>
                </c:pt>
                <c:pt idx="12482">
                  <c:v>14873.135</c:v>
                </c:pt>
                <c:pt idx="12483">
                  <c:v>14873.574000000001</c:v>
                </c:pt>
                <c:pt idx="12484">
                  <c:v>14876.276</c:v>
                </c:pt>
                <c:pt idx="12485">
                  <c:v>14876.433000000001</c:v>
                </c:pt>
                <c:pt idx="12486">
                  <c:v>14876.56</c:v>
                </c:pt>
                <c:pt idx="12487">
                  <c:v>14877.769</c:v>
                </c:pt>
                <c:pt idx="12488">
                  <c:v>14879.545</c:v>
                </c:pt>
                <c:pt idx="12489">
                  <c:v>14879.731</c:v>
                </c:pt>
                <c:pt idx="12490">
                  <c:v>14879.960999999999</c:v>
                </c:pt>
                <c:pt idx="12491">
                  <c:v>14882.53</c:v>
                </c:pt>
                <c:pt idx="12492">
                  <c:v>14883.427</c:v>
                </c:pt>
                <c:pt idx="12493">
                  <c:v>14883.651</c:v>
                </c:pt>
                <c:pt idx="12494">
                  <c:v>14886.334999999999</c:v>
                </c:pt>
                <c:pt idx="12495">
                  <c:v>14887.441000000001</c:v>
                </c:pt>
                <c:pt idx="12496">
                  <c:v>14888.411</c:v>
                </c:pt>
                <c:pt idx="12497">
                  <c:v>14889.642</c:v>
                </c:pt>
                <c:pt idx="12498">
                  <c:v>14891.343000000001</c:v>
                </c:pt>
                <c:pt idx="12499">
                  <c:v>14892.948</c:v>
                </c:pt>
                <c:pt idx="12500">
                  <c:v>14894.275</c:v>
                </c:pt>
                <c:pt idx="12501">
                  <c:v>14895.022999999999</c:v>
                </c:pt>
                <c:pt idx="12502">
                  <c:v>14896.254999999999</c:v>
                </c:pt>
                <c:pt idx="12503">
                  <c:v>14897.208000000001</c:v>
                </c:pt>
                <c:pt idx="12504">
                  <c:v>14899.563</c:v>
                </c:pt>
                <c:pt idx="12505">
                  <c:v>14900.141</c:v>
                </c:pt>
                <c:pt idx="12506">
                  <c:v>14902.606</c:v>
                </c:pt>
                <c:pt idx="12507">
                  <c:v>14902.869000000001</c:v>
                </c:pt>
                <c:pt idx="12508">
                  <c:v>14903.072</c:v>
                </c:pt>
                <c:pt idx="12509">
                  <c:v>14904.668</c:v>
                </c:pt>
                <c:pt idx="12510">
                  <c:v>14906.175999999999</c:v>
                </c:pt>
                <c:pt idx="12511">
                  <c:v>14906.397000000001</c:v>
                </c:pt>
                <c:pt idx="12512">
                  <c:v>14908.938</c:v>
                </c:pt>
                <c:pt idx="12513">
                  <c:v>14909.482</c:v>
                </c:pt>
                <c:pt idx="12514">
                  <c:v>14910.188</c:v>
                </c:pt>
                <c:pt idx="12515">
                  <c:v>14911.869000000001</c:v>
                </c:pt>
                <c:pt idx="12516">
                  <c:v>14912.789000000001</c:v>
                </c:pt>
                <c:pt idx="12517">
                  <c:v>14913.978999999999</c:v>
                </c:pt>
                <c:pt idx="12518">
                  <c:v>14914.304</c:v>
                </c:pt>
                <c:pt idx="12519">
                  <c:v>14914.802</c:v>
                </c:pt>
                <c:pt idx="12520">
                  <c:v>14916.096</c:v>
                </c:pt>
                <c:pt idx="12521">
                  <c:v>14917.734</c:v>
                </c:pt>
                <c:pt idx="12522">
                  <c:v>14917.77</c:v>
                </c:pt>
                <c:pt idx="12523">
                  <c:v>14919.402</c:v>
                </c:pt>
                <c:pt idx="12524">
                  <c:v>14920.666999999999</c:v>
                </c:pt>
                <c:pt idx="12525">
                  <c:v>14921.56</c:v>
                </c:pt>
                <c:pt idx="12526">
                  <c:v>14922.71</c:v>
                </c:pt>
                <c:pt idx="12527">
                  <c:v>14925.351000000001</c:v>
                </c:pt>
                <c:pt idx="12528">
                  <c:v>14926.017</c:v>
                </c:pt>
                <c:pt idx="12529">
                  <c:v>14929.142</c:v>
                </c:pt>
                <c:pt idx="12530">
                  <c:v>14929.323</c:v>
                </c:pt>
                <c:pt idx="12531">
                  <c:v>14929.464</c:v>
                </c:pt>
                <c:pt idx="12532">
                  <c:v>14930.563</c:v>
                </c:pt>
                <c:pt idx="12533">
                  <c:v>14932.396000000001</c:v>
                </c:pt>
                <c:pt idx="12534">
                  <c:v>14932.63</c:v>
                </c:pt>
                <c:pt idx="12535">
                  <c:v>14932.933000000001</c:v>
                </c:pt>
                <c:pt idx="12536">
                  <c:v>14935.328</c:v>
                </c:pt>
                <c:pt idx="12537">
                  <c:v>14935.937</c:v>
                </c:pt>
                <c:pt idx="12538">
                  <c:v>14936.724</c:v>
                </c:pt>
                <c:pt idx="12539">
                  <c:v>14938.261</c:v>
                </c:pt>
                <c:pt idx="12540">
                  <c:v>14939.243</c:v>
                </c:pt>
                <c:pt idx="12541">
                  <c:v>14940.514999999999</c:v>
                </c:pt>
                <c:pt idx="12542">
                  <c:v>14944.125</c:v>
                </c:pt>
                <c:pt idx="12543">
                  <c:v>14944.306</c:v>
                </c:pt>
                <c:pt idx="12544">
                  <c:v>14945.857</c:v>
                </c:pt>
                <c:pt idx="12545">
                  <c:v>14948.097</c:v>
                </c:pt>
                <c:pt idx="12546">
                  <c:v>14949.164000000001</c:v>
                </c:pt>
                <c:pt idx="12547">
                  <c:v>14949.99</c:v>
                </c:pt>
                <c:pt idx="12548">
                  <c:v>14951.887000000001</c:v>
                </c:pt>
                <c:pt idx="12549">
                  <c:v>14952.471</c:v>
                </c:pt>
                <c:pt idx="12550">
                  <c:v>14952.922</c:v>
                </c:pt>
                <c:pt idx="12551">
                  <c:v>14955.678</c:v>
                </c:pt>
                <c:pt idx="12552">
                  <c:v>14955.777</c:v>
                </c:pt>
                <c:pt idx="12553">
                  <c:v>14955.855</c:v>
                </c:pt>
                <c:pt idx="12554">
                  <c:v>14958.787</c:v>
                </c:pt>
                <c:pt idx="12555">
                  <c:v>14959.084000000001</c:v>
                </c:pt>
                <c:pt idx="12556">
                  <c:v>14959.468999999999</c:v>
                </c:pt>
                <c:pt idx="12557">
                  <c:v>14961.72</c:v>
                </c:pt>
                <c:pt idx="12558">
                  <c:v>14962.392</c:v>
                </c:pt>
                <c:pt idx="12559">
                  <c:v>14963.26</c:v>
                </c:pt>
                <c:pt idx="12560">
                  <c:v>14964.651</c:v>
                </c:pt>
                <c:pt idx="12561">
                  <c:v>14965.698</c:v>
                </c:pt>
                <c:pt idx="12562">
                  <c:v>14967.050999999999</c:v>
                </c:pt>
                <c:pt idx="12563">
                  <c:v>14967.584000000001</c:v>
                </c:pt>
                <c:pt idx="12564">
                  <c:v>14969.004999999999</c:v>
                </c:pt>
                <c:pt idx="12565">
                  <c:v>14970.517</c:v>
                </c:pt>
                <c:pt idx="12566">
                  <c:v>14972.312</c:v>
                </c:pt>
                <c:pt idx="12567">
                  <c:v>14973.449000000001</c:v>
                </c:pt>
                <c:pt idx="12568">
                  <c:v>14974.633</c:v>
                </c:pt>
                <c:pt idx="12569">
                  <c:v>14974.911</c:v>
                </c:pt>
                <c:pt idx="12570">
                  <c:v>14975.618</c:v>
                </c:pt>
                <c:pt idx="12571">
                  <c:v>14976.380999999999</c:v>
                </c:pt>
                <c:pt idx="12572">
                  <c:v>14978.424000000001</c:v>
                </c:pt>
                <c:pt idx="12573">
                  <c:v>14978.924999999999</c:v>
                </c:pt>
                <c:pt idx="12574">
                  <c:v>14979.314</c:v>
                </c:pt>
                <c:pt idx="12575">
                  <c:v>14982.214</c:v>
                </c:pt>
                <c:pt idx="12576">
                  <c:v>14982.353999999999</c:v>
                </c:pt>
                <c:pt idx="12577">
                  <c:v>14985.178</c:v>
                </c:pt>
                <c:pt idx="12578">
                  <c:v>14985.539000000001</c:v>
                </c:pt>
                <c:pt idx="12579">
                  <c:v>14986.004999999999</c:v>
                </c:pt>
                <c:pt idx="12580">
                  <c:v>14988.11</c:v>
                </c:pt>
                <c:pt idx="12581">
                  <c:v>14988.846</c:v>
                </c:pt>
                <c:pt idx="12582">
                  <c:v>14989.796</c:v>
                </c:pt>
                <c:pt idx="12583">
                  <c:v>14991.043</c:v>
                </c:pt>
                <c:pt idx="12584">
                  <c:v>14992.152</c:v>
                </c:pt>
                <c:pt idx="12585">
                  <c:v>14993.587</c:v>
                </c:pt>
                <c:pt idx="12586">
                  <c:v>14993.976000000001</c:v>
                </c:pt>
                <c:pt idx="12587">
                  <c:v>14995.459000000001</c:v>
                </c:pt>
                <c:pt idx="12588">
                  <c:v>14996.906999999999</c:v>
                </c:pt>
                <c:pt idx="12589">
                  <c:v>14997.378000000001</c:v>
                </c:pt>
                <c:pt idx="12590">
                  <c:v>14998.766</c:v>
                </c:pt>
                <c:pt idx="12591">
                  <c:v>14999.84</c:v>
                </c:pt>
                <c:pt idx="12592">
                  <c:v>15001.169</c:v>
                </c:pt>
                <c:pt idx="12593">
                  <c:v>15002.073</c:v>
                </c:pt>
                <c:pt idx="12594">
                  <c:v>15002.772999999999</c:v>
                </c:pt>
                <c:pt idx="12595">
                  <c:v>15004.96</c:v>
                </c:pt>
                <c:pt idx="12596">
                  <c:v>15005.38</c:v>
                </c:pt>
                <c:pt idx="12597">
                  <c:v>15005.704</c:v>
                </c:pt>
                <c:pt idx="12598">
                  <c:v>15008.248</c:v>
                </c:pt>
                <c:pt idx="12599">
                  <c:v>15008.637000000001</c:v>
                </c:pt>
                <c:pt idx="12600">
                  <c:v>15008.687</c:v>
                </c:pt>
                <c:pt idx="12601">
                  <c:v>15008.751</c:v>
                </c:pt>
                <c:pt idx="12602">
                  <c:v>15011.569</c:v>
                </c:pt>
                <c:pt idx="12603">
                  <c:v>15011.993</c:v>
                </c:pt>
                <c:pt idx="12604">
                  <c:v>15014.502</c:v>
                </c:pt>
                <c:pt idx="12605">
                  <c:v>15015.3</c:v>
                </c:pt>
                <c:pt idx="12606">
                  <c:v>15016.332</c:v>
                </c:pt>
                <c:pt idx="12607">
                  <c:v>15017.433999999999</c:v>
                </c:pt>
                <c:pt idx="12608">
                  <c:v>15018.606</c:v>
                </c:pt>
                <c:pt idx="12609">
                  <c:v>15020.366</c:v>
                </c:pt>
                <c:pt idx="12610">
                  <c:v>15021.914000000001</c:v>
                </c:pt>
                <c:pt idx="12611">
                  <c:v>15023.299000000001</c:v>
                </c:pt>
                <c:pt idx="12612">
                  <c:v>15023.914000000001</c:v>
                </c:pt>
                <c:pt idx="12613">
                  <c:v>15025.221</c:v>
                </c:pt>
                <c:pt idx="12614">
                  <c:v>15026.231</c:v>
                </c:pt>
                <c:pt idx="12615">
                  <c:v>15027.705</c:v>
                </c:pt>
                <c:pt idx="12616">
                  <c:v>15028.527</c:v>
                </c:pt>
                <c:pt idx="12617">
                  <c:v>15029.163</c:v>
                </c:pt>
                <c:pt idx="12618">
                  <c:v>15031.495999999999</c:v>
                </c:pt>
                <c:pt idx="12619">
                  <c:v>15032.096</c:v>
                </c:pt>
                <c:pt idx="12620">
                  <c:v>15034.144</c:v>
                </c:pt>
                <c:pt idx="12621">
                  <c:v>15035.028</c:v>
                </c:pt>
                <c:pt idx="12622">
                  <c:v>15035.141</c:v>
                </c:pt>
                <c:pt idx="12623">
                  <c:v>15035.287</c:v>
                </c:pt>
                <c:pt idx="12624">
                  <c:v>15036.833000000001</c:v>
                </c:pt>
                <c:pt idx="12625">
                  <c:v>15037.96</c:v>
                </c:pt>
                <c:pt idx="12626">
                  <c:v>15038.447</c:v>
                </c:pt>
                <c:pt idx="12627">
                  <c:v>15039.078</c:v>
                </c:pt>
                <c:pt idx="12628">
                  <c:v>15040.893</c:v>
                </c:pt>
                <c:pt idx="12629">
                  <c:v>15041.754999999999</c:v>
                </c:pt>
                <c:pt idx="12630">
                  <c:v>15042.869000000001</c:v>
                </c:pt>
                <c:pt idx="12631">
                  <c:v>15043.825000000001</c:v>
                </c:pt>
                <c:pt idx="12632">
                  <c:v>15045.062</c:v>
                </c:pt>
                <c:pt idx="12633">
                  <c:v>15046.659</c:v>
                </c:pt>
                <c:pt idx="12634">
                  <c:v>15050.45</c:v>
                </c:pt>
                <c:pt idx="12635">
                  <c:v>15051.674999999999</c:v>
                </c:pt>
                <c:pt idx="12636">
                  <c:v>15054.241</c:v>
                </c:pt>
                <c:pt idx="12637">
                  <c:v>15054.981</c:v>
                </c:pt>
                <c:pt idx="12638">
                  <c:v>15055.555</c:v>
                </c:pt>
                <c:pt idx="12639">
                  <c:v>15058.031999999999</c:v>
                </c:pt>
                <c:pt idx="12640">
                  <c:v>15058.288</c:v>
                </c:pt>
                <c:pt idx="12641">
                  <c:v>15058.486000000001</c:v>
                </c:pt>
                <c:pt idx="12642">
                  <c:v>15060.038</c:v>
                </c:pt>
                <c:pt idx="12643">
                  <c:v>15061.419</c:v>
                </c:pt>
                <c:pt idx="12644">
                  <c:v>15061.596</c:v>
                </c:pt>
                <c:pt idx="12645">
                  <c:v>15061.823</c:v>
                </c:pt>
                <c:pt idx="12646">
                  <c:v>15064.352000000001</c:v>
                </c:pt>
                <c:pt idx="12647">
                  <c:v>15064.902</c:v>
                </c:pt>
                <c:pt idx="12648">
                  <c:v>15065.614</c:v>
                </c:pt>
                <c:pt idx="12649">
                  <c:v>15067.284</c:v>
                </c:pt>
                <c:pt idx="12650">
                  <c:v>15067.451999999999</c:v>
                </c:pt>
                <c:pt idx="12651">
                  <c:v>15068.25</c:v>
                </c:pt>
                <c:pt idx="12652">
                  <c:v>15069.867</c:v>
                </c:pt>
                <c:pt idx="12653">
                  <c:v>15070.267</c:v>
                </c:pt>
                <c:pt idx="12654">
                  <c:v>15072.429</c:v>
                </c:pt>
                <c:pt idx="12655">
                  <c:v>15074.337</c:v>
                </c:pt>
                <c:pt idx="12656">
                  <c:v>15074.99</c:v>
                </c:pt>
                <c:pt idx="12657">
                  <c:v>15075.227000000001</c:v>
                </c:pt>
                <c:pt idx="12658">
                  <c:v>15075.73</c:v>
                </c:pt>
                <c:pt idx="12659">
                  <c:v>15077.552</c:v>
                </c:pt>
                <c:pt idx="12660">
                  <c:v>15078.714</c:v>
                </c:pt>
                <c:pt idx="12661">
                  <c:v>15081.191999999999</c:v>
                </c:pt>
                <c:pt idx="12662">
                  <c:v>15082.201999999999</c:v>
                </c:pt>
                <c:pt idx="12663">
                  <c:v>15082.675999999999</c:v>
                </c:pt>
                <c:pt idx="12664">
                  <c:v>15083.984</c:v>
                </c:pt>
                <c:pt idx="12665">
                  <c:v>15085.236999999999</c:v>
                </c:pt>
                <c:pt idx="12666">
                  <c:v>15085.69</c:v>
                </c:pt>
                <c:pt idx="12667">
                  <c:v>15086.656000000001</c:v>
                </c:pt>
                <c:pt idx="12668">
                  <c:v>15087.799000000001</c:v>
                </c:pt>
                <c:pt idx="12669">
                  <c:v>15089.178</c:v>
                </c:pt>
                <c:pt idx="12670">
                  <c:v>15090.361000000001</c:v>
                </c:pt>
                <c:pt idx="12671">
                  <c:v>15092.119000000001</c:v>
                </c:pt>
                <c:pt idx="12672">
                  <c:v>15092.923000000001</c:v>
                </c:pt>
                <c:pt idx="12673">
                  <c:v>15093.632</c:v>
                </c:pt>
                <c:pt idx="12674">
                  <c:v>15095.484</c:v>
                </c:pt>
                <c:pt idx="12675">
                  <c:v>15097.35</c:v>
                </c:pt>
                <c:pt idx="12676">
                  <c:v>15097.582</c:v>
                </c:pt>
                <c:pt idx="12677">
                  <c:v>15098.046</c:v>
                </c:pt>
                <c:pt idx="12678">
                  <c:v>15099.642</c:v>
                </c:pt>
                <c:pt idx="12679">
                  <c:v>15100.608</c:v>
                </c:pt>
                <c:pt idx="12680">
                  <c:v>15103.045</c:v>
                </c:pt>
                <c:pt idx="12681">
                  <c:v>15103.13</c:v>
                </c:pt>
                <c:pt idx="12682">
                  <c:v>15103.17</c:v>
                </c:pt>
                <c:pt idx="12683">
                  <c:v>15103.279</c:v>
                </c:pt>
                <c:pt idx="12684">
                  <c:v>15106.618</c:v>
                </c:pt>
                <c:pt idx="12685">
                  <c:v>15108.293</c:v>
                </c:pt>
                <c:pt idx="12686">
                  <c:v>15110.106</c:v>
                </c:pt>
                <c:pt idx="12687">
                  <c:v>15110.856</c:v>
                </c:pt>
                <c:pt idx="12688">
                  <c:v>15112.927</c:v>
                </c:pt>
                <c:pt idx="12689">
                  <c:v>15113.416999999999</c:v>
                </c:pt>
                <c:pt idx="12690">
                  <c:v>15113.593999999999</c:v>
                </c:pt>
                <c:pt idx="12691">
                  <c:v>15113.972</c:v>
                </c:pt>
                <c:pt idx="12692">
                  <c:v>15115.978999999999</c:v>
                </c:pt>
                <c:pt idx="12693">
                  <c:v>15117.082</c:v>
                </c:pt>
                <c:pt idx="12694">
                  <c:v>15118.54</c:v>
                </c:pt>
                <c:pt idx="12695">
                  <c:v>15119.434999999999</c:v>
                </c:pt>
                <c:pt idx="12696">
                  <c:v>15120.57</c:v>
                </c:pt>
                <c:pt idx="12697">
                  <c:v>15121.102999999999</c:v>
                </c:pt>
                <c:pt idx="12698">
                  <c:v>15122.574000000001</c:v>
                </c:pt>
                <c:pt idx="12699">
                  <c:v>15123.664000000001</c:v>
                </c:pt>
                <c:pt idx="12700">
                  <c:v>15124.058000000001</c:v>
                </c:pt>
                <c:pt idx="12701">
                  <c:v>15124.897999999999</c:v>
                </c:pt>
                <c:pt idx="12702">
                  <c:v>15126.226000000001</c:v>
                </c:pt>
                <c:pt idx="12703">
                  <c:v>15127.546</c:v>
                </c:pt>
                <c:pt idx="12704">
                  <c:v>15128.787</c:v>
                </c:pt>
                <c:pt idx="12705">
                  <c:v>15130.361000000001</c:v>
                </c:pt>
                <c:pt idx="12706">
                  <c:v>15131.35</c:v>
                </c:pt>
                <c:pt idx="12707">
                  <c:v>15132.222</c:v>
                </c:pt>
                <c:pt idx="12708">
                  <c:v>15133.911</c:v>
                </c:pt>
                <c:pt idx="12709">
                  <c:v>15134.522000000001</c:v>
                </c:pt>
                <c:pt idx="12710">
                  <c:v>15135.824000000001</c:v>
                </c:pt>
                <c:pt idx="12711">
                  <c:v>15138.01</c:v>
                </c:pt>
                <c:pt idx="12712">
                  <c:v>15139.034</c:v>
                </c:pt>
                <c:pt idx="12713">
                  <c:v>15141.287</c:v>
                </c:pt>
                <c:pt idx="12714">
                  <c:v>15141.869000000001</c:v>
                </c:pt>
                <c:pt idx="12715">
                  <c:v>15144.157999999999</c:v>
                </c:pt>
                <c:pt idx="12716">
                  <c:v>15146.72</c:v>
                </c:pt>
                <c:pt idx="12717">
                  <c:v>15148.474</c:v>
                </c:pt>
                <c:pt idx="12718">
                  <c:v>15149.281000000001</c:v>
                </c:pt>
                <c:pt idx="12719">
                  <c:v>15151.517</c:v>
                </c:pt>
                <c:pt idx="12720">
                  <c:v>15151.843999999999</c:v>
                </c:pt>
                <c:pt idx="12721">
                  <c:v>15152.214</c:v>
                </c:pt>
                <c:pt idx="12722">
                  <c:v>15154.405000000001</c:v>
                </c:pt>
                <c:pt idx="12723">
                  <c:v>15155.449000000001</c:v>
                </c:pt>
                <c:pt idx="12724">
                  <c:v>15156.967000000001</c:v>
                </c:pt>
                <c:pt idx="12725">
                  <c:v>15157.677</c:v>
                </c:pt>
                <c:pt idx="12726">
                  <c:v>15158.938</c:v>
                </c:pt>
                <c:pt idx="12727">
                  <c:v>15159.507</c:v>
                </c:pt>
                <c:pt idx="12728">
                  <c:v>15159.528</c:v>
                </c:pt>
                <c:pt idx="12729">
                  <c:v>15161.164000000001</c:v>
                </c:pt>
                <c:pt idx="12730">
                  <c:v>15162.091</c:v>
                </c:pt>
                <c:pt idx="12731">
                  <c:v>15162.425999999999</c:v>
                </c:pt>
                <c:pt idx="12732">
                  <c:v>15163.14</c:v>
                </c:pt>
                <c:pt idx="12733">
                  <c:v>15164.652</c:v>
                </c:pt>
                <c:pt idx="12734">
                  <c:v>15165.913</c:v>
                </c:pt>
                <c:pt idx="12735">
                  <c:v>15167.214</c:v>
                </c:pt>
                <c:pt idx="12736">
                  <c:v>15168.602999999999</c:v>
                </c:pt>
                <c:pt idx="12737">
                  <c:v>15169.401</c:v>
                </c:pt>
                <c:pt idx="12738">
                  <c:v>15169.775</c:v>
                </c:pt>
                <c:pt idx="12739">
                  <c:v>15170.812</c:v>
                </c:pt>
                <c:pt idx="12740">
                  <c:v>15172.89</c:v>
                </c:pt>
                <c:pt idx="12741">
                  <c:v>15174.066000000001</c:v>
                </c:pt>
                <c:pt idx="12742">
                  <c:v>15174.898999999999</c:v>
                </c:pt>
                <c:pt idx="12743">
                  <c:v>15176.377</c:v>
                </c:pt>
                <c:pt idx="12744">
                  <c:v>15177.460999999999</c:v>
                </c:pt>
                <c:pt idx="12745">
                  <c:v>15179.529</c:v>
                </c:pt>
                <c:pt idx="12746">
                  <c:v>15179.865</c:v>
                </c:pt>
                <c:pt idx="12747">
                  <c:v>15180.022999999999</c:v>
                </c:pt>
                <c:pt idx="12748">
                  <c:v>15180.459000000001</c:v>
                </c:pt>
                <c:pt idx="12749">
                  <c:v>15182.584999999999</c:v>
                </c:pt>
                <c:pt idx="12750">
                  <c:v>15185.147000000001</c:v>
                </c:pt>
                <c:pt idx="12751">
                  <c:v>15186.841</c:v>
                </c:pt>
                <c:pt idx="12752">
                  <c:v>15187.708000000001</c:v>
                </c:pt>
                <c:pt idx="12753">
                  <c:v>15190.106</c:v>
                </c:pt>
                <c:pt idx="12754">
                  <c:v>15190.329</c:v>
                </c:pt>
                <c:pt idx="12755">
                  <c:v>15190.455</c:v>
                </c:pt>
                <c:pt idx="12756">
                  <c:v>15192.832</c:v>
                </c:pt>
                <c:pt idx="12757">
                  <c:v>15193.816999999999</c:v>
                </c:pt>
                <c:pt idx="12758">
                  <c:v>15195.394</c:v>
                </c:pt>
                <c:pt idx="12759">
                  <c:v>15195.919</c:v>
                </c:pt>
                <c:pt idx="12760">
                  <c:v>15197.305</c:v>
                </c:pt>
                <c:pt idx="12761">
                  <c:v>15199.754000000001</c:v>
                </c:pt>
                <c:pt idx="12762">
                  <c:v>15200.199000000001</c:v>
                </c:pt>
                <c:pt idx="12763">
                  <c:v>15200.517</c:v>
                </c:pt>
                <c:pt idx="12764">
                  <c:v>15200.793</c:v>
                </c:pt>
                <c:pt idx="12765">
                  <c:v>15201.382</c:v>
                </c:pt>
                <c:pt idx="12766">
                  <c:v>15203.079</c:v>
                </c:pt>
                <c:pt idx="12767">
                  <c:v>15204.281000000001</c:v>
                </c:pt>
                <c:pt idx="12768">
                  <c:v>15205.641</c:v>
                </c:pt>
                <c:pt idx="12769">
                  <c:v>15206.844999999999</c:v>
                </c:pt>
                <c:pt idx="12770">
                  <c:v>15207.769</c:v>
                </c:pt>
                <c:pt idx="12771">
                  <c:v>15208.201999999999</c:v>
                </c:pt>
                <c:pt idx="12772">
                  <c:v>15209.4</c:v>
                </c:pt>
                <c:pt idx="12773">
                  <c:v>15210.763999999999</c:v>
                </c:pt>
                <c:pt idx="12774">
                  <c:v>15211.257</c:v>
                </c:pt>
                <c:pt idx="12775">
                  <c:v>15212.308000000001</c:v>
                </c:pt>
                <c:pt idx="12776">
                  <c:v>15213.325999999999</c:v>
                </c:pt>
                <c:pt idx="12777">
                  <c:v>15214.745000000001</c:v>
                </c:pt>
                <c:pt idx="12778">
                  <c:v>15215.888000000001</c:v>
                </c:pt>
                <c:pt idx="12779">
                  <c:v>15217.772000000001</c:v>
                </c:pt>
                <c:pt idx="12780">
                  <c:v>15218.233</c:v>
                </c:pt>
                <c:pt idx="12781">
                  <c:v>15218.449000000001</c:v>
                </c:pt>
                <c:pt idx="12782">
                  <c:v>15221.011</c:v>
                </c:pt>
                <c:pt idx="12783">
                  <c:v>15221.721</c:v>
                </c:pt>
                <c:pt idx="12784">
                  <c:v>15223.234</c:v>
                </c:pt>
                <c:pt idx="12785">
                  <c:v>15223.573</c:v>
                </c:pt>
                <c:pt idx="12786">
                  <c:v>15226.135</c:v>
                </c:pt>
                <c:pt idx="12787">
                  <c:v>15228.695</c:v>
                </c:pt>
                <c:pt idx="12788">
                  <c:v>15231.258</c:v>
                </c:pt>
                <c:pt idx="12789">
                  <c:v>15232.184999999999</c:v>
                </c:pt>
                <c:pt idx="12790">
                  <c:v>15234.16</c:v>
                </c:pt>
                <c:pt idx="12791">
                  <c:v>15236.382</c:v>
                </c:pt>
                <c:pt idx="12792">
                  <c:v>15238.343000000001</c:v>
                </c:pt>
                <c:pt idx="12793">
                  <c:v>15238.942999999999</c:v>
                </c:pt>
                <c:pt idx="12794">
                  <c:v>15239.161</c:v>
                </c:pt>
                <c:pt idx="12795">
                  <c:v>15239.624</c:v>
                </c:pt>
                <c:pt idx="12796">
                  <c:v>15240.118</c:v>
                </c:pt>
                <c:pt idx="12797">
                  <c:v>15241.504999999999</c:v>
                </c:pt>
                <c:pt idx="12798">
                  <c:v>15242.647999999999</c:v>
                </c:pt>
                <c:pt idx="12799">
                  <c:v>15244.066999999999</c:v>
                </c:pt>
                <c:pt idx="12800">
                  <c:v>15245.087</c:v>
                </c:pt>
                <c:pt idx="12801">
                  <c:v>15246.137000000001</c:v>
                </c:pt>
                <c:pt idx="12802">
                  <c:v>15246.629000000001</c:v>
                </c:pt>
                <c:pt idx="12803">
                  <c:v>15249.19</c:v>
                </c:pt>
                <c:pt idx="12804">
                  <c:v>15249.625</c:v>
                </c:pt>
                <c:pt idx="12805">
                  <c:v>15251.752</c:v>
                </c:pt>
                <c:pt idx="12806">
                  <c:v>15253.111999999999</c:v>
                </c:pt>
                <c:pt idx="12807">
                  <c:v>15254.315000000001</c:v>
                </c:pt>
                <c:pt idx="12808">
                  <c:v>15256.013000000001</c:v>
                </c:pt>
                <c:pt idx="12809">
                  <c:v>15256.601000000001</c:v>
                </c:pt>
                <c:pt idx="12810">
                  <c:v>15257.638000000001</c:v>
                </c:pt>
                <c:pt idx="12811">
                  <c:v>15258.824000000001</c:v>
                </c:pt>
                <c:pt idx="12812">
                  <c:v>15260.236999999999</c:v>
                </c:pt>
                <c:pt idx="12813">
                  <c:v>15261.767</c:v>
                </c:pt>
                <c:pt idx="12814">
                  <c:v>15264.120999999999</c:v>
                </c:pt>
                <c:pt idx="12815">
                  <c:v>15264.137000000001</c:v>
                </c:pt>
                <c:pt idx="12816">
                  <c:v>15266.513999999999</c:v>
                </c:pt>
                <c:pt idx="12817">
                  <c:v>15268.036</c:v>
                </c:pt>
                <c:pt idx="12818">
                  <c:v>15268.888000000001</c:v>
                </c:pt>
                <c:pt idx="12819">
                  <c:v>15269.26</c:v>
                </c:pt>
                <c:pt idx="12820">
                  <c:v>15270.213</c:v>
                </c:pt>
                <c:pt idx="12821">
                  <c:v>15271.261</c:v>
                </c:pt>
                <c:pt idx="12822">
                  <c:v>15271.934999999999</c:v>
                </c:pt>
                <c:pt idx="12823">
                  <c:v>15275.032999999999</c:v>
                </c:pt>
                <c:pt idx="12824">
                  <c:v>15275.834000000001</c:v>
                </c:pt>
                <c:pt idx="12825">
                  <c:v>15276.009</c:v>
                </c:pt>
                <c:pt idx="12826">
                  <c:v>15276.279</c:v>
                </c:pt>
                <c:pt idx="12827">
                  <c:v>15278.382</c:v>
                </c:pt>
                <c:pt idx="12828">
                  <c:v>15279.733</c:v>
                </c:pt>
                <c:pt idx="12829">
                  <c:v>15280.755999999999</c:v>
                </c:pt>
                <c:pt idx="12830">
                  <c:v>15282.347</c:v>
                </c:pt>
                <c:pt idx="12831">
                  <c:v>15283.13</c:v>
                </c:pt>
                <c:pt idx="12832">
                  <c:v>15283.633</c:v>
                </c:pt>
                <c:pt idx="12833">
                  <c:v>15285.503000000001</c:v>
                </c:pt>
                <c:pt idx="12834">
                  <c:v>15285.944</c:v>
                </c:pt>
                <c:pt idx="12835">
                  <c:v>15287.531000000001</c:v>
                </c:pt>
                <c:pt idx="12836">
                  <c:v>15287.877</c:v>
                </c:pt>
                <c:pt idx="12837">
                  <c:v>15288.414000000001</c:v>
                </c:pt>
                <c:pt idx="12838">
                  <c:v>15290.25</c:v>
                </c:pt>
                <c:pt idx="12839">
                  <c:v>15292.624</c:v>
                </c:pt>
                <c:pt idx="12840">
                  <c:v>15294.998</c:v>
                </c:pt>
                <c:pt idx="12841">
                  <c:v>15295.33</c:v>
                </c:pt>
                <c:pt idx="12842">
                  <c:v>15296.856</c:v>
                </c:pt>
                <c:pt idx="12843">
                  <c:v>15297.370999999999</c:v>
                </c:pt>
                <c:pt idx="12844">
                  <c:v>15299.228999999999</c:v>
                </c:pt>
                <c:pt idx="12845">
                  <c:v>15299.745000000001</c:v>
                </c:pt>
                <c:pt idx="12846">
                  <c:v>15300.548000000001</c:v>
                </c:pt>
                <c:pt idx="12847">
                  <c:v>15302.119000000001</c:v>
                </c:pt>
                <c:pt idx="12848">
                  <c:v>15304.492</c:v>
                </c:pt>
                <c:pt idx="12849">
                  <c:v>15306.615</c:v>
                </c:pt>
                <c:pt idx="12850">
                  <c:v>15307.027</c:v>
                </c:pt>
                <c:pt idx="12851">
                  <c:v>15307.768</c:v>
                </c:pt>
                <c:pt idx="12852">
                  <c:v>15309.181</c:v>
                </c:pt>
                <c:pt idx="12853">
                  <c:v>15309.24</c:v>
                </c:pt>
                <c:pt idx="12854">
                  <c:v>15310.927</c:v>
                </c:pt>
                <c:pt idx="12855">
                  <c:v>15311.612999999999</c:v>
                </c:pt>
                <c:pt idx="12856">
                  <c:v>15312.683000000001</c:v>
                </c:pt>
                <c:pt idx="12857">
                  <c:v>15314.825000000001</c:v>
                </c:pt>
                <c:pt idx="12858">
                  <c:v>15316.36</c:v>
                </c:pt>
                <c:pt idx="12859">
                  <c:v>15318.68</c:v>
                </c:pt>
                <c:pt idx="12860">
                  <c:v>15318.725</c:v>
                </c:pt>
                <c:pt idx="12861">
                  <c:v>15318.75</c:v>
                </c:pt>
                <c:pt idx="12862">
                  <c:v>15321.108</c:v>
                </c:pt>
                <c:pt idx="12863">
                  <c:v>15322.624</c:v>
                </c:pt>
                <c:pt idx="12864">
                  <c:v>15323.481</c:v>
                </c:pt>
                <c:pt idx="12865">
                  <c:v>15324.816000000001</c:v>
                </c:pt>
                <c:pt idx="12866">
                  <c:v>15325.856</c:v>
                </c:pt>
                <c:pt idx="12867">
                  <c:v>15326.522999999999</c:v>
                </c:pt>
                <c:pt idx="12868">
                  <c:v>15328.23</c:v>
                </c:pt>
                <c:pt idx="12869">
                  <c:v>15329.592000000001</c:v>
                </c:pt>
                <c:pt idx="12870">
                  <c:v>15330.422</c:v>
                </c:pt>
                <c:pt idx="12871">
                  <c:v>15330.602999999999</c:v>
                </c:pt>
                <c:pt idx="12872">
                  <c:v>15330.884</c:v>
                </c:pt>
                <c:pt idx="12873">
                  <c:v>15332.977000000001</c:v>
                </c:pt>
                <c:pt idx="12874">
                  <c:v>15334.321</c:v>
                </c:pt>
                <c:pt idx="12875">
                  <c:v>15335.351000000001</c:v>
                </c:pt>
                <c:pt idx="12876">
                  <c:v>15336.950999999999</c:v>
                </c:pt>
                <c:pt idx="12877">
                  <c:v>15337.724</c:v>
                </c:pt>
                <c:pt idx="12878">
                  <c:v>15338.221</c:v>
                </c:pt>
                <c:pt idx="12879">
                  <c:v>15340.503000000001</c:v>
                </c:pt>
                <c:pt idx="12880">
                  <c:v>15342.119000000001</c:v>
                </c:pt>
                <c:pt idx="12881">
                  <c:v>15342.472</c:v>
                </c:pt>
                <c:pt idx="12882">
                  <c:v>15343.019</c:v>
                </c:pt>
                <c:pt idx="12883">
                  <c:v>15344.844999999999</c:v>
                </c:pt>
                <c:pt idx="12884">
                  <c:v>15346.019</c:v>
                </c:pt>
                <c:pt idx="12885">
                  <c:v>15347.218999999999</c:v>
                </c:pt>
                <c:pt idx="12886">
                  <c:v>15349.084999999999</c:v>
                </c:pt>
                <c:pt idx="12887">
                  <c:v>15349.592000000001</c:v>
                </c:pt>
                <c:pt idx="12888">
                  <c:v>15349.918</c:v>
                </c:pt>
                <c:pt idx="12889">
                  <c:v>15351.415000000001</c:v>
                </c:pt>
                <c:pt idx="12890">
                  <c:v>15351.966</c:v>
                </c:pt>
                <c:pt idx="12891">
                  <c:v>15353.816999999999</c:v>
                </c:pt>
                <c:pt idx="12892">
                  <c:v>15354.386</c:v>
                </c:pt>
              </c:numCache>
            </c:numRef>
          </c:xVal>
          <c:yVal>
            <c:numRef>
              <c:f>Sheet2!$D$2:$D$12894</c:f>
              <c:numCache>
                <c:formatCode>General</c:formatCode>
                <c:ptCount val="12893"/>
                <c:pt idx="0">
                  <c:v>15.414</c:v>
                </c:pt>
                <c:pt idx="1">
                  <c:v>15.409000000000001</c:v>
                </c:pt>
                <c:pt idx="2">
                  <c:v>15.4</c:v>
                </c:pt>
                <c:pt idx="3">
                  <c:v>15.336</c:v>
                </c:pt>
                <c:pt idx="4">
                  <c:v>15.333</c:v>
                </c:pt>
                <c:pt idx="5">
                  <c:v>15.173</c:v>
                </c:pt>
                <c:pt idx="6">
                  <c:v>14.949</c:v>
                </c:pt>
                <c:pt idx="7">
                  <c:v>14.96</c:v>
                </c:pt>
                <c:pt idx="8">
                  <c:v>15.108000000000001</c:v>
                </c:pt>
                <c:pt idx="9">
                  <c:v>15.124000000000001</c:v>
                </c:pt>
                <c:pt idx="10">
                  <c:v>15.157999999999999</c:v>
                </c:pt>
                <c:pt idx="11">
                  <c:v>15.311999999999999</c:v>
                </c:pt>
                <c:pt idx="12">
                  <c:v>15.635</c:v>
                </c:pt>
                <c:pt idx="13">
                  <c:v>15.727</c:v>
                </c:pt>
                <c:pt idx="14">
                  <c:v>15.717000000000001</c:v>
                </c:pt>
                <c:pt idx="15">
                  <c:v>15.686999999999999</c:v>
                </c:pt>
                <c:pt idx="16">
                  <c:v>15.613</c:v>
                </c:pt>
                <c:pt idx="17">
                  <c:v>15.592000000000001</c:v>
                </c:pt>
                <c:pt idx="18">
                  <c:v>15.581</c:v>
                </c:pt>
                <c:pt idx="19">
                  <c:v>15.534000000000001</c:v>
                </c:pt>
                <c:pt idx="20">
                  <c:v>15.526999999999999</c:v>
                </c:pt>
                <c:pt idx="21">
                  <c:v>15.441000000000001</c:v>
                </c:pt>
                <c:pt idx="22">
                  <c:v>15.478</c:v>
                </c:pt>
                <c:pt idx="23">
                  <c:v>15.483000000000001</c:v>
                </c:pt>
                <c:pt idx="24">
                  <c:v>15.52</c:v>
                </c:pt>
                <c:pt idx="25">
                  <c:v>15.547000000000001</c:v>
                </c:pt>
                <c:pt idx="26">
                  <c:v>15.558999999999999</c:v>
                </c:pt>
                <c:pt idx="27">
                  <c:v>15.612</c:v>
                </c:pt>
                <c:pt idx="28">
                  <c:v>15.624000000000001</c:v>
                </c:pt>
                <c:pt idx="29">
                  <c:v>15.669</c:v>
                </c:pt>
                <c:pt idx="30">
                  <c:v>15.696999999999999</c:v>
                </c:pt>
                <c:pt idx="31">
                  <c:v>15.718</c:v>
                </c:pt>
                <c:pt idx="32">
                  <c:v>15.728</c:v>
                </c:pt>
                <c:pt idx="33">
                  <c:v>15.750999999999999</c:v>
                </c:pt>
                <c:pt idx="34">
                  <c:v>15.760999999999999</c:v>
                </c:pt>
                <c:pt idx="35">
                  <c:v>15.679</c:v>
                </c:pt>
                <c:pt idx="36">
                  <c:v>15.670999999999999</c:v>
                </c:pt>
                <c:pt idx="37">
                  <c:v>15.643000000000001</c:v>
                </c:pt>
                <c:pt idx="38">
                  <c:v>15.637</c:v>
                </c:pt>
                <c:pt idx="39">
                  <c:v>15.662000000000001</c:v>
                </c:pt>
                <c:pt idx="40">
                  <c:v>15.669</c:v>
                </c:pt>
                <c:pt idx="41">
                  <c:v>15.750999999999999</c:v>
                </c:pt>
                <c:pt idx="42">
                  <c:v>15.75</c:v>
                </c:pt>
                <c:pt idx="43">
                  <c:v>15.737</c:v>
                </c:pt>
                <c:pt idx="44">
                  <c:v>15.712</c:v>
                </c:pt>
                <c:pt idx="45">
                  <c:v>15.711</c:v>
                </c:pt>
                <c:pt idx="46">
                  <c:v>15.702</c:v>
                </c:pt>
                <c:pt idx="47">
                  <c:v>15.695</c:v>
                </c:pt>
                <c:pt idx="48">
                  <c:v>15.685</c:v>
                </c:pt>
                <c:pt idx="49">
                  <c:v>15.678000000000001</c:v>
                </c:pt>
                <c:pt idx="50">
                  <c:v>15.673999999999999</c:v>
                </c:pt>
                <c:pt idx="51">
                  <c:v>15.653</c:v>
                </c:pt>
                <c:pt idx="52">
                  <c:v>15.641999999999999</c:v>
                </c:pt>
                <c:pt idx="53">
                  <c:v>15.635999999999999</c:v>
                </c:pt>
                <c:pt idx="54">
                  <c:v>15.632999999999999</c:v>
                </c:pt>
                <c:pt idx="55">
                  <c:v>15.587999999999999</c:v>
                </c:pt>
                <c:pt idx="56">
                  <c:v>15.586</c:v>
                </c:pt>
                <c:pt idx="57">
                  <c:v>15.587</c:v>
                </c:pt>
                <c:pt idx="58">
                  <c:v>15.598000000000001</c:v>
                </c:pt>
                <c:pt idx="59">
                  <c:v>15.599</c:v>
                </c:pt>
                <c:pt idx="60">
                  <c:v>15.587999999999999</c:v>
                </c:pt>
                <c:pt idx="61">
                  <c:v>15.576000000000001</c:v>
                </c:pt>
                <c:pt idx="62">
                  <c:v>15.557</c:v>
                </c:pt>
                <c:pt idx="63">
                  <c:v>15.561</c:v>
                </c:pt>
                <c:pt idx="64">
                  <c:v>15.548999999999999</c:v>
                </c:pt>
                <c:pt idx="65">
                  <c:v>15.529</c:v>
                </c:pt>
                <c:pt idx="66">
                  <c:v>15.523999999999999</c:v>
                </c:pt>
                <c:pt idx="67">
                  <c:v>15.504</c:v>
                </c:pt>
                <c:pt idx="68">
                  <c:v>15.489000000000001</c:v>
                </c:pt>
                <c:pt idx="69">
                  <c:v>15.488</c:v>
                </c:pt>
                <c:pt idx="70">
                  <c:v>15.475</c:v>
                </c:pt>
                <c:pt idx="71">
                  <c:v>15.462</c:v>
                </c:pt>
                <c:pt idx="72">
                  <c:v>15.461</c:v>
                </c:pt>
                <c:pt idx="73">
                  <c:v>15.449</c:v>
                </c:pt>
                <c:pt idx="74">
                  <c:v>15.478</c:v>
                </c:pt>
                <c:pt idx="75">
                  <c:v>15.492000000000001</c:v>
                </c:pt>
                <c:pt idx="76">
                  <c:v>15.521000000000001</c:v>
                </c:pt>
                <c:pt idx="77">
                  <c:v>15.523999999999999</c:v>
                </c:pt>
                <c:pt idx="78">
                  <c:v>15.526</c:v>
                </c:pt>
                <c:pt idx="79">
                  <c:v>15.535</c:v>
                </c:pt>
                <c:pt idx="80">
                  <c:v>15.54</c:v>
                </c:pt>
                <c:pt idx="81">
                  <c:v>15.51</c:v>
                </c:pt>
                <c:pt idx="82">
                  <c:v>15.505000000000001</c:v>
                </c:pt>
                <c:pt idx="83">
                  <c:v>15.491</c:v>
                </c:pt>
                <c:pt idx="84">
                  <c:v>15.478</c:v>
                </c:pt>
                <c:pt idx="85">
                  <c:v>15.478999999999999</c:v>
                </c:pt>
                <c:pt idx="86">
                  <c:v>15.49</c:v>
                </c:pt>
                <c:pt idx="87">
                  <c:v>15.507999999999999</c:v>
                </c:pt>
                <c:pt idx="88">
                  <c:v>15.528</c:v>
                </c:pt>
                <c:pt idx="89">
                  <c:v>15.565</c:v>
                </c:pt>
                <c:pt idx="90">
                  <c:v>15.616</c:v>
                </c:pt>
                <c:pt idx="91">
                  <c:v>15.603999999999999</c:v>
                </c:pt>
                <c:pt idx="92">
                  <c:v>15.595000000000001</c:v>
                </c:pt>
                <c:pt idx="93">
                  <c:v>15.548999999999999</c:v>
                </c:pt>
                <c:pt idx="94">
                  <c:v>15.539</c:v>
                </c:pt>
                <c:pt idx="95">
                  <c:v>15.510999999999999</c:v>
                </c:pt>
                <c:pt idx="96">
                  <c:v>15.507</c:v>
                </c:pt>
                <c:pt idx="97">
                  <c:v>15.507</c:v>
                </c:pt>
                <c:pt idx="98">
                  <c:v>15.456</c:v>
                </c:pt>
                <c:pt idx="99">
                  <c:v>15.382999999999999</c:v>
                </c:pt>
                <c:pt idx="100">
                  <c:v>15.362</c:v>
                </c:pt>
                <c:pt idx="101">
                  <c:v>15.297000000000001</c:v>
                </c:pt>
                <c:pt idx="102">
                  <c:v>15.241</c:v>
                </c:pt>
                <c:pt idx="103">
                  <c:v>15.124000000000001</c:v>
                </c:pt>
                <c:pt idx="104">
                  <c:v>14.988</c:v>
                </c:pt>
                <c:pt idx="105">
                  <c:v>14.987</c:v>
                </c:pt>
                <c:pt idx="106">
                  <c:v>14.981999999999999</c:v>
                </c:pt>
                <c:pt idx="107">
                  <c:v>14.840999999999999</c:v>
                </c:pt>
                <c:pt idx="108">
                  <c:v>14.827999999999999</c:v>
                </c:pt>
                <c:pt idx="109">
                  <c:v>14.724</c:v>
                </c:pt>
                <c:pt idx="110">
                  <c:v>14.695</c:v>
                </c:pt>
                <c:pt idx="111">
                  <c:v>14.654</c:v>
                </c:pt>
                <c:pt idx="112">
                  <c:v>14.615</c:v>
                </c:pt>
                <c:pt idx="113">
                  <c:v>14.58</c:v>
                </c:pt>
                <c:pt idx="114">
                  <c:v>14.548</c:v>
                </c:pt>
                <c:pt idx="115">
                  <c:v>14.476000000000001</c:v>
                </c:pt>
                <c:pt idx="116">
                  <c:v>14.465999999999999</c:v>
                </c:pt>
                <c:pt idx="117">
                  <c:v>14.455</c:v>
                </c:pt>
                <c:pt idx="118">
                  <c:v>14.436</c:v>
                </c:pt>
                <c:pt idx="119">
                  <c:v>14.432</c:v>
                </c:pt>
                <c:pt idx="120">
                  <c:v>14.398999999999999</c:v>
                </c:pt>
                <c:pt idx="121">
                  <c:v>14.395</c:v>
                </c:pt>
                <c:pt idx="122">
                  <c:v>14.385999999999999</c:v>
                </c:pt>
                <c:pt idx="123">
                  <c:v>14.378</c:v>
                </c:pt>
                <c:pt idx="124">
                  <c:v>14.348000000000001</c:v>
                </c:pt>
                <c:pt idx="125">
                  <c:v>14.335000000000001</c:v>
                </c:pt>
                <c:pt idx="126">
                  <c:v>14.295</c:v>
                </c:pt>
                <c:pt idx="127">
                  <c:v>14.301</c:v>
                </c:pt>
                <c:pt idx="128">
                  <c:v>14.298</c:v>
                </c:pt>
                <c:pt idx="129">
                  <c:v>14.324</c:v>
                </c:pt>
                <c:pt idx="130">
                  <c:v>14.298</c:v>
                </c:pt>
                <c:pt idx="131">
                  <c:v>14.288</c:v>
                </c:pt>
                <c:pt idx="132">
                  <c:v>14.291</c:v>
                </c:pt>
                <c:pt idx="133">
                  <c:v>14.295999999999999</c:v>
                </c:pt>
                <c:pt idx="134">
                  <c:v>14.391</c:v>
                </c:pt>
                <c:pt idx="135">
                  <c:v>14.409000000000001</c:v>
                </c:pt>
                <c:pt idx="136">
                  <c:v>14.412000000000001</c:v>
                </c:pt>
                <c:pt idx="137">
                  <c:v>14.451000000000001</c:v>
                </c:pt>
                <c:pt idx="138">
                  <c:v>14.5</c:v>
                </c:pt>
                <c:pt idx="139">
                  <c:v>14.555</c:v>
                </c:pt>
                <c:pt idx="140">
                  <c:v>14.566000000000001</c:v>
                </c:pt>
                <c:pt idx="141">
                  <c:v>14.611000000000001</c:v>
                </c:pt>
                <c:pt idx="142">
                  <c:v>14.689</c:v>
                </c:pt>
                <c:pt idx="143">
                  <c:v>14.699</c:v>
                </c:pt>
                <c:pt idx="144">
                  <c:v>14.705</c:v>
                </c:pt>
                <c:pt idx="145">
                  <c:v>14.805999999999999</c:v>
                </c:pt>
                <c:pt idx="146">
                  <c:v>14.898</c:v>
                </c:pt>
                <c:pt idx="147">
                  <c:v>14.907</c:v>
                </c:pt>
                <c:pt idx="148">
                  <c:v>14.941000000000001</c:v>
                </c:pt>
                <c:pt idx="149">
                  <c:v>15</c:v>
                </c:pt>
                <c:pt idx="150">
                  <c:v>15.055999999999999</c:v>
                </c:pt>
                <c:pt idx="151">
                  <c:v>15.086</c:v>
                </c:pt>
                <c:pt idx="152">
                  <c:v>15.164</c:v>
                </c:pt>
                <c:pt idx="153">
                  <c:v>15.189</c:v>
                </c:pt>
                <c:pt idx="154">
                  <c:v>15.209</c:v>
                </c:pt>
                <c:pt idx="155">
                  <c:v>15.239000000000001</c:v>
                </c:pt>
                <c:pt idx="156">
                  <c:v>15.257</c:v>
                </c:pt>
                <c:pt idx="157">
                  <c:v>15.318</c:v>
                </c:pt>
                <c:pt idx="158">
                  <c:v>15.32</c:v>
                </c:pt>
                <c:pt idx="159">
                  <c:v>15.333</c:v>
                </c:pt>
                <c:pt idx="160">
                  <c:v>15.381</c:v>
                </c:pt>
                <c:pt idx="161">
                  <c:v>15.443</c:v>
                </c:pt>
                <c:pt idx="162">
                  <c:v>15.441000000000001</c:v>
                </c:pt>
                <c:pt idx="163">
                  <c:v>15.465999999999999</c:v>
                </c:pt>
                <c:pt idx="164">
                  <c:v>15.476000000000001</c:v>
                </c:pt>
                <c:pt idx="165">
                  <c:v>15.502000000000001</c:v>
                </c:pt>
                <c:pt idx="166">
                  <c:v>15.512</c:v>
                </c:pt>
                <c:pt idx="167">
                  <c:v>15.586</c:v>
                </c:pt>
                <c:pt idx="168">
                  <c:v>15.587999999999999</c:v>
                </c:pt>
                <c:pt idx="169">
                  <c:v>15.589</c:v>
                </c:pt>
                <c:pt idx="170">
                  <c:v>15.589</c:v>
                </c:pt>
                <c:pt idx="171">
                  <c:v>15.611000000000001</c:v>
                </c:pt>
                <c:pt idx="172">
                  <c:v>15.613</c:v>
                </c:pt>
                <c:pt idx="173">
                  <c:v>15.625</c:v>
                </c:pt>
                <c:pt idx="174">
                  <c:v>15.635999999999999</c:v>
                </c:pt>
                <c:pt idx="175">
                  <c:v>15.637</c:v>
                </c:pt>
                <c:pt idx="176">
                  <c:v>15.641</c:v>
                </c:pt>
                <c:pt idx="177">
                  <c:v>15.632999999999999</c:v>
                </c:pt>
                <c:pt idx="178">
                  <c:v>15.629</c:v>
                </c:pt>
                <c:pt idx="179">
                  <c:v>15.634</c:v>
                </c:pt>
                <c:pt idx="180">
                  <c:v>15.666</c:v>
                </c:pt>
                <c:pt idx="181">
                  <c:v>15.666</c:v>
                </c:pt>
                <c:pt idx="182">
                  <c:v>15.669</c:v>
                </c:pt>
                <c:pt idx="183">
                  <c:v>15.647</c:v>
                </c:pt>
                <c:pt idx="184">
                  <c:v>15.657999999999999</c:v>
                </c:pt>
                <c:pt idx="185">
                  <c:v>15.659000000000001</c:v>
                </c:pt>
                <c:pt idx="186">
                  <c:v>15.662000000000001</c:v>
                </c:pt>
                <c:pt idx="187">
                  <c:v>15.647</c:v>
                </c:pt>
                <c:pt idx="188">
                  <c:v>15.654</c:v>
                </c:pt>
                <c:pt idx="189">
                  <c:v>15.63</c:v>
                </c:pt>
                <c:pt idx="190">
                  <c:v>15.595000000000001</c:v>
                </c:pt>
                <c:pt idx="191">
                  <c:v>15.576000000000001</c:v>
                </c:pt>
                <c:pt idx="192">
                  <c:v>15.574999999999999</c:v>
                </c:pt>
                <c:pt idx="193">
                  <c:v>15.574999999999999</c:v>
                </c:pt>
                <c:pt idx="194">
                  <c:v>15.573</c:v>
                </c:pt>
                <c:pt idx="195">
                  <c:v>15.555</c:v>
                </c:pt>
                <c:pt idx="196">
                  <c:v>15.522</c:v>
                </c:pt>
                <c:pt idx="197">
                  <c:v>15.52</c:v>
                </c:pt>
                <c:pt idx="198">
                  <c:v>15.526999999999999</c:v>
                </c:pt>
                <c:pt idx="199">
                  <c:v>15.55</c:v>
                </c:pt>
                <c:pt idx="200">
                  <c:v>15.555</c:v>
                </c:pt>
                <c:pt idx="201">
                  <c:v>15.586</c:v>
                </c:pt>
                <c:pt idx="202">
                  <c:v>15.59</c:v>
                </c:pt>
                <c:pt idx="203">
                  <c:v>15.598000000000001</c:v>
                </c:pt>
                <c:pt idx="204">
                  <c:v>15.592000000000001</c:v>
                </c:pt>
                <c:pt idx="205">
                  <c:v>15.592000000000001</c:v>
                </c:pt>
                <c:pt idx="206">
                  <c:v>15.599</c:v>
                </c:pt>
                <c:pt idx="207">
                  <c:v>15.596</c:v>
                </c:pt>
                <c:pt idx="208">
                  <c:v>15.568</c:v>
                </c:pt>
                <c:pt idx="209">
                  <c:v>15.548999999999999</c:v>
                </c:pt>
                <c:pt idx="210">
                  <c:v>15.541</c:v>
                </c:pt>
                <c:pt idx="211">
                  <c:v>15.536</c:v>
                </c:pt>
                <c:pt idx="212">
                  <c:v>15.499000000000001</c:v>
                </c:pt>
                <c:pt idx="213">
                  <c:v>15.478999999999999</c:v>
                </c:pt>
                <c:pt idx="214">
                  <c:v>15.438000000000001</c:v>
                </c:pt>
                <c:pt idx="215">
                  <c:v>15.409000000000001</c:v>
                </c:pt>
                <c:pt idx="216">
                  <c:v>15.398999999999999</c:v>
                </c:pt>
                <c:pt idx="217">
                  <c:v>15.378</c:v>
                </c:pt>
                <c:pt idx="218">
                  <c:v>15.384</c:v>
                </c:pt>
                <c:pt idx="219">
                  <c:v>15.321</c:v>
                </c:pt>
                <c:pt idx="220">
                  <c:v>15.237</c:v>
                </c:pt>
                <c:pt idx="221">
                  <c:v>15.236000000000001</c:v>
                </c:pt>
                <c:pt idx="222">
                  <c:v>15.236000000000001</c:v>
                </c:pt>
                <c:pt idx="223">
                  <c:v>15.231999999999999</c:v>
                </c:pt>
                <c:pt idx="224">
                  <c:v>15.112</c:v>
                </c:pt>
                <c:pt idx="225">
                  <c:v>15.032999999999999</c:v>
                </c:pt>
                <c:pt idx="226">
                  <c:v>14.99</c:v>
                </c:pt>
                <c:pt idx="227">
                  <c:v>14.894</c:v>
                </c:pt>
                <c:pt idx="228">
                  <c:v>14.85</c:v>
                </c:pt>
                <c:pt idx="229">
                  <c:v>14.823</c:v>
                </c:pt>
                <c:pt idx="230">
                  <c:v>14.792999999999999</c:v>
                </c:pt>
                <c:pt idx="231">
                  <c:v>14.739000000000001</c:v>
                </c:pt>
                <c:pt idx="232">
                  <c:v>14.673999999999999</c:v>
                </c:pt>
                <c:pt idx="233">
                  <c:v>14.644</c:v>
                </c:pt>
                <c:pt idx="234">
                  <c:v>14.597</c:v>
                </c:pt>
                <c:pt idx="235">
                  <c:v>14.52</c:v>
                </c:pt>
                <c:pt idx="236">
                  <c:v>14.492000000000001</c:v>
                </c:pt>
                <c:pt idx="237">
                  <c:v>14.446999999999999</c:v>
                </c:pt>
                <c:pt idx="238">
                  <c:v>14.454000000000001</c:v>
                </c:pt>
                <c:pt idx="239">
                  <c:v>14.444000000000001</c:v>
                </c:pt>
                <c:pt idx="240">
                  <c:v>14.401999999999999</c:v>
                </c:pt>
                <c:pt idx="241">
                  <c:v>14.37</c:v>
                </c:pt>
                <c:pt idx="242">
                  <c:v>14.375</c:v>
                </c:pt>
                <c:pt idx="243">
                  <c:v>14.37</c:v>
                </c:pt>
                <c:pt idx="244">
                  <c:v>14.374000000000001</c:v>
                </c:pt>
                <c:pt idx="245">
                  <c:v>14.381</c:v>
                </c:pt>
                <c:pt idx="246">
                  <c:v>14.396000000000001</c:v>
                </c:pt>
                <c:pt idx="247">
                  <c:v>14.41</c:v>
                </c:pt>
                <c:pt idx="248">
                  <c:v>14.441000000000001</c:v>
                </c:pt>
                <c:pt idx="249">
                  <c:v>14.502000000000001</c:v>
                </c:pt>
                <c:pt idx="250">
                  <c:v>14.502000000000001</c:v>
                </c:pt>
                <c:pt idx="251">
                  <c:v>14.582000000000001</c:v>
                </c:pt>
                <c:pt idx="252">
                  <c:v>14.66</c:v>
                </c:pt>
                <c:pt idx="253">
                  <c:v>14.731999999999999</c:v>
                </c:pt>
                <c:pt idx="254">
                  <c:v>14.715</c:v>
                </c:pt>
                <c:pt idx="255">
                  <c:v>14.680999999999999</c:v>
                </c:pt>
                <c:pt idx="256">
                  <c:v>14.622999999999999</c:v>
                </c:pt>
                <c:pt idx="257">
                  <c:v>14.587</c:v>
                </c:pt>
                <c:pt idx="258">
                  <c:v>14.532</c:v>
                </c:pt>
                <c:pt idx="259">
                  <c:v>14.525</c:v>
                </c:pt>
                <c:pt idx="260">
                  <c:v>14.523999999999999</c:v>
                </c:pt>
                <c:pt idx="261">
                  <c:v>14.528</c:v>
                </c:pt>
                <c:pt idx="262">
                  <c:v>14.67</c:v>
                </c:pt>
                <c:pt idx="263">
                  <c:v>14.733000000000001</c:v>
                </c:pt>
                <c:pt idx="264">
                  <c:v>14.859</c:v>
                </c:pt>
                <c:pt idx="265">
                  <c:v>14.919</c:v>
                </c:pt>
                <c:pt idx="266">
                  <c:v>14.959</c:v>
                </c:pt>
                <c:pt idx="267">
                  <c:v>15.135</c:v>
                </c:pt>
                <c:pt idx="268">
                  <c:v>15.250999999999999</c:v>
                </c:pt>
                <c:pt idx="269">
                  <c:v>15.5</c:v>
                </c:pt>
                <c:pt idx="270">
                  <c:v>15.57</c:v>
                </c:pt>
                <c:pt idx="271">
                  <c:v>15.683</c:v>
                </c:pt>
                <c:pt idx="272">
                  <c:v>15.69</c:v>
                </c:pt>
                <c:pt idx="273">
                  <c:v>15.694000000000001</c:v>
                </c:pt>
                <c:pt idx="274">
                  <c:v>15.715</c:v>
                </c:pt>
                <c:pt idx="275">
                  <c:v>15.715</c:v>
                </c:pt>
                <c:pt idx="276">
                  <c:v>15.715</c:v>
                </c:pt>
                <c:pt idx="277">
                  <c:v>15.715999999999999</c:v>
                </c:pt>
                <c:pt idx="278">
                  <c:v>15.705</c:v>
                </c:pt>
                <c:pt idx="279">
                  <c:v>15.701000000000001</c:v>
                </c:pt>
                <c:pt idx="280">
                  <c:v>15.689</c:v>
                </c:pt>
                <c:pt idx="281">
                  <c:v>15.69</c:v>
                </c:pt>
                <c:pt idx="282">
                  <c:v>15.685</c:v>
                </c:pt>
                <c:pt idx="283">
                  <c:v>15.686</c:v>
                </c:pt>
                <c:pt idx="284">
                  <c:v>15.691000000000001</c:v>
                </c:pt>
                <c:pt idx="285">
                  <c:v>15.702999999999999</c:v>
                </c:pt>
                <c:pt idx="286">
                  <c:v>15.708</c:v>
                </c:pt>
                <c:pt idx="287">
                  <c:v>15.698</c:v>
                </c:pt>
                <c:pt idx="288">
                  <c:v>15.679</c:v>
                </c:pt>
                <c:pt idx="289">
                  <c:v>15.667999999999999</c:v>
                </c:pt>
                <c:pt idx="290">
                  <c:v>15.622999999999999</c:v>
                </c:pt>
                <c:pt idx="291">
                  <c:v>15.606</c:v>
                </c:pt>
                <c:pt idx="292">
                  <c:v>15.593</c:v>
                </c:pt>
                <c:pt idx="293">
                  <c:v>15.579000000000001</c:v>
                </c:pt>
                <c:pt idx="294">
                  <c:v>15.566000000000001</c:v>
                </c:pt>
                <c:pt idx="295">
                  <c:v>15.563000000000001</c:v>
                </c:pt>
                <c:pt idx="296">
                  <c:v>15.56</c:v>
                </c:pt>
                <c:pt idx="297">
                  <c:v>15.557</c:v>
                </c:pt>
                <c:pt idx="298">
                  <c:v>15.554</c:v>
                </c:pt>
                <c:pt idx="299">
                  <c:v>15.548</c:v>
                </c:pt>
                <c:pt idx="300">
                  <c:v>15.545</c:v>
                </c:pt>
                <c:pt idx="301">
                  <c:v>15.542999999999999</c:v>
                </c:pt>
                <c:pt idx="302">
                  <c:v>15.54</c:v>
                </c:pt>
                <c:pt idx="303">
                  <c:v>15.503</c:v>
                </c:pt>
                <c:pt idx="304">
                  <c:v>15.489000000000001</c:v>
                </c:pt>
                <c:pt idx="305">
                  <c:v>15.452</c:v>
                </c:pt>
                <c:pt idx="306">
                  <c:v>15.449</c:v>
                </c:pt>
                <c:pt idx="307">
                  <c:v>15.445</c:v>
                </c:pt>
                <c:pt idx="308">
                  <c:v>15.48</c:v>
                </c:pt>
                <c:pt idx="309">
                  <c:v>15.481999999999999</c:v>
                </c:pt>
                <c:pt idx="310">
                  <c:v>15.518000000000001</c:v>
                </c:pt>
                <c:pt idx="311">
                  <c:v>15.548</c:v>
                </c:pt>
                <c:pt idx="312">
                  <c:v>15.574999999999999</c:v>
                </c:pt>
                <c:pt idx="313">
                  <c:v>15.599</c:v>
                </c:pt>
                <c:pt idx="314">
                  <c:v>15.603</c:v>
                </c:pt>
                <c:pt idx="315">
                  <c:v>15.618</c:v>
                </c:pt>
                <c:pt idx="316">
                  <c:v>15.632999999999999</c:v>
                </c:pt>
                <c:pt idx="317">
                  <c:v>15.601000000000001</c:v>
                </c:pt>
                <c:pt idx="318">
                  <c:v>15.606999999999999</c:v>
                </c:pt>
                <c:pt idx="319">
                  <c:v>15.613</c:v>
                </c:pt>
                <c:pt idx="320">
                  <c:v>15.618</c:v>
                </c:pt>
                <c:pt idx="321">
                  <c:v>15.625999999999999</c:v>
                </c:pt>
                <c:pt idx="322">
                  <c:v>15.631</c:v>
                </c:pt>
                <c:pt idx="323">
                  <c:v>15.631</c:v>
                </c:pt>
                <c:pt idx="324">
                  <c:v>15.631</c:v>
                </c:pt>
                <c:pt idx="325">
                  <c:v>15.63</c:v>
                </c:pt>
                <c:pt idx="326">
                  <c:v>15.614000000000001</c:v>
                </c:pt>
                <c:pt idx="327">
                  <c:v>15.603</c:v>
                </c:pt>
                <c:pt idx="328">
                  <c:v>15.587999999999999</c:v>
                </c:pt>
                <c:pt idx="329">
                  <c:v>15.54</c:v>
                </c:pt>
                <c:pt idx="330">
                  <c:v>15.426</c:v>
                </c:pt>
                <c:pt idx="331">
                  <c:v>15.378</c:v>
                </c:pt>
                <c:pt idx="332">
                  <c:v>15.314</c:v>
                </c:pt>
                <c:pt idx="333">
                  <c:v>15.11</c:v>
                </c:pt>
                <c:pt idx="334">
                  <c:v>15.045999999999999</c:v>
                </c:pt>
                <c:pt idx="335">
                  <c:v>15.002000000000001</c:v>
                </c:pt>
                <c:pt idx="336">
                  <c:v>14.896000000000001</c:v>
                </c:pt>
                <c:pt idx="337">
                  <c:v>14.853999999999999</c:v>
                </c:pt>
                <c:pt idx="338">
                  <c:v>14.859</c:v>
                </c:pt>
                <c:pt idx="339">
                  <c:v>14.936</c:v>
                </c:pt>
                <c:pt idx="340">
                  <c:v>14.942</c:v>
                </c:pt>
                <c:pt idx="341">
                  <c:v>14.936</c:v>
                </c:pt>
                <c:pt idx="342">
                  <c:v>14.885999999999999</c:v>
                </c:pt>
                <c:pt idx="343">
                  <c:v>14.88</c:v>
                </c:pt>
                <c:pt idx="344">
                  <c:v>14.933999999999999</c:v>
                </c:pt>
                <c:pt idx="345">
                  <c:v>15.237</c:v>
                </c:pt>
                <c:pt idx="346">
                  <c:v>15.286</c:v>
                </c:pt>
                <c:pt idx="347">
                  <c:v>15.319000000000001</c:v>
                </c:pt>
                <c:pt idx="348">
                  <c:v>15.584</c:v>
                </c:pt>
                <c:pt idx="349">
                  <c:v>15.614000000000001</c:v>
                </c:pt>
                <c:pt idx="350">
                  <c:v>15.614000000000001</c:v>
                </c:pt>
                <c:pt idx="351">
                  <c:v>15.611000000000001</c:v>
                </c:pt>
                <c:pt idx="352">
                  <c:v>15.61</c:v>
                </c:pt>
                <c:pt idx="353">
                  <c:v>15.611000000000001</c:v>
                </c:pt>
                <c:pt idx="354">
                  <c:v>15.634</c:v>
                </c:pt>
                <c:pt idx="355">
                  <c:v>15.635</c:v>
                </c:pt>
                <c:pt idx="356">
                  <c:v>15.634</c:v>
                </c:pt>
                <c:pt idx="357">
                  <c:v>15.603</c:v>
                </c:pt>
                <c:pt idx="358">
                  <c:v>15.603</c:v>
                </c:pt>
                <c:pt idx="359">
                  <c:v>15.599</c:v>
                </c:pt>
                <c:pt idx="360">
                  <c:v>15.599</c:v>
                </c:pt>
                <c:pt idx="361">
                  <c:v>15.599</c:v>
                </c:pt>
                <c:pt idx="362">
                  <c:v>15.618</c:v>
                </c:pt>
                <c:pt idx="363">
                  <c:v>15.625999999999999</c:v>
                </c:pt>
                <c:pt idx="364">
                  <c:v>15.625999999999999</c:v>
                </c:pt>
                <c:pt idx="365">
                  <c:v>15.625999999999999</c:v>
                </c:pt>
                <c:pt idx="366">
                  <c:v>15.625999999999999</c:v>
                </c:pt>
                <c:pt idx="367">
                  <c:v>15.617000000000001</c:v>
                </c:pt>
                <c:pt idx="368">
                  <c:v>15.616</c:v>
                </c:pt>
                <c:pt idx="369">
                  <c:v>15.615</c:v>
                </c:pt>
                <c:pt idx="370">
                  <c:v>15.632999999999999</c:v>
                </c:pt>
                <c:pt idx="371">
                  <c:v>15.631</c:v>
                </c:pt>
                <c:pt idx="372">
                  <c:v>15.63</c:v>
                </c:pt>
                <c:pt idx="373">
                  <c:v>15.617000000000001</c:v>
                </c:pt>
                <c:pt idx="374">
                  <c:v>15.61</c:v>
                </c:pt>
                <c:pt idx="375">
                  <c:v>15.55</c:v>
                </c:pt>
                <c:pt idx="376">
                  <c:v>15.532999999999999</c:v>
                </c:pt>
                <c:pt idx="377">
                  <c:v>15.497999999999999</c:v>
                </c:pt>
                <c:pt idx="378">
                  <c:v>15.476000000000001</c:v>
                </c:pt>
                <c:pt idx="379">
                  <c:v>15.369</c:v>
                </c:pt>
                <c:pt idx="380">
                  <c:v>15.367000000000001</c:v>
                </c:pt>
                <c:pt idx="381">
                  <c:v>15.24</c:v>
                </c:pt>
                <c:pt idx="382">
                  <c:v>15.205</c:v>
                </c:pt>
                <c:pt idx="383">
                  <c:v>15.138999999999999</c:v>
                </c:pt>
                <c:pt idx="384">
                  <c:v>15.023</c:v>
                </c:pt>
                <c:pt idx="385">
                  <c:v>14.965999999999999</c:v>
                </c:pt>
                <c:pt idx="386">
                  <c:v>14.881</c:v>
                </c:pt>
                <c:pt idx="387">
                  <c:v>14.744999999999999</c:v>
                </c:pt>
                <c:pt idx="388">
                  <c:v>14.731</c:v>
                </c:pt>
                <c:pt idx="389">
                  <c:v>14.728</c:v>
                </c:pt>
                <c:pt idx="390">
                  <c:v>14.721</c:v>
                </c:pt>
                <c:pt idx="391">
                  <c:v>14.622999999999999</c:v>
                </c:pt>
                <c:pt idx="392">
                  <c:v>14.565</c:v>
                </c:pt>
                <c:pt idx="393">
                  <c:v>14.542999999999999</c:v>
                </c:pt>
                <c:pt idx="394">
                  <c:v>14.47</c:v>
                </c:pt>
                <c:pt idx="395">
                  <c:v>14.451000000000001</c:v>
                </c:pt>
                <c:pt idx="396">
                  <c:v>14.44</c:v>
                </c:pt>
                <c:pt idx="397">
                  <c:v>14.335000000000001</c:v>
                </c:pt>
                <c:pt idx="398">
                  <c:v>14.294</c:v>
                </c:pt>
                <c:pt idx="399">
                  <c:v>14.260999999999999</c:v>
                </c:pt>
                <c:pt idx="400">
                  <c:v>14.236000000000001</c:v>
                </c:pt>
                <c:pt idx="401">
                  <c:v>14.214</c:v>
                </c:pt>
                <c:pt idx="402">
                  <c:v>14.159000000000001</c:v>
                </c:pt>
                <c:pt idx="403">
                  <c:v>14.141999999999999</c:v>
                </c:pt>
                <c:pt idx="404">
                  <c:v>14.141999999999999</c:v>
                </c:pt>
                <c:pt idx="405">
                  <c:v>14.135</c:v>
                </c:pt>
                <c:pt idx="406">
                  <c:v>14.125999999999999</c:v>
                </c:pt>
                <c:pt idx="407">
                  <c:v>14.096</c:v>
                </c:pt>
                <c:pt idx="408">
                  <c:v>14.12</c:v>
                </c:pt>
                <c:pt idx="409">
                  <c:v>14.085000000000001</c:v>
                </c:pt>
                <c:pt idx="410">
                  <c:v>14.090999999999999</c:v>
                </c:pt>
                <c:pt idx="411">
                  <c:v>14.09</c:v>
                </c:pt>
                <c:pt idx="412">
                  <c:v>14.089</c:v>
                </c:pt>
                <c:pt idx="413">
                  <c:v>14.273</c:v>
                </c:pt>
                <c:pt idx="414">
                  <c:v>14.326000000000001</c:v>
                </c:pt>
                <c:pt idx="415">
                  <c:v>14.39</c:v>
                </c:pt>
                <c:pt idx="416">
                  <c:v>14.551</c:v>
                </c:pt>
                <c:pt idx="417">
                  <c:v>14.756</c:v>
                </c:pt>
                <c:pt idx="418">
                  <c:v>14.853999999999999</c:v>
                </c:pt>
                <c:pt idx="419">
                  <c:v>15.01</c:v>
                </c:pt>
                <c:pt idx="420">
                  <c:v>15.156000000000001</c:v>
                </c:pt>
                <c:pt idx="421">
                  <c:v>15.273</c:v>
                </c:pt>
                <c:pt idx="422">
                  <c:v>15.278</c:v>
                </c:pt>
                <c:pt idx="423">
                  <c:v>15.3</c:v>
                </c:pt>
                <c:pt idx="424">
                  <c:v>15.356</c:v>
                </c:pt>
                <c:pt idx="425">
                  <c:v>15.427</c:v>
                </c:pt>
                <c:pt idx="426">
                  <c:v>15.427</c:v>
                </c:pt>
                <c:pt idx="427">
                  <c:v>15.481</c:v>
                </c:pt>
                <c:pt idx="428">
                  <c:v>15.481999999999999</c:v>
                </c:pt>
                <c:pt idx="429">
                  <c:v>15.487</c:v>
                </c:pt>
                <c:pt idx="430">
                  <c:v>15.474</c:v>
                </c:pt>
                <c:pt idx="431">
                  <c:v>15.442</c:v>
                </c:pt>
                <c:pt idx="432">
                  <c:v>15.438000000000001</c:v>
                </c:pt>
                <c:pt idx="433">
                  <c:v>15.423</c:v>
                </c:pt>
                <c:pt idx="434">
                  <c:v>15.423999999999999</c:v>
                </c:pt>
                <c:pt idx="435">
                  <c:v>15.414999999999999</c:v>
                </c:pt>
                <c:pt idx="436">
                  <c:v>15.422000000000001</c:v>
                </c:pt>
                <c:pt idx="437">
                  <c:v>15.404999999999999</c:v>
                </c:pt>
                <c:pt idx="438">
                  <c:v>15.407999999999999</c:v>
                </c:pt>
                <c:pt idx="439">
                  <c:v>15.406000000000001</c:v>
                </c:pt>
                <c:pt idx="440">
                  <c:v>15.401</c:v>
                </c:pt>
                <c:pt idx="441">
                  <c:v>15.374000000000001</c:v>
                </c:pt>
                <c:pt idx="442">
                  <c:v>15.359</c:v>
                </c:pt>
                <c:pt idx="443">
                  <c:v>15.379</c:v>
                </c:pt>
                <c:pt idx="444">
                  <c:v>15.39</c:v>
                </c:pt>
                <c:pt idx="445">
                  <c:v>15.433999999999999</c:v>
                </c:pt>
                <c:pt idx="446">
                  <c:v>15.478</c:v>
                </c:pt>
                <c:pt idx="447">
                  <c:v>15.478999999999999</c:v>
                </c:pt>
                <c:pt idx="448">
                  <c:v>15.481</c:v>
                </c:pt>
                <c:pt idx="449">
                  <c:v>15.477</c:v>
                </c:pt>
                <c:pt idx="450">
                  <c:v>15.468</c:v>
                </c:pt>
                <c:pt idx="451">
                  <c:v>15.47</c:v>
                </c:pt>
                <c:pt idx="452">
                  <c:v>15.46</c:v>
                </c:pt>
                <c:pt idx="453">
                  <c:v>15.462</c:v>
                </c:pt>
                <c:pt idx="454">
                  <c:v>15.47</c:v>
                </c:pt>
                <c:pt idx="455">
                  <c:v>15.472</c:v>
                </c:pt>
                <c:pt idx="456">
                  <c:v>15.476000000000001</c:v>
                </c:pt>
                <c:pt idx="457">
                  <c:v>15.459</c:v>
                </c:pt>
                <c:pt idx="458">
                  <c:v>15.462</c:v>
                </c:pt>
                <c:pt idx="459">
                  <c:v>15.461</c:v>
                </c:pt>
                <c:pt idx="460">
                  <c:v>15.444000000000001</c:v>
                </c:pt>
                <c:pt idx="461">
                  <c:v>15.443</c:v>
                </c:pt>
                <c:pt idx="462">
                  <c:v>15.444000000000001</c:v>
                </c:pt>
                <c:pt idx="463">
                  <c:v>15.446999999999999</c:v>
                </c:pt>
                <c:pt idx="464">
                  <c:v>15.45</c:v>
                </c:pt>
                <c:pt idx="465">
                  <c:v>15.443</c:v>
                </c:pt>
                <c:pt idx="466">
                  <c:v>15.432</c:v>
                </c:pt>
                <c:pt idx="467">
                  <c:v>15.427</c:v>
                </c:pt>
                <c:pt idx="468">
                  <c:v>15.423999999999999</c:v>
                </c:pt>
                <c:pt idx="469">
                  <c:v>15.432</c:v>
                </c:pt>
                <c:pt idx="470">
                  <c:v>15.433</c:v>
                </c:pt>
                <c:pt idx="471">
                  <c:v>15.446999999999999</c:v>
                </c:pt>
                <c:pt idx="472">
                  <c:v>15.452</c:v>
                </c:pt>
                <c:pt idx="473">
                  <c:v>15.465</c:v>
                </c:pt>
                <c:pt idx="474">
                  <c:v>15.488</c:v>
                </c:pt>
                <c:pt idx="475">
                  <c:v>15.51</c:v>
                </c:pt>
                <c:pt idx="476">
                  <c:v>15.513</c:v>
                </c:pt>
                <c:pt idx="477">
                  <c:v>15.506</c:v>
                </c:pt>
                <c:pt idx="478">
                  <c:v>15.52</c:v>
                </c:pt>
                <c:pt idx="479">
                  <c:v>15.522</c:v>
                </c:pt>
                <c:pt idx="480">
                  <c:v>15.523999999999999</c:v>
                </c:pt>
                <c:pt idx="481">
                  <c:v>15.53</c:v>
                </c:pt>
                <c:pt idx="482">
                  <c:v>15.571999999999999</c:v>
                </c:pt>
                <c:pt idx="483">
                  <c:v>15.579000000000001</c:v>
                </c:pt>
                <c:pt idx="484">
                  <c:v>15.563000000000001</c:v>
                </c:pt>
                <c:pt idx="485">
                  <c:v>15.548</c:v>
                </c:pt>
                <c:pt idx="486">
                  <c:v>15.548999999999999</c:v>
                </c:pt>
                <c:pt idx="487">
                  <c:v>15.551</c:v>
                </c:pt>
                <c:pt idx="488">
                  <c:v>15.548999999999999</c:v>
                </c:pt>
                <c:pt idx="489">
                  <c:v>15.545</c:v>
                </c:pt>
                <c:pt idx="490">
                  <c:v>15.542999999999999</c:v>
                </c:pt>
                <c:pt idx="491">
                  <c:v>15.536</c:v>
                </c:pt>
                <c:pt idx="492">
                  <c:v>15.529</c:v>
                </c:pt>
                <c:pt idx="493">
                  <c:v>15.489000000000001</c:v>
                </c:pt>
                <c:pt idx="494">
                  <c:v>15.477</c:v>
                </c:pt>
                <c:pt idx="495">
                  <c:v>15.47</c:v>
                </c:pt>
                <c:pt idx="496">
                  <c:v>15.473000000000001</c:v>
                </c:pt>
                <c:pt idx="497">
                  <c:v>15.47</c:v>
                </c:pt>
                <c:pt idx="498">
                  <c:v>15.465999999999999</c:v>
                </c:pt>
                <c:pt idx="499">
                  <c:v>15.451000000000001</c:v>
                </c:pt>
                <c:pt idx="500">
                  <c:v>15.47</c:v>
                </c:pt>
                <c:pt idx="501">
                  <c:v>15.468999999999999</c:v>
                </c:pt>
                <c:pt idx="502">
                  <c:v>15.45</c:v>
                </c:pt>
                <c:pt idx="503">
                  <c:v>15.457000000000001</c:v>
                </c:pt>
                <c:pt idx="504">
                  <c:v>15.454000000000001</c:v>
                </c:pt>
                <c:pt idx="505">
                  <c:v>15.462999999999999</c:v>
                </c:pt>
                <c:pt idx="506">
                  <c:v>15.464</c:v>
                </c:pt>
                <c:pt idx="507">
                  <c:v>15.462999999999999</c:v>
                </c:pt>
                <c:pt idx="508">
                  <c:v>15.372</c:v>
                </c:pt>
                <c:pt idx="509">
                  <c:v>15.358000000000001</c:v>
                </c:pt>
                <c:pt idx="510">
                  <c:v>15.353</c:v>
                </c:pt>
                <c:pt idx="511">
                  <c:v>15.363</c:v>
                </c:pt>
                <c:pt idx="512">
                  <c:v>15.365</c:v>
                </c:pt>
                <c:pt idx="513">
                  <c:v>15.363</c:v>
                </c:pt>
                <c:pt idx="514">
                  <c:v>15.363</c:v>
                </c:pt>
                <c:pt idx="515">
                  <c:v>15.362</c:v>
                </c:pt>
                <c:pt idx="516">
                  <c:v>15.365</c:v>
                </c:pt>
                <c:pt idx="517">
                  <c:v>15.377000000000001</c:v>
                </c:pt>
                <c:pt idx="518">
                  <c:v>15.444000000000001</c:v>
                </c:pt>
                <c:pt idx="519">
                  <c:v>15.487</c:v>
                </c:pt>
                <c:pt idx="520">
                  <c:v>15.510999999999999</c:v>
                </c:pt>
                <c:pt idx="521">
                  <c:v>15.537000000000001</c:v>
                </c:pt>
                <c:pt idx="522">
                  <c:v>15.54</c:v>
                </c:pt>
                <c:pt idx="523">
                  <c:v>15.522</c:v>
                </c:pt>
                <c:pt idx="524">
                  <c:v>15.521000000000001</c:v>
                </c:pt>
                <c:pt idx="525">
                  <c:v>15.531000000000001</c:v>
                </c:pt>
                <c:pt idx="526">
                  <c:v>15.529</c:v>
                </c:pt>
                <c:pt idx="527">
                  <c:v>15.531000000000001</c:v>
                </c:pt>
                <c:pt idx="528">
                  <c:v>15.534000000000001</c:v>
                </c:pt>
                <c:pt idx="529">
                  <c:v>15.538</c:v>
                </c:pt>
                <c:pt idx="530">
                  <c:v>15.54</c:v>
                </c:pt>
                <c:pt idx="531">
                  <c:v>15.523</c:v>
                </c:pt>
                <c:pt idx="532">
                  <c:v>15.494999999999999</c:v>
                </c:pt>
                <c:pt idx="533">
                  <c:v>15.484</c:v>
                </c:pt>
                <c:pt idx="534">
                  <c:v>15.481</c:v>
                </c:pt>
                <c:pt idx="535">
                  <c:v>15.477</c:v>
                </c:pt>
                <c:pt idx="536">
                  <c:v>15.473000000000001</c:v>
                </c:pt>
                <c:pt idx="537">
                  <c:v>15.461</c:v>
                </c:pt>
                <c:pt idx="538">
                  <c:v>15.455</c:v>
                </c:pt>
                <c:pt idx="539">
                  <c:v>15.433</c:v>
                </c:pt>
                <c:pt idx="540">
                  <c:v>15.407</c:v>
                </c:pt>
                <c:pt idx="541">
                  <c:v>15.411</c:v>
                </c:pt>
                <c:pt idx="542">
                  <c:v>15.449</c:v>
                </c:pt>
                <c:pt idx="543">
                  <c:v>15.449</c:v>
                </c:pt>
                <c:pt idx="544">
                  <c:v>15.45</c:v>
                </c:pt>
                <c:pt idx="545">
                  <c:v>15.451000000000001</c:v>
                </c:pt>
                <c:pt idx="546">
                  <c:v>15.462999999999999</c:v>
                </c:pt>
                <c:pt idx="547">
                  <c:v>15.481999999999999</c:v>
                </c:pt>
                <c:pt idx="548">
                  <c:v>15.472</c:v>
                </c:pt>
                <c:pt idx="549">
                  <c:v>15.465</c:v>
                </c:pt>
                <c:pt idx="550">
                  <c:v>15.451000000000001</c:v>
                </c:pt>
                <c:pt idx="551">
                  <c:v>15.452</c:v>
                </c:pt>
                <c:pt idx="552">
                  <c:v>15.452</c:v>
                </c:pt>
                <c:pt idx="553">
                  <c:v>15.452999999999999</c:v>
                </c:pt>
                <c:pt idx="554">
                  <c:v>15.45</c:v>
                </c:pt>
                <c:pt idx="555">
                  <c:v>15.45</c:v>
                </c:pt>
                <c:pt idx="556">
                  <c:v>15.448</c:v>
                </c:pt>
                <c:pt idx="557">
                  <c:v>15.443</c:v>
                </c:pt>
                <c:pt idx="558">
                  <c:v>15.379</c:v>
                </c:pt>
                <c:pt idx="559">
                  <c:v>15.348000000000001</c:v>
                </c:pt>
                <c:pt idx="560">
                  <c:v>15.32</c:v>
                </c:pt>
                <c:pt idx="561">
                  <c:v>15.318</c:v>
                </c:pt>
                <c:pt idx="562">
                  <c:v>15.32</c:v>
                </c:pt>
                <c:pt idx="563">
                  <c:v>15.342000000000001</c:v>
                </c:pt>
                <c:pt idx="564">
                  <c:v>15.35</c:v>
                </c:pt>
                <c:pt idx="565">
                  <c:v>15.378</c:v>
                </c:pt>
                <c:pt idx="566">
                  <c:v>15.381</c:v>
                </c:pt>
                <c:pt idx="567">
                  <c:v>15.382999999999999</c:v>
                </c:pt>
                <c:pt idx="568">
                  <c:v>15.391</c:v>
                </c:pt>
                <c:pt idx="569">
                  <c:v>15.397</c:v>
                </c:pt>
                <c:pt idx="570">
                  <c:v>15.384</c:v>
                </c:pt>
                <c:pt idx="571">
                  <c:v>15.314</c:v>
                </c:pt>
                <c:pt idx="572">
                  <c:v>15.156000000000001</c:v>
                </c:pt>
                <c:pt idx="573">
                  <c:v>15.109</c:v>
                </c:pt>
                <c:pt idx="574">
                  <c:v>15.031000000000001</c:v>
                </c:pt>
                <c:pt idx="575">
                  <c:v>15.077</c:v>
                </c:pt>
                <c:pt idx="576">
                  <c:v>15.16</c:v>
                </c:pt>
                <c:pt idx="577">
                  <c:v>15.227</c:v>
                </c:pt>
                <c:pt idx="578">
                  <c:v>15.303000000000001</c:v>
                </c:pt>
                <c:pt idx="579">
                  <c:v>15.343999999999999</c:v>
                </c:pt>
                <c:pt idx="580">
                  <c:v>15.372</c:v>
                </c:pt>
                <c:pt idx="581">
                  <c:v>15.378</c:v>
                </c:pt>
                <c:pt idx="582">
                  <c:v>15.381</c:v>
                </c:pt>
                <c:pt idx="583">
                  <c:v>15.385999999999999</c:v>
                </c:pt>
                <c:pt idx="584">
                  <c:v>15.398</c:v>
                </c:pt>
                <c:pt idx="585">
                  <c:v>15.420999999999999</c:v>
                </c:pt>
                <c:pt idx="586">
                  <c:v>15.429</c:v>
                </c:pt>
                <c:pt idx="587">
                  <c:v>15.435</c:v>
                </c:pt>
                <c:pt idx="588">
                  <c:v>15.44</c:v>
                </c:pt>
                <c:pt idx="589">
                  <c:v>15.449</c:v>
                </c:pt>
                <c:pt idx="590">
                  <c:v>15.45</c:v>
                </c:pt>
                <c:pt idx="591">
                  <c:v>15.445</c:v>
                </c:pt>
                <c:pt idx="592">
                  <c:v>15.438000000000001</c:v>
                </c:pt>
                <c:pt idx="593">
                  <c:v>15.417</c:v>
                </c:pt>
                <c:pt idx="594">
                  <c:v>15.378</c:v>
                </c:pt>
                <c:pt idx="595">
                  <c:v>15.3</c:v>
                </c:pt>
                <c:pt idx="596">
                  <c:v>15.263</c:v>
                </c:pt>
                <c:pt idx="597">
                  <c:v>15.247</c:v>
                </c:pt>
                <c:pt idx="598">
                  <c:v>15.250999999999999</c:v>
                </c:pt>
                <c:pt idx="599">
                  <c:v>15.254</c:v>
                </c:pt>
                <c:pt idx="600">
                  <c:v>15.273999999999999</c:v>
                </c:pt>
                <c:pt idx="601">
                  <c:v>15.275</c:v>
                </c:pt>
                <c:pt idx="602">
                  <c:v>15.276999999999999</c:v>
                </c:pt>
                <c:pt idx="603">
                  <c:v>15.266</c:v>
                </c:pt>
                <c:pt idx="604">
                  <c:v>15.265000000000001</c:v>
                </c:pt>
                <c:pt idx="605">
                  <c:v>15.263</c:v>
                </c:pt>
                <c:pt idx="606">
                  <c:v>15.257</c:v>
                </c:pt>
                <c:pt idx="607">
                  <c:v>15.234999999999999</c:v>
                </c:pt>
                <c:pt idx="608">
                  <c:v>15.201000000000001</c:v>
                </c:pt>
                <c:pt idx="609">
                  <c:v>15.113</c:v>
                </c:pt>
                <c:pt idx="610">
                  <c:v>15.089</c:v>
                </c:pt>
                <c:pt idx="611">
                  <c:v>15.048</c:v>
                </c:pt>
                <c:pt idx="612">
                  <c:v>15.026</c:v>
                </c:pt>
                <c:pt idx="613">
                  <c:v>14.957000000000001</c:v>
                </c:pt>
                <c:pt idx="614">
                  <c:v>14.922000000000001</c:v>
                </c:pt>
                <c:pt idx="615">
                  <c:v>14.859</c:v>
                </c:pt>
                <c:pt idx="616">
                  <c:v>14.798999999999999</c:v>
                </c:pt>
                <c:pt idx="617">
                  <c:v>14.757</c:v>
                </c:pt>
                <c:pt idx="618">
                  <c:v>14.734999999999999</c:v>
                </c:pt>
                <c:pt idx="619">
                  <c:v>14.743</c:v>
                </c:pt>
                <c:pt idx="620">
                  <c:v>14.76</c:v>
                </c:pt>
                <c:pt idx="621">
                  <c:v>14.776</c:v>
                </c:pt>
                <c:pt idx="622">
                  <c:v>14.8</c:v>
                </c:pt>
                <c:pt idx="623">
                  <c:v>14.858000000000001</c:v>
                </c:pt>
                <c:pt idx="624">
                  <c:v>14.879</c:v>
                </c:pt>
                <c:pt idx="625">
                  <c:v>14.882999999999999</c:v>
                </c:pt>
                <c:pt idx="626">
                  <c:v>14.903</c:v>
                </c:pt>
                <c:pt idx="627">
                  <c:v>14.964</c:v>
                </c:pt>
                <c:pt idx="628">
                  <c:v>14.993</c:v>
                </c:pt>
                <c:pt idx="629">
                  <c:v>15.05</c:v>
                </c:pt>
                <c:pt idx="630">
                  <c:v>15.141999999999999</c:v>
                </c:pt>
                <c:pt idx="631">
                  <c:v>15.146000000000001</c:v>
                </c:pt>
                <c:pt idx="632">
                  <c:v>15.148</c:v>
                </c:pt>
                <c:pt idx="633">
                  <c:v>15.154</c:v>
                </c:pt>
                <c:pt idx="634">
                  <c:v>15.191000000000001</c:v>
                </c:pt>
                <c:pt idx="635">
                  <c:v>15.207000000000001</c:v>
                </c:pt>
                <c:pt idx="636">
                  <c:v>15.243</c:v>
                </c:pt>
                <c:pt idx="637">
                  <c:v>15.265000000000001</c:v>
                </c:pt>
                <c:pt idx="638">
                  <c:v>15.316000000000001</c:v>
                </c:pt>
                <c:pt idx="639">
                  <c:v>15.332000000000001</c:v>
                </c:pt>
                <c:pt idx="640">
                  <c:v>15.339</c:v>
                </c:pt>
                <c:pt idx="641">
                  <c:v>15.353999999999999</c:v>
                </c:pt>
                <c:pt idx="642">
                  <c:v>15.368</c:v>
                </c:pt>
                <c:pt idx="643">
                  <c:v>15.381</c:v>
                </c:pt>
                <c:pt idx="644">
                  <c:v>15.384</c:v>
                </c:pt>
                <c:pt idx="645">
                  <c:v>15.39</c:v>
                </c:pt>
                <c:pt idx="646">
                  <c:v>15.384</c:v>
                </c:pt>
                <c:pt idx="647">
                  <c:v>15.381</c:v>
                </c:pt>
                <c:pt idx="648">
                  <c:v>15.379</c:v>
                </c:pt>
                <c:pt idx="649">
                  <c:v>15.382</c:v>
                </c:pt>
                <c:pt idx="650">
                  <c:v>15.404</c:v>
                </c:pt>
                <c:pt idx="651">
                  <c:v>15.401999999999999</c:v>
                </c:pt>
                <c:pt idx="652">
                  <c:v>15.393000000000001</c:v>
                </c:pt>
                <c:pt idx="653">
                  <c:v>15.366</c:v>
                </c:pt>
                <c:pt idx="654">
                  <c:v>15.351000000000001</c:v>
                </c:pt>
                <c:pt idx="655">
                  <c:v>15.291</c:v>
                </c:pt>
                <c:pt idx="656">
                  <c:v>15.247999999999999</c:v>
                </c:pt>
                <c:pt idx="657">
                  <c:v>15.22</c:v>
                </c:pt>
                <c:pt idx="658">
                  <c:v>15.206</c:v>
                </c:pt>
                <c:pt idx="659">
                  <c:v>15.153</c:v>
                </c:pt>
                <c:pt idx="660">
                  <c:v>15.103</c:v>
                </c:pt>
                <c:pt idx="661">
                  <c:v>15.071999999999999</c:v>
                </c:pt>
                <c:pt idx="662">
                  <c:v>15.052</c:v>
                </c:pt>
                <c:pt idx="663">
                  <c:v>15.029</c:v>
                </c:pt>
                <c:pt idx="664">
                  <c:v>15.029</c:v>
                </c:pt>
                <c:pt idx="665">
                  <c:v>15.029</c:v>
                </c:pt>
                <c:pt idx="666">
                  <c:v>15.026999999999999</c:v>
                </c:pt>
                <c:pt idx="667">
                  <c:v>14.954000000000001</c:v>
                </c:pt>
                <c:pt idx="668">
                  <c:v>14.955</c:v>
                </c:pt>
                <c:pt idx="669">
                  <c:v>14.945</c:v>
                </c:pt>
                <c:pt idx="670">
                  <c:v>14.94</c:v>
                </c:pt>
                <c:pt idx="671">
                  <c:v>14.935</c:v>
                </c:pt>
                <c:pt idx="672">
                  <c:v>14.936</c:v>
                </c:pt>
                <c:pt idx="673">
                  <c:v>14.938000000000001</c:v>
                </c:pt>
                <c:pt idx="674">
                  <c:v>14.930999999999999</c:v>
                </c:pt>
                <c:pt idx="675">
                  <c:v>14.933999999999999</c:v>
                </c:pt>
                <c:pt idx="676">
                  <c:v>14.949</c:v>
                </c:pt>
                <c:pt idx="677">
                  <c:v>14.957000000000001</c:v>
                </c:pt>
                <c:pt idx="678">
                  <c:v>14.954000000000001</c:v>
                </c:pt>
                <c:pt idx="679">
                  <c:v>14.958</c:v>
                </c:pt>
                <c:pt idx="680">
                  <c:v>14.968999999999999</c:v>
                </c:pt>
                <c:pt idx="681">
                  <c:v>14.994999999999999</c:v>
                </c:pt>
                <c:pt idx="682">
                  <c:v>14.997</c:v>
                </c:pt>
                <c:pt idx="683">
                  <c:v>15.005000000000001</c:v>
                </c:pt>
                <c:pt idx="684">
                  <c:v>15.02</c:v>
                </c:pt>
                <c:pt idx="685">
                  <c:v>15.029</c:v>
                </c:pt>
                <c:pt idx="686">
                  <c:v>15.019</c:v>
                </c:pt>
                <c:pt idx="687">
                  <c:v>15.063000000000001</c:v>
                </c:pt>
                <c:pt idx="688">
                  <c:v>15.066000000000001</c:v>
                </c:pt>
                <c:pt idx="689">
                  <c:v>15.066000000000001</c:v>
                </c:pt>
                <c:pt idx="690">
                  <c:v>15.064</c:v>
                </c:pt>
                <c:pt idx="691">
                  <c:v>15.064</c:v>
                </c:pt>
                <c:pt idx="692">
                  <c:v>15.083</c:v>
                </c:pt>
                <c:pt idx="693">
                  <c:v>15.084</c:v>
                </c:pt>
                <c:pt idx="694">
                  <c:v>15.074999999999999</c:v>
                </c:pt>
                <c:pt idx="695">
                  <c:v>15.068</c:v>
                </c:pt>
                <c:pt idx="696">
                  <c:v>15.07</c:v>
                </c:pt>
                <c:pt idx="697">
                  <c:v>15.087</c:v>
                </c:pt>
                <c:pt idx="698">
                  <c:v>15.087</c:v>
                </c:pt>
                <c:pt idx="699">
                  <c:v>15.093999999999999</c:v>
                </c:pt>
                <c:pt idx="700">
                  <c:v>15.097</c:v>
                </c:pt>
                <c:pt idx="701">
                  <c:v>15.103999999999999</c:v>
                </c:pt>
                <c:pt idx="702">
                  <c:v>15.103999999999999</c:v>
                </c:pt>
                <c:pt idx="703">
                  <c:v>15.124000000000001</c:v>
                </c:pt>
                <c:pt idx="704">
                  <c:v>15.164</c:v>
                </c:pt>
                <c:pt idx="705">
                  <c:v>15.247</c:v>
                </c:pt>
                <c:pt idx="706">
                  <c:v>15.247</c:v>
                </c:pt>
                <c:pt idx="707">
                  <c:v>15.247</c:v>
                </c:pt>
                <c:pt idx="708">
                  <c:v>15.250999999999999</c:v>
                </c:pt>
                <c:pt idx="709">
                  <c:v>15.255000000000001</c:v>
                </c:pt>
                <c:pt idx="710">
                  <c:v>15.255000000000001</c:v>
                </c:pt>
                <c:pt idx="711">
                  <c:v>15.278</c:v>
                </c:pt>
                <c:pt idx="712">
                  <c:v>15.279</c:v>
                </c:pt>
                <c:pt idx="713">
                  <c:v>15.263</c:v>
                </c:pt>
                <c:pt idx="714">
                  <c:v>15.263</c:v>
                </c:pt>
                <c:pt idx="715">
                  <c:v>15.266999999999999</c:v>
                </c:pt>
                <c:pt idx="716">
                  <c:v>15.268000000000001</c:v>
                </c:pt>
                <c:pt idx="717">
                  <c:v>15.27</c:v>
                </c:pt>
                <c:pt idx="718">
                  <c:v>15.25</c:v>
                </c:pt>
                <c:pt idx="719">
                  <c:v>15.239000000000001</c:v>
                </c:pt>
                <c:pt idx="720">
                  <c:v>15.227</c:v>
                </c:pt>
                <c:pt idx="721">
                  <c:v>15.223000000000001</c:v>
                </c:pt>
                <c:pt idx="722">
                  <c:v>15.223000000000001</c:v>
                </c:pt>
                <c:pt idx="723">
                  <c:v>15.223000000000001</c:v>
                </c:pt>
                <c:pt idx="724">
                  <c:v>15.223000000000001</c:v>
                </c:pt>
                <c:pt idx="725">
                  <c:v>15.196</c:v>
                </c:pt>
                <c:pt idx="726">
                  <c:v>15.170999999999999</c:v>
                </c:pt>
                <c:pt idx="727">
                  <c:v>15.138</c:v>
                </c:pt>
                <c:pt idx="728">
                  <c:v>15.093</c:v>
                </c:pt>
                <c:pt idx="729">
                  <c:v>15.07</c:v>
                </c:pt>
                <c:pt idx="730">
                  <c:v>15.051</c:v>
                </c:pt>
                <c:pt idx="731">
                  <c:v>14.991</c:v>
                </c:pt>
                <c:pt idx="732">
                  <c:v>14.943</c:v>
                </c:pt>
                <c:pt idx="733">
                  <c:v>14.968999999999999</c:v>
                </c:pt>
                <c:pt idx="734">
                  <c:v>15.025</c:v>
                </c:pt>
                <c:pt idx="735">
                  <c:v>15.076000000000001</c:v>
                </c:pt>
                <c:pt idx="736">
                  <c:v>15.117000000000001</c:v>
                </c:pt>
                <c:pt idx="737">
                  <c:v>15.14</c:v>
                </c:pt>
                <c:pt idx="738">
                  <c:v>15.147</c:v>
                </c:pt>
                <c:pt idx="739">
                  <c:v>15.15</c:v>
                </c:pt>
                <c:pt idx="740">
                  <c:v>15.151999999999999</c:v>
                </c:pt>
                <c:pt idx="741">
                  <c:v>15.195</c:v>
                </c:pt>
                <c:pt idx="742">
                  <c:v>15.212</c:v>
                </c:pt>
                <c:pt idx="743">
                  <c:v>15.217000000000001</c:v>
                </c:pt>
                <c:pt idx="744">
                  <c:v>15.234</c:v>
                </c:pt>
                <c:pt idx="745">
                  <c:v>15.242000000000001</c:v>
                </c:pt>
                <c:pt idx="746">
                  <c:v>15.249000000000001</c:v>
                </c:pt>
                <c:pt idx="747">
                  <c:v>15.271000000000001</c:v>
                </c:pt>
                <c:pt idx="748">
                  <c:v>15.273999999999999</c:v>
                </c:pt>
                <c:pt idx="749">
                  <c:v>15.298</c:v>
                </c:pt>
                <c:pt idx="750">
                  <c:v>15.303000000000001</c:v>
                </c:pt>
                <c:pt idx="751">
                  <c:v>15.329000000000001</c:v>
                </c:pt>
                <c:pt idx="752">
                  <c:v>15.401999999999999</c:v>
                </c:pt>
                <c:pt idx="753">
                  <c:v>15.404999999999999</c:v>
                </c:pt>
                <c:pt idx="754">
                  <c:v>15.422000000000001</c:v>
                </c:pt>
                <c:pt idx="755">
                  <c:v>15.423999999999999</c:v>
                </c:pt>
                <c:pt idx="756">
                  <c:v>15.423</c:v>
                </c:pt>
                <c:pt idx="757">
                  <c:v>15.420999999999999</c:v>
                </c:pt>
                <c:pt idx="758">
                  <c:v>15.335000000000001</c:v>
                </c:pt>
                <c:pt idx="759">
                  <c:v>15.318</c:v>
                </c:pt>
                <c:pt idx="760">
                  <c:v>15.278</c:v>
                </c:pt>
                <c:pt idx="761">
                  <c:v>15.268000000000001</c:v>
                </c:pt>
                <c:pt idx="762">
                  <c:v>15.247999999999999</c:v>
                </c:pt>
                <c:pt idx="763">
                  <c:v>15.244999999999999</c:v>
                </c:pt>
                <c:pt idx="764">
                  <c:v>15.242000000000001</c:v>
                </c:pt>
                <c:pt idx="765">
                  <c:v>15.237</c:v>
                </c:pt>
                <c:pt idx="766">
                  <c:v>15.241</c:v>
                </c:pt>
                <c:pt idx="767">
                  <c:v>15.246</c:v>
                </c:pt>
                <c:pt idx="768">
                  <c:v>15.257</c:v>
                </c:pt>
                <c:pt idx="769">
                  <c:v>15.269</c:v>
                </c:pt>
                <c:pt idx="770">
                  <c:v>15.247</c:v>
                </c:pt>
                <c:pt idx="771">
                  <c:v>15.22</c:v>
                </c:pt>
                <c:pt idx="772">
                  <c:v>15.212</c:v>
                </c:pt>
                <c:pt idx="773">
                  <c:v>15.186</c:v>
                </c:pt>
                <c:pt idx="774">
                  <c:v>15.185</c:v>
                </c:pt>
                <c:pt idx="775">
                  <c:v>15.202999999999999</c:v>
                </c:pt>
                <c:pt idx="776">
                  <c:v>15.218</c:v>
                </c:pt>
                <c:pt idx="777">
                  <c:v>15.23</c:v>
                </c:pt>
                <c:pt idx="778">
                  <c:v>15.212999999999999</c:v>
                </c:pt>
                <c:pt idx="779">
                  <c:v>15.207000000000001</c:v>
                </c:pt>
                <c:pt idx="780">
                  <c:v>15.222</c:v>
                </c:pt>
                <c:pt idx="781">
                  <c:v>15.275</c:v>
                </c:pt>
                <c:pt idx="782">
                  <c:v>15.266</c:v>
                </c:pt>
                <c:pt idx="783">
                  <c:v>15.257999999999999</c:v>
                </c:pt>
                <c:pt idx="784">
                  <c:v>15.227</c:v>
                </c:pt>
                <c:pt idx="785">
                  <c:v>15.226000000000001</c:v>
                </c:pt>
                <c:pt idx="786">
                  <c:v>15.19</c:v>
                </c:pt>
                <c:pt idx="787">
                  <c:v>15.17</c:v>
                </c:pt>
                <c:pt idx="788">
                  <c:v>15.045</c:v>
                </c:pt>
                <c:pt idx="789">
                  <c:v>14.986000000000001</c:v>
                </c:pt>
                <c:pt idx="790">
                  <c:v>14.981</c:v>
                </c:pt>
                <c:pt idx="791">
                  <c:v>14.976000000000001</c:v>
                </c:pt>
                <c:pt idx="792">
                  <c:v>14.901</c:v>
                </c:pt>
                <c:pt idx="793">
                  <c:v>14.882</c:v>
                </c:pt>
                <c:pt idx="794">
                  <c:v>14.811</c:v>
                </c:pt>
                <c:pt idx="795">
                  <c:v>14.805</c:v>
                </c:pt>
                <c:pt idx="796">
                  <c:v>14.798</c:v>
                </c:pt>
                <c:pt idx="797">
                  <c:v>14.791</c:v>
                </c:pt>
                <c:pt idx="798">
                  <c:v>14.731999999999999</c:v>
                </c:pt>
                <c:pt idx="799">
                  <c:v>14.669</c:v>
                </c:pt>
                <c:pt idx="800">
                  <c:v>14.661</c:v>
                </c:pt>
                <c:pt idx="801">
                  <c:v>14.666</c:v>
                </c:pt>
                <c:pt idx="802">
                  <c:v>14.692</c:v>
                </c:pt>
                <c:pt idx="803">
                  <c:v>14.676</c:v>
                </c:pt>
                <c:pt idx="804">
                  <c:v>14.673</c:v>
                </c:pt>
                <c:pt idx="805">
                  <c:v>14.71</c:v>
                </c:pt>
                <c:pt idx="806">
                  <c:v>14.705</c:v>
                </c:pt>
                <c:pt idx="807">
                  <c:v>14.694000000000001</c:v>
                </c:pt>
                <c:pt idx="808">
                  <c:v>14.692</c:v>
                </c:pt>
                <c:pt idx="809">
                  <c:v>14.698</c:v>
                </c:pt>
                <c:pt idx="810">
                  <c:v>14.694000000000001</c:v>
                </c:pt>
                <c:pt idx="811">
                  <c:v>14.701000000000001</c:v>
                </c:pt>
                <c:pt idx="812">
                  <c:v>14.723000000000001</c:v>
                </c:pt>
                <c:pt idx="813">
                  <c:v>14.731999999999999</c:v>
                </c:pt>
                <c:pt idx="814">
                  <c:v>14.757999999999999</c:v>
                </c:pt>
                <c:pt idx="815">
                  <c:v>14.769</c:v>
                </c:pt>
                <c:pt idx="816">
                  <c:v>14.8</c:v>
                </c:pt>
                <c:pt idx="817">
                  <c:v>14.801</c:v>
                </c:pt>
                <c:pt idx="818">
                  <c:v>14.802</c:v>
                </c:pt>
                <c:pt idx="819">
                  <c:v>14.811</c:v>
                </c:pt>
                <c:pt idx="820">
                  <c:v>14.832000000000001</c:v>
                </c:pt>
                <c:pt idx="821">
                  <c:v>14.884</c:v>
                </c:pt>
                <c:pt idx="822">
                  <c:v>14.901</c:v>
                </c:pt>
                <c:pt idx="823">
                  <c:v>14.925000000000001</c:v>
                </c:pt>
                <c:pt idx="824">
                  <c:v>14.917</c:v>
                </c:pt>
                <c:pt idx="825">
                  <c:v>14.919</c:v>
                </c:pt>
                <c:pt idx="826">
                  <c:v>14.946999999999999</c:v>
                </c:pt>
                <c:pt idx="827">
                  <c:v>14.997999999999999</c:v>
                </c:pt>
                <c:pt idx="828">
                  <c:v>15.018000000000001</c:v>
                </c:pt>
                <c:pt idx="829">
                  <c:v>15.041</c:v>
                </c:pt>
                <c:pt idx="830">
                  <c:v>15.061</c:v>
                </c:pt>
                <c:pt idx="831">
                  <c:v>15.085000000000001</c:v>
                </c:pt>
                <c:pt idx="832">
                  <c:v>15.102</c:v>
                </c:pt>
                <c:pt idx="833">
                  <c:v>15.102</c:v>
                </c:pt>
                <c:pt idx="834">
                  <c:v>15.093999999999999</c:v>
                </c:pt>
                <c:pt idx="835">
                  <c:v>15.092000000000001</c:v>
                </c:pt>
                <c:pt idx="836">
                  <c:v>15.122</c:v>
                </c:pt>
                <c:pt idx="837">
                  <c:v>15.125</c:v>
                </c:pt>
                <c:pt idx="838">
                  <c:v>15.127000000000001</c:v>
                </c:pt>
                <c:pt idx="839">
                  <c:v>15.114000000000001</c:v>
                </c:pt>
                <c:pt idx="840">
                  <c:v>15.079000000000001</c:v>
                </c:pt>
                <c:pt idx="841">
                  <c:v>15.069000000000001</c:v>
                </c:pt>
                <c:pt idx="842">
                  <c:v>15.068</c:v>
                </c:pt>
                <c:pt idx="843">
                  <c:v>14.986000000000001</c:v>
                </c:pt>
                <c:pt idx="844">
                  <c:v>14.930999999999999</c:v>
                </c:pt>
                <c:pt idx="845">
                  <c:v>14.923999999999999</c:v>
                </c:pt>
                <c:pt idx="846">
                  <c:v>14.922000000000001</c:v>
                </c:pt>
                <c:pt idx="847">
                  <c:v>14.954000000000001</c:v>
                </c:pt>
                <c:pt idx="848">
                  <c:v>14.992000000000001</c:v>
                </c:pt>
                <c:pt idx="849">
                  <c:v>15.012</c:v>
                </c:pt>
                <c:pt idx="850">
                  <c:v>15.036</c:v>
                </c:pt>
                <c:pt idx="851">
                  <c:v>15.077</c:v>
                </c:pt>
                <c:pt idx="852">
                  <c:v>15.111000000000001</c:v>
                </c:pt>
                <c:pt idx="853">
                  <c:v>15.132999999999999</c:v>
                </c:pt>
                <c:pt idx="854">
                  <c:v>15.141999999999999</c:v>
                </c:pt>
                <c:pt idx="855">
                  <c:v>15.138999999999999</c:v>
                </c:pt>
                <c:pt idx="856">
                  <c:v>15.131</c:v>
                </c:pt>
                <c:pt idx="857">
                  <c:v>15.134</c:v>
                </c:pt>
                <c:pt idx="858">
                  <c:v>15.159000000000001</c:v>
                </c:pt>
                <c:pt idx="859">
                  <c:v>15.173</c:v>
                </c:pt>
                <c:pt idx="860">
                  <c:v>15.183999999999999</c:v>
                </c:pt>
                <c:pt idx="861">
                  <c:v>15.188000000000001</c:v>
                </c:pt>
                <c:pt idx="862">
                  <c:v>15.196999999999999</c:v>
                </c:pt>
                <c:pt idx="863">
                  <c:v>15.209</c:v>
                </c:pt>
                <c:pt idx="864">
                  <c:v>15.214</c:v>
                </c:pt>
                <c:pt idx="865">
                  <c:v>15.215</c:v>
                </c:pt>
                <c:pt idx="866">
                  <c:v>15.214</c:v>
                </c:pt>
                <c:pt idx="867">
                  <c:v>15.199</c:v>
                </c:pt>
                <c:pt idx="868">
                  <c:v>15.196</c:v>
                </c:pt>
                <c:pt idx="869">
                  <c:v>15.185</c:v>
                </c:pt>
                <c:pt idx="870">
                  <c:v>15.183</c:v>
                </c:pt>
                <c:pt idx="871">
                  <c:v>15.183</c:v>
                </c:pt>
                <c:pt idx="872">
                  <c:v>15.192</c:v>
                </c:pt>
                <c:pt idx="873">
                  <c:v>15.202</c:v>
                </c:pt>
                <c:pt idx="874">
                  <c:v>15.209</c:v>
                </c:pt>
                <c:pt idx="875">
                  <c:v>15.211</c:v>
                </c:pt>
                <c:pt idx="876">
                  <c:v>15.204000000000001</c:v>
                </c:pt>
                <c:pt idx="877">
                  <c:v>15.201000000000001</c:v>
                </c:pt>
                <c:pt idx="878">
                  <c:v>15.202</c:v>
                </c:pt>
                <c:pt idx="879">
                  <c:v>15.199</c:v>
                </c:pt>
                <c:pt idx="880">
                  <c:v>15.195</c:v>
                </c:pt>
                <c:pt idx="881">
                  <c:v>15.191000000000001</c:v>
                </c:pt>
                <c:pt idx="882">
                  <c:v>15.185</c:v>
                </c:pt>
                <c:pt idx="883">
                  <c:v>15.185</c:v>
                </c:pt>
                <c:pt idx="884">
                  <c:v>15.163</c:v>
                </c:pt>
                <c:pt idx="885">
                  <c:v>15.151999999999999</c:v>
                </c:pt>
                <c:pt idx="886">
                  <c:v>15.137</c:v>
                </c:pt>
                <c:pt idx="887">
                  <c:v>15.125999999999999</c:v>
                </c:pt>
                <c:pt idx="888">
                  <c:v>15.117000000000001</c:v>
                </c:pt>
                <c:pt idx="889">
                  <c:v>15.077999999999999</c:v>
                </c:pt>
                <c:pt idx="890">
                  <c:v>15.07</c:v>
                </c:pt>
                <c:pt idx="891">
                  <c:v>15.032999999999999</c:v>
                </c:pt>
                <c:pt idx="892">
                  <c:v>15.003</c:v>
                </c:pt>
                <c:pt idx="893">
                  <c:v>15.002000000000001</c:v>
                </c:pt>
                <c:pt idx="894">
                  <c:v>15.000999999999999</c:v>
                </c:pt>
                <c:pt idx="895">
                  <c:v>14.975</c:v>
                </c:pt>
                <c:pt idx="896">
                  <c:v>14.994999999999999</c:v>
                </c:pt>
                <c:pt idx="897">
                  <c:v>14.972</c:v>
                </c:pt>
                <c:pt idx="898">
                  <c:v>14.967000000000001</c:v>
                </c:pt>
                <c:pt idx="899">
                  <c:v>14.952999999999999</c:v>
                </c:pt>
                <c:pt idx="900">
                  <c:v>14.951000000000001</c:v>
                </c:pt>
                <c:pt idx="901">
                  <c:v>14.858000000000001</c:v>
                </c:pt>
                <c:pt idx="902">
                  <c:v>14.805999999999999</c:v>
                </c:pt>
                <c:pt idx="903">
                  <c:v>14.805999999999999</c:v>
                </c:pt>
                <c:pt idx="904">
                  <c:v>14.778</c:v>
                </c:pt>
                <c:pt idx="905">
                  <c:v>14.776999999999999</c:v>
                </c:pt>
                <c:pt idx="906">
                  <c:v>14.792</c:v>
                </c:pt>
                <c:pt idx="907">
                  <c:v>14.808</c:v>
                </c:pt>
                <c:pt idx="908">
                  <c:v>14.827999999999999</c:v>
                </c:pt>
                <c:pt idx="909">
                  <c:v>14.816000000000001</c:v>
                </c:pt>
                <c:pt idx="910">
                  <c:v>14.808999999999999</c:v>
                </c:pt>
                <c:pt idx="911">
                  <c:v>14.786</c:v>
                </c:pt>
                <c:pt idx="912">
                  <c:v>14.782999999999999</c:v>
                </c:pt>
                <c:pt idx="913">
                  <c:v>14.782</c:v>
                </c:pt>
                <c:pt idx="914">
                  <c:v>14.781000000000001</c:v>
                </c:pt>
                <c:pt idx="915">
                  <c:v>14.750999999999999</c:v>
                </c:pt>
                <c:pt idx="916">
                  <c:v>14.743</c:v>
                </c:pt>
                <c:pt idx="917">
                  <c:v>14.759</c:v>
                </c:pt>
                <c:pt idx="918">
                  <c:v>14.760999999999999</c:v>
                </c:pt>
                <c:pt idx="919">
                  <c:v>14.763</c:v>
                </c:pt>
                <c:pt idx="920">
                  <c:v>14.763999999999999</c:v>
                </c:pt>
                <c:pt idx="921">
                  <c:v>14.768000000000001</c:v>
                </c:pt>
                <c:pt idx="922">
                  <c:v>14.786</c:v>
                </c:pt>
                <c:pt idx="923">
                  <c:v>14.773</c:v>
                </c:pt>
                <c:pt idx="924">
                  <c:v>14.802</c:v>
                </c:pt>
                <c:pt idx="925">
                  <c:v>14.875999999999999</c:v>
                </c:pt>
                <c:pt idx="926">
                  <c:v>14.884</c:v>
                </c:pt>
                <c:pt idx="927">
                  <c:v>14.961</c:v>
                </c:pt>
                <c:pt idx="928">
                  <c:v>14.964</c:v>
                </c:pt>
                <c:pt idx="929">
                  <c:v>15.034000000000001</c:v>
                </c:pt>
                <c:pt idx="930">
                  <c:v>15.034000000000001</c:v>
                </c:pt>
                <c:pt idx="931">
                  <c:v>15.058999999999999</c:v>
                </c:pt>
                <c:pt idx="932">
                  <c:v>15.087</c:v>
                </c:pt>
                <c:pt idx="933">
                  <c:v>15.097</c:v>
                </c:pt>
                <c:pt idx="934">
                  <c:v>15.092000000000001</c:v>
                </c:pt>
                <c:pt idx="935">
                  <c:v>15.081</c:v>
                </c:pt>
                <c:pt idx="936">
                  <c:v>15.087999999999999</c:v>
                </c:pt>
                <c:pt idx="937">
                  <c:v>15.087999999999999</c:v>
                </c:pt>
                <c:pt idx="938">
                  <c:v>15.085000000000001</c:v>
                </c:pt>
                <c:pt idx="939">
                  <c:v>15.089</c:v>
                </c:pt>
                <c:pt idx="940">
                  <c:v>15.081</c:v>
                </c:pt>
                <c:pt idx="941">
                  <c:v>15.076000000000001</c:v>
                </c:pt>
                <c:pt idx="942">
                  <c:v>15.086</c:v>
                </c:pt>
                <c:pt idx="943">
                  <c:v>15.057</c:v>
                </c:pt>
                <c:pt idx="944">
                  <c:v>15.057</c:v>
                </c:pt>
                <c:pt idx="945">
                  <c:v>15.061</c:v>
                </c:pt>
                <c:pt idx="946">
                  <c:v>15.093999999999999</c:v>
                </c:pt>
                <c:pt idx="947">
                  <c:v>15.089</c:v>
                </c:pt>
                <c:pt idx="948">
                  <c:v>15.083</c:v>
                </c:pt>
                <c:pt idx="949">
                  <c:v>15.071</c:v>
                </c:pt>
                <c:pt idx="950">
                  <c:v>15.077999999999999</c:v>
                </c:pt>
                <c:pt idx="951">
                  <c:v>15.089</c:v>
                </c:pt>
                <c:pt idx="952">
                  <c:v>15.090999999999999</c:v>
                </c:pt>
                <c:pt idx="953">
                  <c:v>15.1</c:v>
                </c:pt>
                <c:pt idx="954">
                  <c:v>15.117000000000001</c:v>
                </c:pt>
                <c:pt idx="955">
                  <c:v>15.144</c:v>
                </c:pt>
                <c:pt idx="956">
                  <c:v>15.154999999999999</c:v>
                </c:pt>
                <c:pt idx="957">
                  <c:v>15.145</c:v>
                </c:pt>
                <c:pt idx="958">
                  <c:v>15.151999999999999</c:v>
                </c:pt>
                <c:pt idx="959">
                  <c:v>15.156000000000001</c:v>
                </c:pt>
                <c:pt idx="960">
                  <c:v>15.151</c:v>
                </c:pt>
                <c:pt idx="961">
                  <c:v>15.151</c:v>
                </c:pt>
                <c:pt idx="962">
                  <c:v>15.13</c:v>
                </c:pt>
                <c:pt idx="963">
                  <c:v>15.124000000000001</c:v>
                </c:pt>
                <c:pt idx="964">
                  <c:v>15.12</c:v>
                </c:pt>
                <c:pt idx="965">
                  <c:v>15.12</c:v>
                </c:pt>
                <c:pt idx="966">
                  <c:v>15.12</c:v>
                </c:pt>
                <c:pt idx="967">
                  <c:v>15.12</c:v>
                </c:pt>
                <c:pt idx="968">
                  <c:v>15.103999999999999</c:v>
                </c:pt>
                <c:pt idx="969">
                  <c:v>15.095000000000001</c:v>
                </c:pt>
                <c:pt idx="970">
                  <c:v>15.074999999999999</c:v>
                </c:pt>
                <c:pt idx="971">
                  <c:v>15.066000000000001</c:v>
                </c:pt>
                <c:pt idx="972">
                  <c:v>15.055999999999999</c:v>
                </c:pt>
                <c:pt idx="973">
                  <c:v>15.051</c:v>
                </c:pt>
                <c:pt idx="974">
                  <c:v>15.044</c:v>
                </c:pt>
                <c:pt idx="975">
                  <c:v>15.048</c:v>
                </c:pt>
                <c:pt idx="976">
                  <c:v>15.051</c:v>
                </c:pt>
                <c:pt idx="977">
                  <c:v>15.055999999999999</c:v>
                </c:pt>
                <c:pt idx="978">
                  <c:v>15.045999999999999</c:v>
                </c:pt>
                <c:pt idx="979">
                  <c:v>15.055999999999999</c:v>
                </c:pt>
                <c:pt idx="980">
                  <c:v>15.082000000000001</c:v>
                </c:pt>
                <c:pt idx="981">
                  <c:v>15.102</c:v>
                </c:pt>
                <c:pt idx="982">
                  <c:v>15.154</c:v>
                </c:pt>
                <c:pt idx="983">
                  <c:v>15.16</c:v>
                </c:pt>
                <c:pt idx="984">
                  <c:v>15.172000000000001</c:v>
                </c:pt>
                <c:pt idx="985">
                  <c:v>15.194000000000001</c:v>
                </c:pt>
                <c:pt idx="986">
                  <c:v>15.2</c:v>
                </c:pt>
                <c:pt idx="987">
                  <c:v>15.199</c:v>
                </c:pt>
                <c:pt idx="988">
                  <c:v>15.196999999999999</c:v>
                </c:pt>
                <c:pt idx="989">
                  <c:v>15.144</c:v>
                </c:pt>
                <c:pt idx="990">
                  <c:v>15.079000000000001</c:v>
                </c:pt>
                <c:pt idx="991">
                  <c:v>15.077</c:v>
                </c:pt>
                <c:pt idx="992">
                  <c:v>15.076000000000001</c:v>
                </c:pt>
                <c:pt idx="993">
                  <c:v>15.074</c:v>
                </c:pt>
                <c:pt idx="994">
                  <c:v>15.000999999999999</c:v>
                </c:pt>
                <c:pt idx="995">
                  <c:v>14.975</c:v>
                </c:pt>
                <c:pt idx="996">
                  <c:v>14.964</c:v>
                </c:pt>
                <c:pt idx="997">
                  <c:v>14.968999999999999</c:v>
                </c:pt>
                <c:pt idx="998">
                  <c:v>14.977</c:v>
                </c:pt>
                <c:pt idx="999">
                  <c:v>14.983000000000001</c:v>
                </c:pt>
                <c:pt idx="1000">
                  <c:v>14.991</c:v>
                </c:pt>
                <c:pt idx="1001">
                  <c:v>15.009</c:v>
                </c:pt>
                <c:pt idx="1002">
                  <c:v>15.009</c:v>
                </c:pt>
                <c:pt idx="1003">
                  <c:v>15.007999999999999</c:v>
                </c:pt>
                <c:pt idx="1004">
                  <c:v>15.007</c:v>
                </c:pt>
                <c:pt idx="1005">
                  <c:v>15.007</c:v>
                </c:pt>
                <c:pt idx="1006">
                  <c:v>15.006</c:v>
                </c:pt>
                <c:pt idx="1007">
                  <c:v>15.004</c:v>
                </c:pt>
                <c:pt idx="1008">
                  <c:v>14.997999999999999</c:v>
                </c:pt>
                <c:pt idx="1009">
                  <c:v>14.987</c:v>
                </c:pt>
                <c:pt idx="1010">
                  <c:v>14.97</c:v>
                </c:pt>
                <c:pt idx="1011">
                  <c:v>14.961</c:v>
                </c:pt>
                <c:pt idx="1012">
                  <c:v>14.920999999999999</c:v>
                </c:pt>
                <c:pt idx="1013">
                  <c:v>14.911</c:v>
                </c:pt>
                <c:pt idx="1014">
                  <c:v>14.877000000000001</c:v>
                </c:pt>
                <c:pt idx="1015">
                  <c:v>14.867000000000001</c:v>
                </c:pt>
                <c:pt idx="1016">
                  <c:v>14.86</c:v>
                </c:pt>
                <c:pt idx="1017">
                  <c:v>14.839</c:v>
                </c:pt>
                <c:pt idx="1018">
                  <c:v>14.859</c:v>
                </c:pt>
                <c:pt idx="1019">
                  <c:v>14.858000000000001</c:v>
                </c:pt>
                <c:pt idx="1020">
                  <c:v>14.884</c:v>
                </c:pt>
                <c:pt idx="1021">
                  <c:v>14.898</c:v>
                </c:pt>
                <c:pt idx="1022">
                  <c:v>14.907</c:v>
                </c:pt>
                <c:pt idx="1023">
                  <c:v>14.913</c:v>
                </c:pt>
                <c:pt idx="1024">
                  <c:v>14.936999999999999</c:v>
                </c:pt>
                <c:pt idx="1025">
                  <c:v>14.95</c:v>
                </c:pt>
                <c:pt idx="1026">
                  <c:v>14.978</c:v>
                </c:pt>
                <c:pt idx="1027">
                  <c:v>14.996</c:v>
                </c:pt>
                <c:pt idx="1028">
                  <c:v>14.997</c:v>
                </c:pt>
                <c:pt idx="1029">
                  <c:v>14.997</c:v>
                </c:pt>
                <c:pt idx="1030">
                  <c:v>15.000999999999999</c:v>
                </c:pt>
                <c:pt idx="1031">
                  <c:v>14.994999999999999</c:v>
                </c:pt>
                <c:pt idx="1032">
                  <c:v>14.98</c:v>
                </c:pt>
                <c:pt idx="1033">
                  <c:v>14.967000000000001</c:v>
                </c:pt>
                <c:pt idx="1034">
                  <c:v>14.964</c:v>
                </c:pt>
                <c:pt idx="1035">
                  <c:v>15.005000000000001</c:v>
                </c:pt>
                <c:pt idx="1036">
                  <c:v>15.005000000000001</c:v>
                </c:pt>
                <c:pt idx="1037">
                  <c:v>15.010999999999999</c:v>
                </c:pt>
                <c:pt idx="1038">
                  <c:v>15.016999999999999</c:v>
                </c:pt>
                <c:pt idx="1039">
                  <c:v>15.022</c:v>
                </c:pt>
                <c:pt idx="1040">
                  <c:v>15.025</c:v>
                </c:pt>
                <c:pt idx="1041">
                  <c:v>15.035</c:v>
                </c:pt>
                <c:pt idx="1042">
                  <c:v>15.041</c:v>
                </c:pt>
                <c:pt idx="1043">
                  <c:v>15.055</c:v>
                </c:pt>
                <c:pt idx="1044">
                  <c:v>15.055</c:v>
                </c:pt>
                <c:pt idx="1045">
                  <c:v>15.071999999999999</c:v>
                </c:pt>
                <c:pt idx="1046">
                  <c:v>15.093</c:v>
                </c:pt>
                <c:pt idx="1047">
                  <c:v>15.101000000000001</c:v>
                </c:pt>
                <c:pt idx="1048">
                  <c:v>15.08</c:v>
                </c:pt>
                <c:pt idx="1049">
                  <c:v>15.077999999999999</c:v>
                </c:pt>
                <c:pt idx="1050">
                  <c:v>15.066000000000001</c:v>
                </c:pt>
                <c:pt idx="1051">
                  <c:v>15.052</c:v>
                </c:pt>
                <c:pt idx="1052">
                  <c:v>15.048999999999999</c:v>
                </c:pt>
                <c:pt idx="1053">
                  <c:v>15.019</c:v>
                </c:pt>
                <c:pt idx="1054">
                  <c:v>14.991</c:v>
                </c:pt>
                <c:pt idx="1055">
                  <c:v>14.923999999999999</c:v>
                </c:pt>
                <c:pt idx="1056">
                  <c:v>14.882</c:v>
                </c:pt>
                <c:pt idx="1057">
                  <c:v>14.848000000000001</c:v>
                </c:pt>
                <c:pt idx="1058">
                  <c:v>14.840999999999999</c:v>
                </c:pt>
                <c:pt idx="1059">
                  <c:v>14.715999999999999</c:v>
                </c:pt>
                <c:pt idx="1060">
                  <c:v>14.673999999999999</c:v>
                </c:pt>
                <c:pt idx="1061">
                  <c:v>14.616</c:v>
                </c:pt>
                <c:pt idx="1062">
                  <c:v>14.695</c:v>
                </c:pt>
                <c:pt idx="1063">
                  <c:v>14.7</c:v>
                </c:pt>
                <c:pt idx="1064">
                  <c:v>14.718</c:v>
                </c:pt>
                <c:pt idx="1065">
                  <c:v>14.824999999999999</c:v>
                </c:pt>
                <c:pt idx="1066">
                  <c:v>14.867000000000001</c:v>
                </c:pt>
                <c:pt idx="1067">
                  <c:v>14.853999999999999</c:v>
                </c:pt>
                <c:pt idx="1068">
                  <c:v>14.927</c:v>
                </c:pt>
                <c:pt idx="1069">
                  <c:v>14.93</c:v>
                </c:pt>
                <c:pt idx="1070">
                  <c:v>14.932</c:v>
                </c:pt>
                <c:pt idx="1071">
                  <c:v>14.939</c:v>
                </c:pt>
                <c:pt idx="1072">
                  <c:v>14.943</c:v>
                </c:pt>
                <c:pt idx="1073">
                  <c:v>14.949</c:v>
                </c:pt>
                <c:pt idx="1074">
                  <c:v>14.92</c:v>
                </c:pt>
                <c:pt idx="1075">
                  <c:v>14.782999999999999</c:v>
                </c:pt>
                <c:pt idx="1076">
                  <c:v>14.765000000000001</c:v>
                </c:pt>
                <c:pt idx="1077">
                  <c:v>14.731</c:v>
                </c:pt>
                <c:pt idx="1078">
                  <c:v>14.717000000000001</c:v>
                </c:pt>
                <c:pt idx="1079">
                  <c:v>14.695</c:v>
                </c:pt>
                <c:pt idx="1080">
                  <c:v>14.667</c:v>
                </c:pt>
                <c:pt idx="1081">
                  <c:v>14.679</c:v>
                </c:pt>
                <c:pt idx="1082">
                  <c:v>14.68</c:v>
                </c:pt>
                <c:pt idx="1083">
                  <c:v>14.680999999999999</c:v>
                </c:pt>
                <c:pt idx="1084">
                  <c:v>14.686</c:v>
                </c:pt>
                <c:pt idx="1085">
                  <c:v>14.78</c:v>
                </c:pt>
                <c:pt idx="1086">
                  <c:v>14.804</c:v>
                </c:pt>
                <c:pt idx="1087">
                  <c:v>14.766</c:v>
                </c:pt>
                <c:pt idx="1088">
                  <c:v>14.752000000000001</c:v>
                </c:pt>
                <c:pt idx="1089">
                  <c:v>14.757</c:v>
                </c:pt>
                <c:pt idx="1090">
                  <c:v>14.776</c:v>
                </c:pt>
                <c:pt idx="1091">
                  <c:v>14.813000000000001</c:v>
                </c:pt>
                <c:pt idx="1092">
                  <c:v>14.827999999999999</c:v>
                </c:pt>
                <c:pt idx="1093">
                  <c:v>14.824999999999999</c:v>
                </c:pt>
                <c:pt idx="1094">
                  <c:v>14.847</c:v>
                </c:pt>
                <c:pt idx="1095">
                  <c:v>14.849</c:v>
                </c:pt>
                <c:pt idx="1096">
                  <c:v>14.871</c:v>
                </c:pt>
                <c:pt idx="1097">
                  <c:v>14.853</c:v>
                </c:pt>
                <c:pt idx="1098">
                  <c:v>14.808</c:v>
                </c:pt>
                <c:pt idx="1099">
                  <c:v>14.795</c:v>
                </c:pt>
                <c:pt idx="1100">
                  <c:v>14.791</c:v>
                </c:pt>
                <c:pt idx="1101">
                  <c:v>14.789</c:v>
                </c:pt>
                <c:pt idx="1102">
                  <c:v>14.785</c:v>
                </c:pt>
                <c:pt idx="1103">
                  <c:v>14.782</c:v>
                </c:pt>
                <c:pt idx="1104">
                  <c:v>14.8</c:v>
                </c:pt>
                <c:pt idx="1105">
                  <c:v>14.829000000000001</c:v>
                </c:pt>
                <c:pt idx="1106">
                  <c:v>14.84</c:v>
                </c:pt>
                <c:pt idx="1107">
                  <c:v>14.853999999999999</c:v>
                </c:pt>
                <c:pt idx="1108">
                  <c:v>14.930999999999999</c:v>
                </c:pt>
                <c:pt idx="1109">
                  <c:v>14.962999999999999</c:v>
                </c:pt>
                <c:pt idx="1110">
                  <c:v>14.987</c:v>
                </c:pt>
                <c:pt idx="1111">
                  <c:v>14.991</c:v>
                </c:pt>
                <c:pt idx="1112">
                  <c:v>15.006</c:v>
                </c:pt>
                <c:pt idx="1113">
                  <c:v>15.012</c:v>
                </c:pt>
                <c:pt idx="1114">
                  <c:v>15.036</c:v>
                </c:pt>
                <c:pt idx="1115">
                  <c:v>15.06</c:v>
                </c:pt>
                <c:pt idx="1116">
                  <c:v>15.07</c:v>
                </c:pt>
                <c:pt idx="1117">
                  <c:v>15.045</c:v>
                </c:pt>
                <c:pt idx="1118">
                  <c:v>15.013999999999999</c:v>
                </c:pt>
                <c:pt idx="1119">
                  <c:v>15.013</c:v>
                </c:pt>
                <c:pt idx="1120">
                  <c:v>15.012</c:v>
                </c:pt>
                <c:pt idx="1121">
                  <c:v>15.007</c:v>
                </c:pt>
                <c:pt idx="1122">
                  <c:v>14.853999999999999</c:v>
                </c:pt>
                <c:pt idx="1123">
                  <c:v>14.798</c:v>
                </c:pt>
                <c:pt idx="1124">
                  <c:v>14.818</c:v>
                </c:pt>
                <c:pt idx="1125">
                  <c:v>14.859</c:v>
                </c:pt>
                <c:pt idx="1126">
                  <c:v>14.882999999999999</c:v>
                </c:pt>
                <c:pt idx="1127">
                  <c:v>14.933999999999999</c:v>
                </c:pt>
                <c:pt idx="1128">
                  <c:v>15.055999999999999</c:v>
                </c:pt>
                <c:pt idx="1129">
                  <c:v>15.074</c:v>
                </c:pt>
                <c:pt idx="1130">
                  <c:v>15.077</c:v>
                </c:pt>
                <c:pt idx="1131">
                  <c:v>15.106999999999999</c:v>
                </c:pt>
                <c:pt idx="1132">
                  <c:v>15.122999999999999</c:v>
                </c:pt>
                <c:pt idx="1133">
                  <c:v>15.127000000000001</c:v>
                </c:pt>
                <c:pt idx="1134">
                  <c:v>15.129</c:v>
                </c:pt>
                <c:pt idx="1135">
                  <c:v>15.125</c:v>
                </c:pt>
                <c:pt idx="1136">
                  <c:v>15.11</c:v>
                </c:pt>
                <c:pt idx="1137">
                  <c:v>15.106999999999999</c:v>
                </c:pt>
                <c:pt idx="1138">
                  <c:v>15.108000000000001</c:v>
                </c:pt>
                <c:pt idx="1139">
                  <c:v>15.066000000000001</c:v>
                </c:pt>
                <c:pt idx="1140">
                  <c:v>15.026</c:v>
                </c:pt>
                <c:pt idx="1141">
                  <c:v>15.013999999999999</c:v>
                </c:pt>
                <c:pt idx="1142">
                  <c:v>15.012</c:v>
                </c:pt>
                <c:pt idx="1143">
                  <c:v>15.009</c:v>
                </c:pt>
                <c:pt idx="1144">
                  <c:v>14.99</c:v>
                </c:pt>
                <c:pt idx="1145">
                  <c:v>14.993</c:v>
                </c:pt>
                <c:pt idx="1146">
                  <c:v>14.999000000000001</c:v>
                </c:pt>
                <c:pt idx="1147">
                  <c:v>14.994999999999999</c:v>
                </c:pt>
                <c:pt idx="1148">
                  <c:v>14.989000000000001</c:v>
                </c:pt>
                <c:pt idx="1149">
                  <c:v>15.003</c:v>
                </c:pt>
                <c:pt idx="1150">
                  <c:v>15</c:v>
                </c:pt>
                <c:pt idx="1151">
                  <c:v>14.984</c:v>
                </c:pt>
                <c:pt idx="1152">
                  <c:v>14.975</c:v>
                </c:pt>
                <c:pt idx="1153">
                  <c:v>14.976000000000001</c:v>
                </c:pt>
                <c:pt idx="1154">
                  <c:v>14.965999999999999</c:v>
                </c:pt>
                <c:pt idx="1155">
                  <c:v>14.989000000000001</c:v>
                </c:pt>
                <c:pt idx="1156">
                  <c:v>15.013999999999999</c:v>
                </c:pt>
                <c:pt idx="1157">
                  <c:v>15.074</c:v>
                </c:pt>
                <c:pt idx="1158">
                  <c:v>15.074999999999999</c:v>
                </c:pt>
                <c:pt idx="1159">
                  <c:v>15.076000000000001</c:v>
                </c:pt>
                <c:pt idx="1160">
                  <c:v>15.076000000000001</c:v>
                </c:pt>
                <c:pt idx="1161">
                  <c:v>15.106</c:v>
                </c:pt>
                <c:pt idx="1162">
                  <c:v>15.119</c:v>
                </c:pt>
                <c:pt idx="1163">
                  <c:v>15.092000000000001</c:v>
                </c:pt>
                <c:pt idx="1164">
                  <c:v>15.077</c:v>
                </c:pt>
                <c:pt idx="1165">
                  <c:v>15.063000000000001</c:v>
                </c:pt>
                <c:pt idx="1166">
                  <c:v>15.032</c:v>
                </c:pt>
                <c:pt idx="1167">
                  <c:v>14.964</c:v>
                </c:pt>
                <c:pt idx="1168">
                  <c:v>14.858000000000001</c:v>
                </c:pt>
                <c:pt idx="1169">
                  <c:v>14.837999999999999</c:v>
                </c:pt>
                <c:pt idx="1170">
                  <c:v>14.804</c:v>
                </c:pt>
                <c:pt idx="1171">
                  <c:v>14.77</c:v>
                </c:pt>
                <c:pt idx="1172">
                  <c:v>14.654999999999999</c:v>
                </c:pt>
                <c:pt idx="1173">
                  <c:v>14.628</c:v>
                </c:pt>
                <c:pt idx="1174">
                  <c:v>14.627000000000001</c:v>
                </c:pt>
                <c:pt idx="1175">
                  <c:v>14.616</c:v>
                </c:pt>
                <c:pt idx="1176">
                  <c:v>14.563000000000001</c:v>
                </c:pt>
                <c:pt idx="1177">
                  <c:v>14.555999999999999</c:v>
                </c:pt>
                <c:pt idx="1178">
                  <c:v>14.598000000000001</c:v>
                </c:pt>
                <c:pt idx="1179">
                  <c:v>14.670999999999999</c:v>
                </c:pt>
                <c:pt idx="1180">
                  <c:v>14.689</c:v>
                </c:pt>
                <c:pt idx="1181">
                  <c:v>14.705</c:v>
                </c:pt>
                <c:pt idx="1182">
                  <c:v>14.734999999999999</c:v>
                </c:pt>
                <c:pt idx="1183">
                  <c:v>14.826000000000001</c:v>
                </c:pt>
                <c:pt idx="1184">
                  <c:v>14.848000000000001</c:v>
                </c:pt>
                <c:pt idx="1185">
                  <c:v>14.817</c:v>
                </c:pt>
                <c:pt idx="1186">
                  <c:v>14.775</c:v>
                </c:pt>
                <c:pt idx="1187">
                  <c:v>14.723000000000001</c:v>
                </c:pt>
                <c:pt idx="1188">
                  <c:v>14.711</c:v>
                </c:pt>
                <c:pt idx="1189">
                  <c:v>14.606</c:v>
                </c:pt>
                <c:pt idx="1190">
                  <c:v>14.535</c:v>
                </c:pt>
                <c:pt idx="1191">
                  <c:v>14.516999999999999</c:v>
                </c:pt>
                <c:pt idx="1192">
                  <c:v>14.497999999999999</c:v>
                </c:pt>
                <c:pt idx="1193">
                  <c:v>14.468999999999999</c:v>
                </c:pt>
                <c:pt idx="1194">
                  <c:v>14.464</c:v>
                </c:pt>
                <c:pt idx="1195">
                  <c:v>14.488</c:v>
                </c:pt>
                <c:pt idx="1196">
                  <c:v>14.515000000000001</c:v>
                </c:pt>
                <c:pt idx="1197">
                  <c:v>14.515000000000001</c:v>
                </c:pt>
                <c:pt idx="1198">
                  <c:v>14.439</c:v>
                </c:pt>
                <c:pt idx="1199">
                  <c:v>14.401</c:v>
                </c:pt>
                <c:pt idx="1200">
                  <c:v>14.36</c:v>
                </c:pt>
                <c:pt idx="1201">
                  <c:v>14.351000000000001</c:v>
                </c:pt>
                <c:pt idx="1202">
                  <c:v>14.351000000000001</c:v>
                </c:pt>
                <c:pt idx="1203">
                  <c:v>14.361000000000001</c:v>
                </c:pt>
                <c:pt idx="1204">
                  <c:v>14.368</c:v>
                </c:pt>
                <c:pt idx="1205">
                  <c:v>14.38</c:v>
                </c:pt>
                <c:pt idx="1206">
                  <c:v>14.493</c:v>
                </c:pt>
                <c:pt idx="1207">
                  <c:v>14.567</c:v>
                </c:pt>
                <c:pt idx="1208">
                  <c:v>14.568</c:v>
                </c:pt>
                <c:pt idx="1209">
                  <c:v>14.536</c:v>
                </c:pt>
                <c:pt idx="1210">
                  <c:v>14.484999999999999</c:v>
                </c:pt>
                <c:pt idx="1211">
                  <c:v>14.452999999999999</c:v>
                </c:pt>
                <c:pt idx="1212">
                  <c:v>14.426</c:v>
                </c:pt>
                <c:pt idx="1213">
                  <c:v>14.486000000000001</c:v>
                </c:pt>
                <c:pt idx="1214">
                  <c:v>14.5</c:v>
                </c:pt>
                <c:pt idx="1215">
                  <c:v>14.513999999999999</c:v>
                </c:pt>
                <c:pt idx="1216">
                  <c:v>14.628</c:v>
                </c:pt>
                <c:pt idx="1217">
                  <c:v>14.664</c:v>
                </c:pt>
                <c:pt idx="1218">
                  <c:v>14.661</c:v>
                </c:pt>
                <c:pt idx="1219">
                  <c:v>14.651</c:v>
                </c:pt>
                <c:pt idx="1220">
                  <c:v>14.407</c:v>
                </c:pt>
                <c:pt idx="1221">
                  <c:v>14.333</c:v>
                </c:pt>
                <c:pt idx="1222">
                  <c:v>14.268000000000001</c:v>
                </c:pt>
                <c:pt idx="1223">
                  <c:v>14.19</c:v>
                </c:pt>
                <c:pt idx="1224">
                  <c:v>14.16</c:v>
                </c:pt>
                <c:pt idx="1225">
                  <c:v>14.148999999999999</c:v>
                </c:pt>
                <c:pt idx="1226">
                  <c:v>14.135999999999999</c:v>
                </c:pt>
                <c:pt idx="1227">
                  <c:v>14.135</c:v>
                </c:pt>
                <c:pt idx="1228">
                  <c:v>14.14</c:v>
                </c:pt>
                <c:pt idx="1229">
                  <c:v>14.196999999999999</c:v>
                </c:pt>
                <c:pt idx="1230">
                  <c:v>14.223000000000001</c:v>
                </c:pt>
                <c:pt idx="1231">
                  <c:v>14.249000000000001</c:v>
                </c:pt>
                <c:pt idx="1232">
                  <c:v>14.246</c:v>
                </c:pt>
                <c:pt idx="1233">
                  <c:v>14.234999999999999</c:v>
                </c:pt>
                <c:pt idx="1234">
                  <c:v>14.093</c:v>
                </c:pt>
                <c:pt idx="1235">
                  <c:v>13.954000000000001</c:v>
                </c:pt>
                <c:pt idx="1236">
                  <c:v>13.848000000000001</c:v>
                </c:pt>
                <c:pt idx="1237">
                  <c:v>13.733000000000001</c:v>
                </c:pt>
                <c:pt idx="1238">
                  <c:v>13.613</c:v>
                </c:pt>
                <c:pt idx="1239">
                  <c:v>13.577</c:v>
                </c:pt>
                <c:pt idx="1240">
                  <c:v>13.621</c:v>
                </c:pt>
                <c:pt idx="1241">
                  <c:v>13.65</c:v>
                </c:pt>
                <c:pt idx="1242">
                  <c:v>13.723000000000001</c:v>
                </c:pt>
                <c:pt idx="1243">
                  <c:v>13.76</c:v>
                </c:pt>
                <c:pt idx="1244">
                  <c:v>13.807</c:v>
                </c:pt>
                <c:pt idx="1245">
                  <c:v>13.827</c:v>
                </c:pt>
                <c:pt idx="1246">
                  <c:v>13.847</c:v>
                </c:pt>
                <c:pt idx="1247">
                  <c:v>13.851000000000001</c:v>
                </c:pt>
                <c:pt idx="1248">
                  <c:v>13.858000000000001</c:v>
                </c:pt>
                <c:pt idx="1249">
                  <c:v>13.994</c:v>
                </c:pt>
                <c:pt idx="1250">
                  <c:v>14.021000000000001</c:v>
                </c:pt>
                <c:pt idx="1251">
                  <c:v>14.042999999999999</c:v>
                </c:pt>
                <c:pt idx="1252">
                  <c:v>14.058999999999999</c:v>
                </c:pt>
                <c:pt idx="1253">
                  <c:v>14.071</c:v>
                </c:pt>
                <c:pt idx="1254">
                  <c:v>14.096</c:v>
                </c:pt>
                <c:pt idx="1255">
                  <c:v>14.13</c:v>
                </c:pt>
                <c:pt idx="1256">
                  <c:v>14.15</c:v>
                </c:pt>
                <c:pt idx="1257">
                  <c:v>14.215</c:v>
                </c:pt>
                <c:pt idx="1258">
                  <c:v>14.256</c:v>
                </c:pt>
                <c:pt idx="1259">
                  <c:v>14.292</c:v>
                </c:pt>
                <c:pt idx="1260">
                  <c:v>14.295999999999999</c:v>
                </c:pt>
                <c:pt idx="1261">
                  <c:v>14.301</c:v>
                </c:pt>
                <c:pt idx="1262">
                  <c:v>14.372</c:v>
                </c:pt>
                <c:pt idx="1263">
                  <c:v>14.446999999999999</c:v>
                </c:pt>
                <c:pt idx="1264">
                  <c:v>14.492000000000001</c:v>
                </c:pt>
                <c:pt idx="1265">
                  <c:v>14.651999999999999</c:v>
                </c:pt>
                <c:pt idx="1266">
                  <c:v>14.718</c:v>
                </c:pt>
                <c:pt idx="1267">
                  <c:v>14.805999999999999</c:v>
                </c:pt>
                <c:pt idx="1268">
                  <c:v>14.867000000000001</c:v>
                </c:pt>
                <c:pt idx="1269">
                  <c:v>14.877000000000001</c:v>
                </c:pt>
                <c:pt idx="1270">
                  <c:v>14.875</c:v>
                </c:pt>
                <c:pt idx="1271">
                  <c:v>14.834</c:v>
                </c:pt>
                <c:pt idx="1272">
                  <c:v>14.791</c:v>
                </c:pt>
                <c:pt idx="1273">
                  <c:v>14.757999999999999</c:v>
                </c:pt>
                <c:pt idx="1274">
                  <c:v>14.754</c:v>
                </c:pt>
                <c:pt idx="1275">
                  <c:v>14.753</c:v>
                </c:pt>
                <c:pt idx="1276">
                  <c:v>14.763</c:v>
                </c:pt>
                <c:pt idx="1277">
                  <c:v>14.794</c:v>
                </c:pt>
                <c:pt idx="1278">
                  <c:v>14.818</c:v>
                </c:pt>
                <c:pt idx="1279">
                  <c:v>14.851000000000001</c:v>
                </c:pt>
                <c:pt idx="1280">
                  <c:v>14.932</c:v>
                </c:pt>
                <c:pt idx="1281">
                  <c:v>14.961</c:v>
                </c:pt>
                <c:pt idx="1282">
                  <c:v>15.010999999999999</c:v>
                </c:pt>
                <c:pt idx="1283">
                  <c:v>15.023</c:v>
                </c:pt>
                <c:pt idx="1284">
                  <c:v>15.032</c:v>
                </c:pt>
                <c:pt idx="1285">
                  <c:v>15.077999999999999</c:v>
                </c:pt>
                <c:pt idx="1286">
                  <c:v>15.099</c:v>
                </c:pt>
                <c:pt idx="1287">
                  <c:v>15.117000000000001</c:v>
                </c:pt>
                <c:pt idx="1288">
                  <c:v>15.119</c:v>
                </c:pt>
                <c:pt idx="1289">
                  <c:v>15.121</c:v>
                </c:pt>
                <c:pt idx="1290">
                  <c:v>15.109</c:v>
                </c:pt>
                <c:pt idx="1291">
                  <c:v>15.106999999999999</c:v>
                </c:pt>
                <c:pt idx="1292">
                  <c:v>15.096</c:v>
                </c:pt>
                <c:pt idx="1293">
                  <c:v>15.092000000000001</c:v>
                </c:pt>
                <c:pt idx="1294">
                  <c:v>15.093999999999999</c:v>
                </c:pt>
                <c:pt idx="1295">
                  <c:v>15.132</c:v>
                </c:pt>
                <c:pt idx="1296">
                  <c:v>15.141999999999999</c:v>
                </c:pt>
                <c:pt idx="1297">
                  <c:v>15.151999999999999</c:v>
                </c:pt>
                <c:pt idx="1298">
                  <c:v>15.151</c:v>
                </c:pt>
                <c:pt idx="1299">
                  <c:v>15.137</c:v>
                </c:pt>
                <c:pt idx="1300">
                  <c:v>15.135999999999999</c:v>
                </c:pt>
                <c:pt idx="1301">
                  <c:v>15.137</c:v>
                </c:pt>
                <c:pt idx="1302">
                  <c:v>15.134</c:v>
                </c:pt>
                <c:pt idx="1303">
                  <c:v>15.124000000000001</c:v>
                </c:pt>
                <c:pt idx="1304">
                  <c:v>15.12</c:v>
                </c:pt>
                <c:pt idx="1305">
                  <c:v>15.125</c:v>
                </c:pt>
                <c:pt idx="1306">
                  <c:v>15.125999999999999</c:v>
                </c:pt>
                <c:pt idx="1307">
                  <c:v>15.13</c:v>
                </c:pt>
                <c:pt idx="1308">
                  <c:v>15.138999999999999</c:v>
                </c:pt>
                <c:pt idx="1309">
                  <c:v>15.180999999999999</c:v>
                </c:pt>
                <c:pt idx="1310">
                  <c:v>15.205</c:v>
                </c:pt>
                <c:pt idx="1311">
                  <c:v>15.218999999999999</c:v>
                </c:pt>
                <c:pt idx="1312">
                  <c:v>15.198</c:v>
                </c:pt>
                <c:pt idx="1313">
                  <c:v>15.202</c:v>
                </c:pt>
                <c:pt idx="1314">
                  <c:v>15.153</c:v>
                </c:pt>
                <c:pt idx="1315">
                  <c:v>15.132999999999999</c:v>
                </c:pt>
                <c:pt idx="1316">
                  <c:v>15.13</c:v>
                </c:pt>
                <c:pt idx="1317">
                  <c:v>15.119</c:v>
                </c:pt>
                <c:pt idx="1318">
                  <c:v>15.106999999999999</c:v>
                </c:pt>
                <c:pt idx="1319">
                  <c:v>15.090999999999999</c:v>
                </c:pt>
                <c:pt idx="1320">
                  <c:v>15.08</c:v>
                </c:pt>
                <c:pt idx="1321">
                  <c:v>15.057</c:v>
                </c:pt>
                <c:pt idx="1322">
                  <c:v>15.051</c:v>
                </c:pt>
                <c:pt idx="1323">
                  <c:v>15.05</c:v>
                </c:pt>
                <c:pt idx="1324">
                  <c:v>15.047000000000001</c:v>
                </c:pt>
                <c:pt idx="1325">
                  <c:v>15.036</c:v>
                </c:pt>
                <c:pt idx="1326">
                  <c:v>15.028</c:v>
                </c:pt>
                <c:pt idx="1327">
                  <c:v>15.021000000000001</c:v>
                </c:pt>
                <c:pt idx="1328">
                  <c:v>15.036</c:v>
                </c:pt>
                <c:pt idx="1329">
                  <c:v>15.037000000000001</c:v>
                </c:pt>
                <c:pt idx="1330">
                  <c:v>15.026999999999999</c:v>
                </c:pt>
                <c:pt idx="1331">
                  <c:v>15.016</c:v>
                </c:pt>
                <c:pt idx="1332">
                  <c:v>15.003</c:v>
                </c:pt>
                <c:pt idx="1333">
                  <c:v>14.997</c:v>
                </c:pt>
                <c:pt idx="1334">
                  <c:v>14.993</c:v>
                </c:pt>
                <c:pt idx="1335">
                  <c:v>14.991</c:v>
                </c:pt>
                <c:pt idx="1336">
                  <c:v>14.984999999999999</c:v>
                </c:pt>
                <c:pt idx="1337">
                  <c:v>14.954000000000001</c:v>
                </c:pt>
                <c:pt idx="1338">
                  <c:v>14.956</c:v>
                </c:pt>
                <c:pt idx="1339">
                  <c:v>14.961</c:v>
                </c:pt>
                <c:pt idx="1340">
                  <c:v>14.996</c:v>
                </c:pt>
                <c:pt idx="1341">
                  <c:v>14.989000000000001</c:v>
                </c:pt>
                <c:pt idx="1342">
                  <c:v>14.961</c:v>
                </c:pt>
                <c:pt idx="1343">
                  <c:v>14.917</c:v>
                </c:pt>
                <c:pt idx="1344">
                  <c:v>14.909000000000001</c:v>
                </c:pt>
                <c:pt idx="1345">
                  <c:v>14.897</c:v>
                </c:pt>
                <c:pt idx="1346">
                  <c:v>14.897</c:v>
                </c:pt>
                <c:pt idx="1347">
                  <c:v>14.885</c:v>
                </c:pt>
                <c:pt idx="1348">
                  <c:v>14.875</c:v>
                </c:pt>
                <c:pt idx="1349">
                  <c:v>14.87</c:v>
                </c:pt>
                <c:pt idx="1350">
                  <c:v>14.849</c:v>
                </c:pt>
                <c:pt idx="1351">
                  <c:v>14.843</c:v>
                </c:pt>
                <c:pt idx="1352">
                  <c:v>14.842000000000001</c:v>
                </c:pt>
                <c:pt idx="1353">
                  <c:v>14.837</c:v>
                </c:pt>
                <c:pt idx="1354">
                  <c:v>14.848000000000001</c:v>
                </c:pt>
                <c:pt idx="1355">
                  <c:v>14.85</c:v>
                </c:pt>
                <c:pt idx="1356">
                  <c:v>14.89</c:v>
                </c:pt>
                <c:pt idx="1357">
                  <c:v>14.896000000000001</c:v>
                </c:pt>
                <c:pt idx="1358">
                  <c:v>14.898</c:v>
                </c:pt>
                <c:pt idx="1359">
                  <c:v>14.898</c:v>
                </c:pt>
                <c:pt idx="1360">
                  <c:v>14.909000000000001</c:v>
                </c:pt>
                <c:pt idx="1361">
                  <c:v>14.943</c:v>
                </c:pt>
                <c:pt idx="1362">
                  <c:v>14.941000000000001</c:v>
                </c:pt>
                <c:pt idx="1363">
                  <c:v>14.941000000000001</c:v>
                </c:pt>
                <c:pt idx="1364">
                  <c:v>14.94</c:v>
                </c:pt>
                <c:pt idx="1365">
                  <c:v>14.912000000000001</c:v>
                </c:pt>
                <c:pt idx="1366">
                  <c:v>14.919</c:v>
                </c:pt>
                <c:pt idx="1367">
                  <c:v>14.898999999999999</c:v>
                </c:pt>
                <c:pt idx="1368">
                  <c:v>14.917</c:v>
                </c:pt>
                <c:pt idx="1369">
                  <c:v>14.917999999999999</c:v>
                </c:pt>
                <c:pt idx="1370">
                  <c:v>14.917999999999999</c:v>
                </c:pt>
                <c:pt idx="1371">
                  <c:v>14.926</c:v>
                </c:pt>
                <c:pt idx="1372">
                  <c:v>14.938000000000001</c:v>
                </c:pt>
                <c:pt idx="1373">
                  <c:v>14.944000000000001</c:v>
                </c:pt>
                <c:pt idx="1374">
                  <c:v>14.933</c:v>
                </c:pt>
                <c:pt idx="1375">
                  <c:v>14.946999999999999</c:v>
                </c:pt>
                <c:pt idx="1376">
                  <c:v>14.951000000000001</c:v>
                </c:pt>
                <c:pt idx="1377">
                  <c:v>14.962</c:v>
                </c:pt>
                <c:pt idx="1378">
                  <c:v>14.955</c:v>
                </c:pt>
                <c:pt idx="1379">
                  <c:v>14.929</c:v>
                </c:pt>
                <c:pt idx="1380">
                  <c:v>14.925000000000001</c:v>
                </c:pt>
                <c:pt idx="1381">
                  <c:v>14.907999999999999</c:v>
                </c:pt>
                <c:pt idx="1382">
                  <c:v>14.909000000000001</c:v>
                </c:pt>
                <c:pt idx="1383">
                  <c:v>14.926</c:v>
                </c:pt>
                <c:pt idx="1384">
                  <c:v>14.923999999999999</c:v>
                </c:pt>
                <c:pt idx="1385">
                  <c:v>14.914999999999999</c:v>
                </c:pt>
                <c:pt idx="1386">
                  <c:v>14.912000000000001</c:v>
                </c:pt>
                <c:pt idx="1387">
                  <c:v>14.909000000000001</c:v>
                </c:pt>
                <c:pt idx="1388">
                  <c:v>14.904</c:v>
                </c:pt>
                <c:pt idx="1389">
                  <c:v>14.935</c:v>
                </c:pt>
                <c:pt idx="1390">
                  <c:v>14.933999999999999</c:v>
                </c:pt>
                <c:pt idx="1391">
                  <c:v>14.945</c:v>
                </c:pt>
                <c:pt idx="1392">
                  <c:v>14.943</c:v>
                </c:pt>
                <c:pt idx="1393">
                  <c:v>14.939</c:v>
                </c:pt>
                <c:pt idx="1394">
                  <c:v>14.95</c:v>
                </c:pt>
                <c:pt idx="1395">
                  <c:v>14.949</c:v>
                </c:pt>
                <c:pt idx="1396">
                  <c:v>14.968999999999999</c:v>
                </c:pt>
                <c:pt idx="1397">
                  <c:v>14.956</c:v>
                </c:pt>
                <c:pt idx="1398">
                  <c:v>14.955</c:v>
                </c:pt>
                <c:pt idx="1399">
                  <c:v>14.936999999999999</c:v>
                </c:pt>
                <c:pt idx="1400">
                  <c:v>14.91</c:v>
                </c:pt>
                <c:pt idx="1401">
                  <c:v>14.901999999999999</c:v>
                </c:pt>
                <c:pt idx="1402">
                  <c:v>14.897</c:v>
                </c:pt>
                <c:pt idx="1403">
                  <c:v>14.9</c:v>
                </c:pt>
                <c:pt idx="1404">
                  <c:v>14.927</c:v>
                </c:pt>
                <c:pt idx="1405">
                  <c:v>14.922000000000001</c:v>
                </c:pt>
                <c:pt idx="1406">
                  <c:v>14.926</c:v>
                </c:pt>
                <c:pt idx="1407">
                  <c:v>14.923999999999999</c:v>
                </c:pt>
                <c:pt idx="1408">
                  <c:v>14.946999999999999</c:v>
                </c:pt>
                <c:pt idx="1409">
                  <c:v>14.936999999999999</c:v>
                </c:pt>
                <c:pt idx="1410">
                  <c:v>14.93</c:v>
                </c:pt>
                <c:pt idx="1411">
                  <c:v>14.920999999999999</c:v>
                </c:pt>
                <c:pt idx="1412">
                  <c:v>14.914999999999999</c:v>
                </c:pt>
                <c:pt idx="1413">
                  <c:v>14.885999999999999</c:v>
                </c:pt>
                <c:pt idx="1414">
                  <c:v>14.872999999999999</c:v>
                </c:pt>
                <c:pt idx="1415">
                  <c:v>14.882</c:v>
                </c:pt>
                <c:pt idx="1416">
                  <c:v>14.944000000000001</c:v>
                </c:pt>
                <c:pt idx="1417">
                  <c:v>14.95</c:v>
                </c:pt>
                <c:pt idx="1418">
                  <c:v>14.952999999999999</c:v>
                </c:pt>
                <c:pt idx="1419">
                  <c:v>14.978</c:v>
                </c:pt>
                <c:pt idx="1420">
                  <c:v>14.993</c:v>
                </c:pt>
                <c:pt idx="1421">
                  <c:v>15.004</c:v>
                </c:pt>
                <c:pt idx="1422">
                  <c:v>15.003</c:v>
                </c:pt>
                <c:pt idx="1423">
                  <c:v>14.955</c:v>
                </c:pt>
                <c:pt idx="1424">
                  <c:v>14.939</c:v>
                </c:pt>
                <c:pt idx="1425">
                  <c:v>14.91</c:v>
                </c:pt>
                <c:pt idx="1426">
                  <c:v>14.878</c:v>
                </c:pt>
                <c:pt idx="1427">
                  <c:v>14.872</c:v>
                </c:pt>
                <c:pt idx="1428">
                  <c:v>14.869</c:v>
                </c:pt>
                <c:pt idx="1429">
                  <c:v>14.863</c:v>
                </c:pt>
                <c:pt idx="1430">
                  <c:v>14.795999999999999</c:v>
                </c:pt>
                <c:pt idx="1431">
                  <c:v>14.763</c:v>
                </c:pt>
                <c:pt idx="1432">
                  <c:v>14.72</c:v>
                </c:pt>
                <c:pt idx="1433">
                  <c:v>14.67</c:v>
                </c:pt>
                <c:pt idx="1434">
                  <c:v>14.651</c:v>
                </c:pt>
                <c:pt idx="1435">
                  <c:v>14.645</c:v>
                </c:pt>
                <c:pt idx="1436">
                  <c:v>14.631</c:v>
                </c:pt>
                <c:pt idx="1437">
                  <c:v>14.573</c:v>
                </c:pt>
                <c:pt idx="1438">
                  <c:v>14.551</c:v>
                </c:pt>
                <c:pt idx="1439">
                  <c:v>14.512</c:v>
                </c:pt>
                <c:pt idx="1440">
                  <c:v>14.477</c:v>
                </c:pt>
                <c:pt idx="1441">
                  <c:v>14.449</c:v>
                </c:pt>
                <c:pt idx="1442">
                  <c:v>14.445</c:v>
                </c:pt>
                <c:pt idx="1443">
                  <c:v>14.439</c:v>
                </c:pt>
                <c:pt idx="1444">
                  <c:v>14.441000000000001</c:v>
                </c:pt>
                <c:pt idx="1445">
                  <c:v>14.419</c:v>
                </c:pt>
                <c:pt idx="1446">
                  <c:v>14.375999999999999</c:v>
                </c:pt>
                <c:pt idx="1447">
                  <c:v>14.336</c:v>
                </c:pt>
                <c:pt idx="1448">
                  <c:v>14.31</c:v>
                </c:pt>
                <c:pt idx="1449">
                  <c:v>14.257</c:v>
                </c:pt>
                <c:pt idx="1450">
                  <c:v>14.154</c:v>
                </c:pt>
                <c:pt idx="1451">
                  <c:v>14.129</c:v>
                </c:pt>
                <c:pt idx="1452">
                  <c:v>14.215999999999999</c:v>
                </c:pt>
                <c:pt idx="1453">
                  <c:v>14.218</c:v>
                </c:pt>
                <c:pt idx="1454">
                  <c:v>14.259</c:v>
                </c:pt>
                <c:pt idx="1455">
                  <c:v>14.352</c:v>
                </c:pt>
                <c:pt idx="1456">
                  <c:v>14.374000000000001</c:v>
                </c:pt>
                <c:pt idx="1457">
                  <c:v>14.432</c:v>
                </c:pt>
                <c:pt idx="1458">
                  <c:v>14.509</c:v>
                </c:pt>
                <c:pt idx="1459">
                  <c:v>14.545999999999999</c:v>
                </c:pt>
                <c:pt idx="1460">
                  <c:v>14.571</c:v>
                </c:pt>
                <c:pt idx="1461">
                  <c:v>14.576000000000001</c:v>
                </c:pt>
                <c:pt idx="1462">
                  <c:v>14.606999999999999</c:v>
                </c:pt>
                <c:pt idx="1463">
                  <c:v>14.616</c:v>
                </c:pt>
                <c:pt idx="1464">
                  <c:v>14.618</c:v>
                </c:pt>
                <c:pt idx="1465">
                  <c:v>14.62</c:v>
                </c:pt>
                <c:pt idx="1466">
                  <c:v>14.632999999999999</c:v>
                </c:pt>
                <c:pt idx="1467">
                  <c:v>14.637</c:v>
                </c:pt>
                <c:pt idx="1468">
                  <c:v>14.632999999999999</c:v>
                </c:pt>
                <c:pt idx="1469">
                  <c:v>14.629</c:v>
                </c:pt>
                <c:pt idx="1470">
                  <c:v>14.622999999999999</c:v>
                </c:pt>
                <c:pt idx="1471">
                  <c:v>14.568</c:v>
                </c:pt>
                <c:pt idx="1472">
                  <c:v>14.528</c:v>
                </c:pt>
                <c:pt idx="1473">
                  <c:v>14.516999999999999</c:v>
                </c:pt>
                <c:pt idx="1474">
                  <c:v>14.483000000000001</c:v>
                </c:pt>
                <c:pt idx="1475">
                  <c:v>14.467000000000001</c:v>
                </c:pt>
                <c:pt idx="1476">
                  <c:v>14.459</c:v>
                </c:pt>
                <c:pt idx="1477">
                  <c:v>14.446999999999999</c:v>
                </c:pt>
                <c:pt idx="1478">
                  <c:v>14.438000000000001</c:v>
                </c:pt>
                <c:pt idx="1479">
                  <c:v>14.41</c:v>
                </c:pt>
                <c:pt idx="1480">
                  <c:v>14.372999999999999</c:v>
                </c:pt>
                <c:pt idx="1481">
                  <c:v>14.355</c:v>
                </c:pt>
                <c:pt idx="1482">
                  <c:v>14.346</c:v>
                </c:pt>
                <c:pt idx="1483">
                  <c:v>14.329000000000001</c:v>
                </c:pt>
                <c:pt idx="1484">
                  <c:v>14.307</c:v>
                </c:pt>
                <c:pt idx="1485">
                  <c:v>14.28</c:v>
                </c:pt>
                <c:pt idx="1486">
                  <c:v>14.238</c:v>
                </c:pt>
                <c:pt idx="1487">
                  <c:v>14.125</c:v>
                </c:pt>
                <c:pt idx="1488">
                  <c:v>14.096</c:v>
                </c:pt>
                <c:pt idx="1489">
                  <c:v>14.082000000000001</c:v>
                </c:pt>
                <c:pt idx="1490">
                  <c:v>14.045</c:v>
                </c:pt>
                <c:pt idx="1491">
                  <c:v>13.946</c:v>
                </c:pt>
                <c:pt idx="1492">
                  <c:v>13.882999999999999</c:v>
                </c:pt>
                <c:pt idx="1493">
                  <c:v>13.904</c:v>
                </c:pt>
                <c:pt idx="1494">
                  <c:v>14.003</c:v>
                </c:pt>
                <c:pt idx="1495">
                  <c:v>14.019</c:v>
                </c:pt>
                <c:pt idx="1496">
                  <c:v>14.028</c:v>
                </c:pt>
                <c:pt idx="1497">
                  <c:v>14.048999999999999</c:v>
                </c:pt>
                <c:pt idx="1498">
                  <c:v>14.173999999999999</c:v>
                </c:pt>
                <c:pt idx="1499">
                  <c:v>14.217000000000001</c:v>
                </c:pt>
                <c:pt idx="1500">
                  <c:v>14.141999999999999</c:v>
                </c:pt>
                <c:pt idx="1501">
                  <c:v>13.897</c:v>
                </c:pt>
                <c:pt idx="1502">
                  <c:v>13.887</c:v>
                </c:pt>
                <c:pt idx="1503">
                  <c:v>13.881</c:v>
                </c:pt>
                <c:pt idx="1504">
                  <c:v>13.595000000000001</c:v>
                </c:pt>
                <c:pt idx="1505">
                  <c:v>13.472</c:v>
                </c:pt>
                <c:pt idx="1506">
                  <c:v>13.47</c:v>
                </c:pt>
                <c:pt idx="1507">
                  <c:v>13.446999999999999</c:v>
                </c:pt>
                <c:pt idx="1508">
                  <c:v>13.493</c:v>
                </c:pt>
                <c:pt idx="1509">
                  <c:v>13.497</c:v>
                </c:pt>
                <c:pt idx="1510">
                  <c:v>13.509</c:v>
                </c:pt>
                <c:pt idx="1511">
                  <c:v>13.802</c:v>
                </c:pt>
                <c:pt idx="1512">
                  <c:v>13.949</c:v>
                </c:pt>
                <c:pt idx="1513">
                  <c:v>14.11</c:v>
                </c:pt>
                <c:pt idx="1514">
                  <c:v>14.307</c:v>
                </c:pt>
                <c:pt idx="1515">
                  <c:v>14.351000000000001</c:v>
                </c:pt>
                <c:pt idx="1516">
                  <c:v>14.361000000000001</c:v>
                </c:pt>
                <c:pt idx="1517">
                  <c:v>14.494</c:v>
                </c:pt>
                <c:pt idx="1518">
                  <c:v>14.537000000000001</c:v>
                </c:pt>
                <c:pt idx="1519">
                  <c:v>14.558</c:v>
                </c:pt>
                <c:pt idx="1520">
                  <c:v>14.582000000000001</c:v>
                </c:pt>
                <c:pt idx="1521">
                  <c:v>14.592000000000001</c:v>
                </c:pt>
                <c:pt idx="1522">
                  <c:v>14.595000000000001</c:v>
                </c:pt>
                <c:pt idx="1523">
                  <c:v>14.602</c:v>
                </c:pt>
                <c:pt idx="1524">
                  <c:v>14.628</c:v>
                </c:pt>
                <c:pt idx="1525">
                  <c:v>14.634</c:v>
                </c:pt>
                <c:pt idx="1526">
                  <c:v>14.663</c:v>
                </c:pt>
                <c:pt idx="1527">
                  <c:v>14.686999999999999</c:v>
                </c:pt>
                <c:pt idx="1528">
                  <c:v>14.705</c:v>
                </c:pt>
                <c:pt idx="1529">
                  <c:v>14.712999999999999</c:v>
                </c:pt>
                <c:pt idx="1530">
                  <c:v>14.721</c:v>
                </c:pt>
                <c:pt idx="1531">
                  <c:v>14.744999999999999</c:v>
                </c:pt>
                <c:pt idx="1532">
                  <c:v>14.813000000000001</c:v>
                </c:pt>
                <c:pt idx="1533">
                  <c:v>14.837</c:v>
                </c:pt>
                <c:pt idx="1534">
                  <c:v>14.832000000000001</c:v>
                </c:pt>
                <c:pt idx="1535">
                  <c:v>14.832000000000001</c:v>
                </c:pt>
                <c:pt idx="1536">
                  <c:v>14.821999999999999</c:v>
                </c:pt>
                <c:pt idx="1537">
                  <c:v>14.803000000000001</c:v>
                </c:pt>
                <c:pt idx="1538">
                  <c:v>14.792999999999999</c:v>
                </c:pt>
                <c:pt idx="1539">
                  <c:v>14.782999999999999</c:v>
                </c:pt>
                <c:pt idx="1540">
                  <c:v>14.778</c:v>
                </c:pt>
                <c:pt idx="1541">
                  <c:v>14.734999999999999</c:v>
                </c:pt>
                <c:pt idx="1542">
                  <c:v>14.731999999999999</c:v>
                </c:pt>
                <c:pt idx="1543">
                  <c:v>14.723000000000001</c:v>
                </c:pt>
                <c:pt idx="1544">
                  <c:v>14.733000000000001</c:v>
                </c:pt>
                <c:pt idx="1545">
                  <c:v>14.733000000000001</c:v>
                </c:pt>
                <c:pt idx="1546">
                  <c:v>14.73</c:v>
                </c:pt>
                <c:pt idx="1547">
                  <c:v>14.72</c:v>
                </c:pt>
                <c:pt idx="1548">
                  <c:v>14.686</c:v>
                </c:pt>
                <c:pt idx="1549">
                  <c:v>14.682</c:v>
                </c:pt>
                <c:pt idx="1550">
                  <c:v>14.696</c:v>
                </c:pt>
                <c:pt idx="1551">
                  <c:v>14.699</c:v>
                </c:pt>
                <c:pt idx="1552">
                  <c:v>14.718</c:v>
                </c:pt>
                <c:pt idx="1553">
                  <c:v>14.727</c:v>
                </c:pt>
                <c:pt idx="1554">
                  <c:v>14.736000000000001</c:v>
                </c:pt>
                <c:pt idx="1555">
                  <c:v>14.734</c:v>
                </c:pt>
                <c:pt idx="1556">
                  <c:v>14.733000000000001</c:v>
                </c:pt>
                <c:pt idx="1557">
                  <c:v>14.73</c:v>
                </c:pt>
                <c:pt idx="1558">
                  <c:v>14.726000000000001</c:v>
                </c:pt>
                <c:pt idx="1559">
                  <c:v>14.723000000000001</c:v>
                </c:pt>
                <c:pt idx="1560">
                  <c:v>14.739000000000001</c:v>
                </c:pt>
                <c:pt idx="1561">
                  <c:v>14.741</c:v>
                </c:pt>
                <c:pt idx="1562">
                  <c:v>14.742000000000001</c:v>
                </c:pt>
                <c:pt idx="1563">
                  <c:v>14.744999999999999</c:v>
                </c:pt>
                <c:pt idx="1564">
                  <c:v>14.749000000000001</c:v>
                </c:pt>
                <c:pt idx="1565">
                  <c:v>14.757999999999999</c:v>
                </c:pt>
                <c:pt idx="1566">
                  <c:v>14.769</c:v>
                </c:pt>
                <c:pt idx="1567">
                  <c:v>14.773999999999999</c:v>
                </c:pt>
                <c:pt idx="1568">
                  <c:v>14.778</c:v>
                </c:pt>
                <c:pt idx="1569">
                  <c:v>14.791</c:v>
                </c:pt>
                <c:pt idx="1570">
                  <c:v>14.791</c:v>
                </c:pt>
                <c:pt idx="1571">
                  <c:v>14.788</c:v>
                </c:pt>
                <c:pt idx="1572">
                  <c:v>14.789</c:v>
                </c:pt>
                <c:pt idx="1573">
                  <c:v>14.787000000000001</c:v>
                </c:pt>
                <c:pt idx="1574">
                  <c:v>14.791</c:v>
                </c:pt>
                <c:pt idx="1575">
                  <c:v>14.778</c:v>
                </c:pt>
                <c:pt idx="1576">
                  <c:v>14.787000000000001</c:v>
                </c:pt>
                <c:pt idx="1577">
                  <c:v>14.808</c:v>
                </c:pt>
                <c:pt idx="1578">
                  <c:v>14.808999999999999</c:v>
                </c:pt>
                <c:pt idx="1579">
                  <c:v>14.808999999999999</c:v>
                </c:pt>
                <c:pt idx="1580">
                  <c:v>14.808999999999999</c:v>
                </c:pt>
                <c:pt idx="1581">
                  <c:v>14.787000000000001</c:v>
                </c:pt>
                <c:pt idx="1582">
                  <c:v>14.772</c:v>
                </c:pt>
                <c:pt idx="1583">
                  <c:v>14.775</c:v>
                </c:pt>
                <c:pt idx="1584">
                  <c:v>14.794</c:v>
                </c:pt>
                <c:pt idx="1585">
                  <c:v>14.837</c:v>
                </c:pt>
                <c:pt idx="1586">
                  <c:v>14.893000000000001</c:v>
                </c:pt>
                <c:pt idx="1587">
                  <c:v>14.898999999999999</c:v>
                </c:pt>
                <c:pt idx="1588">
                  <c:v>14.903</c:v>
                </c:pt>
                <c:pt idx="1589">
                  <c:v>14.91</c:v>
                </c:pt>
                <c:pt idx="1590">
                  <c:v>14.901999999999999</c:v>
                </c:pt>
                <c:pt idx="1591">
                  <c:v>14.896000000000001</c:v>
                </c:pt>
                <c:pt idx="1592">
                  <c:v>14.872999999999999</c:v>
                </c:pt>
                <c:pt idx="1593">
                  <c:v>14.874000000000001</c:v>
                </c:pt>
                <c:pt idx="1594">
                  <c:v>14.865</c:v>
                </c:pt>
                <c:pt idx="1595">
                  <c:v>14.86</c:v>
                </c:pt>
                <c:pt idx="1596">
                  <c:v>14.853</c:v>
                </c:pt>
                <c:pt idx="1597">
                  <c:v>14.847</c:v>
                </c:pt>
                <c:pt idx="1598">
                  <c:v>14.832000000000001</c:v>
                </c:pt>
                <c:pt idx="1599">
                  <c:v>14.826000000000001</c:v>
                </c:pt>
                <c:pt idx="1600">
                  <c:v>14.831</c:v>
                </c:pt>
                <c:pt idx="1601">
                  <c:v>14.843999999999999</c:v>
                </c:pt>
                <c:pt idx="1602">
                  <c:v>14.85</c:v>
                </c:pt>
                <c:pt idx="1603">
                  <c:v>14.882999999999999</c:v>
                </c:pt>
                <c:pt idx="1604">
                  <c:v>14.885999999999999</c:v>
                </c:pt>
                <c:pt idx="1605">
                  <c:v>14.89</c:v>
                </c:pt>
                <c:pt idx="1606">
                  <c:v>14.917</c:v>
                </c:pt>
                <c:pt idx="1607">
                  <c:v>14.925000000000001</c:v>
                </c:pt>
                <c:pt idx="1608">
                  <c:v>14.928000000000001</c:v>
                </c:pt>
                <c:pt idx="1609">
                  <c:v>14.932</c:v>
                </c:pt>
                <c:pt idx="1610">
                  <c:v>14.933999999999999</c:v>
                </c:pt>
                <c:pt idx="1611">
                  <c:v>14.933999999999999</c:v>
                </c:pt>
                <c:pt idx="1612">
                  <c:v>14.928000000000001</c:v>
                </c:pt>
                <c:pt idx="1613">
                  <c:v>14.911</c:v>
                </c:pt>
                <c:pt idx="1614">
                  <c:v>14.896000000000001</c:v>
                </c:pt>
                <c:pt idx="1615">
                  <c:v>14.837</c:v>
                </c:pt>
                <c:pt idx="1616">
                  <c:v>14.832000000000001</c:v>
                </c:pt>
                <c:pt idx="1617">
                  <c:v>14.778</c:v>
                </c:pt>
                <c:pt idx="1618">
                  <c:v>14.736000000000001</c:v>
                </c:pt>
                <c:pt idx="1619">
                  <c:v>14.657</c:v>
                </c:pt>
                <c:pt idx="1620">
                  <c:v>14.632</c:v>
                </c:pt>
                <c:pt idx="1621">
                  <c:v>14.622999999999999</c:v>
                </c:pt>
                <c:pt idx="1622">
                  <c:v>14.58</c:v>
                </c:pt>
                <c:pt idx="1623">
                  <c:v>14.44</c:v>
                </c:pt>
                <c:pt idx="1624">
                  <c:v>14.353</c:v>
                </c:pt>
                <c:pt idx="1625">
                  <c:v>14.285</c:v>
                </c:pt>
                <c:pt idx="1626">
                  <c:v>14.292</c:v>
                </c:pt>
                <c:pt idx="1627">
                  <c:v>14.311</c:v>
                </c:pt>
                <c:pt idx="1628">
                  <c:v>14.381</c:v>
                </c:pt>
                <c:pt idx="1629">
                  <c:v>14.404</c:v>
                </c:pt>
                <c:pt idx="1630">
                  <c:v>14.423</c:v>
                </c:pt>
                <c:pt idx="1631">
                  <c:v>14.422000000000001</c:v>
                </c:pt>
                <c:pt idx="1632">
                  <c:v>14.423</c:v>
                </c:pt>
                <c:pt idx="1633">
                  <c:v>14.39</c:v>
                </c:pt>
                <c:pt idx="1634">
                  <c:v>14.287000000000001</c:v>
                </c:pt>
                <c:pt idx="1635">
                  <c:v>14.244</c:v>
                </c:pt>
                <c:pt idx="1636">
                  <c:v>14.231</c:v>
                </c:pt>
                <c:pt idx="1637">
                  <c:v>14.223000000000001</c:v>
                </c:pt>
                <c:pt idx="1638">
                  <c:v>14.198</c:v>
                </c:pt>
                <c:pt idx="1639">
                  <c:v>14.199</c:v>
                </c:pt>
                <c:pt idx="1640">
                  <c:v>14.276999999999999</c:v>
                </c:pt>
                <c:pt idx="1641">
                  <c:v>14.436</c:v>
                </c:pt>
                <c:pt idx="1642">
                  <c:v>14.444000000000001</c:v>
                </c:pt>
                <c:pt idx="1643">
                  <c:v>14.46</c:v>
                </c:pt>
                <c:pt idx="1644">
                  <c:v>14.544</c:v>
                </c:pt>
                <c:pt idx="1645">
                  <c:v>14.567</c:v>
                </c:pt>
                <c:pt idx="1646">
                  <c:v>14.552</c:v>
                </c:pt>
                <c:pt idx="1647">
                  <c:v>14.541</c:v>
                </c:pt>
                <c:pt idx="1648">
                  <c:v>14.518000000000001</c:v>
                </c:pt>
                <c:pt idx="1649">
                  <c:v>14.484</c:v>
                </c:pt>
                <c:pt idx="1650">
                  <c:v>14.409000000000001</c:v>
                </c:pt>
                <c:pt idx="1651">
                  <c:v>14.359</c:v>
                </c:pt>
                <c:pt idx="1652">
                  <c:v>14.35</c:v>
                </c:pt>
                <c:pt idx="1653">
                  <c:v>14.335000000000001</c:v>
                </c:pt>
                <c:pt idx="1654">
                  <c:v>14.319000000000001</c:v>
                </c:pt>
                <c:pt idx="1655">
                  <c:v>14.298</c:v>
                </c:pt>
                <c:pt idx="1656">
                  <c:v>14.257999999999999</c:v>
                </c:pt>
                <c:pt idx="1657">
                  <c:v>14.157</c:v>
                </c:pt>
                <c:pt idx="1658">
                  <c:v>14.151999999999999</c:v>
                </c:pt>
                <c:pt idx="1659">
                  <c:v>14.15</c:v>
                </c:pt>
                <c:pt idx="1660">
                  <c:v>14.145</c:v>
                </c:pt>
                <c:pt idx="1661">
                  <c:v>14.063000000000001</c:v>
                </c:pt>
                <c:pt idx="1662">
                  <c:v>14.042</c:v>
                </c:pt>
                <c:pt idx="1663">
                  <c:v>14.042</c:v>
                </c:pt>
                <c:pt idx="1664">
                  <c:v>14.041</c:v>
                </c:pt>
                <c:pt idx="1665">
                  <c:v>14.045999999999999</c:v>
                </c:pt>
                <c:pt idx="1666">
                  <c:v>14.05</c:v>
                </c:pt>
                <c:pt idx="1667">
                  <c:v>14.045</c:v>
                </c:pt>
                <c:pt idx="1668">
                  <c:v>14.08</c:v>
                </c:pt>
                <c:pt idx="1669">
                  <c:v>14.093</c:v>
                </c:pt>
                <c:pt idx="1670">
                  <c:v>14.089</c:v>
                </c:pt>
                <c:pt idx="1671">
                  <c:v>14.037000000000001</c:v>
                </c:pt>
                <c:pt idx="1672">
                  <c:v>13.997</c:v>
                </c:pt>
                <c:pt idx="1673">
                  <c:v>13.946999999999999</c:v>
                </c:pt>
                <c:pt idx="1674">
                  <c:v>13.877000000000001</c:v>
                </c:pt>
                <c:pt idx="1675">
                  <c:v>13.882999999999999</c:v>
                </c:pt>
                <c:pt idx="1676">
                  <c:v>13.88</c:v>
                </c:pt>
                <c:pt idx="1677">
                  <c:v>13.879</c:v>
                </c:pt>
                <c:pt idx="1678">
                  <c:v>13.875999999999999</c:v>
                </c:pt>
                <c:pt idx="1679">
                  <c:v>13.785</c:v>
                </c:pt>
                <c:pt idx="1680">
                  <c:v>13.763999999999999</c:v>
                </c:pt>
                <c:pt idx="1681">
                  <c:v>13.742000000000001</c:v>
                </c:pt>
                <c:pt idx="1682">
                  <c:v>13.833</c:v>
                </c:pt>
                <c:pt idx="1683">
                  <c:v>13.858000000000001</c:v>
                </c:pt>
                <c:pt idx="1684">
                  <c:v>13.977</c:v>
                </c:pt>
                <c:pt idx="1685">
                  <c:v>14.004</c:v>
                </c:pt>
                <c:pt idx="1686">
                  <c:v>14.007</c:v>
                </c:pt>
                <c:pt idx="1687">
                  <c:v>13.771000000000001</c:v>
                </c:pt>
                <c:pt idx="1688">
                  <c:v>13.673</c:v>
                </c:pt>
                <c:pt idx="1689">
                  <c:v>13.478999999999999</c:v>
                </c:pt>
                <c:pt idx="1690">
                  <c:v>13.318</c:v>
                </c:pt>
                <c:pt idx="1691">
                  <c:v>13.234</c:v>
                </c:pt>
                <c:pt idx="1692">
                  <c:v>13.18</c:v>
                </c:pt>
                <c:pt idx="1693">
                  <c:v>13.006</c:v>
                </c:pt>
                <c:pt idx="1694">
                  <c:v>13.066000000000001</c:v>
                </c:pt>
                <c:pt idx="1695">
                  <c:v>12.999000000000001</c:v>
                </c:pt>
                <c:pt idx="1696">
                  <c:v>13.13</c:v>
                </c:pt>
                <c:pt idx="1697">
                  <c:v>13.156000000000001</c:v>
                </c:pt>
                <c:pt idx="1698">
                  <c:v>13.116</c:v>
                </c:pt>
                <c:pt idx="1699">
                  <c:v>13.129</c:v>
                </c:pt>
                <c:pt idx="1700">
                  <c:v>13.249000000000001</c:v>
                </c:pt>
                <c:pt idx="1701">
                  <c:v>13.247999999999999</c:v>
                </c:pt>
                <c:pt idx="1702">
                  <c:v>13.467000000000001</c:v>
                </c:pt>
                <c:pt idx="1703">
                  <c:v>13.535</c:v>
                </c:pt>
                <c:pt idx="1704">
                  <c:v>13.805999999999999</c:v>
                </c:pt>
                <c:pt idx="1705">
                  <c:v>13.775</c:v>
                </c:pt>
                <c:pt idx="1706">
                  <c:v>13.823</c:v>
                </c:pt>
                <c:pt idx="1707">
                  <c:v>13.818</c:v>
                </c:pt>
                <c:pt idx="1708">
                  <c:v>14.04</c:v>
                </c:pt>
                <c:pt idx="1709">
                  <c:v>14.098000000000001</c:v>
                </c:pt>
                <c:pt idx="1710">
                  <c:v>14.159000000000001</c:v>
                </c:pt>
                <c:pt idx="1711">
                  <c:v>14.257999999999999</c:v>
                </c:pt>
                <c:pt idx="1712">
                  <c:v>14.271000000000001</c:v>
                </c:pt>
                <c:pt idx="1713">
                  <c:v>14.281000000000001</c:v>
                </c:pt>
                <c:pt idx="1714">
                  <c:v>14.324</c:v>
                </c:pt>
                <c:pt idx="1715">
                  <c:v>14.347</c:v>
                </c:pt>
                <c:pt idx="1716">
                  <c:v>14.351000000000001</c:v>
                </c:pt>
                <c:pt idx="1717">
                  <c:v>14.358000000000001</c:v>
                </c:pt>
                <c:pt idx="1718">
                  <c:v>14.351000000000001</c:v>
                </c:pt>
                <c:pt idx="1719">
                  <c:v>14.35</c:v>
                </c:pt>
                <c:pt idx="1720">
                  <c:v>14.215999999999999</c:v>
                </c:pt>
                <c:pt idx="1721">
                  <c:v>14.193</c:v>
                </c:pt>
                <c:pt idx="1722">
                  <c:v>14.147</c:v>
                </c:pt>
                <c:pt idx="1723">
                  <c:v>14.163</c:v>
                </c:pt>
                <c:pt idx="1724">
                  <c:v>14.109</c:v>
                </c:pt>
                <c:pt idx="1725">
                  <c:v>14.163</c:v>
                </c:pt>
                <c:pt idx="1726">
                  <c:v>14.148</c:v>
                </c:pt>
                <c:pt idx="1727">
                  <c:v>14.257999999999999</c:v>
                </c:pt>
                <c:pt idx="1728">
                  <c:v>14.273999999999999</c:v>
                </c:pt>
                <c:pt idx="1729">
                  <c:v>14.321</c:v>
                </c:pt>
                <c:pt idx="1730">
                  <c:v>14.445</c:v>
                </c:pt>
                <c:pt idx="1731">
                  <c:v>14.486000000000001</c:v>
                </c:pt>
                <c:pt idx="1732">
                  <c:v>14.433</c:v>
                </c:pt>
                <c:pt idx="1733">
                  <c:v>14.319000000000001</c:v>
                </c:pt>
                <c:pt idx="1734">
                  <c:v>14.294</c:v>
                </c:pt>
                <c:pt idx="1735">
                  <c:v>14.272</c:v>
                </c:pt>
                <c:pt idx="1736">
                  <c:v>14.156000000000001</c:v>
                </c:pt>
                <c:pt idx="1737">
                  <c:v>14.108000000000001</c:v>
                </c:pt>
                <c:pt idx="1738">
                  <c:v>14.084</c:v>
                </c:pt>
                <c:pt idx="1739">
                  <c:v>14.083</c:v>
                </c:pt>
                <c:pt idx="1740">
                  <c:v>14.144</c:v>
                </c:pt>
                <c:pt idx="1741">
                  <c:v>14.223000000000001</c:v>
                </c:pt>
                <c:pt idx="1742">
                  <c:v>14.249000000000001</c:v>
                </c:pt>
                <c:pt idx="1743">
                  <c:v>14.316000000000001</c:v>
                </c:pt>
                <c:pt idx="1744">
                  <c:v>14.352</c:v>
                </c:pt>
                <c:pt idx="1745">
                  <c:v>14.329000000000001</c:v>
                </c:pt>
                <c:pt idx="1746">
                  <c:v>14.262</c:v>
                </c:pt>
                <c:pt idx="1747">
                  <c:v>14.041</c:v>
                </c:pt>
                <c:pt idx="1748">
                  <c:v>13.929</c:v>
                </c:pt>
                <c:pt idx="1749">
                  <c:v>13.853999999999999</c:v>
                </c:pt>
                <c:pt idx="1750">
                  <c:v>13.829000000000001</c:v>
                </c:pt>
                <c:pt idx="1751">
                  <c:v>13.842000000000001</c:v>
                </c:pt>
                <c:pt idx="1752">
                  <c:v>14.022</c:v>
                </c:pt>
                <c:pt idx="1753">
                  <c:v>14.036</c:v>
                </c:pt>
                <c:pt idx="1754">
                  <c:v>14.041</c:v>
                </c:pt>
                <c:pt idx="1755">
                  <c:v>13.976000000000001</c:v>
                </c:pt>
                <c:pt idx="1756">
                  <c:v>13.882999999999999</c:v>
                </c:pt>
                <c:pt idx="1757">
                  <c:v>13.842000000000001</c:v>
                </c:pt>
                <c:pt idx="1758">
                  <c:v>13.835000000000001</c:v>
                </c:pt>
                <c:pt idx="1759">
                  <c:v>13.827</c:v>
                </c:pt>
                <c:pt idx="1760">
                  <c:v>13.622999999999999</c:v>
                </c:pt>
                <c:pt idx="1761">
                  <c:v>13.528</c:v>
                </c:pt>
                <c:pt idx="1762">
                  <c:v>13.522</c:v>
                </c:pt>
                <c:pt idx="1763">
                  <c:v>13.632</c:v>
                </c:pt>
                <c:pt idx="1764">
                  <c:v>13.704000000000001</c:v>
                </c:pt>
                <c:pt idx="1765">
                  <c:v>13.718</c:v>
                </c:pt>
                <c:pt idx="1766">
                  <c:v>13.782</c:v>
                </c:pt>
                <c:pt idx="1767">
                  <c:v>13.845000000000001</c:v>
                </c:pt>
                <c:pt idx="1768">
                  <c:v>13.872</c:v>
                </c:pt>
                <c:pt idx="1769">
                  <c:v>13.88</c:v>
                </c:pt>
                <c:pt idx="1770">
                  <c:v>13.897</c:v>
                </c:pt>
                <c:pt idx="1771">
                  <c:v>13.917999999999999</c:v>
                </c:pt>
                <c:pt idx="1772">
                  <c:v>13.936</c:v>
                </c:pt>
                <c:pt idx="1773">
                  <c:v>14.023</c:v>
                </c:pt>
                <c:pt idx="1774">
                  <c:v>14.166</c:v>
                </c:pt>
                <c:pt idx="1775">
                  <c:v>14.191000000000001</c:v>
                </c:pt>
                <c:pt idx="1776">
                  <c:v>14.192</c:v>
                </c:pt>
                <c:pt idx="1777">
                  <c:v>14.22</c:v>
                </c:pt>
                <c:pt idx="1778">
                  <c:v>14.23</c:v>
                </c:pt>
                <c:pt idx="1779">
                  <c:v>14.233000000000001</c:v>
                </c:pt>
                <c:pt idx="1780">
                  <c:v>14.231999999999999</c:v>
                </c:pt>
                <c:pt idx="1781">
                  <c:v>14.236000000000001</c:v>
                </c:pt>
                <c:pt idx="1782">
                  <c:v>14.257</c:v>
                </c:pt>
                <c:pt idx="1783">
                  <c:v>14.27</c:v>
                </c:pt>
                <c:pt idx="1784">
                  <c:v>14.266</c:v>
                </c:pt>
                <c:pt idx="1785">
                  <c:v>14.217000000000001</c:v>
                </c:pt>
                <c:pt idx="1786">
                  <c:v>14.157999999999999</c:v>
                </c:pt>
                <c:pt idx="1787">
                  <c:v>14.135</c:v>
                </c:pt>
                <c:pt idx="1788">
                  <c:v>14.125</c:v>
                </c:pt>
                <c:pt idx="1789">
                  <c:v>14.125999999999999</c:v>
                </c:pt>
                <c:pt idx="1790">
                  <c:v>14.127000000000001</c:v>
                </c:pt>
                <c:pt idx="1791">
                  <c:v>14.12</c:v>
                </c:pt>
                <c:pt idx="1792">
                  <c:v>14.106</c:v>
                </c:pt>
                <c:pt idx="1793">
                  <c:v>14.010999999999999</c:v>
                </c:pt>
                <c:pt idx="1794">
                  <c:v>13.948</c:v>
                </c:pt>
                <c:pt idx="1795">
                  <c:v>13.917999999999999</c:v>
                </c:pt>
                <c:pt idx="1796">
                  <c:v>13.916</c:v>
                </c:pt>
                <c:pt idx="1797">
                  <c:v>13.914999999999999</c:v>
                </c:pt>
                <c:pt idx="1798">
                  <c:v>13.926</c:v>
                </c:pt>
                <c:pt idx="1799">
                  <c:v>13.973000000000001</c:v>
                </c:pt>
                <c:pt idx="1800">
                  <c:v>13.994</c:v>
                </c:pt>
                <c:pt idx="1801">
                  <c:v>14.007999999999999</c:v>
                </c:pt>
                <c:pt idx="1802">
                  <c:v>14.010999999999999</c:v>
                </c:pt>
                <c:pt idx="1803">
                  <c:v>13.983000000000001</c:v>
                </c:pt>
                <c:pt idx="1804">
                  <c:v>13.958</c:v>
                </c:pt>
                <c:pt idx="1805">
                  <c:v>13.914</c:v>
                </c:pt>
                <c:pt idx="1806">
                  <c:v>13.808</c:v>
                </c:pt>
                <c:pt idx="1807">
                  <c:v>13.768000000000001</c:v>
                </c:pt>
                <c:pt idx="1808">
                  <c:v>13.728999999999999</c:v>
                </c:pt>
                <c:pt idx="1809">
                  <c:v>13.714</c:v>
                </c:pt>
                <c:pt idx="1810">
                  <c:v>13.725</c:v>
                </c:pt>
                <c:pt idx="1811">
                  <c:v>13.818</c:v>
                </c:pt>
                <c:pt idx="1812">
                  <c:v>13.996</c:v>
                </c:pt>
                <c:pt idx="1813">
                  <c:v>14.035</c:v>
                </c:pt>
                <c:pt idx="1814">
                  <c:v>14.067</c:v>
                </c:pt>
                <c:pt idx="1815">
                  <c:v>14.231999999999999</c:v>
                </c:pt>
                <c:pt idx="1816">
                  <c:v>14.327999999999999</c:v>
                </c:pt>
                <c:pt idx="1817">
                  <c:v>14.374000000000001</c:v>
                </c:pt>
                <c:pt idx="1818">
                  <c:v>14.377000000000001</c:v>
                </c:pt>
                <c:pt idx="1819">
                  <c:v>14.378</c:v>
                </c:pt>
                <c:pt idx="1820">
                  <c:v>14.375999999999999</c:v>
                </c:pt>
                <c:pt idx="1821">
                  <c:v>14.35</c:v>
                </c:pt>
                <c:pt idx="1822">
                  <c:v>14.343</c:v>
                </c:pt>
                <c:pt idx="1823">
                  <c:v>14.34</c:v>
                </c:pt>
                <c:pt idx="1824">
                  <c:v>14.346</c:v>
                </c:pt>
                <c:pt idx="1825">
                  <c:v>14.353</c:v>
                </c:pt>
                <c:pt idx="1826">
                  <c:v>14.366</c:v>
                </c:pt>
                <c:pt idx="1827">
                  <c:v>14.384</c:v>
                </c:pt>
                <c:pt idx="1828">
                  <c:v>14.4</c:v>
                </c:pt>
                <c:pt idx="1829">
                  <c:v>14.42</c:v>
                </c:pt>
                <c:pt idx="1830">
                  <c:v>14.385</c:v>
                </c:pt>
                <c:pt idx="1831">
                  <c:v>14.364000000000001</c:v>
                </c:pt>
                <c:pt idx="1832">
                  <c:v>14.363</c:v>
                </c:pt>
                <c:pt idx="1833">
                  <c:v>14.365</c:v>
                </c:pt>
                <c:pt idx="1834">
                  <c:v>14.387</c:v>
                </c:pt>
                <c:pt idx="1835">
                  <c:v>14.397</c:v>
                </c:pt>
                <c:pt idx="1836">
                  <c:v>14.394</c:v>
                </c:pt>
                <c:pt idx="1837">
                  <c:v>14.391999999999999</c:v>
                </c:pt>
                <c:pt idx="1838">
                  <c:v>14.385999999999999</c:v>
                </c:pt>
                <c:pt idx="1839">
                  <c:v>14.382999999999999</c:v>
                </c:pt>
                <c:pt idx="1840">
                  <c:v>14.356999999999999</c:v>
                </c:pt>
                <c:pt idx="1841">
                  <c:v>14.356</c:v>
                </c:pt>
                <c:pt idx="1842">
                  <c:v>14.353</c:v>
                </c:pt>
                <c:pt idx="1843">
                  <c:v>14.345000000000001</c:v>
                </c:pt>
                <c:pt idx="1844">
                  <c:v>14.353</c:v>
                </c:pt>
                <c:pt idx="1845">
                  <c:v>14.364000000000001</c:v>
                </c:pt>
                <c:pt idx="1846">
                  <c:v>14.385</c:v>
                </c:pt>
                <c:pt idx="1847">
                  <c:v>14.391999999999999</c:v>
                </c:pt>
                <c:pt idx="1848">
                  <c:v>14.398999999999999</c:v>
                </c:pt>
                <c:pt idx="1849">
                  <c:v>14.398999999999999</c:v>
                </c:pt>
                <c:pt idx="1850">
                  <c:v>14.429</c:v>
                </c:pt>
                <c:pt idx="1851">
                  <c:v>14.438000000000001</c:v>
                </c:pt>
                <c:pt idx="1852">
                  <c:v>14.436999999999999</c:v>
                </c:pt>
                <c:pt idx="1853">
                  <c:v>14.448</c:v>
                </c:pt>
                <c:pt idx="1854">
                  <c:v>14.448</c:v>
                </c:pt>
                <c:pt idx="1855">
                  <c:v>14.449</c:v>
                </c:pt>
                <c:pt idx="1856">
                  <c:v>14.452</c:v>
                </c:pt>
                <c:pt idx="1857">
                  <c:v>14.478</c:v>
                </c:pt>
                <c:pt idx="1858">
                  <c:v>14.509</c:v>
                </c:pt>
                <c:pt idx="1859">
                  <c:v>14.509</c:v>
                </c:pt>
                <c:pt idx="1860">
                  <c:v>14.518000000000001</c:v>
                </c:pt>
                <c:pt idx="1861">
                  <c:v>14.525</c:v>
                </c:pt>
                <c:pt idx="1862">
                  <c:v>14.54</c:v>
                </c:pt>
                <c:pt idx="1863">
                  <c:v>14.54</c:v>
                </c:pt>
                <c:pt idx="1864">
                  <c:v>14.532999999999999</c:v>
                </c:pt>
                <c:pt idx="1865">
                  <c:v>14.513999999999999</c:v>
                </c:pt>
                <c:pt idx="1866">
                  <c:v>14.510999999999999</c:v>
                </c:pt>
                <c:pt idx="1867">
                  <c:v>14.507</c:v>
                </c:pt>
                <c:pt idx="1868">
                  <c:v>14.478999999999999</c:v>
                </c:pt>
                <c:pt idx="1869">
                  <c:v>14.465</c:v>
                </c:pt>
                <c:pt idx="1870">
                  <c:v>14.461</c:v>
                </c:pt>
                <c:pt idx="1871">
                  <c:v>14.468</c:v>
                </c:pt>
                <c:pt idx="1872">
                  <c:v>14.433999999999999</c:v>
                </c:pt>
                <c:pt idx="1873">
                  <c:v>14.404</c:v>
                </c:pt>
                <c:pt idx="1874">
                  <c:v>14.379</c:v>
                </c:pt>
                <c:pt idx="1875">
                  <c:v>14.382999999999999</c:v>
                </c:pt>
                <c:pt idx="1876">
                  <c:v>14.372999999999999</c:v>
                </c:pt>
                <c:pt idx="1877">
                  <c:v>14.364000000000001</c:v>
                </c:pt>
                <c:pt idx="1878">
                  <c:v>14.346</c:v>
                </c:pt>
                <c:pt idx="1879">
                  <c:v>14.358000000000001</c:v>
                </c:pt>
                <c:pt idx="1880">
                  <c:v>14.346</c:v>
                </c:pt>
                <c:pt idx="1881">
                  <c:v>14.327</c:v>
                </c:pt>
                <c:pt idx="1882">
                  <c:v>14.31</c:v>
                </c:pt>
                <c:pt idx="1883">
                  <c:v>14.329000000000001</c:v>
                </c:pt>
                <c:pt idx="1884">
                  <c:v>14.337999999999999</c:v>
                </c:pt>
                <c:pt idx="1885">
                  <c:v>14.335000000000001</c:v>
                </c:pt>
                <c:pt idx="1886">
                  <c:v>14.3</c:v>
                </c:pt>
                <c:pt idx="1887">
                  <c:v>14.276</c:v>
                </c:pt>
                <c:pt idx="1888">
                  <c:v>14.278</c:v>
                </c:pt>
                <c:pt idx="1889">
                  <c:v>14.278</c:v>
                </c:pt>
                <c:pt idx="1890">
                  <c:v>14.297000000000001</c:v>
                </c:pt>
                <c:pt idx="1891">
                  <c:v>14.302</c:v>
                </c:pt>
                <c:pt idx="1892">
                  <c:v>14.326000000000001</c:v>
                </c:pt>
                <c:pt idx="1893">
                  <c:v>14.324999999999999</c:v>
                </c:pt>
                <c:pt idx="1894">
                  <c:v>14.327</c:v>
                </c:pt>
                <c:pt idx="1895">
                  <c:v>14.363</c:v>
                </c:pt>
                <c:pt idx="1896">
                  <c:v>14.395</c:v>
                </c:pt>
                <c:pt idx="1897">
                  <c:v>14.393000000000001</c:v>
                </c:pt>
                <c:pt idx="1898">
                  <c:v>14.397</c:v>
                </c:pt>
                <c:pt idx="1899">
                  <c:v>14.411</c:v>
                </c:pt>
                <c:pt idx="1900">
                  <c:v>14.423</c:v>
                </c:pt>
                <c:pt idx="1901">
                  <c:v>14.41</c:v>
                </c:pt>
                <c:pt idx="1902">
                  <c:v>14.401</c:v>
                </c:pt>
                <c:pt idx="1903">
                  <c:v>14.393000000000001</c:v>
                </c:pt>
                <c:pt idx="1904">
                  <c:v>14.382</c:v>
                </c:pt>
                <c:pt idx="1905">
                  <c:v>14.381</c:v>
                </c:pt>
                <c:pt idx="1906">
                  <c:v>14.375999999999999</c:v>
                </c:pt>
                <c:pt idx="1907">
                  <c:v>14.391999999999999</c:v>
                </c:pt>
                <c:pt idx="1908">
                  <c:v>14.406000000000001</c:v>
                </c:pt>
                <c:pt idx="1909">
                  <c:v>14.41</c:v>
                </c:pt>
                <c:pt idx="1910">
                  <c:v>14.417999999999999</c:v>
                </c:pt>
                <c:pt idx="1911">
                  <c:v>14.411</c:v>
                </c:pt>
                <c:pt idx="1912">
                  <c:v>14.348000000000001</c:v>
                </c:pt>
                <c:pt idx="1913">
                  <c:v>14.333</c:v>
                </c:pt>
                <c:pt idx="1914">
                  <c:v>14.319000000000001</c:v>
                </c:pt>
                <c:pt idx="1915">
                  <c:v>14.254</c:v>
                </c:pt>
                <c:pt idx="1916">
                  <c:v>14.166</c:v>
                </c:pt>
                <c:pt idx="1917">
                  <c:v>14.159000000000001</c:v>
                </c:pt>
                <c:pt idx="1918">
                  <c:v>14.154</c:v>
                </c:pt>
                <c:pt idx="1919">
                  <c:v>14.079000000000001</c:v>
                </c:pt>
                <c:pt idx="1920">
                  <c:v>14.077999999999999</c:v>
                </c:pt>
                <c:pt idx="1921">
                  <c:v>14.045999999999999</c:v>
                </c:pt>
                <c:pt idx="1922">
                  <c:v>14.045</c:v>
                </c:pt>
                <c:pt idx="1923">
                  <c:v>14.047000000000001</c:v>
                </c:pt>
                <c:pt idx="1924">
                  <c:v>14.087</c:v>
                </c:pt>
                <c:pt idx="1925">
                  <c:v>14.135999999999999</c:v>
                </c:pt>
                <c:pt idx="1926">
                  <c:v>14.157</c:v>
                </c:pt>
                <c:pt idx="1927">
                  <c:v>14.129</c:v>
                </c:pt>
                <c:pt idx="1928">
                  <c:v>14.12</c:v>
                </c:pt>
                <c:pt idx="1929">
                  <c:v>14.105</c:v>
                </c:pt>
                <c:pt idx="1930">
                  <c:v>14.077</c:v>
                </c:pt>
                <c:pt idx="1931">
                  <c:v>14.044</c:v>
                </c:pt>
                <c:pt idx="1932">
                  <c:v>14.015000000000001</c:v>
                </c:pt>
                <c:pt idx="1933">
                  <c:v>13.983000000000001</c:v>
                </c:pt>
                <c:pt idx="1934">
                  <c:v>13.96</c:v>
                </c:pt>
                <c:pt idx="1935">
                  <c:v>13.981</c:v>
                </c:pt>
                <c:pt idx="1936">
                  <c:v>14.058999999999999</c:v>
                </c:pt>
                <c:pt idx="1937">
                  <c:v>14.066000000000001</c:v>
                </c:pt>
                <c:pt idx="1938">
                  <c:v>14.064</c:v>
                </c:pt>
                <c:pt idx="1939">
                  <c:v>14.038</c:v>
                </c:pt>
                <c:pt idx="1940">
                  <c:v>14.025</c:v>
                </c:pt>
                <c:pt idx="1941">
                  <c:v>14.016999999999999</c:v>
                </c:pt>
                <c:pt idx="1942">
                  <c:v>14.012</c:v>
                </c:pt>
                <c:pt idx="1943">
                  <c:v>14.023</c:v>
                </c:pt>
                <c:pt idx="1944">
                  <c:v>14.026</c:v>
                </c:pt>
                <c:pt idx="1945">
                  <c:v>14.028</c:v>
                </c:pt>
                <c:pt idx="1946">
                  <c:v>14.055</c:v>
                </c:pt>
                <c:pt idx="1947">
                  <c:v>14.063000000000001</c:v>
                </c:pt>
                <c:pt idx="1948">
                  <c:v>14.082000000000001</c:v>
                </c:pt>
                <c:pt idx="1949">
                  <c:v>14.083</c:v>
                </c:pt>
                <c:pt idx="1950">
                  <c:v>14.086</c:v>
                </c:pt>
                <c:pt idx="1951">
                  <c:v>14.134</c:v>
                </c:pt>
                <c:pt idx="1952">
                  <c:v>14.144</c:v>
                </c:pt>
                <c:pt idx="1953">
                  <c:v>14.166</c:v>
                </c:pt>
                <c:pt idx="1954">
                  <c:v>14.172000000000001</c:v>
                </c:pt>
                <c:pt idx="1955">
                  <c:v>14.176</c:v>
                </c:pt>
                <c:pt idx="1956">
                  <c:v>14.186</c:v>
                </c:pt>
                <c:pt idx="1957">
                  <c:v>14.194000000000001</c:v>
                </c:pt>
                <c:pt idx="1958">
                  <c:v>14.192</c:v>
                </c:pt>
                <c:pt idx="1959">
                  <c:v>14.169</c:v>
                </c:pt>
                <c:pt idx="1960">
                  <c:v>14.131</c:v>
                </c:pt>
                <c:pt idx="1961">
                  <c:v>14.09</c:v>
                </c:pt>
                <c:pt idx="1962">
                  <c:v>14.044</c:v>
                </c:pt>
                <c:pt idx="1963">
                  <c:v>13.988</c:v>
                </c:pt>
                <c:pt idx="1964">
                  <c:v>13.932</c:v>
                </c:pt>
                <c:pt idx="1965">
                  <c:v>13.726000000000001</c:v>
                </c:pt>
                <c:pt idx="1966">
                  <c:v>13.617000000000001</c:v>
                </c:pt>
                <c:pt idx="1967">
                  <c:v>13.545</c:v>
                </c:pt>
                <c:pt idx="1968">
                  <c:v>13.499000000000001</c:v>
                </c:pt>
                <c:pt idx="1969">
                  <c:v>13.488</c:v>
                </c:pt>
                <c:pt idx="1970">
                  <c:v>13.474</c:v>
                </c:pt>
                <c:pt idx="1971">
                  <c:v>13.432</c:v>
                </c:pt>
                <c:pt idx="1972">
                  <c:v>13.384</c:v>
                </c:pt>
                <c:pt idx="1973">
                  <c:v>13.378</c:v>
                </c:pt>
                <c:pt idx="1974">
                  <c:v>13.374000000000001</c:v>
                </c:pt>
                <c:pt idx="1975">
                  <c:v>13.326000000000001</c:v>
                </c:pt>
                <c:pt idx="1976">
                  <c:v>13.298</c:v>
                </c:pt>
                <c:pt idx="1977">
                  <c:v>13.294</c:v>
                </c:pt>
                <c:pt idx="1978">
                  <c:v>13.29</c:v>
                </c:pt>
                <c:pt idx="1979">
                  <c:v>13.276</c:v>
                </c:pt>
                <c:pt idx="1980">
                  <c:v>13.276</c:v>
                </c:pt>
                <c:pt idx="1981">
                  <c:v>13.275</c:v>
                </c:pt>
                <c:pt idx="1982">
                  <c:v>13.223000000000001</c:v>
                </c:pt>
                <c:pt idx="1983">
                  <c:v>13.163</c:v>
                </c:pt>
                <c:pt idx="1984">
                  <c:v>13.154999999999999</c:v>
                </c:pt>
                <c:pt idx="1985">
                  <c:v>13.141</c:v>
                </c:pt>
                <c:pt idx="1986">
                  <c:v>12.981999999999999</c:v>
                </c:pt>
                <c:pt idx="1987">
                  <c:v>12.837</c:v>
                </c:pt>
                <c:pt idx="1988">
                  <c:v>12.808999999999999</c:v>
                </c:pt>
                <c:pt idx="1989">
                  <c:v>12.795</c:v>
                </c:pt>
                <c:pt idx="1990">
                  <c:v>12.878</c:v>
                </c:pt>
                <c:pt idx="1991">
                  <c:v>13.02</c:v>
                </c:pt>
                <c:pt idx="1992">
                  <c:v>13.074</c:v>
                </c:pt>
                <c:pt idx="1993">
                  <c:v>13.106999999999999</c:v>
                </c:pt>
                <c:pt idx="1994">
                  <c:v>13.144</c:v>
                </c:pt>
                <c:pt idx="1995">
                  <c:v>13.13</c:v>
                </c:pt>
                <c:pt idx="1996">
                  <c:v>13.102</c:v>
                </c:pt>
                <c:pt idx="1997">
                  <c:v>13.065</c:v>
                </c:pt>
                <c:pt idx="1998">
                  <c:v>13.044</c:v>
                </c:pt>
                <c:pt idx="1999">
                  <c:v>13.057</c:v>
                </c:pt>
                <c:pt idx="2000">
                  <c:v>13.097</c:v>
                </c:pt>
                <c:pt idx="2001">
                  <c:v>13.148999999999999</c:v>
                </c:pt>
                <c:pt idx="2002">
                  <c:v>13.148</c:v>
                </c:pt>
                <c:pt idx="2003">
                  <c:v>13.125999999999999</c:v>
                </c:pt>
                <c:pt idx="2004">
                  <c:v>13.111000000000001</c:v>
                </c:pt>
                <c:pt idx="2005">
                  <c:v>13.086</c:v>
                </c:pt>
                <c:pt idx="2006">
                  <c:v>13.089</c:v>
                </c:pt>
                <c:pt idx="2007">
                  <c:v>13.112</c:v>
                </c:pt>
                <c:pt idx="2008">
                  <c:v>13.26</c:v>
                </c:pt>
                <c:pt idx="2009">
                  <c:v>13.327</c:v>
                </c:pt>
                <c:pt idx="2010">
                  <c:v>13.336</c:v>
                </c:pt>
                <c:pt idx="2011">
                  <c:v>13.23</c:v>
                </c:pt>
                <c:pt idx="2012">
                  <c:v>13.202999999999999</c:v>
                </c:pt>
                <c:pt idx="2013">
                  <c:v>13.1</c:v>
                </c:pt>
                <c:pt idx="2014">
                  <c:v>13.093999999999999</c:v>
                </c:pt>
                <c:pt idx="2015">
                  <c:v>13.06</c:v>
                </c:pt>
                <c:pt idx="2016">
                  <c:v>13.082000000000001</c:v>
                </c:pt>
                <c:pt idx="2017">
                  <c:v>13.089</c:v>
                </c:pt>
                <c:pt idx="2018">
                  <c:v>13.196999999999999</c:v>
                </c:pt>
                <c:pt idx="2019">
                  <c:v>13.262</c:v>
                </c:pt>
                <c:pt idx="2020">
                  <c:v>13.407999999999999</c:v>
                </c:pt>
                <c:pt idx="2021">
                  <c:v>13.313000000000001</c:v>
                </c:pt>
                <c:pt idx="2022">
                  <c:v>13.204000000000001</c:v>
                </c:pt>
                <c:pt idx="2023">
                  <c:v>13.186999999999999</c:v>
                </c:pt>
                <c:pt idx="2024">
                  <c:v>13.183999999999999</c:v>
                </c:pt>
                <c:pt idx="2025">
                  <c:v>13.256</c:v>
                </c:pt>
                <c:pt idx="2026">
                  <c:v>13.367000000000001</c:v>
                </c:pt>
                <c:pt idx="2027">
                  <c:v>13.414</c:v>
                </c:pt>
                <c:pt idx="2028">
                  <c:v>13.465999999999999</c:v>
                </c:pt>
                <c:pt idx="2029">
                  <c:v>13.590999999999999</c:v>
                </c:pt>
                <c:pt idx="2030">
                  <c:v>13.695</c:v>
                </c:pt>
                <c:pt idx="2031">
                  <c:v>13.747999999999999</c:v>
                </c:pt>
                <c:pt idx="2032">
                  <c:v>13.795</c:v>
                </c:pt>
                <c:pt idx="2033">
                  <c:v>13.827999999999999</c:v>
                </c:pt>
                <c:pt idx="2034">
                  <c:v>13.785</c:v>
                </c:pt>
                <c:pt idx="2035">
                  <c:v>13.721</c:v>
                </c:pt>
                <c:pt idx="2036">
                  <c:v>13.648999999999999</c:v>
                </c:pt>
                <c:pt idx="2037">
                  <c:v>13.635999999999999</c:v>
                </c:pt>
                <c:pt idx="2038">
                  <c:v>13.557</c:v>
                </c:pt>
                <c:pt idx="2039">
                  <c:v>13.574999999999999</c:v>
                </c:pt>
                <c:pt idx="2040">
                  <c:v>13.711</c:v>
                </c:pt>
                <c:pt idx="2041">
                  <c:v>13.781000000000001</c:v>
                </c:pt>
                <c:pt idx="2042">
                  <c:v>13.834</c:v>
                </c:pt>
                <c:pt idx="2043">
                  <c:v>13.856</c:v>
                </c:pt>
                <c:pt idx="2044">
                  <c:v>13.863</c:v>
                </c:pt>
                <c:pt idx="2045">
                  <c:v>13.865</c:v>
                </c:pt>
                <c:pt idx="2046">
                  <c:v>13.866</c:v>
                </c:pt>
                <c:pt idx="2047">
                  <c:v>13.861000000000001</c:v>
                </c:pt>
                <c:pt idx="2048">
                  <c:v>13.840999999999999</c:v>
                </c:pt>
                <c:pt idx="2049">
                  <c:v>13.811999999999999</c:v>
                </c:pt>
                <c:pt idx="2050">
                  <c:v>13.779</c:v>
                </c:pt>
                <c:pt idx="2051">
                  <c:v>13.739000000000001</c:v>
                </c:pt>
                <c:pt idx="2052">
                  <c:v>13.683</c:v>
                </c:pt>
                <c:pt idx="2053">
                  <c:v>13.618</c:v>
                </c:pt>
                <c:pt idx="2054">
                  <c:v>13.507</c:v>
                </c:pt>
                <c:pt idx="2055">
                  <c:v>13.454000000000001</c:v>
                </c:pt>
                <c:pt idx="2056">
                  <c:v>13.414</c:v>
                </c:pt>
                <c:pt idx="2057">
                  <c:v>13.457000000000001</c:v>
                </c:pt>
                <c:pt idx="2058">
                  <c:v>13.551</c:v>
                </c:pt>
                <c:pt idx="2059">
                  <c:v>13.675000000000001</c:v>
                </c:pt>
                <c:pt idx="2060">
                  <c:v>13.771000000000001</c:v>
                </c:pt>
                <c:pt idx="2061">
                  <c:v>13.866</c:v>
                </c:pt>
                <c:pt idx="2062">
                  <c:v>13.967000000000001</c:v>
                </c:pt>
                <c:pt idx="2063">
                  <c:v>14.013999999999999</c:v>
                </c:pt>
                <c:pt idx="2064">
                  <c:v>14.026</c:v>
                </c:pt>
                <c:pt idx="2065">
                  <c:v>14.013</c:v>
                </c:pt>
                <c:pt idx="2066">
                  <c:v>13.95</c:v>
                </c:pt>
                <c:pt idx="2067">
                  <c:v>13.875999999999999</c:v>
                </c:pt>
                <c:pt idx="2068">
                  <c:v>13.835000000000001</c:v>
                </c:pt>
                <c:pt idx="2069">
                  <c:v>13.805</c:v>
                </c:pt>
                <c:pt idx="2070">
                  <c:v>13.744</c:v>
                </c:pt>
                <c:pt idx="2071">
                  <c:v>13.685</c:v>
                </c:pt>
                <c:pt idx="2072">
                  <c:v>13.6</c:v>
                </c:pt>
                <c:pt idx="2073">
                  <c:v>13.452</c:v>
                </c:pt>
                <c:pt idx="2074">
                  <c:v>13.332000000000001</c:v>
                </c:pt>
                <c:pt idx="2075">
                  <c:v>13.311</c:v>
                </c:pt>
                <c:pt idx="2076">
                  <c:v>13.351000000000001</c:v>
                </c:pt>
                <c:pt idx="2077">
                  <c:v>13.45</c:v>
                </c:pt>
                <c:pt idx="2078">
                  <c:v>13.516999999999999</c:v>
                </c:pt>
                <c:pt idx="2079">
                  <c:v>13.525</c:v>
                </c:pt>
                <c:pt idx="2080">
                  <c:v>13.509</c:v>
                </c:pt>
                <c:pt idx="2081">
                  <c:v>13.507999999999999</c:v>
                </c:pt>
                <c:pt idx="2082">
                  <c:v>13.465</c:v>
                </c:pt>
                <c:pt idx="2083">
                  <c:v>13.464</c:v>
                </c:pt>
                <c:pt idx="2084">
                  <c:v>13.478</c:v>
                </c:pt>
                <c:pt idx="2085">
                  <c:v>13.51</c:v>
                </c:pt>
                <c:pt idx="2086">
                  <c:v>13.608000000000001</c:v>
                </c:pt>
                <c:pt idx="2087">
                  <c:v>13.73</c:v>
                </c:pt>
                <c:pt idx="2088">
                  <c:v>13.781000000000001</c:v>
                </c:pt>
                <c:pt idx="2089">
                  <c:v>13.826000000000001</c:v>
                </c:pt>
                <c:pt idx="2090">
                  <c:v>13.938000000000001</c:v>
                </c:pt>
                <c:pt idx="2091">
                  <c:v>14.052</c:v>
                </c:pt>
                <c:pt idx="2092">
                  <c:v>14.076000000000001</c:v>
                </c:pt>
                <c:pt idx="2093">
                  <c:v>14.167</c:v>
                </c:pt>
                <c:pt idx="2094">
                  <c:v>14.196999999999999</c:v>
                </c:pt>
                <c:pt idx="2095">
                  <c:v>14.205</c:v>
                </c:pt>
                <c:pt idx="2096">
                  <c:v>14.173</c:v>
                </c:pt>
                <c:pt idx="2097">
                  <c:v>14.16</c:v>
                </c:pt>
                <c:pt idx="2098">
                  <c:v>14.1</c:v>
                </c:pt>
                <c:pt idx="2099">
                  <c:v>14.134</c:v>
                </c:pt>
                <c:pt idx="2100">
                  <c:v>14.15</c:v>
                </c:pt>
                <c:pt idx="2101">
                  <c:v>14.182</c:v>
                </c:pt>
                <c:pt idx="2102">
                  <c:v>14.25</c:v>
                </c:pt>
                <c:pt idx="2103">
                  <c:v>14.253</c:v>
                </c:pt>
                <c:pt idx="2104">
                  <c:v>14.249000000000001</c:v>
                </c:pt>
                <c:pt idx="2105">
                  <c:v>14.209</c:v>
                </c:pt>
                <c:pt idx="2106">
                  <c:v>14.194000000000001</c:v>
                </c:pt>
                <c:pt idx="2107">
                  <c:v>14.194000000000001</c:v>
                </c:pt>
                <c:pt idx="2108">
                  <c:v>14.183999999999999</c:v>
                </c:pt>
                <c:pt idx="2109">
                  <c:v>14.188000000000001</c:v>
                </c:pt>
                <c:pt idx="2110">
                  <c:v>14.189</c:v>
                </c:pt>
                <c:pt idx="2111">
                  <c:v>14.186999999999999</c:v>
                </c:pt>
                <c:pt idx="2112">
                  <c:v>14.182</c:v>
                </c:pt>
                <c:pt idx="2113">
                  <c:v>14.176</c:v>
                </c:pt>
                <c:pt idx="2114">
                  <c:v>14.161</c:v>
                </c:pt>
                <c:pt idx="2115">
                  <c:v>14.172000000000001</c:v>
                </c:pt>
                <c:pt idx="2116">
                  <c:v>14.176</c:v>
                </c:pt>
                <c:pt idx="2117">
                  <c:v>14.18</c:v>
                </c:pt>
                <c:pt idx="2118">
                  <c:v>14.183999999999999</c:v>
                </c:pt>
                <c:pt idx="2119">
                  <c:v>14.202999999999999</c:v>
                </c:pt>
                <c:pt idx="2120">
                  <c:v>14.202999999999999</c:v>
                </c:pt>
                <c:pt idx="2121">
                  <c:v>14.173999999999999</c:v>
                </c:pt>
                <c:pt idx="2122">
                  <c:v>14.172000000000001</c:v>
                </c:pt>
                <c:pt idx="2123">
                  <c:v>14.170999999999999</c:v>
                </c:pt>
                <c:pt idx="2124">
                  <c:v>14.172000000000001</c:v>
                </c:pt>
                <c:pt idx="2125">
                  <c:v>14.170999999999999</c:v>
                </c:pt>
                <c:pt idx="2126">
                  <c:v>14.198</c:v>
                </c:pt>
                <c:pt idx="2127">
                  <c:v>14.199</c:v>
                </c:pt>
                <c:pt idx="2128">
                  <c:v>14.185</c:v>
                </c:pt>
                <c:pt idx="2129">
                  <c:v>14.198</c:v>
                </c:pt>
                <c:pt idx="2130">
                  <c:v>14.196999999999999</c:v>
                </c:pt>
                <c:pt idx="2131">
                  <c:v>14.196</c:v>
                </c:pt>
                <c:pt idx="2132">
                  <c:v>14.151</c:v>
                </c:pt>
                <c:pt idx="2133">
                  <c:v>14.135</c:v>
                </c:pt>
                <c:pt idx="2134">
                  <c:v>14.128</c:v>
                </c:pt>
                <c:pt idx="2135">
                  <c:v>14.122999999999999</c:v>
                </c:pt>
                <c:pt idx="2136">
                  <c:v>14.018000000000001</c:v>
                </c:pt>
                <c:pt idx="2137">
                  <c:v>14.003</c:v>
                </c:pt>
                <c:pt idx="2138">
                  <c:v>14.002000000000001</c:v>
                </c:pt>
                <c:pt idx="2139">
                  <c:v>14.002000000000001</c:v>
                </c:pt>
                <c:pt idx="2140">
                  <c:v>14.003</c:v>
                </c:pt>
                <c:pt idx="2141">
                  <c:v>14.013999999999999</c:v>
                </c:pt>
                <c:pt idx="2142">
                  <c:v>14.1</c:v>
                </c:pt>
                <c:pt idx="2143">
                  <c:v>14.101000000000001</c:v>
                </c:pt>
                <c:pt idx="2144">
                  <c:v>14.101000000000001</c:v>
                </c:pt>
                <c:pt idx="2145">
                  <c:v>14.097</c:v>
                </c:pt>
                <c:pt idx="2146">
                  <c:v>14.093</c:v>
                </c:pt>
                <c:pt idx="2147">
                  <c:v>14.125999999999999</c:v>
                </c:pt>
                <c:pt idx="2148">
                  <c:v>14.125999999999999</c:v>
                </c:pt>
                <c:pt idx="2149">
                  <c:v>14.127000000000001</c:v>
                </c:pt>
                <c:pt idx="2150">
                  <c:v>14.099</c:v>
                </c:pt>
                <c:pt idx="2151">
                  <c:v>14.148</c:v>
                </c:pt>
                <c:pt idx="2152">
                  <c:v>14.148</c:v>
                </c:pt>
                <c:pt idx="2153">
                  <c:v>14.148</c:v>
                </c:pt>
                <c:pt idx="2154">
                  <c:v>14.106999999999999</c:v>
                </c:pt>
                <c:pt idx="2155">
                  <c:v>14.11</c:v>
                </c:pt>
                <c:pt idx="2156">
                  <c:v>14.11</c:v>
                </c:pt>
                <c:pt idx="2157">
                  <c:v>14.112</c:v>
                </c:pt>
                <c:pt idx="2158">
                  <c:v>14.108000000000001</c:v>
                </c:pt>
                <c:pt idx="2159">
                  <c:v>14.164</c:v>
                </c:pt>
                <c:pt idx="2160">
                  <c:v>14.164999999999999</c:v>
                </c:pt>
                <c:pt idx="2161">
                  <c:v>14.167</c:v>
                </c:pt>
                <c:pt idx="2162">
                  <c:v>14.106999999999999</c:v>
                </c:pt>
                <c:pt idx="2163">
                  <c:v>14.161</c:v>
                </c:pt>
                <c:pt idx="2164">
                  <c:v>14.16</c:v>
                </c:pt>
                <c:pt idx="2165">
                  <c:v>14.161</c:v>
                </c:pt>
                <c:pt idx="2166">
                  <c:v>14.151</c:v>
                </c:pt>
                <c:pt idx="2167">
                  <c:v>14.239000000000001</c:v>
                </c:pt>
                <c:pt idx="2168">
                  <c:v>14.239000000000001</c:v>
                </c:pt>
                <c:pt idx="2169">
                  <c:v>14.242000000000001</c:v>
                </c:pt>
                <c:pt idx="2170">
                  <c:v>14.24</c:v>
                </c:pt>
                <c:pt idx="2171">
                  <c:v>14.266</c:v>
                </c:pt>
                <c:pt idx="2172">
                  <c:v>14.266</c:v>
                </c:pt>
                <c:pt idx="2173">
                  <c:v>14.269</c:v>
                </c:pt>
                <c:pt idx="2174">
                  <c:v>14.260999999999999</c:v>
                </c:pt>
                <c:pt idx="2175">
                  <c:v>14.294</c:v>
                </c:pt>
                <c:pt idx="2176">
                  <c:v>14.212</c:v>
                </c:pt>
                <c:pt idx="2177">
                  <c:v>14.202999999999999</c:v>
                </c:pt>
                <c:pt idx="2178">
                  <c:v>14.196999999999999</c:v>
                </c:pt>
                <c:pt idx="2179">
                  <c:v>14.209</c:v>
                </c:pt>
                <c:pt idx="2180">
                  <c:v>14.246</c:v>
                </c:pt>
                <c:pt idx="2181">
                  <c:v>14.25</c:v>
                </c:pt>
                <c:pt idx="2182">
                  <c:v>14.250999999999999</c:v>
                </c:pt>
                <c:pt idx="2183">
                  <c:v>14.231</c:v>
                </c:pt>
                <c:pt idx="2184">
                  <c:v>14.249000000000001</c:v>
                </c:pt>
                <c:pt idx="2185">
                  <c:v>14.241</c:v>
                </c:pt>
                <c:pt idx="2186">
                  <c:v>14.224</c:v>
                </c:pt>
                <c:pt idx="2187">
                  <c:v>14.16</c:v>
                </c:pt>
                <c:pt idx="2188">
                  <c:v>14.121</c:v>
                </c:pt>
                <c:pt idx="2189">
                  <c:v>14.121</c:v>
                </c:pt>
                <c:pt idx="2190">
                  <c:v>14.121</c:v>
                </c:pt>
                <c:pt idx="2191">
                  <c:v>14.143000000000001</c:v>
                </c:pt>
                <c:pt idx="2192">
                  <c:v>14.146000000000001</c:v>
                </c:pt>
                <c:pt idx="2193">
                  <c:v>14.170999999999999</c:v>
                </c:pt>
                <c:pt idx="2194">
                  <c:v>14.175000000000001</c:v>
                </c:pt>
                <c:pt idx="2195">
                  <c:v>14.17</c:v>
                </c:pt>
                <c:pt idx="2196">
                  <c:v>14.154</c:v>
                </c:pt>
                <c:pt idx="2197">
                  <c:v>14.161</c:v>
                </c:pt>
                <c:pt idx="2198">
                  <c:v>14.164</c:v>
                </c:pt>
                <c:pt idx="2199">
                  <c:v>14.159000000000001</c:v>
                </c:pt>
                <c:pt idx="2200">
                  <c:v>14.137</c:v>
                </c:pt>
                <c:pt idx="2201">
                  <c:v>14.128</c:v>
                </c:pt>
                <c:pt idx="2202">
                  <c:v>14.129</c:v>
                </c:pt>
                <c:pt idx="2203">
                  <c:v>14.125</c:v>
                </c:pt>
                <c:pt idx="2204">
                  <c:v>14.122</c:v>
                </c:pt>
                <c:pt idx="2205">
                  <c:v>14.124000000000001</c:v>
                </c:pt>
                <c:pt idx="2206">
                  <c:v>14.125</c:v>
                </c:pt>
                <c:pt idx="2207">
                  <c:v>14.105</c:v>
                </c:pt>
                <c:pt idx="2208">
                  <c:v>14.14</c:v>
                </c:pt>
                <c:pt idx="2209">
                  <c:v>14.151</c:v>
                </c:pt>
                <c:pt idx="2210">
                  <c:v>14.157</c:v>
                </c:pt>
                <c:pt idx="2211">
                  <c:v>14.148999999999999</c:v>
                </c:pt>
                <c:pt idx="2212">
                  <c:v>14.145</c:v>
                </c:pt>
                <c:pt idx="2213">
                  <c:v>14.138999999999999</c:v>
                </c:pt>
                <c:pt idx="2214">
                  <c:v>14.11</c:v>
                </c:pt>
                <c:pt idx="2215">
                  <c:v>14.092000000000001</c:v>
                </c:pt>
                <c:pt idx="2216">
                  <c:v>14.077</c:v>
                </c:pt>
                <c:pt idx="2217">
                  <c:v>14.069000000000001</c:v>
                </c:pt>
                <c:pt idx="2218">
                  <c:v>14.041</c:v>
                </c:pt>
                <c:pt idx="2219">
                  <c:v>14.045</c:v>
                </c:pt>
                <c:pt idx="2220">
                  <c:v>14.041</c:v>
                </c:pt>
                <c:pt idx="2221">
                  <c:v>14.055</c:v>
                </c:pt>
                <c:pt idx="2222">
                  <c:v>14.073</c:v>
                </c:pt>
                <c:pt idx="2223">
                  <c:v>14.111000000000001</c:v>
                </c:pt>
                <c:pt idx="2224">
                  <c:v>14.11</c:v>
                </c:pt>
                <c:pt idx="2225">
                  <c:v>14.119</c:v>
                </c:pt>
                <c:pt idx="2226">
                  <c:v>14.137</c:v>
                </c:pt>
                <c:pt idx="2227">
                  <c:v>14.124000000000001</c:v>
                </c:pt>
                <c:pt idx="2228">
                  <c:v>14.122</c:v>
                </c:pt>
                <c:pt idx="2229">
                  <c:v>14.06</c:v>
                </c:pt>
                <c:pt idx="2230">
                  <c:v>14.045</c:v>
                </c:pt>
                <c:pt idx="2231">
                  <c:v>14.025</c:v>
                </c:pt>
                <c:pt idx="2232">
                  <c:v>14.031000000000001</c:v>
                </c:pt>
                <c:pt idx="2233">
                  <c:v>14.016</c:v>
                </c:pt>
                <c:pt idx="2234">
                  <c:v>14.047000000000001</c:v>
                </c:pt>
                <c:pt idx="2235">
                  <c:v>14.042</c:v>
                </c:pt>
                <c:pt idx="2236">
                  <c:v>14.058</c:v>
                </c:pt>
                <c:pt idx="2237">
                  <c:v>14.053000000000001</c:v>
                </c:pt>
                <c:pt idx="2238">
                  <c:v>14.089</c:v>
                </c:pt>
                <c:pt idx="2239">
                  <c:v>14.103</c:v>
                </c:pt>
                <c:pt idx="2240">
                  <c:v>14.090999999999999</c:v>
                </c:pt>
                <c:pt idx="2241">
                  <c:v>14.087999999999999</c:v>
                </c:pt>
                <c:pt idx="2242">
                  <c:v>14.103</c:v>
                </c:pt>
                <c:pt idx="2243">
                  <c:v>14.082000000000001</c:v>
                </c:pt>
                <c:pt idx="2244">
                  <c:v>14.067</c:v>
                </c:pt>
                <c:pt idx="2245">
                  <c:v>14.042999999999999</c:v>
                </c:pt>
                <c:pt idx="2246">
                  <c:v>14.042999999999999</c:v>
                </c:pt>
                <c:pt idx="2247">
                  <c:v>14.022</c:v>
                </c:pt>
                <c:pt idx="2248">
                  <c:v>13.972</c:v>
                </c:pt>
                <c:pt idx="2249">
                  <c:v>13.97</c:v>
                </c:pt>
                <c:pt idx="2250">
                  <c:v>13.967000000000001</c:v>
                </c:pt>
                <c:pt idx="2251">
                  <c:v>13.965</c:v>
                </c:pt>
                <c:pt idx="2252">
                  <c:v>13.978</c:v>
                </c:pt>
                <c:pt idx="2253">
                  <c:v>14.006</c:v>
                </c:pt>
                <c:pt idx="2254">
                  <c:v>14.02</c:v>
                </c:pt>
                <c:pt idx="2255">
                  <c:v>14.016999999999999</c:v>
                </c:pt>
                <c:pt idx="2256">
                  <c:v>14.007</c:v>
                </c:pt>
                <c:pt idx="2257">
                  <c:v>14.013</c:v>
                </c:pt>
                <c:pt idx="2258">
                  <c:v>14.019</c:v>
                </c:pt>
                <c:pt idx="2259">
                  <c:v>14.025</c:v>
                </c:pt>
                <c:pt idx="2260">
                  <c:v>14.002000000000001</c:v>
                </c:pt>
                <c:pt idx="2261">
                  <c:v>13.993</c:v>
                </c:pt>
                <c:pt idx="2262">
                  <c:v>13.981999999999999</c:v>
                </c:pt>
                <c:pt idx="2263">
                  <c:v>13.971</c:v>
                </c:pt>
                <c:pt idx="2264">
                  <c:v>13.962999999999999</c:v>
                </c:pt>
                <c:pt idx="2265">
                  <c:v>13.968</c:v>
                </c:pt>
                <c:pt idx="2266">
                  <c:v>13.958</c:v>
                </c:pt>
                <c:pt idx="2267">
                  <c:v>13.930999999999999</c:v>
                </c:pt>
                <c:pt idx="2268">
                  <c:v>13.917999999999999</c:v>
                </c:pt>
                <c:pt idx="2269">
                  <c:v>13.906000000000001</c:v>
                </c:pt>
                <c:pt idx="2270">
                  <c:v>13.893000000000001</c:v>
                </c:pt>
                <c:pt idx="2271">
                  <c:v>13.871</c:v>
                </c:pt>
                <c:pt idx="2272">
                  <c:v>13.871</c:v>
                </c:pt>
                <c:pt idx="2273">
                  <c:v>13.872</c:v>
                </c:pt>
                <c:pt idx="2274">
                  <c:v>13.901</c:v>
                </c:pt>
                <c:pt idx="2275">
                  <c:v>13.893000000000001</c:v>
                </c:pt>
                <c:pt idx="2276">
                  <c:v>13.882999999999999</c:v>
                </c:pt>
                <c:pt idx="2277">
                  <c:v>13.919</c:v>
                </c:pt>
                <c:pt idx="2278">
                  <c:v>13.925000000000001</c:v>
                </c:pt>
                <c:pt idx="2279">
                  <c:v>13.939</c:v>
                </c:pt>
                <c:pt idx="2280">
                  <c:v>13.976000000000001</c:v>
                </c:pt>
                <c:pt idx="2281">
                  <c:v>13.991</c:v>
                </c:pt>
                <c:pt idx="2282">
                  <c:v>14.003</c:v>
                </c:pt>
                <c:pt idx="2283">
                  <c:v>14.028</c:v>
                </c:pt>
                <c:pt idx="2284">
                  <c:v>14.026</c:v>
                </c:pt>
                <c:pt idx="2285">
                  <c:v>14.039</c:v>
                </c:pt>
                <c:pt idx="2286">
                  <c:v>14.052</c:v>
                </c:pt>
                <c:pt idx="2287">
                  <c:v>14.071</c:v>
                </c:pt>
                <c:pt idx="2288">
                  <c:v>14.084</c:v>
                </c:pt>
                <c:pt idx="2289">
                  <c:v>14.13</c:v>
                </c:pt>
                <c:pt idx="2290">
                  <c:v>14.164</c:v>
                </c:pt>
                <c:pt idx="2291">
                  <c:v>14.186</c:v>
                </c:pt>
                <c:pt idx="2292">
                  <c:v>14.208</c:v>
                </c:pt>
                <c:pt idx="2293">
                  <c:v>14.224</c:v>
                </c:pt>
                <c:pt idx="2294">
                  <c:v>14.247</c:v>
                </c:pt>
                <c:pt idx="2295">
                  <c:v>14.27</c:v>
                </c:pt>
                <c:pt idx="2296">
                  <c:v>14.27</c:v>
                </c:pt>
                <c:pt idx="2297">
                  <c:v>14.27</c:v>
                </c:pt>
                <c:pt idx="2298">
                  <c:v>14.265000000000001</c:v>
                </c:pt>
                <c:pt idx="2299">
                  <c:v>14.272</c:v>
                </c:pt>
                <c:pt idx="2300">
                  <c:v>14.273999999999999</c:v>
                </c:pt>
                <c:pt idx="2301">
                  <c:v>14.272</c:v>
                </c:pt>
                <c:pt idx="2302">
                  <c:v>14.260999999999999</c:v>
                </c:pt>
                <c:pt idx="2303">
                  <c:v>14.254</c:v>
                </c:pt>
                <c:pt idx="2304">
                  <c:v>14.25</c:v>
                </c:pt>
                <c:pt idx="2305">
                  <c:v>14.250999999999999</c:v>
                </c:pt>
                <c:pt idx="2306">
                  <c:v>14.255000000000001</c:v>
                </c:pt>
                <c:pt idx="2307">
                  <c:v>14.275</c:v>
                </c:pt>
                <c:pt idx="2308">
                  <c:v>14.282999999999999</c:v>
                </c:pt>
                <c:pt idx="2309">
                  <c:v>14.281000000000001</c:v>
                </c:pt>
                <c:pt idx="2310">
                  <c:v>14.282999999999999</c:v>
                </c:pt>
                <c:pt idx="2311">
                  <c:v>14.282999999999999</c:v>
                </c:pt>
                <c:pt idx="2312">
                  <c:v>14.265000000000001</c:v>
                </c:pt>
                <c:pt idx="2313">
                  <c:v>14.244999999999999</c:v>
                </c:pt>
                <c:pt idx="2314">
                  <c:v>14.236000000000001</c:v>
                </c:pt>
                <c:pt idx="2315">
                  <c:v>14.234</c:v>
                </c:pt>
                <c:pt idx="2316">
                  <c:v>14.234</c:v>
                </c:pt>
                <c:pt idx="2317">
                  <c:v>14.231999999999999</c:v>
                </c:pt>
                <c:pt idx="2318">
                  <c:v>14.21</c:v>
                </c:pt>
                <c:pt idx="2319">
                  <c:v>14.194000000000001</c:v>
                </c:pt>
                <c:pt idx="2320">
                  <c:v>14.194000000000001</c:v>
                </c:pt>
                <c:pt idx="2321">
                  <c:v>14.193</c:v>
                </c:pt>
                <c:pt idx="2322">
                  <c:v>14.180999999999999</c:v>
                </c:pt>
                <c:pt idx="2323">
                  <c:v>14.145</c:v>
                </c:pt>
                <c:pt idx="2324">
                  <c:v>14.13</c:v>
                </c:pt>
                <c:pt idx="2325">
                  <c:v>14.121</c:v>
                </c:pt>
                <c:pt idx="2326">
                  <c:v>14.098000000000001</c:v>
                </c:pt>
                <c:pt idx="2327">
                  <c:v>14.055999999999999</c:v>
                </c:pt>
                <c:pt idx="2328">
                  <c:v>14.032</c:v>
                </c:pt>
                <c:pt idx="2329">
                  <c:v>14.026999999999999</c:v>
                </c:pt>
                <c:pt idx="2330">
                  <c:v>13.986000000000001</c:v>
                </c:pt>
                <c:pt idx="2331">
                  <c:v>13.974</c:v>
                </c:pt>
                <c:pt idx="2332">
                  <c:v>13.96</c:v>
                </c:pt>
                <c:pt idx="2333">
                  <c:v>13.962</c:v>
                </c:pt>
                <c:pt idx="2334">
                  <c:v>13.91</c:v>
                </c:pt>
                <c:pt idx="2335">
                  <c:v>13.911</c:v>
                </c:pt>
                <c:pt idx="2336">
                  <c:v>13.907999999999999</c:v>
                </c:pt>
                <c:pt idx="2337">
                  <c:v>13.92</c:v>
                </c:pt>
                <c:pt idx="2338">
                  <c:v>13.887</c:v>
                </c:pt>
                <c:pt idx="2339">
                  <c:v>13.88</c:v>
                </c:pt>
                <c:pt idx="2340">
                  <c:v>13.862</c:v>
                </c:pt>
                <c:pt idx="2341">
                  <c:v>13.867000000000001</c:v>
                </c:pt>
                <c:pt idx="2342">
                  <c:v>13.858000000000001</c:v>
                </c:pt>
                <c:pt idx="2343">
                  <c:v>13.888999999999999</c:v>
                </c:pt>
                <c:pt idx="2344">
                  <c:v>13.904999999999999</c:v>
                </c:pt>
                <c:pt idx="2345">
                  <c:v>13.909000000000001</c:v>
                </c:pt>
                <c:pt idx="2346">
                  <c:v>13.906000000000001</c:v>
                </c:pt>
                <c:pt idx="2347">
                  <c:v>13.952999999999999</c:v>
                </c:pt>
                <c:pt idx="2348">
                  <c:v>13.967000000000001</c:v>
                </c:pt>
                <c:pt idx="2349">
                  <c:v>14.004</c:v>
                </c:pt>
                <c:pt idx="2350">
                  <c:v>13.984</c:v>
                </c:pt>
                <c:pt idx="2351">
                  <c:v>14.004</c:v>
                </c:pt>
                <c:pt idx="2352">
                  <c:v>14.025</c:v>
                </c:pt>
                <c:pt idx="2353">
                  <c:v>14.074999999999999</c:v>
                </c:pt>
                <c:pt idx="2354">
                  <c:v>14.042999999999999</c:v>
                </c:pt>
                <c:pt idx="2355">
                  <c:v>14.162000000000001</c:v>
                </c:pt>
                <c:pt idx="2356">
                  <c:v>14.183</c:v>
                </c:pt>
                <c:pt idx="2357">
                  <c:v>14.144</c:v>
                </c:pt>
                <c:pt idx="2358">
                  <c:v>14.23</c:v>
                </c:pt>
                <c:pt idx="2359">
                  <c:v>14.231</c:v>
                </c:pt>
                <c:pt idx="2360">
                  <c:v>14.231</c:v>
                </c:pt>
                <c:pt idx="2361">
                  <c:v>14.228999999999999</c:v>
                </c:pt>
                <c:pt idx="2362">
                  <c:v>14.201000000000001</c:v>
                </c:pt>
                <c:pt idx="2363">
                  <c:v>14.138</c:v>
                </c:pt>
                <c:pt idx="2364">
                  <c:v>14.138999999999999</c:v>
                </c:pt>
                <c:pt idx="2365">
                  <c:v>14.093</c:v>
                </c:pt>
                <c:pt idx="2366">
                  <c:v>14.093</c:v>
                </c:pt>
                <c:pt idx="2367">
                  <c:v>14.016</c:v>
                </c:pt>
                <c:pt idx="2368">
                  <c:v>14.016999999999999</c:v>
                </c:pt>
                <c:pt idx="2369">
                  <c:v>13.973000000000001</c:v>
                </c:pt>
                <c:pt idx="2370">
                  <c:v>14.042999999999999</c:v>
                </c:pt>
                <c:pt idx="2371">
                  <c:v>14.032999999999999</c:v>
                </c:pt>
                <c:pt idx="2372">
                  <c:v>14.058</c:v>
                </c:pt>
                <c:pt idx="2373">
                  <c:v>14.093</c:v>
                </c:pt>
                <c:pt idx="2374">
                  <c:v>14.163</c:v>
                </c:pt>
                <c:pt idx="2375">
                  <c:v>14.151</c:v>
                </c:pt>
                <c:pt idx="2376">
                  <c:v>14.173999999999999</c:v>
                </c:pt>
                <c:pt idx="2377">
                  <c:v>14.09</c:v>
                </c:pt>
                <c:pt idx="2378">
                  <c:v>14.087</c:v>
                </c:pt>
                <c:pt idx="2379">
                  <c:v>13.994</c:v>
                </c:pt>
                <c:pt idx="2380">
                  <c:v>14.019</c:v>
                </c:pt>
                <c:pt idx="2381">
                  <c:v>13.957000000000001</c:v>
                </c:pt>
                <c:pt idx="2382">
                  <c:v>13.945</c:v>
                </c:pt>
                <c:pt idx="2383">
                  <c:v>13.862</c:v>
                </c:pt>
                <c:pt idx="2384">
                  <c:v>13.946</c:v>
                </c:pt>
                <c:pt idx="2385">
                  <c:v>13.943</c:v>
                </c:pt>
                <c:pt idx="2386">
                  <c:v>13.946</c:v>
                </c:pt>
                <c:pt idx="2387">
                  <c:v>13.943</c:v>
                </c:pt>
                <c:pt idx="2388">
                  <c:v>13.93</c:v>
                </c:pt>
                <c:pt idx="2389">
                  <c:v>13.997</c:v>
                </c:pt>
                <c:pt idx="2390">
                  <c:v>13.99</c:v>
                </c:pt>
                <c:pt idx="2391">
                  <c:v>14.051</c:v>
                </c:pt>
                <c:pt idx="2392">
                  <c:v>14.042</c:v>
                </c:pt>
                <c:pt idx="2393">
                  <c:v>14.058999999999999</c:v>
                </c:pt>
                <c:pt idx="2394">
                  <c:v>13.958</c:v>
                </c:pt>
                <c:pt idx="2395">
                  <c:v>13.901</c:v>
                </c:pt>
                <c:pt idx="2396">
                  <c:v>13.843</c:v>
                </c:pt>
                <c:pt idx="2397">
                  <c:v>13.827999999999999</c:v>
                </c:pt>
                <c:pt idx="2398">
                  <c:v>13.576000000000001</c:v>
                </c:pt>
                <c:pt idx="2399">
                  <c:v>13.454000000000001</c:v>
                </c:pt>
                <c:pt idx="2400">
                  <c:v>13.413</c:v>
                </c:pt>
                <c:pt idx="2401">
                  <c:v>13.406000000000001</c:v>
                </c:pt>
                <c:pt idx="2402">
                  <c:v>13.337</c:v>
                </c:pt>
                <c:pt idx="2403">
                  <c:v>13.364000000000001</c:v>
                </c:pt>
                <c:pt idx="2404">
                  <c:v>13.364000000000001</c:v>
                </c:pt>
                <c:pt idx="2405">
                  <c:v>13.396000000000001</c:v>
                </c:pt>
                <c:pt idx="2406">
                  <c:v>13.454000000000001</c:v>
                </c:pt>
                <c:pt idx="2407">
                  <c:v>13.464</c:v>
                </c:pt>
                <c:pt idx="2408">
                  <c:v>13.484</c:v>
                </c:pt>
                <c:pt idx="2409">
                  <c:v>13.496</c:v>
                </c:pt>
                <c:pt idx="2410">
                  <c:v>13.576000000000001</c:v>
                </c:pt>
                <c:pt idx="2411">
                  <c:v>13.577</c:v>
                </c:pt>
                <c:pt idx="2412">
                  <c:v>13.592000000000001</c:v>
                </c:pt>
                <c:pt idx="2413">
                  <c:v>13.590999999999999</c:v>
                </c:pt>
                <c:pt idx="2414">
                  <c:v>13.670999999999999</c:v>
                </c:pt>
                <c:pt idx="2415">
                  <c:v>13.756</c:v>
                </c:pt>
                <c:pt idx="2416">
                  <c:v>13.74</c:v>
                </c:pt>
                <c:pt idx="2417">
                  <c:v>13.8</c:v>
                </c:pt>
                <c:pt idx="2418">
                  <c:v>13.727</c:v>
                </c:pt>
                <c:pt idx="2419">
                  <c:v>13.747</c:v>
                </c:pt>
                <c:pt idx="2420">
                  <c:v>13.678000000000001</c:v>
                </c:pt>
                <c:pt idx="2421">
                  <c:v>13.798999999999999</c:v>
                </c:pt>
                <c:pt idx="2422">
                  <c:v>13.79</c:v>
                </c:pt>
                <c:pt idx="2423">
                  <c:v>13.827999999999999</c:v>
                </c:pt>
                <c:pt idx="2424">
                  <c:v>13.874000000000001</c:v>
                </c:pt>
                <c:pt idx="2425">
                  <c:v>14.073</c:v>
                </c:pt>
                <c:pt idx="2426">
                  <c:v>14.071</c:v>
                </c:pt>
                <c:pt idx="2427">
                  <c:v>14.07</c:v>
                </c:pt>
                <c:pt idx="2428">
                  <c:v>14.039</c:v>
                </c:pt>
                <c:pt idx="2429">
                  <c:v>13.894</c:v>
                </c:pt>
                <c:pt idx="2430">
                  <c:v>13.927</c:v>
                </c:pt>
                <c:pt idx="2431">
                  <c:v>13.86</c:v>
                </c:pt>
                <c:pt idx="2432">
                  <c:v>13.936999999999999</c:v>
                </c:pt>
                <c:pt idx="2433">
                  <c:v>13.869</c:v>
                </c:pt>
                <c:pt idx="2434">
                  <c:v>13.896000000000001</c:v>
                </c:pt>
                <c:pt idx="2435">
                  <c:v>13.788</c:v>
                </c:pt>
                <c:pt idx="2436">
                  <c:v>13.942</c:v>
                </c:pt>
                <c:pt idx="2437">
                  <c:v>13.933999999999999</c:v>
                </c:pt>
                <c:pt idx="2438">
                  <c:v>13.94</c:v>
                </c:pt>
                <c:pt idx="2439">
                  <c:v>13.852</c:v>
                </c:pt>
                <c:pt idx="2440">
                  <c:v>13.888</c:v>
                </c:pt>
                <c:pt idx="2441">
                  <c:v>13.909000000000001</c:v>
                </c:pt>
                <c:pt idx="2442">
                  <c:v>13.901999999999999</c:v>
                </c:pt>
                <c:pt idx="2443">
                  <c:v>13.927</c:v>
                </c:pt>
                <c:pt idx="2444">
                  <c:v>13.882</c:v>
                </c:pt>
                <c:pt idx="2445">
                  <c:v>13.888</c:v>
                </c:pt>
                <c:pt idx="2446">
                  <c:v>13.992000000000001</c:v>
                </c:pt>
                <c:pt idx="2447">
                  <c:v>14.005000000000001</c:v>
                </c:pt>
                <c:pt idx="2448">
                  <c:v>14.009</c:v>
                </c:pt>
                <c:pt idx="2449">
                  <c:v>13.986000000000001</c:v>
                </c:pt>
                <c:pt idx="2450">
                  <c:v>14.036</c:v>
                </c:pt>
                <c:pt idx="2451">
                  <c:v>14.035</c:v>
                </c:pt>
                <c:pt idx="2452">
                  <c:v>14.037000000000001</c:v>
                </c:pt>
                <c:pt idx="2453">
                  <c:v>14.019</c:v>
                </c:pt>
                <c:pt idx="2454">
                  <c:v>14.005000000000001</c:v>
                </c:pt>
                <c:pt idx="2455">
                  <c:v>14.028</c:v>
                </c:pt>
                <c:pt idx="2456">
                  <c:v>14.044</c:v>
                </c:pt>
                <c:pt idx="2457">
                  <c:v>14.032999999999999</c:v>
                </c:pt>
                <c:pt idx="2458">
                  <c:v>14.065</c:v>
                </c:pt>
                <c:pt idx="2459">
                  <c:v>14.029</c:v>
                </c:pt>
                <c:pt idx="2460">
                  <c:v>13.993</c:v>
                </c:pt>
                <c:pt idx="2461">
                  <c:v>14.004</c:v>
                </c:pt>
                <c:pt idx="2462">
                  <c:v>13.984</c:v>
                </c:pt>
                <c:pt idx="2463">
                  <c:v>13.974</c:v>
                </c:pt>
                <c:pt idx="2464">
                  <c:v>13.954000000000001</c:v>
                </c:pt>
                <c:pt idx="2465">
                  <c:v>13.897</c:v>
                </c:pt>
                <c:pt idx="2466">
                  <c:v>13.896000000000001</c:v>
                </c:pt>
                <c:pt idx="2467">
                  <c:v>13.897</c:v>
                </c:pt>
                <c:pt idx="2468">
                  <c:v>13.91</c:v>
                </c:pt>
                <c:pt idx="2469">
                  <c:v>13.930999999999999</c:v>
                </c:pt>
                <c:pt idx="2470">
                  <c:v>13.935</c:v>
                </c:pt>
                <c:pt idx="2471">
                  <c:v>13.946</c:v>
                </c:pt>
                <c:pt idx="2472">
                  <c:v>13.951000000000001</c:v>
                </c:pt>
                <c:pt idx="2473">
                  <c:v>13.955</c:v>
                </c:pt>
                <c:pt idx="2474">
                  <c:v>13.961</c:v>
                </c:pt>
                <c:pt idx="2475">
                  <c:v>13.994</c:v>
                </c:pt>
                <c:pt idx="2476">
                  <c:v>13.989000000000001</c:v>
                </c:pt>
                <c:pt idx="2477">
                  <c:v>13.981</c:v>
                </c:pt>
                <c:pt idx="2478">
                  <c:v>13.949</c:v>
                </c:pt>
                <c:pt idx="2479">
                  <c:v>13.954000000000001</c:v>
                </c:pt>
                <c:pt idx="2480">
                  <c:v>13.962</c:v>
                </c:pt>
                <c:pt idx="2481">
                  <c:v>13.951000000000001</c:v>
                </c:pt>
                <c:pt idx="2482">
                  <c:v>13.962999999999999</c:v>
                </c:pt>
                <c:pt idx="2483">
                  <c:v>13.943</c:v>
                </c:pt>
                <c:pt idx="2484">
                  <c:v>13.965999999999999</c:v>
                </c:pt>
                <c:pt idx="2485">
                  <c:v>13.967000000000001</c:v>
                </c:pt>
                <c:pt idx="2486">
                  <c:v>13.984999999999999</c:v>
                </c:pt>
                <c:pt idx="2487">
                  <c:v>13.965</c:v>
                </c:pt>
                <c:pt idx="2488">
                  <c:v>13.907</c:v>
                </c:pt>
                <c:pt idx="2489">
                  <c:v>13.907999999999999</c:v>
                </c:pt>
                <c:pt idx="2490">
                  <c:v>13.91</c:v>
                </c:pt>
                <c:pt idx="2491">
                  <c:v>13.93</c:v>
                </c:pt>
                <c:pt idx="2492">
                  <c:v>14.007999999999999</c:v>
                </c:pt>
                <c:pt idx="2493">
                  <c:v>14.02</c:v>
                </c:pt>
                <c:pt idx="2494">
                  <c:v>14.045</c:v>
                </c:pt>
                <c:pt idx="2495">
                  <c:v>14.086</c:v>
                </c:pt>
                <c:pt idx="2496">
                  <c:v>14.1</c:v>
                </c:pt>
                <c:pt idx="2497">
                  <c:v>14.1</c:v>
                </c:pt>
                <c:pt idx="2498">
                  <c:v>14.089</c:v>
                </c:pt>
                <c:pt idx="2499">
                  <c:v>14.084</c:v>
                </c:pt>
                <c:pt idx="2500">
                  <c:v>14.084</c:v>
                </c:pt>
                <c:pt idx="2501">
                  <c:v>14.090999999999999</c:v>
                </c:pt>
                <c:pt idx="2502">
                  <c:v>14.097</c:v>
                </c:pt>
                <c:pt idx="2503">
                  <c:v>14.099</c:v>
                </c:pt>
                <c:pt idx="2504">
                  <c:v>14.095000000000001</c:v>
                </c:pt>
                <c:pt idx="2505">
                  <c:v>14.093999999999999</c:v>
                </c:pt>
                <c:pt idx="2506">
                  <c:v>14.063000000000001</c:v>
                </c:pt>
                <c:pt idx="2507">
                  <c:v>14.061999999999999</c:v>
                </c:pt>
                <c:pt idx="2508">
                  <c:v>14.032999999999999</c:v>
                </c:pt>
                <c:pt idx="2509">
                  <c:v>14.03</c:v>
                </c:pt>
                <c:pt idx="2510">
                  <c:v>14.03</c:v>
                </c:pt>
                <c:pt idx="2511">
                  <c:v>13.994</c:v>
                </c:pt>
                <c:pt idx="2512">
                  <c:v>13.98</c:v>
                </c:pt>
                <c:pt idx="2513">
                  <c:v>13.954000000000001</c:v>
                </c:pt>
                <c:pt idx="2514">
                  <c:v>14.02</c:v>
                </c:pt>
                <c:pt idx="2515">
                  <c:v>13.988</c:v>
                </c:pt>
                <c:pt idx="2516">
                  <c:v>13.987</c:v>
                </c:pt>
                <c:pt idx="2517">
                  <c:v>13.965</c:v>
                </c:pt>
                <c:pt idx="2518">
                  <c:v>13.96</c:v>
                </c:pt>
                <c:pt idx="2519">
                  <c:v>13.954000000000001</c:v>
                </c:pt>
                <c:pt idx="2520">
                  <c:v>13.816000000000001</c:v>
                </c:pt>
                <c:pt idx="2521">
                  <c:v>13.669</c:v>
                </c:pt>
                <c:pt idx="2522">
                  <c:v>13.648999999999999</c:v>
                </c:pt>
                <c:pt idx="2523">
                  <c:v>13.512</c:v>
                </c:pt>
                <c:pt idx="2524">
                  <c:v>13.47</c:v>
                </c:pt>
                <c:pt idx="2525">
                  <c:v>13.443</c:v>
                </c:pt>
                <c:pt idx="2526">
                  <c:v>13.433</c:v>
                </c:pt>
                <c:pt idx="2527">
                  <c:v>13.417</c:v>
                </c:pt>
                <c:pt idx="2528">
                  <c:v>13.420999999999999</c:v>
                </c:pt>
                <c:pt idx="2529">
                  <c:v>13.446999999999999</c:v>
                </c:pt>
                <c:pt idx="2530">
                  <c:v>13.507</c:v>
                </c:pt>
                <c:pt idx="2531">
                  <c:v>13.589</c:v>
                </c:pt>
                <c:pt idx="2532">
                  <c:v>13.676</c:v>
                </c:pt>
                <c:pt idx="2533">
                  <c:v>13.843</c:v>
                </c:pt>
                <c:pt idx="2534">
                  <c:v>13.891999999999999</c:v>
                </c:pt>
                <c:pt idx="2535">
                  <c:v>13.926</c:v>
                </c:pt>
                <c:pt idx="2536">
                  <c:v>13.936</c:v>
                </c:pt>
                <c:pt idx="2537">
                  <c:v>13.935</c:v>
                </c:pt>
                <c:pt idx="2538">
                  <c:v>13.944000000000001</c:v>
                </c:pt>
                <c:pt idx="2539">
                  <c:v>13.954000000000001</c:v>
                </c:pt>
                <c:pt idx="2540">
                  <c:v>13.961</c:v>
                </c:pt>
                <c:pt idx="2541">
                  <c:v>13.975</c:v>
                </c:pt>
                <c:pt idx="2542">
                  <c:v>13.978999999999999</c:v>
                </c:pt>
                <c:pt idx="2543">
                  <c:v>13.974</c:v>
                </c:pt>
                <c:pt idx="2544">
                  <c:v>13.977</c:v>
                </c:pt>
                <c:pt idx="2545">
                  <c:v>13.975</c:v>
                </c:pt>
                <c:pt idx="2546">
                  <c:v>13.972</c:v>
                </c:pt>
                <c:pt idx="2547">
                  <c:v>13.971</c:v>
                </c:pt>
                <c:pt idx="2548">
                  <c:v>13.946999999999999</c:v>
                </c:pt>
                <c:pt idx="2549">
                  <c:v>13.935</c:v>
                </c:pt>
                <c:pt idx="2550">
                  <c:v>13.933999999999999</c:v>
                </c:pt>
                <c:pt idx="2551">
                  <c:v>13.935</c:v>
                </c:pt>
                <c:pt idx="2552">
                  <c:v>13.957000000000001</c:v>
                </c:pt>
                <c:pt idx="2553">
                  <c:v>13.957000000000001</c:v>
                </c:pt>
                <c:pt idx="2554">
                  <c:v>13.957000000000001</c:v>
                </c:pt>
                <c:pt idx="2555">
                  <c:v>13.957000000000001</c:v>
                </c:pt>
                <c:pt idx="2556">
                  <c:v>13.96</c:v>
                </c:pt>
                <c:pt idx="2557">
                  <c:v>13.955</c:v>
                </c:pt>
                <c:pt idx="2558">
                  <c:v>13.942</c:v>
                </c:pt>
                <c:pt idx="2559">
                  <c:v>13.936999999999999</c:v>
                </c:pt>
                <c:pt idx="2560">
                  <c:v>13.912000000000001</c:v>
                </c:pt>
                <c:pt idx="2561">
                  <c:v>13.901</c:v>
                </c:pt>
                <c:pt idx="2562">
                  <c:v>13.891</c:v>
                </c:pt>
                <c:pt idx="2563">
                  <c:v>13.882999999999999</c:v>
                </c:pt>
                <c:pt idx="2564">
                  <c:v>13.871</c:v>
                </c:pt>
                <c:pt idx="2565">
                  <c:v>13.891999999999999</c:v>
                </c:pt>
                <c:pt idx="2566">
                  <c:v>13.891</c:v>
                </c:pt>
                <c:pt idx="2567">
                  <c:v>13.896000000000001</c:v>
                </c:pt>
                <c:pt idx="2568">
                  <c:v>13.885999999999999</c:v>
                </c:pt>
                <c:pt idx="2569">
                  <c:v>13.904</c:v>
                </c:pt>
                <c:pt idx="2570">
                  <c:v>13.904</c:v>
                </c:pt>
                <c:pt idx="2571">
                  <c:v>13.91</c:v>
                </c:pt>
                <c:pt idx="2572">
                  <c:v>13.897</c:v>
                </c:pt>
                <c:pt idx="2573">
                  <c:v>13.917</c:v>
                </c:pt>
                <c:pt idx="2574">
                  <c:v>13.923999999999999</c:v>
                </c:pt>
                <c:pt idx="2575">
                  <c:v>13.941000000000001</c:v>
                </c:pt>
                <c:pt idx="2576">
                  <c:v>13.925000000000001</c:v>
                </c:pt>
                <c:pt idx="2577">
                  <c:v>13.935</c:v>
                </c:pt>
                <c:pt idx="2578">
                  <c:v>13.941000000000001</c:v>
                </c:pt>
                <c:pt idx="2579">
                  <c:v>13.988</c:v>
                </c:pt>
                <c:pt idx="2580">
                  <c:v>13.989000000000001</c:v>
                </c:pt>
                <c:pt idx="2581">
                  <c:v>13.996</c:v>
                </c:pt>
                <c:pt idx="2582">
                  <c:v>13.997999999999999</c:v>
                </c:pt>
                <c:pt idx="2583">
                  <c:v>14.037000000000001</c:v>
                </c:pt>
                <c:pt idx="2584">
                  <c:v>14.036</c:v>
                </c:pt>
                <c:pt idx="2585">
                  <c:v>13.997999999999999</c:v>
                </c:pt>
                <c:pt idx="2586">
                  <c:v>14.009</c:v>
                </c:pt>
                <c:pt idx="2587">
                  <c:v>14.007999999999999</c:v>
                </c:pt>
                <c:pt idx="2588">
                  <c:v>13.978</c:v>
                </c:pt>
                <c:pt idx="2589">
                  <c:v>14.005000000000001</c:v>
                </c:pt>
                <c:pt idx="2590">
                  <c:v>14.005000000000001</c:v>
                </c:pt>
                <c:pt idx="2591">
                  <c:v>14.005000000000001</c:v>
                </c:pt>
                <c:pt idx="2592">
                  <c:v>13.988</c:v>
                </c:pt>
                <c:pt idx="2593">
                  <c:v>13.988</c:v>
                </c:pt>
                <c:pt idx="2594">
                  <c:v>14</c:v>
                </c:pt>
                <c:pt idx="2595">
                  <c:v>13.997</c:v>
                </c:pt>
                <c:pt idx="2596">
                  <c:v>13.997999999999999</c:v>
                </c:pt>
                <c:pt idx="2597">
                  <c:v>13.957000000000001</c:v>
                </c:pt>
                <c:pt idx="2598">
                  <c:v>13.974</c:v>
                </c:pt>
                <c:pt idx="2599">
                  <c:v>13.986000000000001</c:v>
                </c:pt>
                <c:pt idx="2600">
                  <c:v>13.984</c:v>
                </c:pt>
                <c:pt idx="2601">
                  <c:v>13.984999999999999</c:v>
                </c:pt>
                <c:pt idx="2602">
                  <c:v>14.028</c:v>
                </c:pt>
                <c:pt idx="2603">
                  <c:v>14.028</c:v>
                </c:pt>
                <c:pt idx="2604">
                  <c:v>14.031000000000001</c:v>
                </c:pt>
                <c:pt idx="2605">
                  <c:v>13.984999999999999</c:v>
                </c:pt>
                <c:pt idx="2606">
                  <c:v>13.976000000000001</c:v>
                </c:pt>
                <c:pt idx="2607">
                  <c:v>13.951000000000001</c:v>
                </c:pt>
                <c:pt idx="2608">
                  <c:v>13.929</c:v>
                </c:pt>
                <c:pt idx="2609">
                  <c:v>13.891999999999999</c:v>
                </c:pt>
                <c:pt idx="2610">
                  <c:v>13.896000000000001</c:v>
                </c:pt>
                <c:pt idx="2611">
                  <c:v>13.896000000000001</c:v>
                </c:pt>
                <c:pt idx="2612">
                  <c:v>13.901999999999999</c:v>
                </c:pt>
                <c:pt idx="2613">
                  <c:v>13.898</c:v>
                </c:pt>
                <c:pt idx="2614">
                  <c:v>13.91</c:v>
                </c:pt>
                <c:pt idx="2615">
                  <c:v>13.904999999999999</c:v>
                </c:pt>
                <c:pt idx="2616">
                  <c:v>13.901</c:v>
                </c:pt>
                <c:pt idx="2617">
                  <c:v>13.885999999999999</c:v>
                </c:pt>
                <c:pt idx="2618">
                  <c:v>13.88</c:v>
                </c:pt>
                <c:pt idx="2619">
                  <c:v>13.852</c:v>
                </c:pt>
                <c:pt idx="2620">
                  <c:v>13.851000000000001</c:v>
                </c:pt>
                <c:pt idx="2621">
                  <c:v>13.845000000000001</c:v>
                </c:pt>
                <c:pt idx="2622">
                  <c:v>13.855</c:v>
                </c:pt>
                <c:pt idx="2623">
                  <c:v>13.853999999999999</c:v>
                </c:pt>
                <c:pt idx="2624">
                  <c:v>13.888</c:v>
                </c:pt>
                <c:pt idx="2625">
                  <c:v>13.89</c:v>
                </c:pt>
                <c:pt idx="2626">
                  <c:v>13.9</c:v>
                </c:pt>
                <c:pt idx="2627">
                  <c:v>13.911</c:v>
                </c:pt>
                <c:pt idx="2628">
                  <c:v>13.936999999999999</c:v>
                </c:pt>
                <c:pt idx="2629">
                  <c:v>13.936</c:v>
                </c:pt>
                <c:pt idx="2630">
                  <c:v>13.944000000000001</c:v>
                </c:pt>
                <c:pt idx="2631">
                  <c:v>13.954000000000001</c:v>
                </c:pt>
                <c:pt idx="2632">
                  <c:v>13.952999999999999</c:v>
                </c:pt>
                <c:pt idx="2633">
                  <c:v>13.954000000000001</c:v>
                </c:pt>
                <c:pt idx="2634">
                  <c:v>13.958</c:v>
                </c:pt>
                <c:pt idx="2635">
                  <c:v>13.946</c:v>
                </c:pt>
                <c:pt idx="2636">
                  <c:v>13.946</c:v>
                </c:pt>
                <c:pt idx="2637">
                  <c:v>13.920999999999999</c:v>
                </c:pt>
                <c:pt idx="2638">
                  <c:v>13.912000000000001</c:v>
                </c:pt>
                <c:pt idx="2639">
                  <c:v>13.914</c:v>
                </c:pt>
                <c:pt idx="2640">
                  <c:v>13.928000000000001</c:v>
                </c:pt>
                <c:pt idx="2641">
                  <c:v>13.916</c:v>
                </c:pt>
                <c:pt idx="2642">
                  <c:v>13.91</c:v>
                </c:pt>
                <c:pt idx="2643">
                  <c:v>13.907999999999999</c:v>
                </c:pt>
                <c:pt idx="2644">
                  <c:v>13.923999999999999</c:v>
                </c:pt>
                <c:pt idx="2645">
                  <c:v>13.95</c:v>
                </c:pt>
                <c:pt idx="2646">
                  <c:v>13.961</c:v>
                </c:pt>
                <c:pt idx="2647">
                  <c:v>13.978999999999999</c:v>
                </c:pt>
                <c:pt idx="2648">
                  <c:v>13.984</c:v>
                </c:pt>
                <c:pt idx="2649">
                  <c:v>13.984</c:v>
                </c:pt>
                <c:pt idx="2650">
                  <c:v>13.977</c:v>
                </c:pt>
                <c:pt idx="2651">
                  <c:v>13.962999999999999</c:v>
                </c:pt>
                <c:pt idx="2652">
                  <c:v>13.961</c:v>
                </c:pt>
                <c:pt idx="2653">
                  <c:v>13.936999999999999</c:v>
                </c:pt>
                <c:pt idx="2654">
                  <c:v>13.923999999999999</c:v>
                </c:pt>
                <c:pt idx="2655">
                  <c:v>13.882999999999999</c:v>
                </c:pt>
                <c:pt idx="2656">
                  <c:v>13.845000000000001</c:v>
                </c:pt>
                <c:pt idx="2657">
                  <c:v>13.846</c:v>
                </c:pt>
                <c:pt idx="2658">
                  <c:v>13.853999999999999</c:v>
                </c:pt>
                <c:pt idx="2659">
                  <c:v>13.887</c:v>
                </c:pt>
                <c:pt idx="2660">
                  <c:v>13.885999999999999</c:v>
                </c:pt>
                <c:pt idx="2661">
                  <c:v>13.885999999999999</c:v>
                </c:pt>
                <c:pt idx="2662">
                  <c:v>13.855</c:v>
                </c:pt>
                <c:pt idx="2663">
                  <c:v>13.86</c:v>
                </c:pt>
                <c:pt idx="2664">
                  <c:v>13.862</c:v>
                </c:pt>
                <c:pt idx="2665">
                  <c:v>13.864000000000001</c:v>
                </c:pt>
                <c:pt idx="2666">
                  <c:v>13.858000000000001</c:v>
                </c:pt>
                <c:pt idx="2667">
                  <c:v>13.858000000000001</c:v>
                </c:pt>
                <c:pt idx="2668">
                  <c:v>13.858000000000001</c:v>
                </c:pt>
                <c:pt idx="2669">
                  <c:v>13.855</c:v>
                </c:pt>
                <c:pt idx="2670">
                  <c:v>13.853999999999999</c:v>
                </c:pt>
                <c:pt idx="2671">
                  <c:v>13.852</c:v>
                </c:pt>
                <c:pt idx="2672">
                  <c:v>13.853</c:v>
                </c:pt>
                <c:pt idx="2673">
                  <c:v>13.853</c:v>
                </c:pt>
                <c:pt idx="2674">
                  <c:v>13.878</c:v>
                </c:pt>
                <c:pt idx="2675">
                  <c:v>13.877000000000001</c:v>
                </c:pt>
                <c:pt idx="2676">
                  <c:v>13.877000000000001</c:v>
                </c:pt>
                <c:pt idx="2677">
                  <c:v>13.875</c:v>
                </c:pt>
                <c:pt idx="2678">
                  <c:v>13.872</c:v>
                </c:pt>
                <c:pt idx="2679">
                  <c:v>13.872999999999999</c:v>
                </c:pt>
                <c:pt idx="2680">
                  <c:v>13.871</c:v>
                </c:pt>
                <c:pt idx="2681">
                  <c:v>13.875</c:v>
                </c:pt>
                <c:pt idx="2682">
                  <c:v>13.852</c:v>
                </c:pt>
                <c:pt idx="2683">
                  <c:v>13.845000000000001</c:v>
                </c:pt>
                <c:pt idx="2684">
                  <c:v>13.856</c:v>
                </c:pt>
                <c:pt idx="2685">
                  <c:v>13.875999999999999</c:v>
                </c:pt>
                <c:pt idx="2686">
                  <c:v>13.847</c:v>
                </c:pt>
                <c:pt idx="2687">
                  <c:v>13.843999999999999</c:v>
                </c:pt>
                <c:pt idx="2688">
                  <c:v>13.84</c:v>
                </c:pt>
                <c:pt idx="2689">
                  <c:v>13.833</c:v>
                </c:pt>
                <c:pt idx="2690">
                  <c:v>13.843999999999999</c:v>
                </c:pt>
                <c:pt idx="2691">
                  <c:v>13.853</c:v>
                </c:pt>
                <c:pt idx="2692">
                  <c:v>13.872999999999999</c:v>
                </c:pt>
                <c:pt idx="2693">
                  <c:v>13.871</c:v>
                </c:pt>
                <c:pt idx="2694">
                  <c:v>13.856999999999999</c:v>
                </c:pt>
                <c:pt idx="2695">
                  <c:v>13.821</c:v>
                </c:pt>
                <c:pt idx="2696">
                  <c:v>13.818</c:v>
                </c:pt>
                <c:pt idx="2697">
                  <c:v>13.776999999999999</c:v>
                </c:pt>
                <c:pt idx="2698">
                  <c:v>13.772</c:v>
                </c:pt>
                <c:pt idx="2699">
                  <c:v>13.77</c:v>
                </c:pt>
                <c:pt idx="2700">
                  <c:v>13.798999999999999</c:v>
                </c:pt>
                <c:pt idx="2701">
                  <c:v>13.833</c:v>
                </c:pt>
                <c:pt idx="2702">
                  <c:v>13.834</c:v>
                </c:pt>
                <c:pt idx="2703">
                  <c:v>13.834</c:v>
                </c:pt>
                <c:pt idx="2704">
                  <c:v>13.834</c:v>
                </c:pt>
                <c:pt idx="2705">
                  <c:v>13.834</c:v>
                </c:pt>
                <c:pt idx="2706">
                  <c:v>13.824</c:v>
                </c:pt>
                <c:pt idx="2707">
                  <c:v>13.829000000000001</c:v>
                </c:pt>
                <c:pt idx="2708">
                  <c:v>13.821999999999999</c:v>
                </c:pt>
                <c:pt idx="2709">
                  <c:v>13.805</c:v>
                </c:pt>
                <c:pt idx="2710">
                  <c:v>13.798999999999999</c:v>
                </c:pt>
                <c:pt idx="2711">
                  <c:v>13.795999999999999</c:v>
                </c:pt>
                <c:pt idx="2712">
                  <c:v>13.801</c:v>
                </c:pt>
                <c:pt idx="2713">
                  <c:v>13.795999999999999</c:v>
                </c:pt>
                <c:pt idx="2714">
                  <c:v>13.789</c:v>
                </c:pt>
                <c:pt idx="2715">
                  <c:v>13.78</c:v>
                </c:pt>
                <c:pt idx="2716">
                  <c:v>13.768000000000001</c:v>
                </c:pt>
                <c:pt idx="2717">
                  <c:v>13.753</c:v>
                </c:pt>
                <c:pt idx="2718">
                  <c:v>13.75</c:v>
                </c:pt>
                <c:pt idx="2719">
                  <c:v>13.734999999999999</c:v>
                </c:pt>
                <c:pt idx="2720">
                  <c:v>13.734999999999999</c:v>
                </c:pt>
                <c:pt idx="2721">
                  <c:v>13.728</c:v>
                </c:pt>
                <c:pt idx="2722">
                  <c:v>13.711</c:v>
                </c:pt>
                <c:pt idx="2723">
                  <c:v>13.676</c:v>
                </c:pt>
                <c:pt idx="2724">
                  <c:v>13.676</c:v>
                </c:pt>
                <c:pt idx="2725">
                  <c:v>13.673999999999999</c:v>
                </c:pt>
                <c:pt idx="2726">
                  <c:v>13.694000000000001</c:v>
                </c:pt>
                <c:pt idx="2727">
                  <c:v>13.699</c:v>
                </c:pt>
                <c:pt idx="2728">
                  <c:v>13.711</c:v>
                </c:pt>
                <c:pt idx="2729">
                  <c:v>13.712999999999999</c:v>
                </c:pt>
                <c:pt idx="2730">
                  <c:v>13.715</c:v>
                </c:pt>
                <c:pt idx="2731">
                  <c:v>13.747</c:v>
                </c:pt>
                <c:pt idx="2732">
                  <c:v>13.75</c:v>
                </c:pt>
                <c:pt idx="2733">
                  <c:v>13.753</c:v>
                </c:pt>
                <c:pt idx="2734">
                  <c:v>13.750999999999999</c:v>
                </c:pt>
                <c:pt idx="2735">
                  <c:v>13.741</c:v>
                </c:pt>
                <c:pt idx="2736">
                  <c:v>13.73</c:v>
                </c:pt>
                <c:pt idx="2737">
                  <c:v>13.759</c:v>
                </c:pt>
                <c:pt idx="2738">
                  <c:v>13.756</c:v>
                </c:pt>
                <c:pt idx="2739">
                  <c:v>13.736000000000001</c:v>
                </c:pt>
                <c:pt idx="2740">
                  <c:v>13.744</c:v>
                </c:pt>
                <c:pt idx="2741">
                  <c:v>13.743</c:v>
                </c:pt>
                <c:pt idx="2742">
                  <c:v>13.738</c:v>
                </c:pt>
                <c:pt idx="2743">
                  <c:v>13.705</c:v>
                </c:pt>
                <c:pt idx="2744">
                  <c:v>13.711</c:v>
                </c:pt>
                <c:pt idx="2745">
                  <c:v>13.721</c:v>
                </c:pt>
                <c:pt idx="2746">
                  <c:v>13.723000000000001</c:v>
                </c:pt>
                <c:pt idx="2747">
                  <c:v>13.725</c:v>
                </c:pt>
                <c:pt idx="2748">
                  <c:v>13.727</c:v>
                </c:pt>
                <c:pt idx="2749">
                  <c:v>13.734</c:v>
                </c:pt>
                <c:pt idx="2750">
                  <c:v>13.779</c:v>
                </c:pt>
                <c:pt idx="2751">
                  <c:v>13.782999999999999</c:v>
                </c:pt>
                <c:pt idx="2752">
                  <c:v>13.757999999999999</c:v>
                </c:pt>
                <c:pt idx="2753">
                  <c:v>13.795999999999999</c:v>
                </c:pt>
                <c:pt idx="2754">
                  <c:v>13.827</c:v>
                </c:pt>
                <c:pt idx="2755">
                  <c:v>13.848000000000001</c:v>
                </c:pt>
                <c:pt idx="2756">
                  <c:v>13.858000000000001</c:v>
                </c:pt>
                <c:pt idx="2757">
                  <c:v>13.877000000000001</c:v>
                </c:pt>
                <c:pt idx="2758">
                  <c:v>13.891</c:v>
                </c:pt>
                <c:pt idx="2759">
                  <c:v>13.901999999999999</c:v>
                </c:pt>
                <c:pt idx="2760">
                  <c:v>13.911</c:v>
                </c:pt>
                <c:pt idx="2761">
                  <c:v>13.929</c:v>
                </c:pt>
                <c:pt idx="2762">
                  <c:v>13.951000000000001</c:v>
                </c:pt>
                <c:pt idx="2763">
                  <c:v>13.957000000000001</c:v>
                </c:pt>
                <c:pt idx="2764">
                  <c:v>13.962</c:v>
                </c:pt>
                <c:pt idx="2765">
                  <c:v>13.951000000000001</c:v>
                </c:pt>
                <c:pt idx="2766">
                  <c:v>13.938000000000001</c:v>
                </c:pt>
                <c:pt idx="2767">
                  <c:v>13.936999999999999</c:v>
                </c:pt>
                <c:pt idx="2768">
                  <c:v>13.938000000000001</c:v>
                </c:pt>
                <c:pt idx="2769">
                  <c:v>13.936999999999999</c:v>
                </c:pt>
                <c:pt idx="2770">
                  <c:v>13.95</c:v>
                </c:pt>
                <c:pt idx="2771">
                  <c:v>13.965999999999999</c:v>
                </c:pt>
                <c:pt idx="2772">
                  <c:v>13.999000000000001</c:v>
                </c:pt>
                <c:pt idx="2773">
                  <c:v>14.023</c:v>
                </c:pt>
                <c:pt idx="2774">
                  <c:v>14.03</c:v>
                </c:pt>
                <c:pt idx="2775">
                  <c:v>14.037000000000001</c:v>
                </c:pt>
                <c:pt idx="2776">
                  <c:v>14.05</c:v>
                </c:pt>
                <c:pt idx="2777">
                  <c:v>14.06</c:v>
                </c:pt>
                <c:pt idx="2778">
                  <c:v>14.032</c:v>
                </c:pt>
                <c:pt idx="2779">
                  <c:v>13.981999999999999</c:v>
                </c:pt>
                <c:pt idx="2780">
                  <c:v>13.956</c:v>
                </c:pt>
                <c:pt idx="2781">
                  <c:v>13.945</c:v>
                </c:pt>
                <c:pt idx="2782">
                  <c:v>13.929</c:v>
                </c:pt>
                <c:pt idx="2783">
                  <c:v>13.877000000000001</c:v>
                </c:pt>
                <c:pt idx="2784">
                  <c:v>13.872999999999999</c:v>
                </c:pt>
                <c:pt idx="2785">
                  <c:v>13.867000000000001</c:v>
                </c:pt>
                <c:pt idx="2786">
                  <c:v>13.848000000000001</c:v>
                </c:pt>
                <c:pt idx="2787">
                  <c:v>13.821999999999999</c:v>
                </c:pt>
                <c:pt idx="2788">
                  <c:v>13.811999999999999</c:v>
                </c:pt>
                <c:pt idx="2789">
                  <c:v>13.811999999999999</c:v>
                </c:pt>
                <c:pt idx="2790">
                  <c:v>13.813000000000001</c:v>
                </c:pt>
                <c:pt idx="2791">
                  <c:v>13.826000000000001</c:v>
                </c:pt>
                <c:pt idx="2792">
                  <c:v>13.85</c:v>
                </c:pt>
                <c:pt idx="2793">
                  <c:v>13.856999999999999</c:v>
                </c:pt>
                <c:pt idx="2794">
                  <c:v>13.872</c:v>
                </c:pt>
                <c:pt idx="2795">
                  <c:v>13.872999999999999</c:v>
                </c:pt>
                <c:pt idx="2796">
                  <c:v>13.874000000000001</c:v>
                </c:pt>
                <c:pt idx="2797">
                  <c:v>13.865</c:v>
                </c:pt>
                <c:pt idx="2798">
                  <c:v>13.856999999999999</c:v>
                </c:pt>
                <c:pt idx="2799">
                  <c:v>13.874000000000001</c:v>
                </c:pt>
                <c:pt idx="2800">
                  <c:v>13.898</c:v>
                </c:pt>
                <c:pt idx="2801">
                  <c:v>13.917999999999999</c:v>
                </c:pt>
                <c:pt idx="2802">
                  <c:v>13.913</c:v>
                </c:pt>
                <c:pt idx="2803">
                  <c:v>13.926</c:v>
                </c:pt>
                <c:pt idx="2804">
                  <c:v>13.926</c:v>
                </c:pt>
                <c:pt idx="2805">
                  <c:v>13.930999999999999</c:v>
                </c:pt>
                <c:pt idx="2806">
                  <c:v>13.923999999999999</c:v>
                </c:pt>
                <c:pt idx="2807">
                  <c:v>13.941000000000001</c:v>
                </c:pt>
                <c:pt idx="2808">
                  <c:v>13.946</c:v>
                </c:pt>
                <c:pt idx="2809">
                  <c:v>13.954000000000001</c:v>
                </c:pt>
                <c:pt idx="2810">
                  <c:v>13.983000000000001</c:v>
                </c:pt>
                <c:pt idx="2811">
                  <c:v>14.019</c:v>
                </c:pt>
                <c:pt idx="2812">
                  <c:v>14.019</c:v>
                </c:pt>
                <c:pt idx="2813">
                  <c:v>14.02</c:v>
                </c:pt>
                <c:pt idx="2814">
                  <c:v>14.037000000000001</c:v>
                </c:pt>
                <c:pt idx="2815">
                  <c:v>14.045999999999999</c:v>
                </c:pt>
                <c:pt idx="2816">
                  <c:v>14.045999999999999</c:v>
                </c:pt>
                <c:pt idx="2817">
                  <c:v>14.051</c:v>
                </c:pt>
                <c:pt idx="2818">
                  <c:v>14.057</c:v>
                </c:pt>
                <c:pt idx="2819">
                  <c:v>14.071999999999999</c:v>
                </c:pt>
                <c:pt idx="2820">
                  <c:v>14.068</c:v>
                </c:pt>
                <c:pt idx="2821">
                  <c:v>14.07</c:v>
                </c:pt>
                <c:pt idx="2822">
                  <c:v>14.063000000000001</c:v>
                </c:pt>
                <c:pt idx="2823">
                  <c:v>14.066000000000001</c:v>
                </c:pt>
                <c:pt idx="2824">
                  <c:v>14.065</c:v>
                </c:pt>
                <c:pt idx="2825">
                  <c:v>14.081</c:v>
                </c:pt>
                <c:pt idx="2826">
                  <c:v>14.087</c:v>
                </c:pt>
                <c:pt idx="2827">
                  <c:v>14.092000000000001</c:v>
                </c:pt>
                <c:pt idx="2828">
                  <c:v>14.028</c:v>
                </c:pt>
                <c:pt idx="2829">
                  <c:v>14.023999999999999</c:v>
                </c:pt>
                <c:pt idx="2830">
                  <c:v>14.051</c:v>
                </c:pt>
                <c:pt idx="2831">
                  <c:v>14.048</c:v>
                </c:pt>
                <c:pt idx="2832">
                  <c:v>14.041</c:v>
                </c:pt>
                <c:pt idx="2833">
                  <c:v>14.019</c:v>
                </c:pt>
                <c:pt idx="2834">
                  <c:v>14.018000000000001</c:v>
                </c:pt>
                <c:pt idx="2835">
                  <c:v>14.013999999999999</c:v>
                </c:pt>
                <c:pt idx="2836">
                  <c:v>13.967000000000001</c:v>
                </c:pt>
                <c:pt idx="2837">
                  <c:v>13.965</c:v>
                </c:pt>
                <c:pt idx="2838">
                  <c:v>13.968</c:v>
                </c:pt>
                <c:pt idx="2839">
                  <c:v>13.968999999999999</c:v>
                </c:pt>
                <c:pt idx="2840">
                  <c:v>13.968999999999999</c:v>
                </c:pt>
                <c:pt idx="2841">
                  <c:v>13.97</c:v>
                </c:pt>
                <c:pt idx="2842">
                  <c:v>13.971</c:v>
                </c:pt>
                <c:pt idx="2843">
                  <c:v>13.971</c:v>
                </c:pt>
                <c:pt idx="2844">
                  <c:v>13.949</c:v>
                </c:pt>
                <c:pt idx="2845">
                  <c:v>14.02</c:v>
                </c:pt>
                <c:pt idx="2846">
                  <c:v>14.061999999999999</c:v>
                </c:pt>
                <c:pt idx="2847">
                  <c:v>14.071999999999999</c:v>
                </c:pt>
                <c:pt idx="2848">
                  <c:v>14.064</c:v>
                </c:pt>
                <c:pt idx="2849">
                  <c:v>14.054</c:v>
                </c:pt>
                <c:pt idx="2850">
                  <c:v>14.041</c:v>
                </c:pt>
                <c:pt idx="2851">
                  <c:v>14.035</c:v>
                </c:pt>
                <c:pt idx="2852">
                  <c:v>14.02</c:v>
                </c:pt>
                <c:pt idx="2853">
                  <c:v>14.007999999999999</c:v>
                </c:pt>
                <c:pt idx="2854">
                  <c:v>13.986000000000001</c:v>
                </c:pt>
                <c:pt idx="2855">
                  <c:v>13.984</c:v>
                </c:pt>
                <c:pt idx="2856">
                  <c:v>13.972</c:v>
                </c:pt>
                <c:pt idx="2857">
                  <c:v>13.968999999999999</c:v>
                </c:pt>
                <c:pt idx="2858">
                  <c:v>13.968999999999999</c:v>
                </c:pt>
                <c:pt idx="2859">
                  <c:v>13.962999999999999</c:v>
                </c:pt>
                <c:pt idx="2860">
                  <c:v>13.956</c:v>
                </c:pt>
                <c:pt idx="2861">
                  <c:v>13.949</c:v>
                </c:pt>
                <c:pt idx="2862">
                  <c:v>13.948</c:v>
                </c:pt>
                <c:pt idx="2863">
                  <c:v>13.946999999999999</c:v>
                </c:pt>
                <c:pt idx="2864">
                  <c:v>13.946999999999999</c:v>
                </c:pt>
                <c:pt idx="2865">
                  <c:v>13.916</c:v>
                </c:pt>
                <c:pt idx="2866">
                  <c:v>13.907</c:v>
                </c:pt>
                <c:pt idx="2867">
                  <c:v>13.9</c:v>
                </c:pt>
                <c:pt idx="2868">
                  <c:v>13.872</c:v>
                </c:pt>
                <c:pt idx="2869">
                  <c:v>13.808999999999999</c:v>
                </c:pt>
                <c:pt idx="2870">
                  <c:v>13.794</c:v>
                </c:pt>
                <c:pt idx="2871">
                  <c:v>13.786</c:v>
                </c:pt>
                <c:pt idx="2872">
                  <c:v>13.753</c:v>
                </c:pt>
                <c:pt idx="2873">
                  <c:v>13.646000000000001</c:v>
                </c:pt>
                <c:pt idx="2874">
                  <c:v>13.654999999999999</c:v>
                </c:pt>
                <c:pt idx="2875">
                  <c:v>13.69</c:v>
                </c:pt>
                <c:pt idx="2876">
                  <c:v>13.724</c:v>
                </c:pt>
                <c:pt idx="2877">
                  <c:v>13.757999999999999</c:v>
                </c:pt>
                <c:pt idx="2878">
                  <c:v>13.845000000000001</c:v>
                </c:pt>
                <c:pt idx="2879">
                  <c:v>13.855</c:v>
                </c:pt>
                <c:pt idx="2880">
                  <c:v>13.928000000000001</c:v>
                </c:pt>
                <c:pt idx="2881">
                  <c:v>13.930999999999999</c:v>
                </c:pt>
                <c:pt idx="2882">
                  <c:v>13.925000000000001</c:v>
                </c:pt>
                <c:pt idx="2883">
                  <c:v>13.917</c:v>
                </c:pt>
                <c:pt idx="2884">
                  <c:v>13.917999999999999</c:v>
                </c:pt>
                <c:pt idx="2885">
                  <c:v>13.920999999999999</c:v>
                </c:pt>
                <c:pt idx="2886">
                  <c:v>13.912000000000001</c:v>
                </c:pt>
                <c:pt idx="2887">
                  <c:v>13.91</c:v>
                </c:pt>
                <c:pt idx="2888">
                  <c:v>13.907999999999999</c:v>
                </c:pt>
                <c:pt idx="2889">
                  <c:v>13.904</c:v>
                </c:pt>
                <c:pt idx="2890">
                  <c:v>13.86</c:v>
                </c:pt>
                <c:pt idx="2891">
                  <c:v>13.85</c:v>
                </c:pt>
                <c:pt idx="2892">
                  <c:v>13.831</c:v>
                </c:pt>
                <c:pt idx="2893">
                  <c:v>13.851000000000001</c:v>
                </c:pt>
                <c:pt idx="2894">
                  <c:v>13.85</c:v>
                </c:pt>
                <c:pt idx="2895">
                  <c:v>13.85</c:v>
                </c:pt>
                <c:pt idx="2896">
                  <c:v>13.853</c:v>
                </c:pt>
                <c:pt idx="2897">
                  <c:v>13.84</c:v>
                </c:pt>
                <c:pt idx="2898">
                  <c:v>13.81</c:v>
                </c:pt>
                <c:pt idx="2899">
                  <c:v>13.788</c:v>
                </c:pt>
                <c:pt idx="2900">
                  <c:v>13.773</c:v>
                </c:pt>
                <c:pt idx="2901">
                  <c:v>13.734999999999999</c:v>
                </c:pt>
                <c:pt idx="2902">
                  <c:v>13.746</c:v>
                </c:pt>
                <c:pt idx="2903">
                  <c:v>13.792999999999999</c:v>
                </c:pt>
                <c:pt idx="2904">
                  <c:v>13.794</c:v>
                </c:pt>
                <c:pt idx="2905">
                  <c:v>13.840999999999999</c:v>
                </c:pt>
                <c:pt idx="2906">
                  <c:v>13.85</c:v>
                </c:pt>
                <c:pt idx="2907">
                  <c:v>13.853</c:v>
                </c:pt>
                <c:pt idx="2908">
                  <c:v>13.855</c:v>
                </c:pt>
                <c:pt idx="2909">
                  <c:v>13.851000000000001</c:v>
                </c:pt>
                <c:pt idx="2910">
                  <c:v>13.792</c:v>
                </c:pt>
                <c:pt idx="2911">
                  <c:v>13.722</c:v>
                </c:pt>
                <c:pt idx="2912">
                  <c:v>13.695</c:v>
                </c:pt>
                <c:pt idx="2913">
                  <c:v>13.69</c:v>
                </c:pt>
                <c:pt idx="2914">
                  <c:v>13.683999999999999</c:v>
                </c:pt>
                <c:pt idx="2915">
                  <c:v>13.648</c:v>
                </c:pt>
                <c:pt idx="2916">
                  <c:v>13.643000000000001</c:v>
                </c:pt>
                <c:pt idx="2917">
                  <c:v>13.672000000000001</c:v>
                </c:pt>
                <c:pt idx="2918">
                  <c:v>13.711</c:v>
                </c:pt>
                <c:pt idx="2919">
                  <c:v>13.712999999999999</c:v>
                </c:pt>
                <c:pt idx="2920">
                  <c:v>13.712999999999999</c:v>
                </c:pt>
                <c:pt idx="2921">
                  <c:v>13.714</c:v>
                </c:pt>
                <c:pt idx="2922">
                  <c:v>13.718999999999999</c:v>
                </c:pt>
                <c:pt idx="2923">
                  <c:v>13.721</c:v>
                </c:pt>
                <c:pt idx="2924">
                  <c:v>13.728</c:v>
                </c:pt>
                <c:pt idx="2925">
                  <c:v>13.736000000000001</c:v>
                </c:pt>
                <c:pt idx="2926">
                  <c:v>13.738</c:v>
                </c:pt>
                <c:pt idx="2927">
                  <c:v>13.744</c:v>
                </c:pt>
                <c:pt idx="2928">
                  <c:v>13.744</c:v>
                </c:pt>
                <c:pt idx="2929">
                  <c:v>13.742000000000001</c:v>
                </c:pt>
                <c:pt idx="2930">
                  <c:v>13.741</c:v>
                </c:pt>
                <c:pt idx="2931">
                  <c:v>13.746</c:v>
                </c:pt>
                <c:pt idx="2932">
                  <c:v>13.76</c:v>
                </c:pt>
                <c:pt idx="2933">
                  <c:v>13.762</c:v>
                </c:pt>
                <c:pt idx="2934">
                  <c:v>13.768000000000001</c:v>
                </c:pt>
                <c:pt idx="2935">
                  <c:v>13.781000000000001</c:v>
                </c:pt>
                <c:pt idx="2936">
                  <c:v>13.788</c:v>
                </c:pt>
                <c:pt idx="2937">
                  <c:v>13.788</c:v>
                </c:pt>
                <c:pt idx="2938">
                  <c:v>13.785</c:v>
                </c:pt>
                <c:pt idx="2939">
                  <c:v>13.791</c:v>
                </c:pt>
                <c:pt idx="2940">
                  <c:v>13.801</c:v>
                </c:pt>
                <c:pt idx="2941">
                  <c:v>13.803000000000001</c:v>
                </c:pt>
                <c:pt idx="2942">
                  <c:v>13.791</c:v>
                </c:pt>
                <c:pt idx="2943">
                  <c:v>13.788</c:v>
                </c:pt>
                <c:pt idx="2944">
                  <c:v>13.771000000000001</c:v>
                </c:pt>
                <c:pt idx="2945">
                  <c:v>13.728</c:v>
                </c:pt>
                <c:pt idx="2946">
                  <c:v>13.635999999999999</c:v>
                </c:pt>
                <c:pt idx="2947">
                  <c:v>13.547000000000001</c:v>
                </c:pt>
                <c:pt idx="2948">
                  <c:v>13.521000000000001</c:v>
                </c:pt>
                <c:pt idx="2949">
                  <c:v>13.244999999999999</c:v>
                </c:pt>
                <c:pt idx="2950">
                  <c:v>13.12</c:v>
                </c:pt>
                <c:pt idx="2951">
                  <c:v>13.052</c:v>
                </c:pt>
                <c:pt idx="2952">
                  <c:v>12.756</c:v>
                </c:pt>
                <c:pt idx="2953">
                  <c:v>12.692</c:v>
                </c:pt>
                <c:pt idx="2954">
                  <c:v>12.378</c:v>
                </c:pt>
                <c:pt idx="2955">
                  <c:v>12.263</c:v>
                </c:pt>
                <c:pt idx="2956">
                  <c:v>12.04</c:v>
                </c:pt>
                <c:pt idx="2957">
                  <c:v>11.819000000000001</c:v>
                </c:pt>
                <c:pt idx="2958">
                  <c:v>11.749000000000001</c:v>
                </c:pt>
                <c:pt idx="2959">
                  <c:v>11.837999999999999</c:v>
                </c:pt>
                <c:pt idx="2960">
                  <c:v>11.903</c:v>
                </c:pt>
                <c:pt idx="2961">
                  <c:v>11.955</c:v>
                </c:pt>
                <c:pt idx="2962">
                  <c:v>12.015000000000001</c:v>
                </c:pt>
                <c:pt idx="2963">
                  <c:v>12.066000000000001</c:v>
                </c:pt>
                <c:pt idx="2964">
                  <c:v>12.329000000000001</c:v>
                </c:pt>
                <c:pt idx="2965">
                  <c:v>12.420999999999999</c:v>
                </c:pt>
                <c:pt idx="2966">
                  <c:v>12.603999999999999</c:v>
                </c:pt>
                <c:pt idx="2967">
                  <c:v>13.015000000000001</c:v>
                </c:pt>
                <c:pt idx="2968">
                  <c:v>13.042</c:v>
                </c:pt>
                <c:pt idx="2969">
                  <c:v>13.06</c:v>
                </c:pt>
                <c:pt idx="2970">
                  <c:v>13.106</c:v>
                </c:pt>
                <c:pt idx="2971">
                  <c:v>13.516999999999999</c:v>
                </c:pt>
                <c:pt idx="2972">
                  <c:v>13.699</c:v>
                </c:pt>
                <c:pt idx="2973">
                  <c:v>13.737</c:v>
                </c:pt>
                <c:pt idx="2974">
                  <c:v>13.737</c:v>
                </c:pt>
                <c:pt idx="2975">
                  <c:v>13.724</c:v>
                </c:pt>
                <c:pt idx="2976">
                  <c:v>13.682</c:v>
                </c:pt>
                <c:pt idx="2977">
                  <c:v>13.664999999999999</c:v>
                </c:pt>
                <c:pt idx="2978">
                  <c:v>13.659000000000001</c:v>
                </c:pt>
                <c:pt idx="2979">
                  <c:v>13.62</c:v>
                </c:pt>
                <c:pt idx="2980">
                  <c:v>13.615</c:v>
                </c:pt>
                <c:pt idx="2981">
                  <c:v>13.629</c:v>
                </c:pt>
                <c:pt idx="2982">
                  <c:v>13.632</c:v>
                </c:pt>
                <c:pt idx="2983">
                  <c:v>13.632999999999999</c:v>
                </c:pt>
                <c:pt idx="2984">
                  <c:v>13.702999999999999</c:v>
                </c:pt>
                <c:pt idx="2985">
                  <c:v>13.728</c:v>
                </c:pt>
                <c:pt idx="2986">
                  <c:v>13.747999999999999</c:v>
                </c:pt>
                <c:pt idx="2987">
                  <c:v>13.77</c:v>
                </c:pt>
                <c:pt idx="2988">
                  <c:v>13.763</c:v>
                </c:pt>
                <c:pt idx="2989">
                  <c:v>13.744</c:v>
                </c:pt>
                <c:pt idx="2990">
                  <c:v>13.737</c:v>
                </c:pt>
                <c:pt idx="2991">
                  <c:v>13.725</c:v>
                </c:pt>
                <c:pt idx="2992">
                  <c:v>13.718</c:v>
                </c:pt>
                <c:pt idx="2993">
                  <c:v>13.709</c:v>
                </c:pt>
                <c:pt idx="2994">
                  <c:v>13.706</c:v>
                </c:pt>
                <c:pt idx="2995">
                  <c:v>13.706</c:v>
                </c:pt>
                <c:pt idx="2996">
                  <c:v>13.706</c:v>
                </c:pt>
                <c:pt idx="2997">
                  <c:v>13.704000000000001</c:v>
                </c:pt>
                <c:pt idx="2998">
                  <c:v>13.7</c:v>
                </c:pt>
                <c:pt idx="2999">
                  <c:v>13.702999999999999</c:v>
                </c:pt>
                <c:pt idx="3000">
                  <c:v>13.747</c:v>
                </c:pt>
                <c:pt idx="3001">
                  <c:v>13.776</c:v>
                </c:pt>
                <c:pt idx="3002">
                  <c:v>13.814</c:v>
                </c:pt>
                <c:pt idx="3003">
                  <c:v>13.86</c:v>
                </c:pt>
                <c:pt idx="3004">
                  <c:v>13.86</c:v>
                </c:pt>
                <c:pt idx="3005">
                  <c:v>13.824</c:v>
                </c:pt>
                <c:pt idx="3006">
                  <c:v>13.802</c:v>
                </c:pt>
                <c:pt idx="3007">
                  <c:v>13.74</c:v>
                </c:pt>
                <c:pt idx="3008">
                  <c:v>13.691000000000001</c:v>
                </c:pt>
                <c:pt idx="3009">
                  <c:v>13.612</c:v>
                </c:pt>
                <c:pt idx="3010">
                  <c:v>13.608000000000001</c:v>
                </c:pt>
                <c:pt idx="3011">
                  <c:v>13.606999999999999</c:v>
                </c:pt>
                <c:pt idx="3012">
                  <c:v>13.603999999999999</c:v>
                </c:pt>
                <c:pt idx="3013">
                  <c:v>13.638</c:v>
                </c:pt>
                <c:pt idx="3014">
                  <c:v>13.648999999999999</c:v>
                </c:pt>
                <c:pt idx="3015">
                  <c:v>13.673999999999999</c:v>
                </c:pt>
                <c:pt idx="3016">
                  <c:v>13.686</c:v>
                </c:pt>
                <c:pt idx="3017">
                  <c:v>13.714</c:v>
                </c:pt>
                <c:pt idx="3018">
                  <c:v>13.731999999999999</c:v>
                </c:pt>
                <c:pt idx="3019">
                  <c:v>13.737</c:v>
                </c:pt>
                <c:pt idx="3020">
                  <c:v>13.734999999999999</c:v>
                </c:pt>
                <c:pt idx="3021">
                  <c:v>13.734</c:v>
                </c:pt>
                <c:pt idx="3022">
                  <c:v>13.733000000000001</c:v>
                </c:pt>
                <c:pt idx="3023">
                  <c:v>13.727</c:v>
                </c:pt>
                <c:pt idx="3024">
                  <c:v>13.707000000000001</c:v>
                </c:pt>
                <c:pt idx="3025">
                  <c:v>13.705</c:v>
                </c:pt>
                <c:pt idx="3026">
                  <c:v>13.704000000000001</c:v>
                </c:pt>
                <c:pt idx="3027">
                  <c:v>13.704000000000001</c:v>
                </c:pt>
                <c:pt idx="3028">
                  <c:v>13.693</c:v>
                </c:pt>
                <c:pt idx="3029">
                  <c:v>13.685</c:v>
                </c:pt>
                <c:pt idx="3030">
                  <c:v>13.7</c:v>
                </c:pt>
                <c:pt idx="3031">
                  <c:v>13.707000000000001</c:v>
                </c:pt>
                <c:pt idx="3032">
                  <c:v>13.712999999999999</c:v>
                </c:pt>
                <c:pt idx="3033">
                  <c:v>13.731</c:v>
                </c:pt>
                <c:pt idx="3034">
                  <c:v>13.77</c:v>
                </c:pt>
                <c:pt idx="3035">
                  <c:v>13.779</c:v>
                </c:pt>
                <c:pt idx="3036">
                  <c:v>13.779</c:v>
                </c:pt>
                <c:pt idx="3037">
                  <c:v>13.779</c:v>
                </c:pt>
                <c:pt idx="3038">
                  <c:v>13.779</c:v>
                </c:pt>
                <c:pt idx="3039">
                  <c:v>13.768000000000001</c:v>
                </c:pt>
                <c:pt idx="3040">
                  <c:v>13.773999999999999</c:v>
                </c:pt>
                <c:pt idx="3041">
                  <c:v>13.773999999999999</c:v>
                </c:pt>
                <c:pt idx="3042">
                  <c:v>13.773999999999999</c:v>
                </c:pt>
                <c:pt idx="3043">
                  <c:v>13.84</c:v>
                </c:pt>
                <c:pt idx="3044">
                  <c:v>13.835000000000001</c:v>
                </c:pt>
                <c:pt idx="3045">
                  <c:v>13.835000000000001</c:v>
                </c:pt>
                <c:pt idx="3046">
                  <c:v>13.837</c:v>
                </c:pt>
                <c:pt idx="3047">
                  <c:v>13.827</c:v>
                </c:pt>
                <c:pt idx="3048">
                  <c:v>13.804</c:v>
                </c:pt>
                <c:pt idx="3049">
                  <c:v>13.792999999999999</c:v>
                </c:pt>
                <c:pt idx="3050">
                  <c:v>13.792</c:v>
                </c:pt>
                <c:pt idx="3051">
                  <c:v>13.788</c:v>
                </c:pt>
                <c:pt idx="3052">
                  <c:v>13.778</c:v>
                </c:pt>
                <c:pt idx="3053">
                  <c:v>13.763999999999999</c:v>
                </c:pt>
                <c:pt idx="3054">
                  <c:v>13.766</c:v>
                </c:pt>
                <c:pt idx="3055">
                  <c:v>13.768000000000001</c:v>
                </c:pt>
                <c:pt idx="3056">
                  <c:v>13.77</c:v>
                </c:pt>
                <c:pt idx="3057">
                  <c:v>13.772</c:v>
                </c:pt>
                <c:pt idx="3058">
                  <c:v>13.779</c:v>
                </c:pt>
                <c:pt idx="3059">
                  <c:v>13.794</c:v>
                </c:pt>
                <c:pt idx="3060">
                  <c:v>13.847</c:v>
                </c:pt>
                <c:pt idx="3061">
                  <c:v>13.881</c:v>
                </c:pt>
                <c:pt idx="3062">
                  <c:v>13.884</c:v>
                </c:pt>
                <c:pt idx="3063">
                  <c:v>13.92</c:v>
                </c:pt>
                <c:pt idx="3064">
                  <c:v>13.93</c:v>
                </c:pt>
                <c:pt idx="3065">
                  <c:v>13.955</c:v>
                </c:pt>
                <c:pt idx="3066">
                  <c:v>13.96</c:v>
                </c:pt>
                <c:pt idx="3067">
                  <c:v>13.96</c:v>
                </c:pt>
                <c:pt idx="3068">
                  <c:v>13.957000000000001</c:v>
                </c:pt>
                <c:pt idx="3069">
                  <c:v>13.939</c:v>
                </c:pt>
                <c:pt idx="3070">
                  <c:v>13.929</c:v>
                </c:pt>
                <c:pt idx="3071">
                  <c:v>13.929</c:v>
                </c:pt>
                <c:pt idx="3072">
                  <c:v>13.936999999999999</c:v>
                </c:pt>
                <c:pt idx="3073">
                  <c:v>13.945</c:v>
                </c:pt>
                <c:pt idx="3074">
                  <c:v>13.946</c:v>
                </c:pt>
                <c:pt idx="3075">
                  <c:v>13.946999999999999</c:v>
                </c:pt>
                <c:pt idx="3076">
                  <c:v>13.942</c:v>
                </c:pt>
                <c:pt idx="3077">
                  <c:v>13.935</c:v>
                </c:pt>
                <c:pt idx="3078">
                  <c:v>13.93</c:v>
                </c:pt>
                <c:pt idx="3079">
                  <c:v>13.936</c:v>
                </c:pt>
                <c:pt idx="3080">
                  <c:v>13.949</c:v>
                </c:pt>
                <c:pt idx="3081">
                  <c:v>13.954000000000001</c:v>
                </c:pt>
                <c:pt idx="3082">
                  <c:v>13.955</c:v>
                </c:pt>
                <c:pt idx="3083">
                  <c:v>13.959</c:v>
                </c:pt>
                <c:pt idx="3084">
                  <c:v>13.965</c:v>
                </c:pt>
                <c:pt idx="3085">
                  <c:v>13.965</c:v>
                </c:pt>
                <c:pt idx="3086">
                  <c:v>13.957000000000001</c:v>
                </c:pt>
                <c:pt idx="3087">
                  <c:v>13.939</c:v>
                </c:pt>
                <c:pt idx="3088">
                  <c:v>13.933</c:v>
                </c:pt>
                <c:pt idx="3089">
                  <c:v>13.927</c:v>
                </c:pt>
                <c:pt idx="3090">
                  <c:v>13.906000000000001</c:v>
                </c:pt>
                <c:pt idx="3091">
                  <c:v>13.901999999999999</c:v>
                </c:pt>
                <c:pt idx="3092">
                  <c:v>13.898</c:v>
                </c:pt>
                <c:pt idx="3093">
                  <c:v>13.874000000000001</c:v>
                </c:pt>
                <c:pt idx="3094">
                  <c:v>13.871</c:v>
                </c:pt>
                <c:pt idx="3095">
                  <c:v>13.869</c:v>
                </c:pt>
                <c:pt idx="3096">
                  <c:v>13.842000000000001</c:v>
                </c:pt>
                <c:pt idx="3097">
                  <c:v>13.840999999999999</c:v>
                </c:pt>
                <c:pt idx="3098">
                  <c:v>13.84</c:v>
                </c:pt>
                <c:pt idx="3099">
                  <c:v>13.829000000000001</c:v>
                </c:pt>
                <c:pt idx="3100">
                  <c:v>13.808999999999999</c:v>
                </c:pt>
                <c:pt idx="3101">
                  <c:v>13.808</c:v>
                </c:pt>
                <c:pt idx="3102">
                  <c:v>13.807</c:v>
                </c:pt>
                <c:pt idx="3103">
                  <c:v>13.804</c:v>
                </c:pt>
                <c:pt idx="3104">
                  <c:v>13.804</c:v>
                </c:pt>
                <c:pt idx="3105">
                  <c:v>13.802</c:v>
                </c:pt>
                <c:pt idx="3106">
                  <c:v>13.798999999999999</c:v>
                </c:pt>
                <c:pt idx="3107">
                  <c:v>13.795999999999999</c:v>
                </c:pt>
                <c:pt idx="3108">
                  <c:v>13.79</c:v>
                </c:pt>
                <c:pt idx="3109">
                  <c:v>13.786</c:v>
                </c:pt>
                <c:pt idx="3110">
                  <c:v>13.78</c:v>
                </c:pt>
                <c:pt idx="3111">
                  <c:v>13.792</c:v>
                </c:pt>
                <c:pt idx="3112">
                  <c:v>13.792999999999999</c:v>
                </c:pt>
                <c:pt idx="3113">
                  <c:v>13.808</c:v>
                </c:pt>
                <c:pt idx="3114">
                  <c:v>13.819000000000001</c:v>
                </c:pt>
                <c:pt idx="3115">
                  <c:v>13.835000000000001</c:v>
                </c:pt>
                <c:pt idx="3116">
                  <c:v>13.829000000000001</c:v>
                </c:pt>
                <c:pt idx="3117">
                  <c:v>13.817</c:v>
                </c:pt>
                <c:pt idx="3118">
                  <c:v>13.81</c:v>
                </c:pt>
                <c:pt idx="3119">
                  <c:v>13.821</c:v>
                </c:pt>
                <c:pt idx="3120">
                  <c:v>13.824999999999999</c:v>
                </c:pt>
                <c:pt idx="3121">
                  <c:v>13.843999999999999</c:v>
                </c:pt>
                <c:pt idx="3122">
                  <c:v>13.847</c:v>
                </c:pt>
                <c:pt idx="3123">
                  <c:v>13.866</c:v>
                </c:pt>
                <c:pt idx="3124">
                  <c:v>13.88</c:v>
                </c:pt>
                <c:pt idx="3125">
                  <c:v>13.894</c:v>
                </c:pt>
                <c:pt idx="3126">
                  <c:v>13.879</c:v>
                </c:pt>
                <c:pt idx="3127">
                  <c:v>13.871</c:v>
                </c:pt>
                <c:pt idx="3128">
                  <c:v>13.855</c:v>
                </c:pt>
                <c:pt idx="3129">
                  <c:v>13.797000000000001</c:v>
                </c:pt>
                <c:pt idx="3130">
                  <c:v>13.798999999999999</c:v>
                </c:pt>
                <c:pt idx="3131">
                  <c:v>13.807</c:v>
                </c:pt>
                <c:pt idx="3132">
                  <c:v>13.81</c:v>
                </c:pt>
                <c:pt idx="3133">
                  <c:v>13.811999999999999</c:v>
                </c:pt>
                <c:pt idx="3134">
                  <c:v>13.819000000000001</c:v>
                </c:pt>
                <c:pt idx="3135">
                  <c:v>13.843999999999999</c:v>
                </c:pt>
                <c:pt idx="3136">
                  <c:v>13.85</c:v>
                </c:pt>
                <c:pt idx="3137">
                  <c:v>13.848000000000001</c:v>
                </c:pt>
                <c:pt idx="3138">
                  <c:v>13.843</c:v>
                </c:pt>
                <c:pt idx="3139">
                  <c:v>13.840999999999999</c:v>
                </c:pt>
                <c:pt idx="3140">
                  <c:v>13.851000000000001</c:v>
                </c:pt>
                <c:pt idx="3141">
                  <c:v>13.888</c:v>
                </c:pt>
                <c:pt idx="3142">
                  <c:v>13.896000000000001</c:v>
                </c:pt>
                <c:pt idx="3143">
                  <c:v>13.974</c:v>
                </c:pt>
                <c:pt idx="3144">
                  <c:v>13.981</c:v>
                </c:pt>
                <c:pt idx="3145">
                  <c:v>13.978999999999999</c:v>
                </c:pt>
                <c:pt idx="3146">
                  <c:v>13.976000000000001</c:v>
                </c:pt>
                <c:pt idx="3147">
                  <c:v>13.975</c:v>
                </c:pt>
                <c:pt idx="3148">
                  <c:v>13.957000000000001</c:v>
                </c:pt>
                <c:pt idx="3149">
                  <c:v>13.941000000000001</c:v>
                </c:pt>
                <c:pt idx="3150">
                  <c:v>13.941000000000001</c:v>
                </c:pt>
                <c:pt idx="3151">
                  <c:v>13.91</c:v>
                </c:pt>
                <c:pt idx="3152">
                  <c:v>13.909000000000001</c:v>
                </c:pt>
                <c:pt idx="3153">
                  <c:v>13.907</c:v>
                </c:pt>
                <c:pt idx="3154">
                  <c:v>13.882</c:v>
                </c:pt>
                <c:pt idx="3155">
                  <c:v>13.88</c:v>
                </c:pt>
                <c:pt idx="3156">
                  <c:v>13.882</c:v>
                </c:pt>
                <c:pt idx="3157">
                  <c:v>13.903</c:v>
                </c:pt>
                <c:pt idx="3158">
                  <c:v>13.906000000000001</c:v>
                </c:pt>
                <c:pt idx="3159">
                  <c:v>13.912000000000001</c:v>
                </c:pt>
                <c:pt idx="3160">
                  <c:v>13.949</c:v>
                </c:pt>
                <c:pt idx="3161">
                  <c:v>13.977</c:v>
                </c:pt>
                <c:pt idx="3162">
                  <c:v>13.99</c:v>
                </c:pt>
                <c:pt idx="3163">
                  <c:v>13.989000000000001</c:v>
                </c:pt>
                <c:pt idx="3164">
                  <c:v>13.989000000000001</c:v>
                </c:pt>
                <c:pt idx="3165">
                  <c:v>13.988</c:v>
                </c:pt>
                <c:pt idx="3166">
                  <c:v>13.988</c:v>
                </c:pt>
                <c:pt idx="3167">
                  <c:v>13.987</c:v>
                </c:pt>
                <c:pt idx="3168">
                  <c:v>13.987</c:v>
                </c:pt>
                <c:pt idx="3169">
                  <c:v>13.986000000000001</c:v>
                </c:pt>
                <c:pt idx="3170">
                  <c:v>13.986000000000001</c:v>
                </c:pt>
                <c:pt idx="3171">
                  <c:v>13.986000000000001</c:v>
                </c:pt>
                <c:pt idx="3172">
                  <c:v>13.962</c:v>
                </c:pt>
                <c:pt idx="3173">
                  <c:v>13.938000000000001</c:v>
                </c:pt>
                <c:pt idx="3174">
                  <c:v>13.962999999999999</c:v>
                </c:pt>
                <c:pt idx="3175">
                  <c:v>14.007999999999999</c:v>
                </c:pt>
                <c:pt idx="3176">
                  <c:v>14.021000000000001</c:v>
                </c:pt>
                <c:pt idx="3177">
                  <c:v>14.045</c:v>
                </c:pt>
                <c:pt idx="3178">
                  <c:v>14.045</c:v>
                </c:pt>
                <c:pt idx="3179">
                  <c:v>14.047000000000001</c:v>
                </c:pt>
                <c:pt idx="3180">
                  <c:v>14.045999999999999</c:v>
                </c:pt>
                <c:pt idx="3181">
                  <c:v>14.045</c:v>
                </c:pt>
                <c:pt idx="3182">
                  <c:v>14.048999999999999</c:v>
                </c:pt>
                <c:pt idx="3183">
                  <c:v>14.061999999999999</c:v>
                </c:pt>
                <c:pt idx="3184">
                  <c:v>14.063000000000001</c:v>
                </c:pt>
                <c:pt idx="3185">
                  <c:v>14.069000000000001</c:v>
                </c:pt>
                <c:pt idx="3186">
                  <c:v>14.028</c:v>
                </c:pt>
                <c:pt idx="3187">
                  <c:v>13.9</c:v>
                </c:pt>
                <c:pt idx="3188">
                  <c:v>13.819000000000001</c:v>
                </c:pt>
                <c:pt idx="3189">
                  <c:v>13.68</c:v>
                </c:pt>
                <c:pt idx="3190">
                  <c:v>13.54</c:v>
                </c:pt>
                <c:pt idx="3191">
                  <c:v>13.457000000000001</c:v>
                </c:pt>
                <c:pt idx="3192">
                  <c:v>13.429</c:v>
                </c:pt>
                <c:pt idx="3193">
                  <c:v>13.44</c:v>
                </c:pt>
                <c:pt idx="3194">
                  <c:v>13.561999999999999</c:v>
                </c:pt>
                <c:pt idx="3195">
                  <c:v>13.563000000000001</c:v>
                </c:pt>
                <c:pt idx="3196">
                  <c:v>13.565</c:v>
                </c:pt>
                <c:pt idx="3197">
                  <c:v>13.808</c:v>
                </c:pt>
                <c:pt idx="3198">
                  <c:v>13.962</c:v>
                </c:pt>
                <c:pt idx="3199">
                  <c:v>13.96</c:v>
                </c:pt>
                <c:pt idx="3200">
                  <c:v>13.891999999999999</c:v>
                </c:pt>
                <c:pt idx="3201">
                  <c:v>13.83</c:v>
                </c:pt>
                <c:pt idx="3202">
                  <c:v>13.744</c:v>
                </c:pt>
                <c:pt idx="3203">
                  <c:v>13.728999999999999</c:v>
                </c:pt>
                <c:pt idx="3204">
                  <c:v>13.724</c:v>
                </c:pt>
                <c:pt idx="3205">
                  <c:v>13.73</c:v>
                </c:pt>
                <c:pt idx="3206">
                  <c:v>13.759</c:v>
                </c:pt>
                <c:pt idx="3207">
                  <c:v>13.760999999999999</c:v>
                </c:pt>
                <c:pt idx="3208">
                  <c:v>13.772</c:v>
                </c:pt>
                <c:pt idx="3209">
                  <c:v>13.797000000000001</c:v>
                </c:pt>
                <c:pt idx="3210">
                  <c:v>13.815</c:v>
                </c:pt>
                <c:pt idx="3211">
                  <c:v>13.813000000000001</c:v>
                </c:pt>
                <c:pt idx="3212">
                  <c:v>13.81</c:v>
                </c:pt>
                <c:pt idx="3213">
                  <c:v>13.795</c:v>
                </c:pt>
                <c:pt idx="3214">
                  <c:v>13.792999999999999</c:v>
                </c:pt>
                <c:pt idx="3215">
                  <c:v>13.763</c:v>
                </c:pt>
                <c:pt idx="3216">
                  <c:v>13.725</c:v>
                </c:pt>
                <c:pt idx="3217">
                  <c:v>13.711</c:v>
                </c:pt>
                <c:pt idx="3218">
                  <c:v>13.708</c:v>
                </c:pt>
                <c:pt idx="3219">
                  <c:v>13.704000000000001</c:v>
                </c:pt>
                <c:pt idx="3220">
                  <c:v>13.676</c:v>
                </c:pt>
                <c:pt idx="3221">
                  <c:v>13.685</c:v>
                </c:pt>
                <c:pt idx="3222">
                  <c:v>13.683999999999999</c:v>
                </c:pt>
                <c:pt idx="3223">
                  <c:v>13.685</c:v>
                </c:pt>
                <c:pt idx="3224">
                  <c:v>13.686</c:v>
                </c:pt>
                <c:pt idx="3225">
                  <c:v>13.673999999999999</c:v>
                </c:pt>
                <c:pt idx="3226">
                  <c:v>13.677</c:v>
                </c:pt>
                <c:pt idx="3227">
                  <c:v>13.624000000000001</c:v>
                </c:pt>
                <c:pt idx="3228">
                  <c:v>13.577</c:v>
                </c:pt>
                <c:pt idx="3229">
                  <c:v>13.568</c:v>
                </c:pt>
                <c:pt idx="3230">
                  <c:v>13.568</c:v>
                </c:pt>
                <c:pt idx="3231">
                  <c:v>13.573</c:v>
                </c:pt>
                <c:pt idx="3232">
                  <c:v>13.58</c:v>
                </c:pt>
                <c:pt idx="3233">
                  <c:v>13.58</c:v>
                </c:pt>
                <c:pt idx="3234">
                  <c:v>13.565</c:v>
                </c:pt>
                <c:pt idx="3235">
                  <c:v>13.528</c:v>
                </c:pt>
                <c:pt idx="3236">
                  <c:v>13.516999999999999</c:v>
                </c:pt>
                <c:pt idx="3237">
                  <c:v>13.525</c:v>
                </c:pt>
                <c:pt idx="3238">
                  <c:v>13.574999999999999</c:v>
                </c:pt>
                <c:pt idx="3239">
                  <c:v>13.606999999999999</c:v>
                </c:pt>
                <c:pt idx="3240">
                  <c:v>13.603999999999999</c:v>
                </c:pt>
                <c:pt idx="3241">
                  <c:v>13.603</c:v>
                </c:pt>
                <c:pt idx="3242">
                  <c:v>13.598000000000001</c:v>
                </c:pt>
                <c:pt idx="3243">
                  <c:v>13.590999999999999</c:v>
                </c:pt>
                <c:pt idx="3244">
                  <c:v>13.566000000000001</c:v>
                </c:pt>
                <c:pt idx="3245">
                  <c:v>13.567</c:v>
                </c:pt>
                <c:pt idx="3246">
                  <c:v>13.612</c:v>
                </c:pt>
                <c:pt idx="3247">
                  <c:v>13.638</c:v>
                </c:pt>
                <c:pt idx="3248">
                  <c:v>13.637</c:v>
                </c:pt>
                <c:pt idx="3249">
                  <c:v>13.638999999999999</c:v>
                </c:pt>
                <c:pt idx="3250">
                  <c:v>13.65</c:v>
                </c:pt>
                <c:pt idx="3251">
                  <c:v>13.695</c:v>
                </c:pt>
                <c:pt idx="3252">
                  <c:v>13.76</c:v>
                </c:pt>
                <c:pt idx="3253">
                  <c:v>13.766</c:v>
                </c:pt>
                <c:pt idx="3254">
                  <c:v>13.731</c:v>
                </c:pt>
                <c:pt idx="3255">
                  <c:v>13.701000000000001</c:v>
                </c:pt>
                <c:pt idx="3256">
                  <c:v>13.644</c:v>
                </c:pt>
                <c:pt idx="3257">
                  <c:v>13.547000000000001</c:v>
                </c:pt>
                <c:pt idx="3258">
                  <c:v>13.522</c:v>
                </c:pt>
                <c:pt idx="3259">
                  <c:v>13.507</c:v>
                </c:pt>
                <c:pt idx="3260">
                  <c:v>13.44</c:v>
                </c:pt>
                <c:pt idx="3261">
                  <c:v>13.436999999999999</c:v>
                </c:pt>
                <c:pt idx="3262">
                  <c:v>13.404999999999999</c:v>
                </c:pt>
                <c:pt idx="3263">
                  <c:v>13.407</c:v>
                </c:pt>
                <c:pt idx="3264">
                  <c:v>13.417999999999999</c:v>
                </c:pt>
                <c:pt idx="3265">
                  <c:v>13.427</c:v>
                </c:pt>
                <c:pt idx="3266">
                  <c:v>13.454000000000001</c:v>
                </c:pt>
                <c:pt idx="3267">
                  <c:v>13.458</c:v>
                </c:pt>
                <c:pt idx="3268">
                  <c:v>13.422000000000001</c:v>
                </c:pt>
                <c:pt idx="3269">
                  <c:v>13.286</c:v>
                </c:pt>
                <c:pt idx="3270">
                  <c:v>13.241</c:v>
                </c:pt>
                <c:pt idx="3271">
                  <c:v>13.159000000000001</c:v>
                </c:pt>
                <c:pt idx="3272">
                  <c:v>13.14</c:v>
                </c:pt>
                <c:pt idx="3273">
                  <c:v>13.138</c:v>
                </c:pt>
                <c:pt idx="3274">
                  <c:v>13.138999999999999</c:v>
                </c:pt>
                <c:pt idx="3275">
                  <c:v>13.141</c:v>
                </c:pt>
                <c:pt idx="3276">
                  <c:v>13.244</c:v>
                </c:pt>
                <c:pt idx="3277">
                  <c:v>13.275</c:v>
                </c:pt>
                <c:pt idx="3278">
                  <c:v>13.295999999999999</c:v>
                </c:pt>
                <c:pt idx="3279">
                  <c:v>13.305999999999999</c:v>
                </c:pt>
                <c:pt idx="3280">
                  <c:v>13.305</c:v>
                </c:pt>
                <c:pt idx="3281">
                  <c:v>13.323</c:v>
                </c:pt>
                <c:pt idx="3282">
                  <c:v>13.323</c:v>
                </c:pt>
                <c:pt idx="3283">
                  <c:v>13.192</c:v>
                </c:pt>
                <c:pt idx="3284">
                  <c:v>13.154999999999999</c:v>
                </c:pt>
                <c:pt idx="3285">
                  <c:v>13.116</c:v>
                </c:pt>
                <c:pt idx="3286">
                  <c:v>12.823</c:v>
                </c:pt>
                <c:pt idx="3287">
                  <c:v>12.725</c:v>
                </c:pt>
                <c:pt idx="3288">
                  <c:v>12.452</c:v>
                </c:pt>
                <c:pt idx="3289">
                  <c:v>12.436</c:v>
                </c:pt>
                <c:pt idx="3290">
                  <c:v>12.46</c:v>
                </c:pt>
                <c:pt idx="3291">
                  <c:v>12.595000000000001</c:v>
                </c:pt>
                <c:pt idx="3292">
                  <c:v>12.747999999999999</c:v>
                </c:pt>
                <c:pt idx="3293">
                  <c:v>12.909000000000001</c:v>
                </c:pt>
                <c:pt idx="3294">
                  <c:v>13.127000000000001</c:v>
                </c:pt>
                <c:pt idx="3295">
                  <c:v>13.223000000000001</c:v>
                </c:pt>
                <c:pt idx="3296">
                  <c:v>13.276</c:v>
                </c:pt>
                <c:pt idx="3297">
                  <c:v>13.339</c:v>
                </c:pt>
                <c:pt idx="3298">
                  <c:v>13.343</c:v>
                </c:pt>
                <c:pt idx="3299">
                  <c:v>13.349</c:v>
                </c:pt>
                <c:pt idx="3300">
                  <c:v>13.347</c:v>
                </c:pt>
                <c:pt idx="3301">
                  <c:v>13.346</c:v>
                </c:pt>
                <c:pt idx="3302">
                  <c:v>13.368</c:v>
                </c:pt>
                <c:pt idx="3303">
                  <c:v>13.38</c:v>
                </c:pt>
                <c:pt idx="3304">
                  <c:v>13.456</c:v>
                </c:pt>
                <c:pt idx="3305">
                  <c:v>13.606999999999999</c:v>
                </c:pt>
                <c:pt idx="3306">
                  <c:v>13.663</c:v>
                </c:pt>
                <c:pt idx="3307">
                  <c:v>13.682</c:v>
                </c:pt>
                <c:pt idx="3308">
                  <c:v>13.696999999999999</c:v>
                </c:pt>
                <c:pt idx="3309">
                  <c:v>13.7</c:v>
                </c:pt>
                <c:pt idx="3310">
                  <c:v>13.701000000000001</c:v>
                </c:pt>
                <c:pt idx="3311">
                  <c:v>13.702</c:v>
                </c:pt>
                <c:pt idx="3312">
                  <c:v>13.686999999999999</c:v>
                </c:pt>
                <c:pt idx="3313">
                  <c:v>13.651999999999999</c:v>
                </c:pt>
                <c:pt idx="3314">
                  <c:v>13.648999999999999</c:v>
                </c:pt>
                <c:pt idx="3315">
                  <c:v>13.657</c:v>
                </c:pt>
                <c:pt idx="3316">
                  <c:v>13.694000000000001</c:v>
                </c:pt>
                <c:pt idx="3317">
                  <c:v>13.704000000000001</c:v>
                </c:pt>
                <c:pt idx="3318">
                  <c:v>13.722</c:v>
                </c:pt>
                <c:pt idx="3319">
                  <c:v>13.752000000000001</c:v>
                </c:pt>
                <c:pt idx="3320">
                  <c:v>13.773</c:v>
                </c:pt>
                <c:pt idx="3321">
                  <c:v>13.763999999999999</c:v>
                </c:pt>
                <c:pt idx="3322">
                  <c:v>13.756</c:v>
                </c:pt>
                <c:pt idx="3323">
                  <c:v>13.747999999999999</c:v>
                </c:pt>
                <c:pt idx="3324">
                  <c:v>13.734999999999999</c:v>
                </c:pt>
                <c:pt idx="3325">
                  <c:v>13.721</c:v>
                </c:pt>
                <c:pt idx="3326">
                  <c:v>13.717000000000001</c:v>
                </c:pt>
                <c:pt idx="3327">
                  <c:v>13.72</c:v>
                </c:pt>
                <c:pt idx="3328">
                  <c:v>13.733000000000001</c:v>
                </c:pt>
                <c:pt idx="3329">
                  <c:v>13.737</c:v>
                </c:pt>
                <c:pt idx="3330">
                  <c:v>13.734</c:v>
                </c:pt>
                <c:pt idx="3331">
                  <c:v>13.736000000000001</c:v>
                </c:pt>
                <c:pt idx="3332">
                  <c:v>13.756</c:v>
                </c:pt>
                <c:pt idx="3333">
                  <c:v>13.776999999999999</c:v>
                </c:pt>
                <c:pt idx="3334">
                  <c:v>13.782</c:v>
                </c:pt>
                <c:pt idx="3335">
                  <c:v>13.787000000000001</c:v>
                </c:pt>
                <c:pt idx="3336">
                  <c:v>13.798</c:v>
                </c:pt>
                <c:pt idx="3337">
                  <c:v>13.832000000000001</c:v>
                </c:pt>
                <c:pt idx="3338">
                  <c:v>13.834</c:v>
                </c:pt>
                <c:pt idx="3339">
                  <c:v>13.833</c:v>
                </c:pt>
                <c:pt idx="3340">
                  <c:v>13.768000000000001</c:v>
                </c:pt>
                <c:pt idx="3341">
                  <c:v>13.737</c:v>
                </c:pt>
                <c:pt idx="3342">
                  <c:v>13.731999999999999</c:v>
                </c:pt>
                <c:pt idx="3343">
                  <c:v>13.73</c:v>
                </c:pt>
                <c:pt idx="3344">
                  <c:v>13.621</c:v>
                </c:pt>
                <c:pt idx="3345">
                  <c:v>13.571</c:v>
                </c:pt>
                <c:pt idx="3346">
                  <c:v>13.565</c:v>
                </c:pt>
                <c:pt idx="3347">
                  <c:v>13.574</c:v>
                </c:pt>
                <c:pt idx="3348">
                  <c:v>13.65</c:v>
                </c:pt>
                <c:pt idx="3349">
                  <c:v>13.759</c:v>
                </c:pt>
                <c:pt idx="3350">
                  <c:v>13.76</c:v>
                </c:pt>
                <c:pt idx="3351">
                  <c:v>13.787000000000001</c:v>
                </c:pt>
                <c:pt idx="3352">
                  <c:v>13.788</c:v>
                </c:pt>
                <c:pt idx="3353">
                  <c:v>13.803000000000001</c:v>
                </c:pt>
                <c:pt idx="3354">
                  <c:v>13.818</c:v>
                </c:pt>
                <c:pt idx="3355">
                  <c:v>13.818</c:v>
                </c:pt>
                <c:pt idx="3356">
                  <c:v>13.827</c:v>
                </c:pt>
                <c:pt idx="3357">
                  <c:v>13.849</c:v>
                </c:pt>
                <c:pt idx="3358">
                  <c:v>13.848000000000001</c:v>
                </c:pt>
                <c:pt idx="3359">
                  <c:v>13.836</c:v>
                </c:pt>
                <c:pt idx="3360">
                  <c:v>13.824</c:v>
                </c:pt>
                <c:pt idx="3361">
                  <c:v>13.86</c:v>
                </c:pt>
                <c:pt idx="3362">
                  <c:v>13.86</c:v>
                </c:pt>
                <c:pt idx="3363">
                  <c:v>13.869</c:v>
                </c:pt>
                <c:pt idx="3364">
                  <c:v>13.832000000000001</c:v>
                </c:pt>
                <c:pt idx="3365">
                  <c:v>13.824</c:v>
                </c:pt>
                <c:pt idx="3366">
                  <c:v>13.826000000000001</c:v>
                </c:pt>
                <c:pt idx="3367">
                  <c:v>13.742000000000001</c:v>
                </c:pt>
                <c:pt idx="3368">
                  <c:v>13.734999999999999</c:v>
                </c:pt>
                <c:pt idx="3369">
                  <c:v>13.741</c:v>
                </c:pt>
                <c:pt idx="3370">
                  <c:v>13.762</c:v>
                </c:pt>
                <c:pt idx="3371">
                  <c:v>13.782</c:v>
                </c:pt>
                <c:pt idx="3372">
                  <c:v>13.781000000000001</c:v>
                </c:pt>
                <c:pt idx="3373">
                  <c:v>13.797000000000001</c:v>
                </c:pt>
                <c:pt idx="3374">
                  <c:v>13.811</c:v>
                </c:pt>
                <c:pt idx="3375">
                  <c:v>13.814</c:v>
                </c:pt>
                <c:pt idx="3376">
                  <c:v>13.811</c:v>
                </c:pt>
                <c:pt idx="3377">
                  <c:v>13.811999999999999</c:v>
                </c:pt>
                <c:pt idx="3378">
                  <c:v>13.81</c:v>
                </c:pt>
                <c:pt idx="3379">
                  <c:v>13.807</c:v>
                </c:pt>
                <c:pt idx="3380">
                  <c:v>13.8</c:v>
                </c:pt>
                <c:pt idx="3381">
                  <c:v>13.787000000000001</c:v>
                </c:pt>
                <c:pt idx="3382">
                  <c:v>13.77</c:v>
                </c:pt>
                <c:pt idx="3383">
                  <c:v>13.744999999999999</c:v>
                </c:pt>
                <c:pt idx="3384">
                  <c:v>13.714</c:v>
                </c:pt>
                <c:pt idx="3385">
                  <c:v>13.672000000000001</c:v>
                </c:pt>
                <c:pt idx="3386">
                  <c:v>13.648999999999999</c:v>
                </c:pt>
                <c:pt idx="3387">
                  <c:v>13.632999999999999</c:v>
                </c:pt>
                <c:pt idx="3388">
                  <c:v>13.596</c:v>
                </c:pt>
                <c:pt idx="3389">
                  <c:v>13.597</c:v>
                </c:pt>
                <c:pt idx="3390">
                  <c:v>13.596</c:v>
                </c:pt>
                <c:pt idx="3391">
                  <c:v>13.595000000000001</c:v>
                </c:pt>
                <c:pt idx="3392">
                  <c:v>13.597</c:v>
                </c:pt>
                <c:pt idx="3393">
                  <c:v>13.622999999999999</c:v>
                </c:pt>
                <c:pt idx="3394">
                  <c:v>13.654</c:v>
                </c:pt>
                <c:pt idx="3395">
                  <c:v>13.647</c:v>
                </c:pt>
                <c:pt idx="3396">
                  <c:v>13.653</c:v>
                </c:pt>
                <c:pt idx="3397">
                  <c:v>13.648</c:v>
                </c:pt>
                <c:pt idx="3398">
                  <c:v>13.651</c:v>
                </c:pt>
                <c:pt idx="3399">
                  <c:v>13.628</c:v>
                </c:pt>
                <c:pt idx="3400">
                  <c:v>13.628</c:v>
                </c:pt>
                <c:pt idx="3401">
                  <c:v>13.62</c:v>
                </c:pt>
                <c:pt idx="3402">
                  <c:v>13.625</c:v>
                </c:pt>
                <c:pt idx="3403">
                  <c:v>13.615</c:v>
                </c:pt>
                <c:pt idx="3404">
                  <c:v>13.645</c:v>
                </c:pt>
                <c:pt idx="3405">
                  <c:v>13.647</c:v>
                </c:pt>
                <c:pt idx="3406">
                  <c:v>13.648</c:v>
                </c:pt>
                <c:pt idx="3407">
                  <c:v>13.669</c:v>
                </c:pt>
                <c:pt idx="3408">
                  <c:v>13.694000000000001</c:v>
                </c:pt>
                <c:pt idx="3409">
                  <c:v>13.691000000000001</c:v>
                </c:pt>
                <c:pt idx="3410">
                  <c:v>13.686</c:v>
                </c:pt>
                <c:pt idx="3411">
                  <c:v>13.672000000000001</c:v>
                </c:pt>
                <c:pt idx="3412">
                  <c:v>13.659000000000001</c:v>
                </c:pt>
                <c:pt idx="3413">
                  <c:v>13.656000000000001</c:v>
                </c:pt>
                <c:pt idx="3414">
                  <c:v>13.673</c:v>
                </c:pt>
                <c:pt idx="3415">
                  <c:v>13.673999999999999</c:v>
                </c:pt>
                <c:pt idx="3416">
                  <c:v>13.686999999999999</c:v>
                </c:pt>
                <c:pt idx="3417">
                  <c:v>13.699</c:v>
                </c:pt>
                <c:pt idx="3418">
                  <c:v>13.73</c:v>
                </c:pt>
                <c:pt idx="3419">
                  <c:v>13.731</c:v>
                </c:pt>
                <c:pt idx="3420">
                  <c:v>13.731</c:v>
                </c:pt>
                <c:pt idx="3421">
                  <c:v>13.725</c:v>
                </c:pt>
                <c:pt idx="3422">
                  <c:v>13.72</c:v>
                </c:pt>
                <c:pt idx="3423">
                  <c:v>13.707000000000001</c:v>
                </c:pt>
                <c:pt idx="3424">
                  <c:v>13.693</c:v>
                </c:pt>
                <c:pt idx="3425">
                  <c:v>13.705</c:v>
                </c:pt>
                <c:pt idx="3426">
                  <c:v>13.705</c:v>
                </c:pt>
                <c:pt idx="3427">
                  <c:v>13.69</c:v>
                </c:pt>
                <c:pt idx="3428">
                  <c:v>13.717000000000001</c:v>
                </c:pt>
                <c:pt idx="3429">
                  <c:v>13.715999999999999</c:v>
                </c:pt>
                <c:pt idx="3430">
                  <c:v>13.715</c:v>
                </c:pt>
                <c:pt idx="3431">
                  <c:v>13.632999999999999</c:v>
                </c:pt>
                <c:pt idx="3432">
                  <c:v>13.651999999999999</c:v>
                </c:pt>
                <c:pt idx="3433">
                  <c:v>13.670999999999999</c:v>
                </c:pt>
                <c:pt idx="3434">
                  <c:v>13.63</c:v>
                </c:pt>
                <c:pt idx="3435">
                  <c:v>13.587999999999999</c:v>
                </c:pt>
                <c:pt idx="3436">
                  <c:v>13.583</c:v>
                </c:pt>
                <c:pt idx="3437">
                  <c:v>13.561</c:v>
                </c:pt>
                <c:pt idx="3438">
                  <c:v>13.548999999999999</c:v>
                </c:pt>
                <c:pt idx="3439">
                  <c:v>13.515000000000001</c:v>
                </c:pt>
                <c:pt idx="3440">
                  <c:v>13.516</c:v>
                </c:pt>
                <c:pt idx="3441">
                  <c:v>13.516999999999999</c:v>
                </c:pt>
                <c:pt idx="3442">
                  <c:v>13.581</c:v>
                </c:pt>
                <c:pt idx="3443">
                  <c:v>13.631</c:v>
                </c:pt>
                <c:pt idx="3444">
                  <c:v>13.638</c:v>
                </c:pt>
                <c:pt idx="3445">
                  <c:v>13.647</c:v>
                </c:pt>
                <c:pt idx="3446">
                  <c:v>13.663</c:v>
                </c:pt>
                <c:pt idx="3447">
                  <c:v>13.667</c:v>
                </c:pt>
                <c:pt idx="3448">
                  <c:v>13.662000000000001</c:v>
                </c:pt>
                <c:pt idx="3449">
                  <c:v>13.666</c:v>
                </c:pt>
                <c:pt idx="3450">
                  <c:v>13.675000000000001</c:v>
                </c:pt>
                <c:pt idx="3451">
                  <c:v>13.682</c:v>
                </c:pt>
                <c:pt idx="3452">
                  <c:v>13.694000000000001</c:v>
                </c:pt>
                <c:pt idx="3453">
                  <c:v>13.695</c:v>
                </c:pt>
                <c:pt idx="3454">
                  <c:v>13.695</c:v>
                </c:pt>
                <c:pt idx="3455">
                  <c:v>13.695</c:v>
                </c:pt>
                <c:pt idx="3456">
                  <c:v>13.694000000000001</c:v>
                </c:pt>
                <c:pt idx="3457">
                  <c:v>13.689</c:v>
                </c:pt>
                <c:pt idx="3458">
                  <c:v>13.696</c:v>
                </c:pt>
                <c:pt idx="3459">
                  <c:v>13.693</c:v>
                </c:pt>
                <c:pt idx="3460">
                  <c:v>13.694000000000001</c:v>
                </c:pt>
                <c:pt idx="3461">
                  <c:v>13.696</c:v>
                </c:pt>
                <c:pt idx="3462">
                  <c:v>13.689</c:v>
                </c:pt>
                <c:pt idx="3463">
                  <c:v>13.693</c:v>
                </c:pt>
                <c:pt idx="3464">
                  <c:v>13.705</c:v>
                </c:pt>
                <c:pt idx="3465">
                  <c:v>13.715</c:v>
                </c:pt>
                <c:pt idx="3466">
                  <c:v>13.718</c:v>
                </c:pt>
                <c:pt idx="3467">
                  <c:v>13.72</c:v>
                </c:pt>
                <c:pt idx="3468">
                  <c:v>13.726000000000001</c:v>
                </c:pt>
                <c:pt idx="3469">
                  <c:v>13.734999999999999</c:v>
                </c:pt>
                <c:pt idx="3470">
                  <c:v>13.746</c:v>
                </c:pt>
                <c:pt idx="3471">
                  <c:v>13.747</c:v>
                </c:pt>
                <c:pt idx="3472">
                  <c:v>13.747999999999999</c:v>
                </c:pt>
                <c:pt idx="3473">
                  <c:v>13.756</c:v>
                </c:pt>
                <c:pt idx="3474">
                  <c:v>13.79</c:v>
                </c:pt>
                <c:pt idx="3475">
                  <c:v>13.823</c:v>
                </c:pt>
                <c:pt idx="3476">
                  <c:v>13.808</c:v>
                </c:pt>
                <c:pt idx="3477">
                  <c:v>13.786</c:v>
                </c:pt>
                <c:pt idx="3478">
                  <c:v>13.754</c:v>
                </c:pt>
                <c:pt idx="3479">
                  <c:v>13.73</c:v>
                </c:pt>
                <c:pt idx="3480">
                  <c:v>13.721</c:v>
                </c:pt>
                <c:pt idx="3481">
                  <c:v>13.723000000000001</c:v>
                </c:pt>
                <c:pt idx="3482">
                  <c:v>13.704000000000001</c:v>
                </c:pt>
                <c:pt idx="3483">
                  <c:v>13.702</c:v>
                </c:pt>
                <c:pt idx="3484">
                  <c:v>13.702</c:v>
                </c:pt>
                <c:pt idx="3485">
                  <c:v>13.698</c:v>
                </c:pt>
                <c:pt idx="3486">
                  <c:v>13.695</c:v>
                </c:pt>
                <c:pt idx="3487">
                  <c:v>13.679</c:v>
                </c:pt>
                <c:pt idx="3488">
                  <c:v>13.672000000000001</c:v>
                </c:pt>
                <c:pt idx="3489">
                  <c:v>13.667</c:v>
                </c:pt>
                <c:pt idx="3490">
                  <c:v>13.67</c:v>
                </c:pt>
                <c:pt idx="3491">
                  <c:v>13.667</c:v>
                </c:pt>
                <c:pt idx="3492">
                  <c:v>13.664999999999999</c:v>
                </c:pt>
                <c:pt idx="3493">
                  <c:v>13.638</c:v>
                </c:pt>
                <c:pt idx="3494">
                  <c:v>13.608000000000001</c:v>
                </c:pt>
                <c:pt idx="3495">
                  <c:v>13.573</c:v>
                </c:pt>
                <c:pt idx="3496">
                  <c:v>13.558999999999999</c:v>
                </c:pt>
                <c:pt idx="3497">
                  <c:v>13.552</c:v>
                </c:pt>
                <c:pt idx="3498">
                  <c:v>13.54</c:v>
                </c:pt>
                <c:pt idx="3499">
                  <c:v>13.521000000000001</c:v>
                </c:pt>
                <c:pt idx="3500">
                  <c:v>13.513</c:v>
                </c:pt>
                <c:pt idx="3501">
                  <c:v>13.497</c:v>
                </c:pt>
                <c:pt idx="3502">
                  <c:v>13.497</c:v>
                </c:pt>
                <c:pt idx="3503">
                  <c:v>13.505000000000001</c:v>
                </c:pt>
                <c:pt idx="3504">
                  <c:v>13.502000000000001</c:v>
                </c:pt>
                <c:pt idx="3505">
                  <c:v>13.497</c:v>
                </c:pt>
                <c:pt idx="3506">
                  <c:v>13.464</c:v>
                </c:pt>
                <c:pt idx="3507">
                  <c:v>13.44</c:v>
                </c:pt>
                <c:pt idx="3508">
                  <c:v>13.432</c:v>
                </c:pt>
                <c:pt idx="3509">
                  <c:v>13.425000000000001</c:v>
                </c:pt>
                <c:pt idx="3510">
                  <c:v>13.411</c:v>
                </c:pt>
                <c:pt idx="3511">
                  <c:v>13.407</c:v>
                </c:pt>
                <c:pt idx="3512">
                  <c:v>13.398999999999999</c:v>
                </c:pt>
                <c:pt idx="3513">
                  <c:v>13.4</c:v>
                </c:pt>
                <c:pt idx="3514">
                  <c:v>13.4</c:v>
                </c:pt>
                <c:pt idx="3515">
                  <c:v>13.398</c:v>
                </c:pt>
                <c:pt idx="3516">
                  <c:v>13.395</c:v>
                </c:pt>
                <c:pt idx="3517">
                  <c:v>13.391</c:v>
                </c:pt>
                <c:pt idx="3518">
                  <c:v>13.385</c:v>
                </c:pt>
                <c:pt idx="3519">
                  <c:v>13.382</c:v>
                </c:pt>
                <c:pt idx="3520">
                  <c:v>13.375999999999999</c:v>
                </c:pt>
                <c:pt idx="3521">
                  <c:v>13.371</c:v>
                </c:pt>
                <c:pt idx="3522">
                  <c:v>13.367000000000001</c:v>
                </c:pt>
                <c:pt idx="3523">
                  <c:v>13.368</c:v>
                </c:pt>
                <c:pt idx="3524">
                  <c:v>13.363</c:v>
                </c:pt>
                <c:pt idx="3525">
                  <c:v>13.351000000000001</c:v>
                </c:pt>
                <c:pt idx="3526">
                  <c:v>13.375999999999999</c:v>
                </c:pt>
                <c:pt idx="3527">
                  <c:v>13.391999999999999</c:v>
                </c:pt>
                <c:pt idx="3528">
                  <c:v>13.403</c:v>
                </c:pt>
                <c:pt idx="3529">
                  <c:v>13.4</c:v>
                </c:pt>
                <c:pt idx="3530">
                  <c:v>13.385</c:v>
                </c:pt>
                <c:pt idx="3531">
                  <c:v>13.37</c:v>
                </c:pt>
                <c:pt idx="3532">
                  <c:v>13.369</c:v>
                </c:pt>
                <c:pt idx="3533">
                  <c:v>13.366</c:v>
                </c:pt>
                <c:pt idx="3534">
                  <c:v>13.366</c:v>
                </c:pt>
                <c:pt idx="3535">
                  <c:v>13.365</c:v>
                </c:pt>
                <c:pt idx="3536">
                  <c:v>13.363</c:v>
                </c:pt>
                <c:pt idx="3537">
                  <c:v>13.282999999999999</c:v>
                </c:pt>
                <c:pt idx="3538">
                  <c:v>13.265000000000001</c:v>
                </c:pt>
                <c:pt idx="3539">
                  <c:v>13.23</c:v>
                </c:pt>
                <c:pt idx="3540">
                  <c:v>13.228999999999999</c:v>
                </c:pt>
                <c:pt idx="3541">
                  <c:v>13.228999999999999</c:v>
                </c:pt>
                <c:pt idx="3542">
                  <c:v>13.23</c:v>
                </c:pt>
                <c:pt idx="3543">
                  <c:v>13.24</c:v>
                </c:pt>
                <c:pt idx="3544">
                  <c:v>13.254</c:v>
                </c:pt>
                <c:pt idx="3545">
                  <c:v>13.295</c:v>
                </c:pt>
                <c:pt idx="3546">
                  <c:v>13.413</c:v>
                </c:pt>
                <c:pt idx="3547">
                  <c:v>13.429</c:v>
                </c:pt>
                <c:pt idx="3548">
                  <c:v>13.436999999999999</c:v>
                </c:pt>
                <c:pt idx="3549">
                  <c:v>13.513</c:v>
                </c:pt>
                <c:pt idx="3550">
                  <c:v>13.577999999999999</c:v>
                </c:pt>
                <c:pt idx="3551">
                  <c:v>13.612</c:v>
                </c:pt>
                <c:pt idx="3552">
                  <c:v>13.625</c:v>
                </c:pt>
                <c:pt idx="3553">
                  <c:v>13.598000000000001</c:v>
                </c:pt>
                <c:pt idx="3554">
                  <c:v>13.571</c:v>
                </c:pt>
                <c:pt idx="3555">
                  <c:v>13.472</c:v>
                </c:pt>
                <c:pt idx="3556">
                  <c:v>13.449</c:v>
                </c:pt>
                <c:pt idx="3557">
                  <c:v>13.448</c:v>
                </c:pt>
                <c:pt idx="3558">
                  <c:v>13.446</c:v>
                </c:pt>
                <c:pt idx="3559">
                  <c:v>13.443</c:v>
                </c:pt>
                <c:pt idx="3560">
                  <c:v>13.441000000000001</c:v>
                </c:pt>
                <c:pt idx="3561">
                  <c:v>13.439</c:v>
                </c:pt>
                <c:pt idx="3562">
                  <c:v>13.441000000000001</c:v>
                </c:pt>
                <c:pt idx="3563">
                  <c:v>13.414999999999999</c:v>
                </c:pt>
                <c:pt idx="3564">
                  <c:v>13.378</c:v>
                </c:pt>
                <c:pt idx="3565">
                  <c:v>13.247999999999999</c:v>
                </c:pt>
                <c:pt idx="3566">
                  <c:v>13.172000000000001</c:v>
                </c:pt>
                <c:pt idx="3567">
                  <c:v>13.156000000000001</c:v>
                </c:pt>
                <c:pt idx="3568">
                  <c:v>13.153</c:v>
                </c:pt>
                <c:pt idx="3569">
                  <c:v>13.16</c:v>
                </c:pt>
                <c:pt idx="3570">
                  <c:v>13.173</c:v>
                </c:pt>
                <c:pt idx="3571">
                  <c:v>13.217000000000001</c:v>
                </c:pt>
                <c:pt idx="3572">
                  <c:v>13.237</c:v>
                </c:pt>
                <c:pt idx="3573">
                  <c:v>13.27</c:v>
                </c:pt>
                <c:pt idx="3574">
                  <c:v>13.284000000000001</c:v>
                </c:pt>
                <c:pt idx="3575">
                  <c:v>13.298</c:v>
                </c:pt>
                <c:pt idx="3576">
                  <c:v>13.31</c:v>
                </c:pt>
                <c:pt idx="3577">
                  <c:v>13.363</c:v>
                </c:pt>
                <c:pt idx="3578">
                  <c:v>13.382999999999999</c:v>
                </c:pt>
                <c:pt idx="3579">
                  <c:v>13.396000000000001</c:v>
                </c:pt>
                <c:pt idx="3580">
                  <c:v>13.397</c:v>
                </c:pt>
                <c:pt idx="3581">
                  <c:v>13.401999999999999</c:v>
                </c:pt>
                <c:pt idx="3582">
                  <c:v>13.4</c:v>
                </c:pt>
                <c:pt idx="3583">
                  <c:v>13.388</c:v>
                </c:pt>
                <c:pt idx="3584">
                  <c:v>13.361000000000001</c:v>
                </c:pt>
                <c:pt idx="3585">
                  <c:v>13.343999999999999</c:v>
                </c:pt>
                <c:pt idx="3586">
                  <c:v>13.259</c:v>
                </c:pt>
                <c:pt idx="3587">
                  <c:v>13.173</c:v>
                </c:pt>
                <c:pt idx="3588">
                  <c:v>13.148</c:v>
                </c:pt>
                <c:pt idx="3589">
                  <c:v>13.095000000000001</c:v>
                </c:pt>
                <c:pt idx="3590">
                  <c:v>13.061999999999999</c:v>
                </c:pt>
                <c:pt idx="3591">
                  <c:v>13.053000000000001</c:v>
                </c:pt>
                <c:pt idx="3592">
                  <c:v>13.07</c:v>
                </c:pt>
                <c:pt idx="3593">
                  <c:v>13.077999999999999</c:v>
                </c:pt>
                <c:pt idx="3594">
                  <c:v>13.092000000000001</c:v>
                </c:pt>
                <c:pt idx="3595">
                  <c:v>13.122</c:v>
                </c:pt>
                <c:pt idx="3596">
                  <c:v>13.247999999999999</c:v>
                </c:pt>
                <c:pt idx="3597">
                  <c:v>13.303000000000001</c:v>
                </c:pt>
                <c:pt idx="3598">
                  <c:v>13.337999999999999</c:v>
                </c:pt>
                <c:pt idx="3599">
                  <c:v>13.371</c:v>
                </c:pt>
                <c:pt idx="3600">
                  <c:v>13.37</c:v>
                </c:pt>
                <c:pt idx="3601">
                  <c:v>13.332000000000001</c:v>
                </c:pt>
                <c:pt idx="3602">
                  <c:v>13.321</c:v>
                </c:pt>
                <c:pt idx="3603">
                  <c:v>13.316000000000001</c:v>
                </c:pt>
                <c:pt idx="3604">
                  <c:v>13.3</c:v>
                </c:pt>
                <c:pt idx="3605">
                  <c:v>13.305</c:v>
                </c:pt>
                <c:pt idx="3606">
                  <c:v>13.332000000000001</c:v>
                </c:pt>
                <c:pt idx="3607">
                  <c:v>13.411</c:v>
                </c:pt>
                <c:pt idx="3608">
                  <c:v>13.414999999999999</c:v>
                </c:pt>
                <c:pt idx="3609">
                  <c:v>13.428000000000001</c:v>
                </c:pt>
                <c:pt idx="3610">
                  <c:v>13.523999999999999</c:v>
                </c:pt>
                <c:pt idx="3611">
                  <c:v>13.583</c:v>
                </c:pt>
                <c:pt idx="3612">
                  <c:v>13.628</c:v>
                </c:pt>
                <c:pt idx="3613">
                  <c:v>13.644</c:v>
                </c:pt>
                <c:pt idx="3614">
                  <c:v>13.683999999999999</c:v>
                </c:pt>
                <c:pt idx="3615">
                  <c:v>13.683999999999999</c:v>
                </c:pt>
                <c:pt idx="3616">
                  <c:v>13.682</c:v>
                </c:pt>
                <c:pt idx="3617">
                  <c:v>13.638999999999999</c:v>
                </c:pt>
                <c:pt idx="3618">
                  <c:v>13.619</c:v>
                </c:pt>
                <c:pt idx="3619">
                  <c:v>13.535</c:v>
                </c:pt>
                <c:pt idx="3620">
                  <c:v>13.521000000000001</c:v>
                </c:pt>
                <c:pt idx="3621">
                  <c:v>13.516999999999999</c:v>
                </c:pt>
                <c:pt idx="3622">
                  <c:v>13.457000000000001</c:v>
                </c:pt>
                <c:pt idx="3623">
                  <c:v>13.442</c:v>
                </c:pt>
                <c:pt idx="3624">
                  <c:v>13.439</c:v>
                </c:pt>
                <c:pt idx="3625">
                  <c:v>13.436</c:v>
                </c:pt>
                <c:pt idx="3626">
                  <c:v>13.433999999999999</c:v>
                </c:pt>
                <c:pt idx="3627">
                  <c:v>13.433999999999999</c:v>
                </c:pt>
                <c:pt idx="3628">
                  <c:v>13.435</c:v>
                </c:pt>
                <c:pt idx="3629">
                  <c:v>13.436999999999999</c:v>
                </c:pt>
                <c:pt idx="3630">
                  <c:v>13.438000000000001</c:v>
                </c:pt>
                <c:pt idx="3631">
                  <c:v>13.441000000000001</c:v>
                </c:pt>
                <c:pt idx="3632">
                  <c:v>13.430999999999999</c:v>
                </c:pt>
                <c:pt idx="3633">
                  <c:v>13.414999999999999</c:v>
                </c:pt>
                <c:pt idx="3634">
                  <c:v>13.426</c:v>
                </c:pt>
                <c:pt idx="3635">
                  <c:v>13.426</c:v>
                </c:pt>
                <c:pt idx="3636">
                  <c:v>13.429</c:v>
                </c:pt>
                <c:pt idx="3637">
                  <c:v>13.433</c:v>
                </c:pt>
                <c:pt idx="3638">
                  <c:v>13.441000000000001</c:v>
                </c:pt>
                <c:pt idx="3639">
                  <c:v>13.446</c:v>
                </c:pt>
                <c:pt idx="3640">
                  <c:v>13.452</c:v>
                </c:pt>
                <c:pt idx="3641">
                  <c:v>13.471</c:v>
                </c:pt>
                <c:pt idx="3642">
                  <c:v>13.496</c:v>
                </c:pt>
                <c:pt idx="3643">
                  <c:v>13.54</c:v>
                </c:pt>
                <c:pt idx="3644">
                  <c:v>13.55</c:v>
                </c:pt>
                <c:pt idx="3645">
                  <c:v>13.548999999999999</c:v>
                </c:pt>
                <c:pt idx="3646">
                  <c:v>13.542</c:v>
                </c:pt>
                <c:pt idx="3647">
                  <c:v>13.534000000000001</c:v>
                </c:pt>
                <c:pt idx="3648">
                  <c:v>13.531000000000001</c:v>
                </c:pt>
                <c:pt idx="3649">
                  <c:v>13.526</c:v>
                </c:pt>
                <c:pt idx="3650">
                  <c:v>13.513999999999999</c:v>
                </c:pt>
                <c:pt idx="3651">
                  <c:v>13.5</c:v>
                </c:pt>
                <c:pt idx="3652">
                  <c:v>13.494</c:v>
                </c:pt>
                <c:pt idx="3653">
                  <c:v>13.496</c:v>
                </c:pt>
                <c:pt idx="3654">
                  <c:v>13.500999999999999</c:v>
                </c:pt>
                <c:pt idx="3655">
                  <c:v>13.506</c:v>
                </c:pt>
                <c:pt idx="3656">
                  <c:v>13.509</c:v>
                </c:pt>
                <c:pt idx="3657">
                  <c:v>13.542999999999999</c:v>
                </c:pt>
                <c:pt idx="3658">
                  <c:v>13.548</c:v>
                </c:pt>
                <c:pt idx="3659">
                  <c:v>13.548999999999999</c:v>
                </c:pt>
                <c:pt idx="3660">
                  <c:v>13.545</c:v>
                </c:pt>
                <c:pt idx="3661">
                  <c:v>13.522</c:v>
                </c:pt>
                <c:pt idx="3662">
                  <c:v>13.513999999999999</c:v>
                </c:pt>
                <c:pt idx="3663">
                  <c:v>13.512</c:v>
                </c:pt>
                <c:pt idx="3664">
                  <c:v>13.507</c:v>
                </c:pt>
                <c:pt idx="3665">
                  <c:v>13.478</c:v>
                </c:pt>
                <c:pt idx="3666">
                  <c:v>13.478</c:v>
                </c:pt>
                <c:pt idx="3667">
                  <c:v>13.478</c:v>
                </c:pt>
                <c:pt idx="3668">
                  <c:v>13.507</c:v>
                </c:pt>
                <c:pt idx="3669">
                  <c:v>13.521000000000001</c:v>
                </c:pt>
                <c:pt idx="3670">
                  <c:v>13.526</c:v>
                </c:pt>
                <c:pt idx="3671">
                  <c:v>13.532</c:v>
                </c:pt>
                <c:pt idx="3672">
                  <c:v>13.532999999999999</c:v>
                </c:pt>
                <c:pt idx="3673">
                  <c:v>13.535</c:v>
                </c:pt>
                <c:pt idx="3674">
                  <c:v>13.538</c:v>
                </c:pt>
                <c:pt idx="3675">
                  <c:v>13.564</c:v>
                </c:pt>
                <c:pt idx="3676">
                  <c:v>13.576000000000001</c:v>
                </c:pt>
                <c:pt idx="3677">
                  <c:v>13.593</c:v>
                </c:pt>
                <c:pt idx="3678">
                  <c:v>13.609</c:v>
                </c:pt>
                <c:pt idx="3679">
                  <c:v>13.618</c:v>
                </c:pt>
                <c:pt idx="3680">
                  <c:v>13.622999999999999</c:v>
                </c:pt>
                <c:pt idx="3681">
                  <c:v>13.635</c:v>
                </c:pt>
                <c:pt idx="3682">
                  <c:v>13.677</c:v>
                </c:pt>
                <c:pt idx="3683">
                  <c:v>13.691000000000001</c:v>
                </c:pt>
                <c:pt idx="3684">
                  <c:v>13.699</c:v>
                </c:pt>
                <c:pt idx="3685">
                  <c:v>13.702999999999999</c:v>
                </c:pt>
                <c:pt idx="3686">
                  <c:v>13.702</c:v>
                </c:pt>
                <c:pt idx="3687">
                  <c:v>13.707000000000001</c:v>
                </c:pt>
                <c:pt idx="3688">
                  <c:v>13.712</c:v>
                </c:pt>
                <c:pt idx="3689">
                  <c:v>13.714</c:v>
                </c:pt>
                <c:pt idx="3690">
                  <c:v>13.705</c:v>
                </c:pt>
                <c:pt idx="3691">
                  <c:v>13.702999999999999</c:v>
                </c:pt>
                <c:pt idx="3692">
                  <c:v>13.695</c:v>
                </c:pt>
                <c:pt idx="3693">
                  <c:v>13.692</c:v>
                </c:pt>
                <c:pt idx="3694">
                  <c:v>13.686</c:v>
                </c:pt>
                <c:pt idx="3695">
                  <c:v>13.680999999999999</c:v>
                </c:pt>
                <c:pt idx="3696">
                  <c:v>13.683</c:v>
                </c:pt>
                <c:pt idx="3697">
                  <c:v>13.696</c:v>
                </c:pt>
                <c:pt idx="3698">
                  <c:v>13.696</c:v>
                </c:pt>
                <c:pt idx="3699">
                  <c:v>13.69</c:v>
                </c:pt>
                <c:pt idx="3700">
                  <c:v>13.676</c:v>
                </c:pt>
                <c:pt idx="3701">
                  <c:v>13.667</c:v>
                </c:pt>
                <c:pt idx="3702">
                  <c:v>13.662000000000001</c:v>
                </c:pt>
                <c:pt idx="3703">
                  <c:v>13.641</c:v>
                </c:pt>
                <c:pt idx="3704">
                  <c:v>13.635999999999999</c:v>
                </c:pt>
                <c:pt idx="3705">
                  <c:v>13.624000000000001</c:v>
                </c:pt>
                <c:pt idx="3706">
                  <c:v>13.619</c:v>
                </c:pt>
                <c:pt idx="3707">
                  <c:v>13.61</c:v>
                </c:pt>
                <c:pt idx="3708">
                  <c:v>13.617000000000001</c:v>
                </c:pt>
                <c:pt idx="3709">
                  <c:v>13.618</c:v>
                </c:pt>
                <c:pt idx="3710">
                  <c:v>13.622</c:v>
                </c:pt>
                <c:pt idx="3711">
                  <c:v>13.615</c:v>
                </c:pt>
                <c:pt idx="3712">
                  <c:v>13.611000000000001</c:v>
                </c:pt>
                <c:pt idx="3713">
                  <c:v>13.609</c:v>
                </c:pt>
                <c:pt idx="3714">
                  <c:v>13.602</c:v>
                </c:pt>
                <c:pt idx="3715">
                  <c:v>13.593999999999999</c:v>
                </c:pt>
                <c:pt idx="3716">
                  <c:v>13.595000000000001</c:v>
                </c:pt>
                <c:pt idx="3717">
                  <c:v>13.593</c:v>
                </c:pt>
                <c:pt idx="3718">
                  <c:v>13.593</c:v>
                </c:pt>
                <c:pt idx="3719">
                  <c:v>13.592000000000001</c:v>
                </c:pt>
                <c:pt idx="3720">
                  <c:v>13.590999999999999</c:v>
                </c:pt>
                <c:pt idx="3721">
                  <c:v>13.584</c:v>
                </c:pt>
                <c:pt idx="3722">
                  <c:v>13.569000000000001</c:v>
                </c:pt>
                <c:pt idx="3723">
                  <c:v>13.565</c:v>
                </c:pt>
                <c:pt idx="3724">
                  <c:v>13.563000000000001</c:v>
                </c:pt>
                <c:pt idx="3725">
                  <c:v>13.557</c:v>
                </c:pt>
                <c:pt idx="3726">
                  <c:v>13.554</c:v>
                </c:pt>
                <c:pt idx="3727">
                  <c:v>13.545999999999999</c:v>
                </c:pt>
                <c:pt idx="3728">
                  <c:v>13.552</c:v>
                </c:pt>
                <c:pt idx="3729">
                  <c:v>13.554</c:v>
                </c:pt>
                <c:pt idx="3730">
                  <c:v>13.561</c:v>
                </c:pt>
                <c:pt idx="3731">
                  <c:v>13.564</c:v>
                </c:pt>
                <c:pt idx="3732">
                  <c:v>13.569000000000001</c:v>
                </c:pt>
                <c:pt idx="3733">
                  <c:v>13.573</c:v>
                </c:pt>
                <c:pt idx="3734">
                  <c:v>13.571999999999999</c:v>
                </c:pt>
                <c:pt idx="3735">
                  <c:v>13.574999999999999</c:v>
                </c:pt>
                <c:pt idx="3736">
                  <c:v>13.58</c:v>
                </c:pt>
                <c:pt idx="3737">
                  <c:v>13.583</c:v>
                </c:pt>
                <c:pt idx="3738">
                  <c:v>13.585000000000001</c:v>
                </c:pt>
                <c:pt idx="3739">
                  <c:v>13.598000000000001</c:v>
                </c:pt>
                <c:pt idx="3740">
                  <c:v>13.606999999999999</c:v>
                </c:pt>
                <c:pt idx="3741">
                  <c:v>13.625</c:v>
                </c:pt>
                <c:pt idx="3742">
                  <c:v>13.635999999999999</c:v>
                </c:pt>
                <c:pt idx="3743">
                  <c:v>13.641999999999999</c:v>
                </c:pt>
                <c:pt idx="3744">
                  <c:v>13.648</c:v>
                </c:pt>
                <c:pt idx="3745">
                  <c:v>13.654</c:v>
                </c:pt>
                <c:pt idx="3746">
                  <c:v>13.66</c:v>
                </c:pt>
                <c:pt idx="3747">
                  <c:v>13.662000000000001</c:v>
                </c:pt>
                <c:pt idx="3748">
                  <c:v>13.663</c:v>
                </c:pt>
                <c:pt idx="3749">
                  <c:v>13.661</c:v>
                </c:pt>
                <c:pt idx="3750">
                  <c:v>13.678000000000001</c:v>
                </c:pt>
                <c:pt idx="3751">
                  <c:v>13.683</c:v>
                </c:pt>
                <c:pt idx="3752">
                  <c:v>13.71</c:v>
                </c:pt>
                <c:pt idx="3753">
                  <c:v>13.754</c:v>
                </c:pt>
                <c:pt idx="3754">
                  <c:v>13.77</c:v>
                </c:pt>
                <c:pt idx="3755">
                  <c:v>13.778</c:v>
                </c:pt>
                <c:pt idx="3756">
                  <c:v>13.776</c:v>
                </c:pt>
                <c:pt idx="3757">
                  <c:v>13.775</c:v>
                </c:pt>
                <c:pt idx="3758">
                  <c:v>13.788</c:v>
                </c:pt>
                <c:pt idx="3759">
                  <c:v>13.798999999999999</c:v>
                </c:pt>
                <c:pt idx="3760">
                  <c:v>13.805</c:v>
                </c:pt>
                <c:pt idx="3761">
                  <c:v>13.804</c:v>
                </c:pt>
                <c:pt idx="3762">
                  <c:v>13.801</c:v>
                </c:pt>
                <c:pt idx="3763">
                  <c:v>13.791</c:v>
                </c:pt>
                <c:pt idx="3764">
                  <c:v>13.772</c:v>
                </c:pt>
                <c:pt idx="3765">
                  <c:v>13.736000000000001</c:v>
                </c:pt>
                <c:pt idx="3766">
                  <c:v>13.741</c:v>
                </c:pt>
                <c:pt idx="3767">
                  <c:v>13.74</c:v>
                </c:pt>
                <c:pt idx="3768">
                  <c:v>13.760999999999999</c:v>
                </c:pt>
                <c:pt idx="3769">
                  <c:v>13.784000000000001</c:v>
                </c:pt>
                <c:pt idx="3770">
                  <c:v>13.778</c:v>
                </c:pt>
                <c:pt idx="3771">
                  <c:v>13.782</c:v>
                </c:pt>
                <c:pt idx="3772">
                  <c:v>13.759</c:v>
                </c:pt>
                <c:pt idx="3773">
                  <c:v>13.754</c:v>
                </c:pt>
                <c:pt idx="3774">
                  <c:v>13.752000000000001</c:v>
                </c:pt>
                <c:pt idx="3775">
                  <c:v>13.757</c:v>
                </c:pt>
                <c:pt idx="3776">
                  <c:v>13.775</c:v>
                </c:pt>
                <c:pt idx="3777">
                  <c:v>13.766999999999999</c:v>
                </c:pt>
                <c:pt idx="3778">
                  <c:v>13.766</c:v>
                </c:pt>
                <c:pt idx="3779">
                  <c:v>13.757</c:v>
                </c:pt>
                <c:pt idx="3780">
                  <c:v>13.756</c:v>
                </c:pt>
                <c:pt idx="3781">
                  <c:v>13.762</c:v>
                </c:pt>
                <c:pt idx="3782">
                  <c:v>13.753</c:v>
                </c:pt>
                <c:pt idx="3783">
                  <c:v>13.752000000000001</c:v>
                </c:pt>
                <c:pt idx="3784">
                  <c:v>13.731</c:v>
                </c:pt>
                <c:pt idx="3785">
                  <c:v>13.728</c:v>
                </c:pt>
                <c:pt idx="3786">
                  <c:v>13.696</c:v>
                </c:pt>
                <c:pt idx="3787">
                  <c:v>13.695</c:v>
                </c:pt>
                <c:pt idx="3788">
                  <c:v>13.67</c:v>
                </c:pt>
                <c:pt idx="3789">
                  <c:v>13.662000000000001</c:v>
                </c:pt>
                <c:pt idx="3790">
                  <c:v>13.653</c:v>
                </c:pt>
                <c:pt idx="3791">
                  <c:v>13.641</c:v>
                </c:pt>
                <c:pt idx="3792">
                  <c:v>13.644</c:v>
                </c:pt>
                <c:pt idx="3793">
                  <c:v>13.664999999999999</c:v>
                </c:pt>
                <c:pt idx="3794">
                  <c:v>13.666</c:v>
                </c:pt>
                <c:pt idx="3795">
                  <c:v>13.704000000000001</c:v>
                </c:pt>
                <c:pt idx="3796">
                  <c:v>13.714</c:v>
                </c:pt>
                <c:pt idx="3797">
                  <c:v>13.750999999999999</c:v>
                </c:pt>
                <c:pt idx="3798">
                  <c:v>13.756</c:v>
                </c:pt>
                <c:pt idx="3799">
                  <c:v>13.747</c:v>
                </c:pt>
                <c:pt idx="3800">
                  <c:v>13.747</c:v>
                </c:pt>
                <c:pt idx="3801">
                  <c:v>13.74</c:v>
                </c:pt>
                <c:pt idx="3802">
                  <c:v>13.752000000000001</c:v>
                </c:pt>
                <c:pt idx="3803">
                  <c:v>13.756</c:v>
                </c:pt>
                <c:pt idx="3804">
                  <c:v>13.766999999999999</c:v>
                </c:pt>
                <c:pt idx="3805">
                  <c:v>13.765000000000001</c:v>
                </c:pt>
                <c:pt idx="3806">
                  <c:v>13.766999999999999</c:v>
                </c:pt>
                <c:pt idx="3807">
                  <c:v>13.78</c:v>
                </c:pt>
                <c:pt idx="3808">
                  <c:v>13.787000000000001</c:v>
                </c:pt>
                <c:pt idx="3809">
                  <c:v>13.808</c:v>
                </c:pt>
                <c:pt idx="3810">
                  <c:v>13.801</c:v>
                </c:pt>
                <c:pt idx="3811">
                  <c:v>13.801</c:v>
                </c:pt>
                <c:pt idx="3812">
                  <c:v>13.801</c:v>
                </c:pt>
                <c:pt idx="3813">
                  <c:v>13.77</c:v>
                </c:pt>
                <c:pt idx="3814">
                  <c:v>13.768000000000001</c:v>
                </c:pt>
                <c:pt idx="3815">
                  <c:v>13.746</c:v>
                </c:pt>
                <c:pt idx="3816">
                  <c:v>13.734</c:v>
                </c:pt>
                <c:pt idx="3817">
                  <c:v>13.717000000000001</c:v>
                </c:pt>
                <c:pt idx="3818">
                  <c:v>13.677</c:v>
                </c:pt>
                <c:pt idx="3819">
                  <c:v>13.664999999999999</c:v>
                </c:pt>
                <c:pt idx="3820">
                  <c:v>13.657</c:v>
                </c:pt>
                <c:pt idx="3821">
                  <c:v>13.657999999999999</c:v>
                </c:pt>
                <c:pt idx="3822">
                  <c:v>13.657</c:v>
                </c:pt>
                <c:pt idx="3823">
                  <c:v>13.657</c:v>
                </c:pt>
                <c:pt idx="3824">
                  <c:v>13.678000000000001</c:v>
                </c:pt>
                <c:pt idx="3825">
                  <c:v>13.698</c:v>
                </c:pt>
                <c:pt idx="3826">
                  <c:v>13.712</c:v>
                </c:pt>
                <c:pt idx="3827">
                  <c:v>13.734</c:v>
                </c:pt>
                <c:pt idx="3828">
                  <c:v>13.741</c:v>
                </c:pt>
                <c:pt idx="3829">
                  <c:v>13.766999999999999</c:v>
                </c:pt>
                <c:pt idx="3830">
                  <c:v>13.78</c:v>
                </c:pt>
                <c:pt idx="3831">
                  <c:v>13.781000000000001</c:v>
                </c:pt>
                <c:pt idx="3832">
                  <c:v>13.789</c:v>
                </c:pt>
                <c:pt idx="3833">
                  <c:v>13.814</c:v>
                </c:pt>
                <c:pt idx="3834">
                  <c:v>13.813000000000001</c:v>
                </c:pt>
                <c:pt idx="3835">
                  <c:v>13.821</c:v>
                </c:pt>
                <c:pt idx="3836">
                  <c:v>13.823</c:v>
                </c:pt>
                <c:pt idx="3837">
                  <c:v>13.856</c:v>
                </c:pt>
                <c:pt idx="3838">
                  <c:v>13.86</c:v>
                </c:pt>
                <c:pt idx="3839">
                  <c:v>13.872</c:v>
                </c:pt>
                <c:pt idx="3840">
                  <c:v>13.866</c:v>
                </c:pt>
                <c:pt idx="3841">
                  <c:v>13.853</c:v>
                </c:pt>
                <c:pt idx="3842">
                  <c:v>13.843999999999999</c:v>
                </c:pt>
                <c:pt idx="3843">
                  <c:v>13.856999999999999</c:v>
                </c:pt>
                <c:pt idx="3844">
                  <c:v>13.862</c:v>
                </c:pt>
                <c:pt idx="3845">
                  <c:v>13.869</c:v>
                </c:pt>
                <c:pt idx="3846">
                  <c:v>13.868</c:v>
                </c:pt>
                <c:pt idx="3847">
                  <c:v>13.866</c:v>
                </c:pt>
                <c:pt idx="3848">
                  <c:v>13.859</c:v>
                </c:pt>
                <c:pt idx="3849">
                  <c:v>13.881</c:v>
                </c:pt>
                <c:pt idx="3850">
                  <c:v>13.885</c:v>
                </c:pt>
                <c:pt idx="3851">
                  <c:v>13.875999999999999</c:v>
                </c:pt>
                <c:pt idx="3852">
                  <c:v>13.877000000000001</c:v>
                </c:pt>
                <c:pt idx="3853">
                  <c:v>13.872999999999999</c:v>
                </c:pt>
                <c:pt idx="3854">
                  <c:v>13.869</c:v>
                </c:pt>
                <c:pt idx="3855">
                  <c:v>13.866</c:v>
                </c:pt>
                <c:pt idx="3856">
                  <c:v>13.865</c:v>
                </c:pt>
                <c:pt idx="3857">
                  <c:v>13.866</c:v>
                </c:pt>
                <c:pt idx="3858">
                  <c:v>13.853</c:v>
                </c:pt>
                <c:pt idx="3859">
                  <c:v>13.853</c:v>
                </c:pt>
                <c:pt idx="3860">
                  <c:v>13.853</c:v>
                </c:pt>
                <c:pt idx="3861">
                  <c:v>13.826000000000001</c:v>
                </c:pt>
                <c:pt idx="3862">
                  <c:v>13.818</c:v>
                </c:pt>
                <c:pt idx="3863">
                  <c:v>13.82</c:v>
                </c:pt>
                <c:pt idx="3864">
                  <c:v>13.827999999999999</c:v>
                </c:pt>
                <c:pt idx="3865">
                  <c:v>13.846</c:v>
                </c:pt>
                <c:pt idx="3866">
                  <c:v>13.831</c:v>
                </c:pt>
                <c:pt idx="3867">
                  <c:v>13.821</c:v>
                </c:pt>
                <c:pt idx="3868">
                  <c:v>13.818</c:v>
                </c:pt>
                <c:pt idx="3869">
                  <c:v>13.818</c:v>
                </c:pt>
                <c:pt idx="3870">
                  <c:v>13.835000000000001</c:v>
                </c:pt>
                <c:pt idx="3871">
                  <c:v>13.856</c:v>
                </c:pt>
                <c:pt idx="3872">
                  <c:v>13.869</c:v>
                </c:pt>
                <c:pt idx="3873">
                  <c:v>13.86</c:v>
                </c:pt>
                <c:pt idx="3874">
                  <c:v>13.855</c:v>
                </c:pt>
                <c:pt idx="3875">
                  <c:v>13.856</c:v>
                </c:pt>
                <c:pt idx="3876">
                  <c:v>13.856</c:v>
                </c:pt>
                <c:pt idx="3877">
                  <c:v>13.872999999999999</c:v>
                </c:pt>
                <c:pt idx="3878">
                  <c:v>13.874000000000001</c:v>
                </c:pt>
                <c:pt idx="3879">
                  <c:v>13.869</c:v>
                </c:pt>
                <c:pt idx="3880">
                  <c:v>13.867000000000001</c:v>
                </c:pt>
                <c:pt idx="3881">
                  <c:v>13.881</c:v>
                </c:pt>
                <c:pt idx="3882">
                  <c:v>13.884</c:v>
                </c:pt>
                <c:pt idx="3883">
                  <c:v>13.896000000000001</c:v>
                </c:pt>
                <c:pt idx="3884">
                  <c:v>13.9</c:v>
                </c:pt>
                <c:pt idx="3885">
                  <c:v>13.903</c:v>
                </c:pt>
                <c:pt idx="3886">
                  <c:v>13.903</c:v>
                </c:pt>
                <c:pt idx="3887">
                  <c:v>13.907999999999999</c:v>
                </c:pt>
                <c:pt idx="3888">
                  <c:v>13.913</c:v>
                </c:pt>
                <c:pt idx="3889">
                  <c:v>13.922000000000001</c:v>
                </c:pt>
                <c:pt idx="3890">
                  <c:v>13.920999999999999</c:v>
                </c:pt>
                <c:pt idx="3891">
                  <c:v>13.919</c:v>
                </c:pt>
                <c:pt idx="3892">
                  <c:v>13.914999999999999</c:v>
                </c:pt>
                <c:pt idx="3893">
                  <c:v>13.917</c:v>
                </c:pt>
                <c:pt idx="3894">
                  <c:v>13.917</c:v>
                </c:pt>
                <c:pt idx="3895">
                  <c:v>13.926</c:v>
                </c:pt>
                <c:pt idx="3896">
                  <c:v>13.942</c:v>
                </c:pt>
                <c:pt idx="3897">
                  <c:v>13.941000000000001</c:v>
                </c:pt>
                <c:pt idx="3898">
                  <c:v>13.88</c:v>
                </c:pt>
                <c:pt idx="3899">
                  <c:v>13.872999999999999</c:v>
                </c:pt>
                <c:pt idx="3900">
                  <c:v>13.875999999999999</c:v>
                </c:pt>
                <c:pt idx="3901">
                  <c:v>13.884</c:v>
                </c:pt>
                <c:pt idx="3902">
                  <c:v>13.864000000000001</c:v>
                </c:pt>
                <c:pt idx="3903">
                  <c:v>13.868</c:v>
                </c:pt>
                <c:pt idx="3904">
                  <c:v>13.877000000000001</c:v>
                </c:pt>
                <c:pt idx="3905">
                  <c:v>13.92</c:v>
                </c:pt>
                <c:pt idx="3906">
                  <c:v>13.923999999999999</c:v>
                </c:pt>
                <c:pt idx="3907">
                  <c:v>13.933999999999999</c:v>
                </c:pt>
                <c:pt idx="3908">
                  <c:v>13.954000000000001</c:v>
                </c:pt>
                <c:pt idx="3909">
                  <c:v>13.95</c:v>
                </c:pt>
                <c:pt idx="3910">
                  <c:v>13.933</c:v>
                </c:pt>
                <c:pt idx="3911">
                  <c:v>13.945</c:v>
                </c:pt>
                <c:pt idx="3912">
                  <c:v>13.951000000000001</c:v>
                </c:pt>
                <c:pt idx="3913">
                  <c:v>13.951000000000001</c:v>
                </c:pt>
                <c:pt idx="3914">
                  <c:v>13.951000000000001</c:v>
                </c:pt>
                <c:pt idx="3915">
                  <c:v>13.951000000000001</c:v>
                </c:pt>
                <c:pt idx="3916">
                  <c:v>13.951000000000001</c:v>
                </c:pt>
                <c:pt idx="3917">
                  <c:v>13.951000000000001</c:v>
                </c:pt>
                <c:pt idx="3918">
                  <c:v>13.951000000000001</c:v>
                </c:pt>
                <c:pt idx="3919">
                  <c:v>13.951000000000001</c:v>
                </c:pt>
                <c:pt idx="3920">
                  <c:v>13.951000000000001</c:v>
                </c:pt>
                <c:pt idx="3921">
                  <c:v>13.955</c:v>
                </c:pt>
                <c:pt idx="3922">
                  <c:v>13.972</c:v>
                </c:pt>
                <c:pt idx="3923">
                  <c:v>13.978999999999999</c:v>
                </c:pt>
                <c:pt idx="3924">
                  <c:v>13.986000000000001</c:v>
                </c:pt>
                <c:pt idx="3925">
                  <c:v>13.988</c:v>
                </c:pt>
                <c:pt idx="3926">
                  <c:v>13.99</c:v>
                </c:pt>
                <c:pt idx="3927">
                  <c:v>14.002000000000001</c:v>
                </c:pt>
                <c:pt idx="3928">
                  <c:v>14.007999999999999</c:v>
                </c:pt>
                <c:pt idx="3929">
                  <c:v>14.013</c:v>
                </c:pt>
                <c:pt idx="3930">
                  <c:v>14.013</c:v>
                </c:pt>
                <c:pt idx="3931">
                  <c:v>14.023</c:v>
                </c:pt>
                <c:pt idx="3932">
                  <c:v>14.032999999999999</c:v>
                </c:pt>
                <c:pt idx="3933">
                  <c:v>14.028</c:v>
                </c:pt>
                <c:pt idx="3934">
                  <c:v>14.026</c:v>
                </c:pt>
                <c:pt idx="3935">
                  <c:v>14.029</c:v>
                </c:pt>
                <c:pt idx="3936">
                  <c:v>14.036</c:v>
                </c:pt>
                <c:pt idx="3937">
                  <c:v>14.037000000000001</c:v>
                </c:pt>
                <c:pt idx="3938">
                  <c:v>14.037000000000001</c:v>
                </c:pt>
                <c:pt idx="3939">
                  <c:v>14.032</c:v>
                </c:pt>
                <c:pt idx="3940">
                  <c:v>14.016999999999999</c:v>
                </c:pt>
                <c:pt idx="3941">
                  <c:v>14.012</c:v>
                </c:pt>
                <c:pt idx="3942">
                  <c:v>14.009</c:v>
                </c:pt>
                <c:pt idx="3943">
                  <c:v>14.006</c:v>
                </c:pt>
                <c:pt idx="3944">
                  <c:v>14.006</c:v>
                </c:pt>
                <c:pt idx="3945">
                  <c:v>14.022</c:v>
                </c:pt>
                <c:pt idx="3946">
                  <c:v>14.026</c:v>
                </c:pt>
                <c:pt idx="3947">
                  <c:v>14.03</c:v>
                </c:pt>
                <c:pt idx="3948">
                  <c:v>14.032999999999999</c:v>
                </c:pt>
                <c:pt idx="3949">
                  <c:v>14.04</c:v>
                </c:pt>
                <c:pt idx="3950">
                  <c:v>14.055</c:v>
                </c:pt>
                <c:pt idx="3951">
                  <c:v>14.058999999999999</c:v>
                </c:pt>
                <c:pt idx="3952">
                  <c:v>14.064</c:v>
                </c:pt>
                <c:pt idx="3953">
                  <c:v>14.071</c:v>
                </c:pt>
                <c:pt idx="3954">
                  <c:v>14.071999999999999</c:v>
                </c:pt>
                <c:pt idx="3955">
                  <c:v>14.039</c:v>
                </c:pt>
                <c:pt idx="3956">
                  <c:v>14.029</c:v>
                </c:pt>
                <c:pt idx="3957">
                  <c:v>14.007999999999999</c:v>
                </c:pt>
                <c:pt idx="3958">
                  <c:v>13.999000000000001</c:v>
                </c:pt>
                <c:pt idx="3959">
                  <c:v>14.000999999999999</c:v>
                </c:pt>
                <c:pt idx="3960">
                  <c:v>14.009</c:v>
                </c:pt>
                <c:pt idx="3961">
                  <c:v>14.037000000000001</c:v>
                </c:pt>
                <c:pt idx="3962">
                  <c:v>14.041</c:v>
                </c:pt>
                <c:pt idx="3963">
                  <c:v>14.044</c:v>
                </c:pt>
                <c:pt idx="3964">
                  <c:v>14.047000000000001</c:v>
                </c:pt>
                <c:pt idx="3965">
                  <c:v>14.053000000000001</c:v>
                </c:pt>
                <c:pt idx="3966">
                  <c:v>14.074</c:v>
                </c:pt>
                <c:pt idx="3967">
                  <c:v>14.082000000000001</c:v>
                </c:pt>
                <c:pt idx="3968">
                  <c:v>14.085000000000001</c:v>
                </c:pt>
                <c:pt idx="3969">
                  <c:v>14.113</c:v>
                </c:pt>
                <c:pt idx="3970">
                  <c:v>14.132</c:v>
                </c:pt>
                <c:pt idx="3971">
                  <c:v>14.145</c:v>
                </c:pt>
                <c:pt idx="3972">
                  <c:v>14.147</c:v>
                </c:pt>
                <c:pt idx="3973">
                  <c:v>14.154</c:v>
                </c:pt>
                <c:pt idx="3974">
                  <c:v>14.145</c:v>
                </c:pt>
                <c:pt idx="3975">
                  <c:v>14.129</c:v>
                </c:pt>
                <c:pt idx="3976">
                  <c:v>14.124000000000001</c:v>
                </c:pt>
                <c:pt idx="3977">
                  <c:v>14.122999999999999</c:v>
                </c:pt>
                <c:pt idx="3978">
                  <c:v>14.117000000000001</c:v>
                </c:pt>
                <c:pt idx="3979">
                  <c:v>14.116</c:v>
                </c:pt>
                <c:pt idx="3980">
                  <c:v>14.093</c:v>
                </c:pt>
                <c:pt idx="3981">
                  <c:v>14.089</c:v>
                </c:pt>
                <c:pt idx="3982">
                  <c:v>14.082000000000001</c:v>
                </c:pt>
                <c:pt idx="3983">
                  <c:v>14.082000000000001</c:v>
                </c:pt>
                <c:pt idx="3984">
                  <c:v>14.08</c:v>
                </c:pt>
                <c:pt idx="3985">
                  <c:v>14.086</c:v>
                </c:pt>
                <c:pt idx="3986">
                  <c:v>14.09</c:v>
                </c:pt>
                <c:pt idx="3987">
                  <c:v>14.09</c:v>
                </c:pt>
                <c:pt idx="3988">
                  <c:v>14.09</c:v>
                </c:pt>
                <c:pt idx="3989">
                  <c:v>14.052</c:v>
                </c:pt>
                <c:pt idx="3990">
                  <c:v>14.039</c:v>
                </c:pt>
                <c:pt idx="3991">
                  <c:v>14.037000000000001</c:v>
                </c:pt>
                <c:pt idx="3992">
                  <c:v>14.037000000000001</c:v>
                </c:pt>
                <c:pt idx="3993">
                  <c:v>14.04</c:v>
                </c:pt>
                <c:pt idx="3994">
                  <c:v>14.045</c:v>
                </c:pt>
                <c:pt idx="3995">
                  <c:v>14.048</c:v>
                </c:pt>
                <c:pt idx="3996">
                  <c:v>14.058999999999999</c:v>
                </c:pt>
                <c:pt idx="3997">
                  <c:v>14.061</c:v>
                </c:pt>
                <c:pt idx="3998">
                  <c:v>14.061</c:v>
                </c:pt>
                <c:pt idx="3999">
                  <c:v>14.064</c:v>
                </c:pt>
                <c:pt idx="4000">
                  <c:v>14.06</c:v>
                </c:pt>
                <c:pt idx="4001">
                  <c:v>14.058</c:v>
                </c:pt>
                <c:pt idx="4002">
                  <c:v>14.042999999999999</c:v>
                </c:pt>
                <c:pt idx="4003">
                  <c:v>14.028</c:v>
                </c:pt>
                <c:pt idx="4004">
                  <c:v>14.029</c:v>
                </c:pt>
                <c:pt idx="4005">
                  <c:v>14.041</c:v>
                </c:pt>
                <c:pt idx="4006">
                  <c:v>14.042999999999999</c:v>
                </c:pt>
                <c:pt idx="4007">
                  <c:v>14.045999999999999</c:v>
                </c:pt>
                <c:pt idx="4008">
                  <c:v>14.061</c:v>
                </c:pt>
                <c:pt idx="4009">
                  <c:v>14.081</c:v>
                </c:pt>
                <c:pt idx="4010">
                  <c:v>14.087999999999999</c:v>
                </c:pt>
                <c:pt idx="4011">
                  <c:v>14.074999999999999</c:v>
                </c:pt>
                <c:pt idx="4012">
                  <c:v>14.061</c:v>
                </c:pt>
                <c:pt idx="4013">
                  <c:v>14.05</c:v>
                </c:pt>
                <c:pt idx="4014">
                  <c:v>14.045</c:v>
                </c:pt>
                <c:pt idx="4015">
                  <c:v>14.039</c:v>
                </c:pt>
                <c:pt idx="4016">
                  <c:v>14.038</c:v>
                </c:pt>
                <c:pt idx="4017">
                  <c:v>14.058</c:v>
                </c:pt>
                <c:pt idx="4018">
                  <c:v>14.06</c:v>
                </c:pt>
                <c:pt idx="4019">
                  <c:v>14.092000000000001</c:v>
                </c:pt>
                <c:pt idx="4020">
                  <c:v>14.103999999999999</c:v>
                </c:pt>
                <c:pt idx="4021">
                  <c:v>14.093</c:v>
                </c:pt>
                <c:pt idx="4022">
                  <c:v>14.090999999999999</c:v>
                </c:pt>
                <c:pt idx="4023">
                  <c:v>14.092000000000001</c:v>
                </c:pt>
                <c:pt idx="4024">
                  <c:v>14.090999999999999</c:v>
                </c:pt>
                <c:pt idx="4025">
                  <c:v>14.090999999999999</c:v>
                </c:pt>
                <c:pt idx="4026">
                  <c:v>14.09</c:v>
                </c:pt>
                <c:pt idx="4027">
                  <c:v>14.093</c:v>
                </c:pt>
                <c:pt idx="4028">
                  <c:v>14.13</c:v>
                </c:pt>
                <c:pt idx="4029">
                  <c:v>14.137</c:v>
                </c:pt>
                <c:pt idx="4030">
                  <c:v>14.118</c:v>
                </c:pt>
                <c:pt idx="4031">
                  <c:v>14.077</c:v>
                </c:pt>
                <c:pt idx="4032">
                  <c:v>14.073</c:v>
                </c:pt>
                <c:pt idx="4033">
                  <c:v>14.074</c:v>
                </c:pt>
                <c:pt idx="4034">
                  <c:v>14.077999999999999</c:v>
                </c:pt>
                <c:pt idx="4035">
                  <c:v>14.08</c:v>
                </c:pt>
                <c:pt idx="4036">
                  <c:v>14.082000000000001</c:v>
                </c:pt>
                <c:pt idx="4037">
                  <c:v>14.084</c:v>
                </c:pt>
                <c:pt idx="4038">
                  <c:v>14.089</c:v>
                </c:pt>
                <c:pt idx="4039">
                  <c:v>14.103</c:v>
                </c:pt>
                <c:pt idx="4040">
                  <c:v>14.105</c:v>
                </c:pt>
                <c:pt idx="4041">
                  <c:v>14.103</c:v>
                </c:pt>
                <c:pt idx="4042">
                  <c:v>14.102</c:v>
                </c:pt>
                <c:pt idx="4043">
                  <c:v>14.101000000000001</c:v>
                </c:pt>
                <c:pt idx="4044">
                  <c:v>14.105</c:v>
                </c:pt>
                <c:pt idx="4045">
                  <c:v>14.099</c:v>
                </c:pt>
                <c:pt idx="4046">
                  <c:v>14.108000000000001</c:v>
                </c:pt>
                <c:pt idx="4047">
                  <c:v>14.132999999999999</c:v>
                </c:pt>
                <c:pt idx="4048">
                  <c:v>14.145</c:v>
                </c:pt>
                <c:pt idx="4049">
                  <c:v>14.164999999999999</c:v>
                </c:pt>
                <c:pt idx="4050">
                  <c:v>14.179</c:v>
                </c:pt>
                <c:pt idx="4051">
                  <c:v>14.183999999999999</c:v>
                </c:pt>
                <c:pt idx="4052">
                  <c:v>14.182</c:v>
                </c:pt>
                <c:pt idx="4053">
                  <c:v>14.167999999999999</c:v>
                </c:pt>
                <c:pt idx="4054">
                  <c:v>14.164999999999999</c:v>
                </c:pt>
                <c:pt idx="4055">
                  <c:v>14.166</c:v>
                </c:pt>
                <c:pt idx="4056">
                  <c:v>14.167</c:v>
                </c:pt>
                <c:pt idx="4057">
                  <c:v>14.202</c:v>
                </c:pt>
                <c:pt idx="4058">
                  <c:v>14.202999999999999</c:v>
                </c:pt>
                <c:pt idx="4059">
                  <c:v>14.189</c:v>
                </c:pt>
                <c:pt idx="4060">
                  <c:v>14.170999999999999</c:v>
                </c:pt>
                <c:pt idx="4061">
                  <c:v>14.17</c:v>
                </c:pt>
                <c:pt idx="4062">
                  <c:v>14.137</c:v>
                </c:pt>
                <c:pt idx="4063">
                  <c:v>14.132</c:v>
                </c:pt>
                <c:pt idx="4064">
                  <c:v>14.069000000000001</c:v>
                </c:pt>
                <c:pt idx="4065">
                  <c:v>14.032999999999999</c:v>
                </c:pt>
                <c:pt idx="4066">
                  <c:v>14.032</c:v>
                </c:pt>
                <c:pt idx="4067">
                  <c:v>14.023</c:v>
                </c:pt>
                <c:pt idx="4068">
                  <c:v>13.991</c:v>
                </c:pt>
                <c:pt idx="4069">
                  <c:v>13.973000000000001</c:v>
                </c:pt>
                <c:pt idx="4070">
                  <c:v>13.972</c:v>
                </c:pt>
                <c:pt idx="4071">
                  <c:v>13.962</c:v>
                </c:pt>
                <c:pt idx="4072">
                  <c:v>13.97</c:v>
                </c:pt>
                <c:pt idx="4073">
                  <c:v>13.994</c:v>
                </c:pt>
                <c:pt idx="4074">
                  <c:v>14.045</c:v>
                </c:pt>
                <c:pt idx="4075">
                  <c:v>14.047000000000001</c:v>
                </c:pt>
                <c:pt idx="4076">
                  <c:v>14.048999999999999</c:v>
                </c:pt>
                <c:pt idx="4077">
                  <c:v>14.044</c:v>
                </c:pt>
                <c:pt idx="4078">
                  <c:v>14.055</c:v>
                </c:pt>
                <c:pt idx="4079">
                  <c:v>14.055999999999999</c:v>
                </c:pt>
                <c:pt idx="4080">
                  <c:v>14.074</c:v>
                </c:pt>
                <c:pt idx="4081">
                  <c:v>14.076000000000001</c:v>
                </c:pt>
                <c:pt idx="4082">
                  <c:v>14.111000000000001</c:v>
                </c:pt>
                <c:pt idx="4083">
                  <c:v>14.114000000000001</c:v>
                </c:pt>
                <c:pt idx="4084">
                  <c:v>14.118</c:v>
                </c:pt>
                <c:pt idx="4085">
                  <c:v>14.144</c:v>
                </c:pt>
                <c:pt idx="4086">
                  <c:v>14.146000000000001</c:v>
                </c:pt>
                <c:pt idx="4087">
                  <c:v>14.175000000000001</c:v>
                </c:pt>
                <c:pt idx="4088">
                  <c:v>14.177</c:v>
                </c:pt>
                <c:pt idx="4089">
                  <c:v>14.177</c:v>
                </c:pt>
                <c:pt idx="4090">
                  <c:v>14.128</c:v>
                </c:pt>
                <c:pt idx="4091">
                  <c:v>14.12</c:v>
                </c:pt>
                <c:pt idx="4092">
                  <c:v>14.114000000000001</c:v>
                </c:pt>
                <c:pt idx="4093">
                  <c:v>13.977</c:v>
                </c:pt>
                <c:pt idx="4094">
                  <c:v>13.955</c:v>
                </c:pt>
                <c:pt idx="4095">
                  <c:v>13.986000000000001</c:v>
                </c:pt>
                <c:pt idx="4096">
                  <c:v>14.035</c:v>
                </c:pt>
                <c:pt idx="4097">
                  <c:v>14.067</c:v>
                </c:pt>
                <c:pt idx="4098">
                  <c:v>14.115</c:v>
                </c:pt>
                <c:pt idx="4099">
                  <c:v>14.144</c:v>
                </c:pt>
                <c:pt idx="4100">
                  <c:v>14.154</c:v>
                </c:pt>
                <c:pt idx="4101">
                  <c:v>14.135</c:v>
                </c:pt>
                <c:pt idx="4102">
                  <c:v>14.112</c:v>
                </c:pt>
                <c:pt idx="4103">
                  <c:v>14.106</c:v>
                </c:pt>
                <c:pt idx="4104">
                  <c:v>14.095000000000001</c:v>
                </c:pt>
                <c:pt idx="4105">
                  <c:v>14.045</c:v>
                </c:pt>
                <c:pt idx="4106">
                  <c:v>13.997999999999999</c:v>
                </c:pt>
                <c:pt idx="4107">
                  <c:v>13.955</c:v>
                </c:pt>
                <c:pt idx="4108">
                  <c:v>13.949</c:v>
                </c:pt>
                <c:pt idx="4109">
                  <c:v>13.946</c:v>
                </c:pt>
                <c:pt idx="4110">
                  <c:v>13.925000000000001</c:v>
                </c:pt>
                <c:pt idx="4111">
                  <c:v>13.891999999999999</c:v>
                </c:pt>
                <c:pt idx="4112">
                  <c:v>13.867000000000001</c:v>
                </c:pt>
                <c:pt idx="4113">
                  <c:v>13.864000000000001</c:v>
                </c:pt>
                <c:pt idx="4114">
                  <c:v>13.868</c:v>
                </c:pt>
                <c:pt idx="4115">
                  <c:v>13.885999999999999</c:v>
                </c:pt>
                <c:pt idx="4116">
                  <c:v>13.93</c:v>
                </c:pt>
                <c:pt idx="4117">
                  <c:v>14.006</c:v>
                </c:pt>
                <c:pt idx="4118">
                  <c:v>14.048999999999999</c:v>
                </c:pt>
                <c:pt idx="4119">
                  <c:v>14.061</c:v>
                </c:pt>
                <c:pt idx="4120">
                  <c:v>14.076000000000001</c:v>
                </c:pt>
                <c:pt idx="4121">
                  <c:v>14.105</c:v>
                </c:pt>
                <c:pt idx="4122">
                  <c:v>14.108000000000001</c:v>
                </c:pt>
                <c:pt idx="4123">
                  <c:v>14.102</c:v>
                </c:pt>
                <c:pt idx="4124">
                  <c:v>14.089</c:v>
                </c:pt>
                <c:pt idx="4125">
                  <c:v>14.082000000000001</c:v>
                </c:pt>
                <c:pt idx="4126">
                  <c:v>14.06</c:v>
                </c:pt>
                <c:pt idx="4127">
                  <c:v>14.06</c:v>
                </c:pt>
                <c:pt idx="4128">
                  <c:v>14.065</c:v>
                </c:pt>
                <c:pt idx="4129">
                  <c:v>14.042</c:v>
                </c:pt>
                <c:pt idx="4130">
                  <c:v>14.031000000000001</c:v>
                </c:pt>
                <c:pt idx="4131">
                  <c:v>14.03</c:v>
                </c:pt>
                <c:pt idx="4132">
                  <c:v>14.03</c:v>
                </c:pt>
                <c:pt idx="4133">
                  <c:v>13.927</c:v>
                </c:pt>
                <c:pt idx="4134">
                  <c:v>13.928000000000001</c:v>
                </c:pt>
                <c:pt idx="4135">
                  <c:v>13.919</c:v>
                </c:pt>
                <c:pt idx="4136">
                  <c:v>13.9</c:v>
                </c:pt>
                <c:pt idx="4137">
                  <c:v>13.9</c:v>
                </c:pt>
                <c:pt idx="4138">
                  <c:v>13.911</c:v>
                </c:pt>
                <c:pt idx="4139">
                  <c:v>13.879</c:v>
                </c:pt>
                <c:pt idx="4140">
                  <c:v>13.89</c:v>
                </c:pt>
                <c:pt idx="4141">
                  <c:v>13.919</c:v>
                </c:pt>
                <c:pt idx="4142">
                  <c:v>13.958</c:v>
                </c:pt>
                <c:pt idx="4143">
                  <c:v>13.992000000000001</c:v>
                </c:pt>
                <c:pt idx="4144">
                  <c:v>14.000999999999999</c:v>
                </c:pt>
                <c:pt idx="4145">
                  <c:v>13.99</c:v>
                </c:pt>
                <c:pt idx="4146">
                  <c:v>13.988</c:v>
                </c:pt>
                <c:pt idx="4147">
                  <c:v>13.981999999999999</c:v>
                </c:pt>
                <c:pt idx="4148">
                  <c:v>13.983000000000001</c:v>
                </c:pt>
                <c:pt idx="4149">
                  <c:v>13.984999999999999</c:v>
                </c:pt>
                <c:pt idx="4150">
                  <c:v>13.984999999999999</c:v>
                </c:pt>
                <c:pt idx="4151">
                  <c:v>13.981</c:v>
                </c:pt>
                <c:pt idx="4152">
                  <c:v>13.975</c:v>
                </c:pt>
                <c:pt idx="4153">
                  <c:v>13.945</c:v>
                </c:pt>
                <c:pt idx="4154">
                  <c:v>13.926</c:v>
                </c:pt>
                <c:pt idx="4155">
                  <c:v>13.898999999999999</c:v>
                </c:pt>
                <c:pt idx="4156">
                  <c:v>13.898999999999999</c:v>
                </c:pt>
                <c:pt idx="4157">
                  <c:v>13.901</c:v>
                </c:pt>
                <c:pt idx="4158">
                  <c:v>13.948</c:v>
                </c:pt>
                <c:pt idx="4159">
                  <c:v>14.051</c:v>
                </c:pt>
                <c:pt idx="4160">
                  <c:v>14.069000000000001</c:v>
                </c:pt>
                <c:pt idx="4161">
                  <c:v>14.167999999999999</c:v>
                </c:pt>
                <c:pt idx="4162">
                  <c:v>14.199</c:v>
                </c:pt>
                <c:pt idx="4163">
                  <c:v>14.178000000000001</c:v>
                </c:pt>
                <c:pt idx="4164">
                  <c:v>14.154</c:v>
                </c:pt>
                <c:pt idx="4165">
                  <c:v>14.117000000000001</c:v>
                </c:pt>
                <c:pt idx="4166">
                  <c:v>14.102</c:v>
                </c:pt>
                <c:pt idx="4167">
                  <c:v>14.103999999999999</c:v>
                </c:pt>
                <c:pt idx="4168">
                  <c:v>14.124000000000001</c:v>
                </c:pt>
                <c:pt idx="4169">
                  <c:v>14.132999999999999</c:v>
                </c:pt>
                <c:pt idx="4170">
                  <c:v>14.151</c:v>
                </c:pt>
                <c:pt idx="4171">
                  <c:v>14.177</c:v>
                </c:pt>
                <c:pt idx="4172">
                  <c:v>14.182</c:v>
                </c:pt>
                <c:pt idx="4173">
                  <c:v>14.186</c:v>
                </c:pt>
                <c:pt idx="4174">
                  <c:v>14.18</c:v>
                </c:pt>
                <c:pt idx="4175">
                  <c:v>14.188000000000001</c:v>
                </c:pt>
                <c:pt idx="4176">
                  <c:v>14.186999999999999</c:v>
                </c:pt>
                <c:pt idx="4177">
                  <c:v>14.177</c:v>
                </c:pt>
                <c:pt idx="4178">
                  <c:v>14.175000000000001</c:v>
                </c:pt>
                <c:pt idx="4179">
                  <c:v>14.159000000000001</c:v>
                </c:pt>
                <c:pt idx="4180">
                  <c:v>14.154</c:v>
                </c:pt>
                <c:pt idx="4181">
                  <c:v>14.125</c:v>
                </c:pt>
                <c:pt idx="4182">
                  <c:v>14.148999999999999</c:v>
                </c:pt>
                <c:pt idx="4183">
                  <c:v>14.157999999999999</c:v>
                </c:pt>
                <c:pt idx="4184">
                  <c:v>14.217000000000001</c:v>
                </c:pt>
                <c:pt idx="4185">
                  <c:v>14.23</c:v>
                </c:pt>
                <c:pt idx="4186">
                  <c:v>14.263</c:v>
                </c:pt>
                <c:pt idx="4187">
                  <c:v>14.250999999999999</c:v>
                </c:pt>
                <c:pt idx="4188">
                  <c:v>14.246</c:v>
                </c:pt>
                <c:pt idx="4189">
                  <c:v>14.241</c:v>
                </c:pt>
                <c:pt idx="4190">
                  <c:v>14.246</c:v>
                </c:pt>
                <c:pt idx="4191">
                  <c:v>14.244999999999999</c:v>
                </c:pt>
                <c:pt idx="4192">
                  <c:v>14.27</c:v>
                </c:pt>
                <c:pt idx="4193">
                  <c:v>14.265000000000001</c:v>
                </c:pt>
                <c:pt idx="4194">
                  <c:v>14.234</c:v>
                </c:pt>
                <c:pt idx="4195">
                  <c:v>14.212999999999999</c:v>
                </c:pt>
                <c:pt idx="4196">
                  <c:v>14.212</c:v>
                </c:pt>
                <c:pt idx="4197">
                  <c:v>14.211</c:v>
                </c:pt>
                <c:pt idx="4198">
                  <c:v>14.205</c:v>
                </c:pt>
                <c:pt idx="4199">
                  <c:v>14.192</c:v>
                </c:pt>
                <c:pt idx="4200">
                  <c:v>14.186999999999999</c:v>
                </c:pt>
                <c:pt idx="4201">
                  <c:v>14.159000000000001</c:v>
                </c:pt>
                <c:pt idx="4202">
                  <c:v>14.15</c:v>
                </c:pt>
                <c:pt idx="4203">
                  <c:v>14.064</c:v>
                </c:pt>
                <c:pt idx="4204">
                  <c:v>13.972</c:v>
                </c:pt>
                <c:pt idx="4205">
                  <c:v>13.952999999999999</c:v>
                </c:pt>
                <c:pt idx="4206">
                  <c:v>13.895</c:v>
                </c:pt>
                <c:pt idx="4207">
                  <c:v>13.852</c:v>
                </c:pt>
                <c:pt idx="4208">
                  <c:v>13.808</c:v>
                </c:pt>
                <c:pt idx="4209">
                  <c:v>13.77</c:v>
                </c:pt>
                <c:pt idx="4210">
                  <c:v>13.762</c:v>
                </c:pt>
                <c:pt idx="4211">
                  <c:v>13.757999999999999</c:v>
                </c:pt>
                <c:pt idx="4212">
                  <c:v>13.755000000000001</c:v>
                </c:pt>
                <c:pt idx="4213">
                  <c:v>13.757999999999999</c:v>
                </c:pt>
                <c:pt idx="4214">
                  <c:v>13.768000000000001</c:v>
                </c:pt>
                <c:pt idx="4215">
                  <c:v>13.831</c:v>
                </c:pt>
                <c:pt idx="4216">
                  <c:v>13.84</c:v>
                </c:pt>
                <c:pt idx="4217">
                  <c:v>13.896000000000001</c:v>
                </c:pt>
                <c:pt idx="4218">
                  <c:v>13.904999999999999</c:v>
                </c:pt>
                <c:pt idx="4219">
                  <c:v>13.916</c:v>
                </c:pt>
                <c:pt idx="4220">
                  <c:v>13.967000000000001</c:v>
                </c:pt>
                <c:pt idx="4221">
                  <c:v>14.004</c:v>
                </c:pt>
                <c:pt idx="4222">
                  <c:v>14.023999999999999</c:v>
                </c:pt>
                <c:pt idx="4223">
                  <c:v>14.044</c:v>
                </c:pt>
                <c:pt idx="4224">
                  <c:v>14.045</c:v>
                </c:pt>
                <c:pt idx="4225">
                  <c:v>14.045999999999999</c:v>
                </c:pt>
                <c:pt idx="4226">
                  <c:v>14.053000000000001</c:v>
                </c:pt>
                <c:pt idx="4227">
                  <c:v>14.055999999999999</c:v>
                </c:pt>
                <c:pt idx="4228">
                  <c:v>14.09</c:v>
                </c:pt>
                <c:pt idx="4229">
                  <c:v>14.127000000000001</c:v>
                </c:pt>
                <c:pt idx="4230">
                  <c:v>14.177</c:v>
                </c:pt>
                <c:pt idx="4231">
                  <c:v>14.18</c:v>
                </c:pt>
                <c:pt idx="4232">
                  <c:v>14.185</c:v>
                </c:pt>
                <c:pt idx="4233">
                  <c:v>14.183</c:v>
                </c:pt>
                <c:pt idx="4234">
                  <c:v>14.173</c:v>
                </c:pt>
                <c:pt idx="4235">
                  <c:v>14.156000000000001</c:v>
                </c:pt>
                <c:pt idx="4236">
                  <c:v>14.141999999999999</c:v>
                </c:pt>
                <c:pt idx="4237">
                  <c:v>14.134</c:v>
                </c:pt>
                <c:pt idx="4238">
                  <c:v>14.124000000000001</c:v>
                </c:pt>
                <c:pt idx="4239">
                  <c:v>14.111000000000001</c:v>
                </c:pt>
                <c:pt idx="4240">
                  <c:v>14.11</c:v>
                </c:pt>
                <c:pt idx="4241">
                  <c:v>14.11</c:v>
                </c:pt>
                <c:pt idx="4242">
                  <c:v>14.11</c:v>
                </c:pt>
                <c:pt idx="4243">
                  <c:v>14.095000000000001</c:v>
                </c:pt>
                <c:pt idx="4244">
                  <c:v>14.069000000000001</c:v>
                </c:pt>
                <c:pt idx="4245">
                  <c:v>14.07</c:v>
                </c:pt>
                <c:pt idx="4246">
                  <c:v>14.068</c:v>
                </c:pt>
                <c:pt idx="4247">
                  <c:v>14.052</c:v>
                </c:pt>
                <c:pt idx="4248">
                  <c:v>14.022</c:v>
                </c:pt>
                <c:pt idx="4249">
                  <c:v>14.009</c:v>
                </c:pt>
                <c:pt idx="4250">
                  <c:v>14.002000000000001</c:v>
                </c:pt>
                <c:pt idx="4251">
                  <c:v>13.987</c:v>
                </c:pt>
                <c:pt idx="4252">
                  <c:v>14.009</c:v>
                </c:pt>
                <c:pt idx="4253">
                  <c:v>14.013</c:v>
                </c:pt>
                <c:pt idx="4254">
                  <c:v>14.023</c:v>
                </c:pt>
                <c:pt idx="4255">
                  <c:v>14.069000000000001</c:v>
                </c:pt>
                <c:pt idx="4256">
                  <c:v>14.103</c:v>
                </c:pt>
                <c:pt idx="4257">
                  <c:v>14.119</c:v>
                </c:pt>
                <c:pt idx="4258">
                  <c:v>14.204000000000001</c:v>
                </c:pt>
                <c:pt idx="4259">
                  <c:v>14.180999999999999</c:v>
                </c:pt>
                <c:pt idx="4260">
                  <c:v>14.163</c:v>
                </c:pt>
                <c:pt idx="4261">
                  <c:v>14.157</c:v>
                </c:pt>
                <c:pt idx="4262">
                  <c:v>14.153</c:v>
                </c:pt>
                <c:pt idx="4263">
                  <c:v>14.128</c:v>
                </c:pt>
                <c:pt idx="4264">
                  <c:v>14.114000000000001</c:v>
                </c:pt>
                <c:pt idx="4265">
                  <c:v>14.125</c:v>
                </c:pt>
                <c:pt idx="4266">
                  <c:v>14.13</c:v>
                </c:pt>
                <c:pt idx="4267">
                  <c:v>14.134</c:v>
                </c:pt>
                <c:pt idx="4268">
                  <c:v>14.147</c:v>
                </c:pt>
                <c:pt idx="4269">
                  <c:v>14.144</c:v>
                </c:pt>
                <c:pt idx="4270">
                  <c:v>14.141</c:v>
                </c:pt>
                <c:pt idx="4271">
                  <c:v>14.137</c:v>
                </c:pt>
                <c:pt idx="4272">
                  <c:v>14.189</c:v>
                </c:pt>
                <c:pt idx="4273">
                  <c:v>14.234999999999999</c:v>
                </c:pt>
                <c:pt idx="4274">
                  <c:v>14.246</c:v>
                </c:pt>
                <c:pt idx="4275">
                  <c:v>14.281000000000001</c:v>
                </c:pt>
                <c:pt idx="4276">
                  <c:v>14.276</c:v>
                </c:pt>
                <c:pt idx="4277">
                  <c:v>14.276999999999999</c:v>
                </c:pt>
                <c:pt idx="4278">
                  <c:v>14.273999999999999</c:v>
                </c:pt>
                <c:pt idx="4279">
                  <c:v>14.256</c:v>
                </c:pt>
                <c:pt idx="4280">
                  <c:v>14.252000000000001</c:v>
                </c:pt>
                <c:pt idx="4281">
                  <c:v>14.247999999999999</c:v>
                </c:pt>
                <c:pt idx="4282">
                  <c:v>14.249000000000001</c:v>
                </c:pt>
                <c:pt idx="4283">
                  <c:v>14.250999999999999</c:v>
                </c:pt>
                <c:pt idx="4284">
                  <c:v>14.257999999999999</c:v>
                </c:pt>
                <c:pt idx="4285">
                  <c:v>14.262</c:v>
                </c:pt>
                <c:pt idx="4286">
                  <c:v>14.275</c:v>
                </c:pt>
                <c:pt idx="4287">
                  <c:v>14.297000000000001</c:v>
                </c:pt>
                <c:pt idx="4288">
                  <c:v>14.287000000000001</c:v>
                </c:pt>
                <c:pt idx="4289">
                  <c:v>14.275</c:v>
                </c:pt>
                <c:pt idx="4290">
                  <c:v>14.275</c:v>
                </c:pt>
                <c:pt idx="4291">
                  <c:v>14.275</c:v>
                </c:pt>
                <c:pt idx="4292">
                  <c:v>14.259</c:v>
                </c:pt>
                <c:pt idx="4293">
                  <c:v>14.257999999999999</c:v>
                </c:pt>
                <c:pt idx="4294">
                  <c:v>14.241</c:v>
                </c:pt>
                <c:pt idx="4295">
                  <c:v>14.238</c:v>
                </c:pt>
                <c:pt idx="4296">
                  <c:v>14.234</c:v>
                </c:pt>
                <c:pt idx="4297">
                  <c:v>14.218999999999999</c:v>
                </c:pt>
                <c:pt idx="4298">
                  <c:v>14.207000000000001</c:v>
                </c:pt>
                <c:pt idx="4299">
                  <c:v>14.207000000000001</c:v>
                </c:pt>
                <c:pt idx="4300">
                  <c:v>14.206</c:v>
                </c:pt>
                <c:pt idx="4301">
                  <c:v>14.196999999999999</c:v>
                </c:pt>
                <c:pt idx="4302">
                  <c:v>14.199</c:v>
                </c:pt>
                <c:pt idx="4303">
                  <c:v>14.199</c:v>
                </c:pt>
                <c:pt idx="4304">
                  <c:v>14.2</c:v>
                </c:pt>
                <c:pt idx="4305">
                  <c:v>14.198</c:v>
                </c:pt>
                <c:pt idx="4306">
                  <c:v>14.191000000000001</c:v>
                </c:pt>
                <c:pt idx="4307">
                  <c:v>14.183999999999999</c:v>
                </c:pt>
                <c:pt idx="4308">
                  <c:v>14.18</c:v>
                </c:pt>
                <c:pt idx="4309">
                  <c:v>14.179</c:v>
                </c:pt>
                <c:pt idx="4310">
                  <c:v>14.167999999999999</c:v>
                </c:pt>
                <c:pt idx="4311">
                  <c:v>14.167999999999999</c:v>
                </c:pt>
                <c:pt idx="4312">
                  <c:v>14.167999999999999</c:v>
                </c:pt>
                <c:pt idx="4313">
                  <c:v>14.179</c:v>
                </c:pt>
                <c:pt idx="4314">
                  <c:v>14.19</c:v>
                </c:pt>
                <c:pt idx="4315">
                  <c:v>14.247999999999999</c:v>
                </c:pt>
                <c:pt idx="4316">
                  <c:v>14.259</c:v>
                </c:pt>
                <c:pt idx="4317">
                  <c:v>14.259</c:v>
                </c:pt>
                <c:pt idx="4318">
                  <c:v>14.27</c:v>
                </c:pt>
                <c:pt idx="4319">
                  <c:v>14.266999999999999</c:v>
                </c:pt>
                <c:pt idx="4320">
                  <c:v>14.262</c:v>
                </c:pt>
                <c:pt idx="4321">
                  <c:v>14.256</c:v>
                </c:pt>
                <c:pt idx="4322">
                  <c:v>14.252000000000001</c:v>
                </c:pt>
                <c:pt idx="4323">
                  <c:v>14.256</c:v>
                </c:pt>
                <c:pt idx="4324">
                  <c:v>14.266</c:v>
                </c:pt>
                <c:pt idx="4325">
                  <c:v>14.28</c:v>
                </c:pt>
                <c:pt idx="4326">
                  <c:v>14.282</c:v>
                </c:pt>
                <c:pt idx="4327">
                  <c:v>14.286</c:v>
                </c:pt>
                <c:pt idx="4328">
                  <c:v>14.292999999999999</c:v>
                </c:pt>
                <c:pt idx="4329">
                  <c:v>14.292999999999999</c:v>
                </c:pt>
                <c:pt idx="4330">
                  <c:v>14.288</c:v>
                </c:pt>
                <c:pt idx="4331">
                  <c:v>14.291</c:v>
                </c:pt>
                <c:pt idx="4332">
                  <c:v>14.276999999999999</c:v>
                </c:pt>
                <c:pt idx="4333">
                  <c:v>14.254</c:v>
                </c:pt>
                <c:pt idx="4334">
                  <c:v>14.244</c:v>
                </c:pt>
                <c:pt idx="4335">
                  <c:v>14.239000000000001</c:v>
                </c:pt>
                <c:pt idx="4336">
                  <c:v>14.231</c:v>
                </c:pt>
                <c:pt idx="4337">
                  <c:v>14.214</c:v>
                </c:pt>
                <c:pt idx="4338">
                  <c:v>14.196999999999999</c:v>
                </c:pt>
                <c:pt idx="4339">
                  <c:v>14.175000000000001</c:v>
                </c:pt>
                <c:pt idx="4340">
                  <c:v>14.17</c:v>
                </c:pt>
                <c:pt idx="4341">
                  <c:v>14.154</c:v>
                </c:pt>
                <c:pt idx="4342">
                  <c:v>14.144</c:v>
                </c:pt>
                <c:pt idx="4343">
                  <c:v>14.119</c:v>
                </c:pt>
                <c:pt idx="4344">
                  <c:v>14.128</c:v>
                </c:pt>
                <c:pt idx="4345">
                  <c:v>14.15</c:v>
                </c:pt>
                <c:pt idx="4346">
                  <c:v>14.125999999999999</c:v>
                </c:pt>
                <c:pt idx="4347">
                  <c:v>14.125999999999999</c:v>
                </c:pt>
                <c:pt idx="4348">
                  <c:v>14.125999999999999</c:v>
                </c:pt>
                <c:pt idx="4349">
                  <c:v>14.125</c:v>
                </c:pt>
                <c:pt idx="4350">
                  <c:v>14.129</c:v>
                </c:pt>
                <c:pt idx="4351">
                  <c:v>14.125</c:v>
                </c:pt>
                <c:pt idx="4352">
                  <c:v>14.141</c:v>
                </c:pt>
                <c:pt idx="4353">
                  <c:v>14.145</c:v>
                </c:pt>
                <c:pt idx="4354">
                  <c:v>14.156000000000001</c:v>
                </c:pt>
                <c:pt idx="4355">
                  <c:v>14.156000000000001</c:v>
                </c:pt>
                <c:pt idx="4356">
                  <c:v>14.183999999999999</c:v>
                </c:pt>
                <c:pt idx="4357">
                  <c:v>14.204000000000001</c:v>
                </c:pt>
                <c:pt idx="4358">
                  <c:v>14.217000000000001</c:v>
                </c:pt>
                <c:pt idx="4359">
                  <c:v>14.215</c:v>
                </c:pt>
                <c:pt idx="4360">
                  <c:v>14.217000000000001</c:v>
                </c:pt>
                <c:pt idx="4361">
                  <c:v>14.273999999999999</c:v>
                </c:pt>
                <c:pt idx="4362">
                  <c:v>14.276</c:v>
                </c:pt>
                <c:pt idx="4363">
                  <c:v>14.278</c:v>
                </c:pt>
                <c:pt idx="4364">
                  <c:v>14.279</c:v>
                </c:pt>
                <c:pt idx="4365">
                  <c:v>14.281000000000001</c:v>
                </c:pt>
                <c:pt idx="4366">
                  <c:v>14.276999999999999</c:v>
                </c:pt>
                <c:pt idx="4367">
                  <c:v>14.272</c:v>
                </c:pt>
                <c:pt idx="4368">
                  <c:v>14.301</c:v>
                </c:pt>
                <c:pt idx="4369">
                  <c:v>14.291</c:v>
                </c:pt>
                <c:pt idx="4370">
                  <c:v>14.289</c:v>
                </c:pt>
                <c:pt idx="4371">
                  <c:v>14.250999999999999</c:v>
                </c:pt>
                <c:pt idx="4372">
                  <c:v>14.238</c:v>
                </c:pt>
                <c:pt idx="4373">
                  <c:v>14.263</c:v>
                </c:pt>
                <c:pt idx="4374">
                  <c:v>14.271000000000001</c:v>
                </c:pt>
                <c:pt idx="4375">
                  <c:v>14.297000000000001</c:v>
                </c:pt>
                <c:pt idx="4376">
                  <c:v>14.332000000000001</c:v>
                </c:pt>
                <c:pt idx="4377">
                  <c:v>14.333</c:v>
                </c:pt>
                <c:pt idx="4378">
                  <c:v>14.339</c:v>
                </c:pt>
                <c:pt idx="4379">
                  <c:v>14.334</c:v>
                </c:pt>
                <c:pt idx="4380">
                  <c:v>14.337999999999999</c:v>
                </c:pt>
                <c:pt idx="4381">
                  <c:v>14.337999999999999</c:v>
                </c:pt>
                <c:pt idx="4382">
                  <c:v>14.337999999999999</c:v>
                </c:pt>
                <c:pt idx="4383">
                  <c:v>14.313000000000001</c:v>
                </c:pt>
                <c:pt idx="4384">
                  <c:v>14.305</c:v>
                </c:pt>
                <c:pt idx="4385">
                  <c:v>14.305</c:v>
                </c:pt>
                <c:pt idx="4386">
                  <c:v>14.304</c:v>
                </c:pt>
                <c:pt idx="4387">
                  <c:v>14.353</c:v>
                </c:pt>
                <c:pt idx="4388">
                  <c:v>14.365</c:v>
                </c:pt>
                <c:pt idx="4389">
                  <c:v>14.375999999999999</c:v>
                </c:pt>
                <c:pt idx="4390">
                  <c:v>14.391999999999999</c:v>
                </c:pt>
                <c:pt idx="4391">
                  <c:v>14.407</c:v>
                </c:pt>
                <c:pt idx="4392">
                  <c:v>14.425000000000001</c:v>
                </c:pt>
                <c:pt idx="4393">
                  <c:v>14.433</c:v>
                </c:pt>
                <c:pt idx="4394">
                  <c:v>14.427</c:v>
                </c:pt>
                <c:pt idx="4395">
                  <c:v>14.425000000000001</c:v>
                </c:pt>
                <c:pt idx="4396">
                  <c:v>14.426</c:v>
                </c:pt>
                <c:pt idx="4397">
                  <c:v>14.438000000000001</c:v>
                </c:pt>
                <c:pt idx="4398">
                  <c:v>14.439</c:v>
                </c:pt>
                <c:pt idx="4399">
                  <c:v>14.452</c:v>
                </c:pt>
                <c:pt idx="4400">
                  <c:v>14.452999999999999</c:v>
                </c:pt>
                <c:pt idx="4401">
                  <c:v>14.452</c:v>
                </c:pt>
                <c:pt idx="4402">
                  <c:v>14.451000000000001</c:v>
                </c:pt>
                <c:pt idx="4403">
                  <c:v>14.451000000000001</c:v>
                </c:pt>
                <c:pt idx="4404">
                  <c:v>14.455</c:v>
                </c:pt>
                <c:pt idx="4405">
                  <c:v>14.467000000000001</c:v>
                </c:pt>
                <c:pt idx="4406">
                  <c:v>14.484</c:v>
                </c:pt>
                <c:pt idx="4407">
                  <c:v>14.492000000000001</c:v>
                </c:pt>
                <c:pt idx="4408">
                  <c:v>14.489000000000001</c:v>
                </c:pt>
                <c:pt idx="4409">
                  <c:v>14.512</c:v>
                </c:pt>
                <c:pt idx="4410">
                  <c:v>14.516</c:v>
                </c:pt>
                <c:pt idx="4411">
                  <c:v>14.513</c:v>
                </c:pt>
                <c:pt idx="4412">
                  <c:v>14.51</c:v>
                </c:pt>
                <c:pt idx="4413">
                  <c:v>14.51</c:v>
                </c:pt>
                <c:pt idx="4414">
                  <c:v>14.509</c:v>
                </c:pt>
                <c:pt idx="4415">
                  <c:v>14.509</c:v>
                </c:pt>
                <c:pt idx="4416">
                  <c:v>14.509</c:v>
                </c:pt>
                <c:pt idx="4417">
                  <c:v>14.509</c:v>
                </c:pt>
                <c:pt idx="4418">
                  <c:v>14.505000000000001</c:v>
                </c:pt>
                <c:pt idx="4419">
                  <c:v>14.504</c:v>
                </c:pt>
                <c:pt idx="4420">
                  <c:v>14.507999999999999</c:v>
                </c:pt>
                <c:pt idx="4421">
                  <c:v>14.507999999999999</c:v>
                </c:pt>
                <c:pt idx="4422">
                  <c:v>14.507999999999999</c:v>
                </c:pt>
                <c:pt idx="4423">
                  <c:v>14.516</c:v>
                </c:pt>
                <c:pt idx="4424">
                  <c:v>14.523</c:v>
                </c:pt>
                <c:pt idx="4425">
                  <c:v>14.48</c:v>
                </c:pt>
                <c:pt idx="4426">
                  <c:v>14.481</c:v>
                </c:pt>
                <c:pt idx="4427">
                  <c:v>14.503</c:v>
                </c:pt>
                <c:pt idx="4428">
                  <c:v>14.52</c:v>
                </c:pt>
                <c:pt idx="4429">
                  <c:v>14.535</c:v>
                </c:pt>
                <c:pt idx="4430">
                  <c:v>14.536</c:v>
                </c:pt>
                <c:pt idx="4431">
                  <c:v>14.538</c:v>
                </c:pt>
                <c:pt idx="4432">
                  <c:v>14.552</c:v>
                </c:pt>
                <c:pt idx="4433">
                  <c:v>14.539</c:v>
                </c:pt>
                <c:pt idx="4434">
                  <c:v>14.534000000000001</c:v>
                </c:pt>
                <c:pt idx="4435">
                  <c:v>14.535</c:v>
                </c:pt>
                <c:pt idx="4436">
                  <c:v>14.586</c:v>
                </c:pt>
                <c:pt idx="4437">
                  <c:v>14.598000000000001</c:v>
                </c:pt>
                <c:pt idx="4438">
                  <c:v>14.598000000000001</c:v>
                </c:pt>
                <c:pt idx="4439">
                  <c:v>14.526999999999999</c:v>
                </c:pt>
                <c:pt idx="4440">
                  <c:v>14.504</c:v>
                </c:pt>
                <c:pt idx="4441">
                  <c:v>14.493</c:v>
                </c:pt>
                <c:pt idx="4442">
                  <c:v>14.494999999999999</c:v>
                </c:pt>
                <c:pt idx="4443">
                  <c:v>14.505000000000001</c:v>
                </c:pt>
                <c:pt idx="4444">
                  <c:v>14.515000000000001</c:v>
                </c:pt>
                <c:pt idx="4445">
                  <c:v>14.510999999999999</c:v>
                </c:pt>
                <c:pt idx="4446">
                  <c:v>14.513999999999999</c:v>
                </c:pt>
                <c:pt idx="4447">
                  <c:v>14.497999999999999</c:v>
                </c:pt>
                <c:pt idx="4448">
                  <c:v>14.493</c:v>
                </c:pt>
                <c:pt idx="4449">
                  <c:v>14.484</c:v>
                </c:pt>
                <c:pt idx="4450">
                  <c:v>14.467000000000001</c:v>
                </c:pt>
                <c:pt idx="4451">
                  <c:v>14.448</c:v>
                </c:pt>
                <c:pt idx="4452">
                  <c:v>14.43</c:v>
                </c:pt>
                <c:pt idx="4453">
                  <c:v>14.401</c:v>
                </c:pt>
                <c:pt idx="4454">
                  <c:v>14.371</c:v>
                </c:pt>
                <c:pt idx="4455">
                  <c:v>14.356999999999999</c:v>
                </c:pt>
                <c:pt idx="4456">
                  <c:v>14.388999999999999</c:v>
                </c:pt>
                <c:pt idx="4457">
                  <c:v>14.429</c:v>
                </c:pt>
                <c:pt idx="4458">
                  <c:v>14.451000000000001</c:v>
                </c:pt>
                <c:pt idx="4459">
                  <c:v>14.484999999999999</c:v>
                </c:pt>
                <c:pt idx="4460">
                  <c:v>14.526999999999999</c:v>
                </c:pt>
                <c:pt idx="4461">
                  <c:v>14.55</c:v>
                </c:pt>
                <c:pt idx="4462">
                  <c:v>14.571999999999999</c:v>
                </c:pt>
                <c:pt idx="4463">
                  <c:v>14.574999999999999</c:v>
                </c:pt>
                <c:pt idx="4464">
                  <c:v>14.584</c:v>
                </c:pt>
                <c:pt idx="4465">
                  <c:v>14.593</c:v>
                </c:pt>
                <c:pt idx="4466">
                  <c:v>14.602</c:v>
                </c:pt>
                <c:pt idx="4467">
                  <c:v>14.606999999999999</c:v>
                </c:pt>
                <c:pt idx="4468">
                  <c:v>14.612</c:v>
                </c:pt>
                <c:pt idx="4469">
                  <c:v>14.632999999999999</c:v>
                </c:pt>
                <c:pt idx="4470">
                  <c:v>14.628</c:v>
                </c:pt>
                <c:pt idx="4471">
                  <c:v>14.632999999999999</c:v>
                </c:pt>
                <c:pt idx="4472">
                  <c:v>14.621</c:v>
                </c:pt>
                <c:pt idx="4473">
                  <c:v>14.631</c:v>
                </c:pt>
                <c:pt idx="4474">
                  <c:v>14.647</c:v>
                </c:pt>
                <c:pt idx="4475">
                  <c:v>14.651999999999999</c:v>
                </c:pt>
                <c:pt idx="4476">
                  <c:v>14.67</c:v>
                </c:pt>
                <c:pt idx="4477">
                  <c:v>14.669</c:v>
                </c:pt>
                <c:pt idx="4478">
                  <c:v>14.669</c:v>
                </c:pt>
                <c:pt idx="4479">
                  <c:v>14.662000000000001</c:v>
                </c:pt>
                <c:pt idx="4480">
                  <c:v>14.667999999999999</c:v>
                </c:pt>
                <c:pt idx="4481">
                  <c:v>14.669</c:v>
                </c:pt>
                <c:pt idx="4482">
                  <c:v>14.667999999999999</c:v>
                </c:pt>
                <c:pt idx="4483">
                  <c:v>14.653</c:v>
                </c:pt>
                <c:pt idx="4484">
                  <c:v>14.638</c:v>
                </c:pt>
                <c:pt idx="4485">
                  <c:v>14.635999999999999</c:v>
                </c:pt>
                <c:pt idx="4486">
                  <c:v>14.635999999999999</c:v>
                </c:pt>
                <c:pt idx="4487">
                  <c:v>14.632999999999999</c:v>
                </c:pt>
                <c:pt idx="4488">
                  <c:v>14.625</c:v>
                </c:pt>
                <c:pt idx="4489">
                  <c:v>14.63</c:v>
                </c:pt>
                <c:pt idx="4490">
                  <c:v>14.63</c:v>
                </c:pt>
                <c:pt idx="4491">
                  <c:v>14.63</c:v>
                </c:pt>
                <c:pt idx="4492">
                  <c:v>14.619</c:v>
                </c:pt>
                <c:pt idx="4493">
                  <c:v>14.613</c:v>
                </c:pt>
                <c:pt idx="4494">
                  <c:v>14.598000000000001</c:v>
                </c:pt>
                <c:pt idx="4495">
                  <c:v>14.597</c:v>
                </c:pt>
                <c:pt idx="4496">
                  <c:v>14.597</c:v>
                </c:pt>
                <c:pt idx="4497">
                  <c:v>14.523</c:v>
                </c:pt>
                <c:pt idx="4498">
                  <c:v>14.538</c:v>
                </c:pt>
                <c:pt idx="4499">
                  <c:v>14.536</c:v>
                </c:pt>
                <c:pt idx="4500">
                  <c:v>14.536</c:v>
                </c:pt>
                <c:pt idx="4501">
                  <c:v>14.474</c:v>
                </c:pt>
                <c:pt idx="4502">
                  <c:v>14.51</c:v>
                </c:pt>
                <c:pt idx="4503">
                  <c:v>14.506</c:v>
                </c:pt>
                <c:pt idx="4504">
                  <c:v>14.506</c:v>
                </c:pt>
                <c:pt idx="4505">
                  <c:v>14.462</c:v>
                </c:pt>
                <c:pt idx="4506">
                  <c:v>14.433</c:v>
                </c:pt>
                <c:pt idx="4507">
                  <c:v>14.425000000000001</c:v>
                </c:pt>
                <c:pt idx="4508">
                  <c:v>14.422000000000001</c:v>
                </c:pt>
                <c:pt idx="4509">
                  <c:v>14.403</c:v>
                </c:pt>
                <c:pt idx="4510">
                  <c:v>14.394</c:v>
                </c:pt>
                <c:pt idx="4511">
                  <c:v>14.388</c:v>
                </c:pt>
                <c:pt idx="4512">
                  <c:v>14.372</c:v>
                </c:pt>
                <c:pt idx="4513">
                  <c:v>14.346</c:v>
                </c:pt>
                <c:pt idx="4514">
                  <c:v>14.327</c:v>
                </c:pt>
                <c:pt idx="4515">
                  <c:v>14.308999999999999</c:v>
                </c:pt>
                <c:pt idx="4516">
                  <c:v>14.3</c:v>
                </c:pt>
                <c:pt idx="4517">
                  <c:v>14.186999999999999</c:v>
                </c:pt>
                <c:pt idx="4518">
                  <c:v>14.081</c:v>
                </c:pt>
                <c:pt idx="4519">
                  <c:v>14.039</c:v>
                </c:pt>
                <c:pt idx="4520">
                  <c:v>13.83</c:v>
                </c:pt>
                <c:pt idx="4521">
                  <c:v>13.587999999999999</c:v>
                </c:pt>
                <c:pt idx="4522">
                  <c:v>13.339</c:v>
                </c:pt>
                <c:pt idx="4523">
                  <c:v>13.12</c:v>
                </c:pt>
                <c:pt idx="4524">
                  <c:v>12.972</c:v>
                </c:pt>
                <c:pt idx="4525">
                  <c:v>12.885</c:v>
                </c:pt>
                <c:pt idx="4526">
                  <c:v>12.832000000000001</c:v>
                </c:pt>
                <c:pt idx="4527">
                  <c:v>12.79</c:v>
                </c:pt>
                <c:pt idx="4528">
                  <c:v>12.994999999999999</c:v>
                </c:pt>
                <c:pt idx="4529">
                  <c:v>13.138999999999999</c:v>
                </c:pt>
                <c:pt idx="4530">
                  <c:v>13.135999999999999</c:v>
                </c:pt>
                <c:pt idx="4531">
                  <c:v>13.085000000000001</c:v>
                </c:pt>
                <c:pt idx="4532">
                  <c:v>13.042999999999999</c:v>
                </c:pt>
                <c:pt idx="4533">
                  <c:v>12.991</c:v>
                </c:pt>
                <c:pt idx="4534">
                  <c:v>12.895</c:v>
                </c:pt>
                <c:pt idx="4535">
                  <c:v>12.773</c:v>
                </c:pt>
                <c:pt idx="4536">
                  <c:v>12.688000000000001</c:v>
                </c:pt>
                <c:pt idx="4537">
                  <c:v>12.609</c:v>
                </c:pt>
                <c:pt idx="4538">
                  <c:v>12.528</c:v>
                </c:pt>
                <c:pt idx="4539">
                  <c:v>12.445</c:v>
                </c:pt>
                <c:pt idx="4540">
                  <c:v>12.449</c:v>
                </c:pt>
                <c:pt idx="4541">
                  <c:v>12.433999999999999</c:v>
                </c:pt>
                <c:pt idx="4542">
                  <c:v>12.468999999999999</c:v>
                </c:pt>
                <c:pt idx="4543">
                  <c:v>12.476000000000001</c:v>
                </c:pt>
                <c:pt idx="4544">
                  <c:v>12.483000000000001</c:v>
                </c:pt>
                <c:pt idx="4545">
                  <c:v>12.468</c:v>
                </c:pt>
                <c:pt idx="4546">
                  <c:v>12.477</c:v>
                </c:pt>
                <c:pt idx="4547">
                  <c:v>12.478999999999999</c:v>
                </c:pt>
                <c:pt idx="4548">
                  <c:v>12.519</c:v>
                </c:pt>
                <c:pt idx="4549">
                  <c:v>12.619</c:v>
                </c:pt>
                <c:pt idx="4550">
                  <c:v>12.977</c:v>
                </c:pt>
                <c:pt idx="4551">
                  <c:v>12.993</c:v>
                </c:pt>
                <c:pt idx="4552">
                  <c:v>13.012</c:v>
                </c:pt>
                <c:pt idx="4553">
                  <c:v>13.294</c:v>
                </c:pt>
                <c:pt idx="4554">
                  <c:v>13.631</c:v>
                </c:pt>
                <c:pt idx="4555">
                  <c:v>13.635</c:v>
                </c:pt>
                <c:pt idx="4556">
                  <c:v>13.756</c:v>
                </c:pt>
                <c:pt idx="4557">
                  <c:v>13.805</c:v>
                </c:pt>
                <c:pt idx="4558">
                  <c:v>13.788</c:v>
                </c:pt>
                <c:pt idx="4559">
                  <c:v>13.754</c:v>
                </c:pt>
                <c:pt idx="4560">
                  <c:v>13.958</c:v>
                </c:pt>
                <c:pt idx="4561">
                  <c:v>13.996</c:v>
                </c:pt>
                <c:pt idx="4562">
                  <c:v>14.02</c:v>
                </c:pt>
                <c:pt idx="4563">
                  <c:v>13.99</c:v>
                </c:pt>
                <c:pt idx="4564">
                  <c:v>14.154999999999999</c:v>
                </c:pt>
                <c:pt idx="4565">
                  <c:v>14.121</c:v>
                </c:pt>
                <c:pt idx="4566">
                  <c:v>14.209</c:v>
                </c:pt>
                <c:pt idx="4567">
                  <c:v>14.129</c:v>
                </c:pt>
                <c:pt idx="4568">
                  <c:v>14.154999999999999</c:v>
                </c:pt>
                <c:pt idx="4569">
                  <c:v>14.06</c:v>
                </c:pt>
                <c:pt idx="4570">
                  <c:v>14.103999999999999</c:v>
                </c:pt>
                <c:pt idx="4571">
                  <c:v>14.188000000000001</c:v>
                </c:pt>
                <c:pt idx="4572">
                  <c:v>14.188000000000001</c:v>
                </c:pt>
                <c:pt idx="4573">
                  <c:v>14.218999999999999</c:v>
                </c:pt>
                <c:pt idx="4574">
                  <c:v>14.087</c:v>
                </c:pt>
                <c:pt idx="4575">
                  <c:v>14.116</c:v>
                </c:pt>
                <c:pt idx="4576">
                  <c:v>14.051</c:v>
                </c:pt>
                <c:pt idx="4577">
                  <c:v>14.055999999999999</c:v>
                </c:pt>
                <c:pt idx="4578">
                  <c:v>13.853</c:v>
                </c:pt>
                <c:pt idx="4579">
                  <c:v>13.712</c:v>
                </c:pt>
                <c:pt idx="4580">
                  <c:v>13.563000000000001</c:v>
                </c:pt>
                <c:pt idx="4581">
                  <c:v>13.535</c:v>
                </c:pt>
                <c:pt idx="4582">
                  <c:v>13.609</c:v>
                </c:pt>
                <c:pt idx="4583">
                  <c:v>13.689</c:v>
                </c:pt>
                <c:pt idx="4584">
                  <c:v>13.920999999999999</c:v>
                </c:pt>
                <c:pt idx="4585">
                  <c:v>13.922000000000001</c:v>
                </c:pt>
                <c:pt idx="4586">
                  <c:v>13.93</c:v>
                </c:pt>
                <c:pt idx="4587">
                  <c:v>13.935</c:v>
                </c:pt>
                <c:pt idx="4588">
                  <c:v>14.028</c:v>
                </c:pt>
                <c:pt idx="4589">
                  <c:v>14.018000000000001</c:v>
                </c:pt>
                <c:pt idx="4590">
                  <c:v>13.96</c:v>
                </c:pt>
                <c:pt idx="4591">
                  <c:v>13.821999999999999</c:v>
                </c:pt>
                <c:pt idx="4592">
                  <c:v>13.747999999999999</c:v>
                </c:pt>
                <c:pt idx="4593">
                  <c:v>13.712</c:v>
                </c:pt>
                <c:pt idx="4594">
                  <c:v>13.749000000000001</c:v>
                </c:pt>
                <c:pt idx="4595">
                  <c:v>13.759</c:v>
                </c:pt>
                <c:pt idx="4596">
                  <c:v>13.765000000000001</c:v>
                </c:pt>
                <c:pt idx="4597">
                  <c:v>13.792999999999999</c:v>
                </c:pt>
                <c:pt idx="4598">
                  <c:v>14.162000000000001</c:v>
                </c:pt>
                <c:pt idx="4599">
                  <c:v>14.36</c:v>
                </c:pt>
                <c:pt idx="4600">
                  <c:v>14.445</c:v>
                </c:pt>
                <c:pt idx="4601">
                  <c:v>14.547000000000001</c:v>
                </c:pt>
                <c:pt idx="4602">
                  <c:v>14.587</c:v>
                </c:pt>
                <c:pt idx="4603">
                  <c:v>14.616</c:v>
                </c:pt>
                <c:pt idx="4604">
                  <c:v>14.683</c:v>
                </c:pt>
                <c:pt idx="4605">
                  <c:v>14.688000000000001</c:v>
                </c:pt>
                <c:pt idx="4606">
                  <c:v>14.772</c:v>
                </c:pt>
                <c:pt idx="4607">
                  <c:v>14.772</c:v>
                </c:pt>
                <c:pt idx="4608">
                  <c:v>14.776999999999999</c:v>
                </c:pt>
                <c:pt idx="4609">
                  <c:v>14.772</c:v>
                </c:pt>
                <c:pt idx="4610">
                  <c:v>14.762</c:v>
                </c:pt>
                <c:pt idx="4611">
                  <c:v>14.744999999999999</c:v>
                </c:pt>
                <c:pt idx="4612">
                  <c:v>14.744999999999999</c:v>
                </c:pt>
                <c:pt idx="4613">
                  <c:v>14.741</c:v>
                </c:pt>
                <c:pt idx="4614">
                  <c:v>14.742000000000001</c:v>
                </c:pt>
                <c:pt idx="4615">
                  <c:v>14.744999999999999</c:v>
                </c:pt>
                <c:pt idx="4616">
                  <c:v>14.747999999999999</c:v>
                </c:pt>
                <c:pt idx="4617">
                  <c:v>14.753</c:v>
                </c:pt>
                <c:pt idx="4618">
                  <c:v>14.749000000000001</c:v>
                </c:pt>
                <c:pt idx="4619">
                  <c:v>14.747999999999999</c:v>
                </c:pt>
                <c:pt idx="4620">
                  <c:v>14.744</c:v>
                </c:pt>
                <c:pt idx="4621">
                  <c:v>14.723000000000001</c:v>
                </c:pt>
                <c:pt idx="4622">
                  <c:v>14.71</c:v>
                </c:pt>
                <c:pt idx="4623">
                  <c:v>14.705</c:v>
                </c:pt>
                <c:pt idx="4624">
                  <c:v>14.742000000000001</c:v>
                </c:pt>
                <c:pt idx="4625">
                  <c:v>14.743</c:v>
                </c:pt>
                <c:pt idx="4626">
                  <c:v>14.743</c:v>
                </c:pt>
                <c:pt idx="4627">
                  <c:v>14.768000000000001</c:v>
                </c:pt>
                <c:pt idx="4628">
                  <c:v>14.794</c:v>
                </c:pt>
                <c:pt idx="4629">
                  <c:v>14.787000000000001</c:v>
                </c:pt>
                <c:pt idx="4630">
                  <c:v>14.781000000000001</c:v>
                </c:pt>
                <c:pt idx="4631">
                  <c:v>14.79</c:v>
                </c:pt>
                <c:pt idx="4632">
                  <c:v>14.808</c:v>
                </c:pt>
                <c:pt idx="4633">
                  <c:v>14.818</c:v>
                </c:pt>
                <c:pt idx="4634">
                  <c:v>14.829000000000001</c:v>
                </c:pt>
                <c:pt idx="4635">
                  <c:v>14.826000000000001</c:v>
                </c:pt>
                <c:pt idx="4636">
                  <c:v>14.824999999999999</c:v>
                </c:pt>
                <c:pt idx="4637">
                  <c:v>14.798</c:v>
                </c:pt>
                <c:pt idx="4638">
                  <c:v>14.789</c:v>
                </c:pt>
                <c:pt idx="4639">
                  <c:v>14.776999999999999</c:v>
                </c:pt>
                <c:pt idx="4640">
                  <c:v>14.804</c:v>
                </c:pt>
                <c:pt idx="4641">
                  <c:v>14.804</c:v>
                </c:pt>
                <c:pt idx="4642">
                  <c:v>14.804</c:v>
                </c:pt>
                <c:pt idx="4643">
                  <c:v>14.776</c:v>
                </c:pt>
                <c:pt idx="4644">
                  <c:v>14.771000000000001</c:v>
                </c:pt>
                <c:pt idx="4645">
                  <c:v>14.753</c:v>
                </c:pt>
                <c:pt idx="4646">
                  <c:v>14.753</c:v>
                </c:pt>
                <c:pt idx="4647">
                  <c:v>14.781000000000001</c:v>
                </c:pt>
                <c:pt idx="4648">
                  <c:v>14.803000000000001</c:v>
                </c:pt>
                <c:pt idx="4649">
                  <c:v>14.801</c:v>
                </c:pt>
                <c:pt idx="4650">
                  <c:v>14.79</c:v>
                </c:pt>
                <c:pt idx="4651">
                  <c:v>14.775</c:v>
                </c:pt>
                <c:pt idx="4652">
                  <c:v>14.772</c:v>
                </c:pt>
                <c:pt idx="4653">
                  <c:v>14.791</c:v>
                </c:pt>
                <c:pt idx="4654">
                  <c:v>14.819000000000001</c:v>
                </c:pt>
                <c:pt idx="4655">
                  <c:v>14.832000000000001</c:v>
                </c:pt>
                <c:pt idx="4656">
                  <c:v>14.834</c:v>
                </c:pt>
                <c:pt idx="4657">
                  <c:v>14.834</c:v>
                </c:pt>
                <c:pt idx="4658">
                  <c:v>14.819000000000001</c:v>
                </c:pt>
                <c:pt idx="4659">
                  <c:v>14.819000000000001</c:v>
                </c:pt>
                <c:pt idx="4660">
                  <c:v>14.813000000000001</c:v>
                </c:pt>
                <c:pt idx="4661">
                  <c:v>14.803000000000001</c:v>
                </c:pt>
                <c:pt idx="4662">
                  <c:v>14.803000000000001</c:v>
                </c:pt>
                <c:pt idx="4663">
                  <c:v>14.805</c:v>
                </c:pt>
                <c:pt idx="4664">
                  <c:v>14.811</c:v>
                </c:pt>
                <c:pt idx="4665">
                  <c:v>14.827999999999999</c:v>
                </c:pt>
                <c:pt idx="4666">
                  <c:v>14.834</c:v>
                </c:pt>
                <c:pt idx="4667">
                  <c:v>14.833</c:v>
                </c:pt>
                <c:pt idx="4668">
                  <c:v>14.83</c:v>
                </c:pt>
                <c:pt idx="4669">
                  <c:v>14.815</c:v>
                </c:pt>
                <c:pt idx="4670">
                  <c:v>14.802</c:v>
                </c:pt>
                <c:pt idx="4671">
                  <c:v>14.794</c:v>
                </c:pt>
                <c:pt idx="4672">
                  <c:v>14.792999999999999</c:v>
                </c:pt>
                <c:pt idx="4673">
                  <c:v>14.794</c:v>
                </c:pt>
                <c:pt idx="4674">
                  <c:v>14.801</c:v>
                </c:pt>
                <c:pt idx="4675">
                  <c:v>14.801</c:v>
                </c:pt>
                <c:pt idx="4676">
                  <c:v>14.811</c:v>
                </c:pt>
                <c:pt idx="4677">
                  <c:v>14.827</c:v>
                </c:pt>
                <c:pt idx="4678">
                  <c:v>14.831</c:v>
                </c:pt>
                <c:pt idx="4679">
                  <c:v>14.801</c:v>
                </c:pt>
                <c:pt idx="4680">
                  <c:v>14.798999999999999</c:v>
                </c:pt>
                <c:pt idx="4681">
                  <c:v>14.798999999999999</c:v>
                </c:pt>
                <c:pt idx="4682">
                  <c:v>14.798999999999999</c:v>
                </c:pt>
                <c:pt idx="4683">
                  <c:v>14.815</c:v>
                </c:pt>
                <c:pt idx="4684">
                  <c:v>14.815</c:v>
                </c:pt>
                <c:pt idx="4685">
                  <c:v>14.82</c:v>
                </c:pt>
                <c:pt idx="4686">
                  <c:v>14.829000000000001</c:v>
                </c:pt>
                <c:pt idx="4687">
                  <c:v>14.819000000000001</c:v>
                </c:pt>
                <c:pt idx="4688">
                  <c:v>14.814</c:v>
                </c:pt>
                <c:pt idx="4689">
                  <c:v>14.805</c:v>
                </c:pt>
                <c:pt idx="4690">
                  <c:v>14.798999999999999</c:v>
                </c:pt>
                <c:pt idx="4691">
                  <c:v>14.795999999999999</c:v>
                </c:pt>
                <c:pt idx="4692">
                  <c:v>14.801</c:v>
                </c:pt>
                <c:pt idx="4693">
                  <c:v>14.804</c:v>
                </c:pt>
                <c:pt idx="4694">
                  <c:v>14.805</c:v>
                </c:pt>
                <c:pt idx="4695">
                  <c:v>14.8</c:v>
                </c:pt>
                <c:pt idx="4696">
                  <c:v>14.794</c:v>
                </c:pt>
                <c:pt idx="4697">
                  <c:v>14.79</c:v>
                </c:pt>
                <c:pt idx="4698">
                  <c:v>14.794</c:v>
                </c:pt>
                <c:pt idx="4699">
                  <c:v>14.788</c:v>
                </c:pt>
                <c:pt idx="4700">
                  <c:v>14.823</c:v>
                </c:pt>
                <c:pt idx="4701">
                  <c:v>14.823</c:v>
                </c:pt>
                <c:pt idx="4702">
                  <c:v>14.824</c:v>
                </c:pt>
                <c:pt idx="4703">
                  <c:v>14.823</c:v>
                </c:pt>
                <c:pt idx="4704">
                  <c:v>14.803000000000001</c:v>
                </c:pt>
                <c:pt idx="4705">
                  <c:v>14.801</c:v>
                </c:pt>
                <c:pt idx="4706">
                  <c:v>14.784000000000001</c:v>
                </c:pt>
                <c:pt idx="4707">
                  <c:v>14.773999999999999</c:v>
                </c:pt>
                <c:pt idx="4708">
                  <c:v>14.73</c:v>
                </c:pt>
                <c:pt idx="4709">
                  <c:v>14.72</c:v>
                </c:pt>
                <c:pt idx="4710">
                  <c:v>14.68</c:v>
                </c:pt>
                <c:pt idx="4711">
                  <c:v>14.66</c:v>
                </c:pt>
                <c:pt idx="4712">
                  <c:v>14.625999999999999</c:v>
                </c:pt>
                <c:pt idx="4713">
                  <c:v>14.503</c:v>
                </c:pt>
                <c:pt idx="4714">
                  <c:v>14.411</c:v>
                </c:pt>
                <c:pt idx="4715">
                  <c:v>14.343</c:v>
                </c:pt>
                <c:pt idx="4716">
                  <c:v>14.327999999999999</c:v>
                </c:pt>
                <c:pt idx="4717">
                  <c:v>14.32</c:v>
                </c:pt>
                <c:pt idx="4718">
                  <c:v>14.314</c:v>
                </c:pt>
                <c:pt idx="4719">
                  <c:v>14.308999999999999</c:v>
                </c:pt>
                <c:pt idx="4720">
                  <c:v>14.31</c:v>
                </c:pt>
                <c:pt idx="4721">
                  <c:v>14.276</c:v>
                </c:pt>
                <c:pt idx="4722">
                  <c:v>14.272</c:v>
                </c:pt>
                <c:pt idx="4723">
                  <c:v>14.238</c:v>
                </c:pt>
                <c:pt idx="4724">
                  <c:v>14.234</c:v>
                </c:pt>
                <c:pt idx="4725">
                  <c:v>14.228999999999999</c:v>
                </c:pt>
                <c:pt idx="4726">
                  <c:v>14.233000000000001</c:v>
                </c:pt>
                <c:pt idx="4727">
                  <c:v>14.246</c:v>
                </c:pt>
                <c:pt idx="4728">
                  <c:v>14.275</c:v>
                </c:pt>
                <c:pt idx="4729">
                  <c:v>14.339</c:v>
                </c:pt>
                <c:pt idx="4730">
                  <c:v>13.99</c:v>
                </c:pt>
                <c:pt idx="4731">
                  <c:v>13.955</c:v>
                </c:pt>
                <c:pt idx="4732">
                  <c:v>13.95</c:v>
                </c:pt>
                <c:pt idx="4733">
                  <c:v>13.952999999999999</c:v>
                </c:pt>
                <c:pt idx="4734">
                  <c:v>13.913</c:v>
                </c:pt>
                <c:pt idx="4735">
                  <c:v>13.945</c:v>
                </c:pt>
                <c:pt idx="4736">
                  <c:v>14.013</c:v>
                </c:pt>
                <c:pt idx="4737">
                  <c:v>14.041</c:v>
                </c:pt>
                <c:pt idx="4738">
                  <c:v>14.135999999999999</c:v>
                </c:pt>
                <c:pt idx="4739">
                  <c:v>14.186999999999999</c:v>
                </c:pt>
                <c:pt idx="4740">
                  <c:v>14.222</c:v>
                </c:pt>
                <c:pt idx="4741">
                  <c:v>14.26</c:v>
                </c:pt>
                <c:pt idx="4742">
                  <c:v>14.250999999999999</c:v>
                </c:pt>
                <c:pt idx="4743">
                  <c:v>14.215999999999999</c:v>
                </c:pt>
                <c:pt idx="4744">
                  <c:v>14.21</c:v>
                </c:pt>
                <c:pt idx="4745">
                  <c:v>14.21</c:v>
                </c:pt>
                <c:pt idx="4746">
                  <c:v>14.212999999999999</c:v>
                </c:pt>
                <c:pt idx="4747">
                  <c:v>14.255000000000001</c:v>
                </c:pt>
                <c:pt idx="4748">
                  <c:v>14.298999999999999</c:v>
                </c:pt>
                <c:pt idx="4749">
                  <c:v>14.377000000000001</c:v>
                </c:pt>
                <c:pt idx="4750">
                  <c:v>14.526</c:v>
                </c:pt>
                <c:pt idx="4751">
                  <c:v>14.519</c:v>
                </c:pt>
                <c:pt idx="4752">
                  <c:v>14.513999999999999</c:v>
                </c:pt>
                <c:pt idx="4753">
                  <c:v>14.509</c:v>
                </c:pt>
                <c:pt idx="4754">
                  <c:v>14.499000000000001</c:v>
                </c:pt>
                <c:pt idx="4755">
                  <c:v>14.492000000000001</c:v>
                </c:pt>
                <c:pt idx="4756">
                  <c:v>14.492000000000001</c:v>
                </c:pt>
                <c:pt idx="4757">
                  <c:v>14.493</c:v>
                </c:pt>
                <c:pt idx="4758">
                  <c:v>14.462999999999999</c:v>
                </c:pt>
                <c:pt idx="4759">
                  <c:v>14.462999999999999</c:v>
                </c:pt>
                <c:pt idx="4760">
                  <c:v>14.483000000000001</c:v>
                </c:pt>
                <c:pt idx="4761">
                  <c:v>14.488</c:v>
                </c:pt>
                <c:pt idx="4762">
                  <c:v>14.523999999999999</c:v>
                </c:pt>
                <c:pt idx="4763">
                  <c:v>14.557</c:v>
                </c:pt>
                <c:pt idx="4764">
                  <c:v>14.635999999999999</c:v>
                </c:pt>
                <c:pt idx="4765">
                  <c:v>14.651999999999999</c:v>
                </c:pt>
                <c:pt idx="4766">
                  <c:v>14.763</c:v>
                </c:pt>
                <c:pt idx="4767">
                  <c:v>14.765000000000001</c:v>
                </c:pt>
                <c:pt idx="4768">
                  <c:v>14.766</c:v>
                </c:pt>
                <c:pt idx="4769">
                  <c:v>14.77</c:v>
                </c:pt>
                <c:pt idx="4770">
                  <c:v>14.752000000000001</c:v>
                </c:pt>
                <c:pt idx="4771">
                  <c:v>14.768000000000001</c:v>
                </c:pt>
                <c:pt idx="4772">
                  <c:v>14.768000000000001</c:v>
                </c:pt>
                <c:pt idx="4773">
                  <c:v>14.76</c:v>
                </c:pt>
                <c:pt idx="4774">
                  <c:v>14.765000000000001</c:v>
                </c:pt>
                <c:pt idx="4775">
                  <c:v>14.757999999999999</c:v>
                </c:pt>
                <c:pt idx="4776">
                  <c:v>14.762</c:v>
                </c:pt>
                <c:pt idx="4777">
                  <c:v>14.760999999999999</c:v>
                </c:pt>
                <c:pt idx="4778">
                  <c:v>14.768000000000001</c:v>
                </c:pt>
                <c:pt idx="4779">
                  <c:v>14.789</c:v>
                </c:pt>
                <c:pt idx="4780">
                  <c:v>14.79</c:v>
                </c:pt>
                <c:pt idx="4781">
                  <c:v>14.791</c:v>
                </c:pt>
                <c:pt idx="4782">
                  <c:v>14.795</c:v>
                </c:pt>
                <c:pt idx="4783">
                  <c:v>14.819000000000001</c:v>
                </c:pt>
                <c:pt idx="4784">
                  <c:v>14.827</c:v>
                </c:pt>
                <c:pt idx="4785">
                  <c:v>14.837999999999999</c:v>
                </c:pt>
                <c:pt idx="4786">
                  <c:v>14.849</c:v>
                </c:pt>
                <c:pt idx="4787">
                  <c:v>14.848000000000001</c:v>
                </c:pt>
                <c:pt idx="4788">
                  <c:v>14.848000000000001</c:v>
                </c:pt>
                <c:pt idx="4789">
                  <c:v>14.847</c:v>
                </c:pt>
                <c:pt idx="4790">
                  <c:v>14.846</c:v>
                </c:pt>
                <c:pt idx="4791">
                  <c:v>14.845000000000001</c:v>
                </c:pt>
                <c:pt idx="4792">
                  <c:v>14.845000000000001</c:v>
                </c:pt>
                <c:pt idx="4793">
                  <c:v>14.843999999999999</c:v>
                </c:pt>
                <c:pt idx="4794">
                  <c:v>14.837</c:v>
                </c:pt>
                <c:pt idx="4795">
                  <c:v>14.81</c:v>
                </c:pt>
                <c:pt idx="4796">
                  <c:v>14.805999999999999</c:v>
                </c:pt>
                <c:pt idx="4797">
                  <c:v>14.808</c:v>
                </c:pt>
                <c:pt idx="4798">
                  <c:v>14.805</c:v>
                </c:pt>
                <c:pt idx="4799">
                  <c:v>14.81</c:v>
                </c:pt>
                <c:pt idx="4800">
                  <c:v>14.831</c:v>
                </c:pt>
                <c:pt idx="4801">
                  <c:v>14.834</c:v>
                </c:pt>
                <c:pt idx="4802">
                  <c:v>14.85</c:v>
                </c:pt>
                <c:pt idx="4803">
                  <c:v>14.856</c:v>
                </c:pt>
                <c:pt idx="4804">
                  <c:v>14.87</c:v>
                </c:pt>
                <c:pt idx="4805">
                  <c:v>14.872</c:v>
                </c:pt>
                <c:pt idx="4806">
                  <c:v>14.872</c:v>
                </c:pt>
                <c:pt idx="4807">
                  <c:v>14.795</c:v>
                </c:pt>
                <c:pt idx="4808">
                  <c:v>14.779</c:v>
                </c:pt>
                <c:pt idx="4809">
                  <c:v>14.705</c:v>
                </c:pt>
                <c:pt idx="4810">
                  <c:v>14.696999999999999</c:v>
                </c:pt>
                <c:pt idx="4811">
                  <c:v>14.637</c:v>
                </c:pt>
                <c:pt idx="4812">
                  <c:v>14.631</c:v>
                </c:pt>
                <c:pt idx="4813">
                  <c:v>14.663</c:v>
                </c:pt>
                <c:pt idx="4814">
                  <c:v>14.664</c:v>
                </c:pt>
                <c:pt idx="4815">
                  <c:v>14.643000000000001</c:v>
                </c:pt>
                <c:pt idx="4816">
                  <c:v>14.611000000000001</c:v>
                </c:pt>
                <c:pt idx="4817">
                  <c:v>14.608000000000001</c:v>
                </c:pt>
                <c:pt idx="4818">
                  <c:v>14.619</c:v>
                </c:pt>
                <c:pt idx="4819">
                  <c:v>14.619</c:v>
                </c:pt>
                <c:pt idx="4820">
                  <c:v>14.638999999999999</c:v>
                </c:pt>
                <c:pt idx="4821">
                  <c:v>14.657999999999999</c:v>
                </c:pt>
                <c:pt idx="4822">
                  <c:v>14.686999999999999</c:v>
                </c:pt>
                <c:pt idx="4823">
                  <c:v>14.689</c:v>
                </c:pt>
                <c:pt idx="4824">
                  <c:v>14.714</c:v>
                </c:pt>
                <c:pt idx="4825">
                  <c:v>14.707000000000001</c:v>
                </c:pt>
                <c:pt idx="4826">
                  <c:v>14.704000000000001</c:v>
                </c:pt>
                <c:pt idx="4827">
                  <c:v>14.712</c:v>
                </c:pt>
                <c:pt idx="4828">
                  <c:v>14.711</c:v>
                </c:pt>
                <c:pt idx="4829">
                  <c:v>14.712</c:v>
                </c:pt>
                <c:pt idx="4830">
                  <c:v>14.707000000000001</c:v>
                </c:pt>
                <c:pt idx="4831">
                  <c:v>14.67</c:v>
                </c:pt>
                <c:pt idx="4832">
                  <c:v>14.670999999999999</c:v>
                </c:pt>
                <c:pt idx="4833">
                  <c:v>14.653</c:v>
                </c:pt>
                <c:pt idx="4834">
                  <c:v>14.654</c:v>
                </c:pt>
                <c:pt idx="4835">
                  <c:v>14.676</c:v>
                </c:pt>
                <c:pt idx="4836">
                  <c:v>14.757999999999999</c:v>
                </c:pt>
                <c:pt idx="4837">
                  <c:v>14.805999999999999</c:v>
                </c:pt>
                <c:pt idx="4838">
                  <c:v>14.824999999999999</c:v>
                </c:pt>
                <c:pt idx="4839">
                  <c:v>14.79</c:v>
                </c:pt>
                <c:pt idx="4840">
                  <c:v>14.699</c:v>
                </c:pt>
                <c:pt idx="4841">
                  <c:v>14.616</c:v>
                </c:pt>
                <c:pt idx="4842">
                  <c:v>14.601000000000001</c:v>
                </c:pt>
                <c:pt idx="4843">
                  <c:v>14.596</c:v>
                </c:pt>
                <c:pt idx="4844">
                  <c:v>14.601000000000001</c:v>
                </c:pt>
                <c:pt idx="4845">
                  <c:v>14.64</c:v>
                </c:pt>
                <c:pt idx="4846">
                  <c:v>14.706</c:v>
                </c:pt>
                <c:pt idx="4847">
                  <c:v>14.77</c:v>
                </c:pt>
                <c:pt idx="4848">
                  <c:v>14.802</c:v>
                </c:pt>
                <c:pt idx="4849">
                  <c:v>14.829000000000001</c:v>
                </c:pt>
                <c:pt idx="4850">
                  <c:v>14.827999999999999</c:v>
                </c:pt>
                <c:pt idx="4851">
                  <c:v>14.829000000000001</c:v>
                </c:pt>
                <c:pt idx="4852">
                  <c:v>14.808</c:v>
                </c:pt>
                <c:pt idx="4853">
                  <c:v>14.781000000000001</c:v>
                </c:pt>
                <c:pt idx="4854">
                  <c:v>14.755000000000001</c:v>
                </c:pt>
                <c:pt idx="4855">
                  <c:v>14.721</c:v>
                </c:pt>
                <c:pt idx="4856">
                  <c:v>14.656000000000001</c:v>
                </c:pt>
                <c:pt idx="4857">
                  <c:v>14.628</c:v>
                </c:pt>
                <c:pt idx="4858">
                  <c:v>14.614000000000001</c:v>
                </c:pt>
                <c:pt idx="4859">
                  <c:v>14.512</c:v>
                </c:pt>
                <c:pt idx="4860">
                  <c:v>14.426</c:v>
                </c:pt>
                <c:pt idx="4861">
                  <c:v>14.295999999999999</c:v>
                </c:pt>
                <c:pt idx="4862">
                  <c:v>14.233000000000001</c:v>
                </c:pt>
                <c:pt idx="4863">
                  <c:v>14.162000000000001</c:v>
                </c:pt>
                <c:pt idx="4864">
                  <c:v>14.137</c:v>
                </c:pt>
                <c:pt idx="4865">
                  <c:v>14.099</c:v>
                </c:pt>
                <c:pt idx="4866">
                  <c:v>14.082000000000001</c:v>
                </c:pt>
                <c:pt idx="4867">
                  <c:v>14.038</c:v>
                </c:pt>
                <c:pt idx="4868">
                  <c:v>14.061999999999999</c:v>
                </c:pt>
                <c:pt idx="4869">
                  <c:v>14.074</c:v>
                </c:pt>
                <c:pt idx="4870">
                  <c:v>14.087</c:v>
                </c:pt>
                <c:pt idx="4871">
                  <c:v>14.175000000000001</c:v>
                </c:pt>
                <c:pt idx="4872">
                  <c:v>14.21</c:v>
                </c:pt>
                <c:pt idx="4873">
                  <c:v>14.218999999999999</c:v>
                </c:pt>
                <c:pt idx="4874">
                  <c:v>14.318</c:v>
                </c:pt>
                <c:pt idx="4875">
                  <c:v>14.375</c:v>
                </c:pt>
                <c:pt idx="4876">
                  <c:v>14.411</c:v>
                </c:pt>
                <c:pt idx="4877">
                  <c:v>14.429</c:v>
                </c:pt>
                <c:pt idx="4878">
                  <c:v>14.510999999999999</c:v>
                </c:pt>
                <c:pt idx="4879">
                  <c:v>14.528</c:v>
                </c:pt>
                <c:pt idx="4880">
                  <c:v>14.603</c:v>
                </c:pt>
                <c:pt idx="4881">
                  <c:v>14.622999999999999</c:v>
                </c:pt>
                <c:pt idx="4882">
                  <c:v>14.654</c:v>
                </c:pt>
                <c:pt idx="4883">
                  <c:v>14.691000000000001</c:v>
                </c:pt>
                <c:pt idx="4884">
                  <c:v>14.721</c:v>
                </c:pt>
                <c:pt idx="4885">
                  <c:v>14.723000000000001</c:v>
                </c:pt>
                <c:pt idx="4886">
                  <c:v>14.756</c:v>
                </c:pt>
                <c:pt idx="4887">
                  <c:v>14.776999999999999</c:v>
                </c:pt>
                <c:pt idx="4888">
                  <c:v>14.801</c:v>
                </c:pt>
                <c:pt idx="4889">
                  <c:v>14.816000000000001</c:v>
                </c:pt>
                <c:pt idx="4890">
                  <c:v>14.816000000000001</c:v>
                </c:pt>
                <c:pt idx="4891">
                  <c:v>14.823</c:v>
                </c:pt>
                <c:pt idx="4892">
                  <c:v>14.827999999999999</c:v>
                </c:pt>
                <c:pt idx="4893">
                  <c:v>14.837</c:v>
                </c:pt>
                <c:pt idx="4894">
                  <c:v>14.831</c:v>
                </c:pt>
                <c:pt idx="4895">
                  <c:v>14.827999999999999</c:v>
                </c:pt>
                <c:pt idx="4896">
                  <c:v>14.797000000000001</c:v>
                </c:pt>
                <c:pt idx="4897">
                  <c:v>14.794</c:v>
                </c:pt>
                <c:pt idx="4898">
                  <c:v>14.773</c:v>
                </c:pt>
                <c:pt idx="4899">
                  <c:v>14.771000000000001</c:v>
                </c:pt>
                <c:pt idx="4900">
                  <c:v>14.772</c:v>
                </c:pt>
                <c:pt idx="4901">
                  <c:v>14.772</c:v>
                </c:pt>
                <c:pt idx="4902">
                  <c:v>14.778</c:v>
                </c:pt>
                <c:pt idx="4903">
                  <c:v>14.784000000000001</c:v>
                </c:pt>
                <c:pt idx="4904">
                  <c:v>14.795999999999999</c:v>
                </c:pt>
                <c:pt idx="4905">
                  <c:v>14.798</c:v>
                </c:pt>
                <c:pt idx="4906">
                  <c:v>14.813000000000001</c:v>
                </c:pt>
                <c:pt idx="4907">
                  <c:v>14.832000000000001</c:v>
                </c:pt>
                <c:pt idx="4908">
                  <c:v>14.842000000000001</c:v>
                </c:pt>
                <c:pt idx="4909">
                  <c:v>14.848000000000001</c:v>
                </c:pt>
                <c:pt idx="4910">
                  <c:v>14.86</c:v>
                </c:pt>
                <c:pt idx="4911">
                  <c:v>14.872999999999999</c:v>
                </c:pt>
                <c:pt idx="4912">
                  <c:v>14.875999999999999</c:v>
                </c:pt>
                <c:pt idx="4913">
                  <c:v>14.856999999999999</c:v>
                </c:pt>
                <c:pt idx="4914">
                  <c:v>14.856</c:v>
                </c:pt>
                <c:pt idx="4915">
                  <c:v>14.848000000000001</c:v>
                </c:pt>
                <c:pt idx="4916">
                  <c:v>14.829000000000001</c:v>
                </c:pt>
                <c:pt idx="4917">
                  <c:v>14.817</c:v>
                </c:pt>
                <c:pt idx="4918">
                  <c:v>14.814</c:v>
                </c:pt>
                <c:pt idx="4919">
                  <c:v>14.8</c:v>
                </c:pt>
                <c:pt idx="4920">
                  <c:v>14.83</c:v>
                </c:pt>
                <c:pt idx="4921">
                  <c:v>14.834</c:v>
                </c:pt>
                <c:pt idx="4922">
                  <c:v>14.849</c:v>
                </c:pt>
                <c:pt idx="4923">
                  <c:v>14.849</c:v>
                </c:pt>
                <c:pt idx="4924">
                  <c:v>14.849</c:v>
                </c:pt>
                <c:pt idx="4925">
                  <c:v>14.845000000000001</c:v>
                </c:pt>
                <c:pt idx="4926">
                  <c:v>14.77</c:v>
                </c:pt>
                <c:pt idx="4927">
                  <c:v>14.768000000000001</c:v>
                </c:pt>
                <c:pt idx="4928">
                  <c:v>14.78</c:v>
                </c:pt>
                <c:pt idx="4929">
                  <c:v>14.77</c:v>
                </c:pt>
                <c:pt idx="4930">
                  <c:v>14.766</c:v>
                </c:pt>
                <c:pt idx="4931">
                  <c:v>14.766999999999999</c:v>
                </c:pt>
                <c:pt idx="4932">
                  <c:v>14.765000000000001</c:v>
                </c:pt>
                <c:pt idx="4933">
                  <c:v>14.77</c:v>
                </c:pt>
                <c:pt idx="4934">
                  <c:v>14.762</c:v>
                </c:pt>
                <c:pt idx="4935">
                  <c:v>14.769</c:v>
                </c:pt>
                <c:pt idx="4936">
                  <c:v>14.816000000000001</c:v>
                </c:pt>
                <c:pt idx="4937">
                  <c:v>14.826000000000001</c:v>
                </c:pt>
                <c:pt idx="4938">
                  <c:v>14.819000000000001</c:v>
                </c:pt>
                <c:pt idx="4939">
                  <c:v>14.805</c:v>
                </c:pt>
                <c:pt idx="4940">
                  <c:v>14.794</c:v>
                </c:pt>
                <c:pt idx="4941">
                  <c:v>14.763</c:v>
                </c:pt>
                <c:pt idx="4942">
                  <c:v>14.762</c:v>
                </c:pt>
                <c:pt idx="4943">
                  <c:v>14.731</c:v>
                </c:pt>
                <c:pt idx="4944">
                  <c:v>14.734999999999999</c:v>
                </c:pt>
                <c:pt idx="4945">
                  <c:v>14.737</c:v>
                </c:pt>
                <c:pt idx="4946">
                  <c:v>14.749000000000001</c:v>
                </c:pt>
                <c:pt idx="4947">
                  <c:v>14.823</c:v>
                </c:pt>
                <c:pt idx="4948">
                  <c:v>14.823</c:v>
                </c:pt>
                <c:pt idx="4949">
                  <c:v>14.824</c:v>
                </c:pt>
                <c:pt idx="4950">
                  <c:v>14.843</c:v>
                </c:pt>
                <c:pt idx="4951">
                  <c:v>14.847</c:v>
                </c:pt>
                <c:pt idx="4952">
                  <c:v>14.845000000000001</c:v>
                </c:pt>
                <c:pt idx="4953">
                  <c:v>14.842000000000001</c:v>
                </c:pt>
                <c:pt idx="4954">
                  <c:v>14.84</c:v>
                </c:pt>
                <c:pt idx="4955">
                  <c:v>14.836</c:v>
                </c:pt>
                <c:pt idx="4956">
                  <c:v>14.836</c:v>
                </c:pt>
                <c:pt idx="4957">
                  <c:v>14.832000000000001</c:v>
                </c:pt>
                <c:pt idx="4958">
                  <c:v>14.84</c:v>
                </c:pt>
                <c:pt idx="4959">
                  <c:v>14.85</c:v>
                </c:pt>
                <c:pt idx="4960">
                  <c:v>14.856</c:v>
                </c:pt>
                <c:pt idx="4961">
                  <c:v>14.856999999999999</c:v>
                </c:pt>
                <c:pt idx="4962">
                  <c:v>14.872999999999999</c:v>
                </c:pt>
                <c:pt idx="4963">
                  <c:v>14.878</c:v>
                </c:pt>
                <c:pt idx="4964">
                  <c:v>14.879</c:v>
                </c:pt>
                <c:pt idx="4965">
                  <c:v>14.879</c:v>
                </c:pt>
                <c:pt idx="4966">
                  <c:v>14.903</c:v>
                </c:pt>
                <c:pt idx="4967">
                  <c:v>14.914999999999999</c:v>
                </c:pt>
                <c:pt idx="4968">
                  <c:v>14.920999999999999</c:v>
                </c:pt>
                <c:pt idx="4969">
                  <c:v>14.933999999999999</c:v>
                </c:pt>
                <c:pt idx="4970">
                  <c:v>14.938000000000001</c:v>
                </c:pt>
                <c:pt idx="4971">
                  <c:v>14.938000000000001</c:v>
                </c:pt>
                <c:pt idx="4972">
                  <c:v>14.936</c:v>
                </c:pt>
                <c:pt idx="4973">
                  <c:v>14.929</c:v>
                </c:pt>
                <c:pt idx="4974">
                  <c:v>14.93</c:v>
                </c:pt>
                <c:pt idx="4975">
                  <c:v>14.939</c:v>
                </c:pt>
                <c:pt idx="4976">
                  <c:v>14.941000000000001</c:v>
                </c:pt>
                <c:pt idx="4977">
                  <c:v>14.942</c:v>
                </c:pt>
                <c:pt idx="4978">
                  <c:v>14.962</c:v>
                </c:pt>
                <c:pt idx="4979">
                  <c:v>14.965999999999999</c:v>
                </c:pt>
                <c:pt idx="4980">
                  <c:v>14.989000000000001</c:v>
                </c:pt>
                <c:pt idx="4981">
                  <c:v>14.994999999999999</c:v>
                </c:pt>
                <c:pt idx="4982">
                  <c:v>15.003</c:v>
                </c:pt>
                <c:pt idx="4983">
                  <c:v>15.023</c:v>
                </c:pt>
                <c:pt idx="4984">
                  <c:v>15.029</c:v>
                </c:pt>
                <c:pt idx="4985">
                  <c:v>15.031000000000001</c:v>
                </c:pt>
                <c:pt idx="4986">
                  <c:v>15.035</c:v>
                </c:pt>
                <c:pt idx="4987">
                  <c:v>15.042</c:v>
                </c:pt>
                <c:pt idx="4988">
                  <c:v>15.071999999999999</c:v>
                </c:pt>
                <c:pt idx="4989">
                  <c:v>15.079000000000001</c:v>
                </c:pt>
                <c:pt idx="4990">
                  <c:v>15.067</c:v>
                </c:pt>
                <c:pt idx="4991">
                  <c:v>15.021000000000001</c:v>
                </c:pt>
                <c:pt idx="4992">
                  <c:v>15.02</c:v>
                </c:pt>
                <c:pt idx="4993">
                  <c:v>15.018000000000001</c:v>
                </c:pt>
                <c:pt idx="4994">
                  <c:v>14.972</c:v>
                </c:pt>
                <c:pt idx="4995">
                  <c:v>14.964</c:v>
                </c:pt>
                <c:pt idx="4996">
                  <c:v>14.965</c:v>
                </c:pt>
                <c:pt idx="4997">
                  <c:v>14.967000000000001</c:v>
                </c:pt>
                <c:pt idx="4998">
                  <c:v>14.968999999999999</c:v>
                </c:pt>
                <c:pt idx="4999">
                  <c:v>14.957000000000001</c:v>
                </c:pt>
                <c:pt idx="5000">
                  <c:v>14.954000000000001</c:v>
                </c:pt>
                <c:pt idx="5001">
                  <c:v>14.942</c:v>
                </c:pt>
                <c:pt idx="5002">
                  <c:v>14.93</c:v>
                </c:pt>
                <c:pt idx="5003">
                  <c:v>14.936999999999999</c:v>
                </c:pt>
                <c:pt idx="5004">
                  <c:v>14.933</c:v>
                </c:pt>
                <c:pt idx="5005">
                  <c:v>14.933999999999999</c:v>
                </c:pt>
                <c:pt idx="5006">
                  <c:v>14.974</c:v>
                </c:pt>
                <c:pt idx="5007">
                  <c:v>14.981999999999999</c:v>
                </c:pt>
                <c:pt idx="5008">
                  <c:v>14.983000000000001</c:v>
                </c:pt>
                <c:pt idx="5009">
                  <c:v>14.983000000000001</c:v>
                </c:pt>
                <c:pt idx="5010">
                  <c:v>14.965999999999999</c:v>
                </c:pt>
                <c:pt idx="5011">
                  <c:v>14.965</c:v>
                </c:pt>
                <c:pt idx="5012">
                  <c:v>14.962999999999999</c:v>
                </c:pt>
                <c:pt idx="5013">
                  <c:v>14.958</c:v>
                </c:pt>
                <c:pt idx="5014">
                  <c:v>14.959</c:v>
                </c:pt>
                <c:pt idx="5015">
                  <c:v>14.971</c:v>
                </c:pt>
                <c:pt idx="5016">
                  <c:v>14.974</c:v>
                </c:pt>
                <c:pt idx="5017">
                  <c:v>14.981</c:v>
                </c:pt>
                <c:pt idx="5018">
                  <c:v>14.999000000000001</c:v>
                </c:pt>
                <c:pt idx="5019">
                  <c:v>14.999000000000001</c:v>
                </c:pt>
                <c:pt idx="5020">
                  <c:v>15.002000000000001</c:v>
                </c:pt>
                <c:pt idx="5021">
                  <c:v>14.997</c:v>
                </c:pt>
                <c:pt idx="5022">
                  <c:v>14.997999999999999</c:v>
                </c:pt>
                <c:pt idx="5023">
                  <c:v>14.997999999999999</c:v>
                </c:pt>
                <c:pt idx="5024">
                  <c:v>15.007</c:v>
                </c:pt>
                <c:pt idx="5025">
                  <c:v>15.013999999999999</c:v>
                </c:pt>
                <c:pt idx="5026">
                  <c:v>15.010999999999999</c:v>
                </c:pt>
                <c:pt idx="5027">
                  <c:v>15.000999999999999</c:v>
                </c:pt>
                <c:pt idx="5028">
                  <c:v>14.996</c:v>
                </c:pt>
                <c:pt idx="5029">
                  <c:v>14.987</c:v>
                </c:pt>
                <c:pt idx="5030">
                  <c:v>14.987</c:v>
                </c:pt>
                <c:pt idx="5031">
                  <c:v>14.972</c:v>
                </c:pt>
                <c:pt idx="5032">
                  <c:v>14.971</c:v>
                </c:pt>
                <c:pt idx="5033">
                  <c:v>14.971</c:v>
                </c:pt>
                <c:pt idx="5034">
                  <c:v>14.97</c:v>
                </c:pt>
                <c:pt idx="5035">
                  <c:v>14.975</c:v>
                </c:pt>
                <c:pt idx="5036">
                  <c:v>14.996</c:v>
                </c:pt>
                <c:pt idx="5037">
                  <c:v>14.999000000000001</c:v>
                </c:pt>
                <c:pt idx="5038">
                  <c:v>15</c:v>
                </c:pt>
                <c:pt idx="5039">
                  <c:v>15.000999999999999</c:v>
                </c:pt>
                <c:pt idx="5040">
                  <c:v>15.023999999999999</c:v>
                </c:pt>
                <c:pt idx="5041">
                  <c:v>15.03</c:v>
                </c:pt>
                <c:pt idx="5042">
                  <c:v>15.029</c:v>
                </c:pt>
                <c:pt idx="5043">
                  <c:v>15.029</c:v>
                </c:pt>
                <c:pt idx="5044">
                  <c:v>15.028</c:v>
                </c:pt>
                <c:pt idx="5045">
                  <c:v>15.041</c:v>
                </c:pt>
                <c:pt idx="5046">
                  <c:v>15.047000000000001</c:v>
                </c:pt>
                <c:pt idx="5047">
                  <c:v>15.058</c:v>
                </c:pt>
                <c:pt idx="5048">
                  <c:v>15.069000000000001</c:v>
                </c:pt>
                <c:pt idx="5049">
                  <c:v>15.113</c:v>
                </c:pt>
                <c:pt idx="5050">
                  <c:v>15.117000000000001</c:v>
                </c:pt>
                <c:pt idx="5051">
                  <c:v>15.119</c:v>
                </c:pt>
                <c:pt idx="5052">
                  <c:v>15.127000000000001</c:v>
                </c:pt>
                <c:pt idx="5053">
                  <c:v>15.134</c:v>
                </c:pt>
                <c:pt idx="5054">
                  <c:v>15.138</c:v>
                </c:pt>
                <c:pt idx="5055">
                  <c:v>15.131</c:v>
                </c:pt>
                <c:pt idx="5056">
                  <c:v>15.111000000000001</c:v>
                </c:pt>
                <c:pt idx="5057">
                  <c:v>15.103999999999999</c:v>
                </c:pt>
                <c:pt idx="5058">
                  <c:v>15.090999999999999</c:v>
                </c:pt>
                <c:pt idx="5059">
                  <c:v>15.090999999999999</c:v>
                </c:pt>
                <c:pt idx="5060">
                  <c:v>15.083</c:v>
                </c:pt>
                <c:pt idx="5061">
                  <c:v>15.073</c:v>
                </c:pt>
                <c:pt idx="5062">
                  <c:v>15.055999999999999</c:v>
                </c:pt>
                <c:pt idx="5063">
                  <c:v>15.05</c:v>
                </c:pt>
                <c:pt idx="5064">
                  <c:v>15.044</c:v>
                </c:pt>
                <c:pt idx="5065">
                  <c:v>15.007</c:v>
                </c:pt>
                <c:pt idx="5066">
                  <c:v>14.988</c:v>
                </c:pt>
                <c:pt idx="5067">
                  <c:v>14.984999999999999</c:v>
                </c:pt>
                <c:pt idx="5068">
                  <c:v>14.988</c:v>
                </c:pt>
                <c:pt idx="5069">
                  <c:v>15.007</c:v>
                </c:pt>
                <c:pt idx="5070">
                  <c:v>15.013999999999999</c:v>
                </c:pt>
                <c:pt idx="5071">
                  <c:v>15.025</c:v>
                </c:pt>
                <c:pt idx="5072">
                  <c:v>15.029</c:v>
                </c:pt>
                <c:pt idx="5073">
                  <c:v>15.041</c:v>
                </c:pt>
                <c:pt idx="5074">
                  <c:v>15.032999999999999</c:v>
                </c:pt>
                <c:pt idx="5075">
                  <c:v>15.034000000000001</c:v>
                </c:pt>
                <c:pt idx="5076">
                  <c:v>15.03</c:v>
                </c:pt>
                <c:pt idx="5077">
                  <c:v>15.019</c:v>
                </c:pt>
                <c:pt idx="5078">
                  <c:v>15.003</c:v>
                </c:pt>
                <c:pt idx="5079">
                  <c:v>15.002000000000001</c:v>
                </c:pt>
                <c:pt idx="5080">
                  <c:v>14.999000000000001</c:v>
                </c:pt>
                <c:pt idx="5081">
                  <c:v>14.997999999999999</c:v>
                </c:pt>
                <c:pt idx="5082">
                  <c:v>14.967000000000001</c:v>
                </c:pt>
                <c:pt idx="5083">
                  <c:v>14.968999999999999</c:v>
                </c:pt>
                <c:pt idx="5084">
                  <c:v>14.973000000000001</c:v>
                </c:pt>
                <c:pt idx="5085">
                  <c:v>14.984</c:v>
                </c:pt>
                <c:pt idx="5086">
                  <c:v>14.987</c:v>
                </c:pt>
                <c:pt idx="5087">
                  <c:v>15.005000000000001</c:v>
                </c:pt>
                <c:pt idx="5088">
                  <c:v>15.007</c:v>
                </c:pt>
                <c:pt idx="5089">
                  <c:v>15.022</c:v>
                </c:pt>
                <c:pt idx="5090">
                  <c:v>15.026</c:v>
                </c:pt>
                <c:pt idx="5091">
                  <c:v>15.036</c:v>
                </c:pt>
                <c:pt idx="5092">
                  <c:v>15.039</c:v>
                </c:pt>
                <c:pt idx="5093">
                  <c:v>15.037000000000001</c:v>
                </c:pt>
                <c:pt idx="5094">
                  <c:v>15.032</c:v>
                </c:pt>
                <c:pt idx="5095">
                  <c:v>15.018000000000001</c:v>
                </c:pt>
                <c:pt idx="5096">
                  <c:v>15.016999999999999</c:v>
                </c:pt>
                <c:pt idx="5097">
                  <c:v>15.013</c:v>
                </c:pt>
                <c:pt idx="5098">
                  <c:v>14.996</c:v>
                </c:pt>
                <c:pt idx="5099">
                  <c:v>14.988</c:v>
                </c:pt>
                <c:pt idx="5100">
                  <c:v>14.989000000000001</c:v>
                </c:pt>
                <c:pt idx="5101">
                  <c:v>14.987</c:v>
                </c:pt>
                <c:pt idx="5102">
                  <c:v>14.994999999999999</c:v>
                </c:pt>
                <c:pt idx="5103">
                  <c:v>15.01</c:v>
                </c:pt>
                <c:pt idx="5104">
                  <c:v>15.004</c:v>
                </c:pt>
                <c:pt idx="5105">
                  <c:v>15.002000000000001</c:v>
                </c:pt>
                <c:pt idx="5106">
                  <c:v>15.002000000000001</c:v>
                </c:pt>
                <c:pt idx="5107">
                  <c:v>15</c:v>
                </c:pt>
                <c:pt idx="5108">
                  <c:v>14.977</c:v>
                </c:pt>
                <c:pt idx="5109">
                  <c:v>14.972</c:v>
                </c:pt>
                <c:pt idx="5110">
                  <c:v>14.971</c:v>
                </c:pt>
                <c:pt idx="5111">
                  <c:v>14.962</c:v>
                </c:pt>
                <c:pt idx="5112">
                  <c:v>14.955</c:v>
                </c:pt>
                <c:pt idx="5113">
                  <c:v>14.936999999999999</c:v>
                </c:pt>
                <c:pt idx="5114">
                  <c:v>14.94</c:v>
                </c:pt>
                <c:pt idx="5115">
                  <c:v>14.928000000000001</c:v>
                </c:pt>
                <c:pt idx="5116">
                  <c:v>14.920999999999999</c:v>
                </c:pt>
                <c:pt idx="5117">
                  <c:v>14.911</c:v>
                </c:pt>
                <c:pt idx="5118">
                  <c:v>14.906000000000001</c:v>
                </c:pt>
                <c:pt idx="5119">
                  <c:v>14.901999999999999</c:v>
                </c:pt>
                <c:pt idx="5120">
                  <c:v>14.9</c:v>
                </c:pt>
                <c:pt idx="5121">
                  <c:v>14.897</c:v>
                </c:pt>
                <c:pt idx="5122">
                  <c:v>14.894</c:v>
                </c:pt>
                <c:pt idx="5123">
                  <c:v>14.882999999999999</c:v>
                </c:pt>
                <c:pt idx="5124">
                  <c:v>14.88</c:v>
                </c:pt>
                <c:pt idx="5125">
                  <c:v>14.9</c:v>
                </c:pt>
                <c:pt idx="5126">
                  <c:v>14.907999999999999</c:v>
                </c:pt>
                <c:pt idx="5127">
                  <c:v>14.913</c:v>
                </c:pt>
                <c:pt idx="5128">
                  <c:v>14.914999999999999</c:v>
                </c:pt>
                <c:pt idx="5129">
                  <c:v>14.912000000000001</c:v>
                </c:pt>
                <c:pt idx="5130">
                  <c:v>14.911</c:v>
                </c:pt>
                <c:pt idx="5131">
                  <c:v>14.907999999999999</c:v>
                </c:pt>
                <c:pt idx="5132">
                  <c:v>14.920999999999999</c:v>
                </c:pt>
                <c:pt idx="5133">
                  <c:v>14.923999999999999</c:v>
                </c:pt>
                <c:pt idx="5134">
                  <c:v>14.949</c:v>
                </c:pt>
                <c:pt idx="5135">
                  <c:v>14.952999999999999</c:v>
                </c:pt>
                <c:pt idx="5136">
                  <c:v>14.96</c:v>
                </c:pt>
                <c:pt idx="5137">
                  <c:v>14.97</c:v>
                </c:pt>
                <c:pt idx="5138">
                  <c:v>14.978999999999999</c:v>
                </c:pt>
                <c:pt idx="5139">
                  <c:v>15.013</c:v>
                </c:pt>
                <c:pt idx="5140">
                  <c:v>15.013999999999999</c:v>
                </c:pt>
                <c:pt idx="5141">
                  <c:v>15.018000000000001</c:v>
                </c:pt>
                <c:pt idx="5142">
                  <c:v>15.023</c:v>
                </c:pt>
                <c:pt idx="5143">
                  <c:v>15.023</c:v>
                </c:pt>
                <c:pt idx="5144">
                  <c:v>15.058</c:v>
                </c:pt>
                <c:pt idx="5145">
                  <c:v>15.055999999999999</c:v>
                </c:pt>
                <c:pt idx="5146">
                  <c:v>15.058</c:v>
                </c:pt>
                <c:pt idx="5147">
                  <c:v>15.047000000000001</c:v>
                </c:pt>
                <c:pt idx="5148">
                  <c:v>15.058</c:v>
                </c:pt>
                <c:pt idx="5149">
                  <c:v>14.959</c:v>
                </c:pt>
                <c:pt idx="5150">
                  <c:v>14.88</c:v>
                </c:pt>
                <c:pt idx="5151">
                  <c:v>14.875</c:v>
                </c:pt>
                <c:pt idx="5152">
                  <c:v>14.878</c:v>
                </c:pt>
                <c:pt idx="5153">
                  <c:v>14.875999999999999</c:v>
                </c:pt>
                <c:pt idx="5154">
                  <c:v>14.847</c:v>
                </c:pt>
                <c:pt idx="5155">
                  <c:v>14.907999999999999</c:v>
                </c:pt>
                <c:pt idx="5156">
                  <c:v>15.01</c:v>
                </c:pt>
                <c:pt idx="5157">
                  <c:v>14.971</c:v>
                </c:pt>
                <c:pt idx="5158">
                  <c:v>14.941000000000001</c:v>
                </c:pt>
                <c:pt idx="5159">
                  <c:v>14.928000000000001</c:v>
                </c:pt>
                <c:pt idx="5160">
                  <c:v>14.926</c:v>
                </c:pt>
                <c:pt idx="5161">
                  <c:v>14.927</c:v>
                </c:pt>
                <c:pt idx="5162">
                  <c:v>14.929</c:v>
                </c:pt>
                <c:pt idx="5163">
                  <c:v>15.007</c:v>
                </c:pt>
                <c:pt idx="5164">
                  <c:v>15.047000000000001</c:v>
                </c:pt>
                <c:pt idx="5165">
                  <c:v>15.068</c:v>
                </c:pt>
                <c:pt idx="5166">
                  <c:v>15.036</c:v>
                </c:pt>
                <c:pt idx="5167">
                  <c:v>15.016</c:v>
                </c:pt>
                <c:pt idx="5168">
                  <c:v>15.023</c:v>
                </c:pt>
                <c:pt idx="5169">
                  <c:v>15.055999999999999</c:v>
                </c:pt>
                <c:pt idx="5170">
                  <c:v>15.092000000000001</c:v>
                </c:pt>
                <c:pt idx="5171">
                  <c:v>15.093</c:v>
                </c:pt>
                <c:pt idx="5172">
                  <c:v>15.117000000000001</c:v>
                </c:pt>
                <c:pt idx="5173">
                  <c:v>15.137</c:v>
                </c:pt>
                <c:pt idx="5174">
                  <c:v>15.146000000000001</c:v>
                </c:pt>
                <c:pt idx="5175">
                  <c:v>15.138</c:v>
                </c:pt>
                <c:pt idx="5176">
                  <c:v>15.134</c:v>
                </c:pt>
                <c:pt idx="5177">
                  <c:v>15.137</c:v>
                </c:pt>
                <c:pt idx="5178">
                  <c:v>15.144</c:v>
                </c:pt>
                <c:pt idx="5179">
                  <c:v>15.169</c:v>
                </c:pt>
                <c:pt idx="5180">
                  <c:v>15.178000000000001</c:v>
                </c:pt>
                <c:pt idx="5181">
                  <c:v>15.169</c:v>
                </c:pt>
                <c:pt idx="5182">
                  <c:v>15.166</c:v>
                </c:pt>
                <c:pt idx="5183">
                  <c:v>15.124000000000001</c:v>
                </c:pt>
                <c:pt idx="5184">
                  <c:v>15.122</c:v>
                </c:pt>
                <c:pt idx="5185">
                  <c:v>15.087</c:v>
                </c:pt>
                <c:pt idx="5186">
                  <c:v>15.077</c:v>
                </c:pt>
                <c:pt idx="5187">
                  <c:v>15.044</c:v>
                </c:pt>
                <c:pt idx="5188">
                  <c:v>15.018000000000001</c:v>
                </c:pt>
                <c:pt idx="5189">
                  <c:v>15.013</c:v>
                </c:pt>
                <c:pt idx="5190">
                  <c:v>15.016</c:v>
                </c:pt>
                <c:pt idx="5191">
                  <c:v>15.02</c:v>
                </c:pt>
                <c:pt idx="5192">
                  <c:v>15.028</c:v>
                </c:pt>
                <c:pt idx="5193">
                  <c:v>15.034000000000001</c:v>
                </c:pt>
                <c:pt idx="5194">
                  <c:v>15.036</c:v>
                </c:pt>
                <c:pt idx="5195">
                  <c:v>14.984999999999999</c:v>
                </c:pt>
                <c:pt idx="5196">
                  <c:v>14.882999999999999</c:v>
                </c:pt>
                <c:pt idx="5197">
                  <c:v>14.715</c:v>
                </c:pt>
                <c:pt idx="5198">
                  <c:v>14.606</c:v>
                </c:pt>
                <c:pt idx="5199">
                  <c:v>14.393000000000001</c:v>
                </c:pt>
                <c:pt idx="5200">
                  <c:v>14.15</c:v>
                </c:pt>
                <c:pt idx="5201">
                  <c:v>14.114000000000001</c:v>
                </c:pt>
                <c:pt idx="5202">
                  <c:v>13.917</c:v>
                </c:pt>
                <c:pt idx="5203">
                  <c:v>13.747</c:v>
                </c:pt>
                <c:pt idx="5204">
                  <c:v>13.728</c:v>
                </c:pt>
                <c:pt idx="5205">
                  <c:v>13.534000000000001</c:v>
                </c:pt>
                <c:pt idx="5206">
                  <c:v>13.55</c:v>
                </c:pt>
                <c:pt idx="5207">
                  <c:v>13.525</c:v>
                </c:pt>
                <c:pt idx="5208">
                  <c:v>13.625999999999999</c:v>
                </c:pt>
                <c:pt idx="5209">
                  <c:v>13.813000000000001</c:v>
                </c:pt>
                <c:pt idx="5210">
                  <c:v>13.836</c:v>
                </c:pt>
                <c:pt idx="5211">
                  <c:v>14.116</c:v>
                </c:pt>
                <c:pt idx="5212">
                  <c:v>14.144</c:v>
                </c:pt>
                <c:pt idx="5213">
                  <c:v>14.195</c:v>
                </c:pt>
                <c:pt idx="5214">
                  <c:v>14.2</c:v>
                </c:pt>
                <c:pt idx="5215">
                  <c:v>14.2</c:v>
                </c:pt>
                <c:pt idx="5216">
                  <c:v>14.231</c:v>
                </c:pt>
                <c:pt idx="5217">
                  <c:v>14.265000000000001</c:v>
                </c:pt>
                <c:pt idx="5218">
                  <c:v>14.361000000000001</c:v>
                </c:pt>
                <c:pt idx="5219">
                  <c:v>14.372</c:v>
                </c:pt>
                <c:pt idx="5220">
                  <c:v>14.369</c:v>
                </c:pt>
                <c:pt idx="5221">
                  <c:v>14.364000000000001</c:v>
                </c:pt>
                <c:pt idx="5222">
                  <c:v>14.363</c:v>
                </c:pt>
                <c:pt idx="5223">
                  <c:v>14.241</c:v>
                </c:pt>
                <c:pt idx="5224">
                  <c:v>13.951000000000001</c:v>
                </c:pt>
                <c:pt idx="5225">
                  <c:v>13.917999999999999</c:v>
                </c:pt>
                <c:pt idx="5226">
                  <c:v>13.913</c:v>
                </c:pt>
                <c:pt idx="5227">
                  <c:v>13.916</c:v>
                </c:pt>
                <c:pt idx="5228">
                  <c:v>14.074999999999999</c:v>
                </c:pt>
                <c:pt idx="5229">
                  <c:v>14.289</c:v>
                </c:pt>
                <c:pt idx="5230">
                  <c:v>14.427</c:v>
                </c:pt>
                <c:pt idx="5231">
                  <c:v>14.614000000000001</c:v>
                </c:pt>
                <c:pt idx="5232">
                  <c:v>14.673999999999999</c:v>
                </c:pt>
                <c:pt idx="5233">
                  <c:v>14.801</c:v>
                </c:pt>
                <c:pt idx="5234">
                  <c:v>14.989000000000001</c:v>
                </c:pt>
                <c:pt idx="5235">
                  <c:v>15.032</c:v>
                </c:pt>
                <c:pt idx="5236">
                  <c:v>15.032999999999999</c:v>
                </c:pt>
                <c:pt idx="5237">
                  <c:v>15.032999999999999</c:v>
                </c:pt>
                <c:pt idx="5238">
                  <c:v>15.042</c:v>
                </c:pt>
                <c:pt idx="5239">
                  <c:v>15.042999999999999</c:v>
                </c:pt>
                <c:pt idx="5240">
                  <c:v>15.04</c:v>
                </c:pt>
                <c:pt idx="5241">
                  <c:v>15.048</c:v>
                </c:pt>
                <c:pt idx="5242">
                  <c:v>15.074</c:v>
                </c:pt>
                <c:pt idx="5243">
                  <c:v>15.095000000000001</c:v>
                </c:pt>
                <c:pt idx="5244">
                  <c:v>15.154999999999999</c:v>
                </c:pt>
                <c:pt idx="5245">
                  <c:v>15.175000000000001</c:v>
                </c:pt>
                <c:pt idx="5246">
                  <c:v>15.173999999999999</c:v>
                </c:pt>
                <c:pt idx="5247">
                  <c:v>15.143000000000001</c:v>
                </c:pt>
                <c:pt idx="5248">
                  <c:v>15.141999999999999</c:v>
                </c:pt>
                <c:pt idx="5249">
                  <c:v>15.151</c:v>
                </c:pt>
                <c:pt idx="5250">
                  <c:v>15.164999999999999</c:v>
                </c:pt>
                <c:pt idx="5251">
                  <c:v>15.167999999999999</c:v>
                </c:pt>
                <c:pt idx="5252">
                  <c:v>15.167999999999999</c:v>
                </c:pt>
                <c:pt idx="5253">
                  <c:v>15.172000000000001</c:v>
                </c:pt>
                <c:pt idx="5254">
                  <c:v>15.167</c:v>
                </c:pt>
                <c:pt idx="5255">
                  <c:v>15.159000000000001</c:v>
                </c:pt>
                <c:pt idx="5256">
                  <c:v>15.138</c:v>
                </c:pt>
                <c:pt idx="5257">
                  <c:v>15.132</c:v>
                </c:pt>
                <c:pt idx="5258">
                  <c:v>15.125</c:v>
                </c:pt>
                <c:pt idx="5259">
                  <c:v>15.119</c:v>
                </c:pt>
                <c:pt idx="5260">
                  <c:v>15.114000000000001</c:v>
                </c:pt>
                <c:pt idx="5261">
                  <c:v>15.105</c:v>
                </c:pt>
                <c:pt idx="5262">
                  <c:v>15.11</c:v>
                </c:pt>
                <c:pt idx="5263">
                  <c:v>15.122</c:v>
                </c:pt>
                <c:pt idx="5264">
                  <c:v>15.122</c:v>
                </c:pt>
                <c:pt idx="5265">
                  <c:v>15.134</c:v>
                </c:pt>
                <c:pt idx="5266">
                  <c:v>15.135999999999999</c:v>
                </c:pt>
                <c:pt idx="5267">
                  <c:v>15.13</c:v>
                </c:pt>
                <c:pt idx="5268">
                  <c:v>15.119</c:v>
                </c:pt>
                <c:pt idx="5269">
                  <c:v>15.117000000000001</c:v>
                </c:pt>
                <c:pt idx="5270">
                  <c:v>15.125</c:v>
                </c:pt>
                <c:pt idx="5271">
                  <c:v>15.132999999999999</c:v>
                </c:pt>
                <c:pt idx="5272">
                  <c:v>15.145</c:v>
                </c:pt>
                <c:pt idx="5273">
                  <c:v>15.167999999999999</c:v>
                </c:pt>
                <c:pt idx="5274">
                  <c:v>15.166</c:v>
                </c:pt>
                <c:pt idx="5275">
                  <c:v>15.16</c:v>
                </c:pt>
                <c:pt idx="5276">
                  <c:v>15.127000000000001</c:v>
                </c:pt>
                <c:pt idx="5277">
                  <c:v>15.106999999999999</c:v>
                </c:pt>
                <c:pt idx="5278">
                  <c:v>15.081</c:v>
                </c:pt>
                <c:pt idx="5279">
                  <c:v>15.026999999999999</c:v>
                </c:pt>
                <c:pt idx="5280">
                  <c:v>15.018000000000001</c:v>
                </c:pt>
                <c:pt idx="5281">
                  <c:v>15.016999999999999</c:v>
                </c:pt>
                <c:pt idx="5282">
                  <c:v>15.016999999999999</c:v>
                </c:pt>
                <c:pt idx="5283">
                  <c:v>14.993</c:v>
                </c:pt>
                <c:pt idx="5284">
                  <c:v>14.983000000000001</c:v>
                </c:pt>
                <c:pt idx="5285">
                  <c:v>14.96</c:v>
                </c:pt>
                <c:pt idx="5286">
                  <c:v>14.951000000000001</c:v>
                </c:pt>
                <c:pt idx="5287">
                  <c:v>14.939</c:v>
                </c:pt>
                <c:pt idx="5288">
                  <c:v>14.936</c:v>
                </c:pt>
                <c:pt idx="5289">
                  <c:v>14.93</c:v>
                </c:pt>
                <c:pt idx="5290">
                  <c:v>14.923999999999999</c:v>
                </c:pt>
                <c:pt idx="5291">
                  <c:v>14.917</c:v>
                </c:pt>
                <c:pt idx="5292">
                  <c:v>14.907999999999999</c:v>
                </c:pt>
                <c:pt idx="5293">
                  <c:v>14.913</c:v>
                </c:pt>
                <c:pt idx="5294">
                  <c:v>14.907</c:v>
                </c:pt>
                <c:pt idx="5295">
                  <c:v>14.923</c:v>
                </c:pt>
                <c:pt idx="5296">
                  <c:v>14.949</c:v>
                </c:pt>
                <c:pt idx="5297">
                  <c:v>14.983000000000001</c:v>
                </c:pt>
                <c:pt idx="5298">
                  <c:v>14.855</c:v>
                </c:pt>
                <c:pt idx="5299">
                  <c:v>14.855</c:v>
                </c:pt>
                <c:pt idx="5300">
                  <c:v>14.853999999999999</c:v>
                </c:pt>
                <c:pt idx="5301">
                  <c:v>14.852</c:v>
                </c:pt>
                <c:pt idx="5302">
                  <c:v>14.722</c:v>
                </c:pt>
                <c:pt idx="5303">
                  <c:v>14.679</c:v>
                </c:pt>
                <c:pt idx="5304">
                  <c:v>14.683</c:v>
                </c:pt>
                <c:pt idx="5305">
                  <c:v>14.680999999999999</c:v>
                </c:pt>
                <c:pt idx="5306">
                  <c:v>14.840999999999999</c:v>
                </c:pt>
                <c:pt idx="5307">
                  <c:v>15.021000000000001</c:v>
                </c:pt>
                <c:pt idx="5308">
                  <c:v>15.058</c:v>
                </c:pt>
                <c:pt idx="5309">
                  <c:v>15.07</c:v>
                </c:pt>
                <c:pt idx="5310">
                  <c:v>15.074999999999999</c:v>
                </c:pt>
                <c:pt idx="5311">
                  <c:v>15.115</c:v>
                </c:pt>
                <c:pt idx="5312">
                  <c:v>15.131</c:v>
                </c:pt>
                <c:pt idx="5313">
                  <c:v>15.131</c:v>
                </c:pt>
                <c:pt idx="5314">
                  <c:v>15.125</c:v>
                </c:pt>
                <c:pt idx="5315">
                  <c:v>15.127000000000001</c:v>
                </c:pt>
                <c:pt idx="5316">
                  <c:v>15.128</c:v>
                </c:pt>
                <c:pt idx="5317">
                  <c:v>15.129</c:v>
                </c:pt>
                <c:pt idx="5318">
                  <c:v>15.129</c:v>
                </c:pt>
                <c:pt idx="5319">
                  <c:v>15.132</c:v>
                </c:pt>
                <c:pt idx="5320">
                  <c:v>15.141999999999999</c:v>
                </c:pt>
                <c:pt idx="5321">
                  <c:v>15.148999999999999</c:v>
                </c:pt>
                <c:pt idx="5322">
                  <c:v>15.151</c:v>
                </c:pt>
                <c:pt idx="5323">
                  <c:v>15.161</c:v>
                </c:pt>
                <c:pt idx="5324">
                  <c:v>15.183999999999999</c:v>
                </c:pt>
                <c:pt idx="5325">
                  <c:v>15.201000000000001</c:v>
                </c:pt>
                <c:pt idx="5326">
                  <c:v>15.224</c:v>
                </c:pt>
                <c:pt idx="5327">
                  <c:v>15.228999999999999</c:v>
                </c:pt>
                <c:pt idx="5328">
                  <c:v>15.250999999999999</c:v>
                </c:pt>
                <c:pt idx="5329">
                  <c:v>15.247999999999999</c:v>
                </c:pt>
                <c:pt idx="5330">
                  <c:v>15.24</c:v>
                </c:pt>
                <c:pt idx="5331">
                  <c:v>15.24</c:v>
                </c:pt>
                <c:pt idx="5332">
                  <c:v>15.244999999999999</c:v>
                </c:pt>
                <c:pt idx="5333">
                  <c:v>15.244999999999999</c:v>
                </c:pt>
                <c:pt idx="5334">
                  <c:v>15.246</c:v>
                </c:pt>
                <c:pt idx="5335">
                  <c:v>15.247</c:v>
                </c:pt>
                <c:pt idx="5336">
                  <c:v>15.247999999999999</c:v>
                </c:pt>
                <c:pt idx="5337">
                  <c:v>15.256</c:v>
                </c:pt>
                <c:pt idx="5338">
                  <c:v>15.256</c:v>
                </c:pt>
                <c:pt idx="5339">
                  <c:v>15.259</c:v>
                </c:pt>
                <c:pt idx="5340">
                  <c:v>15.260999999999999</c:v>
                </c:pt>
                <c:pt idx="5341">
                  <c:v>15.282999999999999</c:v>
                </c:pt>
                <c:pt idx="5342">
                  <c:v>15.284000000000001</c:v>
                </c:pt>
                <c:pt idx="5343">
                  <c:v>15.286</c:v>
                </c:pt>
                <c:pt idx="5344">
                  <c:v>15.323</c:v>
                </c:pt>
                <c:pt idx="5345">
                  <c:v>15.359</c:v>
                </c:pt>
                <c:pt idx="5346">
                  <c:v>15.414999999999999</c:v>
                </c:pt>
                <c:pt idx="5347">
                  <c:v>15.44</c:v>
                </c:pt>
                <c:pt idx="5348">
                  <c:v>15.452999999999999</c:v>
                </c:pt>
                <c:pt idx="5349">
                  <c:v>15.451000000000001</c:v>
                </c:pt>
                <c:pt idx="5350">
                  <c:v>15.455</c:v>
                </c:pt>
                <c:pt idx="5351">
                  <c:v>15.439</c:v>
                </c:pt>
                <c:pt idx="5352">
                  <c:v>15.436</c:v>
                </c:pt>
                <c:pt idx="5353">
                  <c:v>15.433</c:v>
                </c:pt>
                <c:pt idx="5354">
                  <c:v>15.406000000000001</c:v>
                </c:pt>
                <c:pt idx="5355">
                  <c:v>15.404</c:v>
                </c:pt>
                <c:pt idx="5356">
                  <c:v>15.407999999999999</c:v>
                </c:pt>
                <c:pt idx="5357">
                  <c:v>15.407999999999999</c:v>
                </c:pt>
                <c:pt idx="5358">
                  <c:v>15.433999999999999</c:v>
                </c:pt>
                <c:pt idx="5359">
                  <c:v>15.433999999999999</c:v>
                </c:pt>
                <c:pt idx="5360">
                  <c:v>15.432</c:v>
                </c:pt>
                <c:pt idx="5361">
                  <c:v>15.426</c:v>
                </c:pt>
                <c:pt idx="5362">
                  <c:v>15.397</c:v>
                </c:pt>
                <c:pt idx="5363">
                  <c:v>15.394</c:v>
                </c:pt>
                <c:pt idx="5364">
                  <c:v>15.394</c:v>
                </c:pt>
                <c:pt idx="5365">
                  <c:v>15.379</c:v>
                </c:pt>
                <c:pt idx="5366">
                  <c:v>15.324999999999999</c:v>
                </c:pt>
                <c:pt idx="5367">
                  <c:v>15.327</c:v>
                </c:pt>
                <c:pt idx="5368">
                  <c:v>15.336</c:v>
                </c:pt>
                <c:pt idx="5369">
                  <c:v>15.348000000000001</c:v>
                </c:pt>
                <c:pt idx="5370">
                  <c:v>15.37</c:v>
                </c:pt>
                <c:pt idx="5371">
                  <c:v>15.451000000000001</c:v>
                </c:pt>
                <c:pt idx="5372">
                  <c:v>15.455</c:v>
                </c:pt>
                <c:pt idx="5373">
                  <c:v>15.455</c:v>
                </c:pt>
                <c:pt idx="5374">
                  <c:v>15.46</c:v>
                </c:pt>
                <c:pt idx="5375">
                  <c:v>15.48</c:v>
                </c:pt>
                <c:pt idx="5376">
                  <c:v>15.493</c:v>
                </c:pt>
                <c:pt idx="5377">
                  <c:v>15.477</c:v>
                </c:pt>
                <c:pt idx="5378">
                  <c:v>15.483000000000001</c:v>
                </c:pt>
                <c:pt idx="5379">
                  <c:v>15.471</c:v>
                </c:pt>
                <c:pt idx="5380">
                  <c:v>15.461</c:v>
                </c:pt>
                <c:pt idx="5381">
                  <c:v>15.451000000000001</c:v>
                </c:pt>
                <c:pt idx="5382">
                  <c:v>15.462</c:v>
                </c:pt>
                <c:pt idx="5383">
                  <c:v>15.502000000000001</c:v>
                </c:pt>
                <c:pt idx="5384">
                  <c:v>15.509</c:v>
                </c:pt>
                <c:pt idx="5385">
                  <c:v>15.512</c:v>
                </c:pt>
                <c:pt idx="5386">
                  <c:v>15.532999999999999</c:v>
                </c:pt>
                <c:pt idx="5387">
                  <c:v>15.521000000000001</c:v>
                </c:pt>
                <c:pt idx="5388">
                  <c:v>15.505000000000001</c:v>
                </c:pt>
                <c:pt idx="5389">
                  <c:v>15.51</c:v>
                </c:pt>
                <c:pt idx="5390">
                  <c:v>15.522</c:v>
                </c:pt>
                <c:pt idx="5391">
                  <c:v>15.532999999999999</c:v>
                </c:pt>
                <c:pt idx="5392">
                  <c:v>15.535</c:v>
                </c:pt>
                <c:pt idx="5393">
                  <c:v>15.523</c:v>
                </c:pt>
                <c:pt idx="5394">
                  <c:v>15.512</c:v>
                </c:pt>
                <c:pt idx="5395">
                  <c:v>15.512</c:v>
                </c:pt>
                <c:pt idx="5396">
                  <c:v>15.513</c:v>
                </c:pt>
                <c:pt idx="5397">
                  <c:v>15.523999999999999</c:v>
                </c:pt>
                <c:pt idx="5398">
                  <c:v>15.521000000000001</c:v>
                </c:pt>
                <c:pt idx="5399">
                  <c:v>15.516</c:v>
                </c:pt>
                <c:pt idx="5400">
                  <c:v>15.513999999999999</c:v>
                </c:pt>
                <c:pt idx="5401">
                  <c:v>15.516999999999999</c:v>
                </c:pt>
                <c:pt idx="5402">
                  <c:v>15.497</c:v>
                </c:pt>
                <c:pt idx="5403">
                  <c:v>15.472</c:v>
                </c:pt>
                <c:pt idx="5404">
                  <c:v>15.451000000000001</c:v>
                </c:pt>
                <c:pt idx="5405">
                  <c:v>15.452999999999999</c:v>
                </c:pt>
                <c:pt idx="5406">
                  <c:v>15.441000000000001</c:v>
                </c:pt>
                <c:pt idx="5407">
                  <c:v>15.426</c:v>
                </c:pt>
                <c:pt idx="5408">
                  <c:v>15.417999999999999</c:v>
                </c:pt>
                <c:pt idx="5409">
                  <c:v>15.414999999999999</c:v>
                </c:pt>
                <c:pt idx="5410">
                  <c:v>15.385999999999999</c:v>
                </c:pt>
                <c:pt idx="5411">
                  <c:v>15.363</c:v>
                </c:pt>
                <c:pt idx="5412">
                  <c:v>15.351000000000001</c:v>
                </c:pt>
                <c:pt idx="5413">
                  <c:v>15.345000000000001</c:v>
                </c:pt>
                <c:pt idx="5414">
                  <c:v>15.340999999999999</c:v>
                </c:pt>
                <c:pt idx="5415">
                  <c:v>15.355</c:v>
                </c:pt>
                <c:pt idx="5416">
                  <c:v>15.395</c:v>
                </c:pt>
                <c:pt idx="5417">
                  <c:v>15.398999999999999</c:v>
                </c:pt>
                <c:pt idx="5418">
                  <c:v>15.403</c:v>
                </c:pt>
                <c:pt idx="5419">
                  <c:v>15.423</c:v>
                </c:pt>
                <c:pt idx="5420">
                  <c:v>15.451000000000001</c:v>
                </c:pt>
                <c:pt idx="5421">
                  <c:v>15.462</c:v>
                </c:pt>
                <c:pt idx="5422">
                  <c:v>15.476000000000001</c:v>
                </c:pt>
                <c:pt idx="5423">
                  <c:v>15.497999999999999</c:v>
                </c:pt>
                <c:pt idx="5424">
                  <c:v>15.516999999999999</c:v>
                </c:pt>
                <c:pt idx="5425">
                  <c:v>15.519</c:v>
                </c:pt>
                <c:pt idx="5426">
                  <c:v>15.515000000000001</c:v>
                </c:pt>
                <c:pt idx="5427">
                  <c:v>15.503</c:v>
                </c:pt>
                <c:pt idx="5428">
                  <c:v>15.5</c:v>
                </c:pt>
                <c:pt idx="5429">
                  <c:v>15.522</c:v>
                </c:pt>
                <c:pt idx="5430">
                  <c:v>15.536</c:v>
                </c:pt>
                <c:pt idx="5431">
                  <c:v>15.547000000000001</c:v>
                </c:pt>
                <c:pt idx="5432">
                  <c:v>15.536</c:v>
                </c:pt>
                <c:pt idx="5433">
                  <c:v>15.535</c:v>
                </c:pt>
                <c:pt idx="5434">
                  <c:v>15.512</c:v>
                </c:pt>
                <c:pt idx="5435">
                  <c:v>15.496</c:v>
                </c:pt>
                <c:pt idx="5436">
                  <c:v>15.494999999999999</c:v>
                </c:pt>
                <c:pt idx="5437">
                  <c:v>15.49</c:v>
                </c:pt>
                <c:pt idx="5438">
                  <c:v>15.486000000000001</c:v>
                </c:pt>
                <c:pt idx="5439">
                  <c:v>15.481999999999999</c:v>
                </c:pt>
                <c:pt idx="5440">
                  <c:v>15.493</c:v>
                </c:pt>
                <c:pt idx="5441">
                  <c:v>15.500999999999999</c:v>
                </c:pt>
                <c:pt idx="5442">
                  <c:v>15.507</c:v>
                </c:pt>
                <c:pt idx="5443">
                  <c:v>15.523</c:v>
                </c:pt>
                <c:pt idx="5444">
                  <c:v>15.535</c:v>
                </c:pt>
                <c:pt idx="5445">
                  <c:v>15.548</c:v>
                </c:pt>
                <c:pt idx="5446">
                  <c:v>15.56</c:v>
                </c:pt>
                <c:pt idx="5447">
                  <c:v>15.598000000000001</c:v>
                </c:pt>
                <c:pt idx="5448">
                  <c:v>15.602</c:v>
                </c:pt>
                <c:pt idx="5449">
                  <c:v>15.605</c:v>
                </c:pt>
                <c:pt idx="5450">
                  <c:v>15.629</c:v>
                </c:pt>
                <c:pt idx="5451">
                  <c:v>15.629</c:v>
                </c:pt>
                <c:pt idx="5452">
                  <c:v>15.629</c:v>
                </c:pt>
                <c:pt idx="5453">
                  <c:v>15.622999999999999</c:v>
                </c:pt>
                <c:pt idx="5454">
                  <c:v>15.625999999999999</c:v>
                </c:pt>
                <c:pt idx="5455">
                  <c:v>15.625999999999999</c:v>
                </c:pt>
                <c:pt idx="5456">
                  <c:v>15.625999999999999</c:v>
                </c:pt>
                <c:pt idx="5457">
                  <c:v>15.625999999999999</c:v>
                </c:pt>
                <c:pt idx="5458">
                  <c:v>15.625999999999999</c:v>
                </c:pt>
                <c:pt idx="5459">
                  <c:v>15.625</c:v>
                </c:pt>
                <c:pt idx="5460">
                  <c:v>15.622999999999999</c:v>
                </c:pt>
                <c:pt idx="5461">
                  <c:v>15.615</c:v>
                </c:pt>
                <c:pt idx="5462">
                  <c:v>15.576000000000001</c:v>
                </c:pt>
                <c:pt idx="5463">
                  <c:v>15.569000000000001</c:v>
                </c:pt>
                <c:pt idx="5464">
                  <c:v>15.561</c:v>
                </c:pt>
                <c:pt idx="5465">
                  <c:v>15.561</c:v>
                </c:pt>
                <c:pt idx="5466">
                  <c:v>15.561</c:v>
                </c:pt>
                <c:pt idx="5467">
                  <c:v>15.55</c:v>
                </c:pt>
                <c:pt idx="5468">
                  <c:v>15.513999999999999</c:v>
                </c:pt>
                <c:pt idx="5469">
                  <c:v>15.506</c:v>
                </c:pt>
                <c:pt idx="5470">
                  <c:v>15.467000000000001</c:v>
                </c:pt>
                <c:pt idx="5471">
                  <c:v>15.439</c:v>
                </c:pt>
                <c:pt idx="5472">
                  <c:v>15.436999999999999</c:v>
                </c:pt>
                <c:pt idx="5473">
                  <c:v>15.436999999999999</c:v>
                </c:pt>
                <c:pt idx="5474">
                  <c:v>15.513</c:v>
                </c:pt>
                <c:pt idx="5475">
                  <c:v>15.513</c:v>
                </c:pt>
                <c:pt idx="5476">
                  <c:v>15.502000000000001</c:v>
                </c:pt>
                <c:pt idx="5477">
                  <c:v>15.384</c:v>
                </c:pt>
                <c:pt idx="5478">
                  <c:v>15.275</c:v>
                </c:pt>
                <c:pt idx="5479">
                  <c:v>15.225</c:v>
                </c:pt>
                <c:pt idx="5480">
                  <c:v>15.176</c:v>
                </c:pt>
                <c:pt idx="5481">
                  <c:v>15.135999999999999</c:v>
                </c:pt>
                <c:pt idx="5482">
                  <c:v>15.109</c:v>
                </c:pt>
                <c:pt idx="5483">
                  <c:v>15.124000000000001</c:v>
                </c:pt>
                <c:pt idx="5484">
                  <c:v>15.180999999999999</c:v>
                </c:pt>
                <c:pt idx="5485">
                  <c:v>15.256</c:v>
                </c:pt>
                <c:pt idx="5486">
                  <c:v>15.364000000000001</c:v>
                </c:pt>
                <c:pt idx="5487">
                  <c:v>15.473000000000001</c:v>
                </c:pt>
                <c:pt idx="5488">
                  <c:v>15.554</c:v>
                </c:pt>
                <c:pt idx="5489">
                  <c:v>15.608000000000001</c:v>
                </c:pt>
                <c:pt idx="5490">
                  <c:v>15.634</c:v>
                </c:pt>
                <c:pt idx="5491">
                  <c:v>15.637</c:v>
                </c:pt>
                <c:pt idx="5492">
                  <c:v>15.627000000000001</c:v>
                </c:pt>
                <c:pt idx="5493">
                  <c:v>15.616</c:v>
                </c:pt>
                <c:pt idx="5494">
                  <c:v>15.599</c:v>
                </c:pt>
                <c:pt idx="5495">
                  <c:v>15.577999999999999</c:v>
                </c:pt>
                <c:pt idx="5496">
                  <c:v>15.528</c:v>
                </c:pt>
                <c:pt idx="5497">
                  <c:v>15.494</c:v>
                </c:pt>
                <c:pt idx="5498">
                  <c:v>15.478</c:v>
                </c:pt>
                <c:pt idx="5499">
                  <c:v>15.472</c:v>
                </c:pt>
                <c:pt idx="5500">
                  <c:v>15.471</c:v>
                </c:pt>
                <c:pt idx="5501">
                  <c:v>15.493</c:v>
                </c:pt>
                <c:pt idx="5502">
                  <c:v>15.502000000000001</c:v>
                </c:pt>
                <c:pt idx="5503">
                  <c:v>15.506</c:v>
                </c:pt>
                <c:pt idx="5504">
                  <c:v>15.528</c:v>
                </c:pt>
                <c:pt idx="5505">
                  <c:v>15.545999999999999</c:v>
                </c:pt>
                <c:pt idx="5506">
                  <c:v>15.552</c:v>
                </c:pt>
                <c:pt idx="5507">
                  <c:v>15.557</c:v>
                </c:pt>
                <c:pt idx="5508">
                  <c:v>15.561</c:v>
                </c:pt>
                <c:pt idx="5509">
                  <c:v>15.577999999999999</c:v>
                </c:pt>
                <c:pt idx="5510">
                  <c:v>15.582000000000001</c:v>
                </c:pt>
                <c:pt idx="5511">
                  <c:v>15.583</c:v>
                </c:pt>
                <c:pt idx="5512">
                  <c:v>15.582000000000001</c:v>
                </c:pt>
                <c:pt idx="5513">
                  <c:v>15.542</c:v>
                </c:pt>
                <c:pt idx="5514">
                  <c:v>15.513999999999999</c:v>
                </c:pt>
                <c:pt idx="5515">
                  <c:v>15.497999999999999</c:v>
                </c:pt>
                <c:pt idx="5516">
                  <c:v>15.461</c:v>
                </c:pt>
                <c:pt idx="5517">
                  <c:v>15.435</c:v>
                </c:pt>
                <c:pt idx="5518">
                  <c:v>15.433</c:v>
                </c:pt>
                <c:pt idx="5519">
                  <c:v>15.36</c:v>
                </c:pt>
                <c:pt idx="5520">
                  <c:v>15.307</c:v>
                </c:pt>
                <c:pt idx="5521">
                  <c:v>15.311</c:v>
                </c:pt>
                <c:pt idx="5522">
                  <c:v>15.315</c:v>
                </c:pt>
                <c:pt idx="5523">
                  <c:v>15.266999999999999</c:v>
                </c:pt>
                <c:pt idx="5524">
                  <c:v>15.211</c:v>
                </c:pt>
                <c:pt idx="5525">
                  <c:v>15.205</c:v>
                </c:pt>
                <c:pt idx="5526">
                  <c:v>15.228999999999999</c:v>
                </c:pt>
                <c:pt idx="5527">
                  <c:v>15.242000000000001</c:v>
                </c:pt>
                <c:pt idx="5528">
                  <c:v>15.218999999999999</c:v>
                </c:pt>
                <c:pt idx="5529">
                  <c:v>15.239000000000001</c:v>
                </c:pt>
                <c:pt idx="5530">
                  <c:v>15.302</c:v>
                </c:pt>
                <c:pt idx="5531">
                  <c:v>15.347</c:v>
                </c:pt>
                <c:pt idx="5532">
                  <c:v>15.342000000000001</c:v>
                </c:pt>
                <c:pt idx="5533">
                  <c:v>15.33</c:v>
                </c:pt>
                <c:pt idx="5534">
                  <c:v>15.335000000000001</c:v>
                </c:pt>
                <c:pt idx="5535">
                  <c:v>15.372</c:v>
                </c:pt>
                <c:pt idx="5536">
                  <c:v>15.38</c:v>
                </c:pt>
                <c:pt idx="5537">
                  <c:v>15.364000000000001</c:v>
                </c:pt>
                <c:pt idx="5538">
                  <c:v>15.353999999999999</c:v>
                </c:pt>
                <c:pt idx="5539">
                  <c:v>15.371</c:v>
                </c:pt>
                <c:pt idx="5540">
                  <c:v>15.43</c:v>
                </c:pt>
                <c:pt idx="5541">
                  <c:v>15.476000000000001</c:v>
                </c:pt>
                <c:pt idx="5542">
                  <c:v>15.481</c:v>
                </c:pt>
                <c:pt idx="5543">
                  <c:v>15.497</c:v>
                </c:pt>
                <c:pt idx="5544">
                  <c:v>15.531000000000001</c:v>
                </c:pt>
                <c:pt idx="5545">
                  <c:v>15.577999999999999</c:v>
                </c:pt>
                <c:pt idx="5546">
                  <c:v>15.58</c:v>
                </c:pt>
                <c:pt idx="5547">
                  <c:v>15.596</c:v>
                </c:pt>
                <c:pt idx="5548">
                  <c:v>15.613</c:v>
                </c:pt>
                <c:pt idx="5549">
                  <c:v>15.618</c:v>
                </c:pt>
                <c:pt idx="5550">
                  <c:v>15.618</c:v>
                </c:pt>
                <c:pt idx="5551">
                  <c:v>15.616</c:v>
                </c:pt>
                <c:pt idx="5552">
                  <c:v>15.613</c:v>
                </c:pt>
                <c:pt idx="5553">
                  <c:v>15.603999999999999</c:v>
                </c:pt>
                <c:pt idx="5554">
                  <c:v>15.595000000000001</c:v>
                </c:pt>
                <c:pt idx="5555">
                  <c:v>15.532999999999999</c:v>
                </c:pt>
                <c:pt idx="5556">
                  <c:v>15.481</c:v>
                </c:pt>
                <c:pt idx="5557">
                  <c:v>15.476000000000001</c:v>
                </c:pt>
                <c:pt idx="5558">
                  <c:v>15.420999999999999</c:v>
                </c:pt>
                <c:pt idx="5559">
                  <c:v>15.414</c:v>
                </c:pt>
                <c:pt idx="5560">
                  <c:v>15.412000000000001</c:v>
                </c:pt>
                <c:pt idx="5561">
                  <c:v>15.412000000000001</c:v>
                </c:pt>
                <c:pt idx="5562">
                  <c:v>15.4</c:v>
                </c:pt>
                <c:pt idx="5563">
                  <c:v>15.433</c:v>
                </c:pt>
                <c:pt idx="5564">
                  <c:v>15.436999999999999</c:v>
                </c:pt>
                <c:pt idx="5565">
                  <c:v>15.443</c:v>
                </c:pt>
                <c:pt idx="5566">
                  <c:v>15.491</c:v>
                </c:pt>
                <c:pt idx="5567">
                  <c:v>15.522</c:v>
                </c:pt>
                <c:pt idx="5568">
                  <c:v>15.523</c:v>
                </c:pt>
                <c:pt idx="5569">
                  <c:v>15.474</c:v>
                </c:pt>
                <c:pt idx="5570">
                  <c:v>15.43</c:v>
                </c:pt>
                <c:pt idx="5571">
                  <c:v>15.428000000000001</c:v>
                </c:pt>
                <c:pt idx="5572">
                  <c:v>15.426</c:v>
                </c:pt>
                <c:pt idx="5573">
                  <c:v>15.425000000000001</c:v>
                </c:pt>
                <c:pt idx="5574">
                  <c:v>15.429</c:v>
                </c:pt>
                <c:pt idx="5575">
                  <c:v>15.433999999999999</c:v>
                </c:pt>
                <c:pt idx="5576">
                  <c:v>15.444000000000001</c:v>
                </c:pt>
                <c:pt idx="5577">
                  <c:v>15.433</c:v>
                </c:pt>
                <c:pt idx="5578">
                  <c:v>15.43</c:v>
                </c:pt>
                <c:pt idx="5579">
                  <c:v>15.433</c:v>
                </c:pt>
                <c:pt idx="5580">
                  <c:v>15.438000000000001</c:v>
                </c:pt>
                <c:pt idx="5581">
                  <c:v>15.433</c:v>
                </c:pt>
                <c:pt idx="5582">
                  <c:v>15.44</c:v>
                </c:pt>
                <c:pt idx="5583">
                  <c:v>15.448</c:v>
                </c:pt>
                <c:pt idx="5584">
                  <c:v>15.443</c:v>
                </c:pt>
                <c:pt idx="5585">
                  <c:v>15.445</c:v>
                </c:pt>
                <c:pt idx="5586">
                  <c:v>15.391</c:v>
                </c:pt>
                <c:pt idx="5587">
                  <c:v>15.257</c:v>
                </c:pt>
                <c:pt idx="5588">
                  <c:v>15.234999999999999</c:v>
                </c:pt>
                <c:pt idx="5589">
                  <c:v>15.217000000000001</c:v>
                </c:pt>
                <c:pt idx="5590">
                  <c:v>15.159000000000001</c:v>
                </c:pt>
                <c:pt idx="5591">
                  <c:v>15.086</c:v>
                </c:pt>
                <c:pt idx="5592">
                  <c:v>15.01</c:v>
                </c:pt>
                <c:pt idx="5593">
                  <c:v>15.010999999999999</c:v>
                </c:pt>
                <c:pt idx="5594">
                  <c:v>15.044</c:v>
                </c:pt>
                <c:pt idx="5595">
                  <c:v>15.135999999999999</c:v>
                </c:pt>
                <c:pt idx="5596">
                  <c:v>15.218999999999999</c:v>
                </c:pt>
                <c:pt idx="5597">
                  <c:v>15.24</c:v>
                </c:pt>
                <c:pt idx="5598">
                  <c:v>15.234</c:v>
                </c:pt>
                <c:pt idx="5599">
                  <c:v>15.23</c:v>
                </c:pt>
                <c:pt idx="5600">
                  <c:v>15.196999999999999</c:v>
                </c:pt>
                <c:pt idx="5601">
                  <c:v>15.183999999999999</c:v>
                </c:pt>
                <c:pt idx="5602">
                  <c:v>15.169</c:v>
                </c:pt>
                <c:pt idx="5603">
                  <c:v>15.178000000000001</c:v>
                </c:pt>
                <c:pt idx="5604">
                  <c:v>15.199</c:v>
                </c:pt>
                <c:pt idx="5605">
                  <c:v>15.199</c:v>
                </c:pt>
                <c:pt idx="5606">
                  <c:v>15.211</c:v>
                </c:pt>
                <c:pt idx="5607">
                  <c:v>15.228999999999999</c:v>
                </c:pt>
                <c:pt idx="5608">
                  <c:v>15.266999999999999</c:v>
                </c:pt>
                <c:pt idx="5609">
                  <c:v>15.281000000000001</c:v>
                </c:pt>
                <c:pt idx="5610">
                  <c:v>15.29</c:v>
                </c:pt>
                <c:pt idx="5611">
                  <c:v>15.337999999999999</c:v>
                </c:pt>
                <c:pt idx="5612">
                  <c:v>15.337999999999999</c:v>
                </c:pt>
                <c:pt idx="5613">
                  <c:v>15.385999999999999</c:v>
                </c:pt>
                <c:pt idx="5614">
                  <c:v>15.407999999999999</c:v>
                </c:pt>
                <c:pt idx="5615">
                  <c:v>15.403</c:v>
                </c:pt>
                <c:pt idx="5616">
                  <c:v>15.416</c:v>
                </c:pt>
                <c:pt idx="5617">
                  <c:v>15.423999999999999</c:v>
                </c:pt>
                <c:pt idx="5618">
                  <c:v>15.446</c:v>
                </c:pt>
                <c:pt idx="5619">
                  <c:v>15.45</c:v>
                </c:pt>
                <c:pt idx="5620">
                  <c:v>15.452</c:v>
                </c:pt>
                <c:pt idx="5621">
                  <c:v>15.462</c:v>
                </c:pt>
                <c:pt idx="5622">
                  <c:v>15.545999999999999</c:v>
                </c:pt>
                <c:pt idx="5623">
                  <c:v>15.542</c:v>
                </c:pt>
                <c:pt idx="5624">
                  <c:v>15.539</c:v>
                </c:pt>
                <c:pt idx="5625">
                  <c:v>15.484</c:v>
                </c:pt>
                <c:pt idx="5626">
                  <c:v>15.49</c:v>
                </c:pt>
                <c:pt idx="5627">
                  <c:v>15.499000000000001</c:v>
                </c:pt>
                <c:pt idx="5628">
                  <c:v>15.492000000000001</c:v>
                </c:pt>
                <c:pt idx="5629">
                  <c:v>15.478999999999999</c:v>
                </c:pt>
                <c:pt idx="5630">
                  <c:v>15.47</c:v>
                </c:pt>
                <c:pt idx="5631">
                  <c:v>15.457000000000001</c:v>
                </c:pt>
                <c:pt idx="5632">
                  <c:v>15.448</c:v>
                </c:pt>
                <c:pt idx="5633">
                  <c:v>15.441000000000001</c:v>
                </c:pt>
                <c:pt idx="5634">
                  <c:v>15.442</c:v>
                </c:pt>
                <c:pt idx="5635">
                  <c:v>15.442</c:v>
                </c:pt>
                <c:pt idx="5636">
                  <c:v>15.481999999999999</c:v>
                </c:pt>
                <c:pt idx="5637">
                  <c:v>15.481999999999999</c:v>
                </c:pt>
                <c:pt idx="5638">
                  <c:v>15.491</c:v>
                </c:pt>
                <c:pt idx="5639">
                  <c:v>15.489000000000001</c:v>
                </c:pt>
                <c:pt idx="5640">
                  <c:v>15.488</c:v>
                </c:pt>
                <c:pt idx="5641">
                  <c:v>15.478999999999999</c:v>
                </c:pt>
                <c:pt idx="5642">
                  <c:v>15.481</c:v>
                </c:pt>
                <c:pt idx="5643">
                  <c:v>15.481</c:v>
                </c:pt>
                <c:pt idx="5644">
                  <c:v>15.481999999999999</c:v>
                </c:pt>
                <c:pt idx="5645">
                  <c:v>15.481999999999999</c:v>
                </c:pt>
                <c:pt idx="5646">
                  <c:v>15.509</c:v>
                </c:pt>
                <c:pt idx="5647">
                  <c:v>15.537000000000001</c:v>
                </c:pt>
                <c:pt idx="5648">
                  <c:v>15.545999999999999</c:v>
                </c:pt>
                <c:pt idx="5649">
                  <c:v>15.551</c:v>
                </c:pt>
                <c:pt idx="5650">
                  <c:v>15.542999999999999</c:v>
                </c:pt>
                <c:pt idx="5651">
                  <c:v>15.542999999999999</c:v>
                </c:pt>
                <c:pt idx="5652">
                  <c:v>15.568</c:v>
                </c:pt>
                <c:pt idx="5653">
                  <c:v>15.587</c:v>
                </c:pt>
                <c:pt idx="5654">
                  <c:v>15.587999999999999</c:v>
                </c:pt>
                <c:pt idx="5655">
                  <c:v>15.587999999999999</c:v>
                </c:pt>
                <c:pt idx="5656">
                  <c:v>15.593999999999999</c:v>
                </c:pt>
                <c:pt idx="5657">
                  <c:v>15.616</c:v>
                </c:pt>
                <c:pt idx="5658">
                  <c:v>15.625999999999999</c:v>
                </c:pt>
                <c:pt idx="5659">
                  <c:v>15.615</c:v>
                </c:pt>
                <c:pt idx="5660">
                  <c:v>15.601000000000001</c:v>
                </c:pt>
                <c:pt idx="5661">
                  <c:v>15.571</c:v>
                </c:pt>
                <c:pt idx="5662">
                  <c:v>15.551</c:v>
                </c:pt>
                <c:pt idx="5663">
                  <c:v>15.52</c:v>
                </c:pt>
                <c:pt idx="5664">
                  <c:v>15.516999999999999</c:v>
                </c:pt>
                <c:pt idx="5665">
                  <c:v>15.516999999999999</c:v>
                </c:pt>
                <c:pt idx="5666">
                  <c:v>15.515000000000001</c:v>
                </c:pt>
                <c:pt idx="5667">
                  <c:v>15.513999999999999</c:v>
                </c:pt>
                <c:pt idx="5668">
                  <c:v>15.502000000000001</c:v>
                </c:pt>
                <c:pt idx="5669">
                  <c:v>15.484</c:v>
                </c:pt>
                <c:pt idx="5670">
                  <c:v>15.483000000000001</c:v>
                </c:pt>
                <c:pt idx="5671">
                  <c:v>15.468999999999999</c:v>
                </c:pt>
                <c:pt idx="5672">
                  <c:v>15.455</c:v>
                </c:pt>
                <c:pt idx="5673">
                  <c:v>15.448</c:v>
                </c:pt>
                <c:pt idx="5674">
                  <c:v>15.432</c:v>
                </c:pt>
                <c:pt idx="5675">
                  <c:v>15.423</c:v>
                </c:pt>
                <c:pt idx="5676">
                  <c:v>15.420999999999999</c:v>
                </c:pt>
                <c:pt idx="5677">
                  <c:v>15.396000000000001</c:v>
                </c:pt>
                <c:pt idx="5678">
                  <c:v>15.397</c:v>
                </c:pt>
                <c:pt idx="5679">
                  <c:v>15.422000000000001</c:v>
                </c:pt>
                <c:pt idx="5680">
                  <c:v>15.428000000000001</c:v>
                </c:pt>
                <c:pt idx="5681">
                  <c:v>15.462</c:v>
                </c:pt>
                <c:pt idx="5682">
                  <c:v>15.467000000000001</c:v>
                </c:pt>
                <c:pt idx="5683">
                  <c:v>15.472</c:v>
                </c:pt>
                <c:pt idx="5684">
                  <c:v>15.476000000000001</c:v>
                </c:pt>
                <c:pt idx="5685">
                  <c:v>15.471</c:v>
                </c:pt>
                <c:pt idx="5686">
                  <c:v>15.49</c:v>
                </c:pt>
                <c:pt idx="5687">
                  <c:v>15.489000000000001</c:v>
                </c:pt>
                <c:pt idx="5688">
                  <c:v>15.273999999999999</c:v>
                </c:pt>
                <c:pt idx="5689">
                  <c:v>15.218</c:v>
                </c:pt>
                <c:pt idx="5690">
                  <c:v>15.146000000000001</c:v>
                </c:pt>
                <c:pt idx="5691">
                  <c:v>15.047000000000001</c:v>
                </c:pt>
                <c:pt idx="5692">
                  <c:v>15.031000000000001</c:v>
                </c:pt>
                <c:pt idx="5693">
                  <c:v>14.994</c:v>
                </c:pt>
                <c:pt idx="5694">
                  <c:v>14.987</c:v>
                </c:pt>
                <c:pt idx="5695">
                  <c:v>14.967000000000001</c:v>
                </c:pt>
                <c:pt idx="5696">
                  <c:v>14.964</c:v>
                </c:pt>
                <c:pt idx="5697">
                  <c:v>14.968</c:v>
                </c:pt>
                <c:pt idx="5698">
                  <c:v>15.003</c:v>
                </c:pt>
                <c:pt idx="5699">
                  <c:v>15.045999999999999</c:v>
                </c:pt>
                <c:pt idx="5700">
                  <c:v>15.055</c:v>
                </c:pt>
                <c:pt idx="5701">
                  <c:v>15.061</c:v>
                </c:pt>
                <c:pt idx="5702">
                  <c:v>15.069000000000001</c:v>
                </c:pt>
                <c:pt idx="5703">
                  <c:v>15.08</c:v>
                </c:pt>
                <c:pt idx="5704">
                  <c:v>15.036</c:v>
                </c:pt>
                <c:pt idx="5705">
                  <c:v>14.987</c:v>
                </c:pt>
                <c:pt idx="5706">
                  <c:v>14.958</c:v>
                </c:pt>
                <c:pt idx="5707">
                  <c:v>14.951000000000001</c:v>
                </c:pt>
                <c:pt idx="5708">
                  <c:v>14.872999999999999</c:v>
                </c:pt>
                <c:pt idx="5709">
                  <c:v>14.848000000000001</c:v>
                </c:pt>
                <c:pt idx="5710">
                  <c:v>14.848000000000001</c:v>
                </c:pt>
                <c:pt idx="5711">
                  <c:v>14.875999999999999</c:v>
                </c:pt>
                <c:pt idx="5712">
                  <c:v>14.891999999999999</c:v>
                </c:pt>
                <c:pt idx="5713">
                  <c:v>14.917</c:v>
                </c:pt>
                <c:pt idx="5714">
                  <c:v>14.977</c:v>
                </c:pt>
                <c:pt idx="5715">
                  <c:v>14.996</c:v>
                </c:pt>
                <c:pt idx="5716">
                  <c:v>14.992000000000001</c:v>
                </c:pt>
                <c:pt idx="5717">
                  <c:v>15.032</c:v>
                </c:pt>
                <c:pt idx="5718">
                  <c:v>15.03</c:v>
                </c:pt>
                <c:pt idx="5719">
                  <c:v>15.055</c:v>
                </c:pt>
                <c:pt idx="5720">
                  <c:v>15.063000000000001</c:v>
                </c:pt>
                <c:pt idx="5721">
                  <c:v>15.073</c:v>
                </c:pt>
                <c:pt idx="5722">
                  <c:v>15.148</c:v>
                </c:pt>
                <c:pt idx="5723">
                  <c:v>15.148</c:v>
                </c:pt>
                <c:pt idx="5724">
                  <c:v>15.148</c:v>
                </c:pt>
                <c:pt idx="5725">
                  <c:v>15.147</c:v>
                </c:pt>
                <c:pt idx="5726">
                  <c:v>15.057</c:v>
                </c:pt>
                <c:pt idx="5727">
                  <c:v>15.039</c:v>
                </c:pt>
                <c:pt idx="5728">
                  <c:v>15.023999999999999</c:v>
                </c:pt>
                <c:pt idx="5729">
                  <c:v>14.994999999999999</c:v>
                </c:pt>
                <c:pt idx="5730">
                  <c:v>14.988</c:v>
                </c:pt>
                <c:pt idx="5731">
                  <c:v>15.034000000000001</c:v>
                </c:pt>
                <c:pt idx="5732">
                  <c:v>15.067</c:v>
                </c:pt>
                <c:pt idx="5733">
                  <c:v>15.12</c:v>
                </c:pt>
                <c:pt idx="5734">
                  <c:v>15.096</c:v>
                </c:pt>
                <c:pt idx="5735">
                  <c:v>15.146000000000001</c:v>
                </c:pt>
                <c:pt idx="5736">
                  <c:v>15.143000000000001</c:v>
                </c:pt>
                <c:pt idx="5737">
                  <c:v>15.153</c:v>
                </c:pt>
                <c:pt idx="5738">
                  <c:v>15.231999999999999</c:v>
                </c:pt>
                <c:pt idx="5739">
                  <c:v>15.393000000000001</c:v>
                </c:pt>
                <c:pt idx="5740">
                  <c:v>15.433</c:v>
                </c:pt>
                <c:pt idx="5741">
                  <c:v>15.444000000000001</c:v>
                </c:pt>
                <c:pt idx="5742">
                  <c:v>15.452</c:v>
                </c:pt>
                <c:pt idx="5743">
                  <c:v>15.476000000000001</c:v>
                </c:pt>
                <c:pt idx="5744">
                  <c:v>15.489000000000001</c:v>
                </c:pt>
                <c:pt idx="5745">
                  <c:v>15.49</c:v>
                </c:pt>
                <c:pt idx="5746">
                  <c:v>15.51</c:v>
                </c:pt>
                <c:pt idx="5747">
                  <c:v>15.522</c:v>
                </c:pt>
                <c:pt idx="5748">
                  <c:v>15.561999999999999</c:v>
                </c:pt>
                <c:pt idx="5749">
                  <c:v>15.573</c:v>
                </c:pt>
                <c:pt idx="5750">
                  <c:v>15.489000000000001</c:v>
                </c:pt>
                <c:pt idx="5751">
                  <c:v>15.420999999999999</c:v>
                </c:pt>
                <c:pt idx="5752">
                  <c:v>15.411</c:v>
                </c:pt>
                <c:pt idx="5753">
                  <c:v>15.308999999999999</c:v>
                </c:pt>
                <c:pt idx="5754">
                  <c:v>15.297000000000001</c:v>
                </c:pt>
                <c:pt idx="5755">
                  <c:v>15.292999999999999</c:v>
                </c:pt>
                <c:pt idx="5756">
                  <c:v>15.29</c:v>
                </c:pt>
                <c:pt idx="5757">
                  <c:v>15.288</c:v>
                </c:pt>
                <c:pt idx="5758">
                  <c:v>15.28</c:v>
                </c:pt>
                <c:pt idx="5759">
                  <c:v>15.295999999999999</c:v>
                </c:pt>
                <c:pt idx="5760">
                  <c:v>15.311999999999999</c:v>
                </c:pt>
                <c:pt idx="5761">
                  <c:v>15.314</c:v>
                </c:pt>
                <c:pt idx="5762">
                  <c:v>15.326000000000001</c:v>
                </c:pt>
                <c:pt idx="5763">
                  <c:v>15.32</c:v>
                </c:pt>
                <c:pt idx="5764">
                  <c:v>15.295</c:v>
                </c:pt>
                <c:pt idx="5765">
                  <c:v>15.268000000000001</c:v>
                </c:pt>
                <c:pt idx="5766">
                  <c:v>15.266999999999999</c:v>
                </c:pt>
                <c:pt idx="5767">
                  <c:v>15.273</c:v>
                </c:pt>
                <c:pt idx="5768">
                  <c:v>15.263999999999999</c:v>
                </c:pt>
                <c:pt idx="5769">
                  <c:v>15.29</c:v>
                </c:pt>
                <c:pt idx="5770">
                  <c:v>15.315</c:v>
                </c:pt>
                <c:pt idx="5771">
                  <c:v>15.321</c:v>
                </c:pt>
                <c:pt idx="5772">
                  <c:v>15.343</c:v>
                </c:pt>
                <c:pt idx="5773">
                  <c:v>15.348000000000001</c:v>
                </c:pt>
                <c:pt idx="5774">
                  <c:v>15.348000000000001</c:v>
                </c:pt>
                <c:pt idx="5775">
                  <c:v>15.303000000000001</c:v>
                </c:pt>
                <c:pt idx="5776">
                  <c:v>15.053000000000001</c:v>
                </c:pt>
                <c:pt idx="5777">
                  <c:v>14.916</c:v>
                </c:pt>
                <c:pt idx="5778">
                  <c:v>14.879</c:v>
                </c:pt>
                <c:pt idx="5779">
                  <c:v>14.874000000000001</c:v>
                </c:pt>
                <c:pt idx="5780">
                  <c:v>14.776999999999999</c:v>
                </c:pt>
                <c:pt idx="5781">
                  <c:v>14.787000000000001</c:v>
                </c:pt>
                <c:pt idx="5782">
                  <c:v>15.01</c:v>
                </c:pt>
                <c:pt idx="5783">
                  <c:v>15.041</c:v>
                </c:pt>
                <c:pt idx="5784">
                  <c:v>15.291</c:v>
                </c:pt>
                <c:pt idx="5785">
                  <c:v>15.286</c:v>
                </c:pt>
                <c:pt idx="5786">
                  <c:v>15.278</c:v>
                </c:pt>
                <c:pt idx="5787">
                  <c:v>15.275</c:v>
                </c:pt>
                <c:pt idx="5788">
                  <c:v>15.265000000000001</c:v>
                </c:pt>
                <c:pt idx="5789">
                  <c:v>15.259</c:v>
                </c:pt>
                <c:pt idx="5790">
                  <c:v>15.257999999999999</c:v>
                </c:pt>
                <c:pt idx="5791">
                  <c:v>15.253</c:v>
                </c:pt>
                <c:pt idx="5792">
                  <c:v>15.255000000000001</c:v>
                </c:pt>
                <c:pt idx="5793">
                  <c:v>15.239000000000001</c:v>
                </c:pt>
                <c:pt idx="5794">
                  <c:v>15.167</c:v>
                </c:pt>
                <c:pt idx="5795">
                  <c:v>15.162000000000001</c:v>
                </c:pt>
                <c:pt idx="5796">
                  <c:v>15.077</c:v>
                </c:pt>
                <c:pt idx="5797">
                  <c:v>14.821999999999999</c:v>
                </c:pt>
                <c:pt idx="5798">
                  <c:v>14.391</c:v>
                </c:pt>
                <c:pt idx="5799">
                  <c:v>14.238</c:v>
                </c:pt>
                <c:pt idx="5800">
                  <c:v>14.106999999999999</c:v>
                </c:pt>
                <c:pt idx="5801">
                  <c:v>13.202999999999999</c:v>
                </c:pt>
                <c:pt idx="5802">
                  <c:v>13.103</c:v>
                </c:pt>
                <c:pt idx="5803">
                  <c:v>13.118</c:v>
                </c:pt>
                <c:pt idx="5804">
                  <c:v>13.170999999999999</c:v>
                </c:pt>
                <c:pt idx="5805">
                  <c:v>13.247</c:v>
                </c:pt>
                <c:pt idx="5806">
                  <c:v>13.247</c:v>
                </c:pt>
                <c:pt idx="5807">
                  <c:v>13.323</c:v>
                </c:pt>
                <c:pt idx="5808">
                  <c:v>13.327</c:v>
                </c:pt>
                <c:pt idx="5809">
                  <c:v>13.378</c:v>
                </c:pt>
                <c:pt idx="5810">
                  <c:v>13.395</c:v>
                </c:pt>
                <c:pt idx="5811">
                  <c:v>13.404999999999999</c:v>
                </c:pt>
                <c:pt idx="5812">
                  <c:v>13.444000000000001</c:v>
                </c:pt>
                <c:pt idx="5813">
                  <c:v>13.489000000000001</c:v>
                </c:pt>
                <c:pt idx="5814">
                  <c:v>13.500999999999999</c:v>
                </c:pt>
                <c:pt idx="5815">
                  <c:v>13.52</c:v>
                </c:pt>
                <c:pt idx="5816">
                  <c:v>13.61</c:v>
                </c:pt>
                <c:pt idx="5817">
                  <c:v>13.672000000000001</c:v>
                </c:pt>
                <c:pt idx="5818">
                  <c:v>13.676</c:v>
                </c:pt>
                <c:pt idx="5819">
                  <c:v>13.74</c:v>
                </c:pt>
                <c:pt idx="5820">
                  <c:v>13.784000000000001</c:v>
                </c:pt>
                <c:pt idx="5821">
                  <c:v>13.869</c:v>
                </c:pt>
                <c:pt idx="5822">
                  <c:v>13.89</c:v>
                </c:pt>
                <c:pt idx="5823">
                  <c:v>13.903</c:v>
                </c:pt>
                <c:pt idx="5824">
                  <c:v>13.967000000000001</c:v>
                </c:pt>
                <c:pt idx="5825">
                  <c:v>14.061999999999999</c:v>
                </c:pt>
                <c:pt idx="5826">
                  <c:v>14.086</c:v>
                </c:pt>
                <c:pt idx="5827">
                  <c:v>14.122999999999999</c:v>
                </c:pt>
                <c:pt idx="5828">
                  <c:v>14.21</c:v>
                </c:pt>
                <c:pt idx="5829">
                  <c:v>14.273999999999999</c:v>
                </c:pt>
                <c:pt idx="5830">
                  <c:v>14.377000000000001</c:v>
                </c:pt>
                <c:pt idx="5831">
                  <c:v>14.388999999999999</c:v>
                </c:pt>
                <c:pt idx="5832">
                  <c:v>14.489000000000001</c:v>
                </c:pt>
                <c:pt idx="5833">
                  <c:v>14.544</c:v>
                </c:pt>
                <c:pt idx="5834">
                  <c:v>14.653</c:v>
                </c:pt>
                <c:pt idx="5835">
                  <c:v>14.676</c:v>
                </c:pt>
                <c:pt idx="5836">
                  <c:v>14.692</c:v>
                </c:pt>
                <c:pt idx="5837">
                  <c:v>14.752000000000001</c:v>
                </c:pt>
                <c:pt idx="5838">
                  <c:v>14.862</c:v>
                </c:pt>
                <c:pt idx="5839">
                  <c:v>14.89</c:v>
                </c:pt>
                <c:pt idx="5840">
                  <c:v>14.961</c:v>
                </c:pt>
                <c:pt idx="5841">
                  <c:v>15.114000000000001</c:v>
                </c:pt>
                <c:pt idx="5842">
                  <c:v>15.22</c:v>
                </c:pt>
                <c:pt idx="5843">
                  <c:v>15.362</c:v>
                </c:pt>
                <c:pt idx="5844">
                  <c:v>15.385999999999999</c:v>
                </c:pt>
                <c:pt idx="5845">
                  <c:v>15.513999999999999</c:v>
                </c:pt>
                <c:pt idx="5846">
                  <c:v>15.516</c:v>
                </c:pt>
                <c:pt idx="5847">
                  <c:v>15.52</c:v>
                </c:pt>
                <c:pt idx="5848">
                  <c:v>15.521000000000001</c:v>
                </c:pt>
                <c:pt idx="5849">
                  <c:v>15.521000000000001</c:v>
                </c:pt>
                <c:pt idx="5850">
                  <c:v>15.523</c:v>
                </c:pt>
                <c:pt idx="5851">
                  <c:v>15.522</c:v>
                </c:pt>
                <c:pt idx="5852">
                  <c:v>15.522</c:v>
                </c:pt>
                <c:pt idx="5853">
                  <c:v>15.52</c:v>
                </c:pt>
                <c:pt idx="5854">
                  <c:v>15.52</c:v>
                </c:pt>
                <c:pt idx="5855">
                  <c:v>15.49</c:v>
                </c:pt>
                <c:pt idx="5856">
                  <c:v>15.487</c:v>
                </c:pt>
                <c:pt idx="5857">
                  <c:v>15.462999999999999</c:v>
                </c:pt>
                <c:pt idx="5858">
                  <c:v>15.461</c:v>
                </c:pt>
                <c:pt idx="5859">
                  <c:v>15.483000000000001</c:v>
                </c:pt>
                <c:pt idx="5860">
                  <c:v>15.481999999999999</c:v>
                </c:pt>
                <c:pt idx="5861">
                  <c:v>15.483000000000001</c:v>
                </c:pt>
                <c:pt idx="5862">
                  <c:v>15.531000000000001</c:v>
                </c:pt>
                <c:pt idx="5863">
                  <c:v>15.538</c:v>
                </c:pt>
                <c:pt idx="5864">
                  <c:v>15.526</c:v>
                </c:pt>
                <c:pt idx="5865">
                  <c:v>15.499000000000001</c:v>
                </c:pt>
                <c:pt idx="5866">
                  <c:v>15.489000000000001</c:v>
                </c:pt>
                <c:pt idx="5867">
                  <c:v>15.441000000000001</c:v>
                </c:pt>
                <c:pt idx="5868">
                  <c:v>15.433</c:v>
                </c:pt>
                <c:pt idx="5869">
                  <c:v>15.398999999999999</c:v>
                </c:pt>
                <c:pt idx="5870">
                  <c:v>15.409000000000001</c:v>
                </c:pt>
                <c:pt idx="5871">
                  <c:v>15.478</c:v>
                </c:pt>
                <c:pt idx="5872">
                  <c:v>15.483000000000001</c:v>
                </c:pt>
                <c:pt idx="5873">
                  <c:v>15.509</c:v>
                </c:pt>
                <c:pt idx="5874">
                  <c:v>15.529</c:v>
                </c:pt>
                <c:pt idx="5875">
                  <c:v>15.554</c:v>
                </c:pt>
                <c:pt idx="5876">
                  <c:v>15.555</c:v>
                </c:pt>
                <c:pt idx="5877">
                  <c:v>15.557</c:v>
                </c:pt>
                <c:pt idx="5878">
                  <c:v>15.506</c:v>
                </c:pt>
                <c:pt idx="5879">
                  <c:v>15.494</c:v>
                </c:pt>
                <c:pt idx="5880">
                  <c:v>15.493</c:v>
                </c:pt>
                <c:pt idx="5881">
                  <c:v>15.492000000000001</c:v>
                </c:pt>
                <c:pt idx="5882">
                  <c:v>15.336</c:v>
                </c:pt>
                <c:pt idx="5883">
                  <c:v>15.327999999999999</c:v>
                </c:pt>
                <c:pt idx="5884">
                  <c:v>15.12</c:v>
                </c:pt>
                <c:pt idx="5885">
                  <c:v>14.972</c:v>
                </c:pt>
                <c:pt idx="5886">
                  <c:v>14.842000000000001</c:v>
                </c:pt>
                <c:pt idx="5887">
                  <c:v>14.678000000000001</c:v>
                </c:pt>
                <c:pt idx="5888">
                  <c:v>14.581</c:v>
                </c:pt>
                <c:pt idx="5889">
                  <c:v>14.499000000000001</c:v>
                </c:pt>
                <c:pt idx="5890">
                  <c:v>14.423999999999999</c:v>
                </c:pt>
                <c:pt idx="5891">
                  <c:v>14.332000000000001</c:v>
                </c:pt>
                <c:pt idx="5892">
                  <c:v>14.262</c:v>
                </c:pt>
                <c:pt idx="5893">
                  <c:v>14.228</c:v>
                </c:pt>
                <c:pt idx="5894">
                  <c:v>14.154</c:v>
                </c:pt>
                <c:pt idx="5895">
                  <c:v>14.112</c:v>
                </c:pt>
                <c:pt idx="5896">
                  <c:v>14.099</c:v>
                </c:pt>
                <c:pt idx="5897">
                  <c:v>14.06</c:v>
                </c:pt>
                <c:pt idx="5898">
                  <c:v>14.102</c:v>
                </c:pt>
                <c:pt idx="5899">
                  <c:v>14.108000000000001</c:v>
                </c:pt>
                <c:pt idx="5900">
                  <c:v>14.15</c:v>
                </c:pt>
                <c:pt idx="5901">
                  <c:v>14.257</c:v>
                </c:pt>
                <c:pt idx="5902">
                  <c:v>14.317</c:v>
                </c:pt>
                <c:pt idx="5903">
                  <c:v>14.33</c:v>
                </c:pt>
                <c:pt idx="5904">
                  <c:v>14.374000000000001</c:v>
                </c:pt>
                <c:pt idx="5905">
                  <c:v>14.429</c:v>
                </c:pt>
                <c:pt idx="5906">
                  <c:v>14.472</c:v>
                </c:pt>
                <c:pt idx="5907">
                  <c:v>14.509</c:v>
                </c:pt>
                <c:pt idx="5908">
                  <c:v>14.606</c:v>
                </c:pt>
                <c:pt idx="5909">
                  <c:v>14.667999999999999</c:v>
                </c:pt>
                <c:pt idx="5910">
                  <c:v>14.78</c:v>
                </c:pt>
                <c:pt idx="5911">
                  <c:v>14.803000000000001</c:v>
                </c:pt>
                <c:pt idx="5912">
                  <c:v>14.821</c:v>
                </c:pt>
                <c:pt idx="5913">
                  <c:v>14.964</c:v>
                </c:pt>
                <c:pt idx="5914">
                  <c:v>14.977</c:v>
                </c:pt>
                <c:pt idx="5915">
                  <c:v>14.983000000000001</c:v>
                </c:pt>
                <c:pt idx="5916">
                  <c:v>15.103</c:v>
                </c:pt>
                <c:pt idx="5917">
                  <c:v>15.105</c:v>
                </c:pt>
                <c:pt idx="5918">
                  <c:v>15.106</c:v>
                </c:pt>
                <c:pt idx="5919">
                  <c:v>15.185</c:v>
                </c:pt>
                <c:pt idx="5920">
                  <c:v>15.2</c:v>
                </c:pt>
                <c:pt idx="5921">
                  <c:v>15.271000000000001</c:v>
                </c:pt>
                <c:pt idx="5922">
                  <c:v>15.291</c:v>
                </c:pt>
                <c:pt idx="5923">
                  <c:v>15.302</c:v>
                </c:pt>
                <c:pt idx="5924">
                  <c:v>15.324999999999999</c:v>
                </c:pt>
                <c:pt idx="5925">
                  <c:v>15.343</c:v>
                </c:pt>
                <c:pt idx="5926">
                  <c:v>15.382</c:v>
                </c:pt>
                <c:pt idx="5927">
                  <c:v>15.457000000000001</c:v>
                </c:pt>
                <c:pt idx="5928">
                  <c:v>15.506</c:v>
                </c:pt>
                <c:pt idx="5929">
                  <c:v>15.519</c:v>
                </c:pt>
                <c:pt idx="5930">
                  <c:v>15.537000000000001</c:v>
                </c:pt>
                <c:pt idx="5931">
                  <c:v>15.551</c:v>
                </c:pt>
                <c:pt idx="5932">
                  <c:v>15.534000000000001</c:v>
                </c:pt>
                <c:pt idx="5933">
                  <c:v>15.505000000000001</c:v>
                </c:pt>
                <c:pt idx="5934">
                  <c:v>15.49</c:v>
                </c:pt>
                <c:pt idx="5935">
                  <c:v>15.459</c:v>
                </c:pt>
                <c:pt idx="5936">
                  <c:v>15.454000000000001</c:v>
                </c:pt>
                <c:pt idx="5937">
                  <c:v>15.438000000000001</c:v>
                </c:pt>
                <c:pt idx="5938">
                  <c:v>15.407</c:v>
                </c:pt>
                <c:pt idx="5939">
                  <c:v>15.388999999999999</c:v>
                </c:pt>
                <c:pt idx="5940">
                  <c:v>15.365</c:v>
                </c:pt>
                <c:pt idx="5941">
                  <c:v>15.365</c:v>
                </c:pt>
                <c:pt idx="5942">
                  <c:v>15.365</c:v>
                </c:pt>
                <c:pt idx="5943">
                  <c:v>15.364000000000001</c:v>
                </c:pt>
                <c:pt idx="5944">
                  <c:v>15.353</c:v>
                </c:pt>
                <c:pt idx="5945">
                  <c:v>15.367000000000001</c:v>
                </c:pt>
                <c:pt idx="5946">
                  <c:v>15.346</c:v>
                </c:pt>
                <c:pt idx="5947">
                  <c:v>15.339</c:v>
                </c:pt>
                <c:pt idx="5948">
                  <c:v>15.334</c:v>
                </c:pt>
                <c:pt idx="5949">
                  <c:v>15.307</c:v>
                </c:pt>
                <c:pt idx="5950">
                  <c:v>15.27</c:v>
                </c:pt>
                <c:pt idx="5951">
                  <c:v>15.163</c:v>
                </c:pt>
                <c:pt idx="5952">
                  <c:v>15.077999999999999</c:v>
                </c:pt>
                <c:pt idx="5953">
                  <c:v>14.942</c:v>
                </c:pt>
                <c:pt idx="5954">
                  <c:v>14.92</c:v>
                </c:pt>
                <c:pt idx="5955">
                  <c:v>14.794</c:v>
                </c:pt>
                <c:pt idx="5956">
                  <c:v>14.785</c:v>
                </c:pt>
                <c:pt idx="5957">
                  <c:v>14.827999999999999</c:v>
                </c:pt>
                <c:pt idx="5958">
                  <c:v>14.862</c:v>
                </c:pt>
                <c:pt idx="5959">
                  <c:v>14.888999999999999</c:v>
                </c:pt>
                <c:pt idx="5960">
                  <c:v>14.984999999999999</c:v>
                </c:pt>
                <c:pt idx="5961">
                  <c:v>15.035</c:v>
                </c:pt>
                <c:pt idx="5962">
                  <c:v>15.202</c:v>
                </c:pt>
                <c:pt idx="5963">
                  <c:v>15.247</c:v>
                </c:pt>
                <c:pt idx="5964">
                  <c:v>15.378</c:v>
                </c:pt>
                <c:pt idx="5965">
                  <c:v>15.403</c:v>
                </c:pt>
                <c:pt idx="5966">
                  <c:v>15.417</c:v>
                </c:pt>
                <c:pt idx="5967">
                  <c:v>15.422000000000001</c:v>
                </c:pt>
                <c:pt idx="5968">
                  <c:v>15.461</c:v>
                </c:pt>
                <c:pt idx="5969">
                  <c:v>15.457000000000001</c:v>
                </c:pt>
                <c:pt idx="5970">
                  <c:v>15.451000000000001</c:v>
                </c:pt>
                <c:pt idx="5971">
                  <c:v>15.45</c:v>
                </c:pt>
                <c:pt idx="5972">
                  <c:v>15.446</c:v>
                </c:pt>
                <c:pt idx="5973">
                  <c:v>15.441000000000001</c:v>
                </c:pt>
                <c:pt idx="5974">
                  <c:v>15.406000000000001</c:v>
                </c:pt>
                <c:pt idx="5975">
                  <c:v>15.414999999999999</c:v>
                </c:pt>
                <c:pt idx="5976">
                  <c:v>15.409000000000001</c:v>
                </c:pt>
                <c:pt idx="5977">
                  <c:v>15.412000000000001</c:v>
                </c:pt>
                <c:pt idx="5978">
                  <c:v>15.413</c:v>
                </c:pt>
                <c:pt idx="5979">
                  <c:v>15.41</c:v>
                </c:pt>
                <c:pt idx="5980">
                  <c:v>15.407999999999999</c:v>
                </c:pt>
                <c:pt idx="5981">
                  <c:v>15.395</c:v>
                </c:pt>
                <c:pt idx="5982">
                  <c:v>15.377000000000001</c:v>
                </c:pt>
                <c:pt idx="5983">
                  <c:v>15.337</c:v>
                </c:pt>
                <c:pt idx="5984">
                  <c:v>15.334</c:v>
                </c:pt>
                <c:pt idx="5985">
                  <c:v>15.27</c:v>
                </c:pt>
                <c:pt idx="5986">
                  <c:v>15.19</c:v>
                </c:pt>
                <c:pt idx="5987">
                  <c:v>15.178000000000001</c:v>
                </c:pt>
                <c:pt idx="5988">
                  <c:v>15.14</c:v>
                </c:pt>
                <c:pt idx="5989">
                  <c:v>15.092000000000001</c:v>
                </c:pt>
                <c:pt idx="5990">
                  <c:v>15.032</c:v>
                </c:pt>
                <c:pt idx="5991">
                  <c:v>14.977</c:v>
                </c:pt>
                <c:pt idx="5992">
                  <c:v>14.894</c:v>
                </c:pt>
                <c:pt idx="5993">
                  <c:v>14.89</c:v>
                </c:pt>
                <c:pt idx="5994">
                  <c:v>14.891</c:v>
                </c:pt>
                <c:pt idx="5995">
                  <c:v>14.89</c:v>
                </c:pt>
                <c:pt idx="5996">
                  <c:v>14.884</c:v>
                </c:pt>
                <c:pt idx="5997">
                  <c:v>14.881</c:v>
                </c:pt>
                <c:pt idx="5998">
                  <c:v>14.879</c:v>
                </c:pt>
                <c:pt idx="5999">
                  <c:v>14.843</c:v>
                </c:pt>
                <c:pt idx="6000">
                  <c:v>14.827999999999999</c:v>
                </c:pt>
                <c:pt idx="6001">
                  <c:v>14.818</c:v>
                </c:pt>
                <c:pt idx="6002">
                  <c:v>14.813000000000001</c:v>
                </c:pt>
                <c:pt idx="6003">
                  <c:v>14.85</c:v>
                </c:pt>
                <c:pt idx="6004">
                  <c:v>14.914999999999999</c:v>
                </c:pt>
                <c:pt idx="6005">
                  <c:v>14.965</c:v>
                </c:pt>
                <c:pt idx="6006">
                  <c:v>15.023999999999999</c:v>
                </c:pt>
                <c:pt idx="6007">
                  <c:v>15.071</c:v>
                </c:pt>
                <c:pt idx="6008">
                  <c:v>15.157999999999999</c:v>
                </c:pt>
                <c:pt idx="6009">
                  <c:v>15.125</c:v>
                </c:pt>
                <c:pt idx="6010">
                  <c:v>15.093999999999999</c:v>
                </c:pt>
                <c:pt idx="6011">
                  <c:v>15.005000000000001</c:v>
                </c:pt>
                <c:pt idx="6012">
                  <c:v>14.973000000000001</c:v>
                </c:pt>
                <c:pt idx="6013">
                  <c:v>14.909000000000001</c:v>
                </c:pt>
                <c:pt idx="6014">
                  <c:v>14.878</c:v>
                </c:pt>
                <c:pt idx="6015">
                  <c:v>14.848000000000001</c:v>
                </c:pt>
                <c:pt idx="6016">
                  <c:v>14.786</c:v>
                </c:pt>
                <c:pt idx="6017">
                  <c:v>14.765000000000001</c:v>
                </c:pt>
                <c:pt idx="6018">
                  <c:v>14.731</c:v>
                </c:pt>
                <c:pt idx="6019">
                  <c:v>14.718</c:v>
                </c:pt>
                <c:pt idx="6020">
                  <c:v>14.670999999999999</c:v>
                </c:pt>
                <c:pt idx="6021">
                  <c:v>14.534000000000001</c:v>
                </c:pt>
                <c:pt idx="6022">
                  <c:v>14.475</c:v>
                </c:pt>
                <c:pt idx="6023">
                  <c:v>14.352</c:v>
                </c:pt>
                <c:pt idx="6024">
                  <c:v>14.298</c:v>
                </c:pt>
                <c:pt idx="6025">
                  <c:v>14.294</c:v>
                </c:pt>
                <c:pt idx="6026">
                  <c:v>14.287000000000001</c:v>
                </c:pt>
                <c:pt idx="6027">
                  <c:v>14.099</c:v>
                </c:pt>
                <c:pt idx="6028">
                  <c:v>14.086</c:v>
                </c:pt>
                <c:pt idx="6029">
                  <c:v>14.045</c:v>
                </c:pt>
                <c:pt idx="6030">
                  <c:v>14.058</c:v>
                </c:pt>
                <c:pt idx="6031">
                  <c:v>14.054</c:v>
                </c:pt>
                <c:pt idx="6032">
                  <c:v>14.048</c:v>
                </c:pt>
                <c:pt idx="6033">
                  <c:v>14.067</c:v>
                </c:pt>
                <c:pt idx="6034">
                  <c:v>14.097</c:v>
                </c:pt>
                <c:pt idx="6035">
                  <c:v>14.087</c:v>
                </c:pt>
                <c:pt idx="6036">
                  <c:v>14.077999999999999</c:v>
                </c:pt>
                <c:pt idx="6037">
                  <c:v>13.956</c:v>
                </c:pt>
                <c:pt idx="6038">
                  <c:v>13.997</c:v>
                </c:pt>
                <c:pt idx="6039">
                  <c:v>13.949</c:v>
                </c:pt>
                <c:pt idx="6040">
                  <c:v>13.917999999999999</c:v>
                </c:pt>
                <c:pt idx="6041">
                  <c:v>13.898999999999999</c:v>
                </c:pt>
                <c:pt idx="6042">
                  <c:v>13.837999999999999</c:v>
                </c:pt>
                <c:pt idx="6043">
                  <c:v>13.835000000000001</c:v>
                </c:pt>
                <c:pt idx="6044">
                  <c:v>13.731</c:v>
                </c:pt>
                <c:pt idx="6045">
                  <c:v>13.689</c:v>
                </c:pt>
                <c:pt idx="6046">
                  <c:v>13.661</c:v>
                </c:pt>
                <c:pt idx="6047">
                  <c:v>13.667999999999999</c:v>
                </c:pt>
                <c:pt idx="6048">
                  <c:v>13.673</c:v>
                </c:pt>
                <c:pt idx="6049">
                  <c:v>13.704000000000001</c:v>
                </c:pt>
                <c:pt idx="6050">
                  <c:v>13.756</c:v>
                </c:pt>
                <c:pt idx="6051">
                  <c:v>13.801</c:v>
                </c:pt>
                <c:pt idx="6052">
                  <c:v>13.808</c:v>
                </c:pt>
                <c:pt idx="6053">
                  <c:v>13.75</c:v>
                </c:pt>
                <c:pt idx="6054">
                  <c:v>13.744999999999999</c:v>
                </c:pt>
                <c:pt idx="6055">
                  <c:v>13.657</c:v>
                </c:pt>
                <c:pt idx="6056">
                  <c:v>13.61</c:v>
                </c:pt>
                <c:pt idx="6057">
                  <c:v>13.609</c:v>
                </c:pt>
                <c:pt idx="6058">
                  <c:v>13.756</c:v>
                </c:pt>
                <c:pt idx="6059">
                  <c:v>14.026999999999999</c:v>
                </c:pt>
                <c:pt idx="6060">
                  <c:v>14.118</c:v>
                </c:pt>
                <c:pt idx="6061">
                  <c:v>14.323</c:v>
                </c:pt>
                <c:pt idx="6062">
                  <c:v>14.387</c:v>
                </c:pt>
                <c:pt idx="6063">
                  <c:v>14.494</c:v>
                </c:pt>
                <c:pt idx="6064">
                  <c:v>14.513999999999999</c:v>
                </c:pt>
                <c:pt idx="6065">
                  <c:v>14.73</c:v>
                </c:pt>
                <c:pt idx="6066">
                  <c:v>14.717000000000001</c:v>
                </c:pt>
                <c:pt idx="6067">
                  <c:v>14.71</c:v>
                </c:pt>
                <c:pt idx="6068">
                  <c:v>14.678000000000001</c:v>
                </c:pt>
                <c:pt idx="6069">
                  <c:v>14.593</c:v>
                </c:pt>
                <c:pt idx="6070">
                  <c:v>14.545</c:v>
                </c:pt>
                <c:pt idx="6071">
                  <c:v>14.606</c:v>
                </c:pt>
                <c:pt idx="6072">
                  <c:v>14.706</c:v>
                </c:pt>
                <c:pt idx="6073">
                  <c:v>14.836</c:v>
                </c:pt>
                <c:pt idx="6074">
                  <c:v>14.891999999999999</c:v>
                </c:pt>
                <c:pt idx="6075">
                  <c:v>14.911</c:v>
                </c:pt>
                <c:pt idx="6076">
                  <c:v>15.058999999999999</c:v>
                </c:pt>
                <c:pt idx="6077">
                  <c:v>15.077</c:v>
                </c:pt>
                <c:pt idx="6078">
                  <c:v>15.093999999999999</c:v>
                </c:pt>
                <c:pt idx="6079">
                  <c:v>15.103</c:v>
                </c:pt>
                <c:pt idx="6080">
                  <c:v>15.127000000000001</c:v>
                </c:pt>
                <c:pt idx="6081">
                  <c:v>15.141999999999999</c:v>
                </c:pt>
                <c:pt idx="6082">
                  <c:v>15.163</c:v>
                </c:pt>
                <c:pt idx="6083">
                  <c:v>15.157999999999999</c:v>
                </c:pt>
                <c:pt idx="6084">
                  <c:v>15.138999999999999</c:v>
                </c:pt>
                <c:pt idx="6085">
                  <c:v>15.132999999999999</c:v>
                </c:pt>
                <c:pt idx="6086">
                  <c:v>15.132</c:v>
                </c:pt>
                <c:pt idx="6087">
                  <c:v>15.148</c:v>
                </c:pt>
                <c:pt idx="6088">
                  <c:v>15.148</c:v>
                </c:pt>
                <c:pt idx="6089">
                  <c:v>15.164</c:v>
                </c:pt>
                <c:pt idx="6090">
                  <c:v>15.151</c:v>
                </c:pt>
                <c:pt idx="6091">
                  <c:v>15.093999999999999</c:v>
                </c:pt>
                <c:pt idx="6092">
                  <c:v>15.038</c:v>
                </c:pt>
                <c:pt idx="6093">
                  <c:v>14.981</c:v>
                </c:pt>
                <c:pt idx="6094">
                  <c:v>14.897</c:v>
                </c:pt>
                <c:pt idx="6095">
                  <c:v>14.872</c:v>
                </c:pt>
                <c:pt idx="6096">
                  <c:v>14.869</c:v>
                </c:pt>
                <c:pt idx="6097">
                  <c:v>14.853</c:v>
                </c:pt>
                <c:pt idx="6098">
                  <c:v>14.865</c:v>
                </c:pt>
                <c:pt idx="6099">
                  <c:v>14.895</c:v>
                </c:pt>
                <c:pt idx="6100">
                  <c:v>14.916</c:v>
                </c:pt>
                <c:pt idx="6101">
                  <c:v>14.97</c:v>
                </c:pt>
                <c:pt idx="6102">
                  <c:v>15.015000000000001</c:v>
                </c:pt>
                <c:pt idx="6103">
                  <c:v>15.077999999999999</c:v>
                </c:pt>
                <c:pt idx="6104">
                  <c:v>15.119</c:v>
                </c:pt>
                <c:pt idx="6105">
                  <c:v>15.121</c:v>
                </c:pt>
                <c:pt idx="6106">
                  <c:v>15.119</c:v>
                </c:pt>
                <c:pt idx="6107">
                  <c:v>15.12</c:v>
                </c:pt>
                <c:pt idx="6108">
                  <c:v>15.132</c:v>
                </c:pt>
                <c:pt idx="6109">
                  <c:v>15.132999999999999</c:v>
                </c:pt>
                <c:pt idx="6110">
                  <c:v>15.132</c:v>
                </c:pt>
                <c:pt idx="6111">
                  <c:v>15.156000000000001</c:v>
                </c:pt>
                <c:pt idx="6112">
                  <c:v>15.157</c:v>
                </c:pt>
                <c:pt idx="6113">
                  <c:v>15.157999999999999</c:v>
                </c:pt>
                <c:pt idx="6114">
                  <c:v>15.157999999999999</c:v>
                </c:pt>
                <c:pt idx="6115">
                  <c:v>15.178000000000001</c:v>
                </c:pt>
                <c:pt idx="6116">
                  <c:v>15.179</c:v>
                </c:pt>
                <c:pt idx="6117">
                  <c:v>15.173999999999999</c:v>
                </c:pt>
                <c:pt idx="6118">
                  <c:v>15.151999999999999</c:v>
                </c:pt>
                <c:pt idx="6119">
                  <c:v>15.147</c:v>
                </c:pt>
                <c:pt idx="6120">
                  <c:v>15.144</c:v>
                </c:pt>
                <c:pt idx="6121">
                  <c:v>15.14</c:v>
                </c:pt>
                <c:pt idx="6122">
                  <c:v>15.138</c:v>
                </c:pt>
                <c:pt idx="6123">
                  <c:v>15.14</c:v>
                </c:pt>
                <c:pt idx="6124">
                  <c:v>15.141</c:v>
                </c:pt>
                <c:pt idx="6125">
                  <c:v>15.141999999999999</c:v>
                </c:pt>
                <c:pt idx="6126">
                  <c:v>15.112</c:v>
                </c:pt>
                <c:pt idx="6127">
                  <c:v>15.066000000000001</c:v>
                </c:pt>
                <c:pt idx="6128">
                  <c:v>15.022</c:v>
                </c:pt>
                <c:pt idx="6129">
                  <c:v>15.012</c:v>
                </c:pt>
                <c:pt idx="6130">
                  <c:v>15.007</c:v>
                </c:pt>
                <c:pt idx="6131">
                  <c:v>14.964</c:v>
                </c:pt>
                <c:pt idx="6132">
                  <c:v>14.948</c:v>
                </c:pt>
                <c:pt idx="6133">
                  <c:v>14.946999999999999</c:v>
                </c:pt>
                <c:pt idx="6134">
                  <c:v>14.949</c:v>
                </c:pt>
                <c:pt idx="6135">
                  <c:v>14.997</c:v>
                </c:pt>
                <c:pt idx="6136">
                  <c:v>15.004</c:v>
                </c:pt>
                <c:pt idx="6137">
                  <c:v>15.145</c:v>
                </c:pt>
                <c:pt idx="6138">
                  <c:v>15.172000000000001</c:v>
                </c:pt>
                <c:pt idx="6139">
                  <c:v>15.178000000000001</c:v>
                </c:pt>
                <c:pt idx="6140">
                  <c:v>15.212</c:v>
                </c:pt>
                <c:pt idx="6141">
                  <c:v>15.186</c:v>
                </c:pt>
                <c:pt idx="6142">
                  <c:v>15.183</c:v>
                </c:pt>
                <c:pt idx="6143">
                  <c:v>15.161</c:v>
                </c:pt>
                <c:pt idx="6144">
                  <c:v>15.180999999999999</c:v>
                </c:pt>
                <c:pt idx="6145">
                  <c:v>15.242000000000001</c:v>
                </c:pt>
                <c:pt idx="6146">
                  <c:v>15.263999999999999</c:v>
                </c:pt>
                <c:pt idx="6147">
                  <c:v>15.286</c:v>
                </c:pt>
                <c:pt idx="6148">
                  <c:v>15.379</c:v>
                </c:pt>
                <c:pt idx="6149">
                  <c:v>15.394</c:v>
                </c:pt>
                <c:pt idx="6150">
                  <c:v>15.361000000000001</c:v>
                </c:pt>
                <c:pt idx="6151">
                  <c:v>15.308999999999999</c:v>
                </c:pt>
                <c:pt idx="6152">
                  <c:v>15.304</c:v>
                </c:pt>
                <c:pt idx="6153">
                  <c:v>15.294</c:v>
                </c:pt>
                <c:pt idx="6154">
                  <c:v>15.204000000000001</c:v>
                </c:pt>
                <c:pt idx="6155">
                  <c:v>15.199</c:v>
                </c:pt>
                <c:pt idx="6156">
                  <c:v>15.182</c:v>
                </c:pt>
                <c:pt idx="6157">
                  <c:v>15.157</c:v>
                </c:pt>
                <c:pt idx="6158">
                  <c:v>15.109</c:v>
                </c:pt>
                <c:pt idx="6159">
                  <c:v>15.08</c:v>
                </c:pt>
                <c:pt idx="6160">
                  <c:v>15.04</c:v>
                </c:pt>
                <c:pt idx="6161">
                  <c:v>15.022</c:v>
                </c:pt>
                <c:pt idx="6162">
                  <c:v>14.986000000000001</c:v>
                </c:pt>
                <c:pt idx="6163">
                  <c:v>15.022</c:v>
                </c:pt>
                <c:pt idx="6164">
                  <c:v>15.045</c:v>
                </c:pt>
                <c:pt idx="6165">
                  <c:v>15.086</c:v>
                </c:pt>
                <c:pt idx="6166">
                  <c:v>15.124000000000001</c:v>
                </c:pt>
                <c:pt idx="6167">
                  <c:v>15.153</c:v>
                </c:pt>
                <c:pt idx="6168">
                  <c:v>15.131</c:v>
                </c:pt>
                <c:pt idx="6169">
                  <c:v>15.129</c:v>
                </c:pt>
                <c:pt idx="6170">
                  <c:v>15.111000000000001</c:v>
                </c:pt>
                <c:pt idx="6171">
                  <c:v>15.076000000000001</c:v>
                </c:pt>
                <c:pt idx="6172">
                  <c:v>15.069000000000001</c:v>
                </c:pt>
                <c:pt idx="6173">
                  <c:v>15.07</c:v>
                </c:pt>
                <c:pt idx="6174">
                  <c:v>15.087</c:v>
                </c:pt>
                <c:pt idx="6175">
                  <c:v>15.087999999999999</c:v>
                </c:pt>
                <c:pt idx="6176">
                  <c:v>15.117000000000001</c:v>
                </c:pt>
                <c:pt idx="6177">
                  <c:v>15.159000000000001</c:v>
                </c:pt>
                <c:pt idx="6178">
                  <c:v>15.272</c:v>
                </c:pt>
                <c:pt idx="6179">
                  <c:v>15.254</c:v>
                </c:pt>
                <c:pt idx="6180">
                  <c:v>15.244999999999999</c:v>
                </c:pt>
                <c:pt idx="6181">
                  <c:v>15.231999999999999</c:v>
                </c:pt>
                <c:pt idx="6182">
                  <c:v>15.209</c:v>
                </c:pt>
                <c:pt idx="6183">
                  <c:v>15.196</c:v>
                </c:pt>
                <c:pt idx="6184">
                  <c:v>15.2</c:v>
                </c:pt>
                <c:pt idx="6185">
                  <c:v>15.193</c:v>
                </c:pt>
                <c:pt idx="6186">
                  <c:v>15.188000000000001</c:v>
                </c:pt>
                <c:pt idx="6187">
                  <c:v>15.263999999999999</c:v>
                </c:pt>
                <c:pt idx="6188">
                  <c:v>15.263999999999999</c:v>
                </c:pt>
                <c:pt idx="6189">
                  <c:v>15.266999999999999</c:v>
                </c:pt>
                <c:pt idx="6190">
                  <c:v>15.266999999999999</c:v>
                </c:pt>
                <c:pt idx="6191">
                  <c:v>15.209</c:v>
                </c:pt>
                <c:pt idx="6192">
                  <c:v>15.207000000000001</c:v>
                </c:pt>
                <c:pt idx="6193">
                  <c:v>15.202</c:v>
                </c:pt>
                <c:pt idx="6194">
                  <c:v>15.212</c:v>
                </c:pt>
                <c:pt idx="6195">
                  <c:v>15.241</c:v>
                </c:pt>
                <c:pt idx="6196">
                  <c:v>15.262</c:v>
                </c:pt>
                <c:pt idx="6197">
                  <c:v>15.298999999999999</c:v>
                </c:pt>
                <c:pt idx="6198">
                  <c:v>15.324999999999999</c:v>
                </c:pt>
                <c:pt idx="6199">
                  <c:v>15.324999999999999</c:v>
                </c:pt>
                <c:pt idx="6200">
                  <c:v>15.358000000000001</c:v>
                </c:pt>
                <c:pt idx="6201">
                  <c:v>15.348000000000001</c:v>
                </c:pt>
                <c:pt idx="6202">
                  <c:v>15.356</c:v>
                </c:pt>
                <c:pt idx="6203">
                  <c:v>15.351000000000001</c:v>
                </c:pt>
                <c:pt idx="6204">
                  <c:v>15.36</c:v>
                </c:pt>
                <c:pt idx="6205">
                  <c:v>15.398999999999999</c:v>
                </c:pt>
                <c:pt idx="6206">
                  <c:v>15.406000000000001</c:v>
                </c:pt>
                <c:pt idx="6207">
                  <c:v>15.412000000000001</c:v>
                </c:pt>
                <c:pt idx="6208">
                  <c:v>15.411</c:v>
                </c:pt>
                <c:pt idx="6209">
                  <c:v>15.398999999999999</c:v>
                </c:pt>
                <c:pt idx="6210">
                  <c:v>15.385</c:v>
                </c:pt>
                <c:pt idx="6211">
                  <c:v>15.382999999999999</c:v>
                </c:pt>
                <c:pt idx="6212">
                  <c:v>15.375</c:v>
                </c:pt>
                <c:pt idx="6213">
                  <c:v>15.334</c:v>
                </c:pt>
                <c:pt idx="6214">
                  <c:v>15.319000000000001</c:v>
                </c:pt>
                <c:pt idx="6215">
                  <c:v>15.324999999999999</c:v>
                </c:pt>
                <c:pt idx="6216">
                  <c:v>15.334</c:v>
                </c:pt>
                <c:pt idx="6217">
                  <c:v>15.345000000000001</c:v>
                </c:pt>
                <c:pt idx="6218">
                  <c:v>15.342000000000001</c:v>
                </c:pt>
                <c:pt idx="6219">
                  <c:v>15.345000000000001</c:v>
                </c:pt>
                <c:pt idx="6220">
                  <c:v>15.342000000000001</c:v>
                </c:pt>
                <c:pt idx="6221">
                  <c:v>15.324999999999999</c:v>
                </c:pt>
                <c:pt idx="6222">
                  <c:v>15.307</c:v>
                </c:pt>
                <c:pt idx="6223">
                  <c:v>15.304</c:v>
                </c:pt>
                <c:pt idx="6224">
                  <c:v>15.308999999999999</c:v>
                </c:pt>
                <c:pt idx="6225">
                  <c:v>15.332000000000001</c:v>
                </c:pt>
                <c:pt idx="6226">
                  <c:v>15.334</c:v>
                </c:pt>
                <c:pt idx="6227">
                  <c:v>15.28</c:v>
                </c:pt>
                <c:pt idx="6228">
                  <c:v>15.260999999999999</c:v>
                </c:pt>
                <c:pt idx="6229">
                  <c:v>15.218</c:v>
                </c:pt>
                <c:pt idx="6230">
                  <c:v>15.193</c:v>
                </c:pt>
                <c:pt idx="6231">
                  <c:v>15.166</c:v>
                </c:pt>
                <c:pt idx="6232">
                  <c:v>15.164</c:v>
                </c:pt>
                <c:pt idx="6233">
                  <c:v>15.163</c:v>
                </c:pt>
                <c:pt idx="6234">
                  <c:v>15.157</c:v>
                </c:pt>
                <c:pt idx="6235">
                  <c:v>15.173</c:v>
                </c:pt>
                <c:pt idx="6236">
                  <c:v>15.208</c:v>
                </c:pt>
                <c:pt idx="6237">
                  <c:v>15.259</c:v>
                </c:pt>
                <c:pt idx="6238">
                  <c:v>15.304</c:v>
                </c:pt>
                <c:pt idx="6239">
                  <c:v>15.29</c:v>
                </c:pt>
                <c:pt idx="6240">
                  <c:v>15.271000000000001</c:v>
                </c:pt>
                <c:pt idx="6241">
                  <c:v>15.24</c:v>
                </c:pt>
                <c:pt idx="6242">
                  <c:v>15.268000000000001</c:v>
                </c:pt>
                <c:pt idx="6243">
                  <c:v>15.268000000000001</c:v>
                </c:pt>
                <c:pt idx="6244">
                  <c:v>15.266999999999999</c:v>
                </c:pt>
                <c:pt idx="6245">
                  <c:v>15.268000000000001</c:v>
                </c:pt>
                <c:pt idx="6246">
                  <c:v>15.291</c:v>
                </c:pt>
                <c:pt idx="6247">
                  <c:v>15.297000000000001</c:v>
                </c:pt>
                <c:pt idx="6248">
                  <c:v>15.286</c:v>
                </c:pt>
                <c:pt idx="6249">
                  <c:v>15.278</c:v>
                </c:pt>
                <c:pt idx="6250">
                  <c:v>15.263999999999999</c:v>
                </c:pt>
                <c:pt idx="6251">
                  <c:v>15.26</c:v>
                </c:pt>
                <c:pt idx="6252">
                  <c:v>15.246</c:v>
                </c:pt>
                <c:pt idx="6253">
                  <c:v>15.234999999999999</c:v>
                </c:pt>
                <c:pt idx="6254">
                  <c:v>15.221</c:v>
                </c:pt>
                <c:pt idx="6255">
                  <c:v>15.169</c:v>
                </c:pt>
                <c:pt idx="6256">
                  <c:v>15.159000000000001</c:v>
                </c:pt>
                <c:pt idx="6257">
                  <c:v>15.154</c:v>
                </c:pt>
                <c:pt idx="6258">
                  <c:v>15.153</c:v>
                </c:pt>
                <c:pt idx="6259">
                  <c:v>15.177</c:v>
                </c:pt>
                <c:pt idx="6260">
                  <c:v>15.185</c:v>
                </c:pt>
                <c:pt idx="6261">
                  <c:v>15.211</c:v>
                </c:pt>
                <c:pt idx="6262">
                  <c:v>15.231</c:v>
                </c:pt>
                <c:pt idx="6263">
                  <c:v>15.257</c:v>
                </c:pt>
                <c:pt idx="6264">
                  <c:v>15.27</c:v>
                </c:pt>
                <c:pt idx="6265">
                  <c:v>15.266</c:v>
                </c:pt>
                <c:pt idx="6266">
                  <c:v>15.249000000000001</c:v>
                </c:pt>
                <c:pt idx="6267">
                  <c:v>15.234</c:v>
                </c:pt>
                <c:pt idx="6268">
                  <c:v>15.228999999999999</c:v>
                </c:pt>
                <c:pt idx="6269">
                  <c:v>15.205</c:v>
                </c:pt>
                <c:pt idx="6270">
                  <c:v>15.194000000000001</c:v>
                </c:pt>
                <c:pt idx="6271">
                  <c:v>15.234999999999999</c:v>
                </c:pt>
                <c:pt idx="6272">
                  <c:v>15.28</c:v>
                </c:pt>
                <c:pt idx="6273">
                  <c:v>15.298</c:v>
                </c:pt>
                <c:pt idx="6274">
                  <c:v>15.301</c:v>
                </c:pt>
                <c:pt idx="6275">
                  <c:v>15.29</c:v>
                </c:pt>
                <c:pt idx="6276">
                  <c:v>15.281000000000001</c:v>
                </c:pt>
                <c:pt idx="6277">
                  <c:v>15.273999999999999</c:v>
                </c:pt>
                <c:pt idx="6278">
                  <c:v>15.243</c:v>
                </c:pt>
                <c:pt idx="6279">
                  <c:v>15.231</c:v>
                </c:pt>
                <c:pt idx="6280">
                  <c:v>15.221</c:v>
                </c:pt>
                <c:pt idx="6281">
                  <c:v>15.178000000000001</c:v>
                </c:pt>
                <c:pt idx="6282">
                  <c:v>15.173</c:v>
                </c:pt>
                <c:pt idx="6283">
                  <c:v>15.137</c:v>
                </c:pt>
                <c:pt idx="6284">
                  <c:v>15.095000000000001</c:v>
                </c:pt>
                <c:pt idx="6285">
                  <c:v>15.025</c:v>
                </c:pt>
                <c:pt idx="6286">
                  <c:v>15.004</c:v>
                </c:pt>
                <c:pt idx="6287">
                  <c:v>15.015000000000001</c:v>
                </c:pt>
                <c:pt idx="6288">
                  <c:v>15.032999999999999</c:v>
                </c:pt>
                <c:pt idx="6289">
                  <c:v>15.119</c:v>
                </c:pt>
                <c:pt idx="6290">
                  <c:v>15.238</c:v>
                </c:pt>
                <c:pt idx="6291">
                  <c:v>15.239000000000001</c:v>
                </c:pt>
                <c:pt idx="6292">
                  <c:v>15.24</c:v>
                </c:pt>
                <c:pt idx="6293">
                  <c:v>15.242000000000001</c:v>
                </c:pt>
                <c:pt idx="6294">
                  <c:v>15.292</c:v>
                </c:pt>
                <c:pt idx="6295">
                  <c:v>15.295</c:v>
                </c:pt>
                <c:pt idx="6296">
                  <c:v>15.289</c:v>
                </c:pt>
                <c:pt idx="6297">
                  <c:v>15.285</c:v>
                </c:pt>
                <c:pt idx="6298">
                  <c:v>15.286</c:v>
                </c:pt>
                <c:pt idx="6299">
                  <c:v>15.253</c:v>
                </c:pt>
                <c:pt idx="6300">
                  <c:v>15.247</c:v>
                </c:pt>
                <c:pt idx="6301">
                  <c:v>15.244999999999999</c:v>
                </c:pt>
                <c:pt idx="6302">
                  <c:v>15.243</c:v>
                </c:pt>
                <c:pt idx="6303">
                  <c:v>15.234999999999999</c:v>
                </c:pt>
                <c:pt idx="6304">
                  <c:v>15.23</c:v>
                </c:pt>
                <c:pt idx="6305">
                  <c:v>15.23</c:v>
                </c:pt>
                <c:pt idx="6306">
                  <c:v>15.22</c:v>
                </c:pt>
                <c:pt idx="6307">
                  <c:v>15.207000000000001</c:v>
                </c:pt>
                <c:pt idx="6308">
                  <c:v>15.146000000000001</c:v>
                </c:pt>
                <c:pt idx="6309">
                  <c:v>15.084</c:v>
                </c:pt>
                <c:pt idx="6310">
                  <c:v>15.083</c:v>
                </c:pt>
                <c:pt idx="6311">
                  <c:v>15.092000000000001</c:v>
                </c:pt>
                <c:pt idx="6312">
                  <c:v>15.090999999999999</c:v>
                </c:pt>
                <c:pt idx="6313">
                  <c:v>15.053000000000001</c:v>
                </c:pt>
                <c:pt idx="6314">
                  <c:v>15.045999999999999</c:v>
                </c:pt>
                <c:pt idx="6315">
                  <c:v>15.05</c:v>
                </c:pt>
                <c:pt idx="6316">
                  <c:v>15.048999999999999</c:v>
                </c:pt>
                <c:pt idx="6317">
                  <c:v>15.037000000000001</c:v>
                </c:pt>
                <c:pt idx="6318">
                  <c:v>14.997</c:v>
                </c:pt>
                <c:pt idx="6319">
                  <c:v>14.959</c:v>
                </c:pt>
                <c:pt idx="6320">
                  <c:v>14.895</c:v>
                </c:pt>
                <c:pt idx="6321">
                  <c:v>14.797000000000001</c:v>
                </c:pt>
                <c:pt idx="6322">
                  <c:v>14.787000000000001</c:v>
                </c:pt>
                <c:pt idx="6323">
                  <c:v>14.782999999999999</c:v>
                </c:pt>
                <c:pt idx="6324">
                  <c:v>14.766999999999999</c:v>
                </c:pt>
                <c:pt idx="6325">
                  <c:v>14.728999999999999</c:v>
                </c:pt>
                <c:pt idx="6326">
                  <c:v>14.699</c:v>
                </c:pt>
                <c:pt idx="6327">
                  <c:v>14.675000000000001</c:v>
                </c:pt>
                <c:pt idx="6328">
                  <c:v>14.645</c:v>
                </c:pt>
                <c:pt idx="6329">
                  <c:v>14.544</c:v>
                </c:pt>
                <c:pt idx="6330">
                  <c:v>14.56</c:v>
                </c:pt>
                <c:pt idx="6331">
                  <c:v>14.56</c:v>
                </c:pt>
                <c:pt idx="6332">
                  <c:v>14.561999999999999</c:v>
                </c:pt>
                <c:pt idx="6333">
                  <c:v>14.566000000000001</c:v>
                </c:pt>
                <c:pt idx="6334">
                  <c:v>14.757</c:v>
                </c:pt>
                <c:pt idx="6335">
                  <c:v>14.86</c:v>
                </c:pt>
                <c:pt idx="6336">
                  <c:v>14.907</c:v>
                </c:pt>
                <c:pt idx="6337">
                  <c:v>14.962999999999999</c:v>
                </c:pt>
                <c:pt idx="6338">
                  <c:v>14.997</c:v>
                </c:pt>
                <c:pt idx="6339">
                  <c:v>15.007999999999999</c:v>
                </c:pt>
                <c:pt idx="6340">
                  <c:v>15.005000000000001</c:v>
                </c:pt>
                <c:pt idx="6341">
                  <c:v>14.997</c:v>
                </c:pt>
                <c:pt idx="6342">
                  <c:v>14.991</c:v>
                </c:pt>
                <c:pt idx="6343">
                  <c:v>14.948</c:v>
                </c:pt>
                <c:pt idx="6344">
                  <c:v>14.923</c:v>
                </c:pt>
                <c:pt idx="6345">
                  <c:v>14.942</c:v>
                </c:pt>
                <c:pt idx="6346">
                  <c:v>14.992000000000001</c:v>
                </c:pt>
                <c:pt idx="6347">
                  <c:v>15.02</c:v>
                </c:pt>
                <c:pt idx="6348">
                  <c:v>15.034000000000001</c:v>
                </c:pt>
                <c:pt idx="6349">
                  <c:v>15.095000000000001</c:v>
                </c:pt>
                <c:pt idx="6350">
                  <c:v>15.097</c:v>
                </c:pt>
                <c:pt idx="6351">
                  <c:v>15.127000000000001</c:v>
                </c:pt>
                <c:pt idx="6352">
                  <c:v>15.125999999999999</c:v>
                </c:pt>
                <c:pt idx="6353">
                  <c:v>15.115</c:v>
                </c:pt>
                <c:pt idx="6354">
                  <c:v>15.077</c:v>
                </c:pt>
                <c:pt idx="6355">
                  <c:v>15.053000000000001</c:v>
                </c:pt>
                <c:pt idx="6356">
                  <c:v>14.984</c:v>
                </c:pt>
                <c:pt idx="6357">
                  <c:v>14.976000000000001</c:v>
                </c:pt>
                <c:pt idx="6358">
                  <c:v>14.956</c:v>
                </c:pt>
                <c:pt idx="6359">
                  <c:v>14.930999999999999</c:v>
                </c:pt>
                <c:pt idx="6360">
                  <c:v>14.907</c:v>
                </c:pt>
                <c:pt idx="6361">
                  <c:v>14.875</c:v>
                </c:pt>
                <c:pt idx="6362">
                  <c:v>14.861000000000001</c:v>
                </c:pt>
                <c:pt idx="6363">
                  <c:v>14.837999999999999</c:v>
                </c:pt>
                <c:pt idx="6364">
                  <c:v>14.816000000000001</c:v>
                </c:pt>
                <c:pt idx="6365">
                  <c:v>14.802</c:v>
                </c:pt>
                <c:pt idx="6366">
                  <c:v>14.775</c:v>
                </c:pt>
                <c:pt idx="6367">
                  <c:v>14.815</c:v>
                </c:pt>
                <c:pt idx="6368">
                  <c:v>14.83</c:v>
                </c:pt>
                <c:pt idx="6369">
                  <c:v>14.837</c:v>
                </c:pt>
                <c:pt idx="6370">
                  <c:v>14.862</c:v>
                </c:pt>
                <c:pt idx="6371">
                  <c:v>14.868</c:v>
                </c:pt>
                <c:pt idx="6372">
                  <c:v>14.87</c:v>
                </c:pt>
                <c:pt idx="6373">
                  <c:v>14.875</c:v>
                </c:pt>
                <c:pt idx="6374">
                  <c:v>14.907999999999999</c:v>
                </c:pt>
                <c:pt idx="6375">
                  <c:v>14.93</c:v>
                </c:pt>
                <c:pt idx="6376">
                  <c:v>14.968</c:v>
                </c:pt>
                <c:pt idx="6377">
                  <c:v>15.019</c:v>
                </c:pt>
                <c:pt idx="6378">
                  <c:v>15.002000000000001</c:v>
                </c:pt>
                <c:pt idx="6379">
                  <c:v>14.988</c:v>
                </c:pt>
                <c:pt idx="6380">
                  <c:v>14.978999999999999</c:v>
                </c:pt>
                <c:pt idx="6381">
                  <c:v>14.974</c:v>
                </c:pt>
                <c:pt idx="6382">
                  <c:v>14.944000000000001</c:v>
                </c:pt>
                <c:pt idx="6383">
                  <c:v>14.936999999999999</c:v>
                </c:pt>
                <c:pt idx="6384">
                  <c:v>14.939</c:v>
                </c:pt>
                <c:pt idx="6385">
                  <c:v>14.926</c:v>
                </c:pt>
                <c:pt idx="6386">
                  <c:v>14.936999999999999</c:v>
                </c:pt>
                <c:pt idx="6387">
                  <c:v>14.94</c:v>
                </c:pt>
                <c:pt idx="6388">
                  <c:v>14.94</c:v>
                </c:pt>
                <c:pt idx="6389">
                  <c:v>14.948</c:v>
                </c:pt>
                <c:pt idx="6390">
                  <c:v>14.935</c:v>
                </c:pt>
                <c:pt idx="6391">
                  <c:v>14.929</c:v>
                </c:pt>
                <c:pt idx="6392">
                  <c:v>14.907999999999999</c:v>
                </c:pt>
                <c:pt idx="6393">
                  <c:v>14.9</c:v>
                </c:pt>
                <c:pt idx="6394">
                  <c:v>14.847</c:v>
                </c:pt>
                <c:pt idx="6395">
                  <c:v>14.842000000000001</c:v>
                </c:pt>
                <c:pt idx="6396">
                  <c:v>14.816000000000001</c:v>
                </c:pt>
                <c:pt idx="6397">
                  <c:v>14.731</c:v>
                </c:pt>
                <c:pt idx="6398">
                  <c:v>14.707000000000001</c:v>
                </c:pt>
                <c:pt idx="6399">
                  <c:v>14.653</c:v>
                </c:pt>
                <c:pt idx="6400">
                  <c:v>14.651</c:v>
                </c:pt>
                <c:pt idx="6401">
                  <c:v>14.619</c:v>
                </c:pt>
                <c:pt idx="6402">
                  <c:v>14.616</c:v>
                </c:pt>
                <c:pt idx="6403">
                  <c:v>14.593</c:v>
                </c:pt>
                <c:pt idx="6404">
                  <c:v>14.593999999999999</c:v>
                </c:pt>
                <c:pt idx="6405">
                  <c:v>14.586</c:v>
                </c:pt>
                <c:pt idx="6406">
                  <c:v>14.54</c:v>
                </c:pt>
                <c:pt idx="6407">
                  <c:v>14.523999999999999</c:v>
                </c:pt>
                <c:pt idx="6408">
                  <c:v>14.493</c:v>
                </c:pt>
                <c:pt idx="6409">
                  <c:v>14.451000000000001</c:v>
                </c:pt>
                <c:pt idx="6410">
                  <c:v>14.417</c:v>
                </c:pt>
                <c:pt idx="6411">
                  <c:v>14.413</c:v>
                </c:pt>
                <c:pt idx="6412">
                  <c:v>14.425000000000001</c:v>
                </c:pt>
                <c:pt idx="6413">
                  <c:v>14.43</c:v>
                </c:pt>
                <c:pt idx="6414">
                  <c:v>14.436</c:v>
                </c:pt>
                <c:pt idx="6415">
                  <c:v>14.491</c:v>
                </c:pt>
                <c:pt idx="6416">
                  <c:v>14.491</c:v>
                </c:pt>
                <c:pt idx="6417">
                  <c:v>14.491</c:v>
                </c:pt>
                <c:pt idx="6418">
                  <c:v>14.491</c:v>
                </c:pt>
                <c:pt idx="6419">
                  <c:v>14.475</c:v>
                </c:pt>
                <c:pt idx="6420">
                  <c:v>14.475</c:v>
                </c:pt>
                <c:pt idx="6421">
                  <c:v>14.474</c:v>
                </c:pt>
                <c:pt idx="6422">
                  <c:v>14.472</c:v>
                </c:pt>
                <c:pt idx="6423">
                  <c:v>14.475</c:v>
                </c:pt>
                <c:pt idx="6424">
                  <c:v>14.472</c:v>
                </c:pt>
                <c:pt idx="6425">
                  <c:v>14.47</c:v>
                </c:pt>
                <c:pt idx="6426">
                  <c:v>14.468</c:v>
                </c:pt>
                <c:pt idx="6427">
                  <c:v>14.468999999999999</c:v>
                </c:pt>
                <c:pt idx="6428">
                  <c:v>14.47</c:v>
                </c:pt>
                <c:pt idx="6429">
                  <c:v>14.484</c:v>
                </c:pt>
                <c:pt idx="6430">
                  <c:v>14.486000000000001</c:v>
                </c:pt>
                <c:pt idx="6431">
                  <c:v>14.488</c:v>
                </c:pt>
                <c:pt idx="6432">
                  <c:v>14.489000000000001</c:v>
                </c:pt>
                <c:pt idx="6433">
                  <c:v>14.507999999999999</c:v>
                </c:pt>
                <c:pt idx="6434">
                  <c:v>14.523999999999999</c:v>
                </c:pt>
                <c:pt idx="6435">
                  <c:v>14.526</c:v>
                </c:pt>
                <c:pt idx="6436">
                  <c:v>14.547000000000001</c:v>
                </c:pt>
                <c:pt idx="6437">
                  <c:v>14.561999999999999</c:v>
                </c:pt>
                <c:pt idx="6438">
                  <c:v>14.593</c:v>
                </c:pt>
                <c:pt idx="6439">
                  <c:v>14.599</c:v>
                </c:pt>
                <c:pt idx="6440">
                  <c:v>14.601000000000001</c:v>
                </c:pt>
                <c:pt idx="6441">
                  <c:v>14.603</c:v>
                </c:pt>
                <c:pt idx="6442">
                  <c:v>14.611000000000001</c:v>
                </c:pt>
                <c:pt idx="6443">
                  <c:v>14.612</c:v>
                </c:pt>
                <c:pt idx="6444">
                  <c:v>14.612</c:v>
                </c:pt>
                <c:pt idx="6445">
                  <c:v>14.698</c:v>
                </c:pt>
                <c:pt idx="6446">
                  <c:v>14.712</c:v>
                </c:pt>
                <c:pt idx="6447">
                  <c:v>14.728999999999999</c:v>
                </c:pt>
                <c:pt idx="6448">
                  <c:v>14.804</c:v>
                </c:pt>
                <c:pt idx="6449">
                  <c:v>14.829000000000001</c:v>
                </c:pt>
                <c:pt idx="6450">
                  <c:v>14.848000000000001</c:v>
                </c:pt>
                <c:pt idx="6451">
                  <c:v>14.872</c:v>
                </c:pt>
                <c:pt idx="6452">
                  <c:v>14.911</c:v>
                </c:pt>
                <c:pt idx="6453">
                  <c:v>14.917999999999999</c:v>
                </c:pt>
                <c:pt idx="6454">
                  <c:v>14.952</c:v>
                </c:pt>
                <c:pt idx="6455">
                  <c:v>14.958</c:v>
                </c:pt>
                <c:pt idx="6456">
                  <c:v>14.95</c:v>
                </c:pt>
                <c:pt idx="6457">
                  <c:v>14.952</c:v>
                </c:pt>
                <c:pt idx="6458">
                  <c:v>14.943</c:v>
                </c:pt>
                <c:pt idx="6459">
                  <c:v>14.891999999999999</c:v>
                </c:pt>
                <c:pt idx="6460">
                  <c:v>14.871</c:v>
                </c:pt>
                <c:pt idx="6461">
                  <c:v>14.868</c:v>
                </c:pt>
                <c:pt idx="6462">
                  <c:v>14.866</c:v>
                </c:pt>
                <c:pt idx="6463">
                  <c:v>14.853999999999999</c:v>
                </c:pt>
                <c:pt idx="6464">
                  <c:v>14.805999999999999</c:v>
                </c:pt>
                <c:pt idx="6465">
                  <c:v>14.795999999999999</c:v>
                </c:pt>
                <c:pt idx="6466">
                  <c:v>14.78</c:v>
                </c:pt>
                <c:pt idx="6467">
                  <c:v>14.72</c:v>
                </c:pt>
                <c:pt idx="6468">
                  <c:v>14.694000000000001</c:v>
                </c:pt>
                <c:pt idx="6469">
                  <c:v>14.654</c:v>
                </c:pt>
                <c:pt idx="6470">
                  <c:v>14.627000000000001</c:v>
                </c:pt>
                <c:pt idx="6471">
                  <c:v>14.58</c:v>
                </c:pt>
                <c:pt idx="6472">
                  <c:v>14.597</c:v>
                </c:pt>
                <c:pt idx="6473">
                  <c:v>14.601000000000001</c:v>
                </c:pt>
                <c:pt idx="6474">
                  <c:v>14.62</c:v>
                </c:pt>
                <c:pt idx="6475">
                  <c:v>14.65</c:v>
                </c:pt>
                <c:pt idx="6476">
                  <c:v>14.7</c:v>
                </c:pt>
                <c:pt idx="6477">
                  <c:v>14.727</c:v>
                </c:pt>
                <c:pt idx="6478">
                  <c:v>14.753</c:v>
                </c:pt>
                <c:pt idx="6479">
                  <c:v>14.849</c:v>
                </c:pt>
                <c:pt idx="6480">
                  <c:v>14.86</c:v>
                </c:pt>
                <c:pt idx="6481">
                  <c:v>14.859</c:v>
                </c:pt>
                <c:pt idx="6482">
                  <c:v>14.85</c:v>
                </c:pt>
                <c:pt idx="6483">
                  <c:v>14.840999999999999</c:v>
                </c:pt>
                <c:pt idx="6484">
                  <c:v>14.84</c:v>
                </c:pt>
                <c:pt idx="6485">
                  <c:v>14.845000000000001</c:v>
                </c:pt>
                <c:pt idx="6486">
                  <c:v>14.843</c:v>
                </c:pt>
                <c:pt idx="6487">
                  <c:v>14.824</c:v>
                </c:pt>
                <c:pt idx="6488">
                  <c:v>14.818</c:v>
                </c:pt>
                <c:pt idx="6489">
                  <c:v>14.785</c:v>
                </c:pt>
                <c:pt idx="6490">
                  <c:v>14.757</c:v>
                </c:pt>
                <c:pt idx="6491">
                  <c:v>14.802</c:v>
                </c:pt>
                <c:pt idx="6492">
                  <c:v>14.803000000000001</c:v>
                </c:pt>
                <c:pt idx="6493">
                  <c:v>14.849</c:v>
                </c:pt>
                <c:pt idx="6494">
                  <c:v>14.906000000000001</c:v>
                </c:pt>
                <c:pt idx="6495">
                  <c:v>14.945</c:v>
                </c:pt>
                <c:pt idx="6496">
                  <c:v>14.99</c:v>
                </c:pt>
                <c:pt idx="6497">
                  <c:v>14.925000000000001</c:v>
                </c:pt>
                <c:pt idx="6498">
                  <c:v>14.911</c:v>
                </c:pt>
                <c:pt idx="6499">
                  <c:v>14.893000000000001</c:v>
                </c:pt>
                <c:pt idx="6500">
                  <c:v>14.882999999999999</c:v>
                </c:pt>
                <c:pt idx="6501">
                  <c:v>14.882</c:v>
                </c:pt>
                <c:pt idx="6502">
                  <c:v>14.877000000000001</c:v>
                </c:pt>
                <c:pt idx="6503">
                  <c:v>14.833</c:v>
                </c:pt>
                <c:pt idx="6504">
                  <c:v>14.821</c:v>
                </c:pt>
                <c:pt idx="6505">
                  <c:v>14.837999999999999</c:v>
                </c:pt>
                <c:pt idx="6506">
                  <c:v>14.865</c:v>
                </c:pt>
                <c:pt idx="6507">
                  <c:v>14.885999999999999</c:v>
                </c:pt>
                <c:pt idx="6508">
                  <c:v>14.93</c:v>
                </c:pt>
                <c:pt idx="6509">
                  <c:v>14.94</c:v>
                </c:pt>
                <c:pt idx="6510">
                  <c:v>14.981</c:v>
                </c:pt>
                <c:pt idx="6511">
                  <c:v>14.978</c:v>
                </c:pt>
                <c:pt idx="6512">
                  <c:v>14.974</c:v>
                </c:pt>
                <c:pt idx="6513">
                  <c:v>14.948</c:v>
                </c:pt>
                <c:pt idx="6514">
                  <c:v>14.911</c:v>
                </c:pt>
                <c:pt idx="6515">
                  <c:v>14.897</c:v>
                </c:pt>
                <c:pt idx="6516">
                  <c:v>14.891999999999999</c:v>
                </c:pt>
                <c:pt idx="6517">
                  <c:v>14.84</c:v>
                </c:pt>
                <c:pt idx="6518">
                  <c:v>14.837</c:v>
                </c:pt>
                <c:pt idx="6519">
                  <c:v>14.815</c:v>
                </c:pt>
                <c:pt idx="6520">
                  <c:v>14.807</c:v>
                </c:pt>
                <c:pt idx="6521">
                  <c:v>14.803000000000001</c:v>
                </c:pt>
                <c:pt idx="6522">
                  <c:v>14.750999999999999</c:v>
                </c:pt>
                <c:pt idx="6523">
                  <c:v>14.736000000000001</c:v>
                </c:pt>
                <c:pt idx="6524">
                  <c:v>14.702999999999999</c:v>
                </c:pt>
                <c:pt idx="6525">
                  <c:v>14.686</c:v>
                </c:pt>
                <c:pt idx="6526">
                  <c:v>14.579000000000001</c:v>
                </c:pt>
                <c:pt idx="6527">
                  <c:v>14.47</c:v>
                </c:pt>
                <c:pt idx="6528">
                  <c:v>14.398999999999999</c:v>
                </c:pt>
                <c:pt idx="6529">
                  <c:v>14.391</c:v>
                </c:pt>
                <c:pt idx="6530">
                  <c:v>14.393000000000001</c:v>
                </c:pt>
                <c:pt idx="6531">
                  <c:v>14.394</c:v>
                </c:pt>
                <c:pt idx="6532">
                  <c:v>14.398</c:v>
                </c:pt>
                <c:pt idx="6533">
                  <c:v>14.426</c:v>
                </c:pt>
                <c:pt idx="6534">
                  <c:v>14.582000000000001</c:v>
                </c:pt>
                <c:pt idx="6535">
                  <c:v>14.641999999999999</c:v>
                </c:pt>
                <c:pt idx="6536">
                  <c:v>14.648</c:v>
                </c:pt>
                <c:pt idx="6537">
                  <c:v>14.691000000000001</c:v>
                </c:pt>
                <c:pt idx="6538">
                  <c:v>14.696999999999999</c:v>
                </c:pt>
                <c:pt idx="6539">
                  <c:v>14.741</c:v>
                </c:pt>
                <c:pt idx="6540">
                  <c:v>14.693</c:v>
                </c:pt>
                <c:pt idx="6541">
                  <c:v>14.606999999999999</c:v>
                </c:pt>
                <c:pt idx="6542">
                  <c:v>14.581</c:v>
                </c:pt>
                <c:pt idx="6543">
                  <c:v>14.571999999999999</c:v>
                </c:pt>
                <c:pt idx="6544">
                  <c:v>14.566000000000001</c:v>
                </c:pt>
                <c:pt idx="6545">
                  <c:v>14.56</c:v>
                </c:pt>
                <c:pt idx="6546">
                  <c:v>14.56</c:v>
                </c:pt>
                <c:pt idx="6547">
                  <c:v>14.577</c:v>
                </c:pt>
                <c:pt idx="6548">
                  <c:v>14.628</c:v>
                </c:pt>
                <c:pt idx="6549">
                  <c:v>14.65</c:v>
                </c:pt>
                <c:pt idx="6550">
                  <c:v>14.587</c:v>
                </c:pt>
                <c:pt idx="6551">
                  <c:v>14.571999999999999</c:v>
                </c:pt>
                <c:pt idx="6552">
                  <c:v>14.507999999999999</c:v>
                </c:pt>
                <c:pt idx="6553">
                  <c:v>14.44</c:v>
                </c:pt>
                <c:pt idx="6554">
                  <c:v>14.3</c:v>
                </c:pt>
                <c:pt idx="6555">
                  <c:v>14.28</c:v>
                </c:pt>
                <c:pt idx="6556">
                  <c:v>14.298999999999999</c:v>
                </c:pt>
                <c:pt idx="6557">
                  <c:v>14.358000000000001</c:v>
                </c:pt>
                <c:pt idx="6558">
                  <c:v>14.37</c:v>
                </c:pt>
                <c:pt idx="6559">
                  <c:v>14.374000000000001</c:v>
                </c:pt>
                <c:pt idx="6560">
                  <c:v>14.382999999999999</c:v>
                </c:pt>
                <c:pt idx="6561">
                  <c:v>14.384</c:v>
                </c:pt>
                <c:pt idx="6562">
                  <c:v>14.4</c:v>
                </c:pt>
                <c:pt idx="6563">
                  <c:v>14.403</c:v>
                </c:pt>
                <c:pt idx="6564">
                  <c:v>14.413</c:v>
                </c:pt>
                <c:pt idx="6565">
                  <c:v>14.448</c:v>
                </c:pt>
                <c:pt idx="6566">
                  <c:v>14.61</c:v>
                </c:pt>
                <c:pt idx="6567">
                  <c:v>14.611000000000001</c:v>
                </c:pt>
                <c:pt idx="6568">
                  <c:v>14.611000000000001</c:v>
                </c:pt>
                <c:pt idx="6569">
                  <c:v>14.69</c:v>
                </c:pt>
                <c:pt idx="6570">
                  <c:v>14.708</c:v>
                </c:pt>
                <c:pt idx="6571">
                  <c:v>14.709</c:v>
                </c:pt>
                <c:pt idx="6572">
                  <c:v>14.709</c:v>
                </c:pt>
                <c:pt idx="6573">
                  <c:v>14.711</c:v>
                </c:pt>
                <c:pt idx="6574">
                  <c:v>14.613</c:v>
                </c:pt>
                <c:pt idx="6575">
                  <c:v>14.526999999999999</c:v>
                </c:pt>
                <c:pt idx="6576">
                  <c:v>14.457000000000001</c:v>
                </c:pt>
                <c:pt idx="6577">
                  <c:v>14.398999999999999</c:v>
                </c:pt>
                <c:pt idx="6578">
                  <c:v>14.179</c:v>
                </c:pt>
                <c:pt idx="6579">
                  <c:v>14.115</c:v>
                </c:pt>
                <c:pt idx="6580">
                  <c:v>14.102</c:v>
                </c:pt>
                <c:pt idx="6581">
                  <c:v>14.108000000000001</c:v>
                </c:pt>
                <c:pt idx="6582">
                  <c:v>14.157999999999999</c:v>
                </c:pt>
                <c:pt idx="6583">
                  <c:v>14.178000000000001</c:v>
                </c:pt>
                <c:pt idx="6584">
                  <c:v>14.205</c:v>
                </c:pt>
                <c:pt idx="6585">
                  <c:v>14.211</c:v>
                </c:pt>
                <c:pt idx="6586">
                  <c:v>14.236000000000001</c:v>
                </c:pt>
                <c:pt idx="6587">
                  <c:v>14.227</c:v>
                </c:pt>
                <c:pt idx="6588">
                  <c:v>14.272</c:v>
                </c:pt>
                <c:pt idx="6589">
                  <c:v>14.278</c:v>
                </c:pt>
                <c:pt idx="6590">
                  <c:v>14.356999999999999</c:v>
                </c:pt>
                <c:pt idx="6591">
                  <c:v>14.385999999999999</c:v>
                </c:pt>
                <c:pt idx="6592">
                  <c:v>14.401999999999999</c:v>
                </c:pt>
                <c:pt idx="6593">
                  <c:v>14.41</c:v>
                </c:pt>
                <c:pt idx="6594">
                  <c:v>14.44</c:v>
                </c:pt>
                <c:pt idx="6595">
                  <c:v>14.54</c:v>
                </c:pt>
                <c:pt idx="6596">
                  <c:v>14.592000000000001</c:v>
                </c:pt>
                <c:pt idx="6597">
                  <c:v>14.673999999999999</c:v>
                </c:pt>
                <c:pt idx="6598">
                  <c:v>14.682</c:v>
                </c:pt>
                <c:pt idx="6599">
                  <c:v>14.766</c:v>
                </c:pt>
                <c:pt idx="6600">
                  <c:v>14.746</c:v>
                </c:pt>
                <c:pt idx="6601">
                  <c:v>14.787000000000001</c:v>
                </c:pt>
                <c:pt idx="6602">
                  <c:v>14.785</c:v>
                </c:pt>
                <c:pt idx="6603">
                  <c:v>14.778</c:v>
                </c:pt>
                <c:pt idx="6604">
                  <c:v>14.805</c:v>
                </c:pt>
                <c:pt idx="6605">
                  <c:v>14.805</c:v>
                </c:pt>
                <c:pt idx="6606">
                  <c:v>14.808</c:v>
                </c:pt>
                <c:pt idx="6607">
                  <c:v>14.794</c:v>
                </c:pt>
                <c:pt idx="6608">
                  <c:v>14.744</c:v>
                </c:pt>
                <c:pt idx="6609">
                  <c:v>14.754</c:v>
                </c:pt>
                <c:pt idx="6610">
                  <c:v>14.775</c:v>
                </c:pt>
                <c:pt idx="6611">
                  <c:v>14.8</c:v>
                </c:pt>
                <c:pt idx="6612">
                  <c:v>14.786</c:v>
                </c:pt>
                <c:pt idx="6613">
                  <c:v>14.843</c:v>
                </c:pt>
                <c:pt idx="6614">
                  <c:v>14.833</c:v>
                </c:pt>
                <c:pt idx="6615">
                  <c:v>14.731999999999999</c:v>
                </c:pt>
                <c:pt idx="6616">
                  <c:v>14.715999999999999</c:v>
                </c:pt>
                <c:pt idx="6617">
                  <c:v>14.739000000000001</c:v>
                </c:pt>
                <c:pt idx="6618">
                  <c:v>14.734</c:v>
                </c:pt>
                <c:pt idx="6619">
                  <c:v>14.874000000000001</c:v>
                </c:pt>
                <c:pt idx="6620">
                  <c:v>14.872</c:v>
                </c:pt>
                <c:pt idx="6621">
                  <c:v>14.877000000000001</c:v>
                </c:pt>
                <c:pt idx="6622">
                  <c:v>14.89</c:v>
                </c:pt>
                <c:pt idx="6623">
                  <c:v>14.891</c:v>
                </c:pt>
                <c:pt idx="6624">
                  <c:v>14.94</c:v>
                </c:pt>
                <c:pt idx="6625">
                  <c:v>14.974</c:v>
                </c:pt>
                <c:pt idx="6626">
                  <c:v>14.987</c:v>
                </c:pt>
                <c:pt idx="6627">
                  <c:v>15.005000000000001</c:v>
                </c:pt>
                <c:pt idx="6628">
                  <c:v>14.999000000000001</c:v>
                </c:pt>
                <c:pt idx="6629">
                  <c:v>15.029</c:v>
                </c:pt>
                <c:pt idx="6630">
                  <c:v>15.016</c:v>
                </c:pt>
                <c:pt idx="6631">
                  <c:v>15.010999999999999</c:v>
                </c:pt>
                <c:pt idx="6632">
                  <c:v>14.989000000000001</c:v>
                </c:pt>
                <c:pt idx="6633">
                  <c:v>14.99</c:v>
                </c:pt>
                <c:pt idx="6634">
                  <c:v>14.99</c:v>
                </c:pt>
                <c:pt idx="6635">
                  <c:v>14.989000000000001</c:v>
                </c:pt>
                <c:pt idx="6636">
                  <c:v>14.99</c:v>
                </c:pt>
                <c:pt idx="6637">
                  <c:v>14.98</c:v>
                </c:pt>
                <c:pt idx="6638">
                  <c:v>14.962</c:v>
                </c:pt>
                <c:pt idx="6639">
                  <c:v>14.907</c:v>
                </c:pt>
                <c:pt idx="6640">
                  <c:v>14.871</c:v>
                </c:pt>
                <c:pt idx="6641">
                  <c:v>14.852</c:v>
                </c:pt>
                <c:pt idx="6642">
                  <c:v>14.842000000000001</c:v>
                </c:pt>
                <c:pt idx="6643">
                  <c:v>14.836</c:v>
                </c:pt>
                <c:pt idx="6644">
                  <c:v>14.818</c:v>
                </c:pt>
                <c:pt idx="6645">
                  <c:v>14.798999999999999</c:v>
                </c:pt>
                <c:pt idx="6646">
                  <c:v>14.772</c:v>
                </c:pt>
                <c:pt idx="6647">
                  <c:v>14.727</c:v>
                </c:pt>
                <c:pt idx="6648">
                  <c:v>14.71</c:v>
                </c:pt>
                <c:pt idx="6649">
                  <c:v>14.712999999999999</c:v>
                </c:pt>
                <c:pt idx="6650">
                  <c:v>14.744</c:v>
                </c:pt>
                <c:pt idx="6651">
                  <c:v>14.805</c:v>
                </c:pt>
                <c:pt idx="6652">
                  <c:v>14.869</c:v>
                </c:pt>
                <c:pt idx="6653">
                  <c:v>14.938000000000001</c:v>
                </c:pt>
                <c:pt idx="6654">
                  <c:v>14.958</c:v>
                </c:pt>
                <c:pt idx="6655">
                  <c:v>14.962</c:v>
                </c:pt>
                <c:pt idx="6656">
                  <c:v>14.949</c:v>
                </c:pt>
                <c:pt idx="6657">
                  <c:v>14.933999999999999</c:v>
                </c:pt>
                <c:pt idx="6658">
                  <c:v>14.92</c:v>
                </c:pt>
                <c:pt idx="6659">
                  <c:v>14.917</c:v>
                </c:pt>
                <c:pt idx="6660">
                  <c:v>14.912000000000001</c:v>
                </c:pt>
                <c:pt idx="6661">
                  <c:v>14.882999999999999</c:v>
                </c:pt>
                <c:pt idx="6662">
                  <c:v>14.872999999999999</c:v>
                </c:pt>
                <c:pt idx="6663">
                  <c:v>14.887</c:v>
                </c:pt>
                <c:pt idx="6664">
                  <c:v>14.914999999999999</c:v>
                </c:pt>
                <c:pt idx="6665">
                  <c:v>14.933999999999999</c:v>
                </c:pt>
                <c:pt idx="6666">
                  <c:v>14.943</c:v>
                </c:pt>
                <c:pt idx="6667">
                  <c:v>14.917</c:v>
                </c:pt>
                <c:pt idx="6668">
                  <c:v>14.851000000000001</c:v>
                </c:pt>
                <c:pt idx="6669">
                  <c:v>14.847</c:v>
                </c:pt>
                <c:pt idx="6670">
                  <c:v>14.842000000000001</c:v>
                </c:pt>
                <c:pt idx="6671">
                  <c:v>14.792999999999999</c:v>
                </c:pt>
                <c:pt idx="6672">
                  <c:v>14.647</c:v>
                </c:pt>
                <c:pt idx="6673">
                  <c:v>14.472</c:v>
                </c:pt>
                <c:pt idx="6674">
                  <c:v>14.456</c:v>
                </c:pt>
                <c:pt idx="6675">
                  <c:v>14.458</c:v>
                </c:pt>
                <c:pt idx="6676">
                  <c:v>14.494999999999999</c:v>
                </c:pt>
                <c:pt idx="6677">
                  <c:v>14.596</c:v>
                </c:pt>
                <c:pt idx="6678">
                  <c:v>14.634</c:v>
                </c:pt>
                <c:pt idx="6679">
                  <c:v>14.663</c:v>
                </c:pt>
                <c:pt idx="6680">
                  <c:v>14.82</c:v>
                </c:pt>
                <c:pt idx="6681">
                  <c:v>14.837999999999999</c:v>
                </c:pt>
                <c:pt idx="6682">
                  <c:v>14.961</c:v>
                </c:pt>
                <c:pt idx="6683">
                  <c:v>14.972</c:v>
                </c:pt>
                <c:pt idx="6684">
                  <c:v>14.993</c:v>
                </c:pt>
                <c:pt idx="6685">
                  <c:v>14.996</c:v>
                </c:pt>
                <c:pt idx="6686">
                  <c:v>15.009</c:v>
                </c:pt>
                <c:pt idx="6687">
                  <c:v>15.009</c:v>
                </c:pt>
                <c:pt idx="6688">
                  <c:v>15.054</c:v>
                </c:pt>
                <c:pt idx="6689">
                  <c:v>15.101000000000001</c:v>
                </c:pt>
                <c:pt idx="6690">
                  <c:v>15.103</c:v>
                </c:pt>
                <c:pt idx="6691">
                  <c:v>15.103</c:v>
                </c:pt>
                <c:pt idx="6692">
                  <c:v>14.978</c:v>
                </c:pt>
                <c:pt idx="6693">
                  <c:v>14.88</c:v>
                </c:pt>
                <c:pt idx="6694">
                  <c:v>14.848000000000001</c:v>
                </c:pt>
                <c:pt idx="6695">
                  <c:v>14.81</c:v>
                </c:pt>
                <c:pt idx="6696">
                  <c:v>14.808</c:v>
                </c:pt>
                <c:pt idx="6697">
                  <c:v>14.768000000000001</c:v>
                </c:pt>
                <c:pt idx="6698">
                  <c:v>14.776999999999999</c:v>
                </c:pt>
                <c:pt idx="6699">
                  <c:v>14.787000000000001</c:v>
                </c:pt>
                <c:pt idx="6700">
                  <c:v>14.791</c:v>
                </c:pt>
                <c:pt idx="6701">
                  <c:v>14.79</c:v>
                </c:pt>
                <c:pt idx="6702">
                  <c:v>14.792</c:v>
                </c:pt>
                <c:pt idx="6703">
                  <c:v>14.791</c:v>
                </c:pt>
                <c:pt idx="6704">
                  <c:v>14.824999999999999</c:v>
                </c:pt>
                <c:pt idx="6705">
                  <c:v>14.840999999999999</c:v>
                </c:pt>
                <c:pt idx="6706">
                  <c:v>14.855</c:v>
                </c:pt>
                <c:pt idx="6707">
                  <c:v>14.891999999999999</c:v>
                </c:pt>
                <c:pt idx="6708">
                  <c:v>14.91</c:v>
                </c:pt>
                <c:pt idx="6709">
                  <c:v>14.904999999999999</c:v>
                </c:pt>
                <c:pt idx="6710">
                  <c:v>14.875999999999999</c:v>
                </c:pt>
                <c:pt idx="6711">
                  <c:v>14.855</c:v>
                </c:pt>
                <c:pt idx="6712">
                  <c:v>14.842000000000001</c:v>
                </c:pt>
                <c:pt idx="6713">
                  <c:v>14.839</c:v>
                </c:pt>
                <c:pt idx="6714">
                  <c:v>14.83</c:v>
                </c:pt>
                <c:pt idx="6715">
                  <c:v>14.721</c:v>
                </c:pt>
                <c:pt idx="6716">
                  <c:v>14.664</c:v>
                </c:pt>
                <c:pt idx="6717">
                  <c:v>14.683</c:v>
                </c:pt>
                <c:pt idx="6718">
                  <c:v>14.717000000000001</c:v>
                </c:pt>
                <c:pt idx="6719">
                  <c:v>14.747</c:v>
                </c:pt>
                <c:pt idx="6720">
                  <c:v>14.654</c:v>
                </c:pt>
                <c:pt idx="6721">
                  <c:v>14.464</c:v>
                </c:pt>
                <c:pt idx="6722">
                  <c:v>14.441000000000001</c:v>
                </c:pt>
                <c:pt idx="6723">
                  <c:v>14.422000000000001</c:v>
                </c:pt>
                <c:pt idx="6724">
                  <c:v>14.31</c:v>
                </c:pt>
                <c:pt idx="6725">
                  <c:v>14.113</c:v>
                </c:pt>
                <c:pt idx="6726">
                  <c:v>14.071</c:v>
                </c:pt>
                <c:pt idx="6727">
                  <c:v>14.167</c:v>
                </c:pt>
                <c:pt idx="6728">
                  <c:v>14.255000000000001</c:v>
                </c:pt>
                <c:pt idx="6729">
                  <c:v>14.307</c:v>
                </c:pt>
                <c:pt idx="6730">
                  <c:v>14.327999999999999</c:v>
                </c:pt>
                <c:pt idx="6731">
                  <c:v>14.345000000000001</c:v>
                </c:pt>
                <c:pt idx="6732">
                  <c:v>14.503</c:v>
                </c:pt>
                <c:pt idx="6733">
                  <c:v>14.563000000000001</c:v>
                </c:pt>
                <c:pt idx="6734">
                  <c:v>14.7</c:v>
                </c:pt>
                <c:pt idx="6735">
                  <c:v>14.747</c:v>
                </c:pt>
                <c:pt idx="6736">
                  <c:v>14.781000000000001</c:v>
                </c:pt>
                <c:pt idx="6737">
                  <c:v>14.94</c:v>
                </c:pt>
                <c:pt idx="6738">
                  <c:v>14.978</c:v>
                </c:pt>
                <c:pt idx="6739">
                  <c:v>15.005000000000001</c:v>
                </c:pt>
                <c:pt idx="6740">
                  <c:v>15.009</c:v>
                </c:pt>
                <c:pt idx="6741">
                  <c:v>14.989000000000001</c:v>
                </c:pt>
                <c:pt idx="6742">
                  <c:v>14.957000000000001</c:v>
                </c:pt>
                <c:pt idx="6743">
                  <c:v>14.952999999999999</c:v>
                </c:pt>
                <c:pt idx="6744">
                  <c:v>14.949</c:v>
                </c:pt>
                <c:pt idx="6745">
                  <c:v>14.941000000000001</c:v>
                </c:pt>
                <c:pt idx="6746">
                  <c:v>14.935</c:v>
                </c:pt>
                <c:pt idx="6747">
                  <c:v>14.930999999999999</c:v>
                </c:pt>
                <c:pt idx="6748">
                  <c:v>14.901</c:v>
                </c:pt>
                <c:pt idx="6749">
                  <c:v>14.882</c:v>
                </c:pt>
                <c:pt idx="6750">
                  <c:v>14.786</c:v>
                </c:pt>
                <c:pt idx="6751">
                  <c:v>14.782</c:v>
                </c:pt>
                <c:pt idx="6752">
                  <c:v>14.683</c:v>
                </c:pt>
                <c:pt idx="6753">
                  <c:v>14.641</c:v>
                </c:pt>
                <c:pt idx="6754">
                  <c:v>14.619</c:v>
                </c:pt>
                <c:pt idx="6755">
                  <c:v>14.606</c:v>
                </c:pt>
                <c:pt idx="6756">
                  <c:v>14.638</c:v>
                </c:pt>
                <c:pt idx="6757">
                  <c:v>14.670999999999999</c:v>
                </c:pt>
                <c:pt idx="6758">
                  <c:v>14.647</c:v>
                </c:pt>
                <c:pt idx="6759">
                  <c:v>14.596</c:v>
                </c:pt>
                <c:pt idx="6760">
                  <c:v>14.561</c:v>
                </c:pt>
                <c:pt idx="6761">
                  <c:v>14.522</c:v>
                </c:pt>
                <c:pt idx="6762">
                  <c:v>14.532999999999999</c:v>
                </c:pt>
                <c:pt idx="6763">
                  <c:v>14.558</c:v>
                </c:pt>
                <c:pt idx="6764">
                  <c:v>14.553000000000001</c:v>
                </c:pt>
                <c:pt idx="6765">
                  <c:v>14.553000000000001</c:v>
                </c:pt>
                <c:pt idx="6766">
                  <c:v>14.561</c:v>
                </c:pt>
                <c:pt idx="6767">
                  <c:v>14.609</c:v>
                </c:pt>
                <c:pt idx="6768">
                  <c:v>14.717000000000001</c:v>
                </c:pt>
                <c:pt idx="6769">
                  <c:v>14.699</c:v>
                </c:pt>
                <c:pt idx="6770">
                  <c:v>14.695</c:v>
                </c:pt>
                <c:pt idx="6771">
                  <c:v>14.691000000000001</c:v>
                </c:pt>
                <c:pt idx="6772">
                  <c:v>14.686999999999999</c:v>
                </c:pt>
                <c:pt idx="6773">
                  <c:v>14.672000000000001</c:v>
                </c:pt>
                <c:pt idx="6774">
                  <c:v>14.584</c:v>
                </c:pt>
                <c:pt idx="6775">
                  <c:v>14.576000000000001</c:v>
                </c:pt>
                <c:pt idx="6776">
                  <c:v>14.577</c:v>
                </c:pt>
                <c:pt idx="6777">
                  <c:v>14.565</c:v>
                </c:pt>
                <c:pt idx="6778">
                  <c:v>14.58</c:v>
                </c:pt>
                <c:pt idx="6779">
                  <c:v>14.583</c:v>
                </c:pt>
                <c:pt idx="6780">
                  <c:v>14.612</c:v>
                </c:pt>
                <c:pt idx="6781">
                  <c:v>14.625</c:v>
                </c:pt>
                <c:pt idx="6782">
                  <c:v>14.627000000000001</c:v>
                </c:pt>
                <c:pt idx="6783">
                  <c:v>14.656000000000001</c:v>
                </c:pt>
                <c:pt idx="6784">
                  <c:v>14.646000000000001</c:v>
                </c:pt>
                <c:pt idx="6785">
                  <c:v>14.651999999999999</c:v>
                </c:pt>
                <c:pt idx="6786">
                  <c:v>14.659000000000001</c:v>
                </c:pt>
                <c:pt idx="6787">
                  <c:v>14.673999999999999</c:v>
                </c:pt>
                <c:pt idx="6788">
                  <c:v>14.692</c:v>
                </c:pt>
                <c:pt idx="6789">
                  <c:v>14.76</c:v>
                </c:pt>
                <c:pt idx="6790">
                  <c:v>14.853999999999999</c:v>
                </c:pt>
                <c:pt idx="6791">
                  <c:v>14.866</c:v>
                </c:pt>
                <c:pt idx="6792">
                  <c:v>14.871</c:v>
                </c:pt>
                <c:pt idx="6793">
                  <c:v>14.891999999999999</c:v>
                </c:pt>
                <c:pt idx="6794">
                  <c:v>14.901999999999999</c:v>
                </c:pt>
                <c:pt idx="6795">
                  <c:v>14.881</c:v>
                </c:pt>
                <c:pt idx="6796">
                  <c:v>14.863</c:v>
                </c:pt>
                <c:pt idx="6797">
                  <c:v>14.853999999999999</c:v>
                </c:pt>
                <c:pt idx="6798">
                  <c:v>14.839</c:v>
                </c:pt>
                <c:pt idx="6799">
                  <c:v>14.836</c:v>
                </c:pt>
                <c:pt idx="6800">
                  <c:v>14.840999999999999</c:v>
                </c:pt>
                <c:pt idx="6801">
                  <c:v>14.840999999999999</c:v>
                </c:pt>
                <c:pt idx="6802">
                  <c:v>14.853999999999999</c:v>
                </c:pt>
                <c:pt idx="6803">
                  <c:v>14.877000000000001</c:v>
                </c:pt>
                <c:pt idx="6804">
                  <c:v>14.882999999999999</c:v>
                </c:pt>
                <c:pt idx="6805">
                  <c:v>14.885999999999999</c:v>
                </c:pt>
                <c:pt idx="6806">
                  <c:v>14.896000000000001</c:v>
                </c:pt>
                <c:pt idx="6807">
                  <c:v>14.978999999999999</c:v>
                </c:pt>
                <c:pt idx="6808">
                  <c:v>15.01</c:v>
                </c:pt>
                <c:pt idx="6809">
                  <c:v>15.010999999999999</c:v>
                </c:pt>
                <c:pt idx="6810">
                  <c:v>15.015000000000001</c:v>
                </c:pt>
                <c:pt idx="6811">
                  <c:v>15.002000000000001</c:v>
                </c:pt>
                <c:pt idx="6812">
                  <c:v>14.984</c:v>
                </c:pt>
                <c:pt idx="6813">
                  <c:v>14.962999999999999</c:v>
                </c:pt>
                <c:pt idx="6814">
                  <c:v>14.946</c:v>
                </c:pt>
                <c:pt idx="6815">
                  <c:v>14.944000000000001</c:v>
                </c:pt>
                <c:pt idx="6816">
                  <c:v>14.938000000000001</c:v>
                </c:pt>
                <c:pt idx="6817">
                  <c:v>14.938000000000001</c:v>
                </c:pt>
                <c:pt idx="6818">
                  <c:v>14.938000000000001</c:v>
                </c:pt>
                <c:pt idx="6819">
                  <c:v>14.945</c:v>
                </c:pt>
                <c:pt idx="6820">
                  <c:v>14.946</c:v>
                </c:pt>
                <c:pt idx="6821">
                  <c:v>14.948</c:v>
                </c:pt>
                <c:pt idx="6822">
                  <c:v>14.949</c:v>
                </c:pt>
                <c:pt idx="6823">
                  <c:v>14.951000000000001</c:v>
                </c:pt>
                <c:pt idx="6824">
                  <c:v>14.951000000000001</c:v>
                </c:pt>
                <c:pt idx="6825">
                  <c:v>14.952999999999999</c:v>
                </c:pt>
                <c:pt idx="6826">
                  <c:v>14.949</c:v>
                </c:pt>
                <c:pt idx="6827">
                  <c:v>14.968</c:v>
                </c:pt>
                <c:pt idx="6828">
                  <c:v>14.964</c:v>
                </c:pt>
                <c:pt idx="6829">
                  <c:v>14.991</c:v>
                </c:pt>
                <c:pt idx="6830">
                  <c:v>14.99</c:v>
                </c:pt>
                <c:pt idx="6831">
                  <c:v>14.99</c:v>
                </c:pt>
                <c:pt idx="6832">
                  <c:v>14.930999999999999</c:v>
                </c:pt>
                <c:pt idx="6833">
                  <c:v>14.939</c:v>
                </c:pt>
                <c:pt idx="6834">
                  <c:v>14.923999999999999</c:v>
                </c:pt>
                <c:pt idx="6835">
                  <c:v>14.877000000000001</c:v>
                </c:pt>
                <c:pt idx="6836">
                  <c:v>14.882999999999999</c:v>
                </c:pt>
                <c:pt idx="6837">
                  <c:v>14.885999999999999</c:v>
                </c:pt>
                <c:pt idx="6838">
                  <c:v>14.895</c:v>
                </c:pt>
                <c:pt idx="6839">
                  <c:v>14.952999999999999</c:v>
                </c:pt>
                <c:pt idx="6840">
                  <c:v>15.01</c:v>
                </c:pt>
                <c:pt idx="6841">
                  <c:v>15.031000000000001</c:v>
                </c:pt>
                <c:pt idx="6842">
                  <c:v>15.045999999999999</c:v>
                </c:pt>
                <c:pt idx="6843">
                  <c:v>15.119</c:v>
                </c:pt>
                <c:pt idx="6844">
                  <c:v>15.135999999999999</c:v>
                </c:pt>
                <c:pt idx="6845">
                  <c:v>15.14</c:v>
                </c:pt>
                <c:pt idx="6846">
                  <c:v>15.138</c:v>
                </c:pt>
                <c:pt idx="6847">
                  <c:v>15.112</c:v>
                </c:pt>
                <c:pt idx="6848">
                  <c:v>15.109</c:v>
                </c:pt>
                <c:pt idx="6849">
                  <c:v>15.082000000000001</c:v>
                </c:pt>
                <c:pt idx="6850">
                  <c:v>15.05</c:v>
                </c:pt>
                <c:pt idx="6851">
                  <c:v>15.026</c:v>
                </c:pt>
                <c:pt idx="6852">
                  <c:v>15.013999999999999</c:v>
                </c:pt>
                <c:pt idx="6853">
                  <c:v>15.018000000000001</c:v>
                </c:pt>
                <c:pt idx="6854">
                  <c:v>15.015000000000001</c:v>
                </c:pt>
                <c:pt idx="6855">
                  <c:v>15.042</c:v>
                </c:pt>
                <c:pt idx="6856">
                  <c:v>15.079000000000001</c:v>
                </c:pt>
                <c:pt idx="6857">
                  <c:v>15.092000000000001</c:v>
                </c:pt>
                <c:pt idx="6858">
                  <c:v>15.023</c:v>
                </c:pt>
                <c:pt idx="6859">
                  <c:v>14.959</c:v>
                </c:pt>
                <c:pt idx="6860">
                  <c:v>14.948</c:v>
                </c:pt>
                <c:pt idx="6861">
                  <c:v>14.778</c:v>
                </c:pt>
                <c:pt idx="6862">
                  <c:v>14.736000000000001</c:v>
                </c:pt>
                <c:pt idx="6863">
                  <c:v>14.722</c:v>
                </c:pt>
                <c:pt idx="6864">
                  <c:v>14.711</c:v>
                </c:pt>
                <c:pt idx="6865">
                  <c:v>14.701000000000001</c:v>
                </c:pt>
                <c:pt idx="6866">
                  <c:v>14.698</c:v>
                </c:pt>
                <c:pt idx="6867">
                  <c:v>14.680999999999999</c:v>
                </c:pt>
                <c:pt idx="6868">
                  <c:v>14.677</c:v>
                </c:pt>
                <c:pt idx="6869">
                  <c:v>14.667999999999999</c:v>
                </c:pt>
                <c:pt idx="6870">
                  <c:v>14.56</c:v>
                </c:pt>
                <c:pt idx="6871">
                  <c:v>14.24</c:v>
                </c:pt>
                <c:pt idx="6872">
                  <c:v>14.202</c:v>
                </c:pt>
                <c:pt idx="6873">
                  <c:v>14.163</c:v>
                </c:pt>
                <c:pt idx="6874">
                  <c:v>14.023999999999999</c:v>
                </c:pt>
                <c:pt idx="6875">
                  <c:v>13.701000000000001</c:v>
                </c:pt>
                <c:pt idx="6876">
                  <c:v>13.643000000000001</c:v>
                </c:pt>
                <c:pt idx="6877">
                  <c:v>13.714</c:v>
                </c:pt>
                <c:pt idx="6878">
                  <c:v>14.042</c:v>
                </c:pt>
                <c:pt idx="6879">
                  <c:v>14.170999999999999</c:v>
                </c:pt>
                <c:pt idx="6880">
                  <c:v>14.199</c:v>
                </c:pt>
                <c:pt idx="6881">
                  <c:v>14.32</c:v>
                </c:pt>
                <c:pt idx="6882">
                  <c:v>14.398</c:v>
                </c:pt>
                <c:pt idx="6883">
                  <c:v>14.427</c:v>
                </c:pt>
                <c:pt idx="6884">
                  <c:v>14.476000000000001</c:v>
                </c:pt>
                <c:pt idx="6885">
                  <c:v>14.401999999999999</c:v>
                </c:pt>
                <c:pt idx="6886">
                  <c:v>14.198</c:v>
                </c:pt>
                <c:pt idx="6887">
                  <c:v>14.19</c:v>
                </c:pt>
                <c:pt idx="6888">
                  <c:v>14.18</c:v>
                </c:pt>
                <c:pt idx="6889">
                  <c:v>14.166</c:v>
                </c:pt>
                <c:pt idx="6890">
                  <c:v>13.929</c:v>
                </c:pt>
                <c:pt idx="6891">
                  <c:v>13.792</c:v>
                </c:pt>
                <c:pt idx="6892">
                  <c:v>13.48</c:v>
                </c:pt>
                <c:pt idx="6893">
                  <c:v>13.561</c:v>
                </c:pt>
                <c:pt idx="6894">
                  <c:v>13.605</c:v>
                </c:pt>
                <c:pt idx="6895">
                  <c:v>13.692</c:v>
                </c:pt>
                <c:pt idx="6896">
                  <c:v>13.835000000000001</c:v>
                </c:pt>
                <c:pt idx="6897">
                  <c:v>14.205</c:v>
                </c:pt>
                <c:pt idx="6898">
                  <c:v>14.336</c:v>
                </c:pt>
                <c:pt idx="6899">
                  <c:v>14.368</c:v>
                </c:pt>
                <c:pt idx="6900">
                  <c:v>14.91</c:v>
                </c:pt>
                <c:pt idx="6901">
                  <c:v>14.96</c:v>
                </c:pt>
                <c:pt idx="6902">
                  <c:v>14.97</c:v>
                </c:pt>
                <c:pt idx="6903">
                  <c:v>14.866</c:v>
                </c:pt>
                <c:pt idx="6904">
                  <c:v>14.848000000000001</c:v>
                </c:pt>
                <c:pt idx="6905">
                  <c:v>14.754</c:v>
                </c:pt>
                <c:pt idx="6906">
                  <c:v>14.628</c:v>
                </c:pt>
                <c:pt idx="6907">
                  <c:v>14.526999999999999</c:v>
                </c:pt>
                <c:pt idx="6908">
                  <c:v>14.353</c:v>
                </c:pt>
                <c:pt idx="6909">
                  <c:v>14.346</c:v>
                </c:pt>
                <c:pt idx="6910">
                  <c:v>14.292</c:v>
                </c:pt>
                <c:pt idx="6911">
                  <c:v>14.294</c:v>
                </c:pt>
                <c:pt idx="6912">
                  <c:v>14.227</c:v>
                </c:pt>
                <c:pt idx="6913">
                  <c:v>14.323</c:v>
                </c:pt>
                <c:pt idx="6914">
                  <c:v>14.234</c:v>
                </c:pt>
                <c:pt idx="6915">
                  <c:v>14.212</c:v>
                </c:pt>
                <c:pt idx="6916">
                  <c:v>14.042999999999999</c:v>
                </c:pt>
                <c:pt idx="6917">
                  <c:v>14.057</c:v>
                </c:pt>
                <c:pt idx="6918">
                  <c:v>14.084</c:v>
                </c:pt>
                <c:pt idx="6919">
                  <c:v>14.2</c:v>
                </c:pt>
                <c:pt idx="6920">
                  <c:v>14.218999999999999</c:v>
                </c:pt>
                <c:pt idx="6921">
                  <c:v>14.337</c:v>
                </c:pt>
                <c:pt idx="6922">
                  <c:v>14.39</c:v>
                </c:pt>
                <c:pt idx="6923">
                  <c:v>14.509</c:v>
                </c:pt>
                <c:pt idx="6924">
                  <c:v>14.701000000000001</c:v>
                </c:pt>
                <c:pt idx="6925">
                  <c:v>14.72</c:v>
                </c:pt>
                <c:pt idx="6926">
                  <c:v>14.733000000000001</c:v>
                </c:pt>
                <c:pt idx="6927">
                  <c:v>14.808999999999999</c:v>
                </c:pt>
                <c:pt idx="6928">
                  <c:v>14.827999999999999</c:v>
                </c:pt>
                <c:pt idx="6929">
                  <c:v>14.845000000000001</c:v>
                </c:pt>
                <c:pt idx="6930">
                  <c:v>14.87</c:v>
                </c:pt>
                <c:pt idx="6931">
                  <c:v>14.975</c:v>
                </c:pt>
                <c:pt idx="6932">
                  <c:v>15.010999999999999</c:v>
                </c:pt>
                <c:pt idx="6933">
                  <c:v>14.93</c:v>
                </c:pt>
                <c:pt idx="6934">
                  <c:v>14.834</c:v>
                </c:pt>
                <c:pt idx="6935">
                  <c:v>14.826000000000001</c:v>
                </c:pt>
                <c:pt idx="6936">
                  <c:v>14.816000000000001</c:v>
                </c:pt>
                <c:pt idx="6937">
                  <c:v>14.701000000000001</c:v>
                </c:pt>
                <c:pt idx="6938">
                  <c:v>14.742000000000001</c:v>
                </c:pt>
                <c:pt idx="6939">
                  <c:v>14.766999999999999</c:v>
                </c:pt>
                <c:pt idx="6940">
                  <c:v>14.898</c:v>
                </c:pt>
                <c:pt idx="6941">
                  <c:v>14.898999999999999</c:v>
                </c:pt>
                <c:pt idx="6942">
                  <c:v>14.89</c:v>
                </c:pt>
                <c:pt idx="6943">
                  <c:v>14.772</c:v>
                </c:pt>
                <c:pt idx="6944">
                  <c:v>14.8</c:v>
                </c:pt>
                <c:pt idx="6945">
                  <c:v>14.826000000000001</c:v>
                </c:pt>
                <c:pt idx="6946">
                  <c:v>14.991</c:v>
                </c:pt>
                <c:pt idx="6947">
                  <c:v>14.984</c:v>
                </c:pt>
                <c:pt idx="6948">
                  <c:v>14.981999999999999</c:v>
                </c:pt>
                <c:pt idx="6949">
                  <c:v>14.946999999999999</c:v>
                </c:pt>
                <c:pt idx="6950">
                  <c:v>14.872999999999999</c:v>
                </c:pt>
                <c:pt idx="6951">
                  <c:v>14.816000000000001</c:v>
                </c:pt>
                <c:pt idx="6952">
                  <c:v>14.77</c:v>
                </c:pt>
                <c:pt idx="6953">
                  <c:v>14.738</c:v>
                </c:pt>
                <c:pt idx="6954">
                  <c:v>14.715999999999999</c:v>
                </c:pt>
                <c:pt idx="6955">
                  <c:v>14.706</c:v>
                </c:pt>
                <c:pt idx="6956">
                  <c:v>14.784000000000001</c:v>
                </c:pt>
                <c:pt idx="6957">
                  <c:v>14.848000000000001</c:v>
                </c:pt>
                <c:pt idx="6958">
                  <c:v>14.877000000000001</c:v>
                </c:pt>
                <c:pt idx="6959">
                  <c:v>14.932</c:v>
                </c:pt>
                <c:pt idx="6960">
                  <c:v>14.97</c:v>
                </c:pt>
                <c:pt idx="6961">
                  <c:v>14.989000000000001</c:v>
                </c:pt>
                <c:pt idx="6962">
                  <c:v>15.012</c:v>
                </c:pt>
                <c:pt idx="6963">
                  <c:v>15.019</c:v>
                </c:pt>
                <c:pt idx="6964">
                  <c:v>15.039</c:v>
                </c:pt>
                <c:pt idx="6965">
                  <c:v>15.067</c:v>
                </c:pt>
                <c:pt idx="6966">
                  <c:v>15.045999999999999</c:v>
                </c:pt>
                <c:pt idx="6967">
                  <c:v>15.023</c:v>
                </c:pt>
                <c:pt idx="6968">
                  <c:v>15.022</c:v>
                </c:pt>
                <c:pt idx="6969">
                  <c:v>15.02</c:v>
                </c:pt>
                <c:pt idx="6970">
                  <c:v>15.021000000000001</c:v>
                </c:pt>
                <c:pt idx="6971">
                  <c:v>15.026999999999999</c:v>
                </c:pt>
                <c:pt idx="6972">
                  <c:v>15.045</c:v>
                </c:pt>
                <c:pt idx="6973">
                  <c:v>15.057</c:v>
                </c:pt>
                <c:pt idx="6974">
                  <c:v>15.069000000000001</c:v>
                </c:pt>
                <c:pt idx="6975">
                  <c:v>15.071999999999999</c:v>
                </c:pt>
                <c:pt idx="6976">
                  <c:v>15.08</c:v>
                </c:pt>
                <c:pt idx="6977">
                  <c:v>15.102</c:v>
                </c:pt>
                <c:pt idx="6978">
                  <c:v>15.114000000000001</c:v>
                </c:pt>
                <c:pt idx="6979">
                  <c:v>15.122</c:v>
                </c:pt>
                <c:pt idx="6980">
                  <c:v>15.137</c:v>
                </c:pt>
                <c:pt idx="6981">
                  <c:v>15.151</c:v>
                </c:pt>
                <c:pt idx="6982">
                  <c:v>15.16</c:v>
                </c:pt>
                <c:pt idx="6983">
                  <c:v>15.183999999999999</c:v>
                </c:pt>
                <c:pt idx="6984">
                  <c:v>15.188000000000001</c:v>
                </c:pt>
                <c:pt idx="6985">
                  <c:v>15.170999999999999</c:v>
                </c:pt>
                <c:pt idx="6986">
                  <c:v>15.132</c:v>
                </c:pt>
                <c:pt idx="6987">
                  <c:v>15.135</c:v>
                </c:pt>
                <c:pt idx="6988">
                  <c:v>15.137</c:v>
                </c:pt>
                <c:pt idx="6989">
                  <c:v>15.125</c:v>
                </c:pt>
                <c:pt idx="6990">
                  <c:v>15.124000000000001</c:v>
                </c:pt>
                <c:pt idx="6991">
                  <c:v>15.112</c:v>
                </c:pt>
                <c:pt idx="6992">
                  <c:v>15.113</c:v>
                </c:pt>
                <c:pt idx="6993">
                  <c:v>15.116</c:v>
                </c:pt>
                <c:pt idx="6994">
                  <c:v>15.116</c:v>
                </c:pt>
                <c:pt idx="6995">
                  <c:v>15.117000000000001</c:v>
                </c:pt>
                <c:pt idx="6996">
                  <c:v>15.122</c:v>
                </c:pt>
                <c:pt idx="6997">
                  <c:v>15.124000000000001</c:v>
                </c:pt>
                <c:pt idx="6998">
                  <c:v>15.125</c:v>
                </c:pt>
                <c:pt idx="6999">
                  <c:v>15.131</c:v>
                </c:pt>
                <c:pt idx="7000">
                  <c:v>15.151</c:v>
                </c:pt>
                <c:pt idx="7001">
                  <c:v>15.162000000000001</c:v>
                </c:pt>
                <c:pt idx="7002">
                  <c:v>15.164999999999999</c:v>
                </c:pt>
                <c:pt idx="7003">
                  <c:v>15.18</c:v>
                </c:pt>
                <c:pt idx="7004">
                  <c:v>15.18</c:v>
                </c:pt>
                <c:pt idx="7005">
                  <c:v>15.179</c:v>
                </c:pt>
                <c:pt idx="7006">
                  <c:v>15.178000000000001</c:v>
                </c:pt>
                <c:pt idx="7007">
                  <c:v>15.176</c:v>
                </c:pt>
                <c:pt idx="7008">
                  <c:v>15.151</c:v>
                </c:pt>
                <c:pt idx="7009">
                  <c:v>15.146000000000001</c:v>
                </c:pt>
                <c:pt idx="7010">
                  <c:v>15.138</c:v>
                </c:pt>
                <c:pt idx="7011">
                  <c:v>15.135999999999999</c:v>
                </c:pt>
                <c:pt idx="7012">
                  <c:v>15.132</c:v>
                </c:pt>
                <c:pt idx="7013">
                  <c:v>15.141</c:v>
                </c:pt>
                <c:pt idx="7014">
                  <c:v>15.145</c:v>
                </c:pt>
                <c:pt idx="7015">
                  <c:v>15.143000000000001</c:v>
                </c:pt>
                <c:pt idx="7016">
                  <c:v>15.145</c:v>
                </c:pt>
                <c:pt idx="7017">
                  <c:v>15.145</c:v>
                </c:pt>
                <c:pt idx="7018">
                  <c:v>15.145</c:v>
                </c:pt>
                <c:pt idx="7019">
                  <c:v>15.14</c:v>
                </c:pt>
                <c:pt idx="7020">
                  <c:v>15.118</c:v>
                </c:pt>
                <c:pt idx="7021">
                  <c:v>15.114000000000001</c:v>
                </c:pt>
                <c:pt idx="7022">
                  <c:v>15.106999999999999</c:v>
                </c:pt>
                <c:pt idx="7023">
                  <c:v>15.103</c:v>
                </c:pt>
                <c:pt idx="7024">
                  <c:v>15.099</c:v>
                </c:pt>
                <c:pt idx="7025">
                  <c:v>15.102</c:v>
                </c:pt>
                <c:pt idx="7026">
                  <c:v>15.090999999999999</c:v>
                </c:pt>
                <c:pt idx="7027">
                  <c:v>15.089</c:v>
                </c:pt>
                <c:pt idx="7028">
                  <c:v>15.051</c:v>
                </c:pt>
                <c:pt idx="7029">
                  <c:v>14.920999999999999</c:v>
                </c:pt>
                <c:pt idx="7030">
                  <c:v>14.9</c:v>
                </c:pt>
                <c:pt idx="7031">
                  <c:v>14.885</c:v>
                </c:pt>
                <c:pt idx="7032">
                  <c:v>14.666</c:v>
                </c:pt>
                <c:pt idx="7033">
                  <c:v>14.609</c:v>
                </c:pt>
                <c:pt idx="7034">
                  <c:v>14.646000000000001</c:v>
                </c:pt>
                <c:pt idx="7035">
                  <c:v>14.682</c:v>
                </c:pt>
                <c:pt idx="7036">
                  <c:v>14.709</c:v>
                </c:pt>
                <c:pt idx="7037">
                  <c:v>14.686</c:v>
                </c:pt>
                <c:pt idx="7038">
                  <c:v>14.664</c:v>
                </c:pt>
                <c:pt idx="7039">
                  <c:v>14.643000000000001</c:v>
                </c:pt>
                <c:pt idx="7040">
                  <c:v>14.67</c:v>
                </c:pt>
                <c:pt idx="7041">
                  <c:v>14.781000000000001</c:v>
                </c:pt>
                <c:pt idx="7042">
                  <c:v>14.781000000000001</c:v>
                </c:pt>
                <c:pt idx="7043">
                  <c:v>14.795999999999999</c:v>
                </c:pt>
                <c:pt idx="7044">
                  <c:v>14.824999999999999</c:v>
                </c:pt>
                <c:pt idx="7045">
                  <c:v>14.842000000000001</c:v>
                </c:pt>
                <c:pt idx="7046">
                  <c:v>14.871</c:v>
                </c:pt>
                <c:pt idx="7047">
                  <c:v>14.888999999999999</c:v>
                </c:pt>
                <c:pt idx="7048">
                  <c:v>14.891</c:v>
                </c:pt>
                <c:pt idx="7049">
                  <c:v>14.896000000000001</c:v>
                </c:pt>
                <c:pt idx="7050">
                  <c:v>14.911</c:v>
                </c:pt>
                <c:pt idx="7051">
                  <c:v>14.891</c:v>
                </c:pt>
                <c:pt idx="7052">
                  <c:v>14.757999999999999</c:v>
                </c:pt>
                <c:pt idx="7053">
                  <c:v>14.752000000000001</c:v>
                </c:pt>
                <c:pt idx="7054">
                  <c:v>14.749000000000001</c:v>
                </c:pt>
                <c:pt idx="7055">
                  <c:v>14.734999999999999</c:v>
                </c:pt>
                <c:pt idx="7056">
                  <c:v>14.656000000000001</c:v>
                </c:pt>
                <c:pt idx="7057">
                  <c:v>14.648999999999999</c:v>
                </c:pt>
                <c:pt idx="7058">
                  <c:v>14.731999999999999</c:v>
                </c:pt>
                <c:pt idx="7059">
                  <c:v>14.827</c:v>
                </c:pt>
                <c:pt idx="7060">
                  <c:v>14.946999999999999</c:v>
                </c:pt>
                <c:pt idx="7061">
                  <c:v>14.978999999999999</c:v>
                </c:pt>
                <c:pt idx="7062">
                  <c:v>15.000999999999999</c:v>
                </c:pt>
                <c:pt idx="7063">
                  <c:v>15.01</c:v>
                </c:pt>
                <c:pt idx="7064">
                  <c:v>15.048</c:v>
                </c:pt>
                <c:pt idx="7065">
                  <c:v>15.052</c:v>
                </c:pt>
                <c:pt idx="7066">
                  <c:v>15.07</c:v>
                </c:pt>
                <c:pt idx="7067">
                  <c:v>15.108000000000001</c:v>
                </c:pt>
                <c:pt idx="7068">
                  <c:v>15.11</c:v>
                </c:pt>
                <c:pt idx="7069">
                  <c:v>15.118</c:v>
                </c:pt>
                <c:pt idx="7070">
                  <c:v>15.122</c:v>
                </c:pt>
                <c:pt idx="7071">
                  <c:v>15.127000000000001</c:v>
                </c:pt>
                <c:pt idx="7072">
                  <c:v>15.128</c:v>
                </c:pt>
                <c:pt idx="7073">
                  <c:v>15.134</c:v>
                </c:pt>
                <c:pt idx="7074">
                  <c:v>15.125</c:v>
                </c:pt>
                <c:pt idx="7075">
                  <c:v>15.118</c:v>
                </c:pt>
                <c:pt idx="7076">
                  <c:v>15.114000000000001</c:v>
                </c:pt>
                <c:pt idx="7077">
                  <c:v>15.112</c:v>
                </c:pt>
                <c:pt idx="7078">
                  <c:v>15.112</c:v>
                </c:pt>
                <c:pt idx="7079">
                  <c:v>15.112</c:v>
                </c:pt>
                <c:pt idx="7080">
                  <c:v>15.11</c:v>
                </c:pt>
                <c:pt idx="7081">
                  <c:v>15.108000000000001</c:v>
                </c:pt>
                <c:pt idx="7082">
                  <c:v>15.106999999999999</c:v>
                </c:pt>
                <c:pt idx="7083">
                  <c:v>15.103999999999999</c:v>
                </c:pt>
                <c:pt idx="7084">
                  <c:v>15.090999999999999</c:v>
                </c:pt>
                <c:pt idx="7085">
                  <c:v>15.048999999999999</c:v>
                </c:pt>
                <c:pt idx="7086">
                  <c:v>15.032999999999999</c:v>
                </c:pt>
                <c:pt idx="7087">
                  <c:v>14.983000000000001</c:v>
                </c:pt>
                <c:pt idx="7088">
                  <c:v>14.968</c:v>
                </c:pt>
                <c:pt idx="7089">
                  <c:v>14.983000000000001</c:v>
                </c:pt>
                <c:pt idx="7090">
                  <c:v>15.026</c:v>
                </c:pt>
                <c:pt idx="7091">
                  <c:v>15.042</c:v>
                </c:pt>
                <c:pt idx="7092">
                  <c:v>15.035</c:v>
                </c:pt>
                <c:pt idx="7093">
                  <c:v>15.021000000000001</c:v>
                </c:pt>
                <c:pt idx="7094">
                  <c:v>15.013999999999999</c:v>
                </c:pt>
                <c:pt idx="7095">
                  <c:v>15.007</c:v>
                </c:pt>
                <c:pt idx="7096">
                  <c:v>15.005000000000001</c:v>
                </c:pt>
                <c:pt idx="7097">
                  <c:v>14.997</c:v>
                </c:pt>
                <c:pt idx="7098">
                  <c:v>15.007</c:v>
                </c:pt>
                <c:pt idx="7099">
                  <c:v>15.019</c:v>
                </c:pt>
                <c:pt idx="7100">
                  <c:v>15.028</c:v>
                </c:pt>
                <c:pt idx="7101">
                  <c:v>14.984</c:v>
                </c:pt>
                <c:pt idx="7102">
                  <c:v>14.888</c:v>
                </c:pt>
                <c:pt idx="7103">
                  <c:v>14.885</c:v>
                </c:pt>
                <c:pt idx="7104">
                  <c:v>14.839</c:v>
                </c:pt>
                <c:pt idx="7105">
                  <c:v>14.807</c:v>
                </c:pt>
                <c:pt idx="7106">
                  <c:v>14.805</c:v>
                </c:pt>
                <c:pt idx="7107">
                  <c:v>14.778</c:v>
                </c:pt>
                <c:pt idx="7108">
                  <c:v>14.772</c:v>
                </c:pt>
                <c:pt idx="7109">
                  <c:v>14.769</c:v>
                </c:pt>
                <c:pt idx="7110">
                  <c:v>14.766999999999999</c:v>
                </c:pt>
                <c:pt idx="7111">
                  <c:v>14.763</c:v>
                </c:pt>
                <c:pt idx="7112">
                  <c:v>14.76</c:v>
                </c:pt>
                <c:pt idx="7113">
                  <c:v>14.759</c:v>
                </c:pt>
                <c:pt idx="7114">
                  <c:v>14.805999999999999</c:v>
                </c:pt>
                <c:pt idx="7115">
                  <c:v>14.818</c:v>
                </c:pt>
                <c:pt idx="7116">
                  <c:v>14.85</c:v>
                </c:pt>
                <c:pt idx="7117">
                  <c:v>14.923999999999999</c:v>
                </c:pt>
                <c:pt idx="7118">
                  <c:v>14.957000000000001</c:v>
                </c:pt>
                <c:pt idx="7119">
                  <c:v>14.961</c:v>
                </c:pt>
                <c:pt idx="7120">
                  <c:v>14.973000000000001</c:v>
                </c:pt>
                <c:pt idx="7121">
                  <c:v>14.977</c:v>
                </c:pt>
                <c:pt idx="7122">
                  <c:v>14.98</c:v>
                </c:pt>
                <c:pt idx="7123">
                  <c:v>14.996</c:v>
                </c:pt>
                <c:pt idx="7124">
                  <c:v>14.999000000000001</c:v>
                </c:pt>
                <c:pt idx="7125">
                  <c:v>15.006</c:v>
                </c:pt>
                <c:pt idx="7126">
                  <c:v>15.023999999999999</c:v>
                </c:pt>
                <c:pt idx="7127">
                  <c:v>15.03</c:v>
                </c:pt>
                <c:pt idx="7128">
                  <c:v>15.035</c:v>
                </c:pt>
                <c:pt idx="7129">
                  <c:v>15.055999999999999</c:v>
                </c:pt>
                <c:pt idx="7130">
                  <c:v>15.061</c:v>
                </c:pt>
                <c:pt idx="7131">
                  <c:v>15.065</c:v>
                </c:pt>
                <c:pt idx="7132">
                  <c:v>15.087999999999999</c:v>
                </c:pt>
                <c:pt idx="7133">
                  <c:v>15.121</c:v>
                </c:pt>
                <c:pt idx="7134">
                  <c:v>15.121</c:v>
                </c:pt>
                <c:pt idx="7135">
                  <c:v>15.12</c:v>
                </c:pt>
                <c:pt idx="7136">
                  <c:v>15.12</c:v>
                </c:pt>
                <c:pt idx="7137">
                  <c:v>15.12</c:v>
                </c:pt>
                <c:pt idx="7138">
                  <c:v>15.109</c:v>
                </c:pt>
                <c:pt idx="7139">
                  <c:v>15.089</c:v>
                </c:pt>
                <c:pt idx="7140">
                  <c:v>15.089</c:v>
                </c:pt>
                <c:pt idx="7141">
                  <c:v>15.117000000000001</c:v>
                </c:pt>
                <c:pt idx="7142">
                  <c:v>15.119</c:v>
                </c:pt>
                <c:pt idx="7143">
                  <c:v>15.119</c:v>
                </c:pt>
                <c:pt idx="7144">
                  <c:v>15.119</c:v>
                </c:pt>
                <c:pt idx="7145">
                  <c:v>15.119</c:v>
                </c:pt>
                <c:pt idx="7146">
                  <c:v>15.119</c:v>
                </c:pt>
                <c:pt idx="7147">
                  <c:v>15.097</c:v>
                </c:pt>
                <c:pt idx="7148">
                  <c:v>15.097</c:v>
                </c:pt>
                <c:pt idx="7149">
                  <c:v>15.085000000000001</c:v>
                </c:pt>
                <c:pt idx="7150">
                  <c:v>14.986000000000001</c:v>
                </c:pt>
                <c:pt idx="7151">
                  <c:v>14.973000000000001</c:v>
                </c:pt>
                <c:pt idx="7152">
                  <c:v>14.914</c:v>
                </c:pt>
                <c:pt idx="7153">
                  <c:v>14.851000000000001</c:v>
                </c:pt>
                <c:pt idx="7154">
                  <c:v>14.824</c:v>
                </c:pt>
                <c:pt idx="7155">
                  <c:v>14.813000000000001</c:v>
                </c:pt>
                <c:pt idx="7156">
                  <c:v>14.811</c:v>
                </c:pt>
                <c:pt idx="7157">
                  <c:v>14.776</c:v>
                </c:pt>
                <c:pt idx="7158">
                  <c:v>14.769</c:v>
                </c:pt>
                <c:pt idx="7159">
                  <c:v>14.768000000000001</c:v>
                </c:pt>
                <c:pt idx="7160">
                  <c:v>14.72</c:v>
                </c:pt>
                <c:pt idx="7161">
                  <c:v>14.72</c:v>
                </c:pt>
                <c:pt idx="7162">
                  <c:v>14.718</c:v>
                </c:pt>
                <c:pt idx="7163">
                  <c:v>14.657</c:v>
                </c:pt>
                <c:pt idx="7164">
                  <c:v>14.539</c:v>
                </c:pt>
                <c:pt idx="7165">
                  <c:v>14.516</c:v>
                </c:pt>
                <c:pt idx="7166">
                  <c:v>14.51</c:v>
                </c:pt>
                <c:pt idx="7167">
                  <c:v>14.385</c:v>
                </c:pt>
                <c:pt idx="7168">
                  <c:v>14.37</c:v>
                </c:pt>
                <c:pt idx="7169">
                  <c:v>14.339</c:v>
                </c:pt>
                <c:pt idx="7170">
                  <c:v>14.148</c:v>
                </c:pt>
                <c:pt idx="7171">
                  <c:v>14.105</c:v>
                </c:pt>
                <c:pt idx="7172">
                  <c:v>14.079000000000001</c:v>
                </c:pt>
                <c:pt idx="7173">
                  <c:v>14.031000000000001</c:v>
                </c:pt>
                <c:pt idx="7174">
                  <c:v>13.961</c:v>
                </c:pt>
                <c:pt idx="7175">
                  <c:v>13.88</c:v>
                </c:pt>
                <c:pt idx="7176">
                  <c:v>13.8</c:v>
                </c:pt>
                <c:pt idx="7177">
                  <c:v>13.583</c:v>
                </c:pt>
                <c:pt idx="7178">
                  <c:v>13.446</c:v>
                </c:pt>
                <c:pt idx="7179">
                  <c:v>13.209</c:v>
                </c:pt>
                <c:pt idx="7180">
                  <c:v>12.791</c:v>
                </c:pt>
                <c:pt idx="7181">
                  <c:v>12.462</c:v>
                </c:pt>
                <c:pt idx="7182">
                  <c:v>12.257</c:v>
                </c:pt>
                <c:pt idx="7183">
                  <c:v>12.256</c:v>
                </c:pt>
                <c:pt idx="7184">
                  <c:v>12.065</c:v>
                </c:pt>
                <c:pt idx="7185">
                  <c:v>12.021000000000001</c:v>
                </c:pt>
                <c:pt idx="7186">
                  <c:v>12.031000000000001</c:v>
                </c:pt>
                <c:pt idx="7187">
                  <c:v>11.997</c:v>
                </c:pt>
                <c:pt idx="7188">
                  <c:v>12.019</c:v>
                </c:pt>
                <c:pt idx="7189">
                  <c:v>12.061</c:v>
                </c:pt>
                <c:pt idx="7190">
                  <c:v>12.086</c:v>
                </c:pt>
                <c:pt idx="7191">
                  <c:v>12.611000000000001</c:v>
                </c:pt>
                <c:pt idx="7192">
                  <c:v>12.682</c:v>
                </c:pt>
                <c:pt idx="7193">
                  <c:v>12.743</c:v>
                </c:pt>
                <c:pt idx="7194">
                  <c:v>12.795999999999999</c:v>
                </c:pt>
                <c:pt idx="7195">
                  <c:v>12.855</c:v>
                </c:pt>
                <c:pt idx="7196">
                  <c:v>13.173999999999999</c:v>
                </c:pt>
                <c:pt idx="7197">
                  <c:v>13.215999999999999</c:v>
                </c:pt>
                <c:pt idx="7198">
                  <c:v>13.214</c:v>
                </c:pt>
                <c:pt idx="7199">
                  <c:v>13.195</c:v>
                </c:pt>
                <c:pt idx="7200">
                  <c:v>13.18</c:v>
                </c:pt>
                <c:pt idx="7201">
                  <c:v>12.852</c:v>
                </c:pt>
                <c:pt idx="7202">
                  <c:v>12.446</c:v>
                </c:pt>
                <c:pt idx="7203">
                  <c:v>12.417</c:v>
                </c:pt>
                <c:pt idx="7204">
                  <c:v>12.414</c:v>
                </c:pt>
                <c:pt idx="7205">
                  <c:v>12.308999999999999</c:v>
                </c:pt>
                <c:pt idx="7206">
                  <c:v>12.342000000000001</c:v>
                </c:pt>
                <c:pt idx="7207">
                  <c:v>12.443</c:v>
                </c:pt>
                <c:pt idx="7208">
                  <c:v>12.494</c:v>
                </c:pt>
                <c:pt idx="7209">
                  <c:v>12.481999999999999</c:v>
                </c:pt>
                <c:pt idx="7210">
                  <c:v>12.343</c:v>
                </c:pt>
                <c:pt idx="7211">
                  <c:v>12.334</c:v>
                </c:pt>
                <c:pt idx="7212">
                  <c:v>12.272</c:v>
                </c:pt>
                <c:pt idx="7213">
                  <c:v>12.093999999999999</c:v>
                </c:pt>
                <c:pt idx="7214">
                  <c:v>12.895</c:v>
                </c:pt>
                <c:pt idx="7215">
                  <c:v>13.196999999999999</c:v>
                </c:pt>
                <c:pt idx="7216">
                  <c:v>13.243</c:v>
                </c:pt>
                <c:pt idx="7217">
                  <c:v>13.417</c:v>
                </c:pt>
                <c:pt idx="7218">
                  <c:v>13.571999999999999</c:v>
                </c:pt>
                <c:pt idx="7219">
                  <c:v>13.788</c:v>
                </c:pt>
                <c:pt idx="7220">
                  <c:v>14.026999999999999</c:v>
                </c:pt>
                <c:pt idx="7221">
                  <c:v>14.099</c:v>
                </c:pt>
                <c:pt idx="7222">
                  <c:v>14.141</c:v>
                </c:pt>
                <c:pt idx="7223">
                  <c:v>14.218999999999999</c:v>
                </c:pt>
                <c:pt idx="7224">
                  <c:v>14.252000000000001</c:v>
                </c:pt>
                <c:pt idx="7225">
                  <c:v>14.297000000000001</c:v>
                </c:pt>
                <c:pt idx="7226">
                  <c:v>14.331</c:v>
                </c:pt>
                <c:pt idx="7227">
                  <c:v>14.423</c:v>
                </c:pt>
                <c:pt idx="7228">
                  <c:v>14.42</c:v>
                </c:pt>
                <c:pt idx="7229">
                  <c:v>14.430999999999999</c:v>
                </c:pt>
                <c:pt idx="7230">
                  <c:v>14.429</c:v>
                </c:pt>
                <c:pt idx="7231">
                  <c:v>14.494999999999999</c:v>
                </c:pt>
                <c:pt idx="7232">
                  <c:v>14.497999999999999</c:v>
                </c:pt>
                <c:pt idx="7233">
                  <c:v>14.512</c:v>
                </c:pt>
                <c:pt idx="7234">
                  <c:v>14.734999999999999</c:v>
                </c:pt>
                <c:pt idx="7235">
                  <c:v>14.742000000000001</c:v>
                </c:pt>
                <c:pt idx="7236">
                  <c:v>14.739000000000001</c:v>
                </c:pt>
                <c:pt idx="7237">
                  <c:v>14.734</c:v>
                </c:pt>
                <c:pt idx="7238">
                  <c:v>14.728999999999999</c:v>
                </c:pt>
                <c:pt idx="7239">
                  <c:v>14.731</c:v>
                </c:pt>
                <c:pt idx="7240">
                  <c:v>14.727</c:v>
                </c:pt>
                <c:pt idx="7241">
                  <c:v>14.629</c:v>
                </c:pt>
                <c:pt idx="7242">
                  <c:v>14.632999999999999</c:v>
                </c:pt>
                <c:pt idx="7243">
                  <c:v>14.651</c:v>
                </c:pt>
                <c:pt idx="7244">
                  <c:v>14.657</c:v>
                </c:pt>
                <c:pt idx="7245">
                  <c:v>14.654999999999999</c:v>
                </c:pt>
                <c:pt idx="7246">
                  <c:v>14.654</c:v>
                </c:pt>
                <c:pt idx="7247">
                  <c:v>14.653</c:v>
                </c:pt>
                <c:pt idx="7248">
                  <c:v>14.651</c:v>
                </c:pt>
                <c:pt idx="7249">
                  <c:v>14.65</c:v>
                </c:pt>
                <c:pt idx="7250">
                  <c:v>14.644</c:v>
                </c:pt>
                <c:pt idx="7251">
                  <c:v>14.643000000000001</c:v>
                </c:pt>
                <c:pt idx="7252">
                  <c:v>14.651</c:v>
                </c:pt>
                <c:pt idx="7253">
                  <c:v>14.643000000000001</c:v>
                </c:pt>
                <c:pt idx="7254">
                  <c:v>14.653</c:v>
                </c:pt>
                <c:pt idx="7255">
                  <c:v>14.661</c:v>
                </c:pt>
                <c:pt idx="7256">
                  <c:v>14.67</c:v>
                </c:pt>
                <c:pt idx="7257">
                  <c:v>14.742000000000001</c:v>
                </c:pt>
                <c:pt idx="7258">
                  <c:v>14.744999999999999</c:v>
                </c:pt>
                <c:pt idx="7259">
                  <c:v>14.811999999999999</c:v>
                </c:pt>
                <c:pt idx="7260">
                  <c:v>14.885999999999999</c:v>
                </c:pt>
                <c:pt idx="7261">
                  <c:v>14.912000000000001</c:v>
                </c:pt>
                <c:pt idx="7262">
                  <c:v>14.984999999999999</c:v>
                </c:pt>
                <c:pt idx="7263">
                  <c:v>15.026</c:v>
                </c:pt>
                <c:pt idx="7264">
                  <c:v>15.074</c:v>
                </c:pt>
                <c:pt idx="7265">
                  <c:v>15.115</c:v>
                </c:pt>
                <c:pt idx="7266">
                  <c:v>15.151</c:v>
                </c:pt>
                <c:pt idx="7267">
                  <c:v>15.163</c:v>
                </c:pt>
                <c:pt idx="7268">
                  <c:v>15.162000000000001</c:v>
                </c:pt>
                <c:pt idx="7269">
                  <c:v>15.162000000000001</c:v>
                </c:pt>
                <c:pt idx="7270">
                  <c:v>15.169</c:v>
                </c:pt>
                <c:pt idx="7271">
                  <c:v>15.167</c:v>
                </c:pt>
                <c:pt idx="7272">
                  <c:v>15.170999999999999</c:v>
                </c:pt>
                <c:pt idx="7273">
                  <c:v>15.188000000000001</c:v>
                </c:pt>
                <c:pt idx="7274">
                  <c:v>15.191000000000001</c:v>
                </c:pt>
                <c:pt idx="7275">
                  <c:v>15.188000000000001</c:v>
                </c:pt>
                <c:pt idx="7276">
                  <c:v>15.186999999999999</c:v>
                </c:pt>
                <c:pt idx="7277">
                  <c:v>15.183</c:v>
                </c:pt>
                <c:pt idx="7278">
                  <c:v>15.179</c:v>
                </c:pt>
                <c:pt idx="7279">
                  <c:v>15.173999999999999</c:v>
                </c:pt>
                <c:pt idx="7280">
                  <c:v>15.164</c:v>
                </c:pt>
                <c:pt idx="7281">
                  <c:v>15.164</c:v>
                </c:pt>
                <c:pt idx="7282">
                  <c:v>15.166</c:v>
                </c:pt>
                <c:pt idx="7283">
                  <c:v>15.169</c:v>
                </c:pt>
                <c:pt idx="7284">
                  <c:v>15.166</c:v>
                </c:pt>
                <c:pt idx="7285">
                  <c:v>15.161</c:v>
                </c:pt>
                <c:pt idx="7286">
                  <c:v>15.161</c:v>
                </c:pt>
                <c:pt idx="7287">
                  <c:v>15.16</c:v>
                </c:pt>
                <c:pt idx="7288">
                  <c:v>15.161</c:v>
                </c:pt>
                <c:pt idx="7289">
                  <c:v>15.157999999999999</c:v>
                </c:pt>
                <c:pt idx="7290">
                  <c:v>15.157999999999999</c:v>
                </c:pt>
                <c:pt idx="7291">
                  <c:v>15.156000000000001</c:v>
                </c:pt>
                <c:pt idx="7292">
                  <c:v>15.154999999999999</c:v>
                </c:pt>
                <c:pt idx="7293">
                  <c:v>15.154</c:v>
                </c:pt>
                <c:pt idx="7294">
                  <c:v>15.153</c:v>
                </c:pt>
                <c:pt idx="7295">
                  <c:v>15.164999999999999</c:v>
                </c:pt>
                <c:pt idx="7296">
                  <c:v>15.180999999999999</c:v>
                </c:pt>
                <c:pt idx="7297">
                  <c:v>15.18</c:v>
                </c:pt>
                <c:pt idx="7298">
                  <c:v>15.18</c:v>
                </c:pt>
                <c:pt idx="7299">
                  <c:v>15.182</c:v>
                </c:pt>
                <c:pt idx="7300">
                  <c:v>15.199</c:v>
                </c:pt>
                <c:pt idx="7301">
                  <c:v>15.195</c:v>
                </c:pt>
                <c:pt idx="7302">
                  <c:v>15.195</c:v>
                </c:pt>
                <c:pt idx="7303">
                  <c:v>15.195</c:v>
                </c:pt>
                <c:pt idx="7304">
                  <c:v>15.19</c:v>
                </c:pt>
                <c:pt idx="7305">
                  <c:v>15.188000000000001</c:v>
                </c:pt>
                <c:pt idx="7306">
                  <c:v>15.206</c:v>
                </c:pt>
                <c:pt idx="7307">
                  <c:v>15.207000000000001</c:v>
                </c:pt>
                <c:pt idx="7308">
                  <c:v>15.209</c:v>
                </c:pt>
                <c:pt idx="7309">
                  <c:v>15.206</c:v>
                </c:pt>
                <c:pt idx="7310">
                  <c:v>15.202999999999999</c:v>
                </c:pt>
                <c:pt idx="7311">
                  <c:v>15.204000000000001</c:v>
                </c:pt>
                <c:pt idx="7312">
                  <c:v>15.202</c:v>
                </c:pt>
                <c:pt idx="7313">
                  <c:v>15.208</c:v>
                </c:pt>
                <c:pt idx="7314">
                  <c:v>15.201000000000001</c:v>
                </c:pt>
                <c:pt idx="7315">
                  <c:v>15.202</c:v>
                </c:pt>
                <c:pt idx="7316">
                  <c:v>15.199</c:v>
                </c:pt>
                <c:pt idx="7317">
                  <c:v>15.198</c:v>
                </c:pt>
                <c:pt idx="7318">
                  <c:v>15.179</c:v>
                </c:pt>
                <c:pt idx="7319">
                  <c:v>15.183</c:v>
                </c:pt>
                <c:pt idx="7320">
                  <c:v>15.185</c:v>
                </c:pt>
                <c:pt idx="7321">
                  <c:v>15.176</c:v>
                </c:pt>
                <c:pt idx="7322">
                  <c:v>15.166</c:v>
                </c:pt>
                <c:pt idx="7323">
                  <c:v>15.157999999999999</c:v>
                </c:pt>
                <c:pt idx="7324">
                  <c:v>15.159000000000001</c:v>
                </c:pt>
                <c:pt idx="7325">
                  <c:v>15.161</c:v>
                </c:pt>
                <c:pt idx="7326">
                  <c:v>15.162000000000001</c:v>
                </c:pt>
                <c:pt idx="7327">
                  <c:v>15.16</c:v>
                </c:pt>
                <c:pt idx="7328">
                  <c:v>15.164</c:v>
                </c:pt>
                <c:pt idx="7329">
                  <c:v>15.167</c:v>
                </c:pt>
                <c:pt idx="7330">
                  <c:v>15.172000000000001</c:v>
                </c:pt>
                <c:pt idx="7331">
                  <c:v>15.178000000000001</c:v>
                </c:pt>
                <c:pt idx="7332">
                  <c:v>15.166</c:v>
                </c:pt>
                <c:pt idx="7333">
                  <c:v>15.154</c:v>
                </c:pt>
                <c:pt idx="7334">
                  <c:v>15.151</c:v>
                </c:pt>
                <c:pt idx="7335">
                  <c:v>15.144</c:v>
                </c:pt>
                <c:pt idx="7336">
                  <c:v>15.143000000000001</c:v>
                </c:pt>
                <c:pt idx="7337">
                  <c:v>15.144</c:v>
                </c:pt>
                <c:pt idx="7338">
                  <c:v>15.146000000000001</c:v>
                </c:pt>
                <c:pt idx="7339">
                  <c:v>15.148</c:v>
                </c:pt>
                <c:pt idx="7340">
                  <c:v>15.148999999999999</c:v>
                </c:pt>
                <c:pt idx="7341">
                  <c:v>15.167</c:v>
                </c:pt>
                <c:pt idx="7342">
                  <c:v>15.201000000000001</c:v>
                </c:pt>
                <c:pt idx="7343">
                  <c:v>15.194000000000001</c:v>
                </c:pt>
                <c:pt idx="7344">
                  <c:v>15.186999999999999</c:v>
                </c:pt>
                <c:pt idx="7345">
                  <c:v>15.17</c:v>
                </c:pt>
                <c:pt idx="7346">
                  <c:v>15.125999999999999</c:v>
                </c:pt>
                <c:pt idx="7347">
                  <c:v>15.103999999999999</c:v>
                </c:pt>
                <c:pt idx="7348">
                  <c:v>15.105</c:v>
                </c:pt>
                <c:pt idx="7349">
                  <c:v>15.151999999999999</c:v>
                </c:pt>
                <c:pt idx="7350">
                  <c:v>15.15</c:v>
                </c:pt>
                <c:pt idx="7351">
                  <c:v>15.145</c:v>
                </c:pt>
                <c:pt idx="7352">
                  <c:v>15.145</c:v>
                </c:pt>
                <c:pt idx="7353">
                  <c:v>15.144</c:v>
                </c:pt>
                <c:pt idx="7354">
                  <c:v>15.144</c:v>
                </c:pt>
                <c:pt idx="7355">
                  <c:v>15.145</c:v>
                </c:pt>
                <c:pt idx="7356">
                  <c:v>15.141999999999999</c:v>
                </c:pt>
                <c:pt idx="7357">
                  <c:v>15.143000000000001</c:v>
                </c:pt>
                <c:pt idx="7358">
                  <c:v>15.143000000000001</c:v>
                </c:pt>
                <c:pt idx="7359">
                  <c:v>15.13</c:v>
                </c:pt>
                <c:pt idx="7360">
                  <c:v>15.117000000000001</c:v>
                </c:pt>
                <c:pt idx="7361">
                  <c:v>15.096</c:v>
                </c:pt>
                <c:pt idx="7362">
                  <c:v>15.039</c:v>
                </c:pt>
                <c:pt idx="7363">
                  <c:v>15.007999999999999</c:v>
                </c:pt>
                <c:pt idx="7364">
                  <c:v>14.988</c:v>
                </c:pt>
                <c:pt idx="7365">
                  <c:v>14.928000000000001</c:v>
                </c:pt>
                <c:pt idx="7366">
                  <c:v>14.920999999999999</c:v>
                </c:pt>
                <c:pt idx="7367">
                  <c:v>14.917999999999999</c:v>
                </c:pt>
                <c:pt idx="7368">
                  <c:v>14.917999999999999</c:v>
                </c:pt>
                <c:pt idx="7369">
                  <c:v>14.901</c:v>
                </c:pt>
                <c:pt idx="7370">
                  <c:v>14.9</c:v>
                </c:pt>
                <c:pt idx="7371">
                  <c:v>14.906000000000001</c:v>
                </c:pt>
                <c:pt idx="7372">
                  <c:v>14.907</c:v>
                </c:pt>
                <c:pt idx="7373">
                  <c:v>14.913</c:v>
                </c:pt>
                <c:pt idx="7374">
                  <c:v>14.901</c:v>
                </c:pt>
                <c:pt idx="7375">
                  <c:v>14.872</c:v>
                </c:pt>
                <c:pt idx="7376">
                  <c:v>14.866</c:v>
                </c:pt>
                <c:pt idx="7377">
                  <c:v>14.834</c:v>
                </c:pt>
                <c:pt idx="7378">
                  <c:v>14.827999999999999</c:v>
                </c:pt>
                <c:pt idx="7379">
                  <c:v>14.845000000000001</c:v>
                </c:pt>
                <c:pt idx="7380">
                  <c:v>14.85</c:v>
                </c:pt>
                <c:pt idx="7381">
                  <c:v>14.882999999999999</c:v>
                </c:pt>
                <c:pt idx="7382">
                  <c:v>14.888</c:v>
                </c:pt>
                <c:pt idx="7383">
                  <c:v>14.888999999999999</c:v>
                </c:pt>
                <c:pt idx="7384">
                  <c:v>14.891</c:v>
                </c:pt>
                <c:pt idx="7385">
                  <c:v>14.894</c:v>
                </c:pt>
                <c:pt idx="7386">
                  <c:v>14.904</c:v>
                </c:pt>
                <c:pt idx="7387">
                  <c:v>14.901999999999999</c:v>
                </c:pt>
                <c:pt idx="7388">
                  <c:v>14.904</c:v>
                </c:pt>
                <c:pt idx="7389">
                  <c:v>14.898999999999999</c:v>
                </c:pt>
                <c:pt idx="7390">
                  <c:v>14.906000000000001</c:v>
                </c:pt>
                <c:pt idx="7391">
                  <c:v>14.907</c:v>
                </c:pt>
                <c:pt idx="7392">
                  <c:v>14.911</c:v>
                </c:pt>
                <c:pt idx="7393">
                  <c:v>14.957000000000001</c:v>
                </c:pt>
                <c:pt idx="7394">
                  <c:v>15.122999999999999</c:v>
                </c:pt>
                <c:pt idx="7395">
                  <c:v>15.127000000000001</c:v>
                </c:pt>
                <c:pt idx="7396">
                  <c:v>15.127000000000001</c:v>
                </c:pt>
                <c:pt idx="7397">
                  <c:v>15.125999999999999</c:v>
                </c:pt>
                <c:pt idx="7398">
                  <c:v>15.103</c:v>
                </c:pt>
                <c:pt idx="7399">
                  <c:v>15.087</c:v>
                </c:pt>
                <c:pt idx="7400">
                  <c:v>15.058999999999999</c:v>
                </c:pt>
                <c:pt idx="7401">
                  <c:v>15.044</c:v>
                </c:pt>
                <c:pt idx="7402">
                  <c:v>15.032</c:v>
                </c:pt>
                <c:pt idx="7403">
                  <c:v>15.026</c:v>
                </c:pt>
                <c:pt idx="7404">
                  <c:v>15.007999999999999</c:v>
                </c:pt>
                <c:pt idx="7405">
                  <c:v>14.997</c:v>
                </c:pt>
                <c:pt idx="7406">
                  <c:v>14.994999999999999</c:v>
                </c:pt>
                <c:pt idx="7407">
                  <c:v>14.996</c:v>
                </c:pt>
                <c:pt idx="7408">
                  <c:v>15.007</c:v>
                </c:pt>
                <c:pt idx="7409">
                  <c:v>15.009</c:v>
                </c:pt>
                <c:pt idx="7410">
                  <c:v>15.026999999999999</c:v>
                </c:pt>
                <c:pt idx="7411">
                  <c:v>15.03</c:v>
                </c:pt>
                <c:pt idx="7412">
                  <c:v>15.106999999999999</c:v>
                </c:pt>
                <c:pt idx="7413">
                  <c:v>15.064</c:v>
                </c:pt>
                <c:pt idx="7414">
                  <c:v>15.022</c:v>
                </c:pt>
                <c:pt idx="7415">
                  <c:v>14.946</c:v>
                </c:pt>
                <c:pt idx="7416">
                  <c:v>14.846</c:v>
                </c:pt>
                <c:pt idx="7417">
                  <c:v>14.802</c:v>
                </c:pt>
                <c:pt idx="7418">
                  <c:v>14.782999999999999</c:v>
                </c:pt>
                <c:pt idx="7419">
                  <c:v>14.734999999999999</c:v>
                </c:pt>
                <c:pt idx="7420">
                  <c:v>14.712</c:v>
                </c:pt>
                <c:pt idx="7421">
                  <c:v>14.709</c:v>
                </c:pt>
                <c:pt idx="7422">
                  <c:v>14.715999999999999</c:v>
                </c:pt>
                <c:pt idx="7423">
                  <c:v>14.766</c:v>
                </c:pt>
                <c:pt idx="7424">
                  <c:v>14.837999999999999</c:v>
                </c:pt>
                <c:pt idx="7425">
                  <c:v>14.861000000000001</c:v>
                </c:pt>
                <c:pt idx="7426">
                  <c:v>14.916</c:v>
                </c:pt>
                <c:pt idx="7427">
                  <c:v>14.920999999999999</c:v>
                </c:pt>
                <c:pt idx="7428">
                  <c:v>14.932</c:v>
                </c:pt>
                <c:pt idx="7429">
                  <c:v>14.938000000000001</c:v>
                </c:pt>
                <c:pt idx="7430">
                  <c:v>14.933</c:v>
                </c:pt>
                <c:pt idx="7431">
                  <c:v>14.942</c:v>
                </c:pt>
                <c:pt idx="7432">
                  <c:v>14.942</c:v>
                </c:pt>
                <c:pt idx="7433">
                  <c:v>14.943</c:v>
                </c:pt>
                <c:pt idx="7434">
                  <c:v>14.944000000000001</c:v>
                </c:pt>
                <c:pt idx="7435">
                  <c:v>15.07</c:v>
                </c:pt>
                <c:pt idx="7436">
                  <c:v>15.108000000000001</c:v>
                </c:pt>
                <c:pt idx="7437">
                  <c:v>15.131</c:v>
                </c:pt>
                <c:pt idx="7438">
                  <c:v>15.154999999999999</c:v>
                </c:pt>
                <c:pt idx="7439">
                  <c:v>15.173</c:v>
                </c:pt>
                <c:pt idx="7440">
                  <c:v>15.182</c:v>
                </c:pt>
                <c:pt idx="7441">
                  <c:v>15.199</c:v>
                </c:pt>
                <c:pt idx="7442">
                  <c:v>15.205</c:v>
                </c:pt>
                <c:pt idx="7443">
                  <c:v>15.211</c:v>
                </c:pt>
                <c:pt idx="7444">
                  <c:v>15.212999999999999</c:v>
                </c:pt>
                <c:pt idx="7445">
                  <c:v>15.214</c:v>
                </c:pt>
                <c:pt idx="7446">
                  <c:v>15.214</c:v>
                </c:pt>
                <c:pt idx="7447">
                  <c:v>15.217000000000001</c:v>
                </c:pt>
                <c:pt idx="7448">
                  <c:v>15.217000000000001</c:v>
                </c:pt>
                <c:pt idx="7449">
                  <c:v>15.226000000000001</c:v>
                </c:pt>
                <c:pt idx="7450">
                  <c:v>15.241</c:v>
                </c:pt>
                <c:pt idx="7451">
                  <c:v>15.253</c:v>
                </c:pt>
                <c:pt idx="7452">
                  <c:v>15.27</c:v>
                </c:pt>
                <c:pt idx="7453">
                  <c:v>15.27</c:v>
                </c:pt>
                <c:pt idx="7454">
                  <c:v>15.276999999999999</c:v>
                </c:pt>
                <c:pt idx="7455">
                  <c:v>15.271000000000001</c:v>
                </c:pt>
                <c:pt idx="7456">
                  <c:v>15.27</c:v>
                </c:pt>
                <c:pt idx="7457">
                  <c:v>15.275</c:v>
                </c:pt>
                <c:pt idx="7458">
                  <c:v>15.301</c:v>
                </c:pt>
                <c:pt idx="7459">
                  <c:v>15.317</c:v>
                </c:pt>
                <c:pt idx="7460">
                  <c:v>15.349</c:v>
                </c:pt>
                <c:pt idx="7461">
                  <c:v>15.352</c:v>
                </c:pt>
                <c:pt idx="7462">
                  <c:v>15.343</c:v>
                </c:pt>
                <c:pt idx="7463">
                  <c:v>15.311999999999999</c:v>
                </c:pt>
                <c:pt idx="7464">
                  <c:v>15.292999999999999</c:v>
                </c:pt>
                <c:pt idx="7465">
                  <c:v>15.275</c:v>
                </c:pt>
                <c:pt idx="7466">
                  <c:v>15.268000000000001</c:v>
                </c:pt>
                <c:pt idx="7467">
                  <c:v>15.26</c:v>
                </c:pt>
                <c:pt idx="7468">
                  <c:v>15.337</c:v>
                </c:pt>
                <c:pt idx="7469">
                  <c:v>15.324999999999999</c:v>
                </c:pt>
                <c:pt idx="7470">
                  <c:v>15.321</c:v>
                </c:pt>
                <c:pt idx="7471">
                  <c:v>15.32</c:v>
                </c:pt>
                <c:pt idx="7472">
                  <c:v>15.321</c:v>
                </c:pt>
                <c:pt idx="7473">
                  <c:v>15.342000000000001</c:v>
                </c:pt>
                <c:pt idx="7474">
                  <c:v>15.348000000000001</c:v>
                </c:pt>
                <c:pt idx="7475">
                  <c:v>15.366</c:v>
                </c:pt>
                <c:pt idx="7476">
                  <c:v>15.401</c:v>
                </c:pt>
                <c:pt idx="7477">
                  <c:v>15.403</c:v>
                </c:pt>
                <c:pt idx="7478">
                  <c:v>15.407999999999999</c:v>
                </c:pt>
                <c:pt idx="7479">
                  <c:v>15.409000000000001</c:v>
                </c:pt>
                <c:pt idx="7480">
                  <c:v>15.407</c:v>
                </c:pt>
                <c:pt idx="7481">
                  <c:v>15.401</c:v>
                </c:pt>
                <c:pt idx="7482">
                  <c:v>15.33</c:v>
                </c:pt>
                <c:pt idx="7483">
                  <c:v>15.324</c:v>
                </c:pt>
                <c:pt idx="7484">
                  <c:v>15.315</c:v>
                </c:pt>
                <c:pt idx="7485">
                  <c:v>15.307</c:v>
                </c:pt>
                <c:pt idx="7486">
                  <c:v>15.303000000000001</c:v>
                </c:pt>
                <c:pt idx="7487">
                  <c:v>15.294</c:v>
                </c:pt>
                <c:pt idx="7488">
                  <c:v>15.275</c:v>
                </c:pt>
                <c:pt idx="7489">
                  <c:v>15.252000000000001</c:v>
                </c:pt>
                <c:pt idx="7490">
                  <c:v>15.236000000000001</c:v>
                </c:pt>
                <c:pt idx="7491">
                  <c:v>15.233000000000001</c:v>
                </c:pt>
                <c:pt idx="7492">
                  <c:v>15.215</c:v>
                </c:pt>
                <c:pt idx="7493">
                  <c:v>15.163</c:v>
                </c:pt>
                <c:pt idx="7494">
                  <c:v>15.122</c:v>
                </c:pt>
                <c:pt idx="7495">
                  <c:v>15.032</c:v>
                </c:pt>
                <c:pt idx="7496">
                  <c:v>14.959</c:v>
                </c:pt>
                <c:pt idx="7497">
                  <c:v>14.878</c:v>
                </c:pt>
                <c:pt idx="7498">
                  <c:v>14.861000000000001</c:v>
                </c:pt>
                <c:pt idx="7499">
                  <c:v>14.811</c:v>
                </c:pt>
                <c:pt idx="7500">
                  <c:v>14.773999999999999</c:v>
                </c:pt>
                <c:pt idx="7501">
                  <c:v>14.762</c:v>
                </c:pt>
                <c:pt idx="7502">
                  <c:v>14.755000000000001</c:v>
                </c:pt>
                <c:pt idx="7503">
                  <c:v>14.728999999999999</c:v>
                </c:pt>
                <c:pt idx="7504">
                  <c:v>14.724</c:v>
                </c:pt>
                <c:pt idx="7505">
                  <c:v>14.726000000000001</c:v>
                </c:pt>
                <c:pt idx="7506">
                  <c:v>14.752000000000001</c:v>
                </c:pt>
                <c:pt idx="7507">
                  <c:v>14.815</c:v>
                </c:pt>
                <c:pt idx="7508">
                  <c:v>14.853</c:v>
                </c:pt>
                <c:pt idx="7509">
                  <c:v>14.885</c:v>
                </c:pt>
                <c:pt idx="7510">
                  <c:v>15.010999999999999</c:v>
                </c:pt>
                <c:pt idx="7511">
                  <c:v>15.13</c:v>
                </c:pt>
                <c:pt idx="7512">
                  <c:v>15.167999999999999</c:v>
                </c:pt>
                <c:pt idx="7513">
                  <c:v>15.269</c:v>
                </c:pt>
                <c:pt idx="7514">
                  <c:v>15.31</c:v>
                </c:pt>
                <c:pt idx="7515">
                  <c:v>15.316000000000001</c:v>
                </c:pt>
                <c:pt idx="7516">
                  <c:v>15.314</c:v>
                </c:pt>
                <c:pt idx="7517">
                  <c:v>15.315</c:v>
                </c:pt>
                <c:pt idx="7518">
                  <c:v>15.31</c:v>
                </c:pt>
                <c:pt idx="7519">
                  <c:v>15.311</c:v>
                </c:pt>
                <c:pt idx="7520">
                  <c:v>15.313000000000001</c:v>
                </c:pt>
                <c:pt idx="7521">
                  <c:v>15.317</c:v>
                </c:pt>
                <c:pt idx="7522">
                  <c:v>15.307</c:v>
                </c:pt>
                <c:pt idx="7523">
                  <c:v>15.292</c:v>
                </c:pt>
                <c:pt idx="7524">
                  <c:v>15.282999999999999</c:v>
                </c:pt>
                <c:pt idx="7525">
                  <c:v>15.286</c:v>
                </c:pt>
                <c:pt idx="7526">
                  <c:v>15.28</c:v>
                </c:pt>
                <c:pt idx="7527">
                  <c:v>15.28</c:v>
                </c:pt>
                <c:pt idx="7528">
                  <c:v>15.282999999999999</c:v>
                </c:pt>
                <c:pt idx="7529">
                  <c:v>15.308999999999999</c:v>
                </c:pt>
                <c:pt idx="7530">
                  <c:v>15.363</c:v>
                </c:pt>
                <c:pt idx="7531">
                  <c:v>15.366</c:v>
                </c:pt>
                <c:pt idx="7532">
                  <c:v>15.372</c:v>
                </c:pt>
                <c:pt idx="7533">
                  <c:v>15.372</c:v>
                </c:pt>
                <c:pt idx="7534">
                  <c:v>15.366</c:v>
                </c:pt>
                <c:pt idx="7535">
                  <c:v>15.379</c:v>
                </c:pt>
                <c:pt idx="7536">
                  <c:v>15.378</c:v>
                </c:pt>
                <c:pt idx="7537">
                  <c:v>15.39</c:v>
                </c:pt>
                <c:pt idx="7538">
                  <c:v>15.395</c:v>
                </c:pt>
                <c:pt idx="7539">
                  <c:v>15.393000000000001</c:v>
                </c:pt>
                <c:pt idx="7540">
                  <c:v>15.356</c:v>
                </c:pt>
                <c:pt idx="7541">
                  <c:v>15.34</c:v>
                </c:pt>
                <c:pt idx="7542">
                  <c:v>15.324</c:v>
                </c:pt>
                <c:pt idx="7543">
                  <c:v>15.331</c:v>
                </c:pt>
                <c:pt idx="7544">
                  <c:v>15.329000000000001</c:v>
                </c:pt>
                <c:pt idx="7545">
                  <c:v>15.327</c:v>
                </c:pt>
                <c:pt idx="7546">
                  <c:v>15.321</c:v>
                </c:pt>
                <c:pt idx="7547">
                  <c:v>15.289</c:v>
                </c:pt>
                <c:pt idx="7548">
                  <c:v>15.287000000000001</c:v>
                </c:pt>
                <c:pt idx="7549">
                  <c:v>15.282</c:v>
                </c:pt>
                <c:pt idx="7550">
                  <c:v>15.28</c:v>
                </c:pt>
                <c:pt idx="7551">
                  <c:v>15.273999999999999</c:v>
                </c:pt>
                <c:pt idx="7552">
                  <c:v>15.262</c:v>
                </c:pt>
                <c:pt idx="7553">
                  <c:v>15.260999999999999</c:v>
                </c:pt>
                <c:pt idx="7554">
                  <c:v>15.259</c:v>
                </c:pt>
                <c:pt idx="7555">
                  <c:v>15.260999999999999</c:v>
                </c:pt>
                <c:pt idx="7556">
                  <c:v>15.228999999999999</c:v>
                </c:pt>
                <c:pt idx="7557">
                  <c:v>15.19</c:v>
                </c:pt>
                <c:pt idx="7558">
                  <c:v>15.186</c:v>
                </c:pt>
                <c:pt idx="7559">
                  <c:v>15.166</c:v>
                </c:pt>
                <c:pt idx="7560">
                  <c:v>15.157</c:v>
                </c:pt>
                <c:pt idx="7561">
                  <c:v>15.144</c:v>
                </c:pt>
                <c:pt idx="7562">
                  <c:v>15.125999999999999</c:v>
                </c:pt>
                <c:pt idx="7563">
                  <c:v>15.125</c:v>
                </c:pt>
                <c:pt idx="7564">
                  <c:v>15.125</c:v>
                </c:pt>
                <c:pt idx="7565">
                  <c:v>15.125</c:v>
                </c:pt>
                <c:pt idx="7566">
                  <c:v>15.137</c:v>
                </c:pt>
                <c:pt idx="7567">
                  <c:v>15.145</c:v>
                </c:pt>
                <c:pt idx="7568">
                  <c:v>15.186999999999999</c:v>
                </c:pt>
                <c:pt idx="7569">
                  <c:v>15.188000000000001</c:v>
                </c:pt>
                <c:pt idx="7570">
                  <c:v>15.23</c:v>
                </c:pt>
                <c:pt idx="7571">
                  <c:v>15.239000000000001</c:v>
                </c:pt>
                <c:pt idx="7572">
                  <c:v>15.250999999999999</c:v>
                </c:pt>
                <c:pt idx="7573">
                  <c:v>15.250999999999999</c:v>
                </c:pt>
                <c:pt idx="7574">
                  <c:v>15.250999999999999</c:v>
                </c:pt>
                <c:pt idx="7575">
                  <c:v>15.250999999999999</c:v>
                </c:pt>
                <c:pt idx="7576">
                  <c:v>15.247999999999999</c:v>
                </c:pt>
                <c:pt idx="7577">
                  <c:v>15.253</c:v>
                </c:pt>
                <c:pt idx="7578">
                  <c:v>15.276</c:v>
                </c:pt>
                <c:pt idx="7579">
                  <c:v>15.282999999999999</c:v>
                </c:pt>
                <c:pt idx="7580">
                  <c:v>15.331</c:v>
                </c:pt>
                <c:pt idx="7581">
                  <c:v>15.316000000000001</c:v>
                </c:pt>
                <c:pt idx="7582">
                  <c:v>15.298</c:v>
                </c:pt>
                <c:pt idx="7583">
                  <c:v>15.292</c:v>
                </c:pt>
                <c:pt idx="7584">
                  <c:v>15.292</c:v>
                </c:pt>
                <c:pt idx="7585">
                  <c:v>15.29</c:v>
                </c:pt>
                <c:pt idx="7586">
                  <c:v>15.254</c:v>
                </c:pt>
                <c:pt idx="7587">
                  <c:v>15.244999999999999</c:v>
                </c:pt>
                <c:pt idx="7588">
                  <c:v>15.253</c:v>
                </c:pt>
                <c:pt idx="7589">
                  <c:v>15.25</c:v>
                </c:pt>
                <c:pt idx="7590">
                  <c:v>15.247</c:v>
                </c:pt>
                <c:pt idx="7591">
                  <c:v>15.215999999999999</c:v>
                </c:pt>
                <c:pt idx="7592">
                  <c:v>15.206</c:v>
                </c:pt>
                <c:pt idx="7593">
                  <c:v>15.204000000000001</c:v>
                </c:pt>
                <c:pt idx="7594">
                  <c:v>15.19</c:v>
                </c:pt>
                <c:pt idx="7595">
                  <c:v>15.06</c:v>
                </c:pt>
                <c:pt idx="7596">
                  <c:v>15.018000000000001</c:v>
                </c:pt>
                <c:pt idx="7597">
                  <c:v>14.958</c:v>
                </c:pt>
                <c:pt idx="7598">
                  <c:v>14.824</c:v>
                </c:pt>
                <c:pt idx="7599">
                  <c:v>14.781000000000001</c:v>
                </c:pt>
                <c:pt idx="7600">
                  <c:v>14.76</c:v>
                </c:pt>
                <c:pt idx="7601">
                  <c:v>14.728999999999999</c:v>
                </c:pt>
                <c:pt idx="7602">
                  <c:v>14.724</c:v>
                </c:pt>
                <c:pt idx="7603">
                  <c:v>14.823</c:v>
                </c:pt>
                <c:pt idx="7604">
                  <c:v>15.01</c:v>
                </c:pt>
                <c:pt idx="7605">
                  <c:v>15.026999999999999</c:v>
                </c:pt>
                <c:pt idx="7606">
                  <c:v>15.064</c:v>
                </c:pt>
                <c:pt idx="7607">
                  <c:v>15.085000000000001</c:v>
                </c:pt>
                <c:pt idx="7608">
                  <c:v>15.106</c:v>
                </c:pt>
                <c:pt idx="7609">
                  <c:v>15.145</c:v>
                </c:pt>
                <c:pt idx="7610">
                  <c:v>15.173999999999999</c:v>
                </c:pt>
                <c:pt idx="7611">
                  <c:v>15.209</c:v>
                </c:pt>
                <c:pt idx="7612">
                  <c:v>15.224</c:v>
                </c:pt>
                <c:pt idx="7613">
                  <c:v>15.224</c:v>
                </c:pt>
                <c:pt idx="7614">
                  <c:v>15.231</c:v>
                </c:pt>
                <c:pt idx="7615">
                  <c:v>15.231</c:v>
                </c:pt>
                <c:pt idx="7616">
                  <c:v>15.234999999999999</c:v>
                </c:pt>
                <c:pt idx="7617">
                  <c:v>15.227</c:v>
                </c:pt>
                <c:pt idx="7618">
                  <c:v>15.208</c:v>
                </c:pt>
                <c:pt idx="7619">
                  <c:v>15.2</c:v>
                </c:pt>
                <c:pt idx="7620">
                  <c:v>15.17</c:v>
                </c:pt>
                <c:pt idx="7621">
                  <c:v>15.16</c:v>
                </c:pt>
                <c:pt idx="7622">
                  <c:v>15.157</c:v>
                </c:pt>
                <c:pt idx="7623">
                  <c:v>15.156000000000001</c:v>
                </c:pt>
                <c:pt idx="7624">
                  <c:v>15.137</c:v>
                </c:pt>
                <c:pt idx="7625">
                  <c:v>15.031000000000001</c:v>
                </c:pt>
                <c:pt idx="7626">
                  <c:v>14.972</c:v>
                </c:pt>
                <c:pt idx="7627">
                  <c:v>14.964</c:v>
                </c:pt>
                <c:pt idx="7628">
                  <c:v>14.917999999999999</c:v>
                </c:pt>
                <c:pt idx="7629">
                  <c:v>14.917999999999999</c:v>
                </c:pt>
                <c:pt idx="7630">
                  <c:v>14.926</c:v>
                </c:pt>
                <c:pt idx="7631">
                  <c:v>14.912000000000001</c:v>
                </c:pt>
                <c:pt idx="7632">
                  <c:v>14.912000000000001</c:v>
                </c:pt>
                <c:pt idx="7633">
                  <c:v>14.922000000000001</c:v>
                </c:pt>
                <c:pt idx="7634">
                  <c:v>14.919</c:v>
                </c:pt>
                <c:pt idx="7635">
                  <c:v>14.954000000000001</c:v>
                </c:pt>
                <c:pt idx="7636">
                  <c:v>14.978999999999999</c:v>
                </c:pt>
                <c:pt idx="7637">
                  <c:v>14.978999999999999</c:v>
                </c:pt>
                <c:pt idx="7638">
                  <c:v>14.993</c:v>
                </c:pt>
                <c:pt idx="7639">
                  <c:v>14.994</c:v>
                </c:pt>
                <c:pt idx="7640">
                  <c:v>14.997</c:v>
                </c:pt>
                <c:pt idx="7641">
                  <c:v>15.034000000000001</c:v>
                </c:pt>
                <c:pt idx="7642">
                  <c:v>15.086</c:v>
                </c:pt>
                <c:pt idx="7643">
                  <c:v>15.093999999999999</c:v>
                </c:pt>
                <c:pt idx="7644">
                  <c:v>15.106999999999999</c:v>
                </c:pt>
                <c:pt idx="7645">
                  <c:v>15.135</c:v>
                </c:pt>
                <c:pt idx="7646">
                  <c:v>15.162000000000001</c:v>
                </c:pt>
                <c:pt idx="7647">
                  <c:v>15.154</c:v>
                </c:pt>
                <c:pt idx="7648">
                  <c:v>15.154</c:v>
                </c:pt>
                <c:pt idx="7649">
                  <c:v>15.141</c:v>
                </c:pt>
                <c:pt idx="7650">
                  <c:v>15.143000000000001</c:v>
                </c:pt>
                <c:pt idx="7651">
                  <c:v>15.156000000000001</c:v>
                </c:pt>
                <c:pt idx="7652">
                  <c:v>15.159000000000001</c:v>
                </c:pt>
                <c:pt idx="7653">
                  <c:v>15.164999999999999</c:v>
                </c:pt>
                <c:pt idx="7654">
                  <c:v>15.22</c:v>
                </c:pt>
                <c:pt idx="7655">
                  <c:v>15.238</c:v>
                </c:pt>
                <c:pt idx="7656">
                  <c:v>15.244</c:v>
                </c:pt>
                <c:pt idx="7657">
                  <c:v>15.234999999999999</c:v>
                </c:pt>
                <c:pt idx="7658">
                  <c:v>15.234</c:v>
                </c:pt>
                <c:pt idx="7659">
                  <c:v>15.211</c:v>
                </c:pt>
                <c:pt idx="7660">
                  <c:v>15.180999999999999</c:v>
                </c:pt>
                <c:pt idx="7661">
                  <c:v>15.164999999999999</c:v>
                </c:pt>
                <c:pt idx="7662">
                  <c:v>15.14</c:v>
                </c:pt>
                <c:pt idx="7663">
                  <c:v>15.146000000000001</c:v>
                </c:pt>
                <c:pt idx="7664">
                  <c:v>15.186999999999999</c:v>
                </c:pt>
                <c:pt idx="7665">
                  <c:v>15.19</c:v>
                </c:pt>
                <c:pt idx="7666">
                  <c:v>15.18</c:v>
                </c:pt>
                <c:pt idx="7667">
                  <c:v>15.178000000000001</c:v>
                </c:pt>
                <c:pt idx="7668">
                  <c:v>15.178000000000001</c:v>
                </c:pt>
                <c:pt idx="7669">
                  <c:v>15.182</c:v>
                </c:pt>
                <c:pt idx="7670">
                  <c:v>15.249000000000001</c:v>
                </c:pt>
                <c:pt idx="7671">
                  <c:v>15.278</c:v>
                </c:pt>
                <c:pt idx="7672">
                  <c:v>15.301</c:v>
                </c:pt>
                <c:pt idx="7673">
                  <c:v>15.332000000000001</c:v>
                </c:pt>
                <c:pt idx="7674">
                  <c:v>15.324999999999999</c:v>
                </c:pt>
                <c:pt idx="7675">
                  <c:v>15.323</c:v>
                </c:pt>
                <c:pt idx="7676">
                  <c:v>15.269</c:v>
                </c:pt>
                <c:pt idx="7677">
                  <c:v>15.266999999999999</c:v>
                </c:pt>
                <c:pt idx="7678">
                  <c:v>15.265000000000001</c:v>
                </c:pt>
                <c:pt idx="7679">
                  <c:v>15.254</c:v>
                </c:pt>
                <c:pt idx="7680">
                  <c:v>15.138999999999999</c:v>
                </c:pt>
                <c:pt idx="7681">
                  <c:v>15.115</c:v>
                </c:pt>
                <c:pt idx="7682">
                  <c:v>15.093</c:v>
                </c:pt>
                <c:pt idx="7683">
                  <c:v>15.086</c:v>
                </c:pt>
                <c:pt idx="7684">
                  <c:v>15.044</c:v>
                </c:pt>
                <c:pt idx="7685">
                  <c:v>15.028</c:v>
                </c:pt>
                <c:pt idx="7686">
                  <c:v>15.016999999999999</c:v>
                </c:pt>
                <c:pt idx="7687">
                  <c:v>14.996</c:v>
                </c:pt>
                <c:pt idx="7688">
                  <c:v>14.983000000000001</c:v>
                </c:pt>
                <c:pt idx="7689">
                  <c:v>14.975</c:v>
                </c:pt>
                <c:pt idx="7690">
                  <c:v>14.971</c:v>
                </c:pt>
                <c:pt idx="7691">
                  <c:v>14.968</c:v>
                </c:pt>
                <c:pt idx="7692">
                  <c:v>14.929</c:v>
                </c:pt>
                <c:pt idx="7693">
                  <c:v>14.93</c:v>
                </c:pt>
                <c:pt idx="7694">
                  <c:v>14.95</c:v>
                </c:pt>
                <c:pt idx="7695">
                  <c:v>14.978999999999999</c:v>
                </c:pt>
                <c:pt idx="7696">
                  <c:v>15.016999999999999</c:v>
                </c:pt>
                <c:pt idx="7697">
                  <c:v>15.03</c:v>
                </c:pt>
                <c:pt idx="7698">
                  <c:v>15.029</c:v>
                </c:pt>
                <c:pt idx="7699">
                  <c:v>15.031000000000001</c:v>
                </c:pt>
                <c:pt idx="7700">
                  <c:v>14.984999999999999</c:v>
                </c:pt>
                <c:pt idx="7701">
                  <c:v>14.867000000000001</c:v>
                </c:pt>
                <c:pt idx="7702">
                  <c:v>14.853</c:v>
                </c:pt>
                <c:pt idx="7703">
                  <c:v>14.88</c:v>
                </c:pt>
                <c:pt idx="7704">
                  <c:v>14.888</c:v>
                </c:pt>
                <c:pt idx="7705">
                  <c:v>14.901999999999999</c:v>
                </c:pt>
                <c:pt idx="7706">
                  <c:v>14.97</c:v>
                </c:pt>
                <c:pt idx="7707">
                  <c:v>14.943</c:v>
                </c:pt>
                <c:pt idx="7708">
                  <c:v>14.94</c:v>
                </c:pt>
                <c:pt idx="7709">
                  <c:v>14.904</c:v>
                </c:pt>
                <c:pt idx="7710">
                  <c:v>14.9</c:v>
                </c:pt>
                <c:pt idx="7711">
                  <c:v>14.878</c:v>
                </c:pt>
                <c:pt idx="7712">
                  <c:v>14.872</c:v>
                </c:pt>
                <c:pt idx="7713">
                  <c:v>14.898999999999999</c:v>
                </c:pt>
                <c:pt idx="7714">
                  <c:v>14.914999999999999</c:v>
                </c:pt>
                <c:pt idx="7715">
                  <c:v>14.917</c:v>
                </c:pt>
                <c:pt idx="7716">
                  <c:v>14.920999999999999</c:v>
                </c:pt>
                <c:pt idx="7717">
                  <c:v>15.021000000000001</c:v>
                </c:pt>
                <c:pt idx="7718">
                  <c:v>15.019</c:v>
                </c:pt>
                <c:pt idx="7719">
                  <c:v>14.973000000000001</c:v>
                </c:pt>
                <c:pt idx="7720">
                  <c:v>14.98</c:v>
                </c:pt>
                <c:pt idx="7721">
                  <c:v>14.888999999999999</c:v>
                </c:pt>
                <c:pt idx="7722">
                  <c:v>14.824999999999999</c:v>
                </c:pt>
                <c:pt idx="7723">
                  <c:v>14.773</c:v>
                </c:pt>
                <c:pt idx="7724">
                  <c:v>14.683</c:v>
                </c:pt>
                <c:pt idx="7725">
                  <c:v>14.555</c:v>
                </c:pt>
                <c:pt idx="7726">
                  <c:v>14.553000000000001</c:v>
                </c:pt>
                <c:pt idx="7727">
                  <c:v>14.449</c:v>
                </c:pt>
                <c:pt idx="7728">
                  <c:v>14.516</c:v>
                </c:pt>
                <c:pt idx="7729">
                  <c:v>14.529</c:v>
                </c:pt>
                <c:pt idx="7730">
                  <c:v>14.552</c:v>
                </c:pt>
                <c:pt idx="7731">
                  <c:v>14.558</c:v>
                </c:pt>
                <c:pt idx="7732">
                  <c:v>14.612</c:v>
                </c:pt>
                <c:pt idx="7733">
                  <c:v>14.667999999999999</c:v>
                </c:pt>
                <c:pt idx="7734">
                  <c:v>14.739000000000001</c:v>
                </c:pt>
                <c:pt idx="7735">
                  <c:v>14.76</c:v>
                </c:pt>
                <c:pt idx="7736">
                  <c:v>14.826000000000001</c:v>
                </c:pt>
                <c:pt idx="7737">
                  <c:v>14.832000000000001</c:v>
                </c:pt>
                <c:pt idx="7738">
                  <c:v>14.836</c:v>
                </c:pt>
                <c:pt idx="7739">
                  <c:v>14.866</c:v>
                </c:pt>
                <c:pt idx="7740">
                  <c:v>14.89</c:v>
                </c:pt>
                <c:pt idx="7741">
                  <c:v>14.913</c:v>
                </c:pt>
                <c:pt idx="7742">
                  <c:v>14.946</c:v>
                </c:pt>
                <c:pt idx="7743">
                  <c:v>15.034000000000001</c:v>
                </c:pt>
                <c:pt idx="7744">
                  <c:v>15.021000000000001</c:v>
                </c:pt>
                <c:pt idx="7745">
                  <c:v>15.031000000000001</c:v>
                </c:pt>
                <c:pt idx="7746">
                  <c:v>15.041</c:v>
                </c:pt>
                <c:pt idx="7747">
                  <c:v>15.039</c:v>
                </c:pt>
                <c:pt idx="7748">
                  <c:v>15.115</c:v>
                </c:pt>
                <c:pt idx="7749">
                  <c:v>15.121</c:v>
                </c:pt>
                <c:pt idx="7750">
                  <c:v>15.119</c:v>
                </c:pt>
                <c:pt idx="7751">
                  <c:v>15.12</c:v>
                </c:pt>
                <c:pt idx="7752">
                  <c:v>15.031000000000001</c:v>
                </c:pt>
                <c:pt idx="7753">
                  <c:v>15.039</c:v>
                </c:pt>
                <c:pt idx="7754">
                  <c:v>14.996</c:v>
                </c:pt>
                <c:pt idx="7755">
                  <c:v>14.923999999999999</c:v>
                </c:pt>
                <c:pt idx="7756">
                  <c:v>14.958</c:v>
                </c:pt>
                <c:pt idx="7757">
                  <c:v>14.898999999999999</c:v>
                </c:pt>
                <c:pt idx="7758">
                  <c:v>14.895</c:v>
                </c:pt>
                <c:pt idx="7759">
                  <c:v>14.843</c:v>
                </c:pt>
                <c:pt idx="7760">
                  <c:v>14.803000000000001</c:v>
                </c:pt>
                <c:pt idx="7761">
                  <c:v>14.795</c:v>
                </c:pt>
                <c:pt idx="7762">
                  <c:v>14.742000000000001</c:v>
                </c:pt>
                <c:pt idx="7763">
                  <c:v>14.743</c:v>
                </c:pt>
                <c:pt idx="7764">
                  <c:v>14.726000000000001</c:v>
                </c:pt>
                <c:pt idx="7765">
                  <c:v>14.744</c:v>
                </c:pt>
                <c:pt idx="7766">
                  <c:v>14.731999999999999</c:v>
                </c:pt>
                <c:pt idx="7767">
                  <c:v>14.734</c:v>
                </c:pt>
                <c:pt idx="7768">
                  <c:v>14.695</c:v>
                </c:pt>
                <c:pt idx="7769">
                  <c:v>14.691000000000001</c:v>
                </c:pt>
                <c:pt idx="7770">
                  <c:v>14.724</c:v>
                </c:pt>
                <c:pt idx="7771">
                  <c:v>14.875999999999999</c:v>
                </c:pt>
                <c:pt idx="7772">
                  <c:v>14.897</c:v>
                </c:pt>
                <c:pt idx="7773">
                  <c:v>14.901</c:v>
                </c:pt>
                <c:pt idx="7774">
                  <c:v>14.895</c:v>
                </c:pt>
                <c:pt idx="7775">
                  <c:v>14.702</c:v>
                </c:pt>
                <c:pt idx="7776">
                  <c:v>14.539</c:v>
                </c:pt>
                <c:pt idx="7777">
                  <c:v>14.53</c:v>
                </c:pt>
                <c:pt idx="7778">
                  <c:v>14.544</c:v>
                </c:pt>
                <c:pt idx="7779">
                  <c:v>14.545999999999999</c:v>
                </c:pt>
                <c:pt idx="7780">
                  <c:v>14.584</c:v>
                </c:pt>
                <c:pt idx="7781">
                  <c:v>14.734999999999999</c:v>
                </c:pt>
                <c:pt idx="7782">
                  <c:v>14.744</c:v>
                </c:pt>
                <c:pt idx="7783">
                  <c:v>14.759</c:v>
                </c:pt>
                <c:pt idx="7784">
                  <c:v>14.875</c:v>
                </c:pt>
                <c:pt idx="7785">
                  <c:v>14.9</c:v>
                </c:pt>
                <c:pt idx="7786">
                  <c:v>14.913</c:v>
                </c:pt>
                <c:pt idx="7787">
                  <c:v>14.968</c:v>
                </c:pt>
                <c:pt idx="7788">
                  <c:v>14.972</c:v>
                </c:pt>
                <c:pt idx="7789">
                  <c:v>14.986000000000001</c:v>
                </c:pt>
                <c:pt idx="7790">
                  <c:v>14.994999999999999</c:v>
                </c:pt>
                <c:pt idx="7791">
                  <c:v>15.037000000000001</c:v>
                </c:pt>
                <c:pt idx="7792">
                  <c:v>15.042999999999999</c:v>
                </c:pt>
                <c:pt idx="7793">
                  <c:v>15.048999999999999</c:v>
                </c:pt>
                <c:pt idx="7794">
                  <c:v>15.048999999999999</c:v>
                </c:pt>
                <c:pt idx="7795">
                  <c:v>15.048999999999999</c:v>
                </c:pt>
                <c:pt idx="7796">
                  <c:v>15.048</c:v>
                </c:pt>
                <c:pt idx="7797">
                  <c:v>15.048</c:v>
                </c:pt>
                <c:pt idx="7798">
                  <c:v>15.044</c:v>
                </c:pt>
                <c:pt idx="7799">
                  <c:v>15.044</c:v>
                </c:pt>
                <c:pt idx="7800">
                  <c:v>15.038</c:v>
                </c:pt>
                <c:pt idx="7801">
                  <c:v>15.036</c:v>
                </c:pt>
                <c:pt idx="7802">
                  <c:v>15.021000000000001</c:v>
                </c:pt>
                <c:pt idx="7803">
                  <c:v>15.007999999999999</c:v>
                </c:pt>
                <c:pt idx="7804">
                  <c:v>14.993</c:v>
                </c:pt>
                <c:pt idx="7805">
                  <c:v>15.022</c:v>
                </c:pt>
                <c:pt idx="7806">
                  <c:v>15.007</c:v>
                </c:pt>
                <c:pt idx="7807">
                  <c:v>14.983000000000001</c:v>
                </c:pt>
                <c:pt idx="7808">
                  <c:v>14.98</c:v>
                </c:pt>
                <c:pt idx="7809">
                  <c:v>14.978</c:v>
                </c:pt>
                <c:pt idx="7810">
                  <c:v>14.97</c:v>
                </c:pt>
                <c:pt idx="7811">
                  <c:v>15.007999999999999</c:v>
                </c:pt>
                <c:pt idx="7812">
                  <c:v>15.102</c:v>
                </c:pt>
                <c:pt idx="7813">
                  <c:v>15.112</c:v>
                </c:pt>
                <c:pt idx="7814">
                  <c:v>15.116</c:v>
                </c:pt>
                <c:pt idx="7815">
                  <c:v>15.13</c:v>
                </c:pt>
                <c:pt idx="7816">
                  <c:v>15.138</c:v>
                </c:pt>
                <c:pt idx="7817">
                  <c:v>15.105</c:v>
                </c:pt>
                <c:pt idx="7818">
                  <c:v>15.036</c:v>
                </c:pt>
                <c:pt idx="7819">
                  <c:v>15.036</c:v>
                </c:pt>
                <c:pt idx="7820">
                  <c:v>15.036</c:v>
                </c:pt>
                <c:pt idx="7821">
                  <c:v>15.04</c:v>
                </c:pt>
                <c:pt idx="7822">
                  <c:v>15.042999999999999</c:v>
                </c:pt>
                <c:pt idx="7823">
                  <c:v>15.045</c:v>
                </c:pt>
                <c:pt idx="7824">
                  <c:v>15.05</c:v>
                </c:pt>
                <c:pt idx="7825">
                  <c:v>15.051</c:v>
                </c:pt>
                <c:pt idx="7826">
                  <c:v>15.05</c:v>
                </c:pt>
                <c:pt idx="7827">
                  <c:v>15.052</c:v>
                </c:pt>
                <c:pt idx="7828">
                  <c:v>15.057</c:v>
                </c:pt>
                <c:pt idx="7829">
                  <c:v>15.06</c:v>
                </c:pt>
                <c:pt idx="7830">
                  <c:v>15.057</c:v>
                </c:pt>
                <c:pt idx="7831">
                  <c:v>15.065</c:v>
                </c:pt>
                <c:pt idx="7832">
                  <c:v>15.067</c:v>
                </c:pt>
                <c:pt idx="7833">
                  <c:v>15.065</c:v>
                </c:pt>
                <c:pt idx="7834">
                  <c:v>15.045999999999999</c:v>
                </c:pt>
                <c:pt idx="7835">
                  <c:v>15.061</c:v>
                </c:pt>
                <c:pt idx="7836">
                  <c:v>15.025</c:v>
                </c:pt>
                <c:pt idx="7837">
                  <c:v>15.007999999999999</c:v>
                </c:pt>
                <c:pt idx="7838">
                  <c:v>14.988</c:v>
                </c:pt>
                <c:pt idx="7839">
                  <c:v>14.975</c:v>
                </c:pt>
                <c:pt idx="7840">
                  <c:v>14.941000000000001</c:v>
                </c:pt>
                <c:pt idx="7841">
                  <c:v>14.901999999999999</c:v>
                </c:pt>
                <c:pt idx="7842">
                  <c:v>14.903</c:v>
                </c:pt>
                <c:pt idx="7843">
                  <c:v>14.891</c:v>
                </c:pt>
                <c:pt idx="7844">
                  <c:v>14.887</c:v>
                </c:pt>
                <c:pt idx="7845">
                  <c:v>14.878</c:v>
                </c:pt>
                <c:pt idx="7846">
                  <c:v>14.881</c:v>
                </c:pt>
                <c:pt idx="7847">
                  <c:v>14.894</c:v>
                </c:pt>
                <c:pt idx="7848">
                  <c:v>14.917</c:v>
                </c:pt>
                <c:pt idx="7849">
                  <c:v>14.933</c:v>
                </c:pt>
                <c:pt idx="7850">
                  <c:v>14.994</c:v>
                </c:pt>
                <c:pt idx="7851">
                  <c:v>15.026</c:v>
                </c:pt>
                <c:pt idx="7852">
                  <c:v>15.076000000000001</c:v>
                </c:pt>
                <c:pt idx="7853">
                  <c:v>15.087999999999999</c:v>
                </c:pt>
                <c:pt idx="7854">
                  <c:v>15.089</c:v>
                </c:pt>
                <c:pt idx="7855">
                  <c:v>15.063000000000001</c:v>
                </c:pt>
                <c:pt idx="7856">
                  <c:v>15.051</c:v>
                </c:pt>
                <c:pt idx="7857">
                  <c:v>15.031000000000001</c:v>
                </c:pt>
                <c:pt idx="7858">
                  <c:v>15.023999999999999</c:v>
                </c:pt>
                <c:pt idx="7859">
                  <c:v>15.010999999999999</c:v>
                </c:pt>
                <c:pt idx="7860">
                  <c:v>15.003</c:v>
                </c:pt>
                <c:pt idx="7861">
                  <c:v>14.99</c:v>
                </c:pt>
                <c:pt idx="7862">
                  <c:v>14.981</c:v>
                </c:pt>
                <c:pt idx="7863">
                  <c:v>14.956</c:v>
                </c:pt>
                <c:pt idx="7864">
                  <c:v>14.968</c:v>
                </c:pt>
                <c:pt idx="7865">
                  <c:v>14.96</c:v>
                </c:pt>
                <c:pt idx="7866">
                  <c:v>14.943</c:v>
                </c:pt>
                <c:pt idx="7867">
                  <c:v>14.935</c:v>
                </c:pt>
                <c:pt idx="7868">
                  <c:v>14.933999999999999</c:v>
                </c:pt>
                <c:pt idx="7869">
                  <c:v>14.958</c:v>
                </c:pt>
                <c:pt idx="7870">
                  <c:v>14.981999999999999</c:v>
                </c:pt>
                <c:pt idx="7871">
                  <c:v>14.997999999999999</c:v>
                </c:pt>
                <c:pt idx="7872">
                  <c:v>15.02</c:v>
                </c:pt>
                <c:pt idx="7873">
                  <c:v>15.023</c:v>
                </c:pt>
                <c:pt idx="7874">
                  <c:v>15.013</c:v>
                </c:pt>
                <c:pt idx="7875">
                  <c:v>14.978</c:v>
                </c:pt>
                <c:pt idx="7876">
                  <c:v>14.943</c:v>
                </c:pt>
                <c:pt idx="7877">
                  <c:v>14.868</c:v>
                </c:pt>
                <c:pt idx="7878">
                  <c:v>14.866</c:v>
                </c:pt>
                <c:pt idx="7879">
                  <c:v>14.864000000000001</c:v>
                </c:pt>
                <c:pt idx="7880">
                  <c:v>14.862</c:v>
                </c:pt>
                <c:pt idx="7881">
                  <c:v>14.823</c:v>
                </c:pt>
                <c:pt idx="7882">
                  <c:v>14.859</c:v>
                </c:pt>
                <c:pt idx="7883">
                  <c:v>14.975</c:v>
                </c:pt>
                <c:pt idx="7884">
                  <c:v>14.984</c:v>
                </c:pt>
                <c:pt idx="7885">
                  <c:v>14.986000000000001</c:v>
                </c:pt>
                <c:pt idx="7886">
                  <c:v>14.984999999999999</c:v>
                </c:pt>
                <c:pt idx="7887">
                  <c:v>14.968999999999999</c:v>
                </c:pt>
                <c:pt idx="7888">
                  <c:v>14.955</c:v>
                </c:pt>
                <c:pt idx="7889">
                  <c:v>14.930999999999999</c:v>
                </c:pt>
                <c:pt idx="7890">
                  <c:v>14.901</c:v>
                </c:pt>
                <c:pt idx="7891">
                  <c:v>14.891</c:v>
                </c:pt>
                <c:pt idx="7892">
                  <c:v>14.887</c:v>
                </c:pt>
                <c:pt idx="7893">
                  <c:v>14.875999999999999</c:v>
                </c:pt>
                <c:pt idx="7894">
                  <c:v>14.821999999999999</c:v>
                </c:pt>
                <c:pt idx="7895">
                  <c:v>14.795999999999999</c:v>
                </c:pt>
                <c:pt idx="7896">
                  <c:v>14.747999999999999</c:v>
                </c:pt>
                <c:pt idx="7897">
                  <c:v>14.731999999999999</c:v>
                </c:pt>
                <c:pt idx="7898">
                  <c:v>14.731</c:v>
                </c:pt>
                <c:pt idx="7899">
                  <c:v>14.731</c:v>
                </c:pt>
                <c:pt idx="7900">
                  <c:v>14.73</c:v>
                </c:pt>
                <c:pt idx="7901">
                  <c:v>14.728999999999999</c:v>
                </c:pt>
                <c:pt idx="7902">
                  <c:v>14.768000000000001</c:v>
                </c:pt>
                <c:pt idx="7903">
                  <c:v>14.795</c:v>
                </c:pt>
                <c:pt idx="7904">
                  <c:v>14.85</c:v>
                </c:pt>
                <c:pt idx="7905">
                  <c:v>14.792</c:v>
                </c:pt>
                <c:pt idx="7906">
                  <c:v>14.784000000000001</c:v>
                </c:pt>
                <c:pt idx="7907">
                  <c:v>14.752000000000001</c:v>
                </c:pt>
                <c:pt idx="7908">
                  <c:v>14.944000000000001</c:v>
                </c:pt>
                <c:pt idx="7909">
                  <c:v>15.003</c:v>
                </c:pt>
                <c:pt idx="7910">
                  <c:v>15.010999999999999</c:v>
                </c:pt>
                <c:pt idx="7911">
                  <c:v>15.01</c:v>
                </c:pt>
                <c:pt idx="7912">
                  <c:v>15.009</c:v>
                </c:pt>
                <c:pt idx="7913">
                  <c:v>15.009</c:v>
                </c:pt>
                <c:pt idx="7914">
                  <c:v>15.007</c:v>
                </c:pt>
                <c:pt idx="7915">
                  <c:v>14.968999999999999</c:v>
                </c:pt>
                <c:pt idx="7916">
                  <c:v>14.951000000000001</c:v>
                </c:pt>
                <c:pt idx="7917">
                  <c:v>14.904999999999999</c:v>
                </c:pt>
                <c:pt idx="7918">
                  <c:v>14.878</c:v>
                </c:pt>
                <c:pt idx="7919">
                  <c:v>14.872999999999999</c:v>
                </c:pt>
                <c:pt idx="7920">
                  <c:v>14.87</c:v>
                </c:pt>
                <c:pt idx="7921">
                  <c:v>14.859</c:v>
                </c:pt>
                <c:pt idx="7922">
                  <c:v>14.85</c:v>
                </c:pt>
                <c:pt idx="7923">
                  <c:v>14.813000000000001</c:v>
                </c:pt>
                <c:pt idx="7924">
                  <c:v>14.772</c:v>
                </c:pt>
                <c:pt idx="7925">
                  <c:v>14.757</c:v>
                </c:pt>
                <c:pt idx="7926">
                  <c:v>14.768000000000001</c:v>
                </c:pt>
                <c:pt idx="7927">
                  <c:v>14.791</c:v>
                </c:pt>
                <c:pt idx="7928">
                  <c:v>14.813000000000001</c:v>
                </c:pt>
                <c:pt idx="7929">
                  <c:v>14.816000000000001</c:v>
                </c:pt>
                <c:pt idx="7930">
                  <c:v>14.835000000000001</c:v>
                </c:pt>
                <c:pt idx="7931">
                  <c:v>14.835000000000001</c:v>
                </c:pt>
                <c:pt idx="7932">
                  <c:v>14.835000000000001</c:v>
                </c:pt>
                <c:pt idx="7933">
                  <c:v>14.839</c:v>
                </c:pt>
                <c:pt idx="7934">
                  <c:v>14.848000000000001</c:v>
                </c:pt>
                <c:pt idx="7935">
                  <c:v>14.879</c:v>
                </c:pt>
                <c:pt idx="7936">
                  <c:v>14.901999999999999</c:v>
                </c:pt>
                <c:pt idx="7937">
                  <c:v>14.981999999999999</c:v>
                </c:pt>
                <c:pt idx="7938">
                  <c:v>14.981999999999999</c:v>
                </c:pt>
                <c:pt idx="7939">
                  <c:v>14.911</c:v>
                </c:pt>
                <c:pt idx="7940">
                  <c:v>14.88</c:v>
                </c:pt>
                <c:pt idx="7941">
                  <c:v>14.821</c:v>
                </c:pt>
                <c:pt idx="7942">
                  <c:v>14.811</c:v>
                </c:pt>
                <c:pt idx="7943">
                  <c:v>14.545</c:v>
                </c:pt>
                <c:pt idx="7944">
                  <c:v>14.449</c:v>
                </c:pt>
                <c:pt idx="7945">
                  <c:v>14.433999999999999</c:v>
                </c:pt>
                <c:pt idx="7946">
                  <c:v>14.465999999999999</c:v>
                </c:pt>
                <c:pt idx="7947">
                  <c:v>14.473000000000001</c:v>
                </c:pt>
                <c:pt idx="7948">
                  <c:v>14.491</c:v>
                </c:pt>
                <c:pt idx="7949">
                  <c:v>14.525</c:v>
                </c:pt>
                <c:pt idx="7950">
                  <c:v>14.598000000000001</c:v>
                </c:pt>
                <c:pt idx="7951">
                  <c:v>14.551</c:v>
                </c:pt>
                <c:pt idx="7952">
                  <c:v>14.326000000000001</c:v>
                </c:pt>
                <c:pt idx="7953">
                  <c:v>14.161</c:v>
                </c:pt>
                <c:pt idx="7954">
                  <c:v>14</c:v>
                </c:pt>
                <c:pt idx="7955">
                  <c:v>13.986000000000001</c:v>
                </c:pt>
                <c:pt idx="7956">
                  <c:v>14.002000000000001</c:v>
                </c:pt>
                <c:pt idx="7957">
                  <c:v>14.041</c:v>
                </c:pt>
                <c:pt idx="7958">
                  <c:v>14.106</c:v>
                </c:pt>
                <c:pt idx="7959">
                  <c:v>14.51</c:v>
                </c:pt>
                <c:pt idx="7960">
                  <c:v>14.772</c:v>
                </c:pt>
                <c:pt idx="7961">
                  <c:v>14.778</c:v>
                </c:pt>
                <c:pt idx="7962">
                  <c:v>14.787000000000001</c:v>
                </c:pt>
                <c:pt idx="7963">
                  <c:v>14.79</c:v>
                </c:pt>
                <c:pt idx="7964">
                  <c:v>14.821999999999999</c:v>
                </c:pt>
                <c:pt idx="7965">
                  <c:v>14.766</c:v>
                </c:pt>
                <c:pt idx="7966">
                  <c:v>14.763</c:v>
                </c:pt>
                <c:pt idx="7967">
                  <c:v>14.653</c:v>
                </c:pt>
                <c:pt idx="7968">
                  <c:v>14.552</c:v>
                </c:pt>
                <c:pt idx="7969">
                  <c:v>14.459</c:v>
                </c:pt>
                <c:pt idx="7970">
                  <c:v>14.36</c:v>
                </c:pt>
                <c:pt idx="7971">
                  <c:v>14.289</c:v>
                </c:pt>
                <c:pt idx="7972">
                  <c:v>14.157</c:v>
                </c:pt>
                <c:pt idx="7973">
                  <c:v>14.097</c:v>
                </c:pt>
                <c:pt idx="7974">
                  <c:v>13.992000000000001</c:v>
                </c:pt>
                <c:pt idx="7975">
                  <c:v>13.968</c:v>
                </c:pt>
                <c:pt idx="7976">
                  <c:v>13.955</c:v>
                </c:pt>
                <c:pt idx="7977">
                  <c:v>13.925000000000001</c:v>
                </c:pt>
                <c:pt idx="7978">
                  <c:v>13.829000000000001</c:v>
                </c:pt>
                <c:pt idx="7979">
                  <c:v>13.782999999999999</c:v>
                </c:pt>
                <c:pt idx="7980">
                  <c:v>13.683</c:v>
                </c:pt>
                <c:pt idx="7981">
                  <c:v>13.541</c:v>
                </c:pt>
                <c:pt idx="7982">
                  <c:v>13.537000000000001</c:v>
                </c:pt>
                <c:pt idx="7983">
                  <c:v>13.526</c:v>
                </c:pt>
                <c:pt idx="7984">
                  <c:v>13.058999999999999</c:v>
                </c:pt>
                <c:pt idx="7985">
                  <c:v>12.863</c:v>
                </c:pt>
                <c:pt idx="7986">
                  <c:v>12.616</c:v>
                </c:pt>
                <c:pt idx="7987">
                  <c:v>12.282999999999999</c:v>
                </c:pt>
                <c:pt idx="7988">
                  <c:v>12.188000000000001</c:v>
                </c:pt>
                <c:pt idx="7989">
                  <c:v>12.153</c:v>
                </c:pt>
                <c:pt idx="7990">
                  <c:v>12.077</c:v>
                </c:pt>
                <c:pt idx="7991">
                  <c:v>11.699</c:v>
                </c:pt>
                <c:pt idx="7992">
                  <c:v>11.273</c:v>
                </c:pt>
                <c:pt idx="7993">
                  <c:v>11.131</c:v>
                </c:pt>
                <c:pt idx="7994">
                  <c:v>10.971</c:v>
                </c:pt>
                <c:pt idx="7995">
                  <c:v>10.975</c:v>
                </c:pt>
                <c:pt idx="7996">
                  <c:v>11.381</c:v>
                </c:pt>
                <c:pt idx="7997">
                  <c:v>11.39</c:v>
                </c:pt>
                <c:pt idx="7998">
                  <c:v>11.659000000000001</c:v>
                </c:pt>
                <c:pt idx="7999">
                  <c:v>12.706</c:v>
                </c:pt>
                <c:pt idx="8000">
                  <c:v>12.852</c:v>
                </c:pt>
                <c:pt idx="8001">
                  <c:v>13.839</c:v>
                </c:pt>
                <c:pt idx="8002">
                  <c:v>14.156000000000001</c:v>
                </c:pt>
                <c:pt idx="8003">
                  <c:v>14.532</c:v>
                </c:pt>
                <c:pt idx="8004">
                  <c:v>14.728</c:v>
                </c:pt>
                <c:pt idx="8005">
                  <c:v>14.775</c:v>
                </c:pt>
                <c:pt idx="8006">
                  <c:v>14.868</c:v>
                </c:pt>
                <c:pt idx="8007">
                  <c:v>14.895</c:v>
                </c:pt>
                <c:pt idx="8008">
                  <c:v>14.904999999999999</c:v>
                </c:pt>
                <c:pt idx="8009">
                  <c:v>14.912000000000001</c:v>
                </c:pt>
                <c:pt idx="8010">
                  <c:v>14.919</c:v>
                </c:pt>
                <c:pt idx="8011">
                  <c:v>14.93</c:v>
                </c:pt>
                <c:pt idx="8012">
                  <c:v>14.955</c:v>
                </c:pt>
                <c:pt idx="8013">
                  <c:v>14.971</c:v>
                </c:pt>
                <c:pt idx="8014">
                  <c:v>14.965</c:v>
                </c:pt>
                <c:pt idx="8015">
                  <c:v>14.964</c:v>
                </c:pt>
                <c:pt idx="8016">
                  <c:v>14.957000000000001</c:v>
                </c:pt>
                <c:pt idx="8017">
                  <c:v>14.914</c:v>
                </c:pt>
                <c:pt idx="8018">
                  <c:v>14.88</c:v>
                </c:pt>
                <c:pt idx="8019">
                  <c:v>14.842000000000001</c:v>
                </c:pt>
                <c:pt idx="8020">
                  <c:v>14.776</c:v>
                </c:pt>
                <c:pt idx="8021">
                  <c:v>14.768000000000001</c:v>
                </c:pt>
                <c:pt idx="8022">
                  <c:v>14.765000000000001</c:v>
                </c:pt>
                <c:pt idx="8023">
                  <c:v>14.757999999999999</c:v>
                </c:pt>
                <c:pt idx="8024">
                  <c:v>14.688000000000001</c:v>
                </c:pt>
                <c:pt idx="8025">
                  <c:v>14.669</c:v>
                </c:pt>
                <c:pt idx="8026">
                  <c:v>14.699</c:v>
                </c:pt>
                <c:pt idx="8027">
                  <c:v>14.779</c:v>
                </c:pt>
                <c:pt idx="8028">
                  <c:v>14.792</c:v>
                </c:pt>
                <c:pt idx="8029">
                  <c:v>14.824</c:v>
                </c:pt>
                <c:pt idx="8030">
                  <c:v>14.913</c:v>
                </c:pt>
                <c:pt idx="8031">
                  <c:v>14.920999999999999</c:v>
                </c:pt>
                <c:pt idx="8032">
                  <c:v>14.868</c:v>
                </c:pt>
                <c:pt idx="8033">
                  <c:v>14.801</c:v>
                </c:pt>
                <c:pt idx="8034">
                  <c:v>14.666</c:v>
                </c:pt>
                <c:pt idx="8035">
                  <c:v>14.518000000000001</c:v>
                </c:pt>
                <c:pt idx="8036">
                  <c:v>14.516</c:v>
                </c:pt>
                <c:pt idx="8037">
                  <c:v>14.513999999999999</c:v>
                </c:pt>
                <c:pt idx="8038">
                  <c:v>14.509</c:v>
                </c:pt>
                <c:pt idx="8039">
                  <c:v>14.525</c:v>
                </c:pt>
                <c:pt idx="8040">
                  <c:v>14.571</c:v>
                </c:pt>
                <c:pt idx="8041">
                  <c:v>14.613</c:v>
                </c:pt>
                <c:pt idx="8042">
                  <c:v>14.678000000000001</c:v>
                </c:pt>
                <c:pt idx="8043">
                  <c:v>14.694000000000001</c:v>
                </c:pt>
                <c:pt idx="8044">
                  <c:v>14.728</c:v>
                </c:pt>
                <c:pt idx="8045">
                  <c:v>14.734</c:v>
                </c:pt>
                <c:pt idx="8046">
                  <c:v>14.741</c:v>
                </c:pt>
                <c:pt idx="8047">
                  <c:v>14.744999999999999</c:v>
                </c:pt>
                <c:pt idx="8048">
                  <c:v>14.754</c:v>
                </c:pt>
                <c:pt idx="8049">
                  <c:v>14.77</c:v>
                </c:pt>
                <c:pt idx="8050">
                  <c:v>14.747999999999999</c:v>
                </c:pt>
                <c:pt idx="8051">
                  <c:v>14.702999999999999</c:v>
                </c:pt>
                <c:pt idx="8052">
                  <c:v>14.702</c:v>
                </c:pt>
                <c:pt idx="8053">
                  <c:v>14.7</c:v>
                </c:pt>
                <c:pt idx="8054">
                  <c:v>14.484999999999999</c:v>
                </c:pt>
                <c:pt idx="8055">
                  <c:v>14.427</c:v>
                </c:pt>
                <c:pt idx="8056">
                  <c:v>14.377000000000001</c:v>
                </c:pt>
                <c:pt idx="8057">
                  <c:v>14.356</c:v>
                </c:pt>
                <c:pt idx="8058">
                  <c:v>14.359</c:v>
                </c:pt>
                <c:pt idx="8059">
                  <c:v>14.381</c:v>
                </c:pt>
                <c:pt idx="8060">
                  <c:v>14.492000000000001</c:v>
                </c:pt>
                <c:pt idx="8061">
                  <c:v>14.349</c:v>
                </c:pt>
                <c:pt idx="8062">
                  <c:v>14.101000000000001</c:v>
                </c:pt>
                <c:pt idx="8063">
                  <c:v>14.05</c:v>
                </c:pt>
                <c:pt idx="8064">
                  <c:v>13.955</c:v>
                </c:pt>
                <c:pt idx="8065">
                  <c:v>13.801</c:v>
                </c:pt>
                <c:pt idx="8066">
                  <c:v>13.771000000000001</c:v>
                </c:pt>
                <c:pt idx="8067">
                  <c:v>13.855</c:v>
                </c:pt>
                <c:pt idx="8068">
                  <c:v>13.867000000000001</c:v>
                </c:pt>
                <c:pt idx="8069">
                  <c:v>14.016999999999999</c:v>
                </c:pt>
                <c:pt idx="8070">
                  <c:v>13.99</c:v>
                </c:pt>
                <c:pt idx="8071">
                  <c:v>13.842000000000001</c:v>
                </c:pt>
                <c:pt idx="8072">
                  <c:v>13.711</c:v>
                </c:pt>
                <c:pt idx="8073">
                  <c:v>13.645</c:v>
                </c:pt>
                <c:pt idx="8074">
                  <c:v>13.678000000000001</c:v>
                </c:pt>
                <c:pt idx="8075">
                  <c:v>13.712999999999999</c:v>
                </c:pt>
                <c:pt idx="8076">
                  <c:v>13.739000000000001</c:v>
                </c:pt>
                <c:pt idx="8077">
                  <c:v>13.782999999999999</c:v>
                </c:pt>
                <c:pt idx="8078">
                  <c:v>13.798</c:v>
                </c:pt>
                <c:pt idx="8079">
                  <c:v>13.803000000000001</c:v>
                </c:pt>
                <c:pt idx="8080">
                  <c:v>13.813000000000001</c:v>
                </c:pt>
                <c:pt idx="8081">
                  <c:v>13.833</c:v>
                </c:pt>
                <c:pt idx="8082">
                  <c:v>13.852</c:v>
                </c:pt>
                <c:pt idx="8083">
                  <c:v>13.898</c:v>
                </c:pt>
                <c:pt idx="8084">
                  <c:v>13.901</c:v>
                </c:pt>
                <c:pt idx="8085">
                  <c:v>13.903</c:v>
                </c:pt>
                <c:pt idx="8086">
                  <c:v>13.91</c:v>
                </c:pt>
                <c:pt idx="8087">
                  <c:v>13.922000000000001</c:v>
                </c:pt>
                <c:pt idx="8088">
                  <c:v>14.11</c:v>
                </c:pt>
                <c:pt idx="8089">
                  <c:v>14.243</c:v>
                </c:pt>
                <c:pt idx="8090">
                  <c:v>14.422000000000001</c:v>
                </c:pt>
                <c:pt idx="8091">
                  <c:v>14.689</c:v>
                </c:pt>
                <c:pt idx="8092">
                  <c:v>14.738</c:v>
                </c:pt>
                <c:pt idx="8093">
                  <c:v>14.74</c:v>
                </c:pt>
                <c:pt idx="8094">
                  <c:v>14.736000000000001</c:v>
                </c:pt>
                <c:pt idx="8095">
                  <c:v>14.702</c:v>
                </c:pt>
                <c:pt idx="8096">
                  <c:v>14.68</c:v>
                </c:pt>
                <c:pt idx="8097">
                  <c:v>14.647</c:v>
                </c:pt>
                <c:pt idx="8098">
                  <c:v>14.643000000000001</c:v>
                </c:pt>
                <c:pt idx="8099">
                  <c:v>14.634</c:v>
                </c:pt>
                <c:pt idx="8100">
                  <c:v>14.622999999999999</c:v>
                </c:pt>
                <c:pt idx="8101">
                  <c:v>14.566000000000001</c:v>
                </c:pt>
                <c:pt idx="8102">
                  <c:v>14.548999999999999</c:v>
                </c:pt>
                <c:pt idx="8103">
                  <c:v>14.547000000000001</c:v>
                </c:pt>
                <c:pt idx="8104">
                  <c:v>14.545</c:v>
                </c:pt>
                <c:pt idx="8105">
                  <c:v>14.547000000000001</c:v>
                </c:pt>
                <c:pt idx="8106">
                  <c:v>14.644</c:v>
                </c:pt>
                <c:pt idx="8107">
                  <c:v>14.744999999999999</c:v>
                </c:pt>
                <c:pt idx="8108">
                  <c:v>14.747999999999999</c:v>
                </c:pt>
                <c:pt idx="8109">
                  <c:v>14.749000000000001</c:v>
                </c:pt>
                <c:pt idx="8110">
                  <c:v>14.731</c:v>
                </c:pt>
                <c:pt idx="8111">
                  <c:v>14.742000000000001</c:v>
                </c:pt>
                <c:pt idx="8112">
                  <c:v>14.743</c:v>
                </c:pt>
                <c:pt idx="8113">
                  <c:v>14.746</c:v>
                </c:pt>
                <c:pt idx="8114">
                  <c:v>14.664999999999999</c:v>
                </c:pt>
                <c:pt idx="8115">
                  <c:v>14.742000000000001</c:v>
                </c:pt>
                <c:pt idx="8116">
                  <c:v>14.663</c:v>
                </c:pt>
                <c:pt idx="8117">
                  <c:v>14.661</c:v>
                </c:pt>
                <c:pt idx="8118">
                  <c:v>14.629</c:v>
                </c:pt>
                <c:pt idx="8119">
                  <c:v>14.613</c:v>
                </c:pt>
                <c:pt idx="8120">
                  <c:v>14.56</c:v>
                </c:pt>
                <c:pt idx="8121">
                  <c:v>14.611000000000001</c:v>
                </c:pt>
                <c:pt idx="8122">
                  <c:v>14.634</c:v>
                </c:pt>
                <c:pt idx="8123">
                  <c:v>14.634</c:v>
                </c:pt>
                <c:pt idx="8124">
                  <c:v>14.676</c:v>
                </c:pt>
                <c:pt idx="8125">
                  <c:v>14.614000000000001</c:v>
                </c:pt>
                <c:pt idx="8126">
                  <c:v>14.585000000000001</c:v>
                </c:pt>
                <c:pt idx="8127">
                  <c:v>14.62</c:v>
                </c:pt>
                <c:pt idx="8128">
                  <c:v>14.616</c:v>
                </c:pt>
                <c:pt idx="8129">
                  <c:v>14.535</c:v>
                </c:pt>
                <c:pt idx="8130">
                  <c:v>14.531000000000001</c:v>
                </c:pt>
                <c:pt idx="8131">
                  <c:v>14.497999999999999</c:v>
                </c:pt>
                <c:pt idx="8132">
                  <c:v>14.475</c:v>
                </c:pt>
                <c:pt idx="8133">
                  <c:v>14.504</c:v>
                </c:pt>
                <c:pt idx="8134">
                  <c:v>14.509</c:v>
                </c:pt>
                <c:pt idx="8135">
                  <c:v>14.561</c:v>
                </c:pt>
                <c:pt idx="8136">
                  <c:v>14.593</c:v>
                </c:pt>
                <c:pt idx="8137">
                  <c:v>14.657999999999999</c:v>
                </c:pt>
                <c:pt idx="8138">
                  <c:v>14.651999999999999</c:v>
                </c:pt>
                <c:pt idx="8139">
                  <c:v>14.427</c:v>
                </c:pt>
                <c:pt idx="8140">
                  <c:v>14.308</c:v>
                </c:pt>
                <c:pt idx="8141">
                  <c:v>14.288</c:v>
                </c:pt>
                <c:pt idx="8142">
                  <c:v>14.284000000000001</c:v>
                </c:pt>
                <c:pt idx="8143">
                  <c:v>14.295999999999999</c:v>
                </c:pt>
                <c:pt idx="8144">
                  <c:v>14.433</c:v>
                </c:pt>
                <c:pt idx="8145">
                  <c:v>14.454000000000001</c:v>
                </c:pt>
                <c:pt idx="8146">
                  <c:v>14.481</c:v>
                </c:pt>
                <c:pt idx="8147">
                  <c:v>14.417999999999999</c:v>
                </c:pt>
                <c:pt idx="8148">
                  <c:v>14.43</c:v>
                </c:pt>
                <c:pt idx="8149">
                  <c:v>14.375</c:v>
                </c:pt>
                <c:pt idx="8150">
                  <c:v>14.307</c:v>
                </c:pt>
                <c:pt idx="8151">
                  <c:v>14.135999999999999</c:v>
                </c:pt>
                <c:pt idx="8152">
                  <c:v>14.057</c:v>
                </c:pt>
                <c:pt idx="8153">
                  <c:v>13.823</c:v>
                </c:pt>
                <c:pt idx="8154">
                  <c:v>13.734999999999999</c:v>
                </c:pt>
                <c:pt idx="8155">
                  <c:v>13.753</c:v>
                </c:pt>
                <c:pt idx="8156">
                  <c:v>13.847</c:v>
                </c:pt>
                <c:pt idx="8157">
                  <c:v>13.942</c:v>
                </c:pt>
                <c:pt idx="8158">
                  <c:v>13.946</c:v>
                </c:pt>
                <c:pt idx="8159">
                  <c:v>13.954000000000001</c:v>
                </c:pt>
                <c:pt idx="8160">
                  <c:v>13.78</c:v>
                </c:pt>
                <c:pt idx="8161">
                  <c:v>13.484999999999999</c:v>
                </c:pt>
                <c:pt idx="8162">
                  <c:v>13.372</c:v>
                </c:pt>
                <c:pt idx="8163">
                  <c:v>13.311</c:v>
                </c:pt>
                <c:pt idx="8164">
                  <c:v>13.022</c:v>
                </c:pt>
                <c:pt idx="8165">
                  <c:v>12.769</c:v>
                </c:pt>
                <c:pt idx="8166">
                  <c:v>12.74</c:v>
                </c:pt>
                <c:pt idx="8167">
                  <c:v>12.708</c:v>
                </c:pt>
                <c:pt idx="8168">
                  <c:v>12.731</c:v>
                </c:pt>
                <c:pt idx="8169">
                  <c:v>12.776</c:v>
                </c:pt>
                <c:pt idx="8170">
                  <c:v>12.784000000000001</c:v>
                </c:pt>
                <c:pt idx="8171">
                  <c:v>12.798999999999999</c:v>
                </c:pt>
                <c:pt idx="8172">
                  <c:v>12.52</c:v>
                </c:pt>
                <c:pt idx="8173">
                  <c:v>12.47</c:v>
                </c:pt>
                <c:pt idx="8174">
                  <c:v>12.234</c:v>
                </c:pt>
                <c:pt idx="8175">
                  <c:v>12.423999999999999</c:v>
                </c:pt>
                <c:pt idx="8176">
                  <c:v>12.545999999999999</c:v>
                </c:pt>
                <c:pt idx="8177">
                  <c:v>12.72</c:v>
                </c:pt>
                <c:pt idx="8178">
                  <c:v>13.42</c:v>
                </c:pt>
                <c:pt idx="8179">
                  <c:v>13.611000000000001</c:v>
                </c:pt>
                <c:pt idx="8180">
                  <c:v>13.81</c:v>
                </c:pt>
                <c:pt idx="8181">
                  <c:v>13.725</c:v>
                </c:pt>
                <c:pt idx="8182">
                  <c:v>13.893000000000001</c:v>
                </c:pt>
                <c:pt idx="8183">
                  <c:v>13.965</c:v>
                </c:pt>
                <c:pt idx="8184">
                  <c:v>14.122999999999999</c:v>
                </c:pt>
                <c:pt idx="8185">
                  <c:v>14.087</c:v>
                </c:pt>
                <c:pt idx="8186">
                  <c:v>14.19</c:v>
                </c:pt>
                <c:pt idx="8187">
                  <c:v>14.077999999999999</c:v>
                </c:pt>
                <c:pt idx="8188">
                  <c:v>14.12</c:v>
                </c:pt>
                <c:pt idx="8189">
                  <c:v>14.067</c:v>
                </c:pt>
                <c:pt idx="8190">
                  <c:v>14.141</c:v>
                </c:pt>
                <c:pt idx="8191">
                  <c:v>14.012</c:v>
                </c:pt>
                <c:pt idx="8192">
                  <c:v>13.917999999999999</c:v>
                </c:pt>
                <c:pt idx="8193">
                  <c:v>13.852</c:v>
                </c:pt>
                <c:pt idx="8194">
                  <c:v>13.871</c:v>
                </c:pt>
                <c:pt idx="8195">
                  <c:v>13.76</c:v>
                </c:pt>
                <c:pt idx="8196">
                  <c:v>13.602</c:v>
                </c:pt>
                <c:pt idx="8197">
                  <c:v>13.393000000000001</c:v>
                </c:pt>
                <c:pt idx="8198">
                  <c:v>13.317</c:v>
                </c:pt>
                <c:pt idx="8199">
                  <c:v>13.175000000000001</c:v>
                </c:pt>
                <c:pt idx="8200">
                  <c:v>13.166</c:v>
                </c:pt>
                <c:pt idx="8201">
                  <c:v>13.157</c:v>
                </c:pt>
                <c:pt idx="8202">
                  <c:v>12.997</c:v>
                </c:pt>
                <c:pt idx="8203">
                  <c:v>12.961</c:v>
                </c:pt>
                <c:pt idx="8204">
                  <c:v>12.981999999999999</c:v>
                </c:pt>
                <c:pt idx="8205">
                  <c:v>13.052</c:v>
                </c:pt>
                <c:pt idx="8206">
                  <c:v>13.581</c:v>
                </c:pt>
                <c:pt idx="8207">
                  <c:v>14.016999999999999</c:v>
                </c:pt>
                <c:pt idx="8208">
                  <c:v>14.122</c:v>
                </c:pt>
                <c:pt idx="8209">
                  <c:v>14.199</c:v>
                </c:pt>
                <c:pt idx="8210">
                  <c:v>14.266999999999999</c:v>
                </c:pt>
                <c:pt idx="8211">
                  <c:v>14.249000000000001</c:v>
                </c:pt>
                <c:pt idx="8212">
                  <c:v>14.218</c:v>
                </c:pt>
                <c:pt idx="8213">
                  <c:v>14.188000000000001</c:v>
                </c:pt>
                <c:pt idx="8214">
                  <c:v>14.118</c:v>
                </c:pt>
                <c:pt idx="8215">
                  <c:v>14.092000000000001</c:v>
                </c:pt>
                <c:pt idx="8216">
                  <c:v>14</c:v>
                </c:pt>
                <c:pt idx="8217">
                  <c:v>13.92</c:v>
                </c:pt>
                <c:pt idx="8218">
                  <c:v>13.644</c:v>
                </c:pt>
                <c:pt idx="8219">
                  <c:v>13.452999999999999</c:v>
                </c:pt>
                <c:pt idx="8220">
                  <c:v>13.385</c:v>
                </c:pt>
                <c:pt idx="8221">
                  <c:v>13.337</c:v>
                </c:pt>
                <c:pt idx="8222">
                  <c:v>13.311</c:v>
                </c:pt>
                <c:pt idx="8223">
                  <c:v>13.313000000000001</c:v>
                </c:pt>
                <c:pt idx="8224">
                  <c:v>13.319000000000001</c:v>
                </c:pt>
                <c:pt idx="8225">
                  <c:v>13.54</c:v>
                </c:pt>
                <c:pt idx="8226">
                  <c:v>13.661</c:v>
                </c:pt>
                <c:pt idx="8227">
                  <c:v>13.933999999999999</c:v>
                </c:pt>
                <c:pt idx="8228">
                  <c:v>14.148</c:v>
                </c:pt>
                <c:pt idx="8229">
                  <c:v>14.146000000000001</c:v>
                </c:pt>
                <c:pt idx="8230">
                  <c:v>13.872</c:v>
                </c:pt>
                <c:pt idx="8231">
                  <c:v>13.432</c:v>
                </c:pt>
                <c:pt idx="8232">
                  <c:v>13.315</c:v>
                </c:pt>
                <c:pt idx="8233">
                  <c:v>13.336</c:v>
                </c:pt>
                <c:pt idx="8234">
                  <c:v>13.353999999999999</c:v>
                </c:pt>
                <c:pt idx="8235">
                  <c:v>13.368</c:v>
                </c:pt>
                <c:pt idx="8236">
                  <c:v>13.396000000000001</c:v>
                </c:pt>
                <c:pt idx="8237">
                  <c:v>13.403</c:v>
                </c:pt>
                <c:pt idx="8238">
                  <c:v>13.401</c:v>
                </c:pt>
                <c:pt idx="8239">
                  <c:v>13.401999999999999</c:v>
                </c:pt>
                <c:pt idx="8240">
                  <c:v>13.432</c:v>
                </c:pt>
                <c:pt idx="8241">
                  <c:v>13.538</c:v>
                </c:pt>
                <c:pt idx="8242">
                  <c:v>13.548999999999999</c:v>
                </c:pt>
                <c:pt idx="8243">
                  <c:v>13.686999999999999</c:v>
                </c:pt>
                <c:pt idx="8244">
                  <c:v>13.709</c:v>
                </c:pt>
                <c:pt idx="8245">
                  <c:v>13.714</c:v>
                </c:pt>
                <c:pt idx="8246">
                  <c:v>13.717000000000001</c:v>
                </c:pt>
                <c:pt idx="8247">
                  <c:v>13.712</c:v>
                </c:pt>
                <c:pt idx="8248">
                  <c:v>13.659000000000001</c:v>
                </c:pt>
                <c:pt idx="8249">
                  <c:v>13.250999999999999</c:v>
                </c:pt>
                <c:pt idx="8250">
                  <c:v>13.234</c:v>
                </c:pt>
                <c:pt idx="8251">
                  <c:v>13.179</c:v>
                </c:pt>
                <c:pt idx="8252">
                  <c:v>13.090999999999999</c:v>
                </c:pt>
                <c:pt idx="8253">
                  <c:v>13.003</c:v>
                </c:pt>
                <c:pt idx="8254">
                  <c:v>13.012</c:v>
                </c:pt>
                <c:pt idx="8255">
                  <c:v>13.065</c:v>
                </c:pt>
                <c:pt idx="8256">
                  <c:v>13.109</c:v>
                </c:pt>
                <c:pt idx="8257">
                  <c:v>13.308</c:v>
                </c:pt>
                <c:pt idx="8258">
                  <c:v>13.327999999999999</c:v>
                </c:pt>
                <c:pt idx="8259">
                  <c:v>13.496</c:v>
                </c:pt>
                <c:pt idx="8260">
                  <c:v>13.544</c:v>
                </c:pt>
                <c:pt idx="8261">
                  <c:v>13.617000000000001</c:v>
                </c:pt>
                <c:pt idx="8262">
                  <c:v>13.763</c:v>
                </c:pt>
                <c:pt idx="8263">
                  <c:v>13.845000000000001</c:v>
                </c:pt>
                <c:pt idx="8264">
                  <c:v>13.867000000000001</c:v>
                </c:pt>
                <c:pt idx="8265">
                  <c:v>14.026</c:v>
                </c:pt>
                <c:pt idx="8266">
                  <c:v>14.188000000000001</c:v>
                </c:pt>
                <c:pt idx="8267">
                  <c:v>14.262</c:v>
                </c:pt>
                <c:pt idx="8268">
                  <c:v>14.29</c:v>
                </c:pt>
                <c:pt idx="8269">
                  <c:v>14.512</c:v>
                </c:pt>
                <c:pt idx="8270">
                  <c:v>14.59</c:v>
                </c:pt>
                <c:pt idx="8271">
                  <c:v>14.617000000000001</c:v>
                </c:pt>
                <c:pt idx="8272">
                  <c:v>14.611000000000001</c:v>
                </c:pt>
                <c:pt idx="8273">
                  <c:v>14.605</c:v>
                </c:pt>
                <c:pt idx="8274">
                  <c:v>14.603999999999999</c:v>
                </c:pt>
                <c:pt idx="8275">
                  <c:v>14.593</c:v>
                </c:pt>
                <c:pt idx="8276">
                  <c:v>14.545</c:v>
                </c:pt>
                <c:pt idx="8277">
                  <c:v>14.541</c:v>
                </c:pt>
                <c:pt idx="8278">
                  <c:v>14.525</c:v>
                </c:pt>
                <c:pt idx="8279">
                  <c:v>14.513</c:v>
                </c:pt>
                <c:pt idx="8280">
                  <c:v>14.505000000000001</c:v>
                </c:pt>
                <c:pt idx="8281">
                  <c:v>14.500999999999999</c:v>
                </c:pt>
                <c:pt idx="8282">
                  <c:v>14.499000000000001</c:v>
                </c:pt>
                <c:pt idx="8283">
                  <c:v>14.486000000000001</c:v>
                </c:pt>
                <c:pt idx="8284">
                  <c:v>14.478999999999999</c:v>
                </c:pt>
                <c:pt idx="8285">
                  <c:v>14.412000000000001</c:v>
                </c:pt>
                <c:pt idx="8286">
                  <c:v>14.371</c:v>
                </c:pt>
                <c:pt idx="8287">
                  <c:v>14.362</c:v>
                </c:pt>
                <c:pt idx="8288">
                  <c:v>14.271000000000001</c:v>
                </c:pt>
                <c:pt idx="8289">
                  <c:v>14.202</c:v>
                </c:pt>
                <c:pt idx="8290">
                  <c:v>14.196</c:v>
                </c:pt>
                <c:pt idx="8291">
                  <c:v>14.196</c:v>
                </c:pt>
                <c:pt idx="8292">
                  <c:v>14.195</c:v>
                </c:pt>
                <c:pt idx="8293">
                  <c:v>14.196</c:v>
                </c:pt>
                <c:pt idx="8294">
                  <c:v>14.206</c:v>
                </c:pt>
                <c:pt idx="8295">
                  <c:v>14.193</c:v>
                </c:pt>
                <c:pt idx="8296">
                  <c:v>14.185</c:v>
                </c:pt>
                <c:pt idx="8297">
                  <c:v>14.191000000000001</c:v>
                </c:pt>
                <c:pt idx="8298">
                  <c:v>14.21</c:v>
                </c:pt>
                <c:pt idx="8299">
                  <c:v>14.212999999999999</c:v>
                </c:pt>
                <c:pt idx="8300">
                  <c:v>14.241</c:v>
                </c:pt>
                <c:pt idx="8301">
                  <c:v>14.253</c:v>
                </c:pt>
                <c:pt idx="8302">
                  <c:v>14.26</c:v>
                </c:pt>
                <c:pt idx="8303">
                  <c:v>14.259</c:v>
                </c:pt>
                <c:pt idx="8304">
                  <c:v>14.273999999999999</c:v>
                </c:pt>
                <c:pt idx="8305">
                  <c:v>14.32</c:v>
                </c:pt>
                <c:pt idx="8306">
                  <c:v>14.331</c:v>
                </c:pt>
                <c:pt idx="8307">
                  <c:v>14.333</c:v>
                </c:pt>
                <c:pt idx="8308">
                  <c:v>14.346</c:v>
                </c:pt>
                <c:pt idx="8309">
                  <c:v>14.372999999999999</c:v>
                </c:pt>
                <c:pt idx="8310">
                  <c:v>14.43</c:v>
                </c:pt>
                <c:pt idx="8311">
                  <c:v>14.44</c:v>
                </c:pt>
                <c:pt idx="8312">
                  <c:v>14.442</c:v>
                </c:pt>
                <c:pt idx="8313">
                  <c:v>14.46</c:v>
                </c:pt>
                <c:pt idx="8314">
                  <c:v>14.457000000000001</c:v>
                </c:pt>
                <c:pt idx="8315">
                  <c:v>14.455</c:v>
                </c:pt>
                <c:pt idx="8316">
                  <c:v>14.395</c:v>
                </c:pt>
                <c:pt idx="8317">
                  <c:v>14.375</c:v>
                </c:pt>
                <c:pt idx="8318">
                  <c:v>14.401</c:v>
                </c:pt>
                <c:pt idx="8319">
                  <c:v>14.465</c:v>
                </c:pt>
                <c:pt idx="8320">
                  <c:v>14.48</c:v>
                </c:pt>
                <c:pt idx="8321">
                  <c:v>14.487</c:v>
                </c:pt>
                <c:pt idx="8322">
                  <c:v>14.491</c:v>
                </c:pt>
                <c:pt idx="8323">
                  <c:v>14.475</c:v>
                </c:pt>
                <c:pt idx="8324">
                  <c:v>14.513</c:v>
                </c:pt>
                <c:pt idx="8325">
                  <c:v>14.547000000000001</c:v>
                </c:pt>
                <c:pt idx="8326">
                  <c:v>14.606</c:v>
                </c:pt>
                <c:pt idx="8327">
                  <c:v>14.615</c:v>
                </c:pt>
                <c:pt idx="8328">
                  <c:v>14.612</c:v>
                </c:pt>
                <c:pt idx="8329">
                  <c:v>14.616</c:v>
                </c:pt>
                <c:pt idx="8330">
                  <c:v>14.574999999999999</c:v>
                </c:pt>
                <c:pt idx="8331">
                  <c:v>14.564</c:v>
                </c:pt>
                <c:pt idx="8332">
                  <c:v>14.531000000000001</c:v>
                </c:pt>
                <c:pt idx="8333">
                  <c:v>14.516999999999999</c:v>
                </c:pt>
                <c:pt idx="8334">
                  <c:v>14.502000000000001</c:v>
                </c:pt>
                <c:pt idx="8335">
                  <c:v>14.535</c:v>
                </c:pt>
                <c:pt idx="8336">
                  <c:v>14.536</c:v>
                </c:pt>
                <c:pt idx="8337">
                  <c:v>14.542999999999999</c:v>
                </c:pt>
                <c:pt idx="8338">
                  <c:v>14.503</c:v>
                </c:pt>
                <c:pt idx="8339">
                  <c:v>14.516999999999999</c:v>
                </c:pt>
                <c:pt idx="8340">
                  <c:v>14.46</c:v>
                </c:pt>
                <c:pt idx="8341">
                  <c:v>14.362</c:v>
                </c:pt>
                <c:pt idx="8342">
                  <c:v>14.297000000000001</c:v>
                </c:pt>
                <c:pt idx="8343">
                  <c:v>14.260999999999999</c:v>
                </c:pt>
                <c:pt idx="8344">
                  <c:v>14.247999999999999</c:v>
                </c:pt>
                <c:pt idx="8345">
                  <c:v>14.417999999999999</c:v>
                </c:pt>
                <c:pt idx="8346">
                  <c:v>14.428000000000001</c:v>
                </c:pt>
                <c:pt idx="8347">
                  <c:v>14.430999999999999</c:v>
                </c:pt>
                <c:pt idx="8348">
                  <c:v>14.44</c:v>
                </c:pt>
                <c:pt idx="8349">
                  <c:v>14.48</c:v>
                </c:pt>
                <c:pt idx="8350">
                  <c:v>14.516</c:v>
                </c:pt>
                <c:pt idx="8351">
                  <c:v>14.497999999999999</c:v>
                </c:pt>
                <c:pt idx="8352">
                  <c:v>14.510999999999999</c:v>
                </c:pt>
                <c:pt idx="8353">
                  <c:v>14.513999999999999</c:v>
                </c:pt>
                <c:pt idx="8354">
                  <c:v>14.516999999999999</c:v>
                </c:pt>
                <c:pt idx="8355">
                  <c:v>14.542</c:v>
                </c:pt>
                <c:pt idx="8356">
                  <c:v>14.553000000000001</c:v>
                </c:pt>
                <c:pt idx="8357">
                  <c:v>14.561</c:v>
                </c:pt>
                <c:pt idx="8358">
                  <c:v>14.568</c:v>
                </c:pt>
                <c:pt idx="8359">
                  <c:v>14.569000000000001</c:v>
                </c:pt>
                <c:pt idx="8360">
                  <c:v>14.571</c:v>
                </c:pt>
                <c:pt idx="8361">
                  <c:v>14.589</c:v>
                </c:pt>
                <c:pt idx="8362">
                  <c:v>14.587999999999999</c:v>
                </c:pt>
                <c:pt idx="8363">
                  <c:v>14.586</c:v>
                </c:pt>
                <c:pt idx="8364">
                  <c:v>14.571999999999999</c:v>
                </c:pt>
                <c:pt idx="8365">
                  <c:v>14.564</c:v>
                </c:pt>
                <c:pt idx="8366">
                  <c:v>14.569000000000001</c:v>
                </c:pt>
                <c:pt idx="8367">
                  <c:v>14.57</c:v>
                </c:pt>
                <c:pt idx="8368">
                  <c:v>14.589</c:v>
                </c:pt>
                <c:pt idx="8369">
                  <c:v>14.565</c:v>
                </c:pt>
                <c:pt idx="8370">
                  <c:v>14.481999999999999</c:v>
                </c:pt>
                <c:pt idx="8371">
                  <c:v>14.48</c:v>
                </c:pt>
                <c:pt idx="8372">
                  <c:v>14.48</c:v>
                </c:pt>
                <c:pt idx="8373">
                  <c:v>14.497</c:v>
                </c:pt>
                <c:pt idx="8374">
                  <c:v>14.513999999999999</c:v>
                </c:pt>
                <c:pt idx="8375">
                  <c:v>14.513999999999999</c:v>
                </c:pt>
                <c:pt idx="8376">
                  <c:v>14.519</c:v>
                </c:pt>
                <c:pt idx="8377">
                  <c:v>14.522</c:v>
                </c:pt>
                <c:pt idx="8378">
                  <c:v>14.529</c:v>
                </c:pt>
                <c:pt idx="8379">
                  <c:v>14.547000000000001</c:v>
                </c:pt>
                <c:pt idx="8380">
                  <c:v>14.544</c:v>
                </c:pt>
                <c:pt idx="8381">
                  <c:v>14.542</c:v>
                </c:pt>
                <c:pt idx="8382">
                  <c:v>14.541</c:v>
                </c:pt>
                <c:pt idx="8383">
                  <c:v>14.461</c:v>
                </c:pt>
                <c:pt idx="8384">
                  <c:v>14.461</c:v>
                </c:pt>
                <c:pt idx="8385">
                  <c:v>14.465</c:v>
                </c:pt>
                <c:pt idx="8386">
                  <c:v>14.462999999999999</c:v>
                </c:pt>
                <c:pt idx="8387">
                  <c:v>14.519</c:v>
                </c:pt>
                <c:pt idx="8388">
                  <c:v>14.587</c:v>
                </c:pt>
                <c:pt idx="8389">
                  <c:v>14.558999999999999</c:v>
                </c:pt>
                <c:pt idx="8390">
                  <c:v>14.541</c:v>
                </c:pt>
                <c:pt idx="8391">
                  <c:v>14.523999999999999</c:v>
                </c:pt>
                <c:pt idx="8392">
                  <c:v>14.52</c:v>
                </c:pt>
                <c:pt idx="8393">
                  <c:v>14.497999999999999</c:v>
                </c:pt>
                <c:pt idx="8394">
                  <c:v>14.494999999999999</c:v>
                </c:pt>
                <c:pt idx="8395">
                  <c:v>14.494999999999999</c:v>
                </c:pt>
                <c:pt idx="8396">
                  <c:v>14.496</c:v>
                </c:pt>
                <c:pt idx="8397">
                  <c:v>14.500999999999999</c:v>
                </c:pt>
                <c:pt idx="8398">
                  <c:v>14.509</c:v>
                </c:pt>
                <c:pt idx="8399">
                  <c:v>14.456</c:v>
                </c:pt>
                <c:pt idx="8400">
                  <c:v>14.362</c:v>
                </c:pt>
                <c:pt idx="8401">
                  <c:v>14.297000000000001</c:v>
                </c:pt>
                <c:pt idx="8402">
                  <c:v>14.231999999999999</c:v>
                </c:pt>
                <c:pt idx="8403">
                  <c:v>14.228999999999999</c:v>
                </c:pt>
                <c:pt idx="8404">
                  <c:v>14.175000000000001</c:v>
                </c:pt>
                <c:pt idx="8405">
                  <c:v>14.206</c:v>
                </c:pt>
                <c:pt idx="8406">
                  <c:v>14.218</c:v>
                </c:pt>
                <c:pt idx="8407">
                  <c:v>14.243</c:v>
                </c:pt>
                <c:pt idx="8408">
                  <c:v>14.272</c:v>
                </c:pt>
                <c:pt idx="8409">
                  <c:v>14.285</c:v>
                </c:pt>
                <c:pt idx="8410">
                  <c:v>14.327999999999999</c:v>
                </c:pt>
                <c:pt idx="8411">
                  <c:v>14.33</c:v>
                </c:pt>
                <c:pt idx="8412">
                  <c:v>14.355</c:v>
                </c:pt>
                <c:pt idx="8413">
                  <c:v>14.45</c:v>
                </c:pt>
                <c:pt idx="8414">
                  <c:v>14.461</c:v>
                </c:pt>
                <c:pt idx="8415">
                  <c:v>14.48</c:v>
                </c:pt>
                <c:pt idx="8416">
                  <c:v>14.568</c:v>
                </c:pt>
                <c:pt idx="8417">
                  <c:v>14.532999999999999</c:v>
                </c:pt>
                <c:pt idx="8418">
                  <c:v>14.52</c:v>
                </c:pt>
                <c:pt idx="8419">
                  <c:v>14.523</c:v>
                </c:pt>
                <c:pt idx="8420">
                  <c:v>14.526</c:v>
                </c:pt>
                <c:pt idx="8421">
                  <c:v>14.536</c:v>
                </c:pt>
                <c:pt idx="8422">
                  <c:v>14.539</c:v>
                </c:pt>
                <c:pt idx="8423">
                  <c:v>14.542</c:v>
                </c:pt>
                <c:pt idx="8424">
                  <c:v>14.541</c:v>
                </c:pt>
                <c:pt idx="8425">
                  <c:v>14.541</c:v>
                </c:pt>
                <c:pt idx="8426">
                  <c:v>14.531000000000001</c:v>
                </c:pt>
                <c:pt idx="8427">
                  <c:v>14.49</c:v>
                </c:pt>
                <c:pt idx="8428">
                  <c:v>14.467000000000001</c:v>
                </c:pt>
                <c:pt idx="8429">
                  <c:v>14.454000000000001</c:v>
                </c:pt>
                <c:pt idx="8430">
                  <c:v>14.446</c:v>
                </c:pt>
                <c:pt idx="8431">
                  <c:v>14.425000000000001</c:v>
                </c:pt>
                <c:pt idx="8432">
                  <c:v>14.422000000000001</c:v>
                </c:pt>
                <c:pt idx="8433">
                  <c:v>14.407</c:v>
                </c:pt>
                <c:pt idx="8434">
                  <c:v>14.417999999999999</c:v>
                </c:pt>
                <c:pt idx="8435">
                  <c:v>14.413</c:v>
                </c:pt>
                <c:pt idx="8436">
                  <c:v>14.412000000000001</c:v>
                </c:pt>
                <c:pt idx="8437">
                  <c:v>14.417999999999999</c:v>
                </c:pt>
                <c:pt idx="8438">
                  <c:v>14.422000000000001</c:v>
                </c:pt>
                <c:pt idx="8439">
                  <c:v>14.419</c:v>
                </c:pt>
                <c:pt idx="8440">
                  <c:v>14.401999999999999</c:v>
                </c:pt>
                <c:pt idx="8441">
                  <c:v>14.39</c:v>
                </c:pt>
                <c:pt idx="8442">
                  <c:v>14.319000000000001</c:v>
                </c:pt>
                <c:pt idx="8443">
                  <c:v>14.144</c:v>
                </c:pt>
                <c:pt idx="8444">
                  <c:v>14.157999999999999</c:v>
                </c:pt>
                <c:pt idx="8445">
                  <c:v>14.18</c:v>
                </c:pt>
                <c:pt idx="8446">
                  <c:v>14.259</c:v>
                </c:pt>
                <c:pt idx="8447">
                  <c:v>14.321</c:v>
                </c:pt>
                <c:pt idx="8448">
                  <c:v>14.336</c:v>
                </c:pt>
                <c:pt idx="8449">
                  <c:v>14.416</c:v>
                </c:pt>
                <c:pt idx="8450">
                  <c:v>14.53</c:v>
                </c:pt>
                <c:pt idx="8451">
                  <c:v>14.512</c:v>
                </c:pt>
                <c:pt idx="8452">
                  <c:v>14.407</c:v>
                </c:pt>
                <c:pt idx="8453">
                  <c:v>14.363</c:v>
                </c:pt>
                <c:pt idx="8454">
                  <c:v>14.359</c:v>
                </c:pt>
                <c:pt idx="8455">
                  <c:v>14.36</c:v>
                </c:pt>
                <c:pt idx="8456">
                  <c:v>14.36</c:v>
                </c:pt>
                <c:pt idx="8457">
                  <c:v>14.396000000000001</c:v>
                </c:pt>
                <c:pt idx="8458">
                  <c:v>14.41</c:v>
                </c:pt>
                <c:pt idx="8459">
                  <c:v>14.439</c:v>
                </c:pt>
                <c:pt idx="8460">
                  <c:v>14.452</c:v>
                </c:pt>
                <c:pt idx="8461">
                  <c:v>14.458</c:v>
                </c:pt>
                <c:pt idx="8462">
                  <c:v>14.472</c:v>
                </c:pt>
                <c:pt idx="8463">
                  <c:v>14.497</c:v>
                </c:pt>
                <c:pt idx="8464">
                  <c:v>14.497999999999999</c:v>
                </c:pt>
                <c:pt idx="8465">
                  <c:v>14.5</c:v>
                </c:pt>
                <c:pt idx="8466">
                  <c:v>14.504</c:v>
                </c:pt>
                <c:pt idx="8467">
                  <c:v>14.507</c:v>
                </c:pt>
                <c:pt idx="8468">
                  <c:v>14.49</c:v>
                </c:pt>
                <c:pt idx="8469">
                  <c:v>14.494</c:v>
                </c:pt>
                <c:pt idx="8470">
                  <c:v>14.489000000000001</c:v>
                </c:pt>
                <c:pt idx="8471">
                  <c:v>14.5</c:v>
                </c:pt>
                <c:pt idx="8472">
                  <c:v>14.492000000000001</c:v>
                </c:pt>
                <c:pt idx="8473">
                  <c:v>14.486000000000001</c:v>
                </c:pt>
                <c:pt idx="8474">
                  <c:v>14.423999999999999</c:v>
                </c:pt>
                <c:pt idx="8475">
                  <c:v>14.416</c:v>
                </c:pt>
                <c:pt idx="8476">
                  <c:v>14.4</c:v>
                </c:pt>
                <c:pt idx="8477">
                  <c:v>14.37</c:v>
                </c:pt>
                <c:pt idx="8478">
                  <c:v>14.4</c:v>
                </c:pt>
                <c:pt idx="8479">
                  <c:v>14.425000000000001</c:v>
                </c:pt>
                <c:pt idx="8480">
                  <c:v>14.449</c:v>
                </c:pt>
                <c:pt idx="8481">
                  <c:v>14.462999999999999</c:v>
                </c:pt>
                <c:pt idx="8482">
                  <c:v>14.513999999999999</c:v>
                </c:pt>
                <c:pt idx="8483">
                  <c:v>14.523999999999999</c:v>
                </c:pt>
                <c:pt idx="8484">
                  <c:v>14.526999999999999</c:v>
                </c:pt>
                <c:pt idx="8485">
                  <c:v>14.53</c:v>
                </c:pt>
                <c:pt idx="8486">
                  <c:v>14.590999999999999</c:v>
                </c:pt>
                <c:pt idx="8487">
                  <c:v>14.599</c:v>
                </c:pt>
                <c:pt idx="8488">
                  <c:v>14.497</c:v>
                </c:pt>
                <c:pt idx="8489">
                  <c:v>14.462999999999999</c:v>
                </c:pt>
                <c:pt idx="8490">
                  <c:v>14.378</c:v>
                </c:pt>
                <c:pt idx="8491">
                  <c:v>14.43</c:v>
                </c:pt>
                <c:pt idx="8492">
                  <c:v>14.484999999999999</c:v>
                </c:pt>
                <c:pt idx="8493">
                  <c:v>14.513</c:v>
                </c:pt>
                <c:pt idx="8494">
                  <c:v>14.523</c:v>
                </c:pt>
                <c:pt idx="8495">
                  <c:v>14.54</c:v>
                </c:pt>
                <c:pt idx="8496">
                  <c:v>14.55</c:v>
                </c:pt>
                <c:pt idx="8497">
                  <c:v>14.55</c:v>
                </c:pt>
                <c:pt idx="8498">
                  <c:v>14.531000000000001</c:v>
                </c:pt>
                <c:pt idx="8499">
                  <c:v>14.473000000000001</c:v>
                </c:pt>
                <c:pt idx="8500">
                  <c:v>14.433999999999999</c:v>
                </c:pt>
                <c:pt idx="8501">
                  <c:v>14.41</c:v>
                </c:pt>
                <c:pt idx="8502">
                  <c:v>14.41</c:v>
                </c:pt>
                <c:pt idx="8503">
                  <c:v>14.394</c:v>
                </c:pt>
                <c:pt idx="8504">
                  <c:v>14.398</c:v>
                </c:pt>
                <c:pt idx="8505">
                  <c:v>14.419</c:v>
                </c:pt>
                <c:pt idx="8506">
                  <c:v>14.419</c:v>
                </c:pt>
                <c:pt idx="8507">
                  <c:v>14.401</c:v>
                </c:pt>
                <c:pt idx="8508">
                  <c:v>14.363</c:v>
                </c:pt>
                <c:pt idx="8509">
                  <c:v>14.307</c:v>
                </c:pt>
                <c:pt idx="8510">
                  <c:v>14.276</c:v>
                </c:pt>
                <c:pt idx="8511">
                  <c:v>14.222</c:v>
                </c:pt>
                <c:pt idx="8512">
                  <c:v>14.205</c:v>
                </c:pt>
                <c:pt idx="8513">
                  <c:v>14.16</c:v>
                </c:pt>
                <c:pt idx="8514">
                  <c:v>14.085000000000001</c:v>
                </c:pt>
                <c:pt idx="8515">
                  <c:v>14.041</c:v>
                </c:pt>
                <c:pt idx="8516">
                  <c:v>13.952</c:v>
                </c:pt>
                <c:pt idx="8517">
                  <c:v>13.949</c:v>
                </c:pt>
                <c:pt idx="8518">
                  <c:v>13.952</c:v>
                </c:pt>
                <c:pt idx="8519">
                  <c:v>13.965999999999999</c:v>
                </c:pt>
                <c:pt idx="8520">
                  <c:v>14.252000000000001</c:v>
                </c:pt>
                <c:pt idx="8521">
                  <c:v>14.324999999999999</c:v>
                </c:pt>
                <c:pt idx="8522">
                  <c:v>14.412000000000001</c:v>
                </c:pt>
                <c:pt idx="8523">
                  <c:v>14.574999999999999</c:v>
                </c:pt>
                <c:pt idx="8524">
                  <c:v>14.603999999999999</c:v>
                </c:pt>
                <c:pt idx="8525">
                  <c:v>14.603999999999999</c:v>
                </c:pt>
                <c:pt idx="8526">
                  <c:v>14.617000000000001</c:v>
                </c:pt>
                <c:pt idx="8527">
                  <c:v>14.603</c:v>
                </c:pt>
                <c:pt idx="8528">
                  <c:v>14.577999999999999</c:v>
                </c:pt>
                <c:pt idx="8529">
                  <c:v>14.571</c:v>
                </c:pt>
                <c:pt idx="8530">
                  <c:v>14.569000000000001</c:v>
                </c:pt>
                <c:pt idx="8531">
                  <c:v>14.564</c:v>
                </c:pt>
                <c:pt idx="8532">
                  <c:v>14.484999999999999</c:v>
                </c:pt>
                <c:pt idx="8533">
                  <c:v>14.475</c:v>
                </c:pt>
                <c:pt idx="8534">
                  <c:v>14.507</c:v>
                </c:pt>
                <c:pt idx="8535">
                  <c:v>14.516</c:v>
                </c:pt>
                <c:pt idx="8536">
                  <c:v>14.526999999999999</c:v>
                </c:pt>
                <c:pt idx="8537">
                  <c:v>14.494999999999999</c:v>
                </c:pt>
                <c:pt idx="8538">
                  <c:v>14.446</c:v>
                </c:pt>
                <c:pt idx="8539">
                  <c:v>14.388</c:v>
                </c:pt>
                <c:pt idx="8540">
                  <c:v>14.342000000000001</c:v>
                </c:pt>
                <c:pt idx="8541">
                  <c:v>14.331</c:v>
                </c:pt>
                <c:pt idx="8542">
                  <c:v>14.307</c:v>
                </c:pt>
                <c:pt idx="8543">
                  <c:v>14.212</c:v>
                </c:pt>
                <c:pt idx="8544">
                  <c:v>14.164</c:v>
                </c:pt>
                <c:pt idx="8545">
                  <c:v>14.19</c:v>
                </c:pt>
                <c:pt idx="8546">
                  <c:v>14.189</c:v>
                </c:pt>
                <c:pt idx="8547">
                  <c:v>14.238</c:v>
                </c:pt>
                <c:pt idx="8548">
                  <c:v>14.207000000000001</c:v>
                </c:pt>
                <c:pt idx="8549">
                  <c:v>14.103</c:v>
                </c:pt>
                <c:pt idx="8550">
                  <c:v>14.077</c:v>
                </c:pt>
                <c:pt idx="8551">
                  <c:v>14.064</c:v>
                </c:pt>
                <c:pt idx="8552">
                  <c:v>13.994999999999999</c:v>
                </c:pt>
                <c:pt idx="8553">
                  <c:v>13.933</c:v>
                </c:pt>
                <c:pt idx="8554">
                  <c:v>13.911</c:v>
                </c:pt>
                <c:pt idx="8555">
                  <c:v>13.877000000000001</c:v>
                </c:pt>
                <c:pt idx="8556">
                  <c:v>13.754</c:v>
                </c:pt>
                <c:pt idx="8557">
                  <c:v>13.696999999999999</c:v>
                </c:pt>
                <c:pt idx="8558">
                  <c:v>13.736000000000001</c:v>
                </c:pt>
                <c:pt idx="8559">
                  <c:v>13.792999999999999</c:v>
                </c:pt>
                <c:pt idx="8560">
                  <c:v>13.804</c:v>
                </c:pt>
                <c:pt idx="8561">
                  <c:v>13.846</c:v>
                </c:pt>
                <c:pt idx="8562">
                  <c:v>13.853999999999999</c:v>
                </c:pt>
                <c:pt idx="8563">
                  <c:v>13.849</c:v>
                </c:pt>
                <c:pt idx="8564">
                  <c:v>13.807</c:v>
                </c:pt>
                <c:pt idx="8565">
                  <c:v>13.754</c:v>
                </c:pt>
                <c:pt idx="8566">
                  <c:v>13.734</c:v>
                </c:pt>
                <c:pt idx="8567">
                  <c:v>13.733000000000001</c:v>
                </c:pt>
                <c:pt idx="8568">
                  <c:v>13.721</c:v>
                </c:pt>
                <c:pt idx="8569">
                  <c:v>13.821</c:v>
                </c:pt>
                <c:pt idx="8570">
                  <c:v>13.83</c:v>
                </c:pt>
                <c:pt idx="8571">
                  <c:v>13.936</c:v>
                </c:pt>
                <c:pt idx="8572">
                  <c:v>13.968</c:v>
                </c:pt>
                <c:pt idx="8573">
                  <c:v>14</c:v>
                </c:pt>
                <c:pt idx="8574">
                  <c:v>14.012</c:v>
                </c:pt>
                <c:pt idx="8575">
                  <c:v>13.992000000000001</c:v>
                </c:pt>
                <c:pt idx="8576">
                  <c:v>13.917</c:v>
                </c:pt>
                <c:pt idx="8577">
                  <c:v>13.808</c:v>
                </c:pt>
                <c:pt idx="8578">
                  <c:v>13.782999999999999</c:v>
                </c:pt>
                <c:pt idx="8579">
                  <c:v>13.763</c:v>
                </c:pt>
                <c:pt idx="8580">
                  <c:v>13.717000000000001</c:v>
                </c:pt>
                <c:pt idx="8581">
                  <c:v>13.686</c:v>
                </c:pt>
                <c:pt idx="8582">
                  <c:v>13.706</c:v>
                </c:pt>
                <c:pt idx="8583">
                  <c:v>13.714</c:v>
                </c:pt>
                <c:pt idx="8584">
                  <c:v>13.946</c:v>
                </c:pt>
                <c:pt idx="8585">
                  <c:v>14.023</c:v>
                </c:pt>
                <c:pt idx="8586">
                  <c:v>14.172000000000001</c:v>
                </c:pt>
                <c:pt idx="8587">
                  <c:v>14.212</c:v>
                </c:pt>
                <c:pt idx="8588">
                  <c:v>14.217000000000001</c:v>
                </c:pt>
                <c:pt idx="8589">
                  <c:v>14.231</c:v>
                </c:pt>
                <c:pt idx="8590">
                  <c:v>14.236000000000001</c:v>
                </c:pt>
                <c:pt idx="8591">
                  <c:v>14.242000000000001</c:v>
                </c:pt>
                <c:pt idx="8592">
                  <c:v>14.249000000000001</c:v>
                </c:pt>
                <c:pt idx="8593">
                  <c:v>14.265000000000001</c:v>
                </c:pt>
                <c:pt idx="8594">
                  <c:v>14.32</c:v>
                </c:pt>
                <c:pt idx="8595">
                  <c:v>14.327999999999999</c:v>
                </c:pt>
                <c:pt idx="8596">
                  <c:v>14.327999999999999</c:v>
                </c:pt>
                <c:pt idx="8597">
                  <c:v>14.340999999999999</c:v>
                </c:pt>
                <c:pt idx="8598">
                  <c:v>14.372999999999999</c:v>
                </c:pt>
                <c:pt idx="8599">
                  <c:v>14.39</c:v>
                </c:pt>
                <c:pt idx="8600">
                  <c:v>14.411</c:v>
                </c:pt>
                <c:pt idx="8601">
                  <c:v>14.449</c:v>
                </c:pt>
                <c:pt idx="8602">
                  <c:v>14.476000000000001</c:v>
                </c:pt>
                <c:pt idx="8603">
                  <c:v>14.481999999999999</c:v>
                </c:pt>
                <c:pt idx="8604">
                  <c:v>14.486000000000001</c:v>
                </c:pt>
                <c:pt idx="8605">
                  <c:v>14.494999999999999</c:v>
                </c:pt>
                <c:pt idx="8606">
                  <c:v>14.500999999999999</c:v>
                </c:pt>
                <c:pt idx="8607">
                  <c:v>14.500999999999999</c:v>
                </c:pt>
                <c:pt idx="8608">
                  <c:v>14.502000000000001</c:v>
                </c:pt>
                <c:pt idx="8609">
                  <c:v>14.503</c:v>
                </c:pt>
                <c:pt idx="8610">
                  <c:v>14.504</c:v>
                </c:pt>
                <c:pt idx="8611">
                  <c:v>14.509</c:v>
                </c:pt>
                <c:pt idx="8612">
                  <c:v>14.510999999999999</c:v>
                </c:pt>
                <c:pt idx="8613">
                  <c:v>14.512</c:v>
                </c:pt>
                <c:pt idx="8614">
                  <c:v>14.519</c:v>
                </c:pt>
                <c:pt idx="8615">
                  <c:v>14.507999999999999</c:v>
                </c:pt>
                <c:pt idx="8616">
                  <c:v>14.486000000000001</c:v>
                </c:pt>
                <c:pt idx="8617">
                  <c:v>14.477</c:v>
                </c:pt>
                <c:pt idx="8618">
                  <c:v>14.478</c:v>
                </c:pt>
                <c:pt idx="8619">
                  <c:v>14.492000000000001</c:v>
                </c:pt>
                <c:pt idx="8620">
                  <c:v>14.513999999999999</c:v>
                </c:pt>
                <c:pt idx="8621">
                  <c:v>14.494</c:v>
                </c:pt>
                <c:pt idx="8622">
                  <c:v>14.461</c:v>
                </c:pt>
                <c:pt idx="8623">
                  <c:v>14.44</c:v>
                </c:pt>
                <c:pt idx="8624">
                  <c:v>14.423999999999999</c:v>
                </c:pt>
                <c:pt idx="8625">
                  <c:v>14.18</c:v>
                </c:pt>
                <c:pt idx="8626">
                  <c:v>14.176</c:v>
                </c:pt>
                <c:pt idx="8627">
                  <c:v>14.148999999999999</c:v>
                </c:pt>
                <c:pt idx="8628">
                  <c:v>14.134</c:v>
                </c:pt>
                <c:pt idx="8629">
                  <c:v>14.137</c:v>
                </c:pt>
                <c:pt idx="8630">
                  <c:v>14.272</c:v>
                </c:pt>
                <c:pt idx="8631">
                  <c:v>14.271000000000001</c:v>
                </c:pt>
                <c:pt idx="8632">
                  <c:v>14.272</c:v>
                </c:pt>
                <c:pt idx="8633">
                  <c:v>14.24</c:v>
                </c:pt>
                <c:pt idx="8634">
                  <c:v>14.238</c:v>
                </c:pt>
                <c:pt idx="8635">
                  <c:v>14.307</c:v>
                </c:pt>
                <c:pt idx="8636">
                  <c:v>14.308</c:v>
                </c:pt>
                <c:pt idx="8637">
                  <c:v>14.308</c:v>
                </c:pt>
                <c:pt idx="8638">
                  <c:v>14.212999999999999</c:v>
                </c:pt>
                <c:pt idx="8639">
                  <c:v>14.151999999999999</c:v>
                </c:pt>
                <c:pt idx="8640">
                  <c:v>14.144</c:v>
                </c:pt>
                <c:pt idx="8641">
                  <c:v>14.073</c:v>
                </c:pt>
                <c:pt idx="8642">
                  <c:v>14.06</c:v>
                </c:pt>
                <c:pt idx="8643">
                  <c:v>14.05</c:v>
                </c:pt>
                <c:pt idx="8644">
                  <c:v>14.039</c:v>
                </c:pt>
                <c:pt idx="8645">
                  <c:v>13.935</c:v>
                </c:pt>
                <c:pt idx="8646">
                  <c:v>13.923999999999999</c:v>
                </c:pt>
                <c:pt idx="8647">
                  <c:v>13.904999999999999</c:v>
                </c:pt>
                <c:pt idx="8648">
                  <c:v>13.833</c:v>
                </c:pt>
                <c:pt idx="8649">
                  <c:v>13.787000000000001</c:v>
                </c:pt>
                <c:pt idx="8650">
                  <c:v>13.802</c:v>
                </c:pt>
                <c:pt idx="8651">
                  <c:v>13.826000000000001</c:v>
                </c:pt>
                <c:pt idx="8652">
                  <c:v>13.893000000000001</c:v>
                </c:pt>
                <c:pt idx="8653">
                  <c:v>13.914</c:v>
                </c:pt>
                <c:pt idx="8654">
                  <c:v>13.926</c:v>
                </c:pt>
                <c:pt idx="8655">
                  <c:v>13.933</c:v>
                </c:pt>
                <c:pt idx="8656">
                  <c:v>13.939</c:v>
                </c:pt>
                <c:pt idx="8657">
                  <c:v>13.991</c:v>
                </c:pt>
                <c:pt idx="8658">
                  <c:v>14.057</c:v>
                </c:pt>
                <c:pt idx="8659">
                  <c:v>14.106999999999999</c:v>
                </c:pt>
                <c:pt idx="8660">
                  <c:v>14.167</c:v>
                </c:pt>
                <c:pt idx="8661">
                  <c:v>14.141</c:v>
                </c:pt>
                <c:pt idx="8662">
                  <c:v>14.154</c:v>
                </c:pt>
                <c:pt idx="8663">
                  <c:v>14.194000000000001</c:v>
                </c:pt>
                <c:pt idx="8664">
                  <c:v>14.228</c:v>
                </c:pt>
                <c:pt idx="8665">
                  <c:v>14.305999999999999</c:v>
                </c:pt>
                <c:pt idx="8666">
                  <c:v>14.323</c:v>
                </c:pt>
                <c:pt idx="8667">
                  <c:v>14.374000000000001</c:v>
                </c:pt>
                <c:pt idx="8668">
                  <c:v>14.372</c:v>
                </c:pt>
                <c:pt idx="8669">
                  <c:v>14.385999999999999</c:v>
                </c:pt>
                <c:pt idx="8670">
                  <c:v>14.381</c:v>
                </c:pt>
                <c:pt idx="8671">
                  <c:v>14.401</c:v>
                </c:pt>
                <c:pt idx="8672">
                  <c:v>14.417999999999999</c:v>
                </c:pt>
                <c:pt idx="8673">
                  <c:v>14.423</c:v>
                </c:pt>
                <c:pt idx="8674">
                  <c:v>14.452999999999999</c:v>
                </c:pt>
                <c:pt idx="8675">
                  <c:v>14.416</c:v>
                </c:pt>
                <c:pt idx="8676">
                  <c:v>14.446</c:v>
                </c:pt>
                <c:pt idx="8677">
                  <c:v>14.506</c:v>
                </c:pt>
                <c:pt idx="8678">
                  <c:v>14.542</c:v>
                </c:pt>
                <c:pt idx="8679">
                  <c:v>14.548</c:v>
                </c:pt>
                <c:pt idx="8680">
                  <c:v>14.579000000000001</c:v>
                </c:pt>
                <c:pt idx="8681">
                  <c:v>14.602</c:v>
                </c:pt>
                <c:pt idx="8682">
                  <c:v>14.614000000000001</c:v>
                </c:pt>
                <c:pt idx="8683">
                  <c:v>14.593999999999999</c:v>
                </c:pt>
                <c:pt idx="8684">
                  <c:v>14.573</c:v>
                </c:pt>
                <c:pt idx="8685">
                  <c:v>14.565</c:v>
                </c:pt>
                <c:pt idx="8686">
                  <c:v>14.561999999999999</c:v>
                </c:pt>
                <c:pt idx="8687">
                  <c:v>14.567</c:v>
                </c:pt>
                <c:pt idx="8688">
                  <c:v>14.561</c:v>
                </c:pt>
                <c:pt idx="8689">
                  <c:v>14.564</c:v>
                </c:pt>
                <c:pt idx="8690">
                  <c:v>14.569000000000001</c:v>
                </c:pt>
                <c:pt idx="8691">
                  <c:v>14.587999999999999</c:v>
                </c:pt>
                <c:pt idx="8692">
                  <c:v>14.59</c:v>
                </c:pt>
                <c:pt idx="8693">
                  <c:v>14.59</c:v>
                </c:pt>
                <c:pt idx="8694">
                  <c:v>14.590999999999999</c:v>
                </c:pt>
                <c:pt idx="8695">
                  <c:v>14.589</c:v>
                </c:pt>
                <c:pt idx="8696">
                  <c:v>14.587</c:v>
                </c:pt>
                <c:pt idx="8697">
                  <c:v>14.606</c:v>
                </c:pt>
                <c:pt idx="8698">
                  <c:v>14.615</c:v>
                </c:pt>
                <c:pt idx="8699">
                  <c:v>14.615</c:v>
                </c:pt>
                <c:pt idx="8700">
                  <c:v>14.616</c:v>
                </c:pt>
                <c:pt idx="8701">
                  <c:v>14.616</c:v>
                </c:pt>
                <c:pt idx="8702">
                  <c:v>14.622999999999999</c:v>
                </c:pt>
                <c:pt idx="8703">
                  <c:v>14.582000000000001</c:v>
                </c:pt>
                <c:pt idx="8704">
                  <c:v>14.558</c:v>
                </c:pt>
                <c:pt idx="8705">
                  <c:v>14.557</c:v>
                </c:pt>
                <c:pt idx="8706">
                  <c:v>14.558</c:v>
                </c:pt>
                <c:pt idx="8707">
                  <c:v>14.558999999999999</c:v>
                </c:pt>
                <c:pt idx="8708">
                  <c:v>14.592000000000001</c:v>
                </c:pt>
                <c:pt idx="8709">
                  <c:v>14.583</c:v>
                </c:pt>
                <c:pt idx="8710">
                  <c:v>14.566000000000001</c:v>
                </c:pt>
                <c:pt idx="8711">
                  <c:v>14.561999999999999</c:v>
                </c:pt>
                <c:pt idx="8712">
                  <c:v>14.526999999999999</c:v>
                </c:pt>
                <c:pt idx="8713">
                  <c:v>14.428000000000001</c:v>
                </c:pt>
                <c:pt idx="8714">
                  <c:v>14.272</c:v>
                </c:pt>
                <c:pt idx="8715">
                  <c:v>14.031000000000001</c:v>
                </c:pt>
                <c:pt idx="8716">
                  <c:v>14.021000000000001</c:v>
                </c:pt>
                <c:pt idx="8717">
                  <c:v>13.994999999999999</c:v>
                </c:pt>
                <c:pt idx="8718">
                  <c:v>13.984999999999999</c:v>
                </c:pt>
                <c:pt idx="8719">
                  <c:v>13.95</c:v>
                </c:pt>
                <c:pt idx="8720">
                  <c:v>13.89</c:v>
                </c:pt>
                <c:pt idx="8721">
                  <c:v>13.784000000000001</c:v>
                </c:pt>
                <c:pt idx="8722">
                  <c:v>13.872</c:v>
                </c:pt>
                <c:pt idx="8723">
                  <c:v>13.874000000000001</c:v>
                </c:pt>
                <c:pt idx="8724">
                  <c:v>13.977</c:v>
                </c:pt>
                <c:pt idx="8725">
                  <c:v>13.99</c:v>
                </c:pt>
                <c:pt idx="8726">
                  <c:v>14.029</c:v>
                </c:pt>
                <c:pt idx="8727">
                  <c:v>14.047000000000001</c:v>
                </c:pt>
                <c:pt idx="8728">
                  <c:v>14.042999999999999</c:v>
                </c:pt>
                <c:pt idx="8729">
                  <c:v>14.07</c:v>
                </c:pt>
                <c:pt idx="8730">
                  <c:v>14.074</c:v>
                </c:pt>
                <c:pt idx="8731">
                  <c:v>14.125</c:v>
                </c:pt>
                <c:pt idx="8732">
                  <c:v>14.276999999999999</c:v>
                </c:pt>
                <c:pt idx="8733">
                  <c:v>14.317</c:v>
                </c:pt>
                <c:pt idx="8734">
                  <c:v>14.321999999999999</c:v>
                </c:pt>
                <c:pt idx="8735">
                  <c:v>14.375</c:v>
                </c:pt>
                <c:pt idx="8736">
                  <c:v>14.351000000000001</c:v>
                </c:pt>
                <c:pt idx="8737">
                  <c:v>14.337</c:v>
                </c:pt>
                <c:pt idx="8738">
                  <c:v>14.314</c:v>
                </c:pt>
                <c:pt idx="8739">
                  <c:v>14.349</c:v>
                </c:pt>
                <c:pt idx="8740">
                  <c:v>14.38</c:v>
                </c:pt>
                <c:pt idx="8741">
                  <c:v>14.420999999999999</c:v>
                </c:pt>
                <c:pt idx="8742">
                  <c:v>14.458</c:v>
                </c:pt>
                <c:pt idx="8743">
                  <c:v>14.516</c:v>
                </c:pt>
                <c:pt idx="8744">
                  <c:v>14.558</c:v>
                </c:pt>
                <c:pt idx="8745">
                  <c:v>14.581</c:v>
                </c:pt>
                <c:pt idx="8746">
                  <c:v>14.57</c:v>
                </c:pt>
                <c:pt idx="8747">
                  <c:v>14.532</c:v>
                </c:pt>
                <c:pt idx="8748">
                  <c:v>14.513999999999999</c:v>
                </c:pt>
                <c:pt idx="8749">
                  <c:v>14.513</c:v>
                </c:pt>
                <c:pt idx="8750">
                  <c:v>14.505000000000001</c:v>
                </c:pt>
                <c:pt idx="8751">
                  <c:v>14.416</c:v>
                </c:pt>
                <c:pt idx="8752">
                  <c:v>14.391999999999999</c:v>
                </c:pt>
                <c:pt idx="8753">
                  <c:v>14.36</c:v>
                </c:pt>
                <c:pt idx="8754">
                  <c:v>14.32</c:v>
                </c:pt>
                <c:pt idx="8755">
                  <c:v>14.284000000000001</c:v>
                </c:pt>
                <c:pt idx="8756">
                  <c:v>14.257999999999999</c:v>
                </c:pt>
                <c:pt idx="8757">
                  <c:v>14.256</c:v>
                </c:pt>
                <c:pt idx="8758">
                  <c:v>14.231</c:v>
                </c:pt>
                <c:pt idx="8759">
                  <c:v>14.26</c:v>
                </c:pt>
                <c:pt idx="8760">
                  <c:v>14.289</c:v>
                </c:pt>
                <c:pt idx="8761">
                  <c:v>14.31</c:v>
                </c:pt>
                <c:pt idx="8762">
                  <c:v>14.346</c:v>
                </c:pt>
                <c:pt idx="8763">
                  <c:v>14.497999999999999</c:v>
                </c:pt>
                <c:pt idx="8764">
                  <c:v>14.503</c:v>
                </c:pt>
                <c:pt idx="8765">
                  <c:v>14.502000000000001</c:v>
                </c:pt>
                <c:pt idx="8766">
                  <c:v>14.503</c:v>
                </c:pt>
                <c:pt idx="8767">
                  <c:v>14.507</c:v>
                </c:pt>
                <c:pt idx="8768">
                  <c:v>14.507999999999999</c:v>
                </c:pt>
                <c:pt idx="8769">
                  <c:v>14.512</c:v>
                </c:pt>
                <c:pt idx="8770">
                  <c:v>14.516</c:v>
                </c:pt>
                <c:pt idx="8771">
                  <c:v>14.523999999999999</c:v>
                </c:pt>
                <c:pt idx="8772">
                  <c:v>14.516</c:v>
                </c:pt>
                <c:pt idx="8773">
                  <c:v>14.513999999999999</c:v>
                </c:pt>
                <c:pt idx="8774">
                  <c:v>14.505000000000001</c:v>
                </c:pt>
                <c:pt idx="8775">
                  <c:v>14.455</c:v>
                </c:pt>
                <c:pt idx="8776">
                  <c:v>14.426</c:v>
                </c:pt>
                <c:pt idx="8777">
                  <c:v>14.384</c:v>
                </c:pt>
                <c:pt idx="8778">
                  <c:v>14.385</c:v>
                </c:pt>
                <c:pt idx="8779">
                  <c:v>14.422000000000001</c:v>
                </c:pt>
                <c:pt idx="8780">
                  <c:v>14.425000000000001</c:v>
                </c:pt>
                <c:pt idx="8781">
                  <c:v>14.441000000000001</c:v>
                </c:pt>
                <c:pt idx="8782">
                  <c:v>14.478</c:v>
                </c:pt>
                <c:pt idx="8783">
                  <c:v>14.500999999999999</c:v>
                </c:pt>
                <c:pt idx="8784">
                  <c:v>14.502000000000001</c:v>
                </c:pt>
                <c:pt idx="8785">
                  <c:v>14.505000000000001</c:v>
                </c:pt>
                <c:pt idx="8786">
                  <c:v>14.519</c:v>
                </c:pt>
                <c:pt idx="8787">
                  <c:v>14.525</c:v>
                </c:pt>
                <c:pt idx="8788">
                  <c:v>14.532</c:v>
                </c:pt>
                <c:pt idx="8789">
                  <c:v>14.538</c:v>
                </c:pt>
                <c:pt idx="8790">
                  <c:v>14.547000000000001</c:v>
                </c:pt>
                <c:pt idx="8791">
                  <c:v>14.55</c:v>
                </c:pt>
                <c:pt idx="8792">
                  <c:v>14.558999999999999</c:v>
                </c:pt>
                <c:pt idx="8793">
                  <c:v>14.561999999999999</c:v>
                </c:pt>
                <c:pt idx="8794">
                  <c:v>14.551</c:v>
                </c:pt>
                <c:pt idx="8795">
                  <c:v>14.494999999999999</c:v>
                </c:pt>
                <c:pt idx="8796">
                  <c:v>14.492000000000001</c:v>
                </c:pt>
                <c:pt idx="8797">
                  <c:v>14.491</c:v>
                </c:pt>
                <c:pt idx="8798">
                  <c:v>14.489000000000001</c:v>
                </c:pt>
                <c:pt idx="8799">
                  <c:v>14.435</c:v>
                </c:pt>
                <c:pt idx="8800">
                  <c:v>14.369</c:v>
                </c:pt>
                <c:pt idx="8801">
                  <c:v>14.339</c:v>
                </c:pt>
                <c:pt idx="8802">
                  <c:v>14.291</c:v>
                </c:pt>
                <c:pt idx="8803">
                  <c:v>14.208</c:v>
                </c:pt>
                <c:pt idx="8804">
                  <c:v>14.141999999999999</c:v>
                </c:pt>
                <c:pt idx="8805">
                  <c:v>14.122</c:v>
                </c:pt>
                <c:pt idx="8806">
                  <c:v>14.116</c:v>
                </c:pt>
                <c:pt idx="8807">
                  <c:v>14.215</c:v>
                </c:pt>
                <c:pt idx="8808">
                  <c:v>14.452</c:v>
                </c:pt>
                <c:pt idx="8809">
                  <c:v>14.47</c:v>
                </c:pt>
                <c:pt idx="8810">
                  <c:v>14.472</c:v>
                </c:pt>
                <c:pt idx="8811">
                  <c:v>14.467000000000001</c:v>
                </c:pt>
                <c:pt idx="8812">
                  <c:v>14.475</c:v>
                </c:pt>
                <c:pt idx="8813">
                  <c:v>14.513999999999999</c:v>
                </c:pt>
                <c:pt idx="8814">
                  <c:v>14.519</c:v>
                </c:pt>
                <c:pt idx="8815">
                  <c:v>14.516</c:v>
                </c:pt>
                <c:pt idx="8816">
                  <c:v>14.446999999999999</c:v>
                </c:pt>
                <c:pt idx="8817">
                  <c:v>14.446</c:v>
                </c:pt>
                <c:pt idx="8818">
                  <c:v>14.446</c:v>
                </c:pt>
                <c:pt idx="8819">
                  <c:v>14.433999999999999</c:v>
                </c:pt>
                <c:pt idx="8820">
                  <c:v>14.23</c:v>
                </c:pt>
                <c:pt idx="8821">
                  <c:v>14.211</c:v>
                </c:pt>
                <c:pt idx="8822">
                  <c:v>14.185</c:v>
                </c:pt>
                <c:pt idx="8823">
                  <c:v>13.884</c:v>
                </c:pt>
                <c:pt idx="8824">
                  <c:v>13.805</c:v>
                </c:pt>
                <c:pt idx="8825">
                  <c:v>13.778</c:v>
                </c:pt>
                <c:pt idx="8826">
                  <c:v>13.759</c:v>
                </c:pt>
                <c:pt idx="8827">
                  <c:v>13.746</c:v>
                </c:pt>
                <c:pt idx="8828">
                  <c:v>13.839</c:v>
                </c:pt>
                <c:pt idx="8829">
                  <c:v>13.909000000000001</c:v>
                </c:pt>
                <c:pt idx="8830">
                  <c:v>14.01</c:v>
                </c:pt>
                <c:pt idx="8831">
                  <c:v>14.141999999999999</c:v>
                </c:pt>
                <c:pt idx="8832">
                  <c:v>14.178000000000001</c:v>
                </c:pt>
                <c:pt idx="8833">
                  <c:v>14.316000000000001</c:v>
                </c:pt>
                <c:pt idx="8834">
                  <c:v>14.323</c:v>
                </c:pt>
                <c:pt idx="8835">
                  <c:v>14.329000000000001</c:v>
                </c:pt>
                <c:pt idx="8836">
                  <c:v>14.348000000000001</c:v>
                </c:pt>
                <c:pt idx="8837">
                  <c:v>14.353</c:v>
                </c:pt>
                <c:pt idx="8838">
                  <c:v>14.37</c:v>
                </c:pt>
                <c:pt idx="8839">
                  <c:v>14.394</c:v>
                </c:pt>
                <c:pt idx="8840">
                  <c:v>14.426</c:v>
                </c:pt>
                <c:pt idx="8841">
                  <c:v>14.45</c:v>
                </c:pt>
                <c:pt idx="8842">
                  <c:v>14.449</c:v>
                </c:pt>
                <c:pt idx="8843">
                  <c:v>14.449</c:v>
                </c:pt>
                <c:pt idx="8844">
                  <c:v>14.446999999999999</c:v>
                </c:pt>
                <c:pt idx="8845">
                  <c:v>14.446</c:v>
                </c:pt>
                <c:pt idx="8846">
                  <c:v>14.436</c:v>
                </c:pt>
                <c:pt idx="8847">
                  <c:v>14.364000000000001</c:v>
                </c:pt>
                <c:pt idx="8848">
                  <c:v>14.226000000000001</c:v>
                </c:pt>
                <c:pt idx="8849">
                  <c:v>14.218</c:v>
                </c:pt>
                <c:pt idx="8850">
                  <c:v>14.217000000000001</c:v>
                </c:pt>
                <c:pt idx="8851">
                  <c:v>14.212999999999999</c:v>
                </c:pt>
                <c:pt idx="8852">
                  <c:v>14.209</c:v>
                </c:pt>
                <c:pt idx="8853">
                  <c:v>14.208</c:v>
                </c:pt>
                <c:pt idx="8854">
                  <c:v>14.211</c:v>
                </c:pt>
                <c:pt idx="8855">
                  <c:v>14.257999999999999</c:v>
                </c:pt>
                <c:pt idx="8856">
                  <c:v>14.268000000000001</c:v>
                </c:pt>
                <c:pt idx="8857">
                  <c:v>14.260999999999999</c:v>
                </c:pt>
                <c:pt idx="8858">
                  <c:v>14.215</c:v>
                </c:pt>
                <c:pt idx="8859">
                  <c:v>14.206</c:v>
                </c:pt>
                <c:pt idx="8860">
                  <c:v>14.218999999999999</c:v>
                </c:pt>
                <c:pt idx="8861">
                  <c:v>14.250999999999999</c:v>
                </c:pt>
                <c:pt idx="8862">
                  <c:v>14.266999999999999</c:v>
                </c:pt>
                <c:pt idx="8863">
                  <c:v>14.252000000000001</c:v>
                </c:pt>
                <c:pt idx="8864">
                  <c:v>14.271000000000001</c:v>
                </c:pt>
                <c:pt idx="8865">
                  <c:v>14.249000000000001</c:v>
                </c:pt>
                <c:pt idx="8866">
                  <c:v>14.132999999999999</c:v>
                </c:pt>
                <c:pt idx="8867">
                  <c:v>14.118</c:v>
                </c:pt>
                <c:pt idx="8868">
                  <c:v>13.826000000000001</c:v>
                </c:pt>
                <c:pt idx="8869">
                  <c:v>13.813000000000001</c:v>
                </c:pt>
                <c:pt idx="8870">
                  <c:v>13.654999999999999</c:v>
                </c:pt>
                <c:pt idx="8871">
                  <c:v>13.499000000000001</c:v>
                </c:pt>
                <c:pt idx="8872">
                  <c:v>13.455</c:v>
                </c:pt>
                <c:pt idx="8873">
                  <c:v>13.301</c:v>
                </c:pt>
                <c:pt idx="8874">
                  <c:v>13.295999999999999</c:v>
                </c:pt>
                <c:pt idx="8875">
                  <c:v>13.192</c:v>
                </c:pt>
                <c:pt idx="8876">
                  <c:v>13.129</c:v>
                </c:pt>
                <c:pt idx="8877">
                  <c:v>13.02</c:v>
                </c:pt>
                <c:pt idx="8878">
                  <c:v>12.962</c:v>
                </c:pt>
                <c:pt idx="8879">
                  <c:v>12.859</c:v>
                </c:pt>
                <c:pt idx="8880">
                  <c:v>12.9</c:v>
                </c:pt>
                <c:pt idx="8881">
                  <c:v>12.946999999999999</c:v>
                </c:pt>
                <c:pt idx="8882">
                  <c:v>13.164</c:v>
                </c:pt>
                <c:pt idx="8883">
                  <c:v>13.316000000000001</c:v>
                </c:pt>
                <c:pt idx="8884">
                  <c:v>13.314</c:v>
                </c:pt>
                <c:pt idx="8885">
                  <c:v>13.304</c:v>
                </c:pt>
                <c:pt idx="8886">
                  <c:v>13.308</c:v>
                </c:pt>
                <c:pt idx="8887">
                  <c:v>13.301</c:v>
                </c:pt>
                <c:pt idx="8888">
                  <c:v>13.178000000000001</c:v>
                </c:pt>
                <c:pt idx="8889">
                  <c:v>13.077999999999999</c:v>
                </c:pt>
                <c:pt idx="8890">
                  <c:v>12.955</c:v>
                </c:pt>
                <c:pt idx="8891">
                  <c:v>13.125</c:v>
                </c:pt>
                <c:pt idx="8892">
                  <c:v>13.298999999999999</c:v>
                </c:pt>
                <c:pt idx="8893">
                  <c:v>13.4</c:v>
                </c:pt>
                <c:pt idx="8894">
                  <c:v>13.529</c:v>
                </c:pt>
                <c:pt idx="8895">
                  <c:v>13.598000000000001</c:v>
                </c:pt>
                <c:pt idx="8896">
                  <c:v>13.664</c:v>
                </c:pt>
                <c:pt idx="8897">
                  <c:v>13.733000000000001</c:v>
                </c:pt>
                <c:pt idx="8898">
                  <c:v>13.795</c:v>
                </c:pt>
                <c:pt idx="8899">
                  <c:v>13.879</c:v>
                </c:pt>
                <c:pt idx="8900">
                  <c:v>13.942</c:v>
                </c:pt>
                <c:pt idx="8901">
                  <c:v>13.999000000000001</c:v>
                </c:pt>
                <c:pt idx="8902">
                  <c:v>14.076000000000001</c:v>
                </c:pt>
                <c:pt idx="8903">
                  <c:v>14.132999999999999</c:v>
                </c:pt>
                <c:pt idx="8904">
                  <c:v>14.183999999999999</c:v>
                </c:pt>
                <c:pt idx="8905">
                  <c:v>14.255000000000001</c:v>
                </c:pt>
                <c:pt idx="8906">
                  <c:v>14.307</c:v>
                </c:pt>
                <c:pt idx="8907">
                  <c:v>14.311999999999999</c:v>
                </c:pt>
                <c:pt idx="8908">
                  <c:v>14.327</c:v>
                </c:pt>
                <c:pt idx="8909">
                  <c:v>14.333</c:v>
                </c:pt>
                <c:pt idx="8910">
                  <c:v>14.321</c:v>
                </c:pt>
                <c:pt idx="8911">
                  <c:v>14.311999999999999</c:v>
                </c:pt>
                <c:pt idx="8912">
                  <c:v>14.3</c:v>
                </c:pt>
                <c:pt idx="8913">
                  <c:v>14.335000000000001</c:v>
                </c:pt>
                <c:pt idx="8914">
                  <c:v>14.36</c:v>
                </c:pt>
                <c:pt idx="8915">
                  <c:v>14.394</c:v>
                </c:pt>
                <c:pt idx="8916">
                  <c:v>14.382999999999999</c:v>
                </c:pt>
                <c:pt idx="8917">
                  <c:v>14.374000000000001</c:v>
                </c:pt>
                <c:pt idx="8918">
                  <c:v>14.363</c:v>
                </c:pt>
                <c:pt idx="8919">
                  <c:v>14.346</c:v>
                </c:pt>
                <c:pt idx="8920">
                  <c:v>14.337999999999999</c:v>
                </c:pt>
                <c:pt idx="8921">
                  <c:v>14.321</c:v>
                </c:pt>
                <c:pt idx="8922">
                  <c:v>14.321999999999999</c:v>
                </c:pt>
                <c:pt idx="8923">
                  <c:v>14.321999999999999</c:v>
                </c:pt>
                <c:pt idx="8924">
                  <c:v>14.311999999999999</c:v>
                </c:pt>
                <c:pt idx="8925">
                  <c:v>14.304</c:v>
                </c:pt>
                <c:pt idx="8926">
                  <c:v>14.292999999999999</c:v>
                </c:pt>
                <c:pt idx="8927">
                  <c:v>14.294</c:v>
                </c:pt>
                <c:pt idx="8928">
                  <c:v>14.295</c:v>
                </c:pt>
                <c:pt idx="8929">
                  <c:v>14.295999999999999</c:v>
                </c:pt>
                <c:pt idx="8930">
                  <c:v>14.291</c:v>
                </c:pt>
                <c:pt idx="8931">
                  <c:v>14.279</c:v>
                </c:pt>
                <c:pt idx="8932">
                  <c:v>14.285</c:v>
                </c:pt>
                <c:pt idx="8933">
                  <c:v>14.295999999999999</c:v>
                </c:pt>
                <c:pt idx="8934">
                  <c:v>14.303000000000001</c:v>
                </c:pt>
                <c:pt idx="8935">
                  <c:v>14.346</c:v>
                </c:pt>
                <c:pt idx="8936">
                  <c:v>14.37</c:v>
                </c:pt>
                <c:pt idx="8937">
                  <c:v>14.366</c:v>
                </c:pt>
                <c:pt idx="8938">
                  <c:v>14.348000000000001</c:v>
                </c:pt>
                <c:pt idx="8939">
                  <c:v>14.349</c:v>
                </c:pt>
                <c:pt idx="8940">
                  <c:v>14.346</c:v>
                </c:pt>
                <c:pt idx="8941">
                  <c:v>14.35</c:v>
                </c:pt>
                <c:pt idx="8942">
                  <c:v>14.34</c:v>
                </c:pt>
                <c:pt idx="8943">
                  <c:v>14.345000000000001</c:v>
                </c:pt>
                <c:pt idx="8944">
                  <c:v>14.278</c:v>
                </c:pt>
                <c:pt idx="8945">
                  <c:v>14.250999999999999</c:v>
                </c:pt>
                <c:pt idx="8946">
                  <c:v>14.25</c:v>
                </c:pt>
                <c:pt idx="8947">
                  <c:v>14.218</c:v>
                </c:pt>
                <c:pt idx="8948">
                  <c:v>14.08</c:v>
                </c:pt>
                <c:pt idx="8949">
                  <c:v>14.055999999999999</c:v>
                </c:pt>
                <c:pt idx="8950">
                  <c:v>14.048</c:v>
                </c:pt>
                <c:pt idx="8951">
                  <c:v>14.009</c:v>
                </c:pt>
                <c:pt idx="8952">
                  <c:v>13.96</c:v>
                </c:pt>
                <c:pt idx="8953">
                  <c:v>13.917999999999999</c:v>
                </c:pt>
                <c:pt idx="8954">
                  <c:v>13.86</c:v>
                </c:pt>
                <c:pt idx="8955">
                  <c:v>13.794</c:v>
                </c:pt>
                <c:pt idx="8956">
                  <c:v>13.789</c:v>
                </c:pt>
                <c:pt idx="8957">
                  <c:v>13.778</c:v>
                </c:pt>
                <c:pt idx="8958">
                  <c:v>13.756</c:v>
                </c:pt>
                <c:pt idx="8959">
                  <c:v>13.768000000000001</c:v>
                </c:pt>
                <c:pt idx="8960">
                  <c:v>13.760999999999999</c:v>
                </c:pt>
                <c:pt idx="8961">
                  <c:v>13.752000000000001</c:v>
                </c:pt>
                <c:pt idx="8962">
                  <c:v>13.74</c:v>
                </c:pt>
                <c:pt idx="8963">
                  <c:v>13.723000000000001</c:v>
                </c:pt>
                <c:pt idx="8964">
                  <c:v>13.711</c:v>
                </c:pt>
                <c:pt idx="8965">
                  <c:v>13.712</c:v>
                </c:pt>
                <c:pt idx="8966">
                  <c:v>13.706</c:v>
                </c:pt>
                <c:pt idx="8967">
                  <c:v>13.65</c:v>
                </c:pt>
                <c:pt idx="8968">
                  <c:v>13.631</c:v>
                </c:pt>
                <c:pt idx="8969">
                  <c:v>13.624000000000001</c:v>
                </c:pt>
                <c:pt idx="8970">
                  <c:v>13.62</c:v>
                </c:pt>
                <c:pt idx="8971">
                  <c:v>13.599</c:v>
                </c:pt>
                <c:pt idx="8972">
                  <c:v>13.605</c:v>
                </c:pt>
                <c:pt idx="8973">
                  <c:v>13.6</c:v>
                </c:pt>
                <c:pt idx="8974">
                  <c:v>13.61</c:v>
                </c:pt>
                <c:pt idx="8975">
                  <c:v>13.663</c:v>
                </c:pt>
                <c:pt idx="8976">
                  <c:v>13.664</c:v>
                </c:pt>
                <c:pt idx="8977">
                  <c:v>13.664999999999999</c:v>
                </c:pt>
                <c:pt idx="8978">
                  <c:v>13.664999999999999</c:v>
                </c:pt>
                <c:pt idx="8979">
                  <c:v>13.672000000000001</c:v>
                </c:pt>
                <c:pt idx="8980">
                  <c:v>13.680999999999999</c:v>
                </c:pt>
                <c:pt idx="8981">
                  <c:v>13.698</c:v>
                </c:pt>
                <c:pt idx="8982">
                  <c:v>13.717000000000001</c:v>
                </c:pt>
                <c:pt idx="8983">
                  <c:v>13.743</c:v>
                </c:pt>
                <c:pt idx="8984">
                  <c:v>13.782</c:v>
                </c:pt>
                <c:pt idx="8985">
                  <c:v>13.778</c:v>
                </c:pt>
                <c:pt idx="8986">
                  <c:v>13.795999999999999</c:v>
                </c:pt>
                <c:pt idx="8987">
                  <c:v>13.824</c:v>
                </c:pt>
                <c:pt idx="8988">
                  <c:v>13.866</c:v>
                </c:pt>
                <c:pt idx="8989">
                  <c:v>13.877000000000001</c:v>
                </c:pt>
                <c:pt idx="8990">
                  <c:v>13.887</c:v>
                </c:pt>
                <c:pt idx="8991">
                  <c:v>14.13</c:v>
                </c:pt>
                <c:pt idx="8992">
                  <c:v>14.148</c:v>
                </c:pt>
                <c:pt idx="8993">
                  <c:v>14.199</c:v>
                </c:pt>
                <c:pt idx="8994">
                  <c:v>14.228</c:v>
                </c:pt>
                <c:pt idx="8995">
                  <c:v>14.276</c:v>
                </c:pt>
                <c:pt idx="8996">
                  <c:v>14.276999999999999</c:v>
                </c:pt>
                <c:pt idx="8997">
                  <c:v>14.346</c:v>
                </c:pt>
                <c:pt idx="8998">
                  <c:v>14.381</c:v>
                </c:pt>
                <c:pt idx="8999">
                  <c:v>14.432</c:v>
                </c:pt>
                <c:pt idx="9000">
                  <c:v>14.456</c:v>
                </c:pt>
                <c:pt idx="9001">
                  <c:v>14.502000000000001</c:v>
                </c:pt>
                <c:pt idx="9002">
                  <c:v>14.506</c:v>
                </c:pt>
                <c:pt idx="9003">
                  <c:v>14.552</c:v>
                </c:pt>
                <c:pt idx="9004">
                  <c:v>14.552</c:v>
                </c:pt>
                <c:pt idx="9005">
                  <c:v>14.577999999999999</c:v>
                </c:pt>
                <c:pt idx="9006">
                  <c:v>14.590999999999999</c:v>
                </c:pt>
                <c:pt idx="9007">
                  <c:v>14.601000000000001</c:v>
                </c:pt>
                <c:pt idx="9008">
                  <c:v>14.641</c:v>
                </c:pt>
                <c:pt idx="9009">
                  <c:v>14.657</c:v>
                </c:pt>
                <c:pt idx="9010">
                  <c:v>14.664</c:v>
                </c:pt>
                <c:pt idx="9011">
                  <c:v>14.677</c:v>
                </c:pt>
                <c:pt idx="9012">
                  <c:v>14.689</c:v>
                </c:pt>
                <c:pt idx="9013">
                  <c:v>14.673</c:v>
                </c:pt>
                <c:pt idx="9014">
                  <c:v>14.61</c:v>
                </c:pt>
                <c:pt idx="9015">
                  <c:v>14.595000000000001</c:v>
                </c:pt>
                <c:pt idx="9016">
                  <c:v>14.532</c:v>
                </c:pt>
                <c:pt idx="9017">
                  <c:v>14.519</c:v>
                </c:pt>
                <c:pt idx="9018">
                  <c:v>14.510999999999999</c:v>
                </c:pt>
                <c:pt idx="9019">
                  <c:v>14.510999999999999</c:v>
                </c:pt>
                <c:pt idx="9020">
                  <c:v>14.507999999999999</c:v>
                </c:pt>
                <c:pt idx="9021">
                  <c:v>14.504</c:v>
                </c:pt>
                <c:pt idx="9022">
                  <c:v>14.430999999999999</c:v>
                </c:pt>
                <c:pt idx="9023">
                  <c:v>14.39</c:v>
                </c:pt>
                <c:pt idx="9024">
                  <c:v>14.282</c:v>
                </c:pt>
                <c:pt idx="9025">
                  <c:v>14.252000000000001</c:v>
                </c:pt>
                <c:pt idx="9026">
                  <c:v>14.198</c:v>
                </c:pt>
                <c:pt idx="9027">
                  <c:v>14.198</c:v>
                </c:pt>
                <c:pt idx="9028">
                  <c:v>14.196999999999999</c:v>
                </c:pt>
                <c:pt idx="9029">
                  <c:v>14.192</c:v>
                </c:pt>
                <c:pt idx="9030">
                  <c:v>14.19</c:v>
                </c:pt>
                <c:pt idx="9031">
                  <c:v>14.180999999999999</c:v>
                </c:pt>
                <c:pt idx="9032">
                  <c:v>14.170999999999999</c:v>
                </c:pt>
                <c:pt idx="9033">
                  <c:v>14.164999999999999</c:v>
                </c:pt>
                <c:pt idx="9034">
                  <c:v>14.099</c:v>
                </c:pt>
                <c:pt idx="9035">
                  <c:v>13.946</c:v>
                </c:pt>
                <c:pt idx="9036">
                  <c:v>13.917999999999999</c:v>
                </c:pt>
                <c:pt idx="9037">
                  <c:v>13.731</c:v>
                </c:pt>
                <c:pt idx="9038">
                  <c:v>13.702999999999999</c:v>
                </c:pt>
                <c:pt idx="9039">
                  <c:v>13.81</c:v>
                </c:pt>
                <c:pt idx="9040">
                  <c:v>13.849</c:v>
                </c:pt>
                <c:pt idx="9041">
                  <c:v>13.72</c:v>
                </c:pt>
                <c:pt idx="9042">
                  <c:v>13.692</c:v>
                </c:pt>
                <c:pt idx="9043">
                  <c:v>13.625</c:v>
                </c:pt>
                <c:pt idx="9044">
                  <c:v>13.489000000000001</c:v>
                </c:pt>
                <c:pt idx="9045">
                  <c:v>13.425000000000001</c:v>
                </c:pt>
                <c:pt idx="9046">
                  <c:v>13.311999999999999</c:v>
                </c:pt>
                <c:pt idx="9047">
                  <c:v>13.295</c:v>
                </c:pt>
                <c:pt idx="9048">
                  <c:v>13.256</c:v>
                </c:pt>
                <c:pt idx="9049">
                  <c:v>13.255000000000001</c:v>
                </c:pt>
                <c:pt idx="9050">
                  <c:v>13.337</c:v>
                </c:pt>
                <c:pt idx="9051">
                  <c:v>13.347</c:v>
                </c:pt>
                <c:pt idx="9052">
                  <c:v>13.439</c:v>
                </c:pt>
                <c:pt idx="9053">
                  <c:v>13.499000000000001</c:v>
                </c:pt>
                <c:pt idx="9054">
                  <c:v>13.67</c:v>
                </c:pt>
                <c:pt idx="9055">
                  <c:v>13.699</c:v>
                </c:pt>
                <c:pt idx="9056">
                  <c:v>13.709</c:v>
                </c:pt>
                <c:pt idx="9057">
                  <c:v>13.874000000000001</c:v>
                </c:pt>
                <c:pt idx="9058">
                  <c:v>13.944000000000001</c:v>
                </c:pt>
                <c:pt idx="9059">
                  <c:v>13.996</c:v>
                </c:pt>
                <c:pt idx="9060">
                  <c:v>14.002000000000001</c:v>
                </c:pt>
                <c:pt idx="9061">
                  <c:v>14.021000000000001</c:v>
                </c:pt>
                <c:pt idx="9062">
                  <c:v>14.03</c:v>
                </c:pt>
                <c:pt idx="9063">
                  <c:v>14.045</c:v>
                </c:pt>
                <c:pt idx="9064">
                  <c:v>14.053000000000001</c:v>
                </c:pt>
                <c:pt idx="9065">
                  <c:v>14.058999999999999</c:v>
                </c:pt>
                <c:pt idx="9066">
                  <c:v>14.084</c:v>
                </c:pt>
                <c:pt idx="9067">
                  <c:v>14.090999999999999</c:v>
                </c:pt>
                <c:pt idx="9068">
                  <c:v>14.138</c:v>
                </c:pt>
                <c:pt idx="9069">
                  <c:v>14.137</c:v>
                </c:pt>
                <c:pt idx="9070">
                  <c:v>14.144</c:v>
                </c:pt>
                <c:pt idx="9071">
                  <c:v>14.144</c:v>
                </c:pt>
                <c:pt idx="9072">
                  <c:v>14.146000000000001</c:v>
                </c:pt>
                <c:pt idx="9073">
                  <c:v>14.147</c:v>
                </c:pt>
                <c:pt idx="9074">
                  <c:v>14.154999999999999</c:v>
                </c:pt>
                <c:pt idx="9075">
                  <c:v>14.157</c:v>
                </c:pt>
                <c:pt idx="9076">
                  <c:v>14.16</c:v>
                </c:pt>
                <c:pt idx="9077">
                  <c:v>14.169</c:v>
                </c:pt>
                <c:pt idx="9078">
                  <c:v>14.173</c:v>
                </c:pt>
                <c:pt idx="9079">
                  <c:v>14.189</c:v>
                </c:pt>
                <c:pt idx="9080">
                  <c:v>14.2</c:v>
                </c:pt>
                <c:pt idx="9081">
                  <c:v>14.207000000000001</c:v>
                </c:pt>
                <c:pt idx="9082">
                  <c:v>14.22</c:v>
                </c:pt>
                <c:pt idx="9083">
                  <c:v>14.241</c:v>
                </c:pt>
                <c:pt idx="9084">
                  <c:v>14.246</c:v>
                </c:pt>
                <c:pt idx="9085">
                  <c:v>14.224</c:v>
                </c:pt>
                <c:pt idx="9086">
                  <c:v>14.223000000000001</c:v>
                </c:pt>
                <c:pt idx="9087">
                  <c:v>14.218</c:v>
                </c:pt>
                <c:pt idx="9088">
                  <c:v>14.205</c:v>
                </c:pt>
                <c:pt idx="9089">
                  <c:v>14.185</c:v>
                </c:pt>
                <c:pt idx="9090">
                  <c:v>14.117000000000001</c:v>
                </c:pt>
                <c:pt idx="9091">
                  <c:v>14.112</c:v>
                </c:pt>
                <c:pt idx="9092">
                  <c:v>14.07</c:v>
                </c:pt>
                <c:pt idx="9093">
                  <c:v>14.004</c:v>
                </c:pt>
                <c:pt idx="9094">
                  <c:v>13.989000000000001</c:v>
                </c:pt>
                <c:pt idx="9095">
                  <c:v>13.984</c:v>
                </c:pt>
                <c:pt idx="9096">
                  <c:v>13.92</c:v>
                </c:pt>
                <c:pt idx="9097">
                  <c:v>13.932</c:v>
                </c:pt>
                <c:pt idx="9098">
                  <c:v>13.938000000000001</c:v>
                </c:pt>
                <c:pt idx="9099">
                  <c:v>13.930999999999999</c:v>
                </c:pt>
                <c:pt idx="9100">
                  <c:v>13.933</c:v>
                </c:pt>
                <c:pt idx="9101">
                  <c:v>13.930999999999999</c:v>
                </c:pt>
                <c:pt idx="9102">
                  <c:v>13.898</c:v>
                </c:pt>
                <c:pt idx="9103">
                  <c:v>13.920999999999999</c:v>
                </c:pt>
                <c:pt idx="9104">
                  <c:v>13.976000000000001</c:v>
                </c:pt>
                <c:pt idx="9105">
                  <c:v>13.972</c:v>
                </c:pt>
                <c:pt idx="9106">
                  <c:v>13.977</c:v>
                </c:pt>
                <c:pt idx="9107">
                  <c:v>13.978</c:v>
                </c:pt>
                <c:pt idx="9108">
                  <c:v>13.968999999999999</c:v>
                </c:pt>
                <c:pt idx="9109">
                  <c:v>14.021000000000001</c:v>
                </c:pt>
                <c:pt idx="9110">
                  <c:v>14.097</c:v>
                </c:pt>
                <c:pt idx="9111">
                  <c:v>14.09</c:v>
                </c:pt>
                <c:pt idx="9112">
                  <c:v>14.087999999999999</c:v>
                </c:pt>
                <c:pt idx="9113">
                  <c:v>14.084</c:v>
                </c:pt>
                <c:pt idx="9114">
                  <c:v>14.079000000000001</c:v>
                </c:pt>
                <c:pt idx="9115">
                  <c:v>14.081</c:v>
                </c:pt>
                <c:pt idx="9116">
                  <c:v>14.087999999999999</c:v>
                </c:pt>
                <c:pt idx="9117">
                  <c:v>14.13</c:v>
                </c:pt>
                <c:pt idx="9118">
                  <c:v>14.103</c:v>
                </c:pt>
                <c:pt idx="9119">
                  <c:v>14.089</c:v>
                </c:pt>
                <c:pt idx="9120">
                  <c:v>14.07</c:v>
                </c:pt>
                <c:pt idx="9121">
                  <c:v>14.067</c:v>
                </c:pt>
                <c:pt idx="9122">
                  <c:v>14.08</c:v>
                </c:pt>
                <c:pt idx="9123">
                  <c:v>14.095000000000001</c:v>
                </c:pt>
                <c:pt idx="9124">
                  <c:v>14.151999999999999</c:v>
                </c:pt>
                <c:pt idx="9125">
                  <c:v>14.212999999999999</c:v>
                </c:pt>
                <c:pt idx="9126">
                  <c:v>14.215</c:v>
                </c:pt>
                <c:pt idx="9127">
                  <c:v>14.217000000000001</c:v>
                </c:pt>
                <c:pt idx="9128">
                  <c:v>14.217000000000001</c:v>
                </c:pt>
                <c:pt idx="9129">
                  <c:v>14.226000000000001</c:v>
                </c:pt>
                <c:pt idx="9130">
                  <c:v>14.215</c:v>
                </c:pt>
                <c:pt idx="9131">
                  <c:v>14.204000000000001</c:v>
                </c:pt>
                <c:pt idx="9132">
                  <c:v>14.193</c:v>
                </c:pt>
                <c:pt idx="9133">
                  <c:v>14.172000000000001</c:v>
                </c:pt>
                <c:pt idx="9134">
                  <c:v>14.128</c:v>
                </c:pt>
                <c:pt idx="9135">
                  <c:v>14.128</c:v>
                </c:pt>
                <c:pt idx="9136">
                  <c:v>14.127000000000001</c:v>
                </c:pt>
                <c:pt idx="9137">
                  <c:v>14.131</c:v>
                </c:pt>
                <c:pt idx="9138">
                  <c:v>14.157</c:v>
                </c:pt>
                <c:pt idx="9139">
                  <c:v>14.162000000000001</c:v>
                </c:pt>
                <c:pt idx="9140">
                  <c:v>14.166</c:v>
                </c:pt>
                <c:pt idx="9141">
                  <c:v>14.196</c:v>
                </c:pt>
                <c:pt idx="9142">
                  <c:v>14.212999999999999</c:v>
                </c:pt>
                <c:pt idx="9143">
                  <c:v>14.21</c:v>
                </c:pt>
                <c:pt idx="9144">
                  <c:v>14.137</c:v>
                </c:pt>
                <c:pt idx="9145">
                  <c:v>14.113</c:v>
                </c:pt>
                <c:pt idx="9146">
                  <c:v>14.108000000000001</c:v>
                </c:pt>
                <c:pt idx="9147">
                  <c:v>14.093999999999999</c:v>
                </c:pt>
                <c:pt idx="9148">
                  <c:v>14.097</c:v>
                </c:pt>
                <c:pt idx="9149">
                  <c:v>14.079000000000001</c:v>
                </c:pt>
                <c:pt idx="9150">
                  <c:v>14.058</c:v>
                </c:pt>
                <c:pt idx="9151">
                  <c:v>14.006</c:v>
                </c:pt>
                <c:pt idx="9152">
                  <c:v>13.933</c:v>
                </c:pt>
                <c:pt idx="9153">
                  <c:v>13.916</c:v>
                </c:pt>
                <c:pt idx="9154">
                  <c:v>13.91</c:v>
                </c:pt>
                <c:pt idx="9155">
                  <c:v>13.895</c:v>
                </c:pt>
                <c:pt idx="9156">
                  <c:v>13.888999999999999</c:v>
                </c:pt>
                <c:pt idx="9157">
                  <c:v>13.872999999999999</c:v>
                </c:pt>
                <c:pt idx="9158">
                  <c:v>13.872999999999999</c:v>
                </c:pt>
                <c:pt idx="9159">
                  <c:v>13.932</c:v>
                </c:pt>
                <c:pt idx="9160">
                  <c:v>13.936999999999999</c:v>
                </c:pt>
                <c:pt idx="9161">
                  <c:v>13.944000000000001</c:v>
                </c:pt>
                <c:pt idx="9162">
                  <c:v>14.000999999999999</c:v>
                </c:pt>
                <c:pt idx="9163">
                  <c:v>14.007</c:v>
                </c:pt>
                <c:pt idx="9164">
                  <c:v>14.013999999999999</c:v>
                </c:pt>
                <c:pt idx="9165">
                  <c:v>14.048</c:v>
                </c:pt>
                <c:pt idx="9166">
                  <c:v>14.054</c:v>
                </c:pt>
                <c:pt idx="9167">
                  <c:v>14.023999999999999</c:v>
                </c:pt>
                <c:pt idx="9168">
                  <c:v>14.196999999999999</c:v>
                </c:pt>
                <c:pt idx="9169">
                  <c:v>14.207000000000001</c:v>
                </c:pt>
                <c:pt idx="9170">
                  <c:v>14.215</c:v>
                </c:pt>
                <c:pt idx="9171">
                  <c:v>14.276999999999999</c:v>
                </c:pt>
                <c:pt idx="9172">
                  <c:v>14.321</c:v>
                </c:pt>
                <c:pt idx="9173">
                  <c:v>14.282999999999999</c:v>
                </c:pt>
                <c:pt idx="9174">
                  <c:v>14.223000000000001</c:v>
                </c:pt>
                <c:pt idx="9175">
                  <c:v>14.183</c:v>
                </c:pt>
                <c:pt idx="9176">
                  <c:v>14.135</c:v>
                </c:pt>
                <c:pt idx="9177">
                  <c:v>14.132</c:v>
                </c:pt>
                <c:pt idx="9178">
                  <c:v>14.085000000000001</c:v>
                </c:pt>
                <c:pt idx="9179">
                  <c:v>14.099</c:v>
                </c:pt>
                <c:pt idx="9180">
                  <c:v>14.101000000000001</c:v>
                </c:pt>
                <c:pt idx="9181">
                  <c:v>14.083</c:v>
                </c:pt>
                <c:pt idx="9182">
                  <c:v>14.013999999999999</c:v>
                </c:pt>
                <c:pt idx="9183">
                  <c:v>14.003</c:v>
                </c:pt>
                <c:pt idx="9184">
                  <c:v>14.000999999999999</c:v>
                </c:pt>
                <c:pt idx="9185">
                  <c:v>14.045999999999999</c:v>
                </c:pt>
                <c:pt idx="9186">
                  <c:v>14.055999999999999</c:v>
                </c:pt>
                <c:pt idx="9187">
                  <c:v>14.08</c:v>
                </c:pt>
                <c:pt idx="9188">
                  <c:v>14.085000000000001</c:v>
                </c:pt>
                <c:pt idx="9189">
                  <c:v>14.090999999999999</c:v>
                </c:pt>
                <c:pt idx="9190">
                  <c:v>14.231999999999999</c:v>
                </c:pt>
                <c:pt idx="9191">
                  <c:v>14.247999999999999</c:v>
                </c:pt>
                <c:pt idx="9192">
                  <c:v>14.255000000000001</c:v>
                </c:pt>
                <c:pt idx="9193">
                  <c:v>14.237</c:v>
                </c:pt>
                <c:pt idx="9194">
                  <c:v>14.07</c:v>
                </c:pt>
                <c:pt idx="9195">
                  <c:v>14.045999999999999</c:v>
                </c:pt>
                <c:pt idx="9196">
                  <c:v>14.03</c:v>
                </c:pt>
                <c:pt idx="9197">
                  <c:v>13.967000000000001</c:v>
                </c:pt>
                <c:pt idx="9198">
                  <c:v>13.852</c:v>
                </c:pt>
                <c:pt idx="9199">
                  <c:v>13.81</c:v>
                </c:pt>
                <c:pt idx="9200">
                  <c:v>13.795</c:v>
                </c:pt>
                <c:pt idx="9201">
                  <c:v>13.737</c:v>
                </c:pt>
                <c:pt idx="9202">
                  <c:v>13.726000000000001</c:v>
                </c:pt>
                <c:pt idx="9203">
                  <c:v>13.724</c:v>
                </c:pt>
                <c:pt idx="9204">
                  <c:v>13.724</c:v>
                </c:pt>
                <c:pt idx="9205">
                  <c:v>13.726000000000001</c:v>
                </c:pt>
                <c:pt idx="9206">
                  <c:v>13.984</c:v>
                </c:pt>
                <c:pt idx="9207">
                  <c:v>14.023999999999999</c:v>
                </c:pt>
                <c:pt idx="9208">
                  <c:v>14.03</c:v>
                </c:pt>
                <c:pt idx="9209">
                  <c:v>14.082000000000001</c:v>
                </c:pt>
                <c:pt idx="9210">
                  <c:v>14.085000000000001</c:v>
                </c:pt>
                <c:pt idx="9211">
                  <c:v>14.087</c:v>
                </c:pt>
                <c:pt idx="9212">
                  <c:v>14.085000000000001</c:v>
                </c:pt>
                <c:pt idx="9213">
                  <c:v>14.09</c:v>
                </c:pt>
                <c:pt idx="9214">
                  <c:v>14.06</c:v>
                </c:pt>
                <c:pt idx="9215">
                  <c:v>14.051</c:v>
                </c:pt>
                <c:pt idx="9216">
                  <c:v>14.022</c:v>
                </c:pt>
                <c:pt idx="9217">
                  <c:v>13.954000000000001</c:v>
                </c:pt>
                <c:pt idx="9218">
                  <c:v>13.868</c:v>
                </c:pt>
                <c:pt idx="9219">
                  <c:v>13.818</c:v>
                </c:pt>
                <c:pt idx="9220">
                  <c:v>13.819000000000001</c:v>
                </c:pt>
                <c:pt idx="9221">
                  <c:v>13.851000000000001</c:v>
                </c:pt>
                <c:pt idx="9222">
                  <c:v>13.852</c:v>
                </c:pt>
                <c:pt idx="9223">
                  <c:v>13.855</c:v>
                </c:pt>
                <c:pt idx="9224">
                  <c:v>13.856</c:v>
                </c:pt>
                <c:pt idx="9225">
                  <c:v>13.856</c:v>
                </c:pt>
                <c:pt idx="9226">
                  <c:v>13.848000000000001</c:v>
                </c:pt>
                <c:pt idx="9227">
                  <c:v>13.84</c:v>
                </c:pt>
                <c:pt idx="9228">
                  <c:v>13.798</c:v>
                </c:pt>
                <c:pt idx="9229">
                  <c:v>13.785</c:v>
                </c:pt>
                <c:pt idx="9230">
                  <c:v>13.798999999999999</c:v>
                </c:pt>
                <c:pt idx="9231">
                  <c:v>13.808</c:v>
                </c:pt>
                <c:pt idx="9232">
                  <c:v>13.826000000000001</c:v>
                </c:pt>
                <c:pt idx="9233">
                  <c:v>13.885999999999999</c:v>
                </c:pt>
                <c:pt idx="9234">
                  <c:v>13.891999999999999</c:v>
                </c:pt>
                <c:pt idx="9235">
                  <c:v>13.983000000000001</c:v>
                </c:pt>
                <c:pt idx="9236">
                  <c:v>14.047000000000001</c:v>
                </c:pt>
                <c:pt idx="9237">
                  <c:v>14.119</c:v>
                </c:pt>
                <c:pt idx="9238">
                  <c:v>14.124000000000001</c:v>
                </c:pt>
                <c:pt idx="9239">
                  <c:v>14.121</c:v>
                </c:pt>
                <c:pt idx="9240">
                  <c:v>14.169</c:v>
                </c:pt>
                <c:pt idx="9241">
                  <c:v>14.199</c:v>
                </c:pt>
                <c:pt idx="9242">
                  <c:v>14.202999999999999</c:v>
                </c:pt>
                <c:pt idx="9243">
                  <c:v>14.207000000000001</c:v>
                </c:pt>
                <c:pt idx="9244">
                  <c:v>14.221</c:v>
                </c:pt>
                <c:pt idx="9245">
                  <c:v>14.255000000000001</c:v>
                </c:pt>
                <c:pt idx="9246">
                  <c:v>14.266</c:v>
                </c:pt>
                <c:pt idx="9247">
                  <c:v>14.260999999999999</c:v>
                </c:pt>
                <c:pt idx="9248">
                  <c:v>14.259</c:v>
                </c:pt>
                <c:pt idx="9249">
                  <c:v>14.247999999999999</c:v>
                </c:pt>
                <c:pt idx="9250">
                  <c:v>14.250999999999999</c:v>
                </c:pt>
                <c:pt idx="9251">
                  <c:v>14.253</c:v>
                </c:pt>
                <c:pt idx="9252">
                  <c:v>14.276</c:v>
                </c:pt>
                <c:pt idx="9253">
                  <c:v>14.281000000000001</c:v>
                </c:pt>
                <c:pt idx="9254">
                  <c:v>14.324999999999999</c:v>
                </c:pt>
                <c:pt idx="9255">
                  <c:v>14.304</c:v>
                </c:pt>
                <c:pt idx="9256">
                  <c:v>14.298</c:v>
                </c:pt>
                <c:pt idx="9257">
                  <c:v>14.297000000000001</c:v>
                </c:pt>
                <c:pt idx="9258">
                  <c:v>14.302</c:v>
                </c:pt>
                <c:pt idx="9259">
                  <c:v>14.32</c:v>
                </c:pt>
                <c:pt idx="9260">
                  <c:v>14.33</c:v>
                </c:pt>
                <c:pt idx="9261">
                  <c:v>14.34</c:v>
                </c:pt>
                <c:pt idx="9262">
                  <c:v>14.352</c:v>
                </c:pt>
                <c:pt idx="9263">
                  <c:v>14.378</c:v>
                </c:pt>
                <c:pt idx="9264">
                  <c:v>14.385</c:v>
                </c:pt>
                <c:pt idx="9265">
                  <c:v>14.382</c:v>
                </c:pt>
                <c:pt idx="9266">
                  <c:v>14.391999999999999</c:v>
                </c:pt>
                <c:pt idx="9267">
                  <c:v>14.416</c:v>
                </c:pt>
                <c:pt idx="9268">
                  <c:v>14.436999999999999</c:v>
                </c:pt>
                <c:pt idx="9269">
                  <c:v>14.471</c:v>
                </c:pt>
                <c:pt idx="9270">
                  <c:v>14.483000000000001</c:v>
                </c:pt>
                <c:pt idx="9271">
                  <c:v>14.532</c:v>
                </c:pt>
                <c:pt idx="9272">
                  <c:v>14.548999999999999</c:v>
                </c:pt>
                <c:pt idx="9273">
                  <c:v>14.552</c:v>
                </c:pt>
                <c:pt idx="9274">
                  <c:v>14.532999999999999</c:v>
                </c:pt>
                <c:pt idx="9275">
                  <c:v>14.53</c:v>
                </c:pt>
                <c:pt idx="9276">
                  <c:v>14.51</c:v>
                </c:pt>
                <c:pt idx="9277">
                  <c:v>14.483000000000001</c:v>
                </c:pt>
                <c:pt idx="9278">
                  <c:v>14.458</c:v>
                </c:pt>
                <c:pt idx="9279">
                  <c:v>14.459</c:v>
                </c:pt>
                <c:pt idx="9280">
                  <c:v>14.475</c:v>
                </c:pt>
                <c:pt idx="9281">
                  <c:v>14.476000000000001</c:v>
                </c:pt>
                <c:pt idx="9282">
                  <c:v>14.476000000000001</c:v>
                </c:pt>
                <c:pt idx="9283">
                  <c:v>14.484</c:v>
                </c:pt>
                <c:pt idx="9284">
                  <c:v>14.481</c:v>
                </c:pt>
                <c:pt idx="9285">
                  <c:v>14.457000000000001</c:v>
                </c:pt>
                <c:pt idx="9286">
                  <c:v>14.452999999999999</c:v>
                </c:pt>
                <c:pt idx="9287">
                  <c:v>14.444000000000001</c:v>
                </c:pt>
                <c:pt idx="9288">
                  <c:v>14.428000000000001</c:v>
                </c:pt>
                <c:pt idx="9289">
                  <c:v>14.387</c:v>
                </c:pt>
                <c:pt idx="9290">
                  <c:v>14.375</c:v>
                </c:pt>
                <c:pt idx="9291">
                  <c:v>14.37</c:v>
                </c:pt>
                <c:pt idx="9292">
                  <c:v>14.366</c:v>
                </c:pt>
                <c:pt idx="9293">
                  <c:v>14.38</c:v>
                </c:pt>
                <c:pt idx="9294">
                  <c:v>14.382</c:v>
                </c:pt>
                <c:pt idx="9295">
                  <c:v>14.378</c:v>
                </c:pt>
                <c:pt idx="9296">
                  <c:v>14.355</c:v>
                </c:pt>
                <c:pt idx="9297">
                  <c:v>14.347</c:v>
                </c:pt>
                <c:pt idx="9298">
                  <c:v>14.327999999999999</c:v>
                </c:pt>
                <c:pt idx="9299">
                  <c:v>14.329000000000001</c:v>
                </c:pt>
                <c:pt idx="9300">
                  <c:v>14.34</c:v>
                </c:pt>
                <c:pt idx="9301">
                  <c:v>14.337999999999999</c:v>
                </c:pt>
                <c:pt idx="9302">
                  <c:v>14.337999999999999</c:v>
                </c:pt>
                <c:pt idx="9303">
                  <c:v>14.346</c:v>
                </c:pt>
                <c:pt idx="9304">
                  <c:v>14.346</c:v>
                </c:pt>
                <c:pt idx="9305">
                  <c:v>14.340999999999999</c:v>
                </c:pt>
                <c:pt idx="9306">
                  <c:v>14.311999999999999</c:v>
                </c:pt>
                <c:pt idx="9307">
                  <c:v>14.28</c:v>
                </c:pt>
                <c:pt idx="9308">
                  <c:v>14.273</c:v>
                </c:pt>
                <c:pt idx="9309">
                  <c:v>14.260999999999999</c:v>
                </c:pt>
                <c:pt idx="9310">
                  <c:v>14.250999999999999</c:v>
                </c:pt>
                <c:pt idx="9311">
                  <c:v>14.228999999999999</c:v>
                </c:pt>
                <c:pt idx="9312">
                  <c:v>14.209</c:v>
                </c:pt>
                <c:pt idx="9313">
                  <c:v>14.202999999999999</c:v>
                </c:pt>
                <c:pt idx="9314">
                  <c:v>14.164</c:v>
                </c:pt>
                <c:pt idx="9315">
                  <c:v>14.164</c:v>
                </c:pt>
                <c:pt idx="9316">
                  <c:v>14.117000000000001</c:v>
                </c:pt>
                <c:pt idx="9317">
                  <c:v>14.073</c:v>
                </c:pt>
                <c:pt idx="9318">
                  <c:v>13.972</c:v>
                </c:pt>
                <c:pt idx="9319">
                  <c:v>13.845000000000001</c:v>
                </c:pt>
                <c:pt idx="9320">
                  <c:v>13.646000000000001</c:v>
                </c:pt>
                <c:pt idx="9321">
                  <c:v>13.61</c:v>
                </c:pt>
                <c:pt idx="9322">
                  <c:v>13.532</c:v>
                </c:pt>
                <c:pt idx="9323">
                  <c:v>13.522</c:v>
                </c:pt>
                <c:pt idx="9324">
                  <c:v>13.522</c:v>
                </c:pt>
                <c:pt idx="9325">
                  <c:v>13.496</c:v>
                </c:pt>
                <c:pt idx="9326">
                  <c:v>13.454000000000001</c:v>
                </c:pt>
                <c:pt idx="9327">
                  <c:v>13.552</c:v>
                </c:pt>
                <c:pt idx="9328">
                  <c:v>13.584</c:v>
                </c:pt>
                <c:pt idx="9329">
                  <c:v>13.621</c:v>
                </c:pt>
                <c:pt idx="9330">
                  <c:v>13.677</c:v>
                </c:pt>
                <c:pt idx="9331">
                  <c:v>13.91</c:v>
                </c:pt>
                <c:pt idx="9332">
                  <c:v>13.993</c:v>
                </c:pt>
                <c:pt idx="9333">
                  <c:v>14.06</c:v>
                </c:pt>
                <c:pt idx="9334">
                  <c:v>14.207000000000001</c:v>
                </c:pt>
                <c:pt idx="9335">
                  <c:v>14.22</c:v>
                </c:pt>
                <c:pt idx="9336">
                  <c:v>14.222</c:v>
                </c:pt>
                <c:pt idx="9337">
                  <c:v>14.163</c:v>
                </c:pt>
                <c:pt idx="9338">
                  <c:v>14.065</c:v>
                </c:pt>
                <c:pt idx="9339">
                  <c:v>14.058</c:v>
                </c:pt>
                <c:pt idx="9340">
                  <c:v>14.06</c:v>
                </c:pt>
                <c:pt idx="9341">
                  <c:v>14.087</c:v>
                </c:pt>
                <c:pt idx="9342">
                  <c:v>14.097</c:v>
                </c:pt>
                <c:pt idx="9343">
                  <c:v>14.057</c:v>
                </c:pt>
                <c:pt idx="9344">
                  <c:v>14.055</c:v>
                </c:pt>
                <c:pt idx="9345">
                  <c:v>14.057</c:v>
                </c:pt>
                <c:pt idx="9346">
                  <c:v>14.071999999999999</c:v>
                </c:pt>
                <c:pt idx="9347">
                  <c:v>14.093</c:v>
                </c:pt>
                <c:pt idx="9348">
                  <c:v>14.119</c:v>
                </c:pt>
                <c:pt idx="9349">
                  <c:v>14.125999999999999</c:v>
                </c:pt>
                <c:pt idx="9350">
                  <c:v>14.138999999999999</c:v>
                </c:pt>
                <c:pt idx="9351">
                  <c:v>14.141</c:v>
                </c:pt>
                <c:pt idx="9352">
                  <c:v>14.138</c:v>
                </c:pt>
                <c:pt idx="9353">
                  <c:v>14.13</c:v>
                </c:pt>
                <c:pt idx="9354">
                  <c:v>14.096</c:v>
                </c:pt>
                <c:pt idx="9355">
                  <c:v>14.103999999999999</c:v>
                </c:pt>
                <c:pt idx="9356">
                  <c:v>14.095000000000001</c:v>
                </c:pt>
                <c:pt idx="9357">
                  <c:v>14.092000000000001</c:v>
                </c:pt>
                <c:pt idx="9358">
                  <c:v>14.090999999999999</c:v>
                </c:pt>
                <c:pt idx="9359">
                  <c:v>14.09</c:v>
                </c:pt>
                <c:pt idx="9360">
                  <c:v>14.079000000000001</c:v>
                </c:pt>
                <c:pt idx="9361">
                  <c:v>14.102</c:v>
                </c:pt>
                <c:pt idx="9362">
                  <c:v>14.113</c:v>
                </c:pt>
                <c:pt idx="9363">
                  <c:v>14.14</c:v>
                </c:pt>
                <c:pt idx="9364">
                  <c:v>14.166</c:v>
                </c:pt>
                <c:pt idx="9365">
                  <c:v>14.135</c:v>
                </c:pt>
                <c:pt idx="9366">
                  <c:v>14.055999999999999</c:v>
                </c:pt>
                <c:pt idx="9367">
                  <c:v>14.029</c:v>
                </c:pt>
                <c:pt idx="9368">
                  <c:v>14.013999999999999</c:v>
                </c:pt>
                <c:pt idx="9369">
                  <c:v>14.013999999999999</c:v>
                </c:pt>
                <c:pt idx="9370">
                  <c:v>14.031000000000001</c:v>
                </c:pt>
                <c:pt idx="9371">
                  <c:v>14.064</c:v>
                </c:pt>
                <c:pt idx="9372">
                  <c:v>14.074</c:v>
                </c:pt>
                <c:pt idx="9373">
                  <c:v>14.087999999999999</c:v>
                </c:pt>
                <c:pt idx="9374">
                  <c:v>14.186</c:v>
                </c:pt>
                <c:pt idx="9375">
                  <c:v>14.249000000000001</c:v>
                </c:pt>
                <c:pt idx="9376">
                  <c:v>14.284000000000001</c:v>
                </c:pt>
                <c:pt idx="9377">
                  <c:v>14.345000000000001</c:v>
                </c:pt>
                <c:pt idx="9378">
                  <c:v>14.355</c:v>
                </c:pt>
                <c:pt idx="9379">
                  <c:v>14.382</c:v>
                </c:pt>
                <c:pt idx="9380">
                  <c:v>14.443</c:v>
                </c:pt>
                <c:pt idx="9381">
                  <c:v>14.452</c:v>
                </c:pt>
                <c:pt idx="9382">
                  <c:v>14.483000000000001</c:v>
                </c:pt>
                <c:pt idx="9383">
                  <c:v>14.477</c:v>
                </c:pt>
                <c:pt idx="9384">
                  <c:v>14.481</c:v>
                </c:pt>
                <c:pt idx="9385">
                  <c:v>14.493</c:v>
                </c:pt>
                <c:pt idx="9386">
                  <c:v>14.499000000000001</c:v>
                </c:pt>
                <c:pt idx="9387">
                  <c:v>14.497</c:v>
                </c:pt>
                <c:pt idx="9388">
                  <c:v>14.481999999999999</c:v>
                </c:pt>
                <c:pt idx="9389">
                  <c:v>14.476000000000001</c:v>
                </c:pt>
                <c:pt idx="9390">
                  <c:v>14.474</c:v>
                </c:pt>
                <c:pt idx="9391">
                  <c:v>14.473000000000001</c:v>
                </c:pt>
                <c:pt idx="9392">
                  <c:v>14.47</c:v>
                </c:pt>
                <c:pt idx="9393">
                  <c:v>14.468</c:v>
                </c:pt>
                <c:pt idx="9394">
                  <c:v>14.475</c:v>
                </c:pt>
                <c:pt idx="9395">
                  <c:v>14.475</c:v>
                </c:pt>
                <c:pt idx="9396">
                  <c:v>14.475</c:v>
                </c:pt>
                <c:pt idx="9397">
                  <c:v>14.48</c:v>
                </c:pt>
                <c:pt idx="9398">
                  <c:v>14.474</c:v>
                </c:pt>
                <c:pt idx="9399">
                  <c:v>14.462</c:v>
                </c:pt>
                <c:pt idx="9400">
                  <c:v>14.456</c:v>
                </c:pt>
                <c:pt idx="9401">
                  <c:v>14.451000000000001</c:v>
                </c:pt>
                <c:pt idx="9402">
                  <c:v>14.452</c:v>
                </c:pt>
                <c:pt idx="9403">
                  <c:v>14.461</c:v>
                </c:pt>
                <c:pt idx="9404">
                  <c:v>14.444000000000001</c:v>
                </c:pt>
                <c:pt idx="9405">
                  <c:v>14.441000000000001</c:v>
                </c:pt>
                <c:pt idx="9406">
                  <c:v>14.44</c:v>
                </c:pt>
                <c:pt idx="9407">
                  <c:v>14.44</c:v>
                </c:pt>
                <c:pt idx="9408">
                  <c:v>14.432</c:v>
                </c:pt>
                <c:pt idx="9409">
                  <c:v>14.417</c:v>
                </c:pt>
                <c:pt idx="9410">
                  <c:v>14.409000000000001</c:v>
                </c:pt>
                <c:pt idx="9411">
                  <c:v>14.407999999999999</c:v>
                </c:pt>
                <c:pt idx="9412">
                  <c:v>14.417</c:v>
                </c:pt>
                <c:pt idx="9413">
                  <c:v>14.429</c:v>
                </c:pt>
                <c:pt idx="9414">
                  <c:v>14.438000000000001</c:v>
                </c:pt>
                <c:pt idx="9415">
                  <c:v>14.442</c:v>
                </c:pt>
                <c:pt idx="9416">
                  <c:v>14.456</c:v>
                </c:pt>
                <c:pt idx="9417">
                  <c:v>14.468</c:v>
                </c:pt>
                <c:pt idx="9418">
                  <c:v>14.476000000000001</c:v>
                </c:pt>
                <c:pt idx="9419">
                  <c:v>14.478</c:v>
                </c:pt>
                <c:pt idx="9420">
                  <c:v>14.497</c:v>
                </c:pt>
                <c:pt idx="9421">
                  <c:v>14.497</c:v>
                </c:pt>
                <c:pt idx="9422">
                  <c:v>14.496</c:v>
                </c:pt>
                <c:pt idx="9423">
                  <c:v>14.49</c:v>
                </c:pt>
                <c:pt idx="9424">
                  <c:v>14.433999999999999</c:v>
                </c:pt>
                <c:pt idx="9425">
                  <c:v>14.385999999999999</c:v>
                </c:pt>
                <c:pt idx="9426">
                  <c:v>14.375</c:v>
                </c:pt>
                <c:pt idx="9427">
                  <c:v>14.37</c:v>
                </c:pt>
                <c:pt idx="9428">
                  <c:v>14.356999999999999</c:v>
                </c:pt>
                <c:pt idx="9429">
                  <c:v>14.353999999999999</c:v>
                </c:pt>
                <c:pt idx="9430">
                  <c:v>14.356</c:v>
                </c:pt>
                <c:pt idx="9431">
                  <c:v>14.359</c:v>
                </c:pt>
                <c:pt idx="9432">
                  <c:v>14.353999999999999</c:v>
                </c:pt>
                <c:pt idx="9433">
                  <c:v>14.346</c:v>
                </c:pt>
                <c:pt idx="9434">
                  <c:v>14.321999999999999</c:v>
                </c:pt>
                <c:pt idx="9435">
                  <c:v>14.282999999999999</c:v>
                </c:pt>
                <c:pt idx="9436">
                  <c:v>14.276</c:v>
                </c:pt>
                <c:pt idx="9437">
                  <c:v>14.276</c:v>
                </c:pt>
                <c:pt idx="9438">
                  <c:v>14.276999999999999</c:v>
                </c:pt>
                <c:pt idx="9439">
                  <c:v>14.301</c:v>
                </c:pt>
                <c:pt idx="9440">
                  <c:v>14.33</c:v>
                </c:pt>
                <c:pt idx="9441">
                  <c:v>14.332000000000001</c:v>
                </c:pt>
                <c:pt idx="9442">
                  <c:v>14.351000000000001</c:v>
                </c:pt>
                <c:pt idx="9443">
                  <c:v>14.398999999999999</c:v>
                </c:pt>
                <c:pt idx="9444">
                  <c:v>14.375</c:v>
                </c:pt>
                <c:pt idx="9445">
                  <c:v>14.365</c:v>
                </c:pt>
                <c:pt idx="9446">
                  <c:v>14.367000000000001</c:v>
                </c:pt>
                <c:pt idx="9447">
                  <c:v>14.371</c:v>
                </c:pt>
                <c:pt idx="9448">
                  <c:v>14.413</c:v>
                </c:pt>
                <c:pt idx="9449">
                  <c:v>14.425000000000001</c:v>
                </c:pt>
                <c:pt idx="9450">
                  <c:v>14.427</c:v>
                </c:pt>
                <c:pt idx="9451">
                  <c:v>14.429</c:v>
                </c:pt>
                <c:pt idx="9452">
                  <c:v>14.458</c:v>
                </c:pt>
                <c:pt idx="9453">
                  <c:v>14.478999999999999</c:v>
                </c:pt>
                <c:pt idx="9454">
                  <c:v>14.489000000000001</c:v>
                </c:pt>
                <c:pt idx="9455">
                  <c:v>14.503</c:v>
                </c:pt>
                <c:pt idx="9456">
                  <c:v>14.513</c:v>
                </c:pt>
                <c:pt idx="9457">
                  <c:v>14.521000000000001</c:v>
                </c:pt>
                <c:pt idx="9458">
                  <c:v>14.537000000000001</c:v>
                </c:pt>
                <c:pt idx="9459">
                  <c:v>14.571</c:v>
                </c:pt>
                <c:pt idx="9460">
                  <c:v>14.581</c:v>
                </c:pt>
                <c:pt idx="9461">
                  <c:v>14.589</c:v>
                </c:pt>
                <c:pt idx="9462">
                  <c:v>14.608000000000001</c:v>
                </c:pt>
                <c:pt idx="9463">
                  <c:v>14.609</c:v>
                </c:pt>
                <c:pt idx="9464">
                  <c:v>14.609</c:v>
                </c:pt>
                <c:pt idx="9465">
                  <c:v>14.613</c:v>
                </c:pt>
                <c:pt idx="9466">
                  <c:v>14.613</c:v>
                </c:pt>
                <c:pt idx="9467">
                  <c:v>14.612</c:v>
                </c:pt>
                <c:pt idx="9468">
                  <c:v>14.611000000000001</c:v>
                </c:pt>
                <c:pt idx="9469">
                  <c:v>14.61</c:v>
                </c:pt>
                <c:pt idx="9470">
                  <c:v>14.597</c:v>
                </c:pt>
                <c:pt idx="9471">
                  <c:v>14.576000000000001</c:v>
                </c:pt>
                <c:pt idx="9472">
                  <c:v>14.536</c:v>
                </c:pt>
                <c:pt idx="9473">
                  <c:v>14.497</c:v>
                </c:pt>
                <c:pt idx="9474">
                  <c:v>14.47</c:v>
                </c:pt>
                <c:pt idx="9475">
                  <c:v>14.438000000000001</c:v>
                </c:pt>
                <c:pt idx="9476">
                  <c:v>14.39</c:v>
                </c:pt>
                <c:pt idx="9477">
                  <c:v>14.387</c:v>
                </c:pt>
                <c:pt idx="9478">
                  <c:v>14.391999999999999</c:v>
                </c:pt>
                <c:pt idx="9479">
                  <c:v>14.407</c:v>
                </c:pt>
                <c:pt idx="9480">
                  <c:v>14.455</c:v>
                </c:pt>
                <c:pt idx="9481">
                  <c:v>14.468999999999999</c:v>
                </c:pt>
                <c:pt idx="9482">
                  <c:v>14.472</c:v>
                </c:pt>
                <c:pt idx="9483">
                  <c:v>14.454000000000001</c:v>
                </c:pt>
                <c:pt idx="9484">
                  <c:v>14.441000000000001</c:v>
                </c:pt>
                <c:pt idx="9485">
                  <c:v>14.439</c:v>
                </c:pt>
                <c:pt idx="9486">
                  <c:v>14.436999999999999</c:v>
                </c:pt>
                <c:pt idx="9487">
                  <c:v>14.427</c:v>
                </c:pt>
                <c:pt idx="9488">
                  <c:v>14.41</c:v>
                </c:pt>
                <c:pt idx="9489">
                  <c:v>14.407</c:v>
                </c:pt>
                <c:pt idx="9490">
                  <c:v>14.420999999999999</c:v>
                </c:pt>
                <c:pt idx="9491">
                  <c:v>14.423999999999999</c:v>
                </c:pt>
                <c:pt idx="9492">
                  <c:v>14.426</c:v>
                </c:pt>
                <c:pt idx="9493">
                  <c:v>14.412000000000001</c:v>
                </c:pt>
                <c:pt idx="9494">
                  <c:v>14.433</c:v>
                </c:pt>
                <c:pt idx="9495">
                  <c:v>14.433999999999999</c:v>
                </c:pt>
                <c:pt idx="9496">
                  <c:v>14.436999999999999</c:v>
                </c:pt>
                <c:pt idx="9497">
                  <c:v>14.391</c:v>
                </c:pt>
                <c:pt idx="9498">
                  <c:v>14.365</c:v>
                </c:pt>
                <c:pt idx="9499">
                  <c:v>14.361000000000001</c:v>
                </c:pt>
                <c:pt idx="9500">
                  <c:v>14.343999999999999</c:v>
                </c:pt>
                <c:pt idx="9501">
                  <c:v>14.339</c:v>
                </c:pt>
                <c:pt idx="9502">
                  <c:v>14.327999999999999</c:v>
                </c:pt>
                <c:pt idx="9503">
                  <c:v>14.337999999999999</c:v>
                </c:pt>
                <c:pt idx="9504">
                  <c:v>14.337</c:v>
                </c:pt>
                <c:pt idx="9505">
                  <c:v>14.337999999999999</c:v>
                </c:pt>
                <c:pt idx="9506">
                  <c:v>14.318</c:v>
                </c:pt>
                <c:pt idx="9507">
                  <c:v>14.323</c:v>
                </c:pt>
                <c:pt idx="9508">
                  <c:v>14.32</c:v>
                </c:pt>
                <c:pt idx="9509">
                  <c:v>14.316000000000001</c:v>
                </c:pt>
                <c:pt idx="9510">
                  <c:v>14.29</c:v>
                </c:pt>
                <c:pt idx="9511">
                  <c:v>14.273</c:v>
                </c:pt>
                <c:pt idx="9512">
                  <c:v>14.268000000000001</c:v>
                </c:pt>
                <c:pt idx="9513">
                  <c:v>14.273</c:v>
                </c:pt>
                <c:pt idx="9514">
                  <c:v>14.273</c:v>
                </c:pt>
                <c:pt idx="9515">
                  <c:v>14.269</c:v>
                </c:pt>
                <c:pt idx="9516">
                  <c:v>14.249000000000001</c:v>
                </c:pt>
                <c:pt idx="9517">
                  <c:v>14.246</c:v>
                </c:pt>
                <c:pt idx="9518">
                  <c:v>14.238</c:v>
                </c:pt>
                <c:pt idx="9519">
                  <c:v>14.23</c:v>
                </c:pt>
                <c:pt idx="9520">
                  <c:v>14.224</c:v>
                </c:pt>
                <c:pt idx="9521">
                  <c:v>14.201000000000001</c:v>
                </c:pt>
                <c:pt idx="9522">
                  <c:v>14.198</c:v>
                </c:pt>
                <c:pt idx="9523">
                  <c:v>14.179</c:v>
                </c:pt>
                <c:pt idx="9524">
                  <c:v>14.177</c:v>
                </c:pt>
                <c:pt idx="9525">
                  <c:v>14.178000000000001</c:v>
                </c:pt>
                <c:pt idx="9526">
                  <c:v>14.196</c:v>
                </c:pt>
                <c:pt idx="9527">
                  <c:v>14.201000000000001</c:v>
                </c:pt>
                <c:pt idx="9528">
                  <c:v>14.212</c:v>
                </c:pt>
                <c:pt idx="9529">
                  <c:v>14.218999999999999</c:v>
                </c:pt>
                <c:pt idx="9530">
                  <c:v>14.231</c:v>
                </c:pt>
                <c:pt idx="9531">
                  <c:v>14.260999999999999</c:v>
                </c:pt>
                <c:pt idx="9532">
                  <c:v>14.281000000000001</c:v>
                </c:pt>
                <c:pt idx="9533">
                  <c:v>14.303000000000001</c:v>
                </c:pt>
                <c:pt idx="9534">
                  <c:v>14.311</c:v>
                </c:pt>
                <c:pt idx="9535">
                  <c:v>14.32</c:v>
                </c:pt>
                <c:pt idx="9536">
                  <c:v>14.32</c:v>
                </c:pt>
                <c:pt idx="9537">
                  <c:v>14.362</c:v>
                </c:pt>
                <c:pt idx="9538">
                  <c:v>14.364000000000001</c:v>
                </c:pt>
                <c:pt idx="9539">
                  <c:v>14.4</c:v>
                </c:pt>
                <c:pt idx="9540">
                  <c:v>14.409000000000001</c:v>
                </c:pt>
                <c:pt idx="9541">
                  <c:v>14.436</c:v>
                </c:pt>
                <c:pt idx="9542">
                  <c:v>14.439</c:v>
                </c:pt>
                <c:pt idx="9543">
                  <c:v>14.476000000000001</c:v>
                </c:pt>
                <c:pt idx="9544">
                  <c:v>14.481</c:v>
                </c:pt>
                <c:pt idx="9545">
                  <c:v>14.462999999999999</c:v>
                </c:pt>
                <c:pt idx="9546">
                  <c:v>14.465</c:v>
                </c:pt>
                <c:pt idx="9547">
                  <c:v>14.475</c:v>
                </c:pt>
                <c:pt idx="9548">
                  <c:v>14.477</c:v>
                </c:pt>
                <c:pt idx="9549">
                  <c:v>14.484999999999999</c:v>
                </c:pt>
                <c:pt idx="9550">
                  <c:v>14.523999999999999</c:v>
                </c:pt>
                <c:pt idx="9551">
                  <c:v>14.555999999999999</c:v>
                </c:pt>
                <c:pt idx="9552">
                  <c:v>14.567</c:v>
                </c:pt>
                <c:pt idx="9553">
                  <c:v>14.586</c:v>
                </c:pt>
                <c:pt idx="9554">
                  <c:v>14.587999999999999</c:v>
                </c:pt>
                <c:pt idx="9555">
                  <c:v>14.576000000000001</c:v>
                </c:pt>
                <c:pt idx="9556">
                  <c:v>14.561</c:v>
                </c:pt>
                <c:pt idx="9557">
                  <c:v>14.54</c:v>
                </c:pt>
                <c:pt idx="9558">
                  <c:v>14.542999999999999</c:v>
                </c:pt>
                <c:pt idx="9559">
                  <c:v>14.523999999999999</c:v>
                </c:pt>
                <c:pt idx="9560">
                  <c:v>14.537000000000001</c:v>
                </c:pt>
                <c:pt idx="9561">
                  <c:v>14.568</c:v>
                </c:pt>
                <c:pt idx="9562">
                  <c:v>14.57</c:v>
                </c:pt>
                <c:pt idx="9563">
                  <c:v>14.571</c:v>
                </c:pt>
                <c:pt idx="9564">
                  <c:v>14.571999999999999</c:v>
                </c:pt>
                <c:pt idx="9565">
                  <c:v>14.557</c:v>
                </c:pt>
                <c:pt idx="9566">
                  <c:v>14.555999999999999</c:v>
                </c:pt>
                <c:pt idx="9567">
                  <c:v>14.547000000000001</c:v>
                </c:pt>
                <c:pt idx="9568">
                  <c:v>14.545</c:v>
                </c:pt>
                <c:pt idx="9569">
                  <c:v>14.551</c:v>
                </c:pt>
                <c:pt idx="9570">
                  <c:v>14.554</c:v>
                </c:pt>
                <c:pt idx="9571">
                  <c:v>14.56</c:v>
                </c:pt>
                <c:pt idx="9572">
                  <c:v>14.551</c:v>
                </c:pt>
                <c:pt idx="9573">
                  <c:v>14.551</c:v>
                </c:pt>
                <c:pt idx="9574">
                  <c:v>14.554</c:v>
                </c:pt>
                <c:pt idx="9575">
                  <c:v>14.56</c:v>
                </c:pt>
                <c:pt idx="9576">
                  <c:v>14.573</c:v>
                </c:pt>
                <c:pt idx="9577">
                  <c:v>14.548999999999999</c:v>
                </c:pt>
                <c:pt idx="9578">
                  <c:v>14.545</c:v>
                </c:pt>
                <c:pt idx="9579">
                  <c:v>14.538</c:v>
                </c:pt>
                <c:pt idx="9580">
                  <c:v>14.545</c:v>
                </c:pt>
                <c:pt idx="9581">
                  <c:v>14.552</c:v>
                </c:pt>
                <c:pt idx="9582">
                  <c:v>14.569000000000001</c:v>
                </c:pt>
                <c:pt idx="9583">
                  <c:v>14.579000000000001</c:v>
                </c:pt>
                <c:pt idx="9584">
                  <c:v>14.593</c:v>
                </c:pt>
                <c:pt idx="9585">
                  <c:v>14.597</c:v>
                </c:pt>
                <c:pt idx="9586">
                  <c:v>14.598000000000001</c:v>
                </c:pt>
                <c:pt idx="9587">
                  <c:v>14.585000000000001</c:v>
                </c:pt>
                <c:pt idx="9588">
                  <c:v>14.583</c:v>
                </c:pt>
                <c:pt idx="9589">
                  <c:v>14.573</c:v>
                </c:pt>
                <c:pt idx="9590">
                  <c:v>14.587999999999999</c:v>
                </c:pt>
                <c:pt idx="9591">
                  <c:v>14.587999999999999</c:v>
                </c:pt>
                <c:pt idx="9592">
                  <c:v>14.587999999999999</c:v>
                </c:pt>
                <c:pt idx="9593">
                  <c:v>14.584</c:v>
                </c:pt>
                <c:pt idx="9594">
                  <c:v>14.535</c:v>
                </c:pt>
                <c:pt idx="9595">
                  <c:v>14.52</c:v>
                </c:pt>
                <c:pt idx="9596">
                  <c:v>14.522</c:v>
                </c:pt>
                <c:pt idx="9597">
                  <c:v>14.534000000000001</c:v>
                </c:pt>
                <c:pt idx="9598">
                  <c:v>14.542999999999999</c:v>
                </c:pt>
                <c:pt idx="9599">
                  <c:v>14.545</c:v>
                </c:pt>
                <c:pt idx="9600">
                  <c:v>14.542</c:v>
                </c:pt>
                <c:pt idx="9601">
                  <c:v>14.516</c:v>
                </c:pt>
                <c:pt idx="9602">
                  <c:v>14.513</c:v>
                </c:pt>
                <c:pt idx="9603">
                  <c:v>14.505000000000001</c:v>
                </c:pt>
                <c:pt idx="9604">
                  <c:v>14.489000000000001</c:v>
                </c:pt>
                <c:pt idx="9605">
                  <c:v>14.48</c:v>
                </c:pt>
                <c:pt idx="9606">
                  <c:v>14.489000000000001</c:v>
                </c:pt>
                <c:pt idx="9607">
                  <c:v>14.49</c:v>
                </c:pt>
                <c:pt idx="9608">
                  <c:v>14.497</c:v>
                </c:pt>
                <c:pt idx="9609">
                  <c:v>14.516999999999999</c:v>
                </c:pt>
                <c:pt idx="9610">
                  <c:v>14.523</c:v>
                </c:pt>
                <c:pt idx="9611">
                  <c:v>14.528</c:v>
                </c:pt>
                <c:pt idx="9612">
                  <c:v>14.538</c:v>
                </c:pt>
                <c:pt idx="9613">
                  <c:v>14.539</c:v>
                </c:pt>
                <c:pt idx="9614">
                  <c:v>14.536</c:v>
                </c:pt>
                <c:pt idx="9615">
                  <c:v>14.534000000000001</c:v>
                </c:pt>
                <c:pt idx="9616">
                  <c:v>14.531000000000001</c:v>
                </c:pt>
                <c:pt idx="9617">
                  <c:v>14.507999999999999</c:v>
                </c:pt>
                <c:pt idx="9618">
                  <c:v>14.484</c:v>
                </c:pt>
                <c:pt idx="9619">
                  <c:v>14.457000000000001</c:v>
                </c:pt>
                <c:pt idx="9620">
                  <c:v>14.422000000000001</c:v>
                </c:pt>
                <c:pt idx="9621">
                  <c:v>14.31</c:v>
                </c:pt>
                <c:pt idx="9622">
                  <c:v>14.295999999999999</c:v>
                </c:pt>
                <c:pt idx="9623">
                  <c:v>14.161</c:v>
                </c:pt>
                <c:pt idx="9624">
                  <c:v>14.151999999999999</c:v>
                </c:pt>
                <c:pt idx="9625">
                  <c:v>14.138</c:v>
                </c:pt>
                <c:pt idx="9626">
                  <c:v>14.042999999999999</c:v>
                </c:pt>
                <c:pt idx="9627">
                  <c:v>14.006</c:v>
                </c:pt>
                <c:pt idx="9628">
                  <c:v>13.897</c:v>
                </c:pt>
                <c:pt idx="9629">
                  <c:v>13.673</c:v>
                </c:pt>
                <c:pt idx="9630">
                  <c:v>13.749000000000001</c:v>
                </c:pt>
                <c:pt idx="9631">
                  <c:v>13.766999999999999</c:v>
                </c:pt>
                <c:pt idx="9632">
                  <c:v>13.851000000000001</c:v>
                </c:pt>
                <c:pt idx="9633">
                  <c:v>13.884</c:v>
                </c:pt>
                <c:pt idx="9634">
                  <c:v>13.977</c:v>
                </c:pt>
                <c:pt idx="9635">
                  <c:v>14.007999999999999</c:v>
                </c:pt>
                <c:pt idx="9636">
                  <c:v>14.022</c:v>
                </c:pt>
                <c:pt idx="9637">
                  <c:v>14.065</c:v>
                </c:pt>
                <c:pt idx="9638">
                  <c:v>14.066000000000001</c:v>
                </c:pt>
                <c:pt idx="9639">
                  <c:v>14.066000000000001</c:v>
                </c:pt>
                <c:pt idx="9640">
                  <c:v>14.067</c:v>
                </c:pt>
                <c:pt idx="9641">
                  <c:v>14.166</c:v>
                </c:pt>
                <c:pt idx="9642">
                  <c:v>14.188000000000001</c:v>
                </c:pt>
                <c:pt idx="9643">
                  <c:v>14.202</c:v>
                </c:pt>
                <c:pt idx="9644">
                  <c:v>14.24</c:v>
                </c:pt>
                <c:pt idx="9645">
                  <c:v>14.255000000000001</c:v>
                </c:pt>
                <c:pt idx="9646">
                  <c:v>14.278</c:v>
                </c:pt>
                <c:pt idx="9647">
                  <c:v>14.307</c:v>
                </c:pt>
                <c:pt idx="9648">
                  <c:v>14.329000000000001</c:v>
                </c:pt>
                <c:pt idx="9649">
                  <c:v>14.372999999999999</c:v>
                </c:pt>
                <c:pt idx="9650">
                  <c:v>14.398</c:v>
                </c:pt>
                <c:pt idx="9651">
                  <c:v>14.412000000000001</c:v>
                </c:pt>
                <c:pt idx="9652">
                  <c:v>14.5</c:v>
                </c:pt>
                <c:pt idx="9653">
                  <c:v>14.506</c:v>
                </c:pt>
                <c:pt idx="9654">
                  <c:v>14.499000000000001</c:v>
                </c:pt>
                <c:pt idx="9655">
                  <c:v>14.478</c:v>
                </c:pt>
                <c:pt idx="9656">
                  <c:v>14.474</c:v>
                </c:pt>
                <c:pt idx="9657">
                  <c:v>14.478</c:v>
                </c:pt>
                <c:pt idx="9658">
                  <c:v>14.493</c:v>
                </c:pt>
                <c:pt idx="9659">
                  <c:v>14.499000000000001</c:v>
                </c:pt>
                <c:pt idx="9660">
                  <c:v>14.491</c:v>
                </c:pt>
                <c:pt idx="9661">
                  <c:v>14.489000000000001</c:v>
                </c:pt>
                <c:pt idx="9662">
                  <c:v>14.481999999999999</c:v>
                </c:pt>
                <c:pt idx="9663">
                  <c:v>14.478999999999999</c:v>
                </c:pt>
                <c:pt idx="9664">
                  <c:v>14.456</c:v>
                </c:pt>
                <c:pt idx="9665">
                  <c:v>14.441000000000001</c:v>
                </c:pt>
                <c:pt idx="9666">
                  <c:v>14.417</c:v>
                </c:pt>
                <c:pt idx="9667">
                  <c:v>14.381</c:v>
                </c:pt>
                <c:pt idx="9668">
                  <c:v>14.276999999999999</c:v>
                </c:pt>
                <c:pt idx="9669">
                  <c:v>14.246</c:v>
                </c:pt>
                <c:pt idx="9670">
                  <c:v>14.237</c:v>
                </c:pt>
                <c:pt idx="9671">
                  <c:v>14.246</c:v>
                </c:pt>
                <c:pt idx="9672">
                  <c:v>14.247999999999999</c:v>
                </c:pt>
                <c:pt idx="9673">
                  <c:v>14.273</c:v>
                </c:pt>
                <c:pt idx="9674">
                  <c:v>14.289</c:v>
                </c:pt>
                <c:pt idx="9675">
                  <c:v>14.311999999999999</c:v>
                </c:pt>
                <c:pt idx="9676">
                  <c:v>14.342000000000001</c:v>
                </c:pt>
                <c:pt idx="9677">
                  <c:v>14.346</c:v>
                </c:pt>
                <c:pt idx="9678">
                  <c:v>14.375</c:v>
                </c:pt>
                <c:pt idx="9679">
                  <c:v>14.391</c:v>
                </c:pt>
                <c:pt idx="9680">
                  <c:v>14.37</c:v>
                </c:pt>
                <c:pt idx="9681">
                  <c:v>14.377000000000001</c:v>
                </c:pt>
                <c:pt idx="9682">
                  <c:v>14.345000000000001</c:v>
                </c:pt>
                <c:pt idx="9683">
                  <c:v>14.346</c:v>
                </c:pt>
                <c:pt idx="9684">
                  <c:v>14.382999999999999</c:v>
                </c:pt>
                <c:pt idx="9685">
                  <c:v>14.384</c:v>
                </c:pt>
                <c:pt idx="9686">
                  <c:v>14.4</c:v>
                </c:pt>
                <c:pt idx="9687">
                  <c:v>14.455</c:v>
                </c:pt>
                <c:pt idx="9688">
                  <c:v>14.47</c:v>
                </c:pt>
                <c:pt idx="9689">
                  <c:v>14.477</c:v>
                </c:pt>
                <c:pt idx="9690">
                  <c:v>14.478</c:v>
                </c:pt>
                <c:pt idx="9691">
                  <c:v>14.484</c:v>
                </c:pt>
                <c:pt idx="9692">
                  <c:v>14.484</c:v>
                </c:pt>
                <c:pt idx="9693">
                  <c:v>14.477</c:v>
                </c:pt>
                <c:pt idx="9694">
                  <c:v>14.528</c:v>
                </c:pt>
                <c:pt idx="9695">
                  <c:v>14.531000000000001</c:v>
                </c:pt>
                <c:pt idx="9696">
                  <c:v>14.529</c:v>
                </c:pt>
                <c:pt idx="9697">
                  <c:v>14.525</c:v>
                </c:pt>
                <c:pt idx="9698">
                  <c:v>14.523</c:v>
                </c:pt>
                <c:pt idx="9699">
                  <c:v>14.494</c:v>
                </c:pt>
                <c:pt idx="9700">
                  <c:v>14.481999999999999</c:v>
                </c:pt>
                <c:pt idx="9701">
                  <c:v>14.449</c:v>
                </c:pt>
                <c:pt idx="9702">
                  <c:v>14.445</c:v>
                </c:pt>
                <c:pt idx="9703">
                  <c:v>14.442</c:v>
                </c:pt>
                <c:pt idx="9704">
                  <c:v>14.407</c:v>
                </c:pt>
                <c:pt idx="9705">
                  <c:v>14.39</c:v>
                </c:pt>
                <c:pt idx="9706">
                  <c:v>14.371</c:v>
                </c:pt>
                <c:pt idx="9707">
                  <c:v>14.364000000000001</c:v>
                </c:pt>
                <c:pt idx="9708">
                  <c:v>14.348000000000001</c:v>
                </c:pt>
                <c:pt idx="9709">
                  <c:v>14.340999999999999</c:v>
                </c:pt>
                <c:pt idx="9710">
                  <c:v>14.318</c:v>
                </c:pt>
                <c:pt idx="9711">
                  <c:v>14.305999999999999</c:v>
                </c:pt>
                <c:pt idx="9712">
                  <c:v>14.188000000000001</c:v>
                </c:pt>
                <c:pt idx="9713">
                  <c:v>14.12</c:v>
                </c:pt>
                <c:pt idx="9714">
                  <c:v>14.095000000000001</c:v>
                </c:pt>
                <c:pt idx="9715">
                  <c:v>14.038</c:v>
                </c:pt>
                <c:pt idx="9716">
                  <c:v>14.018000000000001</c:v>
                </c:pt>
                <c:pt idx="9717">
                  <c:v>14.015000000000001</c:v>
                </c:pt>
                <c:pt idx="9718">
                  <c:v>13.997999999999999</c:v>
                </c:pt>
                <c:pt idx="9719">
                  <c:v>13.986000000000001</c:v>
                </c:pt>
                <c:pt idx="9720">
                  <c:v>13.977</c:v>
                </c:pt>
                <c:pt idx="9721">
                  <c:v>13.97</c:v>
                </c:pt>
                <c:pt idx="9722">
                  <c:v>13.962999999999999</c:v>
                </c:pt>
                <c:pt idx="9723">
                  <c:v>13.927</c:v>
                </c:pt>
                <c:pt idx="9724">
                  <c:v>13.922000000000001</c:v>
                </c:pt>
                <c:pt idx="9725">
                  <c:v>13.92</c:v>
                </c:pt>
                <c:pt idx="9726">
                  <c:v>13.878</c:v>
                </c:pt>
                <c:pt idx="9727">
                  <c:v>13.878</c:v>
                </c:pt>
                <c:pt idx="9728">
                  <c:v>13.874000000000001</c:v>
                </c:pt>
                <c:pt idx="9729">
                  <c:v>13.878</c:v>
                </c:pt>
                <c:pt idx="9730">
                  <c:v>13.89</c:v>
                </c:pt>
                <c:pt idx="9731">
                  <c:v>13.89</c:v>
                </c:pt>
                <c:pt idx="9732">
                  <c:v>13.909000000000001</c:v>
                </c:pt>
                <c:pt idx="9733">
                  <c:v>13.920999999999999</c:v>
                </c:pt>
                <c:pt idx="9734">
                  <c:v>13.965</c:v>
                </c:pt>
                <c:pt idx="9735">
                  <c:v>13.971</c:v>
                </c:pt>
                <c:pt idx="9736">
                  <c:v>14.044</c:v>
                </c:pt>
                <c:pt idx="9737">
                  <c:v>14.045</c:v>
                </c:pt>
                <c:pt idx="9738">
                  <c:v>14.045999999999999</c:v>
                </c:pt>
                <c:pt idx="9739">
                  <c:v>14.048</c:v>
                </c:pt>
                <c:pt idx="9740">
                  <c:v>14.06</c:v>
                </c:pt>
                <c:pt idx="9741">
                  <c:v>14.065</c:v>
                </c:pt>
                <c:pt idx="9742">
                  <c:v>14.071999999999999</c:v>
                </c:pt>
                <c:pt idx="9743">
                  <c:v>14.082000000000001</c:v>
                </c:pt>
                <c:pt idx="9744">
                  <c:v>14.095000000000001</c:v>
                </c:pt>
                <c:pt idx="9745">
                  <c:v>14.12</c:v>
                </c:pt>
                <c:pt idx="9746">
                  <c:v>14.124000000000001</c:v>
                </c:pt>
                <c:pt idx="9747">
                  <c:v>14.15</c:v>
                </c:pt>
                <c:pt idx="9748">
                  <c:v>14.153</c:v>
                </c:pt>
                <c:pt idx="9749">
                  <c:v>14.161</c:v>
                </c:pt>
                <c:pt idx="9750">
                  <c:v>14.170999999999999</c:v>
                </c:pt>
                <c:pt idx="9751">
                  <c:v>14.170999999999999</c:v>
                </c:pt>
                <c:pt idx="9752">
                  <c:v>14.173999999999999</c:v>
                </c:pt>
                <c:pt idx="9753">
                  <c:v>14.192</c:v>
                </c:pt>
                <c:pt idx="9754">
                  <c:v>14.238</c:v>
                </c:pt>
                <c:pt idx="9755">
                  <c:v>14.244999999999999</c:v>
                </c:pt>
                <c:pt idx="9756">
                  <c:v>14.255000000000001</c:v>
                </c:pt>
                <c:pt idx="9757">
                  <c:v>14.294</c:v>
                </c:pt>
                <c:pt idx="9758">
                  <c:v>14.308</c:v>
                </c:pt>
                <c:pt idx="9759">
                  <c:v>14.304</c:v>
                </c:pt>
                <c:pt idx="9760">
                  <c:v>14.304</c:v>
                </c:pt>
                <c:pt idx="9761">
                  <c:v>14.297000000000001</c:v>
                </c:pt>
                <c:pt idx="9762">
                  <c:v>14.308999999999999</c:v>
                </c:pt>
                <c:pt idx="9763">
                  <c:v>14.326000000000001</c:v>
                </c:pt>
                <c:pt idx="9764">
                  <c:v>14.340999999999999</c:v>
                </c:pt>
                <c:pt idx="9765">
                  <c:v>14.347</c:v>
                </c:pt>
                <c:pt idx="9766">
                  <c:v>14.377000000000001</c:v>
                </c:pt>
                <c:pt idx="9767">
                  <c:v>14.381</c:v>
                </c:pt>
                <c:pt idx="9768">
                  <c:v>14.385999999999999</c:v>
                </c:pt>
                <c:pt idx="9769">
                  <c:v>14.419</c:v>
                </c:pt>
                <c:pt idx="9770">
                  <c:v>14.436999999999999</c:v>
                </c:pt>
                <c:pt idx="9771">
                  <c:v>14.439</c:v>
                </c:pt>
                <c:pt idx="9772">
                  <c:v>14.442</c:v>
                </c:pt>
                <c:pt idx="9773">
                  <c:v>14.464</c:v>
                </c:pt>
                <c:pt idx="9774">
                  <c:v>14.468</c:v>
                </c:pt>
                <c:pt idx="9775">
                  <c:v>14.458</c:v>
                </c:pt>
                <c:pt idx="9776">
                  <c:v>14.451000000000001</c:v>
                </c:pt>
                <c:pt idx="9777">
                  <c:v>14.439</c:v>
                </c:pt>
                <c:pt idx="9778">
                  <c:v>14.446</c:v>
                </c:pt>
                <c:pt idx="9779">
                  <c:v>14.446</c:v>
                </c:pt>
                <c:pt idx="9780">
                  <c:v>14.45</c:v>
                </c:pt>
                <c:pt idx="9781">
                  <c:v>14.475</c:v>
                </c:pt>
                <c:pt idx="9782">
                  <c:v>14.547000000000001</c:v>
                </c:pt>
                <c:pt idx="9783">
                  <c:v>14.563000000000001</c:v>
                </c:pt>
                <c:pt idx="9784">
                  <c:v>14.535</c:v>
                </c:pt>
                <c:pt idx="9785">
                  <c:v>14.532999999999999</c:v>
                </c:pt>
                <c:pt idx="9786">
                  <c:v>14.525</c:v>
                </c:pt>
                <c:pt idx="9787">
                  <c:v>14.518000000000001</c:v>
                </c:pt>
                <c:pt idx="9788">
                  <c:v>14.494</c:v>
                </c:pt>
                <c:pt idx="9789">
                  <c:v>14.444000000000001</c:v>
                </c:pt>
                <c:pt idx="9790">
                  <c:v>14.401999999999999</c:v>
                </c:pt>
                <c:pt idx="9791">
                  <c:v>14.356999999999999</c:v>
                </c:pt>
                <c:pt idx="9792">
                  <c:v>14.314</c:v>
                </c:pt>
                <c:pt idx="9793">
                  <c:v>14.249000000000001</c:v>
                </c:pt>
                <c:pt idx="9794">
                  <c:v>14.218999999999999</c:v>
                </c:pt>
                <c:pt idx="9795">
                  <c:v>14.208</c:v>
                </c:pt>
                <c:pt idx="9796">
                  <c:v>14.19</c:v>
                </c:pt>
                <c:pt idx="9797">
                  <c:v>14.093999999999999</c:v>
                </c:pt>
                <c:pt idx="9798">
                  <c:v>13.781000000000001</c:v>
                </c:pt>
                <c:pt idx="9799">
                  <c:v>13.669</c:v>
                </c:pt>
                <c:pt idx="9800">
                  <c:v>13.545</c:v>
                </c:pt>
                <c:pt idx="9801">
                  <c:v>13.374000000000001</c:v>
                </c:pt>
                <c:pt idx="9802">
                  <c:v>13.214</c:v>
                </c:pt>
                <c:pt idx="9803">
                  <c:v>13.132999999999999</c:v>
                </c:pt>
                <c:pt idx="9804">
                  <c:v>13.239000000000001</c:v>
                </c:pt>
                <c:pt idx="9805">
                  <c:v>13.476000000000001</c:v>
                </c:pt>
                <c:pt idx="9806">
                  <c:v>13.507</c:v>
                </c:pt>
                <c:pt idx="9807">
                  <c:v>13.513999999999999</c:v>
                </c:pt>
                <c:pt idx="9808">
                  <c:v>13.387</c:v>
                </c:pt>
                <c:pt idx="9809">
                  <c:v>13.36</c:v>
                </c:pt>
                <c:pt idx="9810">
                  <c:v>13.45</c:v>
                </c:pt>
                <c:pt idx="9811">
                  <c:v>13.579000000000001</c:v>
                </c:pt>
                <c:pt idx="9812">
                  <c:v>13.622999999999999</c:v>
                </c:pt>
                <c:pt idx="9813">
                  <c:v>13.657999999999999</c:v>
                </c:pt>
                <c:pt idx="9814">
                  <c:v>13.765000000000001</c:v>
                </c:pt>
                <c:pt idx="9815">
                  <c:v>14.11</c:v>
                </c:pt>
                <c:pt idx="9816">
                  <c:v>14.212999999999999</c:v>
                </c:pt>
                <c:pt idx="9817">
                  <c:v>14.271000000000001</c:v>
                </c:pt>
                <c:pt idx="9818">
                  <c:v>14.333</c:v>
                </c:pt>
                <c:pt idx="9819">
                  <c:v>14.377000000000001</c:v>
                </c:pt>
                <c:pt idx="9820">
                  <c:v>14.433999999999999</c:v>
                </c:pt>
                <c:pt idx="9821">
                  <c:v>14.473000000000001</c:v>
                </c:pt>
                <c:pt idx="9822">
                  <c:v>14.484999999999999</c:v>
                </c:pt>
                <c:pt idx="9823">
                  <c:v>14.486000000000001</c:v>
                </c:pt>
                <c:pt idx="9824">
                  <c:v>14.494</c:v>
                </c:pt>
                <c:pt idx="9825">
                  <c:v>14.467000000000001</c:v>
                </c:pt>
                <c:pt idx="9826">
                  <c:v>14.462999999999999</c:v>
                </c:pt>
                <c:pt idx="9827">
                  <c:v>14.455</c:v>
                </c:pt>
                <c:pt idx="9828">
                  <c:v>14.457000000000001</c:v>
                </c:pt>
                <c:pt idx="9829">
                  <c:v>14.462</c:v>
                </c:pt>
                <c:pt idx="9830">
                  <c:v>14.436999999999999</c:v>
                </c:pt>
                <c:pt idx="9831">
                  <c:v>14.438000000000001</c:v>
                </c:pt>
                <c:pt idx="9832">
                  <c:v>14.423999999999999</c:v>
                </c:pt>
                <c:pt idx="9833">
                  <c:v>14.398</c:v>
                </c:pt>
                <c:pt idx="9834">
                  <c:v>14.393000000000001</c:v>
                </c:pt>
                <c:pt idx="9835">
                  <c:v>14.398</c:v>
                </c:pt>
                <c:pt idx="9836">
                  <c:v>14.382</c:v>
                </c:pt>
                <c:pt idx="9837">
                  <c:v>14.449</c:v>
                </c:pt>
                <c:pt idx="9838">
                  <c:v>14.446</c:v>
                </c:pt>
                <c:pt idx="9839">
                  <c:v>14.446999999999999</c:v>
                </c:pt>
                <c:pt idx="9840">
                  <c:v>14.439</c:v>
                </c:pt>
                <c:pt idx="9841">
                  <c:v>14.430999999999999</c:v>
                </c:pt>
                <c:pt idx="9842">
                  <c:v>14.44</c:v>
                </c:pt>
                <c:pt idx="9843">
                  <c:v>14.403</c:v>
                </c:pt>
                <c:pt idx="9844">
                  <c:v>14.398</c:v>
                </c:pt>
                <c:pt idx="9845">
                  <c:v>14.398</c:v>
                </c:pt>
                <c:pt idx="9846">
                  <c:v>14.378</c:v>
                </c:pt>
                <c:pt idx="9847">
                  <c:v>14.374000000000001</c:v>
                </c:pt>
                <c:pt idx="9848">
                  <c:v>14.375</c:v>
                </c:pt>
                <c:pt idx="9849">
                  <c:v>14.364000000000001</c:v>
                </c:pt>
                <c:pt idx="9850">
                  <c:v>14.385999999999999</c:v>
                </c:pt>
                <c:pt idx="9851">
                  <c:v>14.321</c:v>
                </c:pt>
                <c:pt idx="9852">
                  <c:v>14.146000000000001</c:v>
                </c:pt>
                <c:pt idx="9853">
                  <c:v>14.068</c:v>
                </c:pt>
                <c:pt idx="9854">
                  <c:v>13.968</c:v>
                </c:pt>
                <c:pt idx="9855">
                  <c:v>13.9</c:v>
                </c:pt>
                <c:pt idx="9856">
                  <c:v>13.89</c:v>
                </c:pt>
                <c:pt idx="9857">
                  <c:v>13.891999999999999</c:v>
                </c:pt>
                <c:pt idx="9858">
                  <c:v>13.903</c:v>
                </c:pt>
                <c:pt idx="9859">
                  <c:v>13.946999999999999</c:v>
                </c:pt>
                <c:pt idx="9860">
                  <c:v>14.016999999999999</c:v>
                </c:pt>
                <c:pt idx="9861">
                  <c:v>14.009</c:v>
                </c:pt>
                <c:pt idx="9862">
                  <c:v>14.134</c:v>
                </c:pt>
                <c:pt idx="9863">
                  <c:v>13.962</c:v>
                </c:pt>
                <c:pt idx="9864">
                  <c:v>13.984</c:v>
                </c:pt>
                <c:pt idx="9865">
                  <c:v>13.925000000000001</c:v>
                </c:pt>
                <c:pt idx="9866">
                  <c:v>14.074999999999999</c:v>
                </c:pt>
                <c:pt idx="9867">
                  <c:v>14.086</c:v>
                </c:pt>
                <c:pt idx="9868">
                  <c:v>13.430999999999999</c:v>
                </c:pt>
                <c:pt idx="9869">
                  <c:v>12.874000000000001</c:v>
                </c:pt>
                <c:pt idx="9870">
                  <c:v>12.502000000000001</c:v>
                </c:pt>
                <c:pt idx="9871">
                  <c:v>12.301</c:v>
                </c:pt>
                <c:pt idx="9872">
                  <c:v>12.257</c:v>
                </c:pt>
                <c:pt idx="9873">
                  <c:v>12.117000000000001</c:v>
                </c:pt>
                <c:pt idx="9874">
                  <c:v>11.747999999999999</c:v>
                </c:pt>
                <c:pt idx="9875">
                  <c:v>11.737</c:v>
                </c:pt>
                <c:pt idx="9876">
                  <c:v>11.698</c:v>
                </c:pt>
                <c:pt idx="9877">
                  <c:v>11.672000000000001</c:v>
                </c:pt>
                <c:pt idx="9878">
                  <c:v>11.683</c:v>
                </c:pt>
                <c:pt idx="9879">
                  <c:v>11.561999999999999</c:v>
                </c:pt>
                <c:pt idx="9880">
                  <c:v>11.06</c:v>
                </c:pt>
                <c:pt idx="9881">
                  <c:v>10.635999999999999</c:v>
                </c:pt>
                <c:pt idx="9882">
                  <c:v>10.426</c:v>
                </c:pt>
                <c:pt idx="9883">
                  <c:v>10.005000000000001</c:v>
                </c:pt>
                <c:pt idx="9884">
                  <c:v>9.8849999999999998</c:v>
                </c:pt>
                <c:pt idx="9885">
                  <c:v>9.7899999999999991</c:v>
                </c:pt>
                <c:pt idx="9886">
                  <c:v>9.625</c:v>
                </c:pt>
                <c:pt idx="9887">
                  <c:v>9.4260000000000002</c:v>
                </c:pt>
                <c:pt idx="9888">
                  <c:v>9.6219999999999999</c:v>
                </c:pt>
                <c:pt idx="9889">
                  <c:v>9.7789999999999999</c:v>
                </c:pt>
                <c:pt idx="9890">
                  <c:v>9.8239999999999998</c:v>
                </c:pt>
                <c:pt idx="9891">
                  <c:v>10.541</c:v>
                </c:pt>
                <c:pt idx="9892">
                  <c:v>11</c:v>
                </c:pt>
                <c:pt idx="9893">
                  <c:v>11.177</c:v>
                </c:pt>
                <c:pt idx="9894">
                  <c:v>12.023</c:v>
                </c:pt>
                <c:pt idx="9895">
                  <c:v>12.412000000000001</c:v>
                </c:pt>
                <c:pt idx="9896">
                  <c:v>12.557</c:v>
                </c:pt>
                <c:pt idx="9897">
                  <c:v>12.776</c:v>
                </c:pt>
                <c:pt idx="9898">
                  <c:v>13.385999999999999</c:v>
                </c:pt>
                <c:pt idx="9899">
                  <c:v>13.379</c:v>
                </c:pt>
                <c:pt idx="9900">
                  <c:v>13.727</c:v>
                </c:pt>
                <c:pt idx="9901">
                  <c:v>13.712999999999999</c:v>
                </c:pt>
                <c:pt idx="9902">
                  <c:v>13.832000000000001</c:v>
                </c:pt>
                <c:pt idx="9903">
                  <c:v>13.8</c:v>
                </c:pt>
                <c:pt idx="9904">
                  <c:v>13.69</c:v>
                </c:pt>
                <c:pt idx="9905">
                  <c:v>13.894</c:v>
                </c:pt>
                <c:pt idx="9906">
                  <c:v>13.865</c:v>
                </c:pt>
                <c:pt idx="9907">
                  <c:v>13.943</c:v>
                </c:pt>
                <c:pt idx="9908">
                  <c:v>13.877000000000001</c:v>
                </c:pt>
                <c:pt idx="9909">
                  <c:v>13.849</c:v>
                </c:pt>
                <c:pt idx="9910">
                  <c:v>13.706</c:v>
                </c:pt>
                <c:pt idx="9911">
                  <c:v>13.694000000000001</c:v>
                </c:pt>
                <c:pt idx="9912">
                  <c:v>13.714</c:v>
                </c:pt>
                <c:pt idx="9913">
                  <c:v>13.88</c:v>
                </c:pt>
                <c:pt idx="9914">
                  <c:v>13.904999999999999</c:v>
                </c:pt>
                <c:pt idx="9915">
                  <c:v>13.901999999999999</c:v>
                </c:pt>
                <c:pt idx="9916">
                  <c:v>14.055</c:v>
                </c:pt>
                <c:pt idx="9917">
                  <c:v>14.085000000000001</c:v>
                </c:pt>
                <c:pt idx="9918">
                  <c:v>14.183999999999999</c:v>
                </c:pt>
                <c:pt idx="9919">
                  <c:v>14.182</c:v>
                </c:pt>
                <c:pt idx="9920">
                  <c:v>14.205</c:v>
                </c:pt>
                <c:pt idx="9921">
                  <c:v>14.205</c:v>
                </c:pt>
                <c:pt idx="9922">
                  <c:v>14.222</c:v>
                </c:pt>
                <c:pt idx="9923">
                  <c:v>14.191000000000001</c:v>
                </c:pt>
                <c:pt idx="9924">
                  <c:v>14.14</c:v>
                </c:pt>
                <c:pt idx="9925">
                  <c:v>14.010999999999999</c:v>
                </c:pt>
                <c:pt idx="9926">
                  <c:v>14.018000000000001</c:v>
                </c:pt>
                <c:pt idx="9927">
                  <c:v>14.038</c:v>
                </c:pt>
                <c:pt idx="9928">
                  <c:v>14.164999999999999</c:v>
                </c:pt>
                <c:pt idx="9929">
                  <c:v>14.224</c:v>
                </c:pt>
                <c:pt idx="9930">
                  <c:v>14.253</c:v>
                </c:pt>
                <c:pt idx="9931">
                  <c:v>14.311999999999999</c:v>
                </c:pt>
                <c:pt idx="9932">
                  <c:v>14.315</c:v>
                </c:pt>
                <c:pt idx="9933">
                  <c:v>14.319000000000001</c:v>
                </c:pt>
                <c:pt idx="9934">
                  <c:v>14.356</c:v>
                </c:pt>
                <c:pt idx="9935">
                  <c:v>14.375999999999999</c:v>
                </c:pt>
                <c:pt idx="9936">
                  <c:v>14.353999999999999</c:v>
                </c:pt>
                <c:pt idx="9937">
                  <c:v>14.339</c:v>
                </c:pt>
                <c:pt idx="9938">
                  <c:v>14.339</c:v>
                </c:pt>
                <c:pt idx="9939">
                  <c:v>14.339</c:v>
                </c:pt>
                <c:pt idx="9940">
                  <c:v>14.381</c:v>
                </c:pt>
                <c:pt idx="9941">
                  <c:v>14.409000000000001</c:v>
                </c:pt>
                <c:pt idx="9942">
                  <c:v>14.439</c:v>
                </c:pt>
                <c:pt idx="9943">
                  <c:v>14.478</c:v>
                </c:pt>
                <c:pt idx="9944">
                  <c:v>14.481999999999999</c:v>
                </c:pt>
                <c:pt idx="9945">
                  <c:v>14.481999999999999</c:v>
                </c:pt>
                <c:pt idx="9946">
                  <c:v>14.48</c:v>
                </c:pt>
                <c:pt idx="9947">
                  <c:v>14.417</c:v>
                </c:pt>
                <c:pt idx="9948">
                  <c:v>14.381</c:v>
                </c:pt>
                <c:pt idx="9949">
                  <c:v>14.382999999999999</c:v>
                </c:pt>
                <c:pt idx="9950">
                  <c:v>14.417</c:v>
                </c:pt>
                <c:pt idx="9951">
                  <c:v>14.439</c:v>
                </c:pt>
                <c:pt idx="9952">
                  <c:v>14.45</c:v>
                </c:pt>
                <c:pt idx="9953">
                  <c:v>14.462999999999999</c:v>
                </c:pt>
                <c:pt idx="9954">
                  <c:v>14.468</c:v>
                </c:pt>
                <c:pt idx="9955">
                  <c:v>14.467000000000001</c:v>
                </c:pt>
                <c:pt idx="9956">
                  <c:v>14.458</c:v>
                </c:pt>
                <c:pt idx="9957">
                  <c:v>14.465</c:v>
                </c:pt>
                <c:pt idx="9958">
                  <c:v>14.445</c:v>
                </c:pt>
                <c:pt idx="9959">
                  <c:v>14.452</c:v>
                </c:pt>
                <c:pt idx="9960">
                  <c:v>14.451000000000001</c:v>
                </c:pt>
                <c:pt idx="9961">
                  <c:v>14.445</c:v>
                </c:pt>
                <c:pt idx="9962">
                  <c:v>14.35</c:v>
                </c:pt>
                <c:pt idx="9963">
                  <c:v>14.337</c:v>
                </c:pt>
                <c:pt idx="9964">
                  <c:v>14.324999999999999</c:v>
                </c:pt>
                <c:pt idx="9965">
                  <c:v>14.311999999999999</c:v>
                </c:pt>
                <c:pt idx="9966">
                  <c:v>14.311</c:v>
                </c:pt>
                <c:pt idx="9967">
                  <c:v>14.297000000000001</c:v>
                </c:pt>
                <c:pt idx="9968">
                  <c:v>14.257999999999999</c:v>
                </c:pt>
                <c:pt idx="9969">
                  <c:v>14.234</c:v>
                </c:pt>
                <c:pt idx="9970">
                  <c:v>14.231</c:v>
                </c:pt>
                <c:pt idx="9971">
                  <c:v>14.223000000000001</c:v>
                </c:pt>
                <c:pt idx="9972">
                  <c:v>14.205</c:v>
                </c:pt>
                <c:pt idx="9973">
                  <c:v>14.202</c:v>
                </c:pt>
                <c:pt idx="9974">
                  <c:v>14.201000000000001</c:v>
                </c:pt>
                <c:pt idx="9975">
                  <c:v>14.170999999999999</c:v>
                </c:pt>
                <c:pt idx="9976">
                  <c:v>14.141</c:v>
                </c:pt>
                <c:pt idx="9977">
                  <c:v>14.095000000000001</c:v>
                </c:pt>
                <c:pt idx="9978">
                  <c:v>14.081</c:v>
                </c:pt>
                <c:pt idx="9979">
                  <c:v>14.082000000000001</c:v>
                </c:pt>
                <c:pt idx="9980">
                  <c:v>14.093999999999999</c:v>
                </c:pt>
                <c:pt idx="9981">
                  <c:v>14.081</c:v>
                </c:pt>
                <c:pt idx="9982">
                  <c:v>14.042999999999999</c:v>
                </c:pt>
                <c:pt idx="9983">
                  <c:v>14.037000000000001</c:v>
                </c:pt>
                <c:pt idx="9984">
                  <c:v>14.01</c:v>
                </c:pt>
                <c:pt idx="9985">
                  <c:v>14.006</c:v>
                </c:pt>
                <c:pt idx="9986">
                  <c:v>14.005000000000001</c:v>
                </c:pt>
                <c:pt idx="9987">
                  <c:v>14.004</c:v>
                </c:pt>
                <c:pt idx="9988">
                  <c:v>14.012</c:v>
                </c:pt>
                <c:pt idx="9989">
                  <c:v>14.012</c:v>
                </c:pt>
                <c:pt idx="9990">
                  <c:v>14.019</c:v>
                </c:pt>
                <c:pt idx="9991">
                  <c:v>14.019</c:v>
                </c:pt>
                <c:pt idx="9992">
                  <c:v>14.026</c:v>
                </c:pt>
                <c:pt idx="9993">
                  <c:v>14.023</c:v>
                </c:pt>
                <c:pt idx="9994">
                  <c:v>14.055</c:v>
                </c:pt>
                <c:pt idx="9995">
                  <c:v>14.07</c:v>
                </c:pt>
                <c:pt idx="9996">
                  <c:v>14.092000000000001</c:v>
                </c:pt>
                <c:pt idx="9997">
                  <c:v>14.092000000000001</c:v>
                </c:pt>
                <c:pt idx="9998">
                  <c:v>14.106999999999999</c:v>
                </c:pt>
                <c:pt idx="9999">
                  <c:v>14.099</c:v>
                </c:pt>
                <c:pt idx="10000">
                  <c:v>14.08</c:v>
                </c:pt>
                <c:pt idx="10001">
                  <c:v>14.054</c:v>
                </c:pt>
                <c:pt idx="10002">
                  <c:v>14.041</c:v>
                </c:pt>
                <c:pt idx="10003">
                  <c:v>14.026999999999999</c:v>
                </c:pt>
                <c:pt idx="10004">
                  <c:v>13.933999999999999</c:v>
                </c:pt>
                <c:pt idx="10005">
                  <c:v>13.932</c:v>
                </c:pt>
                <c:pt idx="10006">
                  <c:v>13.929</c:v>
                </c:pt>
                <c:pt idx="10007">
                  <c:v>13.912000000000001</c:v>
                </c:pt>
                <c:pt idx="10008">
                  <c:v>13.83</c:v>
                </c:pt>
                <c:pt idx="10009">
                  <c:v>13.824</c:v>
                </c:pt>
                <c:pt idx="10010">
                  <c:v>13.823</c:v>
                </c:pt>
                <c:pt idx="10011">
                  <c:v>13.798</c:v>
                </c:pt>
                <c:pt idx="10012">
                  <c:v>13.798</c:v>
                </c:pt>
                <c:pt idx="10013">
                  <c:v>13.840999999999999</c:v>
                </c:pt>
                <c:pt idx="10014">
                  <c:v>13.882</c:v>
                </c:pt>
                <c:pt idx="10015">
                  <c:v>13.933</c:v>
                </c:pt>
                <c:pt idx="10016">
                  <c:v>13.965</c:v>
                </c:pt>
                <c:pt idx="10017">
                  <c:v>14</c:v>
                </c:pt>
                <c:pt idx="10018">
                  <c:v>14.010999999999999</c:v>
                </c:pt>
                <c:pt idx="10019">
                  <c:v>14.032</c:v>
                </c:pt>
                <c:pt idx="10020">
                  <c:v>14.045999999999999</c:v>
                </c:pt>
                <c:pt idx="10021">
                  <c:v>14.04</c:v>
                </c:pt>
                <c:pt idx="10022">
                  <c:v>14.034000000000001</c:v>
                </c:pt>
                <c:pt idx="10023">
                  <c:v>14.021000000000001</c:v>
                </c:pt>
                <c:pt idx="10024">
                  <c:v>13.991</c:v>
                </c:pt>
                <c:pt idx="10025">
                  <c:v>13.909000000000001</c:v>
                </c:pt>
                <c:pt idx="10026">
                  <c:v>13.909000000000001</c:v>
                </c:pt>
                <c:pt idx="10027">
                  <c:v>13.907999999999999</c:v>
                </c:pt>
                <c:pt idx="10028">
                  <c:v>13.904999999999999</c:v>
                </c:pt>
                <c:pt idx="10029">
                  <c:v>13.819000000000001</c:v>
                </c:pt>
                <c:pt idx="10030">
                  <c:v>13.813000000000001</c:v>
                </c:pt>
                <c:pt idx="10031">
                  <c:v>13.843</c:v>
                </c:pt>
                <c:pt idx="10032">
                  <c:v>13.794</c:v>
                </c:pt>
                <c:pt idx="10033">
                  <c:v>13.76</c:v>
                </c:pt>
                <c:pt idx="10034">
                  <c:v>13.702999999999999</c:v>
                </c:pt>
                <c:pt idx="10035">
                  <c:v>13.673</c:v>
                </c:pt>
                <c:pt idx="10036">
                  <c:v>13.672000000000001</c:v>
                </c:pt>
                <c:pt idx="10037">
                  <c:v>13.634</c:v>
                </c:pt>
                <c:pt idx="10038">
                  <c:v>13.617000000000001</c:v>
                </c:pt>
                <c:pt idx="10039">
                  <c:v>13.590999999999999</c:v>
                </c:pt>
                <c:pt idx="10040">
                  <c:v>13.573</c:v>
                </c:pt>
                <c:pt idx="10041">
                  <c:v>13.563000000000001</c:v>
                </c:pt>
                <c:pt idx="10042">
                  <c:v>13.521000000000001</c:v>
                </c:pt>
                <c:pt idx="10043">
                  <c:v>13.465</c:v>
                </c:pt>
                <c:pt idx="10044">
                  <c:v>13.462999999999999</c:v>
                </c:pt>
                <c:pt idx="10045">
                  <c:v>13.462</c:v>
                </c:pt>
                <c:pt idx="10046">
                  <c:v>13.462</c:v>
                </c:pt>
                <c:pt idx="10047">
                  <c:v>13.454000000000001</c:v>
                </c:pt>
                <c:pt idx="10048">
                  <c:v>13.455</c:v>
                </c:pt>
                <c:pt idx="10049">
                  <c:v>13.465999999999999</c:v>
                </c:pt>
                <c:pt idx="10050">
                  <c:v>13.467000000000001</c:v>
                </c:pt>
                <c:pt idx="10051">
                  <c:v>13.484</c:v>
                </c:pt>
                <c:pt idx="10052">
                  <c:v>13.49</c:v>
                </c:pt>
                <c:pt idx="10053">
                  <c:v>13.513</c:v>
                </c:pt>
                <c:pt idx="10054">
                  <c:v>13.555</c:v>
                </c:pt>
                <c:pt idx="10055">
                  <c:v>13.561</c:v>
                </c:pt>
                <c:pt idx="10056">
                  <c:v>13.606999999999999</c:v>
                </c:pt>
                <c:pt idx="10057">
                  <c:v>13.778</c:v>
                </c:pt>
                <c:pt idx="10058">
                  <c:v>13.773999999999999</c:v>
                </c:pt>
                <c:pt idx="10059">
                  <c:v>13.763999999999999</c:v>
                </c:pt>
                <c:pt idx="10060">
                  <c:v>13.76</c:v>
                </c:pt>
                <c:pt idx="10061">
                  <c:v>13.743</c:v>
                </c:pt>
                <c:pt idx="10062">
                  <c:v>13.746</c:v>
                </c:pt>
                <c:pt idx="10063">
                  <c:v>13.739000000000001</c:v>
                </c:pt>
                <c:pt idx="10064">
                  <c:v>13.731</c:v>
                </c:pt>
                <c:pt idx="10065">
                  <c:v>13.733000000000001</c:v>
                </c:pt>
                <c:pt idx="10066">
                  <c:v>13.733000000000001</c:v>
                </c:pt>
                <c:pt idx="10067">
                  <c:v>13.733000000000001</c:v>
                </c:pt>
                <c:pt idx="10068">
                  <c:v>13.734999999999999</c:v>
                </c:pt>
                <c:pt idx="10069">
                  <c:v>13.744999999999999</c:v>
                </c:pt>
                <c:pt idx="10070">
                  <c:v>13.754</c:v>
                </c:pt>
                <c:pt idx="10071">
                  <c:v>13.763999999999999</c:v>
                </c:pt>
                <c:pt idx="10072">
                  <c:v>13.773</c:v>
                </c:pt>
                <c:pt idx="10073">
                  <c:v>13.79</c:v>
                </c:pt>
                <c:pt idx="10074">
                  <c:v>13.789</c:v>
                </c:pt>
                <c:pt idx="10075">
                  <c:v>13.795999999999999</c:v>
                </c:pt>
                <c:pt idx="10076">
                  <c:v>13.801</c:v>
                </c:pt>
                <c:pt idx="10077">
                  <c:v>13.786</c:v>
                </c:pt>
                <c:pt idx="10078">
                  <c:v>13.786</c:v>
                </c:pt>
                <c:pt idx="10079">
                  <c:v>13.789</c:v>
                </c:pt>
                <c:pt idx="10080">
                  <c:v>13.787000000000001</c:v>
                </c:pt>
                <c:pt idx="10081">
                  <c:v>13.801</c:v>
                </c:pt>
                <c:pt idx="10082">
                  <c:v>13.805</c:v>
                </c:pt>
                <c:pt idx="10083">
                  <c:v>13.877000000000001</c:v>
                </c:pt>
                <c:pt idx="10084">
                  <c:v>13.896000000000001</c:v>
                </c:pt>
                <c:pt idx="10085">
                  <c:v>14.022</c:v>
                </c:pt>
                <c:pt idx="10086">
                  <c:v>14.148999999999999</c:v>
                </c:pt>
                <c:pt idx="10087">
                  <c:v>14.384</c:v>
                </c:pt>
                <c:pt idx="10088">
                  <c:v>14.401999999999999</c:v>
                </c:pt>
                <c:pt idx="10089">
                  <c:v>14.403</c:v>
                </c:pt>
                <c:pt idx="10090">
                  <c:v>14.416</c:v>
                </c:pt>
                <c:pt idx="10091">
                  <c:v>14.446999999999999</c:v>
                </c:pt>
                <c:pt idx="10092">
                  <c:v>14.481999999999999</c:v>
                </c:pt>
                <c:pt idx="10093">
                  <c:v>14.491</c:v>
                </c:pt>
                <c:pt idx="10094">
                  <c:v>14.502000000000001</c:v>
                </c:pt>
                <c:pt idx="10095">
                  <c:v>14.518000000000001</c:v>
                </c:pt>
                <c:pt idx="10096">
                  <c:v>14.531000000000001</c:v>
                </c:pt>
                <c:pt idx="10097">
                  <c:v>14.535</c:v>
                </c:pt>
                <c:pt idx="10098">
                  <c:v>14.548</c:v>
                </c:pt>
                <c:pt idx="10099">
                  <c:v>14.548</c:v>
                </c:pt>
                <c:pt idx="10100">
                  <c:v>14.547000000000001</c:v>
                </c:pt>
                <c:pt idx="10101">
                  <c:v>14.547000000000001</c:v>
                </c:pt>
                <c:pt idx="10102">
                  <c:v>14.548</c:v>
                </c:pt>
                <c:pt idx="10103">
                  <c:v>14.539</c:v>
                </c:pt>
                <c:pt idx="10104">
                  <c:v>14.54</c:v>
                </c:pt>
                <c:pt idx="10105">
                  <c:v>14.557</c:v>
                </c:pt>
                <c:pt idx="10106">
                  <c:v>14.611000000000001</c:v>
                </c:pt>
                <c:pt idx="10107">
                  <c:v>14.602</c:v>
                </c:pt>
                <c:pt idx="10108">
                  <c:v>14.593999999999999</c:v>
                </c:pt>
                <c:pt idx="10109">
                  <c:v>14.582000000000001</c:v>
                </c:pt>
                <c:pt idx="10110">
                  <c:v>14.581</c:v>
                </c:pt>
                <c:pt idx="10111">
                  <c:v>14.547000000000001</c:v>
                </c:pt>
                <c:pt idx="10112">
                  <c:v>14.541</c:v>
                </c:pt>
                <c:pt idx="10113">
                  <c:v>14.539</c:v>
                </c:pt>
                <c:pt idx="10114">
                  <c:v>14.534000000000001</c:v>
                </c:pt>
                <c:pt idx="10115">
                  <c:v>14.509</c:v>
                </c:pt>
                <c:pt idx="10116">
                  <c:v>14.492000000000001</c:v>
                </c:pt>
                <c:pt idx="10117">
                  <c:v>14.471</c:v>
                </c:pt>
                <c:pt idx="10118">
                  <c:v>14.451000000000001</c:v>
                </c:pt>
                <c:pt idx="10119">
                  <c:v>14.41</c:v>
                </c:pt>
                <c:pt idx="10120">
                  <c:v>14.404</c:v>
                </c:pt>
                <c:pt idx="10121">
                  <c:v>14.419</c:v>
                </c:pt>
                <c:pt idx="10122">
                  <c:v>14.444000000000001</c:v>
                </c:pt>
                <c:pt idx="10123">
                  <c:v>14.443</c:v>
                </c:pt>
                <c:pt idx="10124">
                  <c:v>14.452</c:v>
                </c:pt>
                <c:pt idx="10125">
                  <c:v>14.452</c:v>
                </c:pt>
                <c:pt idx="10126">
                  <c:v>14.449</c:v>
                </c:pt>
                <c:pt idx="10127">
                  <c:v>14.436999999999999</c:v>
                </c:pt>
                <c:pt idx="10128">
                  <c:v>14.411</c:v>
                </c:pt>
                <c:pt idx="10129">
                  <c:v>14.407</c:v>
                </c:pt>
                <c:pt idx="10130">
                  <c:v>14.401</c:v>
                </c:pt>
                <c:pt idx="10131">
                  <c:v>14.394</c:v>
                </c:pt>
                <c:pt idx="10132">
                  <c:v>14.382</c:v>
                </c:pt>
                <c:pt idx="10133">
                  <c:v>14.372999999999999</c:v>
                </c:pt>
                <c:pt idx="10134">
                  <c:v>14.385999999999999</c:v>
                </c:pt>
                <c:pt idx="10135">
                  <c:v>14.387</c:v>
                </c:pt>
                <c:pt idx="10136">
                  <c:v>14.397</c:v>
                </c:pt>
                <c:pt idx="10137">
                  <c:v>14.404</c:v>
                </c:pt>
                <c:pt idx="10138">
                  <c:v>14.423</c:v>
                </c:pt>
                <c:pt idx="10139">
                  <c:v>14.446</c:v>
                </c:pt>
                <c:pt idx="10140">
                  <c:v>14.458</c:v>
                </c:pt>
                <c:pt idx="10141">
                  <c:v>14.464</c:v>
                </c:pt>
                <c:pt idx="10142">
                  <c:v>14.481</c:v>
                </c:pt>
                <c:pt idx="10143">
                  <c:v>14.489000000000001</c:v>
                </c:pt>
                <c:pt idx="10144">
                  <c:v>14.488</c:v>
                </c:pt>
                <c:pt idx="10145">
                  <c:v>14.47</c:v>
                </c:pt>
                <c:pt idx="10146">
                  <c:v>14.457000000000001</c:v>
                </c:pt>
                <c:pt idx="10147">
                  <c:v>14.423999999999999</c:v>
                </c:pt>
                <c:pt idx="10148">
                  <c:v>14.419</c:v>
                </c:pt>
                <c:pt idx="10149">
                  <c:v>14.39</c:v>
                </c:pt>
                <c:pt idx="10150">
                  <c:v>14.367000000000001</c:v>
                </c:pt>
                <c:pt idx="10151">
                  <c:v>14.362</c:v>
                </c:pt>
                <c:pt idx="10152">
                  <c:v>14.368</c:v>
                </c:pt>
                <c:pt idx="10153">
                  <c:v>14.381</c:v>
                </c:pt>
                <c:pt idx="10154">
                  <c:v>14.385</c:v>
                </c:pt>
                <c:pt idx="10155">
                  <c:v>14.366</c:v>
                </c:pt>
                <c:pt idx="10156">
                  <c:v>14.364000000000001</c:v>
                </c:pt>
                <c:pt idx="10157">
                  <c:v>14.362</c:v>
                </c:pt>
                <c:pt idx="10158">
                  <c:v>14.351000000000001</c:v>
                </c:pt>
                <c:pt idx="10159">
                  <c:v>14.347</c:v>
                </c:pt>
                <c:pt idx="10160">
                  <c:v>14.255000000000001</c:v>
                </c:pt>
                <c:pt idx="10161">
                  <c:v>14.208</c:v>
                </c:pt>
                <c:pt idx="10162">
                  <c:v>14.194000000000001</c:v>
                </c:pt>
                <c:pt idx="10163">
                  <c:v>13.972</c:v>
                </c:pt>
                <c:pt idx="10164">
                  <c:v>13.827999999999999</c:v>
                </c:pt>
                <c:pt idx="10165">
                  <c:v>13.814</c:v>
                </c:pt>
                <c:pt idx="10166">
                  <c:v>13.634</c:v>
                </c:pt>
                <c:pt idx="10167">
                  <c:v>13.545999999999999</c:v>
                </c:pt>
                <c:pt idx="10168">
                  <c:v>13.486000000000001</c:v>
                </c:pt>
                <c:pt idx="10169">
                  <c:v>13.425000000000001</c:v>
                </c:pt>
                <c:pt idx="10170">
                  <c:v>13.314</c:v>
                </c:pt>
                <c:pt idx="10171">
                  <c:v>13.332000000000001</c:v>
                </c:pt>
                <c:pt idx="10172">
                  <c:v>13.282999999999999</c:v>
                </c:pt>
                <c:pt idx="10173">
                  <c:v>13.215</c:v>
                </c:pt>
                <c:pt idx="10174">
                  <c:v>13.143000000000001</c:v>
                </c:pt>
                <c:pt idx="10175">
                  <c:v>13.218</c:v>
                </c:pt>
                <c:pt idx="10176">
                  <c:v>13.246</c:v>
                </c:pt>
                <c:pt idx="10177">
                  <c:v>13.339</c:v>
                </c:pt>
                <c:pt idx="10178">
                  <c:v>13.303000000000001</c:v>
                </c:pt>
                <c:pt idx="10179">
                  <c:v>13.334</c:v>
                </c:pt>
                <c:pt idx="10180">
                  <c:v>13.355</c:v>
                </c:pt>
                <c:pt idx="10181">
                  <c:v>13.472</c:v>
                </c:pt>
                <c:pt idx="10182">
                  <c:v>13.468</c:v>
                </c:pt>
                <c:pt idx="10183">
                  <c:v>13.47</c:v>
                </c:pt>
                <c:pt idx="10184">
                  <c:v>13.489000000000001</c:v>
                </c:pt>
                <c:pt idx="10185">
                  <c:v>13.561999999999999</c:v>
                </c:pt>
                <c:pt idx="10186">
                  <c:v>13.653</c:v>
                </c:pt>
                <c:pt idx="10187">
                  <c:v>13.685</c:v>
                </c:pt>
                <c:pt idx="10188">
                  <c:v>13.696</c:v>
                </c:pt>
                <c:pt idx="10189">
                  <c:v>13.717000000000001</c:v>
                </c:pt>
                <c:pt idx="10190">
                  <c:v>13.765000000000001</c:v>
                </c:pt>
                <c:pt idx="10191">
                  <c:v>13.781000000000001</c:v>
                </c:pt>
                <c:pt idx="10192">
                  <c:v>13.775</c:v>
                </c:pt>
                <c:pt idx="10193">
                  <c:v>13.734999999999999</c:v>
                </c:pt>
                <c:pt idx="10194">
                  <c:v>13.731</c:v>
                </c:pt>
                <c:pt idx="10195">
                  <c:v>13.736000000000001</c:v>
                </c:pt>
                <c:pt idx="10196">
                  <c:v>13.701000000000001</c:v>
                </c:pt>
                <c:pt idx="10197">
                  <c:v>13.685</c:v>
                </c:pt>
                <c:pt idx="10198">
                  <c:v>13.694000000000001</c:v>
                </c:pt>
                <c:pt idx="10199">
                  <c:v>13.742000000000001</c:v>
                </c:pt>
                <c:pt idx="10200">
                  <c:v>13.76</c:v>
                </c:pt>
                <c:pt idx="10201">
                  <c:v>13.759</c:v>
                </c:pt>
                <c:pt idx="10202">
                  <c:v>13.759</c:v>
                </c:pt>
                <c:pt idx="10203">
                  <c:v>13.765000000000001</c:v>
                </c:pt>
                <c:pt idx="10204">
                  <c:v>13.81</c:v>
                </c:pt>
                <c:pt idx="10205">
                  <c:v>13.867000000000001</c:v>
                </c:pt>
                <c:pt idx="10206">
                  <c:v>13.868</c:v>
                </c:pt>
                <c:pt idx="10207">
                  <c:v>13.858000000000001</c:v>
                </c:pt>
                <c:pt idx="10208">
                  <c:v>13.917999999999999</c:v>
                </c:pt>
                <c:pt idx="10209">
                  <c:v>13.936</c:v>
                </c:pt>
                <c:pt idx="10210">
                  <c:v>13.948</c:v>
                </c:pt>
                <c:pt idx="10211">
                  <c:v>13.92</c:v>
                </c:pt>
                <c:pt idx="10212">
                  <c:v>13.997999999999999</c:v>
                </c:pt>
                <c:pt idx="10213">
                  <c:v>14.005000000000001</c:v>
                </c:pt>
                <c:pt idx="10214">
                  <c:v>14.002000000000001</c:v>
                </c:pt>
                <c:pt idx="10215">
                  <c:v>13.981999999999999</c:v>
                </c:pt>
                <c:pt idx="10216">
                  <c:v>13.989000000000001</c:v>
                </c:pt>
                <c:pt idx="10217">
                  <c:v>13.99</c:v>
                </c:pt>
                <c:pt idx="10218">
                  <c:v>14.007</c:v>
                </c:pt>
                <c:pt idx="10219">
                  <c:v>14.013</c:v>
                </c:pt>
                <c:pt idx="10220">
                  <c:v>14.016</c:v>
                </c:pt>
                <c:pt idx="10221">
                  <c:v>14.007</c:v>
                </c:pt>
                <c:pt idx="10222">
                  <c:v>14.026</c:v>
                </c:pt>
                <c:pt idx="10223">
                  <c:v>14.063000000000001</c:v>
                </c:pt>
                <c:pt idx="10224">
                  <c:v>14.071999999999999</c:v>
                </c:pt>
                <c:pt idx="10225">
                  <c:v>14.086</c:v>
                </c:pt>
                <c:pt idx="10226">
                  <c:v>14.096</c:v>
                </c:pt>
                <c:pt idx="10227">
                  <c:v>14.103</c:v>
                </c:pt>
                <c:pt idx="10228">
                  <c:v>14.106999999999999</c:v>
                </c:pt>
                <c:pt idx="10229">
                  <c:v>14.141</c:v>
                </c:pt>
                <c:pt idx="10230">
                  <c:v>14.180999999999999</c:v>
                </c:pt>
                <c:pt idx="10231">
                  <c:v>14.180999999999999</c:v>
                </c:pt>
                <c:pt idx="10232">
                  <c:v>14.207000000000001</c:v>
                </c:pt>
                <c:pt idx="10233">
                  <c:v>14.318</c:v>
                </c:pt>
                <c:pt idx="10234">
                  <c:v>14.335000000000001</c:v>
                </c:pt>
                <c:pt idx="10235">
                  <c:v>14.340999999999999</c:v>
                </c:pt>
                <c:pt idx="10236">
                  <c:v>14.382</c:v>
                </c:pt>
                <c:pt idx="10237">
                  <c:v>14.385</c:v>
                </c:pt>
                <c:pt idx="10238">
                  <c:v>14.391</c:v>
                </c:pt>
                <c:pt idx="10239">
                  <c:v>14.387</c:v>
                </c:pt>
                <c:pt idx="10240">
                  <c:v>14.398</c:v>
                </c:pt>
                <c:pt idx="10241">
                  <c:v>14.404999999999999</c:v>
                </c:pt>
                <c:pt idx="10242">
                  <c:v>14.407</c:v>
                </c:pt>
                <c:pt idx="10243">
                  <c:v>14.414</c:v>
                </c:pt>
                <c:pt idx="10244">
                  <c:v>14.422000000000001</c:v>
                </c:pt>
                <c:pt idx="10245">
                  <c:v>14.43</c:v>
                </c:pt>
                <c:pt idx="10246">
                  <c:v>14.423999999999999</c:v>
                </c:pt>
                <c:pt idx="10247">
                  <c:v>14.417</c:v>
                </c:pt>
                <c:pt idx="10248">
                  <c:v>14.414999999999999</c:v>
                </c:pt>
                <c:pt idx="10249">
                  <c:v>14.414999999999999</c:v>
                </c:pt>
                <c:pt idx="10250">
                  <c:v>14.416</c:v>
                </c:pt>
                <c:pt idx="10251">
                  <c:v>14.419</c:v>
                </c:pt>
                <c:pt idx="10252">
                  <c:v>14.420999999999999</c:v>
                </c:pt>
                <c:pt idx="10253">
                  <c:v>14.414999999999999</c:v>
                </c:pt>
                <c:pt idx="10254">
                  <c:v>14.414</c:v>
                </c:pt>
                <c:pt idx="10255">
                  <c:v>14.412000000000001</c:v>
                </c:pt>
                <c:pt idx="10256">
                  <c:v>14.41</c:v>
                </c:pt>
                <c:pt idx="10257">
                  <c:v>14.412000000000001</c:v>
                </c:pt>
                <c:pt idx="10258">
                  <c:v>14.427</c:v>
                </c:pt>
                <c:pt idx="10259">
                  <c:v>14.436</c:v>
                </c:pt>
                <c:pt idx="10260">
                  <c:v>14.438000000000001</c:v>
                </c:pt>
                <c:pt idx="10261">
                  <c:v>14.429</c:v>
                </c:pt>
                <c:pt idx="10262">
                  <c:v>14.428000000000001</c:v>
                </c:pt>
                <c:pt idx="10263">
                  <c:v>14.428000000000001</c:v>
                </c:pt>
                <c:pt idx="10264">
                  <c:v>14.433999999999999</c:v>
                </c:pt>
                <c:pt idx="10265">
                  <c:v>14.443</c:v>
                </c:pt>
                <c:pt idx="10266">
                  <c:v>14.449</c:v>
                </c:pt>
                <c:pt idx="10267">
                  <c:v>14.454000000000001</c:v>
                </c:pt>
                <c:pt idx="10268">
                  <c:v>14.448</c:v>
                </c:pt>
                <c:pt idx="10269">
                  <c:v>14.428000000000001</c:v>
                </c:pt>
                <c:pt idx="10270">
                  <c:v>14.438000000000001</c:v>
                </c:pt>
                <c:pt idx="10271">
                  <c:v>14.465999999999999</c:v>
                </c:pt>
                <c:pt idx="10272">
                  <c:v>14.516999999999999</c:v>
                </c:pt>
                <c:pt idx="10273">
                  <c:v>14.516999999999999</c:v>
                </c:pt>
                <c:pt idx="10274">
                  <c:v>14.516999999999999</c:v>
                </c:pt>
                <c:pt idx="10275">
                  <c:v>14.515000000000001</c:v>
                </c:pt>
                <c:pt idx="10276">
                  <c:v>14.491</c:v>
                </c:pt>
                <c:pt idx="10277">
                  <c:v>14.484999999999999</c:v>
                </c:pt>
                <c:pt idx="10278">
                  <c:v>14.472</c:v>
                </c:pt>
                <c:pt idx="10279">
                  <c:v>14.484</c:v>
                </c:pt>
                <c:pt idx="10280">
                  <c:v>14.484999999999999</c:v>
                </c:pt>
                <c:pt idx="10281">
                  <c:v>14.488</c:v>
                </c:pt>
                <c:pt idx="10282">
                  <c:v>14.488</c:v>
                </c:pt>
                <c:pt idx="10283">
                  <c:v>14.488</c:v>
                </c:pt>
                <c:pt idx="10284">
                  <c:v>14.510999999999999</c:v>
                </c:pt>
                <c:pt idx="10285">
                  <c:v>14.510999999999999</c:v>
                </c:pt>
                <c:pt idx="10286">
                  <c:v>14.478999999999999</c:v>
                </c:pt>
                <c:pt idx="10287">
                  <c:v>14.481</c:v>
                </c:pt>
                <c:pt idx="10288">
                  <c:v>14.468</c:v>
                </c:pt>
                <c:pt idx="10289">
                  <c:v>14.455</c:v>
                </c:pt>
                <c:pt idx="10290">
                  <c:v>14.451000000000001</c:v>
                </c:pt>
                <c:pt idx="10291">
                  <c:v>14.451000000000001</c:v>
                </c:pt>
                <c:pt idx="10292">
                  <c:v>14.458</c:v>
                </c:pt>
                <c:pt idx="10293">
                  <c:v>14.473000000000001</c:v>
                </c:pt>
                <c:pt idx="10294">
                  <c:v>14.476000000000001</c:v>
                </c:pt>
                <c:pt idx="10295">
                  <c:v>14.484</c:v>
                </c:pt>
                <c:pt idx="10296">
                  <c:v>14.492000000000001</c:v>
                </c:pt>
                <c:pt idx="10297">
                  <c:v>14.452</c:v>
                </c:pt>
                <c:pt idx="10298">
                  <c:v>14.414</c:v>
                </c:pt>
                <c:pt idx="10299">
                  <c:v>14.396000000000001</c:v>
                </c:pt>
                <c:pt idx="10300">
                  <c:v>14.391999999999999</c:v>
                </c:pt>
                <c:pt idx="10301">
                  <c:v>14.401999999999999</c:v>
                </c:pt>
                <c:pt idx="10302">
                  <c:v>14.411</c:v>
                </c:pt>
                <c:pt idx="10303">
                  <c:v>14.417999999999999</c:v>
                </c:pt>
                <c:pt idx="10304">
                  <c:v>14.436</c:v>
                </c:pt>
                <c:pt idx="10305">
                  <c:v>14.43</c:v>
                </c:pt>
                <c:pt idx="10306">
                  <c:v>14.411</c:v>
                </c:pt>
                <c:pt idx="10307">
                  <c:v>14.417999999999999</c:v>
                </c:pt>
                <c:pt idx="10308">
                  <c:v>14.42</c:v>
                </c:pt>
                <c:pt idx="10309">
                  <c:v>14.411</c:v>
                </c:pt>
                <c:pt idx="10310">
                  <c:v>14.404999999999999</c:v>
                </c:pt>
                <c:pt idx="10311">
                  <c:v>14.394</c:v>
                </c:pt>
                <c:pt idx="10312">
                  <c:v>14.39</c:v>
                </c:pt>
                <c:pt idx="10313">
                  <c:v>14.379</c:v>
                </c:pt>
                <c:pt idx="10314">
                  <c:v>14.385999999999999</c:v>
                </c:pt>
                <c:pt idx="10315">
                  <c:v>14.382</c:v>
                </c:pt>
                <c:pt idx="10316">
                  <c:v>14.384</c:v>
                </c:pt>
                <c:pt idx="10317">
                  <c:v>14.37</c:v>
                </c:pt>
                <c:pt idx="10318">
                  <c:v>14.381</c:v>
                </c:pt>
                <c:pt idx="10319">
                  <c:v>14.375999999999999</c:v>
                </c:pt>
                <c:pt idx="10320">
                  <c:v>14.379</c:v>
                </c:pt>
                <c:pt idx="10321">
                  <c:v>14.359</c:v>
                </c:pt>
                <c:pt idx="10322">
                  <c:v>14.375999999999999</c:v>
                </c:pt>
                <c:pt idx="10323">
                  <c:v>14.371</c:v>
                </c:pt>
                <c:pt idx="10324">
                  <c:v>14.374000000000001</c:v>
                </c:pt>
                <c:pt idx="10325">
                  <c:v>14.339</c:v>
                </c:pt>
                <c:pt idx="10326">
                  <c:v>14.359</c:v>
                </c:pt>
                <c:pt idx="10327">
                  <c:v>14.349</c:v>
                </c:pt>
                <c:pt idx="10328">
                  <c:v>14.313000000000001</c:v>
                </c:pt>
                <c:pt idx="10329">
                  <c:v>14.282999999999999</c:v>
                </c:pt>
                <c:pt idx="10330">
                  <c:v>14.272</c:v>
                </c:pt>
                <c:pt idx="10331">
                  <c:v>14.25</c:v>
                </c:pt>
                <c:pt idx="10332">
                  <c:v>14.196999999999999</c:v>
                </c:pt>
                <c:pt idx="10333">
                  <c:v>14.183999999999999</c:v>
                </c:pt>
                <c:pt idx="10334">
                  <c:v>14.183</c:v>
                </c:pt>
                <c:pt idx="10335">
                  <c:v>14.17</c:v>
                </c:pt>
                <c:pt idx="10336">
                  <c:v>14.192</c:v>
                </c:pt>
                <c:pt idx="10337">
                  <c:v>14.211</c:v>
                </c:pt>
                <c:pt idx="10338">
                  <c:v>14.194000000000001</c:v>
                </c:pt>
                <c:pt idx="10339">
                  <c:v>14.103</c:v>
                </c:pt>
                <c:pt idx="10340">
                  <c:v>13.994999999999999</c:v>
                </c:pt>
                <c:pt idx="10341">
                  <c:v>13.978999999999999</c:v>
                </c:pt>
                <c:pt idx="10342">
                  <c:v>13.992000000000001</c:v>
                </c:pt>
                <c:pt idx="10343">
                  <c:v>13.987</c:v>
                </c:pt>
                <c:pt idx="10344">
                  <c:v>14.007999999999999</c:v>
                </c:pt>
                <c:pt idx="10345">
                  <c:v>13.996</c:v>
                </c:pt>
                <c:pt idx="10346">
                  <c:v>13.983000000000001</c:v>
                </c:pt>
                <c:pt idx="10347">
                  <c:v>13.851000000000001</c:v>
                </c:pt>
                <c:pt idx="10348">
                  <c:v>13.756</c:v>
                </c:pt>
                <c:pt idx="10349">
                  <c:v>13.755000000000001</c:v>
                </c:pt>
                <c:pt idx="10350">
                  <c:v>13.766999999999999</c:v>
                </c:pt>
                <c:pt idx="10351">
                  <c:v>13.894</c:v>
                </c:pt>
                <c:pt idx="10352">
                  <c:v>13.984</c:v>
                </c:pt>
                <c:pt idx="10353">
                  <c:v>14.077999999999999</c:v>
                </c:pt>
                <c:pt idx="10354">
                  <c:v>14.111000000000001</c:v>
                </c:pt>
                <c:pt idx="10355">
                  <c:v>14.109</c:v>
                </c:pt>
                <c:pt idx="10356">
                  <c:v>14.106</c:v>
                </c:pt>
                <c:pt idx="10357">
                  <c:v>14.127000000000001</c:v>
                </c:pt>
                <c:pt idx="10358">
                  <c:v>14.178000000000001</c:v>
                </c:pt>
                <c:pt idx="10359">
                  <c:v>14.176</c:v>
                </c:pt>
                <c:pt idx="10360">
                  <c:v>14.185</c:v>
                </c:pt>
                <c:pt idx="10361">
                  <c:v>14.244999999999999</c:v>
                </c:pt>
                <c:pt idx="10362">
                  <c:v>14.157999999999999</c:v>
                </c:pt>
                <c:pt idx="10363">
                  <c:v>14.157999999999999</c:v>
                </c:pt>
                <c:pt idx="10364">
                  <c:v>14.076000000000001</c:v>
                </c:pt>
                <c:pt idx="10365">
                  <c:v>14.09</c:v>
                </c:pt>
                <c:pt idx="10366">
                  <c:v>14.112</c:v>
                </c:pt>
                <c:pt idx="10367">
                  <c:v>14.116</c:v>
                </c:pt>
                <c:pt idx="10368">
                  <c:v>14.113</c:v>
                </c:pt>
                <c:pt idx="10369">
                  <c:v>13.714</c:v>
                </c:pt>
                <c:pt idx="10370">
                  <c:v>13.678000000000001</c:v>
                </c:pt>
                <c:pt idx="10371">
                  <c:v>13.573</c:v>
                </c:pt>
                <c:pt idx="10372">
                  <c:v>13.416</c:v>
                </c:pt>
                <c:pt idx="10373">
                  <c:v>13.375999999999999</c:v>
                </c:pt>
                <c:pt idx="10374">
                  <c:v>13.355</c:v>
                </c:pt>
                <c:pt idx="10375">
                  <c:v>13.336</c:v>
                </c:pt>
                <c:pt idx="10376">
                  <c:v>13.279</c:v>
                </c:pt>
                <c:pt idx="10377">
                  <c:v>13.242000000000001</c:v>
                </c:pt>
                <c:pt idx="10378">
                  <c:v>13.212</c:v>
                </c:pt>
                <c:pt idx="10379">
                  <c:v>13.151999999999999</c:v>
                </c:pt>
                <c:pt idx="10380">
                  <c:v>12.914999999999999</c:v>
                </c:pt>
                <c:pt idx="10381">
                  <c:v>12.755000000000001</c:v>
                </c:pt>
                <c:pt idx="10382">
                  <c:v>12.542999999999999</c:v>
                </c:pt>
                <c:pt idx="10383">
                  <c:v>12.526</c:v>
                </c:pt>
                <c:pt idx="10384">
                  <c:v>12.337</c:v>
                </c:pt>
                <c:pt idx="10385">
                  <c:v>12.314</c:v>
                </c:pt>
                <c:pt idx="10386">
                  <c:v>12.417</c:v>
                </c:pt>
                <c:pt idx="10387">
                  <c:v>12.417999999999999</c:v>
                </c:pt>
                <c:pt idx="10388">
                  <c:v>12.433</c:v>
                </c:pt>
                <c:pt idx="10389">
                  <c:v>12.500999999999999</c:v>
                </c:pt>
                <c:pt idx="10390">
                  <c:v>12.839</c:v>
                </c:pt>
                <c:pt idx="10391">
                  <c:v>12.884</c:v>
                </c:pt>
                <c:pt idx="10392">
                  <c:v>12.805</c:v>
                </c:pt>
                <c:pt idx="10393">
                  <c:v>12.763999999999999</c:v>
                </c:pt>
                <c:pt idx="10394">
                  <c:v>12.558999999999999</c:v>
                </c:pt>
                <c:pt idx="10395">
                  <c:v>12.491</c:v>
                </c:pt>
                <c:pt idx="10396">
                  <c:v>12.443</c:v>
                </c:pt>
                <c:pt idx="10397">
                  <c:v>12.49</c:v>
                </c:pt>
                <c:pt idx="10398">
                  <c:v>12.541</c:v>
                </c:pt>
                <c:pt idx="10399">
                  <c:v>12.548</c:v>
                </c:pt>
                <c:pt idx="10400">
                  <c:v>12.536</c:v>
                </c:pt>
                <c:pt idx="10401">
                  <c:v>12.385</c:v>
                </c:pt>
                <c:pt idx="10402">
                  <c:v>12.278</c:v>
                </c:pt>
                <c:pt idx="10403">
                  <c:v>12.257999999999999</c:v>
                </c:pt>
                <c:pt idx="10404">
                  <c:v>12.225</c:v>
                </c:pt>
                <c:pt idx="10405">
                  <c:v>12.103999999999999</c:v>
                </c:pt>
                <c:pt idx="10406">
                  <c:v>12.028</c:v>
                </c:pt>
                <c:pt idx="10407">
                  <c:v>11.999000000000001</c:v>
                </c:pt>
                <c:pt idx="10408">
                  <c:v>12.003</c:v>
                </c:pt>
                <c:pt idx="10409">
                  <c:v>12</c:v>
                </c:pt>
                <c:pt idx="10410">
                  <c:v>11.997</c:v>
                </c:pt>
                <c:pt idx="10411">
                  <c:v>11.932</c:v>
                </c:pt>
                <c:pt idx="10412">
                  <c:v>11.906000000000001</c:v>
                </c:pt>
                <c:pt idx="10413">
                  <c:v>11.878</c:v>
                </c:pt>
                <c:pt idx="10414">
                  <c:v>11.855</c:v>
                </c:pt>
                <c:pt idx="10415">
                  <c:v>11.833</c:v>
                </c:pt>
                <c:pt idx="10416">
                  <c:v>11.827</c:v>
                </c:pt>
                <c:pt idx="10417">
                  <c:v>11.631</c:v>
                </c:pt>
                <c:pt idx="10418">
                  <c:v>11.641999999999999</c:v>
                </c:pt>
                <c:pt idx="10419">
                  <c:v>11.613</c:v>
                </c:pt>
                <c:pt idx="10420">
                  <c:v>11.585000000000001</c:v>
                </c:pt>
                <c:pt idx="10421">
                  <c:v>11.552</c:v>
                </c:pt>
                <c:pt idx="10422">
                  <c:v>11.579000000000001</c:v>
                </c:pt>
                <c:pt idx="10423">
                  <c:v>11.558</c:v>
                </c:pt>
                <c:pt idx="10424">
                  <c:v>11.536</c:v>
                </c:pt>
                <c:pt idx="10425">
                  <c:v>11.565</c:v>
                </c:pt>
                <c:pt idx="10426">
                  <c:v>11.553000000000001</c:v>
                </c:pt>
                <c:pt idx="10427">
                  <c:v>11.519</c:v>
                </c:pt>
                <c:pt idx="10428">
                  <c:v>11.55</c:v>
                </c:pt>
                <c:pt idx="10429">
                  <c:v>11.548</c:v>
                </c:pt>
                <c:pt idx="10430">
                  <c:v>11.516999999999999</c:v>
                </c:pt>
                <c:pt idx="10431">
                  <c:v>11.507999999999999</c:v>
                </c:pt>
                <c:pt idx="10432">
                  <c:v>11.468</c:v>
                </c:pt>
                <c:pt idx="10433">
                  <c:v>11.49</c:v>
                </c:pt>
                <c:pt idx="10434">
                  <c:v>11.586</c:v>
                </c:pt>
                <c:pt idx="10435">
                  <c:v>11.606999999999999</c:v>
                </c:pt>
                <c:pt idx="10436">
                  <c:v>11.62</c:v>
                </c:pt>
                <c:pt idx="10437">
                  <c:v>11.627000000000001</c:v>
                </c:pt>
                <c:pt idx="10438">
                  <c:v>11.754</c:v>
                </c:pt>
                <c:pt idx="10439">
                  <c:v>11.869</c:v>
                </c:pt>
                <c:pt idx="10440">
                  <c:v>11.957000000000001</c:v>
                </c:pt>
                <c:pt idx="10441">
                  <c:v>12.018000000000001</c:v>
                </c:pt>
                <c:pt idx="10442">
                  <c:v>12.226000000000001</c:v>
                </c:pt>
                <c:pt idx="10443">
                  <c:v>12.53</c:v>
                </c:pt>
                <c:pt idx="10444">
                  <c:v>12.81</c:v>
                </c:pt>
                <c:pt idx="10445">
                  <c:v>13.156000000000001</c:v>
                </c:pt>
                <c:pt idx="10446">
                  <c:v>13.323</c:v>
                </c:pt>
                <c:pt idx="10447">
                  <c:v>13.731999999999999</c:v>
                </c:pt>
                <c:pt idx="10448">
                  <c:v>13.975</c:v>
                </c:pt>
                <c:pt idx="10449">
                  <c:v>14.041</c:v>
                </c:pt>
                <c:pt idx="10450">
                  <c:v>14.106999999999999</c:v>
                </c:pt>
                <c:pt idx="10451">
                  <c:v>14.218</c:v>
                </c:pt>
                <c:pt idx="10452">
                  <c:v>14.223000000000001</c:v>
                </c:pt>
                <c:pt idx="10453">
                  <c:v>14.189</c:v>
                </c:pt>
                <c:pt idx="10454">
                  <c:v>14.183</c:v>
                </c:pt>
                <c:pt idx="10455">
                  <c:v>14.172000000000001</c:v>
                </c:pt>
                <c:pt idx="10456">
                  <c:v>14.18</c:v>
                </c:pt>
                <c:pt idx="10457">
                  <c:v>14.173999999999999</c:v>
                </c:pt>
                <c:pt idx="10458">
                  <c:v>14.157</c:v>
                </c:pt>
                <c:pt idx="10459">
                  <c:v>14.147</c:v>
                </c:pt>
                <c:pt idx="10460">
                  <c:v>14.132</c:v>
                </c:pt>
                <c:pt idx="10461">
                  <c:v>13.935</c:v>
                </c:pt>
                <c:pt idx="10462">
                  <c:v>13.733000000000001</c:v>
                </c:pt>
                <c:pt idx="10463">
                  <c:v>13.629</c:v>
                </c:pt>
                <c:pt idx="10464">
                  <c:v>13.523999999999999</c:v>
                </c:pt>
                <c:pt idx="10465">
                  <c:v>13.377000000000001</c:v>
                </c:pt>
                <c:pt idx="10466">
                  <c:v>13.475</c:v>
                </c:pt>
                <c:pt idx="10467">
                  <c:v>13.532</c:v>
                </c:pt>
                <c:pt idx="10468">
                  <c:v>13.734</c:v>
                </c:pt>
                <c:pt idx="10469">
                  <c:v>13.885</c:v>
                </c:pt>
                <c:pt idx="10470">
                  <c:v>13.912000000000001</c:v>
                </c:pt>
                <c:pt idx="10471">
                  <c:v>13.926</c:v>
                </c:pt>
                <c:pt idx="10472">
                  <c:v>13.936999999999999</c:v>
                </c:pt>
                <c:pt idx="10473">
                  <c:v>13.948</c:v>
                </c:pt>
                <c:pt idx="10474">
                  <c:v>13.974</c:v>
                </c:pt>
                <c:pt idx="10475">
                  <c:v>13.981999999999999</c:v>
                </c:pt>
                <c:pt idx="10476">
                  <c:v>14.002000000000001</c:v>
                </c:pt>
                <c:pt idx="10477">
                  <c:v>13.989000000000001</c:v>
                </c:pt>
                <c:pt idx="10478">
                  <c:v>13.987</c:v>
                </c:pt>
                <c:pt idx="10479">
                  <c:v>13.989000000000001</c:v>
                </c:pt>
                <c:pt idx="10480">
                  <c:v>13.994</c:v>
                </c:pt>
                <c:pt idx="10481">
                  <c:v>14.010999999999999</c:v>
                </c:pt>
                <c:pt idx="10482">
                  <c:v>14.013999999999999</c:v>
                </c:pt>
                <c:pt idx="10483">
                  <c:v>14.032999999999999</c:v>
                </c:pt>
                <c:pt idx="10484">
                  <c:v>14.048</c:v>
                </c:pt>
                <c:pt idx="10485">
                  <c:v>14.065</c:v>
                </c:pt>
                <c:pt idx="10486">
                  <c:v>14.071</c:v>
                </c:pt>
                <c:pt idx="10487">
                  <c:v>14.074999999999999</c:v>
                </c:pt>
                <c:pt idx="10488">
                  <c:v>14.106</c:v>
                </c:pt>
                <c:pt idx="10489">
                  <c:v>14.148999999999999</c:v>
                </c:pt>
                <c:pt idx="10490">
                  <c:v>14.157999999999999</c:v>
                </c:pt>
                <c:pt idx="10491">
                  <c:v>14.169</c:v>
                </c:pt>
                <c:pt idx="10492">
                  <c:v>14.169</c:v>
                </c:pt>
                <c:pt idx="10493">
                  <c:v>14.151999999999999</c:v>
                </c:pt>
                <c:pt idx="10494">
                  <c:v>14.122999999999999</c:v>
                </c:pt>
                <c:pt idx="10495">
                  <c:v>14.129</c:v>
                </c:pt>
                <c:pt idx="10496">
                  <c:v>14.116</c:v>
                </c:pt>
                <c:pt idx="10497">
                  <c:v>14.108000000000001</c:v>
                </c:pt>
                <c:pt idx="10498">
                  <c:v>14.076000000000001</c:v>
                </c:pt>
                <c:pt idx="10499">
                  <c:v>14.045999999999999</c:v>
                </c:pt>
                <c:pt idx="10500">
                  <c:v>14.025</c:v>
                </c:pt>
                <c:pt idx="10501">
                  <c:v>13.984999999999999</c:v>
                </c:pt>
                <c:pt idx="10502">
                  <c:v>13.952999999999999</c:v>
                </c:pt>
                <c:pt idx="10503">
                  <c:v>13.929</c:v>
                </c:pt>
                <c:pt idx="10504">
                  <c:v>13.912000000000001</c:v>
                </c:pt>
                <c:pt idx="10505">
                  <c:v>13.901999999999999</c:v>
                </c:pt>
                <c:pt idx="10506">
                  <c:v>13.909000000000001</c:v>
                </c:pt>
                <c:pt idx="10507">
                  <c:v>13.923</c:v>
                </c:pt>
                <c:pt idx="10508">
                  <c:v>13.938000000000001</c:v>
                </c:pt>
                <c:pt idx="10509">
                  <c:v>13.949</c:v>
                </c:pt>
                <c:pt idx="10510">
                  <c:v>13.968</c:v>
                </c:pt>
                <c:pt idx="10511">
                  <c:v>13.992000000000001</c:v>
                </c:pt>
                <c:pt idx="10512">
                  <c:v>14.016999999999999</c:v>
                </c:pt>
                <c:pt idx="10513">
                  <c:v>14.058</c:v>
                </c:pt>
                <c:pt idx="10514">
                  <c:v>14.084</c:v>
                </c:pt>
                <c:pt idx="10515">
                  <c:v>14.112</c:v>
                </c:pt>
                <c:pt idx="10516">
                  <c:v>14.121</c:v>
                </c:pt>
                <c:pt idx="10517">
                  <c:v>14.124000000000001</c:v>
                </c:pt>
                <c:pt idx="10518">
                  <c:v>14.129</c:v>
                </c:pt>
                <c:pt idx="10519">
                  <c:v>14.144</c:v>
                </c:pt>
                <c:pt idx="10520">
                  <c:v>14.138999999999999</c:v>
                </c:pt>
                <c:pt idx="10521">
                  <c:v>14.124000000000001</c:v>
                </c:pt>
                <c:pt idx="10522">
                  <c:v>14.099</c:v>
                </c:pt>
                <c:pt idx="10523">
                  <c:v>14.061999999999999</c:v>
                </c:pt>
                <c:pt idx="10524">
                  <c:v>14.057</c:v>
                </c:pt>
                <c:pt idx="10525">
                  <c:v>14.065</c:v>
                </c:pt>
                <c:pt idx="10526">
                  <c:v>14.069000000000001</c:v>
                </c:pt>
                <c:pt idx="10527">
                  <c:v>14.1</c:v>
                </c:pt>
                <c:pt idx="10528">
                  <c:v>14.156000000000001</c:v>
                </c:pt>
                <c:pt idx="10529">
                  <c:v>14.167</c:v>
                </c:pt>
                <c:pt idx="10530">
                  <c:v>14.169</c:v>
                </c:pt>
                <c:pt idx="10531">
                  <c:v>14.122999999999999</c:v>
                </c:pt>
                <c:pt idx="10532">
                  <c:v>14.113</c:v>
                </c:pt>
                <c:pt idx="10533">
                  <c:v>14.111000000000001</c:v>
                </c:pt>
                <c:pt idx="10534">
                  <c:v>14.111000000000001</c:v>
                </c:pt>
                <c:pt idx="10535">
                  <c:v>14.093999999999999</c:v>
                </c:pt>
                <c:pt idx="10536">
                  <c:v>14.13</c:v>
                </c:pt>
                <c:pt idx="10537">
                  <c:v>14.13</c:v>
                </c:pt>
                <c:pt idx="10538">
                  <c:v>14.036</c:v>
                </c:pt>
                <c:pt idx="10539">
                  <c:v>14.037000000000001</c:v>
                </c:pt>
                <c:pt idx="10540">
                  <c:v>14.03</c:v>
                </c:pt>
                <c:pt idx="10541">
                  <c:v>14.023</c:v>
                </c:pt>
                <c:pt idx="10542">
                  <c:v>14.023</c:v>
                </c:pt>
                <c:pt idx="10543">
                  <c:v>13.971</c:v>
                </c:pt>
                <c:pt idx="10544">
                  <c:v>13.968999999999999</c:v>
                </c:pt>
                <c:pt idx="10545">
                  <c:v>13.916</c:v>
                </c:pt>
                <c:pt idx="10546">
                  <c:v>13.916</c:v>
                </c:pt>
                <c:pt idx="10547">
                  <c:v>13.914</c:v>
                </c:pt>
                <c:pt idx="10548">
                  <c:v>13.853999999999999</c:v>
                </c:pt>
                <c:pt idx="10549">
                  <c:v>13.753</c:v>
                </c:pt>
                <c:pt idx="10550">
                  <c:v>13.754</c:v>
                </c:pt>
                <c:pt idx="10551">
                  <c:v>13.744999999999999</c:v>
                </c:pt>
                <c:pt idx="10552">
                  <c:v>13.624000000000001</c:v>
                </c:pt>
                <c:pt idx="10553">
                  <c:v>13.622</c:v>
                </c:pt>
                <c:pt idx="10554">
                  <c:v>13.811</c:v>
                </c:pt>
                <c:pt idx="10555">
                  <c:v>13.834</c:v>
                </c:pt>
                <c:pt idx="10556">
                  <c:v>13.819000000000001</c:v>
                </c:pt>
                <c:pt idx="10557">
                  <c:v>13.76</c:v>
                </c:pt>
                <c:pt idx="10558">
                  <c:v>13.717000000000001</c:v>
                </c:pt>
                <c:pt idx="10559">
                  <c:v>13.465</c:v>
                </c:pt>
                <c:pt idx="10560">
                  <c:v>13.436</c:v>
                </c:pt>
                <c:pt idx="10561">
                  <c:v>13.439</c:v>
                </c:pt>
                <c:pt idx="10562">
                  <c:v>13.506</c:v>
                </c:pt>
                <c:pt idx="10563">
                  <c:v>13.683</c:v>
                </c:pt>
                <c:pt idx="10564">
                  <c:v>13.84</c:v>
                </c:pt>
                <c:pt idx="10565">
                  <c:v>13.888999999999999</c:v>
                </c:pt>
                <c:pt idx="10566">
                  <c:v>13.929</c:v>
                </c:pt>
                <c:pt idx="10567">
                  <c:v>13.9</c:v>
                </c:pt>
                <c:pt idx="10568">
                  <c:v>13.805999999999999</c:v>
                </c:pt>
                <c:pt idx="10569">
                  <c:v>13.701000000000001</c:v>
                </c:pt>
                <c:pt idx="10570">
                  <c:v>13.616</c:v>
                </c:pt>
                <c:pt idx="10571">
                  <c:v>13.416</c:v>
                </c:pt>
                <c:pt idx="10572">
                  <c:v>13.388</c:v>
                </c:pt>
                <c:pt idx="10573">
                  <c:v>13.444000000000001</c:v>
                </c:pt>
                <c:pt idx="10574">
                  <c:v>13.532</c:v>
                </c:pt>
                <c:pt idx="10575">
                  <c:v>13.632</c:v>
                </c:pt>
                <c:pt idx="10576">
                  <c:v>13.722</c:v>
                </c:pt>
                <c:pt idx="10577">
                  <c:v>13.846</c:v>
                </c:pt>
                <c:pt idx="10578">
                  <c:v>13.821999999999999</c:v>
                </c:pt>
                <c:pt idx="10579">
                  <c:v>13.64</c:v>
                </c:pt>
                <c:pt idx="10580">
                  <c:v>13.532</c:v>
                </c:pt>
                <c:pt idx="10581">
                  <c:v>13.493</c:v>
                </c:pt>
                <c:pt idx="10582">
                  <c:v>13.465999999999999</c:v>
                </c:pt>
                <c:pt idx="10583">
                  <c:v>13.449</c:v>
                </c:pt>
                <c:pt idx="10584">
                  <c:v>13.461</c:v>
                </c:pt>
                <c:pt idx="10585">
                  <c:v>13.426</c:v>
                </c:pt>
                <c:pt idx="10586">
                  <c:v>13.368</c:v>
                </c:pt>
                <c:pt idx="10587">
                  <c:v>13.29</c:v>
                </c:pt>
                <c:pt idx="10588">
                  <c:v>13.176</c:v>
                </c:pt>
                <c:pt idx="10589">
                  <c:v>12.794</c:v>
                </c:pt>
                <c:pt idx="10590">
                  <c:v>12.481999999999999</c:v>
                </c:pt>
                <c:pt idx="10591">
                  <c:v>12.369</c:v>
                </c:pt>
                <c:pt idx="10592">
                  <c:v>12.324</c:v>
                </c:pt>
                <c:pt idx="10593">
                  <c:v>12.315</c:v>
                </c:pt>
                <c:pt idx="10594">
                  <c:v>12.462999999999999</c:v>
                </c:pt>
                <c:pt idx="10595">
                  <c:v>12.539</c:v>
                </c:pt>
                <c:pt idx="10596">
                  <c:v>12.628</c:v>
                </c:pt>
                <c:pt idx="10597">
                  <c:v>13.004</c:v>
                </c:pt>
                <c:pt idx="10598">
                  <c:v>13.375</c:v>
                </c:pt>
                <c:pt idx="10599">
                  <c:v>13.491</c:v>
                </c:pt>
                <c:pt idx="10600">
                  <c:v>13.769</c:v>
                </c:pt>
                <c:pt idx="10601">
                  <c:v>13.882</c:v>
                </c:pt>
                <c:pt idx="10602">
                  <c:v>13.888</c:v>
                </c:pt>
                <c:pt idx="10603">
                  <c:v>13.888</c:v>
                </c:pt>
                <c:pt idx="10604">
                  <c:v>13.692</c:v>
                </c:pt>
                <c:pt idx="10605">
                  <c:v>13.678000000000001</c:v>
                </c:pt>
                <c:pt idx="10606">
                  <c:v>13.638999999999999</c:v>
                </c:pt>
                <c:pt idx="10607">
                  <c:v>13.455</c:v>
                </c:pt>
                <c:pt idx="10608">
                  <c:v>13.371</c:v>
                </c:pt>
                <c:pt idx="10609">
                  <c:v>13.336</c:v>
                </c:pt>
                <c:pt idx="10610">
                  <c:v>13.260999999999999</c:v>
                </c:pt>
                <c:pt idx="10611">
                  <c:v>13.17</c:v>
                </c:pt>
                <c:pt idx="10612">
                  <c:v>13.154</c:v>
                </c:pt>
                <c:pt idx="10613">
                  <c:v>13.156000000000001</c:v>
                </c:pt>
                <c:pt idx="10614">
                  <c:v>13.183</c:v>
                </c:pt>
                <c:pt idx="10615">
                  <c:v>13.250999999999999</c:v>
                </c:pt>
                <c:pt idx="10616">
                  <c:v>13.263</c:v>
                </c:pt>
                <c:pt idx="10617">
                  <c:v>13.385999999999999</c:v>
                </c:pt>
                <c:pt idx="10618">
                  <c:v>13.459</c:v>
                </c:pt>
                <c:pt idx="10619">
                  <c:v>13.656000000000001</c:v>
                </c:pt>
                <c:pt idx="10620">
                  <c:v>13.728</c:v>
                </c:pt>
                <c:pt idx="10621">
                  <c:v>13.775</c:v>
                </c:pt>
                <c:pt idx="10622">
                  <c:v>13.792999999999999</c:v>
                </c:pt>
                <c:pt idx="10623">
                  <c:v>13.808999999999999</c:v>
                </c:pt>
                <c:pt idx="10624">
                  <c:v>13.835000000000001</c:v>
                </c:pt>
                <c:pt idx="10625">
                  <c:v>13.750999999999999</c:v>
                </c:pt>
                <c:pt idx="10626">
                  <c:v>13.558999999999999</c:v>
                </c:pt>
                <c:pt idx="10627">
                  <c:v>13.505000000000001</c:v>
                </c:pt>
                <c:pt idx="10628">
                  <c:v>13.494999999999999</c:v>
                </c:pt>
                <c:pt idx="10629">
                  <c:v>13.491</c:v>
                </c:pt>
                <c:pt idx="10630">
                  <c:v>13.465</c:v>
                </c:pt>
                <c:pt idx="10631">
                  <c:v>13.484999999999999</c:v>
                </c:pt>
                <c:pt idx="10632">
                  <c:v>13.612</c:v>
                </c:pt>
                <c:pt idx="10633">
                  <c:v>13.622</c:v>
                </c:pt>
                <c:pt idx="10634">
                  <c:v>13.632</c:v>
                </c:pt>
                <c:pt idx="10635">
                  <c:v>13.763999999999999</c:v>
                </c:pt>
                <c:pt idx="10636">
                  <c:v>13.815</c:v>
                </c:pt>
                <c:pt idx="10637">
                  <c:v>13.866</c:v>
                </c:pt>
                <c:pt idx="10638">
                  <c:v>13.877000000000001</c:v>
                </c:pt>
                <c:pt idx="10639">
                  <c:v>13.938000000000001</c:v>
                </c:pt>
                <c:pt idx="10640">
                  <c:v>13.948</c:v>
                </c:pt>
                <c:pt idx="10641">
                  <c:v>13.949</c:v>
                </c:pt>
                <c:pt idx="10642">
                  <c:v>13.958</c:v>
                </c:pt>
                <c:pt idx="10643">
                  <c:v>14.023</c:v>
                </c:pt>
                <c:pt idx="10644">
                  <c:v>14.057</c:v>
                </c:pt>
                <c:pt idx="10645">
                  <c:v>14.058</c:v>
                </c:pt>
                <c:pt idx="10646">
                  <c:v>14.061999999999999</c:v>
                </c:pt>
                <c:pt idx="10647">
                  <c:v>14.013</c:v>
                </c:pt>
                <c:pt idx="10648">
                  <c:v>13.965</c:v>
                </c:pt>
                <c:pt idx="10649">
                  <c:v>13.977</c:v>
                </c:pt>
                <c:pt idx="10650">
                  <c:v>13.974</c:v>
                </c:pt>
                <c:pt idx="10651">
                  <c:v>13.965999999999999</c:v>
                </c:pt>
                <c:pt idx="10652">
                  <c:v>13.988</c:v>
                </c:pt>
                <c:pt idx="10653">
                  <c:v>13.942</c:v>
                </c:pt>
                <c:pt idx="10654">
                  <c:v>13.939</c:v>
                </c:pt>
                <c:pt idx="10655">
                  <c:v>13.895</c:v>
                </c:pt>
                <c:pt idx="10656">
                  <c:v>13.855</c:v>
                </c:pt>
                <c:pt idx="10657">
                  <c:v>13.771000000000001</c:v>
                </c:pt>
                <c:pt idx="10658">
                  <c:v>13.759</c:v>
                </c:pt>
                <c:pt idx="10659">
                  <c:v>13.753</c:v>
                </c:pt>
                <c:pt idx="10660">
                  <c:v>13.667</c:v>
                </c:pt>
                <c:pt idx="10661">
                  <c:v>13.657</c:v>
                </c:pt>
                <c:pt idx="10662">
                  <c:v>13.443</c:v>
                </c:pt>
                <c:pt idx="10663">
                  <c:v>13.151</c:v>
                </c:pt>
                <c:pt idx="10664">
                  <c:v>13.115</c:v>
                </c:pt>
                <c:pt idx="10665">
                  <c:v>13.067</c:v>
                </c:pt>
                <c:pt idx="10666">
                  <c:v>12.913</c:v>
                </c:pt>
                <c:pt idx="10667">
                  <c:v>12.872999999999999</c:v>
                </c:pt>
                <c:pt idx="10668">
                  <c:v>12.823</c:v>
                </c:pt>
                <c:pt idx="10669">
                  <c:v>12.744</c:v>
                </c:pt>
                <c:pt idx="10670">
                  <c:v>12.744999999999999</c:v>
                </c:pt>
                <c:pt idx="10671">
                  <c:v>12.744999999999999</c:v>
                </c:pt>
                <c:pt idx="10672">
                  <c:v>12.747</c:v>
                </c:pt>
                <c:pt idx="10673">
                  <c:v>12.696999999999999</c:v>
                </c:pt>
                <c:pt idx="10674">
                  <c:v>12.691000000000001</c:v>
                </c:pt>
                <c:pt idx="10675">
                  <c:v>12.648999999999999</c:v>
                </c:pt>
                <c:pt idx="10676">
                  <c:v>12.686</c:v>
                </c:pt>
                <c:pt idx="10677">
                  <c:v>12.685</c:v>
                </c:pt>
                <c:pt idx="10678">
                  <c:v>12.7</c:v>
                </c:pt>
                <c:pt idx="10679">
                  <c:v>12.705</c:v>
                </c:pt>
                <c:pt idx="10680">
                  <c:v>12.677</c:v>
                </c:pt>
                <c:pt idx="10681">
                  <c:v>12.69</c:v>
                </c:pt>
                <c:pt idx="10682">
                  <c:v>12.67</c:v>
                </c:pt>
                <c:pt idx="10683">
                  <c:v>12.651</c:v>
                </c:pt>
                <c:pt idx="10684">
                  <c:v>12.845000000000001</c:v>
                </c:pt>
                <c:pt idx="10685">
                  <c:v>12.84</c:v>
                </c:pt>
                <c:pt idx="10686">
                  <c:v>12.848000000000001</c:v>
                </c:pt>
                <c:pt idx="10687">
                  <c:v>13.109</c:v>
                </c:pt>
                <c:pt idx="10688">
                  <c:v>13.16</c:v>
                </c:pt>
                <c:pt idx="10689">
                  <c:v>13.166</c:v>
                </c:pt>
                <c:pt idx="10690">
                  <c:v>13.162000000000001</c:v>
                </c:pt>
                <c:pt idx="10691">
                  <c:v>12.891</c:v>
                </c:pt>
                <c:pt idx="10692">
                  <c:v>12.881</c:v>
                </c:pt>
                <c:pt idx="10693">
                  <c:v>12.878</c:v>
                </c:pt>
                <c:pt idx="10694">
                  <c:v>12.859</c:v>
                </c:pt>
                <c:pt idx="10695">
                  <c:v>12.582000000000001</c:v>
                </c:pt>
                <c:pt idx="10696">
                  <c:v>12.563000000000001</c:v>
                </c:pt>
                <c:pt idx="10697">
                  <c:v>12.52</c:v>
                </c:pt>
                <c:pt idx="10698">
                  <c:v>12.387</c:v>
                </c:pt>
                <c:pt idx="10699">
                  <c:v>12.343</c:v>
                </c:pt>
                <c:pt idx="10700">
                  <c:v>12.367000000000001</c:v>
                </c:pt>
                <c:pt idx="10701">
                  <c:v>12.385</c:v>
                </c:pt>
                <c:pt idx="10702">
                  <c:v>12.411</c:v>
                </c:pt>
                <c:pt idx="10703">
                  <c:v>12.737</c:v>
                </c:pt>
                <c:pt idx="10704">
                  <c:v>13.112</c:v>
                </c:pt>
                <c:pt idx="10705">
                  <c:v>13.154</c:v>
                </c:pt>
                <c:pt idx="10706">
                  <c:v>13.21</c:v>
                </c:pt>
                <c:pt idx="10707">
                  <c:v>13.179</c:v>
                </c:pt>
                <c:pt idx="10708">
                  <c:v>13.177</c:v>
                </c:pt>
                <c:pt idx="10709">
                  <c:v>13.192</c:v>
                </c:pt>
                <c:pt idx="10710">
                  <c:v>13.151999999999999</c:v>
                </c:pt>
                <c:pt idx="10711">
                  <c:v>13.159000000000001</c:v>
                </c:pt>
                <c:pt idx="10712">
                  <c:v>13.170999999999999</c:v>
                </c:pt>
                <c:pt idx="10713">
                  <c:v>13.29</c:v>
                </c:pt>
                <c:pt idx="10714">
                  <c:v>13.298999999999999</c:v>
                </c:pt>
                <c:pt idx="10715">
                  <c:v>13.315</c:v>
                </c:pt>
                <c:pt idx="10716">
                  <c:v>13.476000000000001</c:v>
                </c:pt>
                <c:pt idx="10717">
                  <c:v>13.476000000000001</c:v>
                </c:pt>
                <c:pt idx="10718">
                  <c:v>13.477</c:v>
                </c:pt>
                <c:pt idx="10719">
                  <c:v>13.478999999999999</c:v>
                </c:pt>
                <c:pt idx="10720">
                  <c:v>13.47</c:v>
                </c:pt>
                <c:pt idx="10721">
                  <c:v>13.468999999999999</c:v>
                </c:pt>
                <c:pt idx="10722">
                  <c:v>13.484</c:v>
                </c:pt>
                <c:pt idx="10723">
                  <c:v>13.49</c:v>
                </c:pt>
                <c:pt idx="10724">
                  <c:v>13.494</c:v>
                </c:pt>
                <c:pt idx="10725">
                  <c:v>13.521000000000001</c:v>
                </c:pt>
                <c:pt idx="10726">
                  <c:v>13.525</c:v>
                </c:pt>
                <c:pt idx="10727">
                  <c:v>13.53</c:v>
                </c:pt>
                <c:pt idx="10728">
                  <c:v>13.545</c:v>
                </c:pt>
                <c:pt idx="10729">
                  <c:v>13.52</c:v>
                </c:pt>
                <c:pt idx="10730">
                  <c:v>13.516</c:v>
                </c:pt>
                <c:pt idx="10731">
                  <c:v>13.481999999999999</c:v>
                </c:pt>
                <c:pt idx="10732">
                  <c:v>13.477</c:v>
                </c:pt>
                <c:pt idx="10733">
                  <c:v>13.478</c:v>
                </c:pt>
                <c:pt idx="10734">
                  <c:v>13.478</c:v>
                </c:pt>
                <c:pt idx="10735">
                  <c:v>13.473000000000001</c:v>
                </c:pt>
                <c:pt idx="10736">
                  <c:v>13.47</c:v>
                </c:pt>
                <c:pt idx="10737">
                  <c:v>13.462999999999999</c:v>
                </c:pt>
                <c:pt idx="10738">
                  <c:v>13.459</c:v>
                </c:pt>
                <c:pt idx="10739">
                  <c:v>13.455</c:v>
                </c:pt>
                <c:pt idx="10740">
                  <c:v>13.457000000000001</c:v>
                </c:pt>
                <c:pt idx="10741">
                  <c:v>13.455</c:v>
                </c:pt>
                <c:pt idx="10742">
                  <c:v>13.446</c:v>
                </c:pt>
                <c:pt idx="10743">
                  <c:v>13.414</c:v>
                </c:pt>
                <c:pt idx="10744">
                  <c:v>13.409000000000001</c:v>
                </c:pt>
                <c:pt idx="10745">
                  <c:v>13.394</c:v>
                </c:pt>
                <c:pt idx="10746">
                  <c:v>13.374000000000001</c:v>
                </c:pt>
                <c:pt idx="10747">
                  <c:v>13.359</c:v>
                </c:pt>
                <c:pt idx="10748">
                  <c:v>13.363</c:v>
                </c:pt>
                <c:pt idx="10749">
                  <c:v>13.358000000000001</c:v>
                </c:pt>
                <c:pt idx="10750">
                  <c:v>13.366</c:v>
                </c:pt>
                <c:pt idx="10751">
                  <c:v>13.295</c:v>
                </c:pt>
                <c:pt idx="10752">
                  <c:v>13.263999999999999</c:v>
                </c:pt>
                <c:pt idx="10753">
                  <c:v>13.27</c:v>
                </c:pt>
                <c:pt idx="10754">
                  <c:v>13.259</c:v>
                </c:pt>
                <c:pt idx="10755">
                  <c:v>13.257999999999999</c:v>
                </c:pt>
                <c:pt idx="10756">
                  <c:v>13.269</c:v>
                </c:pt>
                <c:pt idx="10757">
                  <c:v>13.231</c:v>
                </c:pt>
                <c:pt idx="10758">
                  <c:v>13.185</c:v>
                </c:pt>
                <c:pt idx="10759">
                  <c:v>13.148</c:v>
                </c:pt>
                <c:pt idx="10760">
                  <c:v>13.144</c:v>
                </c:pt>
                <c:pt idx="10761">
                  <c:v>13.13</c:v>
                </c:pt>
                <c:pt idx="10762">
                  <c:v>13.17</c:v>
                </c:pt>
                <c:pt idx="10763">
                  <c:v>13.179</c:v>
                </c:pt>
                <c:pt idx="10764">
                  <c:v>13.183999999999999</c:v>
                </c:pt>
                <c:pt idx="10765">
                  <c:v>13.173999999999999</c:v>
                </c:pt>
                <c:pt idx="10766">
                  <c:v>13.147</c:v>
                </c:pt>
                <c:pt idx="10767">
                  <c:v>13.125</c:v>
                </c:pt>
                <c:pt idx="10768">
                  <c:v>13.128</c:v>
                </c:pt>
                <c:pt idx="10769">
                  <c:v>13.071999999999999</c:v>
                </c:pt>
                <c:pt idx="10770">
                  <c:v>13.021000000000001</c:v>
                </c:pt>
                <c:pt idx="10771">
                  <c:v>12.987</c:v>
                </c:pt>
                <c:pt idx="10772">
                  <c:v>13.023999999999999</c:v>
                </c:pt>
                <c:pt idx="10773">
                  <c:v>12.939</c:v>
                </c:pt>
                <c:pt idx="10774">
                  <c:v>12.936999999999999</c:v>
                </c:pt>
                <c:pt idx="10775">
                  <c:v>12.936</c:v>
                </c:pt>
                <c:pt idx="10776">
                  <c:v>12.933999999999999</c:v>
                </c:pt>
                <c:pt idx="10777">
                  <c:v>12.933999999999999</c:v>
                </c:pt>
                <c:pt idx="10778">
                  <c:v>12.907999999999999</c:v>
                </c:pt>
                <c:pt idx="10779">
                  <c:v>12.959</c:v>
                </c:pt>
                <c:pt idx="10780">
                  <c:v>12.839</c:v>
                </c:pt>
                <c:pt idx="10781">
                  <c:v>12.834</c:v>
                </c:pt>
                <c:pt idx="10782">
                  <c:v>12.832000000000001</c:v>
                </c:pt>
                <c:pt idx="10783">
                  <c:v>12.968</c:v>
                </c:pt>
                <c:pt idx="10784">
                  <c:v>13.038</c:v>
                </c:pt>
                <c:pt idx="10785">
                  <c:v>13.204000000000001</c:v>
                </c:pt>
                <c:pt idx="10786">
                  <c:v>13.318</c:v>
                </c:pt>
                <c:pt idx="10787">
                  <c:v>13.381</c:v>
                </c:pt>
                <c:pt idx="10788">
                  <c:v>13.518000000000001</c:v>
                </c:pt>
                <c:pt idx="10789">
                  <c:v>13.635999999999999</c:v>
                </c:pt>
                <c:pt idx="10790">
                  <c:v>13.786</c:v>
                </c:pt>
                <c:pt idx="10791">
                  <c:v>13.808</c:v>
                </c:pt>
                <c:pt idx="10792">
                  <c:v>13.86</c:v>
                </c:pt>
                <c:pt idx="10793">
                  <c:v>13.917999999999999</c:v>
                </c:pt>
                <c:pt idx="10794">
                  <c:v>13.914999999999999</c:v>
                </c:pt>
                <c:pt idx="10795">
                  <c:v>13.893000000000001</c:v>
                </c:pt>
                <c:pt idx="10796">
                  <c:v>13.885</c:v>
                </c:pt>
                <c:pt idx="10797">
                  <c:v>13.839</c:v>
                </c:pt>
                <c:pt idx="10798">
                  <c:v>13.79</c:v>
                </c:pt>
                <c:pt idx="10799">
                  <c:v>13.670999999999999</c:v>
                </c:pt>
                <c:pt idx="10800">
                  <c:v>13.67</c:v>
                </c:pt>
                <c:pt idx="10801">
                  <c:v>13.67</c:v>
                </c:pt>
                <c:pt idx="10802">
                  <c:v>13.667999999999999</c:v>
                </c:pt>
                <c:pt idx="10803">
                  <c:v>13.661</c:v>
                </c:pt>
                <c:pt idx="10804">
                  <c:v>13.654</c:v>
                </c:pt>
                <c:pt idx="10805">
                  <c:v>13.644</c:v>
                </c:pt>
                <c:pt idx="10806">
                  <c:v>13.643000000000001</c:v>
                </c:pt>
                <c:pt idx="10807">
                  <c:v>13.635</c:v>
                </c:pt>
                <c:pt idx="10808">
                  <c:v>13.632</c:v>
                </c:pt>
                <c:pt idx="10809">
                  <c:v>13.625</c:v>
                </c:pt>
                <c:pt idx="10810">
                  <c:v>13.63</c:v>
                </c:pt>
                <c:pt idx="10811">
                  <c:v>13.691000000000001</c:v>
                </c:pt>
                <c:pt idx="10812">
                  <c:v>13.723000000000001</c:v>
                </c:pt>
                <c:pt idx="10813">
                  <c:v>13.766</c:v>
                </c:pt>
                <c:pt idx="10814">
                  <c:v>13.803000000000001</c:v>
                </c:pt>
                <c:pt idx="10815">
                  <c:v>13.821</c:v>
                </c:pt>
                <c:pt idx="10816">
                  <c:v>13.891</c:v>
                </c:pt>
                <c:pt idx="10817">
                  <c:v>13.862</c:v>
                </c:pt>
                <c:pt idx="10818">
                  <c:v>13.84</c:v>
                </c:pt>
                <c:pt idx="10819">
                  <c:v>13.723000000000001</c:v>
                </c:pt>
                <c:pt idx="10820">
                  <c:v>13.692</c:v>
                </c:pt>
                <c:pt idx="10821">
                  <c:v>13.433999999999999</c:v>
                </c:pt>
                <c:pt idx="10822">
                  <c:v>13.36</c:v>
                </c:pt>
                <c:pt idx="10823">
                  <c:v>13.218</c:v>
                </c:pt>
                <c:pt idx="10824">
                  <c:v>13.255000000000001</c:v>
                </c:pt>
                <c:pt idx="10825">
                  <c:v>13.247999999999999</c:v>
                </c:pt>
                <c:pt idx="10826">
                  <c:v>13.282999999999999</c:v>
                </c:pt>
                <c:pt idx="10827">
                  <c:v>13.436999999999999</c:v>
                </c:pt>
                <c:pt idx="10828">
                  <c:v>13.547000000000001</c:v>
                </c:pt>
                <c:pt idx="10829">
                  <c:v>13.699</c:v>
                </c:pt>
                <c:pt idx="10830">
                  <c:v>13.754</c:v>
                </c:pt>
                <c:pt idx="10831">
                  <c:v>13.801</c:v>
                </c:pt>
                <c:pt idx="10832">
                  <c:v>13.853999999999999</c:v>
                </c:pt>
                <c:pt idx="10833">
                  <c:v>13.837999999999999</c:v>
                </c:pt>
                <c:pt idx="10834">
                  <c:v>13.827999999999999</c:v>
                </c:pt>
                <c:pt idx="10835">
                  <c:v>13.811999999999999</c:v>
                </c:pt>
                <c:pt idx="10836">
                  <c:v>13.757999999999999</c:v>
                </c:pt>
                <c:pt idx="10837">
                  <c:v>13.731</c:v>
                </c:pt>
                <c:pt idx="10838">
                  <c:v>13.712999999999999</c:v>
                </c:pt>
                <c:pt idx="10839">
                  <c:v>13.66</c:v>
                </c:pt>
                <c:pt idx="10840">
                  <c:v>13.651</c:v>
                </c:pt>
                <c:pt idx="10841">
                  <c:v>13.638</c:v>
                </c:pt>
                <c:pt idx="10842">
                  <c:v>13.63</c:v>
                </c:pt>
                <c:pt idx="10843">
                  <c:v>13.568</c:v>
                </c:pt>
                <c:pt idx="10844">
                  <c:v>13.44</c:v>
                </c:pt>
                <c:pt idx="10845">
                  <c:v>13.499000000000001</c:v>
                </c:pt>
                <c:pt idx="10846">
                  <c:v>13.606</c:v>
                </c:pt>
                <c:pt idx="10847">
                  <c:v>13.662000000000001</c:v>
                </c:pt>
                <c:pt idx="10848">
                  <c:v>13.709</c:v>
                </c:pt>
                <c:pt idx="10849">
                  <c:v>13.808</c:v>
                </c:pt>
                <c:pt idx="10850">
                  <c:v>13.853</c:v>
                </c:pt>
                <c:pt idx="10851">
                  <c:v>13.871</c:v>
                </c:pt>
                <c:pt idx="10852">
                  <c:v>13.907999999999999</c:v>
                </c:pt>
                <c:pt idx="10853">
                  <c:v>13.89</c:v>
                </c:pt>
                <c:pt idx="10854">
                  <c:v>13.891</c:v>
                </c:pt>
                <c:pt idx="10855">
                  <c:v>13.891</c:v>
                </c:pt>
                <c:pt idx="10856">
                  <c:v>13.872</c:v>
                </c:pt>
                <c:pt idx="10857">
                  <c:v>13.872</c:v>
                </c:pt>
                <c:pt idx="10858">
                  <c:v>13.878</c:v>
                </c:pt>
                <c:pt idx="10859">
                  <c:v>13.898</c:v>
                </c:pt>
                <c:pt idx="10860">
                  <c:v>13.904</c:v>
                </c:pt>
                <c:pt idx="10861">
                  <c:v>13.879</c:v>
                </c:pt>
                <c:pt idx="10862">
                  <c:v>13.77</c:v>
                </c:pt>
                <c:pt idx="10863">
                  <c:v>13.747</c:v>
                </c:pt>
                <c:pt idx="10864">
                  <c:v>13.744999999999999</c:v>
                </c:pt>
                <c:pt idx="10865">
                  <c:v>13.769</c:v>
                </c:pt>
                <c:pt idx="10866">
                  <c:v>13.766999999999999</c:v>
                </c:pt>
                <c:pt idx="10867">
                  <c:v>13.773</c:v>
                </c:pt>
                <c:pt idx="10868">
                  <c:v>13.773999999999999</c:v>
                </c:pt>
                <c:pt idx="10869">
                  <c:v>13.779</c:v>
                </c:pt>
                <c:pt idx="10870">
                  <c:v>13.763</c:v>
                </c:pt>
                <c:pt idx="10871">
                  <c:v>13.664</c:v>
                </c:pt>
                <c:pt idx="10872">
                  <c:v>13.648999999999999</c:v>
                </c:pt>
                <c:pt idx="10873">
                  <c:v>13.664999999999999</c:v>
                </c:pt>
                <c:pt idx="10874">
                  <c:v>13.824</c:v>
                </c:pt>
                <c:pt idx="10875">
                  <c:v>13.836</c:v>
                </c:pt>
                <c:pt idx="10876">
                  <c:v>13.845000000000001</c:v>
                </c:pt>
                <c:pt idx="10877">
                  <c:v>13.878</c:v>
                </c:pt>
                <c:pt idx="10878">
                  <c:v>13.894</c:v>
                </c:pt>
                <c:pt idx="10879">
                  <c:v>13.922000000000001</c:v>
                </c:pt>
                <c:pt idx="10880">
                  <c:v>13.965999999999999</c:v>
                </c:pt>
                <c:pt idx="10881">
                  <c:v>13.993</c:v>
                </c:pt>
                <c:pt idx="10882">
                  <c:v>14.031000000000001</c:v>
                </c:pt>
                <c:pt idx="10883">
                  <c:v>14</c:v>
                </c:pt>
                <c:pt idx="10884">
                  <c:v>13.974</c:v>
                </c:pt>
                <c:pt idx="10885">
                  <c:v>13.955</c:v>
                </c:pt>
                <c:pt idx="10886">
                  <c:v>13.928000000000001</c:v>
                </c:pt>
                <c:pt idx="10887">
                  <c:v>13.84</c:v>
                </c:pt>
                <c:pt idx="10888">
                  <c:v>13.817</c:v>
                </c:pt>
                <c:pt idx="10889">
                  <c:v>13.795</c:v>
                </c:pt>
                <c:pt idx="10890">
                  <c:v>13.792999999999999</c:v>
                </c:pt>
                <c:pt idx="10891">
                  <c:v>13.782999999999999</c:v>
                </c:pt>
                <c:pt idx="10892">
                  <c:v>13.698</c:v>
                </c:pt>
                <c:pt idx="10893">
                  <c:v>13.657</c:v>
                </c:pt>
                <c:pt idx="10894">
                  <c:v>13.605</c:v>
                </c:pt>
                <c:pt idx="10895">
                  <c:v>13.593</c:v>
                </c:pt>
                <c:pt idx="10896">
                  <c:v>13.513</c:v>
                </c:pt>
                <c:pt idx="10897">
                  <c:v>13.476000000000001</c:v>
                </c:pt>
                <c:pt idx="10898">
                  <c:v>13.471</c:v>
                </c:pt>
                <c:pt idx="10899">
                  <c:v>13.489000000000001</c:v>
                </c:pt>
                <c:pt idx="10900">
                  <c:v>13.509</c:v>
                </c:pt>
                <c:pt idx="10901">
                  <c:v>13.534000000000001</c:v>
                </c:pt>
                <c:pt idx="10902">
                  <c:v>13.581</c:v>
                </c:pt>
                <c:pt idx="10903">
                  <c:v>13.59</c:v>
                </c:pt>
                <c:pt idx="10904">
                  <c:v>13.587999999999999</c:v>
                </c:pt>
                <c:pt idx="10905">
                  <c:v>13.586</c:v>
                </c:pt>
                <c:pt idx="10906">
                  <c:v>13.58</c:v>
                </c:pt>
                <c:pt idx="10907">
                  <c:v>13.61</c:v>
                </c:pt>
                <c:pt idx="10908">
                  <c:v>13.603999999999999</c:v>
                </c:pt>
                <c:pt idx="10909">
                  <c:v>13.615</c:v>
                </c:pt>
                <c:pt idx="10910">
                  <c:v>13.603</c:v>
                </c:pt>
                <c:pt idx="10911">
                  <c:v>13.593999999999999</c:v>
                </c:pt>
                <c:pt idx="10912">
                  <c:v>13.561999999999999</c:v>
                </c:pt>
                <c:pt idx="10913">
                  <c:v>13.571999999999999</c:v>
                </c:pt>
                <c:pt idx="10914">
                  <c:v>13.573</c:v>
                </c:pt>
                <c:pt idx="10915">
                  <c:v>13.583</c:v>
                </c:pt>
                <c:pt idx="10916">
                  <c:v>13.635999999999999</c:v>
                </c:pt>
                <c:pt idx="10917">
                  <c:v>13.644</c:v>
                </c:pt>
                <c:pt idx="10918">
                  <c:v>13.657</c:v>
                </c:pt>
                <c:pt idx="10919">
                  <c:v>13.653</c:v>
                </c:pt>
                <c:pt idx="10920">
                  <c:v>13.667999999999999</c:v>
                </c:pt>
                <c:pt idx="10921">
                  <c:v>13.739000000000001</c:v>
                </c:pt>
                <c:pt idx="10922">
                  <c:v>13.77</c:v>
                </c:pt>
                <c:pt idx="10923">
                  <c:v>13.776</c:v>
                </c:pt>
                <c:pt idx="10924">
                  <c:v>13.81</c:v>
                </c:pt>
                <c:pt idx="10925">
                  <c:v>13.816000000000001</c:v>
                </c:pt>
                <c:pt idx="10926">
                  <c:v>13.815</c:v>
                </c:pt>
                <c:pt idx="10927">
                  <c:v>13.807</c:v>
                </c:pt>
                <c:pt idx="10928">
                  <c:v>13.797000000000001</c:v>
                </c:pt>
                <c:pt idx="10929">
                  <c:v>13.795999999999999</c:v>
                </c:pt>
                <c:pt idx="10930">
                  <c:v>13.794</c:v>
                </c:pt>
                <c:pt idx="10931">
                  <c:v>13.789</c:v>
                </c:pt>
                <c:pt idx="10932">
                  <c:v>13.778</c:v>
                </c:pt>
                <c:pt idx="10933">
                  <c:v>13.776999999999999</c:v>
                </c:pt>
                <c:pt idx="10934">
                  <c:v>13.77</c:v>
                </c:pt>
                <c:pt idx="10935">
                  <c:v>13.781000000000001</c:v>
                </c:pt>
                <c:pt idx="10936">
                  <c:v>13.786</c:v>
                </c:pt>
                <c:pt idx="10937">
                  <c:v>13.79</c:v>
                </c:pt>
                <c:pt idx="10938">
                  <c:v>13.789</c:v>
                </c:pt>
                <c:pt idx="10939">
                  <c:v>13.821999999999999</c:v>
                </c:pt>
                <c:pt idx="10940">
                  <c:v>13.827999999999999</c:v>
                </c:pt>
                <c:pt idx="10941">
                  <c:v>13.827999999999999</c:v>
                </c:pt>
                <c:pt idx="10942">
                  <c:v>13.832000000000001</c:v>
                </c:pt>
                <c:pt idx="10943">
                  <c:v>13.84</c:v>
                </c:pt>
                <c:pt idx="10944">
                  <c:v>13.849</c:v>
                </c:pt>
                <c:pt idx="10945">
                  <c:v>13.848000000000001</c:v>
                </c:pt>
                <c:pt idx="10946">
                  <c:v>13.859</c:v>
                </c:pt>
                <c:pt idx="10947">
                  <c:v>13.914</c:v>
                </c:pt>
                <c:pt idx="10948">
                  <c:v>13.923999999999999</c:v>
                </c:pt>
                <c:pt idx="10949">
                  <c:v>13.852</c:v>
                </c:pt>
                <c:pt idx="10950">
                  <c:v>13.728</c:v>
                </c:pt>
                <c:pt idx="10951">
                  <c:v>13.686999999999999</c:v>
                </c:pt>
                <c:pt idx="10952">
                  <c:v>13.461</c:v>
                </c:pt>
                <c:pt idx="10953">
                  <c:v>13.356</c:v>
                </c:pt>
                <c:pt idx="10954">
                  <c:v>13.278</c:v>
                </c:pt>
                <c:pt idx="10955">
                  <c:v>13.089</c:v>
                </c:pt>
                <c:pt idx="10956">
                  <c:v>13.01</c:v>
                </c:pt>
                <c:pt idx="10957">
                  <c:v>12.996</c:v>
                </c:pt>
                <c:pt idx="10958">
                  <c:v>13.003</c:v>
                </c:pt>
                <c:pt idx="10959">
                  <c:v>12.951000000000001</c:v>
                </c:pt>
                <c:pt idx="10960">
                  <c:v>12.974</c:v>
                </c:pt>
                <c:pt idx="10961">
                  <c:v>13.018000000000001</c:v>
                </c:pt>
                <c:pt idx="10962">
                  <c:v>13.217000000000001</c:v>
                </c:pt>
                <c:pt idx="10963">
                  <c:v>13.255000000000001</c:v>
                </c:pt>
                <c:pt idx="10964">
                  <c:v>13.282</c:v>
                </c:pt>
                <c:pt idx="10965">
                  <c:v>13.263999999999999</c:v>
                </c:pt>
                <c:pt idx="10966">
                  <c:v>13.315</c:v>
                </c:pt>
                <c:pt idx="10967">
                  <c:v>13.327</c:v>
                </c:pt>
                <c:pt idx="10968">
                  <c:v>13.417</c:v>
                </c:pt>
                <c:pt idx="10969">
                  <c:v>13.41</c:v>
                </c:pt>
                <c:pt idx="10970">
                  <c:v>13.436999999999999</c:v>
                </c:pt>
                <c:pt idx="10971">
                  <c:v>13.387</c:v>
                </c:pt>
                <c:pt idx="10972">
                  <c:v>13.446999999999999</c:v>
                </c:pt>
                <c:pt idx="10973">
                  <c:v>13.446999999999999</c:v>
                </c:pt>
                <c:pt idx="10974">
                  <c:v>13.521000000000001</c:v>
                </c:pt>
                <c:pt idx="10975">
                  <c:v>13.513</c:v>
                </c:pt>
                <c:pt idx="10976">
                  <c:v>13.542999999999999</c:v>
                </c:pt>
                <c:pt idx="10977">
                  <c:v>13.641</c:v>
                </c:pt>
                <c:pt idx="10978">
                  <c:v>13.795999999999999</c:v>
                </c:pt>
                <c:pt idx="10979">
                  <c:v>13.765000000000001</c:v>
                </c:pt>
                <c:pt idx="10980">
                  <c:v>13.763</c:v>
                </c:pt>
                <c:pt idx="10981">
                  <c:v>13.747</c:v>
                </c:pt>
                <c:pt idx="10982">
                  <c:v>13.772</c:v>
                </c:pt>
                <c:pt idx="10983">
                  <c:v>13.74</c:v>
                </c:pt>
                <c:pt idx="10984">
                  <c:v>13.717000000000001</c:v>
                </c:pt>
                <c:pt idx="10985">
                  <c:v>13.696</c:v>
                </c:pt>
                <c:pt idx="10986">
                  <c:v>13.702</c:v>
                </c:pt>
                <c:pt idx="10987">
                  <c:v>13.686</c:v>
                </c:pt>
                <c:pt idx="10988">
                  <c:v>13.686</c:v>
                </c:pt>
                <c:pt idx="10989">
                  <c:v>13.712999999999999</c:v>
                </c:pt>
                <c:pt idx="10990">
                  <c:v>13.760999999999999</c:v>
                </c:pt>
                <c:pt idx="10991">
                  <c:v>13.760999999999999</c:v>
                </c:pt>
                <c:pt idx="10992">
                  <c:v>13.738</c:v>
                </c:pt>
                <c:pt idx="10993">
                  <c:v>13.683999999999999</c:v>
                </c:pt>
                <c:pt idx="10994">
                  <c:v>13.688000000000001</c:v>
                </c:pt>
                <c:pt idx="10995">
                  <c:v>13.686999999999999</c:v>
                </c:pt>
                <c:pt idx="10996">
                  <c:v>13.661</c:v>
                </c:pt>
                <c:pt idx="10997">
                  <c:v>13.6</c:v>
                </c:pt>
                <c:pt idx="10998">
                  <c:v>13.459</c:v>
                </c:pt>
                <c:pt idx="10999">
                  <c:v>13.395</c:v>
                </c:pt>
                <c:pt idx="11000">
                  <c:v>13.324</c:v>
                </c:pt>
                <c:pt idx="11001">
                  <c:v>13.13</c:v>
                </c:pt>
                <c:pt idx="11002">
                  <c:v>12.744</c:v>
                </c:pt>
                <c:pt idx="11003">
                  <c:v>12.653</c:v>
                </c:pt>
                <c:pt idx="11004">
                  <c:v>12.555999999999999</c:v>
                </c:pt>
                <c:pt idx="11005">
                  <c:v>12.288</c:v>
                </c:pt>
                <c:pt idx="11006">
                  <c:v>12.188000000000001</c:v>
                </c:pt>
                <c:pt idx="11007">
                  <c:v>11.882</c:v>
                </c:pt>
                <c:pt idx="11008">
                  <c:v>11.702999999999999</c:v>
                </c:pt>
                <c:pt idx="11009">
                  <c:v>11.654999999999999</c:v>
                </c:pt>
                <c:pt idx="11010">
                  <c:v>11.602</c:v>
                </c:pt>
                <c:pt idx="11011">
                  <c:v>11.492000000000001</c:v>
                </c:pt>
                <c:pt idx="11012">
                  <c:v>11.436999999999999</c:v>
                </c:pt>
                <c:pt idx="11013">
                  <c:v>11.374000000000001</c:v>
                </c:pt>
                <c:pt idx="11014">
                  <c:v>11.268000000000001</c:v>
                </c:pt>
                <c:pt idx="11015">
                  <c:v>11.202999999999999</c:v>
                </c:pt>
                <c:pt idx="11016">
                  <c:v>11.170999999999999</c:v>
                </c:pt>
                <c:pt idx="11017">
                  <c:v>11.125</c:v>
                </c:pt>
                <c:pt idx="11018">
                  <c:v>11.092000000000001</c:v>
                </c:pt>
                <c:pt idx="11019">
                  <c:v>11.048999999999999</c:v>
                </c:pt>
                <c:pt idx="11020">
                  <c:v>10.962</c:v>
                </c:pt>
                <c:pt idx="11021">
                  <c:v>10.926</c:v>
                </c:pt>
                <c:pt idx="11022">
                  <c:v>10.897</c:v>
                </c:pt>
                <c:pt idx="11023">
                  <c:v>10.86</c:v>
                </c:pt>
                <c:pt idx="11024">
                  <c:v>10.871</c:v>
                </c:pt>
                <c:pt idx="11025">
                  <c:v>10.913</c:v>
                </c:pt>
                <c:pt idx="11026">
                  <c:v>10.923</c:v>
                </c:pt>
                <c:pt idx="11027">
                  <c:v>11.015000000000001</c:v>
                </c:pt>
                <c:pt idx="11028">
                  <c:v>11.162000000000001</c:v>
                </c:pt>
                <c:pt idx="11029">
                  <c:v>11.254</c:v>
                </c:pt>
                <c:pt idx="11030">
                  <c:v>11.284000000000001</c:v>
                </c:pt>
                <c:pt idx="11031">
                  <c:v>11.379</c:v>
                </c:pt>
                <c:pt idx="11032">
                  <c:v>11.385999999999999</c:v>
                </c:pt>
                <c:pt idx="11033">
                  <c:v>11.406000000000001</c:v>
                </c:pt>
                <c:pt idx="11034">
                  <c:v>11.361000000000001</c:v>
                </c:pt>
                <c:pt idx="11035">
                  <c:v>11.345000000000001</c:v>
                </c:pt>
                <c:pt idx="11036">
                  <c:v>11.298</c:v>
                </c:pt>
                <c:pt idx="11037">
                  <c:v>11.278</c:v>
                </c:pt>
                <c:pt idx="11038">
                  <c:v>11.289</c:v>
                </c:pt>
                <c:pt idx="11039">
                  <c:v>11.268000000000001</c:v>
                </c:pt>
                <c:pt idx="11040">
                  <c:v>11.247</c:v>
                </c:pt>
                <c:pt idx="11041">
                  <c:v>11.24</c:v>
                </c:pt>
                <c:pt idx="11042">
                  <c:v>11.218</c:v>
                </c:pt>
                <c:pt idx="11043">
                  <c:v>11.095000000000001</c:v>
                </c:pt>
                <c:pt idx="11044">
                  <c:v>11.037000000000001</c:v>
                </c:pt>
                <c:pt idx="11045">
                  <c:v>10.912000000000001</c:v>
                </c:pt>
                <c:pt idx="11046">
                  <c:v>10.833</c:v>
                </c:pt>
                <c:pt idx="11047">
                  <c:v>10.833</c:v>
                </c:pt>
                <c:pt idx="11048">
                  <c:v>10.718999999999999</c:v>
                </c:pt>
                <c:pt idx="11049">
                  <c:v>10.73</c:v>
                </c:pt>
                <c:pt idx="11050">
                  <c:v>10.696</c:v>
                </c:pt>
                <c:pt idx="11051">
                  <c:v>10.747</c:v>
                </c:pt>
                <c:pt idx="11052">
                  <c:v>10.731</c:v>
                </c:pt>
                <c:pt idx="11053">
                  <c:v>10.784000000000001</c:v>
                </c:pt>
                <c:pt idx="11054">
                  <c:v>11.032</c:v>
                </c:pt>
                <c:pt idx="11055">
                  <c:v>11.135999999999999</c:v>
                </c:pt>
                <c:pt idx="11056">
                  <c:v>11.384</c:v>
                </c:pt>
                <c:pt idx="11057">
                  <c:v>11.534000000000001</c:v>
                </c:pt>
                <c:pt idx="11058">
                  <c:v>11.563000000000001</c:v>
                </c:pt>
                <c:pt idx="11059">
                  <c:v>11.715</c:v>
                </c:pt>
                <c:pt idx="11060">
                  <c:v>11.912000000000001</c:v>
                </c:pt>
                <c:pt idx="11061">
                  <c:v>11.935</c:v>
                </c:pt>
                <c:pt idx="11062">
                  <c:v>12.135</c:v>
                </c:pt>
                <c:pt idx="11063">
                  <c:v>12.26</c:v>
                </c:pt>
                <c:pt idx="11064">
                  <c:v>12.391999999999999</c:v>
                </c:pt>
                <c:pt idx="11065">
                  <c:v>12.478</c:v>
                </c:pt>
                <c:pt idx="11066">
                  <c:v>12.481</c:v>
                </c:pt>
                <c:pt idx="11067">
                  <c:v>12.568</c:v>
                </c:pt>
                <c:pt idx="11068">
                  <c:v>12.756</c:v>
                </c:pt>
                <c:pt idx="11069">
                  <c:v>12.759</c:v>
                </c:pt>
                <c:pt idx="11070">
                  <c:v>12.951000000000001</c:v>
                </c:pt>
                <c:pt idx="11071">
                  <c:v>13.045</c:v>
                </c:pt>
                <c:pt idx="11072">
                  <c:v>13.141999999999999</c:v>
                </c:pt>
                <c:pt idx="11073">
                  <c:v>13.161</c:v>
                </c:pt>
                <c:pt idx="11074">
                  <c:v>13.164</c:v>
                </c:pt>
                <c:pt idx="11075">
                  <c:v>13.183999999999999</c:v>
                </c:pt>
                <c:pt idx="11076">
                  <c:v>13.256</c:v>
                </c:pt>
                <c:pt idx="11077">
                  <c:v>13.266</c:v>
                </c:pt>
                <c:pt idx="11078">
                  <c:v>13.337999999999999</c:v>
                </c:pt>
                <c:pt idx="11079">
                  <c:v>13.394</c:v>
                </c:pt>
                <c:pt idx="11080">
                  <c:v>13.461</c:v>
                </c:pt>
                <c:pt idx="11081">
                  <c:v>13.465999999999999</c:v>
                </c:pt>
                <c:pt idx="11082">
                  <c:v>13.468999999999999</c:v>
                </c:pt>
                <c:pt idx="11083">
                  <c:v>13.475</c:v>
                </c:pt>
                <c:pt idx="11084">
                  <c:v>13.417999999999999</c:v>
                </c:pt>
                <c:pt idx="11085">
                  <c:v>13.398999999999999</c:v>
                </c:pt>
                <c:pt idx="11086">
                  <c:v>13.343</c:v>
                </c:pt>
                <c:pt idx="11087">
                  <c:v>13.301</c:v>
                </c:pt>
                <c:pt idx="11088">
                  <c:v>13.260999999999999</c:v>
                </c:pt>
                <c:pt idx="11089">
                  <c:v>13.225</c:v>
                </c:pt>
                <c:pt idx="11090">
                  <c:v>13.141999999999999</c:v>
                </c:pt>
                <c:pt idx="11091">
                  <c:v>12.95</c:v>
                </c:pt>
                <c:pt idx="11092">
                  <c:v>12.867000000000001</c:v>
                </c:pt>
                <c:pt idx="11093">
                  <c:v>12.675000000000001</c:v>
                </c:pt>
                <c:pt idx="11094">
                  <c:v>12.532999999999999</c:v>
                </c:pt>
                <c:pt idx="11095">
                  <c:v>12.337</c:v>
                </c:pt>
                <c:pt idx="11096">
                  <c:v>12.414</c:v>
                </c:pt>
                <c:pt idx="11097">
                  <c:v>12.52</c:v>
                </c:pt>
                <c:pt idx="11098">
                  <c:v>12.606999999999999</c:v>
                </c:pt>
                <c:pt idx="11099">
                  <c:v>12.712999999999999</c:v>
                </c:pt>
                <c:pt idx="11100">
                  <c:v>12.971</c:v>
                </c:pt>
                <c:pt idx="11101">
                  <c:v>12.994</c:v>
                </c:pt>
                <c:pt idx="11102">
                  <c:v>13.087</c:v>
                </c:pt>
                <c:pt idx="11103">
                  <c:v>13.000999999999999</c:v>
                </c:pt>
                <c:pt idx="11104">
                  <c:v>12.981999999999999</c:v>
                </c:pt>
                <c:pt idx="11105">
                  <c:v>12.962999999999999</c:v>
                </c:pt>
                <c:pt idx="11106">
                  <c:v>12.87</c:v>
                </c:pt>
                <c:pt idx="11107">
                  <c:v>12.725</c:v>
                </c:pt>
                <c:pt idx="11108">
                  <c:v>12.545</c:v>
                </c:pt>
                <c:pt idx="11109">
                  <c:v>12.058999999999999</c:v>
                </c:pt>
                <c:pt idx="11110">
                  <c:v>12.009</c:v>
                </c:pt>
                <c:pt idx="11111">
                  <c:v>11.971</c:v>
                </c:pt>
                <c:pt idx="11112">
                  <c:v>11.922000000000001</c:v>
                </c:pt>
                <c:pt idx="11113">
                  <c:v>11.846</c:v>
                </c:pt>
                <c:pt idx="11114">
                  <c:v>11.706</c:v>
                </c:pt>
                <c:pt idx="11115">
                  <c:v>11.678000000000001</c:v>
                </c:pt>
                <c:pt idx="11116">
                  <c:v>11.715999999999999</c:v>
                </c:pt>
                <c:pt idx="11117">
                  <c:v>11.93</c:v>
                </c:pt>
                <c:pt idx="11118">
                  <c:v>12.289</c:v>
                </c:pt>
                <c:pt idx="11119">
                  <c:v>12.353999999999999</c:v>
                </c:pt>
                <c:pt idx="11120">
                  <c:v>12.37</c:v>
                </c:pt>
                <c:pt idx="11121">
                  <c:v>12.425000000000001</c:v>
                </c:pt>
                <c:pt idx="11122">
                  <c:v>12.452</c:v>
                </c:pt>
                <c:pt idx="11123">
                  <c:v>12.609</c:v>
                </c:pt>
                <c:pt idx="11124">
                  <c:v>12.666</c:v>
                </c:pt>
                <c:pt idx="11125">
                  <c:v>12.829000000000001</c:v>
                </c:pt>
                <c:pt idx="11126">
                  <c:v>12.904</c:v>
                </c:pt>
                <c:pt idx="11127">
                  <c:v>12.954000000000001</c:v>
                </c:pt>
                <c:pt idx="11128">
                  <c:v>13.015000000000001</c:v>
                </c:pt>
                <c:pt idx="11129">
                  <c:v>13.06</c:v>
                </c:pt>
                <c:pt idx="11130">
                  <c:v>13.204000000000001</c:v>
                </c:pt>
                <c:pt idx="11131">
                  <c:v>13.218999999999999</c:v>
                </c:pt>
                <c:pt idx="11132">
                  <c:v>13.222</c:v>
                </c:pt>
                <c:pt idx="11133">
                  <c:v>13.224</c:v>
                </c:pt>
                <c:pt idx="11134">
                  <c:v>13.224</c:v>
                </c:pt>
                <c:pt idx="11135">
                  <c:v>13.222</c:v>
                </c:pt>
                <c:pt idx="11136">
                  <c:v>13.215999999999999</c:v>
                </c:pt>
                <c:pt idx="11137">
                  <c:v>13.207000000000001</c:v>
                </c:pt>
                <c:pt idx="11138">
                  <c:v>13.21</c:v>
                </c:pt>
                <c:pt idx="11139">
                  <c:v>13.242000000000001</c:v>
                </c:pt>
                <c:pt idx="11140">
                  <c:v>13.25</c:v>
                </c:pt>
                <c:pt idx="11141">
                  <c:v>13.282999999999999</c:v>
                </c:pt>
                <c:pt idx="11142">
                  <c:v>13.292999999999999</c:v>
                </c:pt>
                <c:pt idx="11143">
                  <c:v>13.282999999999999</c:v>
                </c:pt>
                <c:pt idx="11144">
                  <c:v>13.28</c:v>
                </c:pt>
                <c:pt idx="11145">
                  <c:v>13.247999999999999</c:v>
                </c:pt>
                <c:pt idx="11146">
                  <c:v>13.246</c:v>
                </c:pt>
                <c:pt idx="11147">
                  <c:v>13.244999999999999</c:v>
                </c:pt>
                <c:pt idx="11148">
                  <c:v>13.238</c:v>
                </c:pt>
                <c:pt idx="11149">
                  <c:v>13.202</c:v>
                </c:pt>
                <c:pt idx="11150">
                  <c:v>13.195</c:v>
                </c:pt>
                <c:pt idx="11151">
                  <c:v>13.157999999999999</c:v>
                </c:pt>
                <c:pt idx="11152">
                  <c:v>13.141999999999999</c:v>
                </c:pt>
                <c:pt idx="11153">
                  <c:v>13.034000000000001</c:v>
                </c:pt>
                <c:pt idx="11154">
                  <c:v>12.928000000000001</c:v>
                </c:pt>
                <c:pt idx="11155">
                  <c:v>12.795</c:v>
                </c:pt>
                <c:pt idx="11156">
                  <c:v>12.744999999999999</c:v>
                </c:pt>
                <c:pt idx="11157">
                  <c:v>12.737</c:v>
                </c:pt>
                <c:pt idx="11158">
                  <c:v>12.734999999999999</c:v>
                </c:pt>
                <c:pt idx="11159">
                  <c:v>12.734</c:v>
                </c:pt>
                <c:pt idx="11160">
                  <c:v>12.736000000000001</c:v>
                </c:pt>
                <c:pt idx="11161">
                  <c:v>12.742000000000001</c:v>
                </c:pt>
                <c:pt idx="11162">
                  <c:v>12.814</c:v>
                </c:pt>
                <c:pt idx="11163">
                  <c:v>12.826000000000001</c:v>
                </c:pt>
                <c:pt idx="11164">
                  <c:v>12.853999999999999</c:v>
                </c:pt>
                <c:pt idx="11165">
                  <c:v>12.897</c:v>
                </c:pt>
                <c:pt idx="11166">
                  <c:v>12.941000000000001</c:v>
                </c:pt>
                <c:pt idx="11167">
                  <c:v>12.868</c:v>
                </c:pt>
                <c:pt idx="11168">
                  <c:v>12.867000000000001</c:v>
                </c:pt>
                <c:pt idx="11169">
                  <c:v>12.702999999999999</c:v>
                </c:pt>
                <c:pt idx="11170">
                  <c:v>12.59</c:v>
                </c:pt>
                <c:pt idx="11171">
                  <c:v>12.522</c:v>
                </c:pt>
                <c:pt idx="11172">
                  <c:v>12.553000000000001</c:v>
                </c:pt>
                <c:pt idx="11173">
                  <c:v>12.744999999999999</c:v>
                </c:pt>
                <c:pt idx="11174">
                  <c:v>12.75</c:v>
                </c:pt>
                <c:pt idx="11175">
                  <c:v>12.750999999999999</c:v>
                </c:pt>
                <c:pt idx="11176">
                  <c:v>12.753</c:v>
                </c:pt>
                <c:pt idx="11177">
                  <c:v>12.843</c:v>
                </c:pt>
                <c:pt idx="11178">
                  <c:v>12.888999999999999</c:v>
                </c:pt>
                <c:pt idx="11179">
                  <c:v>13.002000000000001</c:v>
                </c:pt>
                <c:pt idx="11180">
                  <c:v>13.335000000000001</c:v>
                </c:pt>
                <c:pt idx="11181">
                  <c:v>13.401</c:v>
                </c:pt>
                <c:pt idx="11182">
                  <c:v>13.404999999999999</c:v>
                </c:pt>
                <c:pt idx="11183">
                  <c:v>13.471</c:v>
                </c:pt>
                <c:pt idx="11184">
                  <c:v>13.468999999999999</c:v>
                </c:pt>
                <c:pt idx="11185">
                  <c:v>13.458</c:v>
                </c:pt>
                <c:pt idx="11186">
                  <c:v>13.455</c:v>
                </c:pt>
                <c:pt idx="11187">
                  <c:v>13.426</c:v>
                </c:pt>
                <c:pt idx="11188">
                  <c:v>13.391999999999999</c:v>
                </c:pt>
                <c:pt idx="11189">
                  <c:v>13.297000000000001</c:v>
                </c:pt>
                <c:pt idx="11190">
                  <c:v>13.278</c:v>
                </c:pt>
                <c:pt idx="11191">
                  <c:v>13.273999999999999</c:v>
                </c:pt>
                <c:pt idx="11192">
                  <c:v>13.269</c:v>
                </c:pt>
                <c:pt idx="11193">
                  <c:v>13.151</c:v>
                </c:pt>
                <c:pt idx="11194">
                  <c:v>13.122999999999999</c:v>
                </c:pt>
                <c:pt idx="11195">
                  <c:v>13.010999999999999</c:v>
                </c:pt>
                <c:pt idx="11196">
                  <c:v>12.954000000000001</c:v>
                </c:pt>
                <c:pt idx="11197">
                  <c:v>12.863</c:v>
                </c:pt>
                <c:pt idx="11198">
                  <c:v>12.85</c:v>
                </c:pt>
                <c:pt idx="11199">
                  <c:v>12.766</c:v>
                </c:pt>
                <c:pt idx="11200">
                  <c:v>12.781000000000001</c:v>
                </c:pt>
                <c:pt idx="11201">
                  <c:v>12.805999999999999</c:v>
                </c:pt>
                <c:pt idx="11202">
                  <c:v>12.815</c:v>
                </c:pt>
                <c:pt idx="11203">
                  <c:v>12.901</c:v>
                </c:pt>
                <c:pt idx="11204">
                  <c:v>12.926</c:v>
                </c:pt>
                <c:pt idx="11205">
                  <c:v>12.930999999999999</c:v>
                </c:pt>
                <c:pt idx="11206">
                  <c:v>12.939</c:v>
                </c:pt>
                <c:pt idx="11207">
                  <c:v>12.988</c:v>
                </c:pt>
                <c:pt idx="11208">
                  <c:v>13.01</c:v>
                </c:pt>
                <c:pt idx="11209">
                  <c:v>13.041</c:v>
                </c:pt>
                <c:pt idx="11210">
                  <c:v>13.064</c:v>
                </c:pt>
                <c:pt idx="11211">
                  <c:v>13.093</c:v>
                </c:pt>
                <c:pt idx="11212">
                  <c:v>13.06</c:v>
                </c:pt>
                <c:pt idx="11213">
                  <c:v>13.044</c:v>
                </c:pt>
                <c:pt idx="11214">
                  <c:v>13.047000000000001</c:v>
                </c:pt>
                <c:pt idx="11215">
                  <c:v>13.013</c:v>
                </c:pt>
                <c:pt idx="11216">
                  <c:v>13.012</c:v>
                </c:pt>
                <c:pt idx="11217">
                  <c:v>12.989000000000001</c:v>
                </c:pt>
                <c:pt idx="11218">
                  <c:v>12.596</c:v>
                </c:pt>
                <c:pt idx="11219">
                  <c:v>12.475</c:v>
                </c:pt>
                <c:pt idx="11220">
                  <c:v>12.324</c:v>
                </c:pt>
                <c:pt idx="11221">
                  <c:v>12.173999999999999</c:v>
                </c:pt>
                <c:pt idx="11222">
                  <c:v>12.167999999999999</c:v>
                </c:pt>
                <c:pt idx="11223">
                  <c:v>12.175000000000001</c:v>
                </c:pt>
                <c:pt idx="11224">
                  <c:v>12.178000000000001</c:v>
                </c:pt>
                <c:pt idx="11225">
                  <c:v>12.218999999999999</c:v>
                </c:pt>
                <c:pt idx="11226">
                  <c:v>12.339</c:v>
                </c:pt>
                <c:pt idx="11227">
                  <c:v>12.355</c:v>
                </c:pt>
                <c:pt idx="11228">
                  <c:v>12.356999999999999</c:v>
                </c:pt>
                <c:pt idx="11229">
                  <c:v>12.365</c:v>
                </c:pt>
                <c:pt idx="11230">
                  <c:v>12.318</c:v>
                </c:pt>
                <c:pt idx="11231">
                  <c:v>12.319000000000001</c:v>
                </c:pt>
                <c:pt idx="11232">
                  <c:v>12.279</c:v>
                </c:pt>
                <c:pt idx="11233">
                  <c:v>12.202999999999999</c:v>
                </c:pt>
                <c:pt idx="11234">
                  <c:v>12.189</c:v>
                </c:pt>
                <c:pt idx="11235">
                  <c:v>12.128</c:v>
                </c:pt>
                <c:pt idx="11236">
                  <c:v>12.08</c:v>
                </c:pt>
                <c:pt idx="11237">
                  <c:v>12.081</c:v>
                </c:pt>
                <c:pt idx="11238">
                  <c:v>12.055</c:v>
                </c:pt>
                <c:pt idx="11239">
                  <c:v>12.025</c:v>
                </c:pt>
                <c:pt idx="11240">
                  <c:v>12.023</c:v>
                </c:pt>
                <c:pt idx="11241">
                  <c:v>12.012</c:v>
                </c:pt>
                <c:pt idx="11242">
                  <c:v>11.986000000000001</c:v>
                </c:pt>
                <c:pt idx="11243">
                  <c:v>11.882999999999999</c:v>
                </c:pt>
                <c:pt idx="11244">
                  <c:v>11.779</c:v>
                </c:pt>
                <c:pt idx="11245">
                  <c:v>11.773</c:v>
                </c:pt>
                <c:pt idx="11246">
                  <c:v>11.734999999999999</c:v>
                </c:pt>
                <c:pt idx="11247">
                  <c:v>11.574999999999999</c:v>
                </c:pt>
                <c:pt idx="11248">
                  <c:v>11.499000000000001</c:v>
                </c:pt>
                <c:pt idx="11249">
                  <c:v>11.635999999999999</c:v>
                </c:pt>
                <c:pt idx="11250">
                  <c:v>11.663</c:v>
                </c:pt>
                <c:pt idx="11251">
                  <c:v>11.802</c:v>
                </c:pt>
                <c:pt idx="11252">
                  <c:v>12.032</c:v>
                </c:pt>
                <c:pt idx="11253">
                  <c:v>12.351000000000001</c:v>
                </c:pt>
                <c:pt idx="11254">
                  <c:v>12.523999999999999</c:v>
                </c:pt>
                <c:pt idx="11255">
                  <c:v>12.590999999999999</c:v>
                </c:pt>
                <c:pt idx="11256">
                  <c:v>12.9</c:v>
                </c:pt>
                <c:pt idx="11257">
                  <c:v>12.959</c:v>
                </c:pt>
                <c:pt idx="11258">
                  <c:v>12.967000000000001</c:v>
                </c:pt>
                <c:pt idx="11259">
                  <c:v>12.981</c:v>
                </c:pt>
                <c:pt idx="11260">
                  <c:v>13.087999999999999</c:v>
                </c:pt>
                <c:pt idx="11261">
                  <c:v>13.146000000000001</c:v>
                </c:pt>
                <c:pt idx="11262">
                  <c:v>13.175000000000001</c:v>
                </c:pt>
                <c:pt idx="11263">
                  <c:v>13.166</c:v>
                </c:pt>
                <c:pt idx="11264">
                  <c:v>13.23</c:v>
                </c:pt>
                <c:pt idx="11265">
                  <c:v>13.169</c:v>
                </c:pt>
                <c:pt idx="11266">
                  <c:v>13.166</c:v>
                </c:pt>
                <c:pt idx="11267">
                  <c:v>13.131</c:v>
                </c:pt>
                <c:pt idx="11268">
                  <c:v>13.085000000000001</c:v>
                </c:pt>
                <c:pt idx="11269">
                  <c:v>13.023</c:v>
                </c:pt>
                <c:pt idx="11270">
                  <c:v>12.757</c:v>
                </c:pt>
                <c:pt idx="11271">
                  <c:v>12.753</c:v>
                </c:pt>
                <c:pt idx="11272">
                  <c:v>12.750999999999999</c:v>
                </c:pt>
                <c:pt idx="11273">
                  <c:v>12.742000000000001</c:v>
                </c:pt>
                <c:pt idx="11274">
                  <c:v>12.468</c:v>
                </c:pt>
                <c:pt idx="11275">
                  <c:v>12.420999999999999</c:v>
                </c:pt>
                <c:pt idx="11276">
                  <c:v>12.397</c:v>
                </c:pt>
                <c:pt idx="11277">
                  <c:v>12.347</c:v>
                </c:pt>
                <c:pt idx="11278">
                  <c:v>12.333</c:v>
                </c:pt>
                <c:pt idx="11279">
                  <c:v>12.391</c:v>
                </c:pt>
                <c:pt idx="11280">
                  <c:v>12.423999999999999</c:v>
                </c:pt>
                <c:pt idx="11281">
                  <c:v>12.486000000000001</c:v>
                </c:pt>
                <c:pt idx="11282">
                  <c:v>12.669</c:v>
                </c:pt>
                <c:pt idx="11283">
                  <c:v>12.7</c:v>
                </c:pt>
                <c:pt idx="11284">
                  <c:v>12.762</c:v>
                </c:pt>
                <c:pt idx="11285">
                  <c:v>12.929</c:v>
                </c:pt>
                <c:pt idx="11286">
                  <c:v>13.021000000000001</c:v>
                </c:pt>
                <c:pt idx="11287">
                  <c:v>13.132999999999999</c:v>
                </c:pt>
                <c:pt idx="11288">
                  <c:v>13.215</c:v>
                </c:pt>
                <c:pt idx="11289">
                  <c:v>13.271000000000001</c:v>
                </c:pt>
                <c:pt idx="11290">
                  <c:v>13.337</c:v>
                </c:pt>
                <c:pt idx="11291">
                  <c:v>13.353</c:v>
                </c:pt>
                <c:pt idx="11292">
                  <c:v>13.385999999999999</c:v>
                </c:pt>
                <c:pt idx="11293">
                  <c:v>13.391999999999999</c:v>
                </c:pt>
                <c:pt idx="11294">
                  <c:v>13.41</c:v>
                </c:pt>
                <c:pt idx="11295">
                  <c:v>13.423</c:v>
                </c:pt>
                <c:pt idx="11296">
                  <c:v>13.422000000000001</c:v>
                </c:pt>
                <c:pt idx="11297">
                  <c:v>13.433</c:v>
                </c:pt>
                <c:pt idx="11298">
                  <c:v>13.444000000000001</c:v>
                </c:pt>
                <c:pt idx="11299">
                  <c:v>13.404999999999999</c:v>
                </c:pt>
                <c:pt idx="11300">
                  <c:v>13.398999999999999</c:v>
                </c:pt>
                <c:pt idx="11301">
                  <c:v>13.387</c:v>
                </c:pt>
                <c:pt idx="11302">
                  <c:v>13.38</c:v>
                </c:pt>
                <c:pt idx="11303">
                  <c:v>13.286</c:v>
                </c:pt>
                <c:pt idx="11304">
                  <c:v>13.148</c:v>
                </c:pt>
                <c:pt idx="11305">
                  <c:v>13.09</c:v>
                </c:pt>
                <c:pt idx="11306">
                  <c:v>13.087</c:v>
                </c:pt>
                <c:pt idx="11307">
                  <c:v>13.077</c:v>
                </c:pt>
                <c:pt idx="11308">
                  <c:v>12.997</c:v>
                </c:pt>
                <c:pt idx="11309">
                  <c:v>12.788</c:v>
                </c:pt>
                <c:pt idx="11310">
                  <c:v>12.766</c:v>
                </c:pt>
                <c:pt idx="11311">
                  <c:v>12.68</c:v>
                </c:pt>
                <c:pt idx="11312">
                  <c:v>12.545</c:v>
                </c:pt>
                <c:pt idx="11313">
                  <c:v>12.505000000000001</c:v>
                </c:pt>
                <c:pt idx="11314">
                  <c:v>12.509</c:v>
                </c:pt>
                <c:pt idx="11315">
                  <c:v>12.528</c:v>
                </c:pt>
                <c:pt idx="11316">
                  <c:v>12.567</c:v>
                </c:pt>
                <c:pt idx="11317">
                  <c:v>12.606999999999999</c:v>
                </c:pt>
                <c:pt idx="11318">
                  <c:v>12.622999999999999</c:v>
                </c:pt>
                <c:pt idx="11319">
                  <c:v>12.717000000000001</c:v>
                </c:pt>
                <c:pt idx="11320">
                  <c:v>12.680999999999999</c:v>
                </c:pt>
                <c:pt idx="11321">
                  <c:v>12.672000000000001</c:v>
                </c:pt>
                <c:pt idx="11322">
                  <c:v>12.62</c:v>
                </c:pt>
                <c:pt idx="11323">
                  <c:v>12.582000000000001</c:v>
                </c:pt>
                <c:pt idx="11324">
                  <c:v>12.593</c:v>
                </c:pt>
                <c:pt idx="11325">
                  <c:v>12.571</c:v>
                </c:pt>
                <c:pt idx="11326">
                  <c:v>12.606999999999999</c:v>
                </c:pt>
                <c:pt idx="11327">
                  <c:v>12.565</c:v>
                </c:pt>
                <c:pt idx="11328">
                  <c:v>12.557</c:v>
                </c:pt>
                <c:pt idx="11329">
                  <c:v>12.542</c:v>
                </c:pt>
                <c:pt idx="11330">
                  <c:v>12.548999999999999</c:v>
                </c:pt>
                <c:pt idx="11331">
                  <c:v>12.605</c:v>
                </c:pt>
                <c:pt idx="11332">
                  <c:v>12.635</c:v>
                </c:pt>
                <c:pt idx="11333">
                  <c:v>12.723000000000001</c:v>
                </c:pt>
                <c:pt idx="11334">
                  <c:v>12.867000000000001</c:v>
                </c:pt>
                <c:pt idx="11335">
                  <c:v>12.945</c:v>
                </c:pt>
                <c:pt idx="11336">
                  <c:v>13.016</c:v>
                </c:pt>
                <c:pt idx="11337">
                  <c:v>13.09</c:v>
                </c:pt>
                <c:pt idx="11338">
                  <c:v>13.115</c:v>
                </c:pt>
                <c:pt idx="11339">
                  <c:v>13.178000000000001</c:v>
                </c:pt>
                <c:pt idx="11340">
                  <c:v>13.196</c:v>
                </c:pt>
                <c:pt idx="11341">
                  <c:v>13.218</c:v>
                </c:pt>
                <c:pt idx="11342">
                  <c:v>13.233000000000001</c:v>
                </c:pt>
                <c:pt idx="11343">
                  <c:v>13.285</c:v>
                </c:pt>
                <c:pt idx="11344">
                  <c:v>13.297000000000001</c:v>
                </c:pt>
                <c:pt idx="11345">
                  <c:v>13.302</c:v>
                </c:pt>
                <c:pt idx="11346">
                  <c:v>13.313000000000001</c:v>
                </c:pt>
                <c:pt idx="11347">
                  <c:v>13.279</c:v>
                </c:pt>
                <c:pt idx="11348">
                  <c:v>13.254</c:v>
                </c:pt>
                <c:pt idx="11349">
                  <c:v>13.241</c:v>
                </c:pt>
                <c:pt idx="11350">
                  <c:v>13.218999999999999</c:v>
                </c:pt>
                <c:pt idx="11351">
                  <c:v>13.215999999999999</c:v>
                </c:pt>
                <c:pt idx="11352">
                  <c:v>13.209</c:v>
                </c:pt>
                <c:pt idx="11353">
                  <c:v>13.087999999999999</c:v>
                </c:pt>
                <c:pt idx="11354">
                  <c:v>12.999000000000001</c:v>
                </c:pt>
                <c:pt idx="11355">
                  <c:v>12.986000000000001</c:v>
                </c:pt>
                <c:pt idx="11356">
                  <c:v>12.975</c:v>
                </c:pt>
                <c:pt idx="11357">
                  <c:v>12.976000000000001</c:v>
                </c:pt>
                <c:pt idx="11358">
                  <c:v>12.978999999999999</c:v>
                </c:pt>
                <c:pt idx="11359">
                  <c:v>12.992000000000001</c:v>
                </c:pt>
                <c:pt idx="11360">
                  <c:v>13.052</c:v>
                </c:pt>
                <c:pt idx="11361">
                  <c:v>12.992000000000001</c:v>
                </c:pt>
                <c:pt idx="11362">
                  <c:v>12.983000000000001</c:v>
                </c:pt>
                <c:pt idx="11363">
                  <c:v>12.986000000000001</c:v>
                </c:pt>
                <c:pt idx="11364">
                  <c:v>13.054</c:v>
                </c:pt>
                <c:pt idx="11365">
                  <c:v>13.087</c:v>
                </c:pt>
                <c:pt idx="11366">
                  <c:v>13.16</c:v>
                </c:pt>
                <c:pt idx="11367">
                  <c:v>13.145</c:v>
                </c:pt>
                <c:pt idx="11368">
                  <c:v>13.134</c:v>
                </c:pt>
                <c:pt idx="11369">
                  <c:v>13.13</c:v>
                </c:pt>
                <c:pt idx="11370">
                  <c:v>13.122</c:v>
                </c:pt>
                <c:pt idx="11371">
                  <c:v>13.092000000000001</c:v>
                </c:pt>
                <c:pt idx="11372">
                  <c:v>13.061</c:v>
                </c:pt>
                <c:pt idx="11373">
                  <c:v>13.02</c:v>
                </c:pt>
                <c:pt idx="11374">
                  <c:v>12.984999999999999</c:v>
                </c:pt>
                <c:pt idx="11375">
                  <c:v>12.936999999999999</c:v>
                </c:pt>
                <c:pt idx="11376">
                  <c:v>12.919</c:v>
                </c:pt>
                <c:pt idx="11377">
                  <c:v>12.922000000000001</c:v>
                </c:pt>
                <c:pt idx="11378">
                  <c:v>12.927</c:v>
                </c:pt>
                <c:pt idx="11379">
                  <c:v>12.933</c:v>
                </c:pt>
                <c:pt idx="11380">
                  <c:v>12.882999999999999</c:v>
                </c:pt>
                <c:pt idx="11381">
                  <c:v>12.837</c:v>
                </c:pt>
                <c:pt idx="11382">
                  <c:v>12.808</c:v>
                </c:pt>
                <c:pt idx="11383">
                  <c:v>12.827</c:v>
                </c:pt>
                <c:pt idx="11384">
                  <c:v>12.824</c:v>
                </c:pt>
                <c:pt idx="11385">
                  <c:v>12.836</c:v>
                </c:pt>
                <c:pt idx="11386">
                  <c:v>12.872999999999999</c:v>
                </c:pt>
                <c:pt idx="11387">
                  <c:v>12.986000000000001</c:v>
                </c:pt>
                <c:pt idx="11388">
                  <c:v>13.025</c:v>
                </c:pt>
                <c:pt idx="11389">
                  <c:v>13.048999999999999</c:v>
                </c:pt>
                <c:pt idx="11390">
                  <c:v>13.061</c:v>
                </c:pt>
                <c:pt idx="11391">
                  <c:v>13.085000000000001</c:v>
                </c:pt>
                <c:pt idx="11392">
                  <c:v>13.138</c:v>
                </c:pt>
                <c:pt idx="11393">
                  <c:v>13.249000000000001</c:v>
                </c:pt>
                <c:pt idx="11394">
                  <c:v>13.254</c:v>
                </c:pt>
                <c:pt idx="11395">
                  <c:v>13.268000000000001</c:v>
                </c:pt>
                <c:pt idx="11396">
                  <c:v>13.343999999999999</c:v>
                </c:pt>
                <c:pt idx="11397">
                  <c:v>13.37</c:v>
                </c:pt>
                <c:pt idx="11398">
                  <c:v>13.333</c:v>
                </c:pt>
                <c:pt idx="11399">
                  <c:v>13.324999999999999</c:v>
                </c:pt>
                <c:pt idx="11400">
                  <c:v>13.292</c:v>
                </c:pt>
                <c:pt idx="11401">
                  <c:v>13.255000000000001</c:v>
                </c:pt>
                <c:pt idx="11402">
                  <c:v>13.135</c:v>
                </c:pt>
                <c:pt idx="11403">
                  <c:v>13.042</c:v>
                </c:pt>
                <c:pt idx="11404">
                  <c:v>13.006</c:v>
                </c:pt>
                <c:pt idx="11405">
                  <c:v>12.961</c:v>
                </c:pt>
                <c:pt idx="11406">
                  <c:v>12.959</c:v>
                </c:pt>
                <c:pt idx="11407">
                  <c:v>12.919</c:v>
                </c:pt>
                <c:pt idx="11408">
                  <c:v>12.938000000000001</c:v>
                </c:pt>
                <c:pt idx="11409">
                  <c:v>12.943</c:v>
                </c:pt>
                <c:pt idx="11410">
                  <c:v>13.039</c:v>
                </c:pt>
                <c:pt idx="11411">
                  <c:v>13.042999999999999</c:v>
                </c:pt>
                <c:pt idx="11412">
                  <c:v>13.042999999999999</c:v>
                </c:pt>
                <c:pt idx="11413">
                  <c:v>13.042999999999999</c:v>
                </c:pt>
                <c:pt idx="11414">
                  <c:v>13.039</c:v>
                </c:pt>
                <c:pt idx="11415">
                  <c:v>13.052</c:v>
                </c:pt>
                <c:pt idx="11416">
                  <c:v>13.073</c:v>
                </c:pt>
                <c:pt idx="11417">
                  <c:v>13.103999999999999</c:v>
                </c:pt>
                <c:pt idx="11418">
                  <c:v>13.193</c:v>
                </c:pt>
                <c:pt idx="11419">
                  <c:v>13.196</c:v>
                </c:pt>
                <c:pt idx="11420">
                  <c:v>13.196</c:v>
                </c:pt>
                <c:pt idx="11421">
                  <c:v>13.218</c:v>
                </c:pt>
                <c:pt idx="11422">
                  <c:v>13.21</c:v>
                </c:pt>
                <c:pt idx="11423">
                  <c:v>13.119</c:v>
                </c:pt>
                <c:pt idx="11424">
                  <c:v>13.093</c:v>
                </c:pt>
                <c:pt idx="11425">
                  <c:v>13.01</c:v>
                </c:pt>
                <c:pt idx="11426">
                  <c:v>12.962999999999999</c:v>
                </c:pt>
                <c:pt idx="11427">
                  <c:v>12.852</c:v>
                </c:pt>
                <c:pt idx="11428">
                  <c:v>12.827</c:v>
                </c:pt>
                <c:pt idx="11429">
                  <c:v>12.823</c:v>
                </c:pt>
                <c:pt idx="11430">
                  <c:v>12.829000000000001</c:v>
                </c:pt>
                <c:pt idx="11431">
                  <c:v>12.847</c:v>
                </c:pt>
                <c:pt idx="11432">
                  <c:v>12.87</c:v>
                </c:pt>
                <c:pt idx="11433">
                  <c:v>12.928000000000001</c:v>
                </c:pt>
                <c:pt idx="11434">
                  <c:v>12.956</c:v>
                </c:pt>
                <c:pt idx="11435">
                  <c:v>13.125</c:v>
                </c:pt>
                <c:pt idx="11436">
                  <c:v>13.137</c:v>
                </c:pt>
                <c:pt idx="11437">
                  <c:v>13.164999999999999</c:v>
                </c:pt>
                <c:pt idx="11438">
                  <c:v>13.266999999999999</c:v>
                </c:pt>
                <c:pt idx="11439">
                  <c:v>13.313000000000001</c:v>
                </c:pt>
                <c:pt idx="11440">
                  <c:v>13.345000000000001</c:v>
                </c:pt>
                <c:pt idx="11441">
                  <c:v>13.381</c:v>
                </c:pt>
                <c:pt idx="11442">
                  <c:v>13.384</c:v>
                </c:pt>
                <c:pt idx="11443">
                  <c:v>13.391999999999999</c:v>
                </c:pt>
                <c:pt idx="11444">
                  <c:v>13.385</c:v>
                </c:pt>
                <c:pt idx="11445">
                  <c:v>13.382</c:v>
                </c:pt>
                <c:pt idx="11446">
                  <c:v>13.381</c:v>
                </c:pt>
                <c:pt idx="11447">
                  <c:v>13.372</c:v>
                </c:pt>
                <c:pt idx="11448">
                  <c:v>13.372999999999999</c:v>
                </c:pt>
                <c:pt idx="11449">
                  <c:v>13.398</c:v>
                </c:pt>
                <c:pt idx="11450">
                  <c:v>13.442</c:v>
                </c:pt>
                <c:pt idx="11451">
                  <c:v>13.468</c:v>
                </c:pt>
                <c:pt idx="11452">
                  <c:v>13.478999999999999</c:v>
                </c:pt>
                <c:pt idx="11453">
                  <c:v>13.51</c:v>
                </c:pt>
                <c:pt idx="11454">
                  <c:v>13.46</c:v>
                </c:pt>
                <c:pt idx="11455">
                  <c:v>13.429</c:v>
                </c:pt>
                <c:pt idx="11456">
                  <c:v>13.375999999999999</c:v>
                </c:pt>
                <c:pt idx="11457">
                  <c:v>13.343999999999999</c:v>
                </c:pt>
                <c:pt idx="11458">
                  <c:v>13.317</c:v>
                </c:pt>
                <c:pt idx="11459">
                  <c:v>13.273</c:v>
                </c:pt>
                <c:pt idx="11460">
                  <c:v>13.260999999999999</c:v>
                </c:pt>
                <c:pt idx="11461">
                  <c:v>13.237</c:v>
                </c:pt>
                <c:pt idx="11462">
                  <c:v>13.241</c:v>
                </c:pt>
                <c:pt idx="11463">
                  <c:v>13.295999999999999</c:v>
                </c:pt>
                <c:pt idx="11464">
                  <c:v>13.303000000000001</c:v>
                </c:pt>
                <c:pt idx="11465">
                  <c:v>13.268000000000001</c:v>
                </c:pt>
                <c:pt idx="11466">
                  <c:v>13.228999999999999</c:v>
                </c:pt>
                <c:pt idx="11467">
                  <c:v>13.170999999999999</c:v>
                </c:pt>
                <c:pt idx="11468">
                  <c:v>13.24</c:v>
                </c:pt>
                <c:pt idx="11469">
                  <c:v>13.243</c:v>
                </c:pt>
                <c:pt idx="11470">
                  <c:v>13.242000000000001</c:v>
                </c:pt>
                <c:pt idx="11471">
                  <c:v>13.286</c:v>
                </c:pt>
                <c:pt idx="11472">
                  <c:v>13.303000000000001</c:v>
                </c:pt>
                <c:pt idx="11473">
                  <c:v>13.26</c:v>
                </c:pt>
                <c:pt idx="11474">
                  <c:v>13.208</c:v>
                </c:pt>
                <c:pt idx="11475">
                  <c:v>13.211</c:v>
                </c:pt>
                <c:pt idx="11476">
                  <c:v>13.189</c:v>
                </c:pt>
                <c:pt idx="11477">
                  <c:v>13.186</c:v>
                </c:pt>
                <c:pt idx="11478">
                  <c:v>13.180999999999999</c:v>
                </c:pt>
                <c:pt idx="11479">
                  <c:v>13.186</c:v>
                </c:pt>
                <c:pt idx="11480">
                  <c:v>13.198</c:v>
                </c:pt>
                <c:pt idx="11481">
                  <c:v>13.183999999999999</c:v>
                </c:pt>
                <c:pt idx="11482">
                  <c:v>13.212</c:v>
                </c:pt>
                <c:pt idx="11483">
                  <c:v>13.250999999999999</c:v>
                </c:pt>
                <c:pt idx="11484">
                  <c:v>13.319000000000001</c:v>
                </c:pt>
                <c:pt idx="11485">
                  <c:v>13.339</c:v>
                </c:pt>
                <c:pt idx="11486">
                  <c:v>13.368</c:v>
                </c:pt>
                <c:pt idx="11487">
                  <c:v>13.369</c:v>
                </c:pt>
                <c:pt idx="11488">
                  <c:v>13.377000000000001</c:v>
                </c:pt>
                <c:pt idx="11489">
                  <c:v>13.377000000000001</c:v>
                </c:pt>
                <c:pt idx="11490">
                  <c:v>13.378</c:v>
                </c:pt>
                <c:pt idx="11491">
                  <c:v>13.372999999999999</c:v>
                </c:pt>
                <c:pt idx="11492">
                  <c:v>13.368</c:v>
                </c:pt>
                <c:pt idx="11493">
                  <c:v>13.404</c:v>
                </c:pt>
                <c:pt idx="11494">
                  <c:v>13.4</c:v>
                </c:pt>
                <c:pt idx="11495">
                  <c:v>13.398999999999999</c:v>
                </c:pt>
                <c:pt idx="11496">
                  <c:v>13.257</c:v>
                </c:pt>
                <c:pt idx="11497">
                  <c:v>13.231</c:v>
                </c:pt>
                <c:pt idx="11498">
                  <c:v>13.228999999999999</c:v>
                </c:pt>
                <c:pt idx="11499">
                  <c:v>13.128</c:v>
                </c:pt>
                <c:pt idx="11500">
                  <c:v>13.131</c:v>
                </c:pt>
                <c:pt idx="11501">
                  <c:v>13.118</c:v>
                </c:pt>
                <c:pt idx="11502">
                  <c:v>13.111000000000001</c:v>
                </c:pt>
                <c:pt idx="11503">
                  <c:v>12.983000000000001</c:v>
                </c:pt>
                <c:pt idx="11504">
                  <c:v>12.928000000000001</c:v>
                </c:pt>
                <c:pt idx="11505">
                  <c:v>12.91</c:v>
                </c:pt>
                <c:pt idx="11506">
                  <c:v>12.827</c:v>
                </c:pt>
                <c:pt idx="11507">
                  <c:v>12.779</c:v>
                </c:pt>
                <c:pt idx="11508">
                  <c:v>12.773999999999999</c:v>
                </c:pt>
                <c:pt idx="11509">
                  <c:v>12.773999999999999</c:v>
                </c:pt>
                <c:pt idx="11510">
                  <c:v>12.814</c:v>
                </c:pt>
                <c:pt idx="11511">
                  <c:v>12.819000000000001</c:v>
                </c:pt>
                <c:pt idx="11512">
                  <c:v>12.82</c:v>
                </c:pt>
                <c:pt idx="11513">
                  <c:v>12.821999999999999</c:v>
                </c:pt>
                <c:pt idx="11514">
                  <c:v>12.829000000000001</c:v>
                </c:pt>
                <c:pt idx="11515">
                  <c:v>12.861000000000001</c:v>
                </c:pt>
                <c:pt idx="11516">
                  <c:v>12.868</c:v>
                </c:pt>
                <c:pt idx="11517">
                  <c:v>12.893000000000001</c:v>
                </c:pt>
                <c:pt idx="11518">
                  <c:v>12.914</c:v>
                </c:pt>
                <c:pt idx="11519">
                  <c:v>13.007999999999999</c:v>
                </c:pt>
                <c:pt idx="11520">
                  <c:v>13.016</c:v>
                </c:pt>
                <c:pt idx="11521">
                  <c:v>12.951000000000001</c:v>
                </c:pt>
                <c:pt idx="11522">
                  <c:v>13.023999999999999</c:v>
                </c:pt>
                <c:pt idx="11523">
                  <c:v>13.03</c:v>
                </c:pt>
                <c:pt idx="11524">
                  <c:v>13.036</c:v>
                </c:pt>
                <c:pt idx="11525">
                  <c:v>12.98</c:v>
                </c:pt>
                <c:pt idx="11526">
                  <c:v>12.999000000000001</c:v>
                </c:pt>
                <c:pt idx="11527">
                  <c:v>13.019</c:v>
                </c:pt>
                <c:pt idx="11528">
                  <c:v>13.067</c:v>
                </c:pt>
                <c:pt idx="11529">
                  <c:v>13.169</c:v>
                </c:pt>
                <c:pt idx="11530">
                  <c:v>13.221</c:v>
                </c:pt>
                <c:pt idx="11531">
                  <c:v>13.208</c:v>
                </c:pt>
                <c:pt idx="11532">
                  <c:v>13.257999999999999</c:v>
                </c:pt>
                <c:pt idx="11533">
                  <c:v>13.297000000000001</c:v>
                </c:pt>
                <c:pt idx="11534">
                  <c:v>13.327</c:v>
                </c:pt>
                <c:pt idx="11535">
                  <c:v>13.316000000000001</c:v>
                </c:pt>
                <c:pt idx="11536">
                  <c:v>13.305</c:v>
                </c:pt>
                <c:pt idx="11537">
                  <c:v>13.298999999999999</c:v>
                </c:pt>
                <c:pt idx="11538">
                  <c:v>13.304</c:v>
                </c:pt>
                <c:pt idx="11539">
                  <c:v>13.292999999999999</c:v>
                </c:pt>
                <c:pt idx="11540">
                  <c:v>13.263</c:v>
                </c:pt>
                <c:pt idx="11541">
                  <c:v>13.244999999999999</c:v>
                </c:pt>
                <c:pt idx="11542">
                  <c:v>13.215</c:v>
                </c:pt>
                <c:pt idx="11543">
                  <c:v>13.162000000000001</c:v>
                </c:pt>
                <c:pt idx="11544">
                  <c:v>13.119</c:v>
                </c:pt>
                <c:pt idx="11545">
                  <c:v>13.071999999999999</c:v>
                </c:pt>
                <c:pt idx="11546">
                  <c:v>13.016</c:v>
                </c:pt>
                <c:pt idx="11547">
                  <c:v>12.938000000000001</c:v>
                </c:pt>
                <c:pt idx="11548">
                  <c:v>12.852</c:v>
                </c:pt>
                <c:pt idx="11549">
                  <c:v>12.781000000000001</c:v>
                </c:pt>
                <c:pt idx="11550">
                  <c:v>12.715</c:v>
                </c:pt>
                <c:pt idx="11551">
                  <c:v>12.635</c:v>
                </c:pt>
                <c:pt idx="11552">
                  <c:v>12.574999999999999</c:v>
                </c:pt>
                <c:pt idx="11553">
                  <c:v>12.553000000000001</c:v>
                </c:pt>
                <c:pt idx="11554">
                  <c:v>12.518000000000001</c:v>
                </c:pt>
                <c:pt idx="11555">
                  <c:v>12.53</c:v>
                </c:pt>
                <c:pt idx="11556">
                  <c:v>12.574999999999999</c:v>
                </c:pt>
                <c:pt idx="11557">
                  <c:v>12.782</c:v>
                </c:pt>
                <c:pt idx="11558">
                  <c:v>12.87</c:v>
                </c:pt>
                <c:pt idx="11559">
                  <c:v>12.893000000000001</c:v>
                </c:pt>
                <c:pt idx="11560">
                  <c:v>12.938000000000001</c:v>
                </c:pt>
                <c:pt idx="11561">
                  <c:v>12.997999999999999</c:v>
                </c:pt>
                <c:pt idx="11562">
                  <c:v>13.045</c:v>
                </c:pt>
                <c:pt idx="11563">
                  <c:v>13.084</c:v>
                </c:pt>
                <c:pt idx="11564">
                  <c:v>13.112</c:v>
                </c:pt>
                <c:pt idx="11565">
                  <c:v>13.132999999999999</c:v>
                </c:pt>
                <c:pt idx="11566">
                  <c:v>13.146000000000001</c:v>
                </c:pt>
                <c:pt idx="11567">
                  <c:v>13.159000000000001</c:v>
                </c:pt>
                <c:pt idx="11568">
                  <c:v>13.175000000000001</c:v>
                </c:pt>
                <c:pt idx="11569">
                  <c:v>13.192</c:v>
                </c:pt>
                <c:pt idx="11570">
                  <c:v>13.228999999999999</c:v>
                </c:pt>
                <c:pt idx="11571">
                  <c:v>13.26</c:v>
                </c:pt>
                <c:pt idx="11572">
                  <c:v>13.282999999999999</c:v>
                </c:pt>
                <c:pt idx="11573">
                  <c:v>13.286</c:v>
                </c:pt>
                <c:pt idx="11574">
                  <c:v>13.294</c:v>
                </c:pt>
                <c:pt idx="11575">
                  <c:v>13.317</c:v>
                </c:pt>
                <c:pt idx="11576">
                  <c:v>13.332000000000001</c:v>
                </c:pt>
                <c:pt idx="11577">
                  <c:v>13.334</c:v>
                </c:pt>
                <c:pt idx="11578">
                  <c:v>13.342000000000001</c:v>
                </c:pt>
                <c:pt idx="11579">
                  <c:v>13.342000000000001</c:v>
                </c:pt>
                <c:pt idx="11580">
                  <c:v>13.340999999999999</c:v>
                </c:pt>
                <c:pt idx="11581">
                  <c:v>13.314</c:v>
                </c:pt>
                <c:pt idx="11582">
                  <c:v>13.308999999999999</c:v>
                </c:pt>
                <c:pt idx="11583">
                  <c:v>13.308</c:v>
                </c:pt>
                <c:pt idx="11584">
                  <c:v>13.308999999999999</c:v>
                </c:pt>
                <c:pt idx="11585">
                  <c:v>13.307</c:v>
                </c:pt>
                <c:pt idx="11586">
                  <c:v>13.282</c:v>
                </c:pt>
                <c:pt idx="11587">
                  <c:v>13.247999999999999</c:v>
                </c:pt>
                <c:pt idx="11588">
                  <c:v>13.221</c:v>
                </c:pt>
                <c:pt idx="11589">
                  <c:v>13.247</c:v>
                </c:pt>
                <c:pt idx="11590">
                  <c:v>13.284000000000001</c:v>
                </c:pt>
                <c:pt idx="11591">
                  <c:v>13.304</c:v>
                </c:pt>
                <c:pt idx="11592">
                  <c:v>13.281000000000001</c:v>
                </c:pt>
                <c:pt idx="11593">
                  <c:v>13.215</c:v>
                </c:pt>
                <c:pt idx="11594">
                  <c:v>13.125</c:v>
                </c:pt>
                <c:pt idx="11595">
                  <c:v>12.944000000000001</c:v>
                </c:pt>
                <c:pt idx="11596">
                  <c:v>12.827999999999999</c:v>
                </c:pt>
                <c:pt idx="11597">
                  <c:v>12.77</c:v>
                </c:pt>
                <c:pt idx="11598">
                  <c:v>12.637</c:v>
                </c:pt>
                <c:pt idx="11599">
                  <c:v>12.625</c:v>
                </c:pt>
                <c:pt idx="11600">
                  <c:v>12.606</c:v>
                </c:pt>
                <c:pt idx="11601">
                  <c:v>12.516999999999999</c:v>
                </c:pt>
                <c:pt idx="11602">
                  <c:v>11.978999999999999</c:v>
                </c:pt>
                <c:pt idx="11603">
                  <c:v>11.943</c:v>
                </c:pt>
                <c:pt idx="11604">
                  <c:v>11.949</c:v>
                </c:pt>
                <c:pt idx="11605">
                  <c:v>11.959</c:v>
                </c:pt>
                <c:pt idx="11606">
                  <c:v>12.05</c:v>
                </c:pt>
                <c:pt idx="11607">
                  <c:v>12.207000000000001</c:v>
                </c:pt>
                <c:pt idx="11608">
                  <c:v>12.468999999999999</c:v>
                </c:pt>
                <c:pt idx="11609">
                  <c:v>12.566000000000001</c:v>
                </c:pt>
                <c:pt idx="11610">
                  <c:v>12.978999999999999</c:v>
                </c:pt>
                <c:pt idx="11611">
                  <c:v>13.01</c:v>
                </c:pt>
                <c:pt idx="11612">
                  <c:v>13.047000000000001</c:v>
                </c:pt>
                <c:pt idx="11613">
                  <c:v>13.1</c:v>
                </c:pt>
                <c:pt idx="11614">
                  <c:v>13.098000000000001</c:v>
                </c:pt>
                <c:pt idx="11615">
                  <c:v>13.108000000000001</c:v>
                </c:pt>
                <c:pt idx="11616">
                  <c:v>13.145</c:v>
                </c:pt>
                <c:pt idx="11617">
                  <c:v>13.16</c:v>
                </c:pt>
                <c:pt idx="11618">
                  <c:v>13.163</c:v>
                </c:pt>
                <c:pt idx="11619">
                  <c:v>13.183999999999999</c:v>
                </c:pt>
                <c:pt idx="11620">
                  <c:v>13.266</c:v>
                </c:pt>
                <c:pt idx="11621">
                  <c:v>13.282</c:v>
                </c:pt>
                <c:pt idx="11622">
                  <c:v>13.244999999999999</c:v>
                </c:pt>
                <c:pt idx="11623">
                  <c:v>13.244999999999999</c:v>
                </c:pt>
                <c:pt idx="11624">
                  <c:v>13.241</c:v>
                </c:pt>
                <c:pt idx="11625">
                  <c:v>13.241</c:v>
                </c:pt>
                <c:pt idx="11626">
                  <c:v>13.238</c:v>
                </c:pt>
                <c:pt idx="11627">
                  <c:v>13.2</c:v>
                </c:pt>
                <c:pt idx="11628">
                  <c:v>13.164</c:v>
                </c:pt>
                <c:pt idx="11629">
                  <c:v>13.117000000000001</c:v>
                </c:pt>
                <c:pt idx="11630">
                  <c:v>13.117000000000001</c:v>
                </c:pt>
                <c:pt idx="11631">
                  <c:v>13.116</c:v>
                </c:pt>
                <c:pt idx="11632">
                  <c:v>13.098000000000001</c:v>
                </c:pt>
                <c:pt idx="11633">
                  <c:v>13.058999999999999</c:v>
                </c:pt>
                <c:pt idx="11634">
                  <c:v>13.02</c:v>
                </c:pt>
                <c:pt idx="11635">
                  <c:v>12.904</c:v>
                </c:pt>
                <c:pt idx="11636">
                  <c:v>12.896000000000001</c:v>
                </c:pt>
                <c:pt idx="11637">
                  <c:v>12.89</c:v>
                </c:pt>
                <c:pt idx="11638">
                  <c:v>12.862</c:v>
                </c:pt>
                <c:pt idx="11639">
                  <c:v>12.725</c:v>
                </c:pt>
                <c:pt idx="11640">
                  <c:v>12.617000000000001</c:v>
                </c:pt>
                <c:pt idx="11641">
                  <c:v>12.541</c:v>
                </c:pt>
                <c:pt idx="11642">
                  <c:v>12.499000000000001</c:v>
                </c:pt>
                <c:pt idx="11643">
                  <c:v>12.499000000000001</c:v>
                </c:pt>
                <c:pt idx="11644">
                  <c:v>12.507999999999999</c:v>
                </c:pt>
                <c:pt idx="11645">
                  <c:v>12.56</c:v>
                </c:pt>
                <c:pt idx="11646">
                  <c:v>12.656000000000001</c:v>
                </c:pt>
                <c:pt idx="11647">
                  <c:v>12.766</c:v>
                </c:pt>
                <c:pt idx="11648">
                  <c:v>12.833</c:v>
                </c:pt>
                <c:pt idx="11649">
                  <c:v>12.95</c:v>
                </c:pt>
                <c:pt idx="11650">
                  <c:v>12.981999999999999</c:v>
                </c:pt>
                <c:pt idx="11651">
                  <c:v>12.994</c:v>
                </c:pt>
                <c:pt idx="11652">
                  <c:v>13.023</c:v>
                </c:pt>
                <c:pt idx="11653">
                  <c:v>13.045999999999999</c:v>
                </c:pt>
                <c:pt idx="11654">
                  <c:v>13.087999999999999</c:v>
                </c:pt>
                <c:pt idx="11655">
                  <c:v>13.108000000000001</c:v>
                </c:pt>
                <c:pt idx="11656">
                  <c:v>13.147</c:v>
                </c:pt>
                <c:pt idx="11657">
                  <c:v>13.166</c:v>
                </c:pt>
                <c:pt idx="11658">
                  <c:v>13.176</c:v>
                </c:pt>
                <c:pt idx="11659">
                  <c:v>13.209</c:v>
                </c:pt>
                <c:pt idx="11660">
                  <c:v>13.218999999999999</c:v>
                </c:pt>
                <c:pt idx="11661">
                  <c:v>13.225</c:v>
                </c:pt>
                <c:pt idx="11662">
                  <c:v>13.24</c:v>
                </c:pt>
                <c:pt idx="11663">
                  <c:v>13.208</c:v>
                </c:pt>
                <c:pt idx="11664">
                  <c:v>13.201000000000001</c:v>
                </c:pt>
                <c:pt idx="11665">
                  <c:v>13.199</c:v>
                </c:pt>
                <c:pt idx="11666">
                  <c:v>13.159000000000001</c:v>
                </c:pt>
                <c:pt idx="11667">
                  <c:v>13.157</c:v>
                </c:pt>
                <c:pt idx="11668">
                  <c:v>13.111000000000001</c:v>
                </c:pt>
                <c:pt idx="11669">
                  <c:v>13.082000000000001</c:v>
                </c:pt>
                <c:pt idx="11670">
                  <c:v>13.128</c:v>
                </c:pt>
                <c:pt idx="11671">
                  <c:v>13.125</c:v>
                </c:pt>
                <c:pt idx="11672">
                  <c:v>13.051</c:v>
                </c:pt>
                <c:pt idx="11673">
                  <c:v>13.022</c:v>
                </c:pt>
                <c:pt idx="11674">
                  <c:v>12.965</c:v>
                </c:pt>
                <c:pt idx="11675">
                  <c:v>12.909000000000001</c:v>
                </c:pt>
                <c:pt idx="11676">
                  <c:v>12.917</c:v>
                </c:pt>
                <c:pt idx="11677">
                  <c:v>13.034000000000001</c:v>
                </c:pt>
                <c:pt idx="11678">
                  <c:v>13.058</c:v>
                </c:pt>
                <c:pt idx="11679">
                  <c:v>13.096</c:v>
                </c:pt>
                <c:pt idx="11680">
                  <c:v>13.077</c:v>
                </c:pt>
                <c:pt idx="11681">
                  <c:v>13.047000000000001</c:v>
                </c:pt>
                <c:pt idx="11682">
                  <c:v>13.009</c:v>
                </c:pt>
                <c:pt idx="11683">
                  <c:v>12.962</c:v>
                </c:pt>
                <c:pt idx="11684">
                  <c:v>12.93</c:v>
                </c:pt>
                <c:pt idx="11685">
                  <c:v>12.956</c:v>
                </c:pt>
                <c:pt idx="11686">
                  <c:v>12.984</c:v>
                </c:pt>
                <c:pt idx="11687">
                  <c:v>12.994</c:v>
                </c:pt>
                <c:pt idx="11688">
                  <c:v>12.984</c:v>
                </c:pt>
                <c:pt idx="11689">
                  <c:v>12.999000000000001</c:v>
                </c:pt>
                <c:pt idx="11690">
                  <c:v>13.009</c:v>
                </c:pt>
                <c:pt idx="11691">
                  <c:v>13.028</c:v>
                </c:pt>
                <c:pt idx="11692">
                  <c:v>13.057</c:v>
                </c:pt>
                <c:pt idx="11693">
                  <c:v>13.034000000000001</c:v>
                </c:pt>
                <c:pt idx="11694">
                  <c:v>13.034000000000001</c:v>
                </c:pt>
                <c:pt idx="11695">
                  <c:v>13.018000000000001</c:v>
                </c:pt>
                <c:pt idx="11696">
                  <c:v>13.019</c:v>
                </c:pt>
                <c:pt idx="11697">
                  <c:v>12.909000000000001</c:v>
                </c:pt>
                <c:pt idx="11698">
                  <c:v>12.906000000000001</c:v>
                </c:pt>
                <c:pt idx="11699">
                  <c:v>12.846</c:v>
                </c:pt>
                <c:pt idx="11700">
                  <c:v>13.000999999999999</c:v>
                </c:pt>
                <c:pt idx="11701">
                  <c:v>13.002000000000001</c:v>
                </c:pt>
                <c:pt idx="11702">
                  <c:v>13.003</c:v>
                </c:pt>
                <c:pt idx="11703">
                  <c:v>13.007</c:v>
                </c:pt>
                <c:pt idx="11704">
                  <c:v>13.055</c:v>
                </c:pt>
                <c:pt idx="11705">
                  <c:v>13.084</c:v>
                </c:pt>
                <c:pt idx="11706">
                  <c:v>13.038</c:v>
                </c:pt>
                <c:pt idx="11707">
                  <c:v>13.127000000000001</c:v>
                </c:pt>
                <c:pt idx="11708">
                  <c:v>13.119</c:v>
                </c:pt>
                <c:pt idx="11709">
                  <c:v>13.116</c:v>
                </c:pt>
                <c:pt idx="11710">
                  <c:v>13.103999999999999</c:v>
                </c:pt>
                <c:pt idx="11711">
                  <c:v>13.066000000000001</c:v>
                </c:pt>
                <c:pt idx="11712">
                  <c:v>13.034000000000001</c:v>
                </c:pt>
                <c:pt idx="11713">
                  <c:v>13.004</c:v>
                </c:pt>
                <c:pt idx="11714">
                  <c:v>12.946999999999999</c:v>
                </c:pt>
                <c:pt idx="11715">
                  <c:v>12.93</c:v>
                </c:pt>
                <c:pt idx="11716">
                  <c:v>12.920999999999999</c:v>
                </c:pt>
                <c:pt idx="11717">
                  <c:v>12.888999999999999</c:v>
                </c:pt>
                <c:pt idx="11718">
                  <c:v>12.845000000000001</c:v>
                </c:pt>
                <c:pt idx="11719">
                  <c:v>12.797000000000001</c:v>
                </c:pt>
                <c:pt idx="11720">
                  <c:v>12.83</c:v>
                </c:pt>
                <c:pt idx="11721">
                  <c:v>12.997999999999999</c:v>
                </c:pt>
                <c:pt idx="11722">
                  <c:v>13.083</c:v>
                </c:pt>
                <c:pt idx="11723">
                  <c:v>13.129</c:v>
                </c:pt>
                <c:pt idx="11724">
                  <c:v>13.22</c:v>
                </c:pt>
                <c:pt idx="11725">
                  <c:v>13.198</c:v>
                </c:pt>
                <c:pt idx="11726">
                  <c:v>13.173999999999999</c:v>
                </c:pt>
                <c:pt idx="11727">
                  <c:v>13.154999999999999</c:v>
                </c:pt>
                <c:pt idx="11728">
                  <c:v>13.177</c:v>
                </c:pt>
                <c:pt idx="11729">
                  <c:v>13.179</c:v>
                </c:pt>
                <c:pt idx="11730">
                  <c:v>13.186999999999999</c:v>
                </c:pt>
                <c:pt idx="11731">
                  <c:v>13.180999999999999</c:v>
                </c:pt>
                <c:pt idx="11732">
                  <c:v>13.179</c:v>
                </c:pt>
                <c:pt idx="11733">
                  <c:v>13.164999999999999</c:v>
                </c:pt>
                <c:pt idx="11734">
                  <c:v>13.106</c:v>
                </c:pt>
                <c:pt idx="11735">
                  <c:v>13.029</c:v>
                </c:pt>
                <c:pt idx="11736">
                  <c:v>13.028</c:v>
                </c:pt>
                <c:pt idx="11737">
                  <c:v>13.02</c:v>
                </c:pt>
                <c:pt idx="11738">
                  <c:v>12.962</c:v>
                </c:pt>
                <c:pt idx="11739">
                  <c:v>12.929</c:v>
                </c:pt>
                <c:pt idx="11740">
                  <c:v>12.917</c:v>
                </c:pt>
                <c:pt idx="11741">
                  <c:v>12.914</c:v>
                </c:pt>
                <c:pt idx="11742">
                  <c:v>12.941000000000001</c:v>
                </c:pt>
                <c:pt idx="11743">
                  <c:v>12.974</c:v>
                </c:pt>
                <c:pt idx="11744">
                  <c:v>12.999000000000001</c:v>
                </c:pt>
                <c:pt idx="11745">
                  <c:v>13.053000000000001</c:v>
                </c:pt>
                <c:pt idx="11746">
                  <c:v>13.055999999999999</c:v>
                </c:pt>
                <c:pt idx="11747">
                  <c:v>13.057</c:v>
                </c:pt>
                <c:pt idx="11748">
                  <c:v>13.061999999999999</c:v>
                </c:pt>
                <c:pt idx="11749">
                  <c:v>13.087999999999999</c:v>
                </c:pt>
                <c:pt idx="11750">
                  <c:v>13.113</c:v>
                </c:pt>
                <c:pt idx="11751">
                  <c:v>13.1</c:v>
                </c:pt>
                <c:pt idx="11752">
                  <c:v>13.146000000000001</c:v>
                </c:pt>
                <c:pt idx="11753">
                  <c:v>13.209</c:v>
                </c:pt>
                <c:pt idx="11754">
                  <c:v>13.231</c:v>
                </c:pt>
                <c:pt idx="11755">
                  <c:v>13.255000000000001</c:v>
                </c:pt>
                <c:pt idx="11756">
                  <c:v>13.266</c:v>
                </c:pt>
                <c:pt idx="11757">
                  <c:v>13.281000000000001</c:v>
                </c:pt>
                <c:pt idx="11758">
                  <c:v>13.273999999999999</c:v>
                </c:pt>
                <c:pt idx="11759">
                  <c:v>13.282999999999999</c:v>
                </c:pt>
                <c:pt idx="11760">
                  <c:v>13.285</c:v>
                </c:pt>
                <c:pt idx="11761">
                  <c:v>13.285</c:v>
                </c:pt>
                <c:pt idx="11762">
                  <c:v>13.279</c:v>
                </c:pt>
                <c:pt idx="11763">
                  <c:v>13.239000000000001</c:v>
                </c:pt>
                <c:pt idx="11764">
                  <c:v>13.222</c:v>
                </c:pt>
                <c:pt idx="11765">
                  <c:v>13.215</c:v>
                </c:pt>
                <c:pt idx="11766">
                  <c:v>13.217000000000001</c:v>
                </c:pt>
                <c:pt idx="11767">
                  <c:v>13.215999999999999</c:v>
                </c:pt>
                <c:pt idx="11768">
                  <c:v>13.218</c:v>
                </c:pt>
                <c:pt idx="11769">
                  <c:v>13.218999999999999</c:v>
                </c:pt>
                <c:pt idx="11770">
                  <c:v>13.217000000000001</c:v>
                </c:pt>
                <c:pt idx="11771">
                  <c:v>13.241</c:v>
                </c:pt>
                <c:pt idx="11772">
                  <c:v>13.276</c:v>
                </c:pt>
                <c:pt idx="11773">
                  <c:v>13.298</c:v>
                </c:pt>
                <c:pt idx="11774">
                  <c:v>13.302</c:v>
                </c:pt>
                <c:pt idx="11775">
                  <c:v>13.291</c:v>
                </c:pt>
                <c:pt idx="11776">
                  <c:v>13.266999999999999</c:v>
                </c:pt>
                <c:pt idx="11777">
                  <c:v>13.259</c:v>
                </c:pt>
                <c:pt idx="11778">
                  <c:v>13.238</c:v>
                </c:pt>
                <c:pt idx="11779">
                  <c:v>13.209</c:v>
                </c:pt>
                <c:pt idx="11780">
                  <c:v>13.206</c:v>
                </c:pt>
                <c:pt idx="11781">
                  <c:v>13.207000000000001</c:v>
                </c:pt>
                <c:pt idx="11782">
                  <c:v>13.208</c:v>
                </c:pt>
                <c:pt idx="11783">
                  <c:v>13.207000000000001</c:v>
                </c:pt>
                <c:pt idx="11784">
                  <c:v>13.218999999999999</c:v>
                </c:pt>
                <c:pt idx="11785">
                  <c:v>13.238</c:v>
                </c:pt>
                <c:pt idx="11786">
                  <c:v>13.262</c:v>
                </c:pt>
                <c:pt idx="11787">
                  <c:v>13.257</c:v>
                </c:pt>
                <c:pt idx="11788">
                  <c:v>13.253</c:v>
                </c:pt>
                <c:pt idx="11789">
                  <c:v>13.227</c:v>
                </c:pt>
                <c:pt idx="11790">
                  <c:v>13.228999999999999</c:v>
                </c:pt>
                <c:pt idx="11791">
                  <c:v>13.201000000000001</c:v>
                </c:pt>
                <c:pt idx="11792">
                  <c:v>13.183</c:v>
                </c:pt>
                <c:pt idx="11793">
                  <c:v>13.087</c:v>
                </c:pt>
                <c:pt idx="11794">
                  <c:v>13.032999999999999</c:v>
                </c:pt>
                <c:pt idx="11795">
                  <c:v>13.022</c:v>
                </c:pt>
                <c:pt idx="11796">
                  <c:v>13.023999999999999</c:v>
                </c:pt>
                <c:pt idx="11797">
                  <c:v>13.019</c:v>
                </c:pt>
                <c:pt idx="11798">
                  <c:v>13.018000000000001</c:v>
                </c:pt>
                <c:pt idx="11799">
                  <c:v>12.954000000000001</c:v>
                </c:pt>
                <c:pt idx="11800">
                  <c:v>12.955</c:v>
                </c:pt>
                <c:pt idx="11801">
                  <c:v>12.89</c:v>
                </c:pt>
                <c:pt idx="11802">
                  <c:v>12.853999999999999</c:v>
                </c:pt>
                <c:pt idx="11803">
                  <c:v>12.816000000000001</c:v>
                </c:pt>
                <c:pt idx="11804">
                  <c:v>12.817</c:v>
                </c:pt>
                <c:pt idx="11805">
                  <c:v>12.721</c:v>
                </c:pt>
                <c:pt idx="11806">
                  <c:v>12.808</c:v>
                </c:pt>
                <c:pt idx="11807">
                  <c:v>12.882999999999999</c:v>
                </c:pt>
                <c:pt idx="11808">
                  <c:v>12.901</c:v>
                </c:pt>
                <c:pt idx="11809">
                  <c:v>12.917</c:v>
                </c:pt>
                <c:pt idx="11810">
                  <c:v>12.919</c:v>
                </c:pt>
                <c:pt idx="11811">
                  <c:v>12.906000000000001</c:v>
                </c:pt>
                <c:pt idx="11812">
                  <c:v>12.913</c:v>
                </c:pt>
                <c:pt idx="11813">
                  <c:v>13.02</c:v>
                </c:pt>
                <c:pt idx="11814">
                  <c:v>13.137</c:v>
                </c:pt>
                <c:pt idx="11815">
                  <c:v>13.16</c:v>
                </c:pt>
                <c:pt idx="11816">
                  <c:v>13.164</c:v>
                </c:pt>
                <c:pt idx="11817">
                  <c:v>13.18</c:v>
                </c:pt>
                <c:pt idx="11818">
                  <c:v>13.186999999999999</c:v>
                </c:pt>
                <c:pt idx="11819">
                  <c:v>13.256</c:v>
                </c:pt>
                <c:pt idx="11820">
                  <c:v>13.26</c:v>
                </c:pt>
                <c:pt idx="11821">
                  <c:v>13.260999999999999</c:v>
                </c:pt>
                <c:pt idx="11822">
                  <c:v>13.271000000000001</c:v>
                </c:pt>
                <c:pt idx="11823">
                  <c:v>13.279</c:v>
                </c:pt>
                <c:pt idx="11824">
                  <c:v>13.285</c:v>
                </c:pt>
                <c:pt idx="11825">
                  <c:v>13.315</c:v>
                </c:pt>
                <c:pt idx="11826">
                  <c:v>13.316000000000001</c:v>
                </c:pt>
                <c:pt idx="11827">
                  <c:v>13.315</c:v>
                </c:pt>
                <c:pt idx="11828">
                  <c:v>13.315</c:v>
                </c:pt>
                <c:pt idx="11829">
                  <c:v>13.321</c:v>
                </c:pt>
                <c:pt idx="11830">
                  <c:v>13.340999999999999</c:v>
                </c:pt>
                <c:pt idx="11831">
                  <c:v>13.340999999999999</c:v>
                </c:pt>
                <c:pt idx="11832">
                  <c:v>13.353999999999999</c:v>
                </c:pt>
                <c:pt idx="11833">
                  <c:v>13.362</c:v>
                </c:pt>
                <c:pt idx="11834">
                  <c:v>13.352</c:v>
                </c:pt>
                <c:pt idx="11835">
                  <c:v>13.352</c:v>
                </c:pt>
                <c:pt idx="11836">
                  <c:v>13.335000000000001</c:v>
                </c:pt>
                <c:pt idx="11837">
                  <c:v>13.351000000000001</c:v>
                </c:pt>
                <c:pt idx="11838">
                  <c:v>13.388999999999999</c:v>
                </c:pt>
                <c:pt idx="11839">
                  <c:v>13.39</c:v>
                </c:pt>
                <c:pt idx="11840">
                  <c:v>13.401</c:v>
                </c:pt>
                <c:pt idx="11841">
                  <c:v>13.406000000000001</c:v>
                </c:pt>
                <c:pt idx="11842">
                  <c:v>13.417</c:v>
                </c:pt>
                <c:pt idx="11843">
                  <c:v>13.444000000000001</c:v>
                </c:pt>
                <c:pt idx="11844">
                  <c:v>13.465999999999999</c:v>
                </c:pt>
                <c:pt idx="11845">
                  <c:v>13.481</c:v>
                </c:pt>
                <c:pt idx="11846">
                  <c:v>13.494</c:v>
                </c:pt>
                <c:pt idx="11847">
                  <c:v>13.481</c:v>
                </c:pt>
                <c:pt idx="11848">
                  <c:v>13.407999999999999</c:v>
                </c:pt>
                <c:pt idx="11849">
                  <c:v>13.375</c:v>
                </c:pt>
                <c:pt idx="11850">
                  <c:v>13.372999999999999</c:v>
                </c:pt>
                <c:pt idx="11851">
                  <c:v>13.371</c:v>
                </c:pt>
                <c:pt idx="11852">
                  <c:v>13.4</c:v>
                </c:pt>
                <c:pt idx="11853">
                  <c:v>13.413</c:v>
                </c:pt>
                <c:pt idx="11854">
                  <c:v>13.41</c:v>
                </c:pt>
                <c:pt idx="11855">
                  <c:v>13.398999999999999</c:v>
                </c:pt>
                <c:pt idx="11856">
                  <c:v>13.345000000000001</c:v>
                </c:pt>
                <c:pt idx="11857">
                  <c:v>13.34</c:v>
                </c:pt>
                <c:pt idx="11858">
                  <c:v>13.420999999999999</c:v>
                </c:pt>
                <c:pt idx="11859">
                  <c:v>13.423</c:v>
                </c:pt>
                <c:pt idx="11860">
                  <c:v>13.423999999999999</c:v>
                </c:pt>
                <c:pt idx="11861">
                  <c:v>13.423</c:v>
                </c:pt>
                <c:pt idx="11862">
                  <c:v>13.37</c:v>
                </c:pt>
                <c:pt idx="11863">
                  <c:v>13.347</c:v>
                </c:pt>
                <c:pt idx="11864">
                  <c:v>13.372999999999999</c:v>
                </c:pt>
                <c:pt idx="11865">
                  <c:v>13.398999999999999</c:v>
                </c:pt>
                <c:pt idx="11866">
                  <c:v>13.420999999999999</c:v>
                </c:pt>
                <c:pt idx="11867">
                  <c:v>13.43</c:v>
                </c:pt>
                <c:pt idx="11868">
                  <c:v>13.459</c:v>
                </c:pt>
                <c:pt idx="11869">
                  <c:v>13.492000000000001</c:v>
                </c:pt>
                <c:pt idx="11870">
                  <c:v>13.506</c:v>
                </c:pt>
                <c:pt idx="11871">
                  <c:v>13.494</c:v>
                </c:pt>
                <c:pt idx="11872">
                  <c:v>13.489000000000001</c:v>
                </c:pt>
                <c:pt idx="11873">
                  <c:v>13.481</c:v>
                </c:pt>
                <c:pt idx="11874">
                  <c:v>13.481</c:v>
                </c:pt>
                <c:pt idx="11875">
                  <c:v>13.48</c:v>
                </c:pt>
                <c:pt idx="11876">
                  <c:v>13.478</c:v>
                </c:pt>
                <c:pt idx="11877">
                  <c:v>13.474</c:v>
                </c:pt>
                <c:pt idx="11878">
                  <c:v>13.478999999999999</c:v>
                </c:pt>
                <c:pt idx="11879">
                  <c:v>13.502000000000001</c:v>
                </c:pt>
                <c:pt idx="11880">
                  <c:v>13.53</c:v>
                </c:pt>
                <c:pt idx="11881">
                  <c:v>13.541</c:v>
                </c:pt>
                <c:pt idx="11882">
                  <c:v>13.541</c:v>
                </c:pt>
                <c:pt idx="11883">
                  <c:v>13.531000000000001</c:v>
                </c:pt>
                <c:pt idx="11884">
                  <c:v>13.531000000000001</c:v>
                </c:pt>
                <c:pt idx="11885">
                  <c:v>13.516999999999999</c:v>
                </c:pt>
                <c:pt idx="11886">
                  <c:v>13.516999999999999</c:v>
                </c:pt>
                <c:pt idx="11887">
                  <c:v>13.509</c:v>
                </c:pt>
                <c:pt idx="11888">
                  <c:v>13.499000000000001</c:v>
                </c:pt>
                <c:pt idx="11889">
                  <c:v>13.492000000000001</c:v>
                </c:pt>
                <c:pt idx="11890">
                  <c:v>13.486000000000001</c:v>
                </c:pt>
                <c:pt idx="11891">
                  <c:v>13.467000000000001</c:v>
                </c:pt>
                <c:pt idx="11892">
                  <c:v>13.468</c:v>
                </c:pt>
                <c:pt idx="11893">
                  <c:v>13.446</c:v>
                </c:pt>
                <c:pt idx="11894">
                  <c:v>13.398999999999999</c:v>
                </c:pt>
                <c:pt idx="11895">
                  <c:v>13.363</c:v>
                </c:pt>
                <c:pt idx="11896">
                  <c:v>13.327</c:v>
                </c:pt>
                <c:pt idx="11897">
                  <c:v>13.315</c:v>
                </c:pt>
                <c:pt idx="11898">
                  <c:v>13.31</c:v>
                </c:pt>
                <c:pt idx="11899">
                  <c:v>13.311999999999999</c:v>
                </c:pt>
                <c:pt idx="11900">
                  <c:v>13.315</c:v>
                </c:pt>
                <c:pt idx="11901">
                  <c:v>13.342000000000001</c:v>
                </c:pt>
                <c:pt idx="11902">
                  <c:v>13.313000000000001</c:v>
                </c:pt>
                <c:pt idx="11903">
                  <c:v>13.241</c:v>
                </c:pt>
                <c:pt idx="11904">
                  <c:v>13.223000000000001</c:v>
                </c:pt>
                <c:pt idx="11905">
                  <c:v>13.172000000000001</c:v>
                </c:pt>
                <c:pt idx="11906">
                  <c:v>13.186</c:v>
                </c:pt>
                <c:pt idx="11907">
                  <c:v>13.22</c:v>
                </c:pt>
                <c:pt idx="11908">
                  <c:v>13.249000000000001</c:v>
                </c:pt>
                <c:pt idx="11909">
                  <c:v>13.257999999999999</c:v>
                </c:pt>
                <c:pt idx="11910">
                  <c:v>13.29</c:v>
                </c:pt>
                <c:pt idx="11911">
                  <c:v>13.32</c:v>
                </c:pt>
                <c:pt idx="11912">
                  <c:v>13.358000000000001</c:v>
                </c:pt>
                <c:pt idx="11913">
                  <c:v>13.334</c:v>
                </c:pt>
                <c:pt idx="11914">
                  <c:v>13.369</c:v>
                </c:pt>
                <c:pt idx="11915">
                  <c:v>13.369</c:v>
                </c:pt>
                <c:pt idx="11916">
                  <c:v>13.369</c:v>
                </c:pt>
                <c:pt idx="11917">
                  <c:v>13.369</c:v>
                </c:pt>
                <c:pt idx="11918">
                  <c:v>13.351000000000001</c:v>
                </c:pt>
                <c:pt idx="11919">
                  <c:v>13.349</c:v>
                </c:pt>
                <c:pt idx="11920">
                  <c:v>13.348000000000001</c:v>
                </c:pt>
                <c:pt idx="11921">
                  <c:v>13.34</c:v>
                </c:pt>
                <c:pt idx="11922">
                  <c:v>13.335000000000001</c:v>
                </c:pt>
                <c:pt idx="11923">
                  <c:v>13.333</c:v>
                </c:pt>
                <c:pt idx="11924">
                  <c:v>13.335000000000001</c:v>
                </c:pt>
                <c:pt idx="11925">
                  <c:v>13.34</c:v>
                </c:pt>
                <c:pt idx="11926">
                  <c:v>13.342000000000001</c:v>
                </c:pt>
                <c:pt idx="11927">
                  <c:v>13.34</c:v>
                </c:pt>
                <c:pt idx="11928">
                  <c:v>13.343</c:v>
                </c:pt>
                <c:pt idx="11929">
                  <c:v>13.324</c:v>
                </c:pt>
                <c:pt idx="11930">
                  <c:v>13.287000000000001</c:v>
                </c:pt>
                <c:pt idx="11931">
                  <c:v>13.265000000000001</c:v>
                </c:pt>
                <c:pt idx="11932">
                  <c:v>13.249000000000001</c:v>
                </c:pt>
                <c:pt idx="11933">
                  <c:v>13.244</c:v>
                </c:pt>
                <c:pt idx="11934">
                  <c:v>13.243</c:v>
                </c:pt>
                <c:pt idx="11935">
                  <c:v>13.24</c:v>
                </c:pt>
                <c:pt idx="11936">
                  <c:v>13.233000000000001</c:v>
                </c:pt>
                <c:pt idx="11937">
                  <c:v>13.221</c:v>
                </c:pt>
                <c:pt idx="11938">
                  <c:v>13.22</c:v>
                </c:pt>
                <c:pt idx="11939">
                  <c:v>13.228</c:v>
                </c:pt>
                <c:pt idx="11940">
                  <c:v>13.228999999999999</c:v>
                </c:pt>
                <c:pt idx="11941">
                  <c:v>13.228999999999999</c:v>
                </c:pt>
                <c:pt idx="11942">
                  <c:v>13.227</c:v>
                </c:pt>
                <c:pt idx="11943">
                  <c:v>13.204000000000001</c:v>
                </c:pt>
                <c:pt idx="11944">
                  <c:v>13.204000000000001</c:v>
                </c:pt>
                <c:pt idx="11945">
                  <c:v>13.189</c:v>
                </c:pt>
                <c:pt idx="11946">
                  <c:v>13.276</c:v>
                </c:pt>
                <c:pt idx="11947">
                  <c:v>13.311</c:v>
                </c:pt>
                <c:pt idx="11948">
                  <c:v>13.348000000000001</c:v>
                </c:pt>
                <c:pt idx="11949">
                  <c:v>13.427</c:v>
                </c:pt>
                <c:pt idx="11950">
                  <c:v>13.484</c:v>
                </c:pt>
                <c:pt idx="11951">
                  <c:v>13.451000000000001</c:v>
                </c:pt>
                <c:pt idx="11952">
                  <c:v>13.382999999999999</c:v>
                </c:pt>
                <c:pt idx="11953">
                  <c:v>13.38</c:v>
                </c:pt>
                <c:pt idx="11954">
                  <c:v>13.371</c:v>
                </c:pt>
                <c:pt idx="11955">
                  <c:v>13.260999999999999</c:v>
                </c:pt>
                <c:pt idx="11956">
                  <c:v>13.298999999999999</c:v>
                </c:pt>
                <c:pt idx="11957">
                  <c:v>13.331</c:v>
                </c:pt>
                <c:pt idx="11958">
                  <c:v>13.318</c:v>
                </c:pt>
                <c:pt idx="11959">
                  <c:v>13.3</c:v>
                </c:pt>
                <c:pt idx="11960">
                  <c:v>13.295999999999999</c:v>
                </c:pt>
                <c:pt idx="11961">
                  <c:v>13.28</c:v>
                </c:pt>
                <c:pt idx="11962">
                  <c:v>13.272</c:v>
                </c:pt>
                <c:pt idx="11963">
                  <c:v>13.239000000000001</c:v>
                </c:pt>
                <c:pt idx="11964">
                  <c:v>13.249000000000001</c:v>
                </c:pt>
                <c:pt idx="11965">
                  <c:v>13.287000000000001</c:v>
                </c:pt>
                <c:pt idx="11966">
                  <c:v>13.289</c:v>
                </c:pt>
                <c:pt idx="11967">
                  <c:v>13.29</c:v>
                </c:pt>
                <c:pt idx="11968">
                  <c:v>13.29</c:v>
                </c:pt>
                <c:pt idx="11969">
                  <c:v>13.337999999999999</c:v>
                </c:pt>
                <c:pt idx="11970">
                  <c:v>13.332000000000001</c:v>
                </c:pt>
                <c:pt idx="11971">
                  <c:v>13.324</c:v>
                </c:pt>
                <c:pt idx="11972">
                  <c:v>13.319000000000001</c:v>
                </c:pt>
                <c:pt idx="11973">
                  <c:v>13.313000000000001</c:v>
                </c:pt>
                <c:pt idx="11974">
                  <c:v>13.315</c:v>
                </c:pt>
                <c:pt idx="11975">
                  <c:v>13.318</c:v>
                </c:pt>
                <c:pt idx="11976">
                  <c:v>13.321</c:v>
                </c:pt>
                <c:pt idx="11977">
                  <c:v>13.318</c:v>
                </c:pt>
                <c:pt idx="11978">
                  <c:v>13.311</c:v>
                </c:pt>
                <c:pt idx="11979">
                  <c:v>13.308</c:v>
                </c:pt>
                <c:pt idx="11980">
                  <c:v>13.307</c:v>
                </c:pt>
                <c:pt idx="11981">
                  <c:v>13.305999999999999</c:v>
                </c:pt>
                <c:pt idx="11982">
                  <c:v>13.298999999999999</c:v>
                </c:pt>
                <c:pt idx="11983">
                  <c:v>13.291</c:v>
                </c:pt>
                <c:pt idx="11984">
                  <c:v>13.281000000000001</c:v>
                </c:pt>
                <c:pt idx="11985">
                  <c:v>13.254</c:v>
                </c:pt>
                <c:pt idx="11986">
                  <c:v>13.099</c:v>
                </c:pt>
                <c:pt idx="11987">
                  <c:v>13.032999999999999</c:v>
                </c:pt>
                <c:pt idx="11988">
                  <c:v>13.106</c:v>
                </c:pt>
                <c:pt idx="11989">
                  <c:v>13.202999999999999</c:v>
                </c:pt>
                <c:pt idx="11990">
                  <c:v>13.242000000000001</c:v>
                </c:pt>
                <c:pt idx="11991">
                  <c:v>13.244999999999999</c:v>
                </c:pt>
                <c:pt idx="11992">
                  <c:v>13.252000000000001</c:v>
                </c:pt>
                <c:pt idx="11993">
                  <c:v>13.257999999999999</c:v>
                </c:pt>
                <c:pt idx="11994">
                  <c:v>13.28</c:v>
                </c:pt>
                <c:pt idx="11995">
                  <c:v>13.321999999999999</c:v>
                </c:pt>
                <c:pt idx="11996">
                  <c:v>13.323</c:v>
                </c:pt>
                <c:pt idx="11997">
                  <c:v>13.358000000000001</c:v>
                </c:pt>
                <c:pt idx="11998">
                  <c:v>13.353999999999999</c:v>
                </c:pt>
                <c:pt idx="11999">
                  <c:v>13.348000000000001</c:v>
                </c:pt>
                <c:pt idx="12000">
                  <c:v>13.348000000000001</c:v>
                </c:pt>
                <c:pt idx="12001">
                  <c:v>13.343999999999999</c:v>
                </c:pt>
                <c:pt idx="12002">
                  <c:v>13.334</c:v>
                </c:pt>
                <c:pt idx="12003">
                  <c:v>13.327</c:v>
                </c:pt>
                <c:pt idx="12004">
                  <c:v>13.331</c:v>
                </c:pt>
                <c:pt idx="12005">
                  <c:v>13.334</c:v>
                </c:pt>
                <c:pt idx="12006">
                  <c:v>13.337</c:v>
                </c:pt>
                <c:pt idx="12007">
                  <c:v>13.326000000000001</c:v>
                </c:pt>
                <c:pt idx="12008">
                  <c:v>13.319000000000001</c:v>
                </c:pt>
                <c:pt idx="12009">
                  <c:v>13.316000000000001</c:v>
                </c:pt>
                <c:pt idx="12010">
                  <c:v>13.311</c:v>
                </c:pt>
                <c:pt idx="12011">
                  <c:v>13.295999999999999</c:v>
                </c:pt>
                <c:pt idx="12012">
                  <c:v>13.237</c:v>
                </c:pt>
                <c:pt idx="12013">
                  <c:v>13.178000000000001</c:v>
                </c:pt>
                <c:pt idx="12014">
                  <c:v>13.146000000000001</c:v>
                </c:pt>
                <c:pt idx="12015">
                  <c:v>13.159000000000001</c:v>
                </c:pt>
                <c:pt idx="12016">
                  <c:v>13.192</c:v>
                </c:pt>
                <c:pt idx="12017">
                  <c:v>13.246</c:v>
                </c:pt>
                <c:pt idx="12018">
                  <c:v>13.260999999999999</c:v>
                </c:pt>
                <c:pt idx="12019">
                  <c:v>13.307</c:v>
                </c:pt>
                <c:pt idx="12020">
                  <c:v>13.358000000000001</c:v>
                </c:pt>
                <c:pt idx="12021">
                  <c:v>13.401</c:v>
                </c:pt>
                <c:pt idx="12022">
                  <c:v>13.368</c:v>
                </c:pt>
                <c:pt idx="12023">
                  <c:v>13.349</c:v>
                </c:pt>
                <c:pt idx="12024">
                  <c:v>13.339</c:v>
                </c:pt>
                <c:pt idx="12025">
                  <c:v>13.334</c:v>
                </c:pt>
                <c:pt idx="12026">
                  <c:v>13.315</c:v>
                </c:pt>
                <c:pt idx="12027">
                  <c:v>13.254</c:v>
                </c:pt>
                <c:pt idx="12028">
                  <c:v>13.255000000000001</c:v>
                </c:pt>
                <c:pt idx="12029">
                  <c:v>13.266999999999999</c:v>
                </c:pt>
                <c:pt idx="12030">
                  <c:v>13.27</c:v>
                </c:pt>
                <c:pt idx="12031">
                  <c:v>13.292999999999999</c:v>
                </c:pt>
                <c:pt idx="12032">
                  <c:v>13.303000000000001</c:v>
                </c:pt>
                <c:pt idx="12033">
                  <c:v>13.311</c:v>
                </c:pt>
                <c:pt idx="12034">
                  <c:v>13.356999999999999</c:v>
                </c:pt>
                <c:pt idx="12035">
                  <c:v>13.364000000000001</c:v>
                </c:pt>
                <c:pt idx="12036">
                  <c:v>13.367000000000001</c:v>
                </c:pt>
                <c:pt idx="12037">
                  <c:v>13.366</c:v>
                </c:pt>
                <c:pt idx="12038">
                  <c:v>13.374000000000001</c:v>
                </c:pt>
                <c:pt idx="12039">
                  <c:v>13.39</c:v>
                </c:pt>
                <c:pt idx="12040">
                  <c:v>13.435</c:v>
                </c:pt>
                <c:pt idx="12041">
                  <c:v>13.436</c:v>
                </c:pt>
                <c:pt idx="12042">
                  <c:v>13.436999999999999</c:v>
                </c:pt>
                <c:pt idx="12043">
                  <c:v>13.441000000000001</c:v>
                </c:pt>
                <c:pt idx="12044">
                  <c:v>13.446999999999999</c:v>
                </c:pt>
                <c:pt idx="12045">
                  <c:v>13.398</c:v>
                </c:pt>
                <c:pt idx="12046">
                  <c:v>13.396000000000001</c:v>
                </c:pt>
                <c:pt idx="12047">
                  <c:v>13.353</c:v>
                </c:pt>
                <c:pt idx="12048">
                  <c:v>13.228</c:v>
                </c:pt>
                <c:pt idx="12049">
                  <c:v>13.404999999999999</c:v>
                </c:pt>
                <c:pt idx="12050">
                  <c:v>13.452</c:v>
                </c:pt>
                <c:pt idx="12051">
                  <c:v>13.478999999999999</c:v>
                </c:pt>
                <c:pt idx="12052">
                  <c:v>13.474</c:v>
                </c:pt>
                <c:pt idx="12053">
                  <c:v>13.476000000000001</c:v>
                </c:pt>
                <c:pt idx="12054">
                  <c:v>13.448</c:v>
                </c:pt>
                <c:pt idx="12055">
                  <c:v>13.343</c:v>
                </c:pt>
                <c:pt idx="12056">
                  <c:v>13.315</c:v>
                </c:pt>
                <c:pt idx="12057">
                  <c:v>13.305</c:v>
                </c:pt>
                <c:pt idx="12058">
                  <c:v>13.284000000000001</c:v>
                </c:pt>
                <c:pt idx="12059">
                  <c:v>13.138999999999999</c:v>
                </c:pt>
                <c:pt idx="12060">
                  <c:v>13.1</c:v>
                </c:pt>
                <c:pt idx="12061">
                  <c:v>13.101000000000001</c:v>
                </c:pt>
                <c:pt idx="12062">
                  <c:v>13.101000000000001</c:v>
                </c:pt>
                <c:pt idx="12063">
                  <c:v>13.109</c:v>
                </c:pt>
                <c:pt idx="12064">
                  <c:v>13.117000000000001</c:v>
                </c:pt>
                <c:pt idx="12065">
                  <c:v>13.129</c:v>
                </c:pt>
                <c:pt idx="12066">
                  <c:v>13.151999999999999</c:v>
                </c:pt>
                <c:pt idx="12067">
                  <c:v>13.157999999999999</c:v>
                </c:pt>
                <c:pt idx="12068">
                  <c:v>13.159000000000001</c:v>
                </c:pt>
                <c:pt idx="12069">
                  <c:v>13.157</c:v>
                </c:pt>
                <c:pt idx="12070">
                  <c:v>13.161</c:v>
                </c:pt>
                <c:pt idx="12071">
                  <c:v>13.15</c:v>
                </c:pt>
                <c:pt idx="12072">
                  <c:v>13.131</c:v>
                </c:pt>
                <c:pt idx="12073">
                  <c:v>13.122999999999999</c:v>
                </c:pt>
                <c:pt idx="12074">
                  <c:v>13.112</c:v>
                </c:pt>
                <c:pt idx="12075">
                  <c:v>13.106999999999999</c:v>
                </c:pt>
                <c:pt idx="12076">
                  <c:v>13.083</c:v>
                </c:pt>
                <c:pt idx="12077">
                  <c:v>13.058</c:v>
                </c:pt>
                <c:pt idx="12078">
                  <c:v>13.025</c:v>
                </c:pt>
                <c:pt idx="12079">
                  <c:v>12.976000000000001</c:v>
                </c:pt>
                <c:pt idx="12080">
                  <c:v>12.96</c:v>
                </c:pt>
                <c:pt idx="12081">
                  <c:v>12.98</c:v>
                </c:pt>
                <c:pt idx="12082">
                  <c:v>13</c:v>
                </c:pt>
                <c:pt idx="12083">
                  <c:v>13.012</c:v>
                </c:pt>
                <c:pt idx="12084">
                  <c:v>12.914999999999999</c:v>
                </c:pt>
                <c:pt idx="12085">
                  <c:v>13.021000000000001</c:v>
                </c:pt>
                <c:pt idx="12086">
                  <c:v>13.016</c:v>
                </c:pt>
                <c:pt idx="12087">
                  <c:v>13.007999999999999</c:v>
                </c:pt>
                <c:pt idx="12088">
                  <c:v>12.912000000000001</c:v>
                </c:pt>
                <c:pt idx="12089">
                  <c:v>12.772</c:v>
                </c:pt>
                <c:pt idx="12090">
                  <c:v>12.708</c:v>
                </c:pt>
                <c:pt idx="12091">
                  <c:v>12.506</c:v>
                </c:pt>
                <c:pt idx="12092">
                  <c:v>12.742000000000001</c:v>
                </c:pt>
                <c:pt idx="12093">
                  <c:v>12.734999999999999</c:v>
                </c:pt>
                <c:pt idx="12094">
                  <c:v>12.707000000000001</c:v>
                </c:pt>
                <c:pt idx="12095">
                  <c:v>12.423</c:v>
                </c:pt>
                <c:pt idx="12096">
                  <c:v>12.436</c:v>
                </c:pt>
                <c:pt idx="12097">
                  <c:v>12.33</c:v>
                </c:pt>
                <c:pt idx="12098">
                  <c:v>12.260999999999999</c:v>
                </c:pt>
                <c:pt idx="12099">
                  <c:v>12.09</c:v>
                </c:pt>
                <c:pt idx="12100">
                  <c:v>12.057</c:v>
                </c:pt>
                <c:pt idx="12101">
                  <c:v>12</c:v>
                </c:pt>
                <c:pt idx="12102">
                  <c:v>11.817</c:v>
                </c:pt>
                <c:pt idx="12103">
                  <c:v>11.791</c:v>
                </c:pt>
                <c:pt idx="12104">
                  <c:v>11.763</c:v>
                </c:pt>
                <c:pt idx="12105">
                  <c:v>11.666</c:v>
                </c:pt>
                <c:pt idx="12106">
                  <c:v>11.708</c:v>
                </c:pt>
                <c:pt idx="12107">
                  <c:v>11.446999999999999</c:v>
                </c:pt>
                <c:pt idx="12108">
                  <c:v>11.112</c:v>
                </c:pt>
                <c:pt idx="12109">
                  <c:v>10.595000000000001</c:v>
                </c:pt>
                <c:pt idx="12110">
                  <c:v>10.035</c:v>
                </c:pt>
                <c:pt idx="12111">
                  <c:v>9.984</c:v>
                </c:pt>
                <c:pt idx="12112">
                  <c:v>9.9600000000000009</c:v>
                </c:pt>
                <c:pt idx="12113">
                  <c:v>9.8889999999999993</c:v>
                </c:pt>
                <c:pt idx="12114">
                  <c:v>9.4420000000000002</c:v>
                </c:pt>
                <c:pt idx="12115">
                  <c:v>8.9469999999999992</c:v>
                </c:pt>
                <c:pt idx="12116">
                  <c:v>8.8810000000000002</c:v>
                </c:pt>
                <c:pt idx="12117">
                  <c:v>8.4239999999999995</c:v>
                </c:pt>
                <c:pt idx="12118">
                  <c:v>8.16</c:v>
                </c:pt>
                <c:pt idx="12119">
                  <c:v>8.2249999999999996</c:v>
                </c:pt>
                <c:pt idx="12120">
                  <c:v>7.891</c:v>
                </c:pt>
                <c:pt idx="12121">
                  <c:v>7.8639999999999999</c:v>
                </c:pt>
                <c:pt idx="12122">
                  <c:v>7.8639999999999999</c:v>
                </c:pt>
                <c:pt idx="12123">
                  <c:v>7.86</c:v>
                </c:pt>
                <c:pt idx="12124">
                  <c:v>7.5090000000000003</c:v>
                </c:pt>
                <c:pt idx="12125">
                  <c:v>7.5620000000000003</c:v>
                </c:pt>
                <c:pt idx="12126">
                  <c:v>7.9189999999999996</c:v>
                </c:pt>
                <c:pt idx="12127">
                  <c:v>7.9279999999999999</c:v>
                </c:pt>
                <c:pt idx="12128">
                  <c:v>8.1150000000000002</c:v>
                </c:pt>
                <c:pt idx="12129">
                  <c:v>8.1579999999999995</c:v>
                </c:pt>
                <c:pt idx="12130">
                  <c:v>7.6989999999999998</c:v>
                </c:pt>
                <c:pt idx="12131">
                  <c:v>7.6040000000000001</c:v>
                </c:pt>
                <c:pt idx="12132">
                  <c:v>7.62</c:v>
                </c:pt>
                <c:pt idx="12133">
                  <c:v>7.641</c:v>
                </c:pt>
                <c:pt idx="12134">
                  <c:v>7.766</c:v>
                </c:pt>
                <c:pt idx="12135">
                  <c:v>7.8470000000000004</c:v>
                </c:pt>
                <c:pt idx="12136">
                  <c:v>8.0340000000000007</c:v>
                </c:pt>
                <c:pt idx="12137">
                  <c:v>8.0540000000000003</c:v>
                </c:pt>
                <c:pt idx="12138">
                  <c:v>8.1519999999999992</c:v>
                </c:pt>
                <c:pt idx="12139">
                  <c:v>8.4030000000000005</c:v>
                </c:pt>
                <c:pt idx="12140">
                  <c:v>8.859</c:v>
                </c:pt>
                <c:pt idx="12141">
                  <c:v>9.0180000000000007</c:v>
                </c:pt>
                <c:pt idx="12142">
                  <c:v>9.0660000000000007</c:v>
                </c:pt>
                <c:pt idx="12143">
                  <c:v>9.298</c:v>
                </c:pt>
                <c:pt idx="12144">
                  <c:v>10.169</c:v>
                </c:pt>
                <c:pt idx="12145">
                  <c:v>10.593999999999999</c:v>
                </c:pt>
                <c:pt idx="12146">
                  <c:v>10.930999999999999</c:v>
                </c:pt>
                <c:pt idx="12147">
                  <c:v>11.037000000000001</c:v>
                </c:pt>
                <c:pt idx="12148">
                  <c:v>11.224</c:v>
                </c:pt>
                <c:pt idx="12149">
                  <c:v>11.510999999999999</c:v>
                </c:pt>
                <c:pt idx="12150">
                  <c:v>11.507999999999999</c:v>
                </c:pt>
                <c:pt idx="12151">
                  <c:v>11.506</c:v>
                </c:pt>
                <c:pt idx="12152">
                  <c:v>11.494</c:v>
                </c:pt>
                <c:pt idx="12153">
                  <c:v>11.473000000000001</c:v>
                </c:pt>
                <c:pt idx="12154">
                  <c:v>11.448</c:v>
                </c:pt>
                <c:pt idx="12155">
                  <c:v>11.441000000000001</c:v>
                </c:pt>
                <c:pt idx="12156">
                  <c:v>11.433999999999999</c:v>
                </c:pt>
                <c:pt idx="12157">
                  <c:v>11.475</c:v>
                </c:pt>
                <c:pt idx="12158">
                  <c:v>11.484999999999999</c:v>
                </c:pt>
                <c:pt idx="12159">
                  <c:v>11.500999999999999</c:v>
                </c:pt>
                <c:pt idx="12160">
                  <c:v>11.641</c:v>
                </c:pt>
                <c:pt idx="12161">
                  <c:v>11.692</c:v>
                </c:pt>
                <c:pt idx="12162">
                  <c:v>11.686999999999999</c:v>
                </c:pt>
                <c:pt idx="12163">
                  <c:v>11.693</c:v>
                </c:pt>
                <c:pt idx="12164">
                  <c:v>11.72</c:v>
                </c:pt>
                <c:pt idx="12165">
                  <c:v>11.704000000000001</c:v>
                </c:pt>
                <c:pt idx="12166">
                  <c:v>11.651</c:v>
                </c:pt>
                <c:pt idx="12167">
                  <c:v>11.648999999999999</c:v>
                </c:pt>
                <c:pt idx="12168">
                  <c:v>11.648999999999999</c:v>
                </c:pt>
                <c:pt idx="12169">
                  <c:v>11.629</c:v>
                </c:pt>
                <c:pt idx="12170">
                  <c:v>11.614000000000001</c:v>
                </c:pt>
                <c:pt idx="12171">
                  <c:v>11.657999999999999</c:v>
                </c:pt>
                <c:pt idx="12172">
                  <c:v>11.662000000000001</c:v>
                </c:pt>
                <c:pt idx="12173">
                  <c:v>11.662000000000001</c:v>
                </c:pt>
                <c:pt idx="12174">
                  <c:v>11.667999999999999</c:v>
                </c:pt>
                <c:pt idx="12175">
                  <c:v>11.994</c:v>
                </c:pt>
                <c:pt idx="12176">
                  <c:v>11.994999999999999</c:v>
                </c:pt>
                <c:pt idx="12177">
                  <c:v>11.932</c:v>
                </c:pt>
                <c:pt idx="12178">
                  <c:v>11.952999999999999</c:v>
                </c:pt>
                <c:pt idx="12179">
                  <c:v>11.954000000000001</c:v>
                </c:pt>
                <c:pt idx="12180">
                  <c:v>11.946999999999999</c:v>
                </c:pt>
                <c:pt idx="12181">
                  <c:v>11.961</c:v>
                </c:pt>
                <c:pt idx="12182">
                  <c:v>11.929</c:v>
                </c:pt>
                <c:pt idx="12183">
                  <c:v>11.973000000000001</c:v>
                </c:pt>
                <c:pt idx="12184">
                  <c:v>11.972</c:v>
                </c:pt>
                <c:pt idx="12185">
                  <c:v>11.986000000000001</c:v>
                </c:pt>
                <c:pt idx="12186">
                  <c:v>12.11</c:v>
                </c:pt>
                <c:pt idx="12187">
                  <c:v>12.125</c:v>
                </c:pt>
                <c:pt idx="12188">
                  <c:v>12.116</c:v>
                </c:pt>
                <c:pt idx="12189">
                  <c:v>12.195</c:v>
                </c:pt>
                <c:pt idx="12190">
                  <c:v>12.179</c:v>
                </c:pt>
                <c:pt idx="12191">
                  <c:v>12.182</c:v>
                </c:pt>
                <c:pt idx="12192">
                  <c:v>12.188000000000001</c:v>
                </c:pt>
                <c:pt idx="12193">
                  <c:v>12.269</c:v>
                </c:pt>
                <c:pt idx="12194">
                  <c:v>12.286</c:v>
                </c:pt>
                <c:pt idx="12195">
                  <c:v>12.32</c:v>
                </c:pt>
                <c:pt idx="12196">
                  <c:v>12.362</c:v>
                </c:pt>
                <c:pt idx="12197">
                  <c:v>12.404999999999999</c:v>
                </c:pt>
                <c:pt idx="12198">
                  <c:v>12.429</c:v>
                </c:pt>
                <c:pt idx="12199">
                  <c:v>12.43</c:v>
                </c:pt>
                <c:pt idx="12200">
                  <c:v>12.459</c:v>
                </c:pt>
                <c:pt idx="12201">
                  <c:v>12.532</c:v>
                </c:pt>
                <c:pt idx="12202">
                  <c:v>12.667</c:v>
                </c:pt>
                <c:pt idx="12203">
                  <c:v>12.702</c:v>
                </c:pt>
                <c:pt idx="12204">
                  <c:v>12.872999999999999</c:v>
                </c:pt>
                <c:pt idx="12205">
                  <c:v>12.898</c:v>
                </c:pt>
                <c:pt idx="12206">
                  <c:v>12.898999999999999</c:v>
                </c:pt>
                <c:pt idx="12207">
                  <c:v>12.896000000000001</c:v>
                </c:pt>
                <c:pt idx="12208">
                  <c:v>12.848000000000001</c:v>
                </c:pt>
                <c:pt idx="12209">
                  <c:v>12.86</c:v>
                </c:pt>
                <c:pt idx="12210">
                  <c:v>12.862</c:v>
                </c:pt>
                <c:pt idx="12211">
                  <c:v>12.88</c:v>
                </c:pt>
                <c:pt idx="12212">
                  <c:v>12.901999999999999</c:v>
                </c:pt>
                <c:pt idx="12213">
                  <c:v>12.904</c:v>
                </c:pt>
                <c:pt idx="12214">
                  <c:v>12.926</c:v>
                </c:pt>
                <c:pt idx="12215">
                  <c:v>12.914999999999999</c:v>
                </c:pt>
                <c:pt idx="12216">
                  <c:v>12.939</c:v>
                </c:pt>
                <c:pt idx="12217">
                  <c:v>12.888999999999999</c:v>
                </c:pt>
                <c:pt idx="12218">
                  <c:v>13.097</c:v>
                </c:pt>
                <c:pt idx="12219">
                  <c:v>13.090999999999999</c:v>
                </c:pt>
                <c:pt idx="12220">
                  <c:v>13.085000000000001</c:v>
                </c:pt>
                <c:pt idx="12221">
                  <c:v>13.103</c:v>
                </c:pt>
                <c:pt idx="12222">
                  <c:v>13.012</c:v>
                </c:pt>
                <c:pt idx="12223">
                  <c:v>13.013999999999999</c:v>
                </c:pt>
                <c:pt idx="12224">
                  <c:v>12.962999999999999</c:v>
                </c:pt>
                <c:pt idx="12225">
                  <c:v>12.555999999999999</c:v>
                </c:pt>
                <c:pt idx="12226">
                  <c:v>12.505000000000001</c:v>
                </c:pt>
                <c:pt idx="12227">
                  <c:v>12.589</c:v>
                </c:pt>
                <c:pt idx="12228">
                  <c:v>12.683</c:v>
                </c:pt>
                <c:pt idx="12229">
                  <c:v>12.615</c:v>
                </c:pt>
                <c:pt idx="12230">
                  <c:v>12.54</c:v>
                </c:pt>
                <c:pt idx="12231">
                  <c:v>12.363</c:v>
                </c:pt>
                <c:pt idx="12232">
                  <c:v>12.138</c:v>
                </c:pt>
                <c:pt idx="12233">
                  <c:v>11.819000000000001</c:v>
                </c:pt>
                <c:pt idx="12234">
                  <c:v>11.657999999999999</c:v>
                </c:pt>
                <c:pt idx="12235">
                  <c:v>11.596</c:v>
                </c:pt>
                <c:pt idx="12236">
                  <c:v>11.273</c:v>
                </c:pt>
                <c:pt idx="12237">
                  <c:v>11.266999999999999</c:v>
                </c:pt>
                <c:pt idx="12238">
                  <c:v>11.265000000000001</c:v>
                </c:pt>
                <c:pt idx="12239">
                  <c:v>11.27</c:v>
                </c:pt>
                <c:pt idx="12240">
                  <c:v>11.404</c:v>
                </c:pt>
                <c:pt idx="12241">
                  <c:v>11.428000000000001</c:v>
                </c:pt>
                <c:pt idx="12242">
                  <c:v>11.481</c:v>
                </c:pt>
                <c:pt idx="12243">
                  <c:v>11.648999999999999</c:v>
                </c:pt>
                <c:pt idx="12244">
                  <c:v>11.723000000000001</c:v>
                </c:pt>
                <c:pt idx="12245">
                  <c:v>11.804</c:v>
                </c:pt>
                <c:pt idx="12246">
                  <c:v>11.827</c:v>
                </c:pt>
                <c:pt idx="12247">
                  <c:v>11.925000000000001</c:v>
                </c:pt>
                <c:pt idx="12248">
                  <c:v>12.029</c:v>
                </c:pt>
                <c:pt idx="12249">
                  <c:v>12.095000000000001</c:v>
                </c:pt>
                <c:pt idx="12250">
                  <c:v>12.202999999999999</c:v>
                </c:pt>
                <c:pt idx="12251">
                  <c:v>12.308999999999999</c:v>
                </c:pt>
                <c:pt idx="12252">
                  <c:v>12.528</c:v>
                </c:pt>
                <c:pt idx="12253">
                  <c:v>12.599</c:v>
                </c:pt>
                <c:pt idx="12254">
                  <c:v>12.646000000000001</c:v>
                </c:pt>
                <c:pt idx="12255">
                  <c:v>12.901</c:v>
                </c:pt>
                <c:pt idx="12256">
                  <c:v>12.923999999999999</c:v>
                </c:pt>
                <c:pt idx="12257">
                  <c:v>12.928000000000001</c:v>
                </c:pt>
                <c:pt idx="12258">
                  <c:v>12.933999999999999</c:v>
                </c:pt>
                <c:pt idx="12259">
                  <c:v>12.952999999999999</c:v>
                </c:pt>
                <c:pt idx="12260">
                  <c:v>13.132</c:v>
                </c:pt>
                <c:pt idx="12261">
                  <c:v>13.172000000000001</c:v>
                </c:pt>
                <c:pt idx="12262">
                  <c:v>13.193</c:v>
                </c:pt>
                <c:pt idx="12263">
                  <c:v>13.257</c:v>
                </c:pt>
                <c:pt idx="12264">
                  <c:v>13.278</c:v>
                </c:pt>
                <c:pt idx="12265">
                  <c:v>13.28</c:v>
                </c:pt>
                <c:pt idx="12266">
                  <c:v>13.282999999999999</c:v>
                </c:pt>
                <c:pt idx="12267">
                  <c:v>13.28</c:v>
                </c:pt>
                <c:pt idx="12268">
                  <c:v>13.29</c:v>
                </c:pt>
                <c:pt idx="12269">
                  <c:v>13.268000000000001</c:v>
                </c:pt>
                <c:pt idx="12270">
                  <c:v>13.265000000000001</c:v>
                </c:pt>
                <c:pt idx="12271">
                  <c:v>13.252000000000001</c:v>
                </c:pt>
                <c:pt idx="12272">
                  <c:v>13.185</c:v>
                </c:pt>
                <c:pt idx="12273">
                  <c:v>13.175000000000001</c:v>
                </c:pt>
                <c:pt idx="12274">
                  <c:v>13.167</c:v>
                </c:pt>
                <c:pt idx="12275">
                  <c:v>13.076000000000001</c:v>
                </c:pt>
                <c:pt idx="12276">
                  <c:v>13.025</c:v>
                </c:pt>
                <c:pt idx="12277">
                  <c:v>13.016</c:v>
                </c:pt>
                <c:pt idx="12278">
                  <c:v>13.018000000000001</c:v>
                </c:pt>
                <c:pt idx="12279">
                  <c:v>13.025</c:v>
                </c:pt>
                <c:pt idx="12280">
                  <c:v>13.031000000000001</c:v>
                </c:pt>
                <c:pt idx="12281">
                  <c:v>13.047000000000001</c:v>
                </c:pt>
                <c:pt idx="12282">
                  <c:v>13.074999999999999</c:v>
                </c:pt>
                <c:pt idx="12283">
                  <c:v>13.093999999999999</c:v>
                </c:pt>
                <c:pt idx="12284">
                  <c:v>13.183</c:v>
                </c:pt>
                <c:pt idx="12285">
                  <c:v>13.284000000000001</c:v>
                </c:pt>
                <c:pt idx="12286">
                  <c:v>13.32</c:v>
                </c:pt>
                <c:pt idx="12287">
                  <c:v>13.364000000000001</c:v>
                </c:pt>
                <c:pt idx="12288">
                  <c:v>13.397</c:v>
                </c:pt>
                <c:pt idx="12289">
                  <c:v>13.397</c:v>
                </c:pt>
                <c:pt idx="12290">
                  <c:v>13.433999999999999</c:v>
                </c:pt>
                <c:pt idx="12291">
                  <c:v>13.435</c:v>
                </c:pt>
                <c:pt idx="12292">
                  <c:v>13.439</c:v>
                </c:pt>
                <c:pt idx="12293">
                  <c:v>13.464</c:v>
                </c:pt>
                <c:pt idx="12294">
                  <c:v>13.487</c:v>
                </c:pt>
                <c:pt idx="12295">
                  <c:v>13.491</c:v>
                </c:pt>
                <c:pt idx="12296">
                  <c:v>13.493</c:v>
                </c:pt>
                <c:pt idx="12297">
                  <c:v>13.489000000000001</c:v>
                </c:pt>
                <c:pt idx="12298">
                  <c:v>13.496</c:v>
                </c:pt>
                <c:pt idx="12299">
                  <c:v>13.481</c:v>
                </c:pt>
                <c:pt idx="12300">
                  <c:v>13.433999999999999</c:v>
                </c:pt>
                <c:pt idx="12301">
                  <c:v>13.414</c:v>
                </c:pt>
                <c:pt idx="12302">
                  <c:v>13.422000000000001</c:v>
                </c:pt>
                <c:pt idx="12303">
                  <c:v>13.433999999999999</c:v>
                </c:pt>
                <c:pt idx="12304">
                  <c:v>13.446999999999999</c:v>
                </c:pt>
                <c:pt idx="12305">
                  <c:v>13.457000000000001</c:v>
                </c:pt>
                <c:pt idx="12306">
                  <c:v>13.455</c:v>
                </c:pt>
                <c:pt idx="12307">
                  <c:v>13.46</c:v>
                </c:pt>
                <c:pt idx="12308">
                  <c:v>13.459</c:v>
                </c:pt>
                <c:pt idx="12309">
                  <c:v>13.46</c:v>
                </c:pt>
                <c:pt idx="12310">
                  <c:v>13.445</c:v>
                </c:pt>
                <c:pt idx="12311">
                  <c:v>13.403</c:v>
                </c:pt>
                <c:pt idx="12312">
                  <c:v>13.394</c:v>
                </c:pt>
                <c:pt idx="12313">
                  <c:v>13.393000000000001</c:v>
                </c:pt>
                <c:pt idx="12314">
                  <c:v>13.388999999999999</c:v>
                </c:pt>
                <c:pt idx="12315">
                  <c:v>13.387</c:v>
                </c:pt>
                <c:pt idx="12316">
                  <c:v>13.345000000000001</c:v>
                </c:pt>
                <c:pt idx="12317">
                  <c:v>13.321</c:v>
                </c:pt>
                <c:pt idx="12318">
                  <c:v>13.272</c:v>
                </c:pt>
                <c:pt idx="12319">
                  <c:v>13.259</c:v>
                </c:pt>
                <c:pt idx="12320">
                  <c:v>13.257999999999999</c:v>
                </c:pt>
                <c:pt idx="12321">
                  <c:v>13.249000000000001</c:v>
                </c:pt>
                <c:pt idx="12322">
                  <c:v>13.266</c:v>
                </c:pt>
                <c:pt idx="12323">
                  <c:v>13.31</c:v>
                </c:pt>
                <c:pt idx="12324">
                  <c:v>13.324999999999999</c:v>
                </c:pt>
                <c:pt idx="12325">
                  <c:v>13.318</c:v>
                </c:pt>
                <c:pt idx="12326">
                  <c:v>13.298</c:v>
                </c:pt>
                <c:pt idx="12327">
                  <c:v>13.297000000000001</c:v>
                </c:pt>
                <c:pt idx="12328">
                  <c:v>13.297000000000001</c:v>
                </c:pt>
                <c:pt idx="12329">
                  <c:v>13.295</c:v>
                </c:pt>
                <c:pt idx="12330">
                  <c:v>13.257</c:v>
                </c:pt>
                <c:pt idx="12331">
                  <c:v>13.255000000000001</c:v>
                </c:pt>
                <c:pt idx="12332">
                  <c:v>13.247</c:v>
                </c:pt>
                <c:pt idx="12333">
                  <c:v>13.242000000000001</c:v>
                </c:pt>
                <c:pt idx="12334">
                  <c:v>13.237</c:v>
                </c:pt>
                <c:pt idx="12335">
                  <c:v>13.221</c:v>
                </c:pt>
                <c:pt idx="12336">
                  <c:v>13.297000000000001</c:v>
                </c:pt>
                <c:pt idx="12337">
                  <c:v>13.372</c:v>
                </c:pt>
                <c:pt idx="12338">
                  <c:v>13.452</c:v>
                </c:pt>
                <c:pt idx="12339">
                  <c:v>13.352</c:v>
                </c:pt>
                <c:pt idx="12340">
                  <c:v>13.334</c:v>
                </c:pt>
                <c:pt idx="12341">
                  <c:v>13.231999999999999</c:v>
                </c:pt>
                <c:pt idx="12342">
                  <c:v>13.204000000000001</c:v>
                </c:pt>
                <c:pt idx="12343">
                  <c:v>13.201000000000001</c:v>
                </c:pt>
                <c:pt idx="12344">
                  <c:v>13.176</c:v>
                </c:pt>
                <c:pt idx="12345">
                  <c:v>13.102</c:v>
                </c:pt>
                <c:pt idx="12346">
                  <c:v>13.065</c:v>
                </c:pt>
                <c:pt idx="12347">
                  <c:v>13.005000000000001</c:v>
                </c:pt>
                <c:pt idx="12348">
                  <c:v>13.071</c:v>
                </c:pt>
                <c:pt idx="12349">
                  <c:v>13.147</c:v>
                </c:pt>
                <c:pt idx="12350">
                  <c:v>13.194000000000001</c:v>
                </c:pt>
                <c:pt idx="12351">
                  <c:v>13.207000000000001</c:v>
                </c:pt>
                <c:pt idx="12352">
                  <c:v>13.281000000000001</c:v>
                </c:pt>
                <c:pt idx="12353">
                  <c:v>13.321</c:v>
                </c:pt>
                <c:pt idx="12354">
                  <c:v>13.35</c:v>
                </c:pt>
                <c:pt idx="12355">
                  <c:v>13.337</c:v>
                </c:pt>
                <c:pt idx="12356">
                  <c:v>13.278</c:v>
                </c:pt>
                <c:pt idx="12357">
                  <c:v>13.276999999999999</c:v>
                </c:pt>
                <c:pt idx="12358">
                  <c:v>13.26</c:v>
                </c:pt>
                <c:pt idx="12359">
                  <c:v>13.250999999999999</c:v>
                </c:pt>
                <c:pt idx="12360">
                  <c:v>13.238</c:v>
                </c:pt>
                <c:pt idx="12361">
                  <c:v>13.227</c:v>
                </c:pt>
                <c:pt idx="12362">
                  <c:v>13.233000000000001</c:v>
                </c:pt>
                <c:pt idx="12363">
                  <c:v>13.239000000000001</c:v>
                </c:pt>
                <c:pt idx="12364">
                  <c:v>13.218</c:v>
                </c:pt>
                <c:pt idx="12365">
                  <c:v>13.218</c:v>
                </c:pt>
                <c:pt idx="12366">
                  <c:v>13.193</c:v>
                </c:pt>
                <c:pt idx="12367">
                  <c:v>13.173</c:v>
                </c:pt>
                <c:pt idx="12368">
                  <c:v>13.161</c:v>
                </c:pt>
                <c:pt idx="12369">
                  <c:v>13.189</c:v>
                </c:pt>
                <c:pt idx="12370">
                  <c:v>13.228999999999999</c:v>
                </c:pt>
                <c:pt idx="12371">
                  <c:v>13.253</c:v>
                </c:pt>
                <c:pt idx="12372">
                  <c:v>13.266</c:v>
                </c:pt>
                <c:pt idx="12373">
                  <c:v>13.305999999999999</c:v>
                </c:pt>
                <c:pt idx="12374">
                  <c:v>13.315</c:v>
                </c:pt>
                <c:pt idx="12375">
                  <c:v>13.307</c:v>
                </c:pt>
                <c:pt idx="12376">
                  <c:v>13.223000000000001</c:v>
                </c:pt>
                <c:pt idx="12377">
                  <c:v>13.221</c:v>
                </c:pt>
                <c:pt idx="12378">
                  <c:v>13.22</c:v>
                </c:pt>
                <c:pt idx="12379">
                  <c:v>13.212999999999999</c:v>
                </c:pt>
                <c:pt idx="12380">
                  <c:v>13.191000000000001</c:v>
                </c:pt>
                <c:pt idx="12381">
                  <c:v>13.19</c:v>
                </c:pt>
                <c:pt idx="12382">
                  <c:v>13.195</c:v>
                </c:pt>
                <c:pt idx="12383">
                  <c:v>13.241</c:v>
                </c:pt>
                <c:pt idx="12384">
                  <c:v>13.249000000000001</c:v>
                </c:pt>
                <c:pt idx="12385">
                  <c:v>13.272</c:v>
                </c:pt>
                <c:pt idx="12386">
                  <c:v>13.321999999999999</c:v>
                </c:pt>
                <c:pt idx="12387">
                  <c:v>13.351000000000001</c:v>
                </c:pt>
                <c:pt idx="12388">
                  <c:v>13.387</c:v>
                </c:pt>
                <c:pt idx="12389">
                  <c:v>13.427</c:v>
                </c:pt>
                <c:pt idx="12390">
                  <c:v>13.513999999999999</c:v>
                </c:pt>
                <c:pt idx="12391">
                  <c:v>13.523999999999999</c:v>
                </c:pt>
                <c:pt idx="12392">
                  <c:v>13.574999999999999</c:v>
                </c:pt>
                <c:pt idx="12393">
                  <c:v>13.576000000000001</c:v>
                </c:pt>
                <c:pt idx="12394">
                  <c:v>13.590999999999999</c:v>
                </c:pt>
                <c:pt idx="12395">
                  <c:v>13.641999999999999</c:v>
                </c:pt>
                <c:pt idx="12396">
                  <c:v>13.66</c:v>
                </c:pt>
                <c:pt idx="12397">
                  <c:v>13.691000000000001</c:v>
                </c:pt>
                <c:pt idx="12398">
                  <c:v>13.688000000000001</c:v>
                </c:pt>
                <c:pt idx="12399">
                  <c:v>13.682</c:v>
                </c:pt>
                <c:pt idx="12400">
                  <c:v>13.662000000000001</c:v>
                </c:pt>
                <c:pt idx="12401">
                  <c:v>13.609</c:v>
                </c:pt>
                <c:pt idx="12402">
                  <c:v>13.6</c:v>
                </c:pt>
                <c:pt idx="12403">
                  <c:v>13.593999999999999</c:v>
                </c:pt>
                <c:pt idx="12404">
                  <c:v>13.53</c:v>
                </c:pt>
                <c:pt idx="12405">
                  <c:v>13.528</c:v>
                </c:pt>
                <c:pt idx="12406">
                  <c:v>13.461</c:v>
                </c:pt>
                <c:pt idx="12407">
                  <c:v>13.456</c:v>
                </c:pt>
                <c:pt idx="12408">
                  <c:v>13.446</c:v>
                </c:pt>
                <c:pt idx="12409">
                  <c:v>13.441000000000001</c:v>
                </c:pt>
                <c:pt idx="12410">
                  <c:v>13.378</c:v>
                </c:pt>
                <c:pt idx="12411">
                  <c:v>13.364000000000001</c:v>
                </c:pt>
                <c:pt idx="12412">
                  <c:v>13.346</c:v>
                </c:pt>
                <c:pt idx="12413">
                  <c:v>13.294</c:v>
                </c:pt>
                <c:pt idx="12414">
                  <c:v>13.31</c:v>
                </c:pt>
                <c:pt idx="12415">
                  <c:v>13.34</c:v>
                </c:pt>
                <c:pt idx="12416">
                  <c:v>13.347</c:v>
                </c:pt>
                <c:pt idx="12417">
                  <c:v>13.348000000000001</c:v>
                </c:pt>
                <c:pt idx="12418">
                  <c:v>13.348000000000001</c:v>
                </c:pt>
                <c:pt idx="12419">
                  <c:v>13.349</c:v>
                </c:pt>
                <c:pt idx="12420">
                  <c:v>13.369</c:v>
                </c:pt>
                <c:pt idx="12421">
                  <c:v>13.382</c:v>
                </c:pt>
                <c:pt idx="12422">
                  <c:v>13.401999999999999</c:v>
                </c:pt>
                <c:pt idx="12423">
                  <c:v>13.398999999999999</c:v>
                </c:pt>
                <c:pt idx="12424">
                  <c:v>13.367000000000001</c:v>
                </c:pt>
                <c:pt idx="12425">
                  <c:v>13.363</c:v>
                </c:pt>
                <c:pt idx="12426">
                  <c:v>13.318</c:v>
                </c:pt>
                <c:pt idx="12427">
                  <c:v>13.313000000000001</c:v>
                </c:pt>
                <c:pt idx="12428">
                  <c:v>13.317</c:v>
                </c:pt>
                <c:pt idx="12429">
                  <c:v>13.388</c:v>
                </c:pt>
                <c:pt idx="12430">
                  <c:v>13.39</c:v>
                </c:pt>
                <c:pt idx="12431">
                  <c:v>13.385999999999999</c:v>
                </c:pt>
                <c:pt idx="12432">
                  <c:v>13.369</c:v>
                </c:pt>
                <c:pt idx="12433">
                  <c:v>13.324999999999999</c:v>
                </c:pt>
                <c:pt idx="12434">
                  <c:v>13.311</c:v>
                </c:pt>
                <c:pt idx="12435">
                  <c:v>13.169</c:v>
                </c:pt>
                <c:pt idx="12436">
                  <c:v>13.141999999999999</c:v>
                </c:pt>
                <c:pt idx="12437">
                  <c:v>13.118</c:v>
                </c:pt>
                <c:pt idx="12438">
                  <c:v>13.05</c:v>
                </c:pt>
                <c:pt idx="12439">
                  <c:v>13.019</c:v>
                </c:pt>
                <c:pt idx="12440">
                  <c:v>13.034000000000001</c:v>
                </c:pt>
                <c:pt idx="12441">
                  <c:v>13.055999999999999</c:v>
                </c:pt>
                <c:pt idx="12442">
                  <c:v>13.071999999999999</c:v>
                </c:pt>
                <c:pt idx="12443">
                  <c:v>13.098000000000001</c:v>
                </c:pt>
                <c:pt idx="12444">
                  <c:v>13.106</c:v>
                </c:pt>
                <c:pt idx="12445">
                  <c:v>13.132999999999999</c:v>
                </c:pt>
                <c:pt idx="12446">
                  <c:v>13.169</c:v>
                </c:pt>
                <c:pt idx="12447">
                  <c:v>13.177</c:v>
                </c:pt>
                <c:pt idx="12448">
                  <c:v>13.214</c:v>
                </c:pt>
                <c:pt idx="12449">
                  <c:v>13.243</c:v>
                </c:pt>
                <c:pt idx="12450">
                  <c:v>13.288</c:v>
                </c:pt>
                <c:pt idx="12451">
                  <c:v>13.28</c:v>
                </c:pt>
                <c:pt idx="12452">
                  <c:v>13.314</c:v>
                </c:pt>
                <c:pt idx="12453">
                  <c:v>13.356</c:v>
                </c:pt>
                <c:pt idx="12454">
                  <c:v>13.452999999999999</c:v>
                </c:pt>
                <c:pt idx="12455">
                  <c:v>13.475</c:v>
                </c:pt>
                <c:pt idx="12456">
                  <c:v>13.471</c:v>
                </c:pt>
                <c:pt idx="12457">
                  <c:v>13.475</c:v>
                </c:pt>
                <c:pt idx="12458">
                  <c:v>13.475</c:v>
                </c:pt>
                <c:pt idx="12459">
                  <c:v>13.5</c:v>
                </c:pt>
                <c:pt idx="12460">
                  <c:v>13.502000000000001</c:v>
                </c:pt>
                <c:pt idx="12461">
                  <c:v>13.484999999999999</c:v>
                </c:pt>
                <c:pt idx="12462">
                  <c:v>13.417999999999999</c:v>
                </c:pt>
                <c:pt idx="12463">
                  <c:v>13.398999999999999</c:v>
                </c:pt>
                <c:pt idx="12464">
                  <c:v>13.372999999999999</c:v>
                </c:pt>
                <c:pt idx="12465">
                  <c:v>13.36</c:v>
                </c:pt>
                <c:pt idx="12466">
                  <c:v>13.33</c:v>
                </c:pt>
                <c:pt idx="12467">
                  <c:v>13.316000000000001</c:v>
                </c:pt>
                <c:pt idx="12468">
                  <c:v>13.327</c:v>
                </c:pt>
                <c:pt idx="12469">
                  <c:v>13.327</c:v>
                </c:pt>
                <c:pt idx="12470">
                  <c:v>13.340999999999999</c:v>
                </c:pt>
                <c:pt idx="12471">
                  <c:v>13.351000000000001</c:v>
                </c:pt>
                <c:pt idx="12472">
                  <c:v>13.353</c:v>
                </c:pt>
                <c:pt idx="12473">
                  <c:v>13.358000000000001</c:v>
                </c:pt>
                <c:pt idx="12474">
                  <c:v>13.337</c:v>
                </c:pt>
                <c:pt idx="12475">
                  <c:v>13.318</c:v>
                </c:pt>
                <c:pt idx="12476">
                  <c:v>13.294</c:v>
                </c:pt>
                <c:pt idx="12477">
                  <c:v>13.294</c:v>
                </c:pt>
                <c:pt idx="12478">
                  <c:v>13.273999999999999</c:v>
                </c:pt>
                <c:pt idx="12479">
                  <c:v>13.271000000000001</c:v>
                </c:pt>
                <c:pt idx="12480">
                  <c:v>13.27</c:v>
                </c:pt>
                <c:pt idx="12481">
                  <c:v>13.317</c:v>
                </c:pt>
                <c:pt idx="12482">
                  <c:v>13.318</c:v>
                </c:pt>
                <c:pt idx="12483">
                  <c:v>13.303000000000001</c:v>
                </c:pt>
                <c:pt idx="12484">
                  <c:v>13.135999999999999</c:v>
                </c:pt>
                <c:pt idx="12485">
                  <c:v>13.13</c:v>
                </c:pt>
                <c:pt idx="12486">
                  <c:v>13.132</c:v>
                </c:pt>
                <c:pt idx="12487">
                  <c:v>13.183</c:v>
                </c:pt>
                <c:pt idx="12488">
                  <c:v>13.269</c:v>
                </c:pt>
                <c:pt idx="12489">
                  <c:v>13.273999999999999</c:v>
                </c:pt>
                <c:pt idx="12490">
                  <c:v>13.256</c:v>
                </c:pt>
                <c:pt idx="12491">
                  <c:v>13.08</c:v>
                </c:pt>
                <c:pt idx="12492">
                  <c:v>13.041</c:v>
                </c:pt>
                <c:pt idx="12493">
                  <c:v>13.041</c:v>
                </c:pt>
                <c:pt idx="12494">
                  <c:v>13.037000000000001</c:v>
                </c:pt>
                <c:pt idx="12495">
                  <c:v>13.090999999999999</c:v>
                </c:pt>
                <c:pt idx="12496">
                  <c:v>13.143000000000001</c:v>
                </c:pt>
                <c:pt idx="12497">
                  <c:v>13.202</c:v>
                </c:pt>
                <c:pt idx="12498">
                  <c:v>13.196</c:v>
                </c:pt>
                <c:pt idx="12499">
                  <c:v>13.186</c:v>
                </c:pt>
                <c:pt idx="12500">
                  <c:v>13.178000000000001</c:v>
                </c:pt>
                <c:pt idx="12501">
                  <c:v>13.173</c:v>
                </c:pt>
                <c:pt idx="12502">
                  <c:v>13.166</c:v>
                </c:pt>
                <c:pt idx="12503">
                  <c:v>13.169</c:v>
                </c:pt>
                <c:pt idx="12504">
                  <c:v>13.195</c:v>
                </c:pt>
                <c:pt idx="12505">
                  <c:v>13.199</c:v>
                </c:pt>
                <c:pt idx="12506">
                  <c:v>13.239000000000001</c:v>
                </c:pt>
                <c:pt idx="12507">
                  <c:v>13.241</c:v>
                </c:pt>
                <c:pt idx="12508">
                  <c:v>13.244999999999999</c:v>
                </c:pt>
                <c:pt idx="12509">
                  <c:v>13.273</c:v>
                </c:pt>
                <c:pt idx="12510">
                  <c:v>13.294</c:v>
                </c:pt>
                <c:pt idx="12511">
                  <c:v>13.29</c:v>
                </c:pt>
                <c:pt idx="12512">
                  <c:v>13.254</c:v>
                </c:pt>
                <c:pt idx="12513">
                  <c:v>13.246</c:v>
                </c:pt>
                <c:pt idx="12514">
                  <c:v>13.242000000000001</c:v>
                </c:pt>
                <c:pt idx="12515">
                  <c:v>13.247999999999999</c:v>
                </c:pt>
                <c:pt idx="12516">
                  <c:v>13.241</c:v>
                </c:pt>
                <c:pt idx="12517">
                  <c:v>13.266</c:v>
                </c:pt>
                <c:pt idx="12518">
                  <c:v>13.26</c:v>
                </c:pt>
                <c:pt idx="12519">
                  <c:v>13.249000000000001</c:v>
                </c:pt>
                <c:pt idx="12520">
                  <c:v>13.292</c:v>
                </c:pt>
                <c:pt idx="12521">
                  <c:v>13.268000000000001</c:v>
                </c:pt>
                <c:pt idx="12522">
                  <c:v>13.268000000000001</c:v>
                </c:pt>
                <c:pt idx="12523">
                  <c:v>13.247999999999999</c:v>
                </c:pt>
                <c:pt idx="12524">
                  <c:v>13.215</c:v>
                </c:pt>
                <c:pt idx="12525">
                  <c:v>13.206</c:v>
                </c:pt>
                <c:pt idx="12526">
                  <c:v>13.18</c:v>
                </c:pt>
                <c:pt idx="12527">
                  <c:v>13.282</c:v>
                </c:pt>
                <c:pt idx="12528">
                  <c:v>13.308</c:v>
                </c:pt>
                <c:pt idx="12529">
                  <c:v>13.494</c:v>
                </c:pt>
                <c:pt idx="12530">
                  <c:v>13.509</c:v>
                </c:pt>
                <c:pt idx="12531">
                  <c:v>13.505000000000001</c:v>
                </c:pt>
                <c:pt idx="12532">
                  <c:v>13.477</c:v>
                </c:pt>
                <c:pt idx="12533">
                  <c:v>13.414999999999999</c:v>
                </c:pt>
                <c:pt idx="12534">
                  <c:v>13.414999999999999</c:v>
                </c:pt>
                <c:pt idx="12535">
                  <c:v>13.412000000000001</c:v>
                </c:pt>
                <c:pt idx="12536">
                  <c:v>13.346</c:v>
                </c:pt>
                <c:pt idx="12537">
                  <c:v>13.342000000000001</c:v>
                </c:pt>
                <c:pt idx="12538">
                  <c:v>13.343999999999999</c:v>
                </c:pt>
                <c:pt idx="12539">
                  <c:v>13.362</c:v>
                </c:pt>
                <c:pt idx="12540">
                  <c:v>13.363</c:v>
                </c:pt>
                <c:pt idx="12541">
                  <c:v>13.346</c:v>
                </c:pt>
                <c:pt idx="12542">
                  <c:v>13.256</c:v>
                </c:pt>
                <c:pt idx="12543">
                  <c:v>13.25</c:v>
                </c:pt>
                <c:pt idx="12544">
                  <c:v>13.193</c:v>
                </c:pt>
                <c:pt idx="12545">
                  <c:v>13.201000000000001</c:v>
                </c:pt>
                <c:pt idx="12546">
                  <c:v>13.202999999999999</c:v>
                </c:pt>
                <c:pt idx="12547">
                  <c:v>13.157999999999999</c:v>
                </c:pt>
                <c:pt idx="12548">
                  <c:v>13.085000000000001</c:v>
                </c:pt>
                <c:pt idx="12549">
                  <c:v>13.055999999999999</c:v>
                </c:pt>
                <c:pt idx="12550">
                  <c:v>13.08</c:v>
                </c:pt>
                <c:pt idx="12551">
                  <c:v>13.211</c:v>
                </c:pt>
                <c:pt idx="12552">
                  <c:v>13.217000000000001</c:v>
                </c:pt>
                <c:pt idx="12553">
                  <c:v>13.218</c:v>
                </c:pt>
                <c:pt idx="12554">
                  <c:v>13.234999999999999</c:v>
                </c:pt>
                <c:pt idx="12555">
                  <c:v>13.234999999999999</c:v>
                </c:pt>
                <c:pt idx="12556">
                  <c:v>13.233000000000001</c:v>
                </c:pt>
                <c:pt idx="12557">
                  <c:v>13.223000000000001</c:v>
                </c:pt>
                <c:pt idx="12558">
                  <c:v>13.218999999999999</c:v>
                </c:pt>
                <c:pt idx="12559">
                  <c:v>13.244</c:v>
                </c:pt>
                <c:pt idx="12560">
                  <c:v>13.289</c:v>
                </c:pt>
                <c:pt idx="12561">
                  <c:v>13.317</c:v>
                </c:pt>
                <c:pt idx="12562">
                  <c:v>13.321999999999999</c:v>
                </c:pt>
                <c:pt idx="12563">
                  <c:v>13.324</c:v>
                </c:pt>
                <c:pt idx="12564">
                  <c:v>13.329000000000001</c:v>
                </c:pt>
                <c:pt idx="12565">
                  <c:v>13.377000000000001</c:v>
                </c:pt>
                <c:pt idx="12566">
                  <c:v>13.433999999999999</c:v>
                </c:pt>
                <c:pt idx="12567">
                  <c:v>13.454000000000001</c:v>
                </c:pt>
                <c:pt idx="12568">
                  <c:v>13.468999999999999</c:v>
                </c:pt>
                <c:pt idx="12569">
                  <c:v>13.474</c:v>
                </c:pt>
                <c:pt idx="12570">
                  <c:v>13.484999999999999</c:v>
                </c:pt>
                <c:pt idx="12571">
                  <c:v>13.505000000000001</c:v>
                </c:pt>
                <c:pt idx="12572">
                  <c:v>13.545999999999999</c:v>
                </c:pt>
                <c:pt idx="12573">
                  <c:v>13.558999999999999</c:v>
                </c:pt>
                <c:pt idx="12574">
                  <c:v>13.55</c:v>
                </c:pt>
                <c:pt idx="12575">
                  <c:v>13.561</c:v>
                </c:pt>
                <c:pt idx="12576">
                  <c:v>13.56</c:v>
                </c:pt>
                <c:pt idx="12577">
                  <c:v>13.519</c:v>
                </c:pt>
                <c:pt idx="12578">
                  <c:v>13.518000000000001</c:v>
                </c:pt>
                <c:pt idx="12579">
                  <c:v>13.512</c:v>
                </c:pt>
                <c:pt idx="12580">
                  <c:v>13.467000000000001</c:v>
                </c:pt>
                <c:pt idx="12581">
                  <c:v>13.459</c:v>
                </c:pt>
                <c:pt idx="12582">
                  <c:v>13.426</c:v>
                </c:pt>
                <c:pt idx="12583">
                  <c:v>13.378</c:v>
                </c:pt>
                <c:pt idx="12584">
                  <c:v>13.340999999999999</c:v>
                </c:pt>
                <c:pt idx="12585">
                  <c:v>13.335000000000001</c:v>
                </c:pt>
                <c:pt idx="12586">
                  <c:v>13.340999999999999</c:v>
                </c:pt>
                <c:pt idx="12587">
                  <c:v>13.324999999999999</c:v>
                </c:pt>
                <c:pt idx="12588">
                  <c:v>13.412000000000001</c:v>
                </c:pt>
                <c:pt idx="12589">
                  <c:v>13.445</c:v>
                </c:pt>
                <c:pt idx="12590">
                  <c:v>13.532</c:v>
                </c:pt>
                <c:pt idx="12591">
                  <c:v>13.558</c:v>
                </c:pt>
                <c:pt idx="12592">
                  <c:v>13.577</c:v>
                </c:pt>
                <c:pt idx="12593">
                  <c:v>13.597</c:v>
                </c:pt>
                <c:pt idx="12594">
                  <c:v>13.59</c:v>
                </c:pt>
                <c:pt idx="12595">
                  <c:v>13.531000000000001</c:v>
                </c:pt>
                <c:pt idx="12596">
                  <c:v>13.525</c:v>
                </c:pt>
                <c:pt idx="12597">
                  <c:v>13.516</c:v>
                </c:pt>
                <c:pt idx="12598">
                  <c:v>13.416</c:v>
                </c:pt>
                <c:pt idx="12599">
                  <c:v>13.401</c:v>
                </c:pt>
                <c:pt idx="12600">
                  <c:v>13.4</c:v>
                </c:pt>
                <c:pt idx="12601">
                  <c:v>13.4</c:v>
                </c:pt>
                <c:pt idx="12602">
                  <c:v>13.404999999999999</c:v>
                </c:pt>
                <c:pt idx="12603">
                  <c:v>13.407999999999999</c:v>
                </c:pt>
                <c:pt idx="12604">
                  <c:v>13.516</c:v>
                </c:pt>
                <c:pt idx="12605">
                  <c:v>13.537000000000001</c:v>
                </c:pt>
                <c:pt idx="12606">
                  <c:v>13.539</c:v>
                </c:pt>
                <c:pt idx="12607">
                  <c:v>13.537000000000001</c:v>
                </c:pt>
                <c:pt idx="12608">
                  <c:v>13.541</c:v>
                </c:pt>
                <c:pt idx="12609">
                  <c:v>13.523999999999999</c:v>
                </c:pt>
                <c:pt idx="12610">
                  <c:v>13.503</c:v>
                </c:pt>
                <c:pt idx="12611">
                  <c:v>13.531000000000001</c:v>
                </c:pt>
                <c:pt idx="12612">
                  <c:v>13.532999999999999</c:v>
                </c:pt>
                <c:pt idx="12613">
                  <c:v>13.554</c:v>
                </c:pt>
                <c:pt idx="12614">
                  <c:v>13.555999999999999</c:v>
                </c:pt>
                <c:pt idx="12615">
                  <c:v>13.544</c:v>
                </c:pt>
                <c:pt idx="12616">
                  <c:v>13.542999999999999</c:v>
                </c:pt>
                <c:pt idx="12617">
                  <c:v>13.531000000000001</c:v>
                </c:pt>
                <c:pt idx="12618">
                  <c:v>13.536</c:v>
                </c:pt>
                <c:pt idx="12619">
                  <c:v>13.53</c:v>
                </c:pt>
                <c:pt idx="12620">
                  <c:v>13.585000000000001</c:v>
                </c:pt>
                <c:pt idx="12621">
                  <c:v>13.605</c:v>
                </c:pt>
                <c:pt idx="12622">
                  <c:v>13.606999999999999</c:v>
                </c:pt>
                <c:pt idx="12623">
                  <c:v>13.609</c:v>
                </c:pt>
                <c:pt idx="12624">
                  <c:v>13.63</c:v>
                </c:pt>
                <c:pt idx="12625">
                  <c:v>13.645</c:v>
                </c:pt>
                <c:pt idx="12626">
                  <c:v>13.654</c:v>
                </c:pt>
                <c:pt idx="12627">
                  <c:v>13.63</c:v>
                </c:pt>
                <c:pt idx="12628">
                  <c:v>13.494</c:v>
                </c:pt>
                <c:pt idx="12629">
                  <c:v>13.47</c:v>
                </c:pt>
                <c:pt idx="12630">
                  <c:v>13.398</c:v>
                </c:pt>
                <c:pt idx="12631">
                  <c:v>13.276</c:v>
                </c:pt>
                <c:pt idx="12632">
                  <c:v>13.218</c:v>
                </c:pt>
                <c:pt idx="12633">
                  <c:v>13.241</c:v>
                </c:pt>
                <c:pt idx="12634">
                  <c:v>13.234</c:v>
                </c:pt>
                <c:pt idx="12635">
                  <c:v>13.227</c:v>
                </c:pt>
                <c:pt idx="12636">
                  <c:v>13.305999999999999</c:v>
                </c:pt>
                <c:pt idx="12637">
                  <c:v>13.323</c:v>
                </c:pt>
                <c:pt idx="12638">
                  <c:v>13.355</c:v>
                </c:pt>
                <c:pt idx="12639">
                  <c:v>13.427</c:v>
                </c:pt>
                <c:pt idx="12640">
                  <c:v>13.44</c:v>
                </c:pt>
                <c:pt idx="12641">
                  <c:v>13.409000000000001</c:v>
                </c:pt>
                <c:pt idx="12642">
                  <c:v>13.105</c:v>
                </c:pt>
                <c:pt idx="12643">
                  <c:v>12.829000000000001</c:v>
                </c:pt>
                <c:pt idx="12644">
                  <c:v>12.792</c:v>
                </c:pt>
                <c:pt idx="12645">
                  <c:v>12.743</c:v>
                </c:pt>
                <c:pt idx="12646">
                  <c:v>12.063000000000001</c:v>
                </c:pt>
                <c:pt idx="12647">
                  <c:v>11.952999999999999</c:v>
                </c:pt>
                <c:pt idx="12648">
                  <c:v>11.952</c:v>
                </c:pt>
                <c:pt idx="12649">
                  <c:v>11.903</c:v>
                </c:pt>
                <c:pt idx="12650">
                  <c:v>11.904</c:v>
                </c:pt>
                <c:pt idx="12651">
                  <c:v>11.939</c:v>
                </c:pt>
                <c:pt idx="12652">
                  <c:v>12.323</c:v>
                </c:pt>
                <c:pt idx="12653">
                  <c:v>12.384</c:v>
                </c:pt>
                <c:pt idx="12654">
                  <c:v>12.824</c:v>
                </c:pt>
                <c:pt idx="12655">
                  <c:v>13.327999999999999</c:v>
                </c:pt>
                <c:pt idx="12656">
                  <c:v>13.497999999999999</c:v>
                </c:pt>
                <c:pt idx="12657">
                  <c:v>13.548999999999999</c:v>
                </c:pt>
                <c:pt idx="12658">
                  <c:v>13.566000000000001</c:v>
                </c:pt>
                <c:pt idx="12659">
                  <c:v>13.637</c:v>
                </c:pt>
                <c:pt idx="12660">
                  <c:v>13.667999999999999</c:v>
                </c:pt>
                <c:pt idx="12661">
                  <c:v>13.596</c:v>
                </c:pt>
                <c:pt idx="12662">
                  <c:v>13.57</c:v>
                </c:pt>
                <c:pt idx="12663">
                  <c:v>13.561999999999999</c:v>
                </c:pt>
                <c:pt idx="12664">
                  <c:v>13.621</c:v>
                </c:pt>
                <c:pt idx="12665">
                  <c:v>13.632</c:v>
                </c:pt>
                <c:pt idx="12666">
                  <c:v>13.641</c:v>
                </c:pt>
                <c:pt idx="12667">
                  <c:v>13.67</c:v>
                </c:pt>
                <c:pt idx="12668">
                  <c:v>13.698</c:v>
                </c:pt>
                <c:pt idx="12669">
                  <c:v>13.747999999999999</c:v>
                </c:pt>
                <c:pt idx="12670">
                  <c:v>13.733000000000001</c:v>
                </c:pt>
                <c:pt idx="12671">
                  <c:v>13.7</c:v>
                </c:pt>
                <c:pt idx="12672">
                  <c:v>13.692</c:v>
                </c:pt>
                <c:pt idx="12673">
                  <c:v>13.689</c:v>
                </c:pt>
                <c:pt idx="12674">
                  <c:v>13.675000000000001</c:v>
                </c:pt>
                <c:pt idx="12675">
                  <c:v>13.667</c:v>
                </c:pt>
                <c:pt idx="12676">
                  <c:v>13.664999999999999</c:v>
                </c:pt>
                <c:pt idx="12677">
                  <c:v>13.66</c:v>
                </c:pt>
                <c:pt idx="12678">
                  <c:v>13.66</c:v>
                </c:pt>
                <c:pt idx="12679">
                  <c:v>13.664999999999999</c:v>
                </c:pt>
                <c:pt idx="12680">
                  <c:v>13.662000000000001</c:v>
                </c:pt>
                <c:pt idx="12681">
                  <c:v>13.662000000000001</c:v>
                </c:pt>
                <c:pt idx="12682">
                  <c:v>13.661</c:v>
                </c:pt>
                <c:pt idx="12683">
                  <c:v>13.659000000000001</c:v>
                </c:pt>
                <c:pt idx="12684">
                  <c:v>13.545999999999999</c:v>
                </c:pt>
                <c:pt idx="12685">
                  <c:v>13.548999999999999</c:v>
                </c:pt>
                <c:pt idx="12686">
                  <c:v>13.553000000000001</c:v>
                </c:pt>
                <c:pt idx="12687">
                  <c:v>13.558</c:v>
                </c:pt>
                <c:pt idx="12688">
                  <c:v>13.584</c:v>
                </c:pt>
                <c:pt idx="12689">
                  <c:v>13.590999999999999</c:v>
                </c:pt>
                <c:pt idx="12690">
                  <c:v>13.593999999999999</c:v>
                </c:pt>
                <c:pt idx="12691">
                  <c:v>13.597</c:v>
                </c:pt>
                <c:pt idx="12692">
                  <c:v>13.622999999999999</c:v>
                </c:pt>
                <c:pt idx="12693">
                  <c:v>13.63</c:v>
                </c:pt>
                <c:pt idx="12694">
                  <c:v>13.632999999999999</c:v>
                </c:pt>
                <c:pt idx="12695">
                  <c:v>13.646000000000001</c:v>
                </c:pt>
                <c:pt idx="12696">
                  <c:v>13.656000000000001</c:v>
                </c:pt>
                <c:pt idx="12697">
                  <c:v>13.651</c:v>
                </c:pt>
                <c:pt idx="12698">
                  <c:v>13.654999999999999</c:v>
                </c:pt>
                <c:pt idx="12699">
                  <c:v>13.653</c:v>
                </c:pt>
                <c:pt idx="12700">
                  <c:v>13.654</c:v>
                </c:pt>
                <c:pt idx="12701">
                  <c:v>13.635</c:v>
                </c:pt>
                <c:pt idx="12702">
                  <c:v>13.593999999999999</c:v>
                </c:pt>
                <c:pt idx="12703">
                  <c:v>13.576000000000001</c:v>
                </c:pt>
                <c:pt idx="12704">
                  <c:v>13.632999999999999</c:v>
                </c:pt>
                <c:pt idx="12705">
                  <c:v>13.685</c:v>
                </c:pt>
                <c:pt idx="12706">
                  <c:v>13.715999999999999</c:v>
                </c:pt>
                <c:pt idx="12707">
                  <c:v>13.704000000000001</c:v>
                </c:pt>
                <c:pt idx="12708">
                  <c:v>13.683</c:v>
                </c:pt>
                <c:pt idx="12709">
                  <c:v>13.682</c:v>
                </c:pt>
                <c:pt idx="12710">
                  <c:v>13.717000000000001</c:v>
                </c:pt>
                <c:pt idx="12711">
                  <c:v>13.775</c:v>
                </c:pt>
                <c:pt idx="12712">
                  <c:v>13.789</c:v>
                </c:pt>
                <c:pt idx="12713">
                  <c:v>13.776999999999999</c:v>
                </c:pt>
                <c:pt idx="12714">
                  <c:v>13.773999999999999</c:v>
                </c:pt>
                <c:pt idx="12715">
                  <c:v>13.747999999999999</c:v>
                </c:pt>
                <c:pt idx="12716">
                  <c:v>13.726000000000001</c:v>
                </c:pt>
                <c:pt idx="12717">
                  <c:v>13.718999999999999</c:v>
                </c:pt>
                <c:pt idx="12718">
                  <c:v>13.705</c:v>
                </c:pt>
                <c:pt idx="12719">
                  <c:v>13.679</c:v>
                </c:pt>
                <c:pt idx="12720">
                  <c:v>13.678000000000001</c:v>
                </c:pt>
                <c:pt idx="12721">
                  <c:v>13.68</c:v>
                </c:pt>
                <c:pt idx="12722">
                  <c:v>13.708</c:v>
                </c:pt>
                <c:pt idx="12723">
                  <c:v>13.715</c:v>
                </c:pt>
                <c:pt idx="12724">
                  <c:v>13.739000000000001</c:v>
                </c:pt>
                <c:pt idx="12725">
                  <c:v>13.755000000000001</c:v>
                </c:pt>
                <c:pt idx="12726">
                  <c:v>13.779</c:v>
                </c:pt>
                <c:pt idx="12727">
                  <c:v>13.785</c:v>
                </c:pt>
                <c:pt idx="12728">
                  <c:v>13.785</c:v>
                </c:pt>
                <c:pt idx="12729">
                  <c:v>13.811</c:v>
                </c:pt>
                <c:pt idx="12730">
                  <c:v>13.829000000000001</c:v>
                </c:pt>
                <c:pt idx="12731">
                  <c:v>13.837</c:v>
                </c:pt>
                <c:pt idx="12732">
                  <c:v>13.84</c:v>
                </c:pt>
                <c:pt idx="12733">
                  <c:v>13.843999999999999</c:v>
                </c:pt>
                <c:pt idx="12734">
                  <c:v>13.848000000000001</c:v>
                </c:pt>
                <c:pt idx="12735">
                  <c:v>13.846</c:v>
                </c:pt>
                <c:pt idx="12736">
                  <c:v>13.818</c:v>
                </c:pt>
                <c:pt idx="12737">
                  <c:v>13.808999999999999</c:v>
                </c:pt>
                <c:pt idx="12738">
                  <c:v>13.8</c:v>
                </c:pt>
                <c:pt idx="12739">
                  <c:v>13.787000000000001</c:v>
                </c:pt>
                <c:pt idx="12740">
                  <c:v>13.701000000000001</c:v>
                </c:pt>
                <c:pt idx="12741">
                  <c:v>13.651999999999999</c:v>
                </c:pt>
                <c:pt idx="12742">
                  <c:v>13.625999999999999</c:v>
                </c:pt>
                <c:pt idx="12743">
                  <c:v>13.545999999999999</c:v>
                </c:pt>
                <c:pt idx="12744">
                  <c:v>13.481999999999999</c:v>
                </c:pt>
                <c:pt idx="12745">
                  <c:v>13.372</c:v>
                </c:pt>
                <c:pt idx="12746">
                  <c:v>13.353999999999999</c:v>
                </c:pt>
                <c:pt idx="12747">
                  <c:v>13.353</c:v>
                </c:pt>
                <c:pt idx="12748">
                  <c:v>13.36</c:v>
                </c:pt>
                <c:pt idx="12749">
                  <c:v>13.423</c:v>
                </c:pt>
                <c:pt idx="12750">
                  <c:v>13.374000000000001</c:v>
                </c:pt>
                <c:pt idx="12751">
                  <c:v>13.33</c:v>
                </c:pt>
                <c:pt idx="12752">
                  <c:v>13.311</c:v>
                </c:pt>
                <c:pt idx="12753">
                  <c:v>13.287000000000001</c:v>
                </c:pt>
                <c:pt idx="12754">
                  <c:v>13.292</c:v>
                </c:pt>
                <c:pt idx="12755">
                  <c:v>13.295</c:v>
                </c:pt>
                <c:pt idx="12756">
                  <c:v>13.363</c:v>
                </c:pt>
                <c:pt idx="12757">
                  <c:v>13.379</c:v>
                </c:pt>
                <c:pt idx="12758">
                  <c:v>13.382999999999999</c:v>
                </c:pt>
                <c:pt idx="12759">
                  <c:v>13.369</c:v>
                </c:pt>
                <c:pt idx="12760">
                  <c:v>13.35</c:v>
                </c:pt>
                <c:pt idx="12761">
                  <c:v>13.327999999999999</c:v>
                </c:pt>
                <c:pt idx="12762">
                  <c:v>13.336</c:v>
                </c:pt>
                <c:pt idx="12763">
                  <c:v>13.340999999999999</c:v>
                </c:pt>
                <c:pt idx="12764">
                  <c:v>13.339</c:v>
                </c:pt>
                <c:pt idx="12765">
                  <c:v>13.332000000000001</c:v>
                </c:pt>
                <c:pt idx="12766">
                  <c:v>13.307</c:v>
                </c:pt>
                <c:pt idx="12767">
                  <c:v>13.297000000000001</c:v>
                </c:pt>
                <c:pt idx="12768">
                  <c:v>13.254</c:v>
                </c:pt>
                <c:pt idx="12769">
                  <c:v>13.173</c:v>
                </c:pt>
                <c:pt idx="12770">
                  <c:v>13.125999999999999</c:v>
                </c:pt>
                <c:pt idx="12771">
                  <c:v>13.143000000000001</c:v>
                </c:pt>
                <c:pt idx="12772">
                  <c:v>13.234</c:v>
                </c:pt>
                <c:pt idx="12773">
                  <c:v>13.327999999999999</c:v>
                </c:pt>
                <c:pt idx="12774">
                  <c:v>13.337999999999999</c:v>
                </c:pt>
                <c:pt idx="12775">
                  <c:v>13.27</c:v>
                </c:pt>
                <c:pt idx="12776">
                  <c:v>13.208</c:v>
                </c:pt>
                <c:pt idx="12777">
                  <c:v>13.111000000000001</c:v>
                </c:pt>
                <c:pt idx="12778">
                  <c:v>13.069000000000001</c:v>
                </c:pt>
                <c:pt idx="12779">
                  <c:v>13.07</c:v>
                </c:pt>
                <c:pt idx="12780">
                  <c:v>13.061999999999999</c:v>
                </c:pt>
                <c:pt idx="12781">
                  <c:v>13.066000000000001</c:v>
                </c:pt>
                <c:pt idx="12782">
                  <c:v>13.086</c:v>
                </c:pt>
                <c:pt idx="12783">
                  <c:v>13.087</c:v>
                </c:pt>
                <c:pt idx="12784">
                  <c:v>13.077</c:v>
                </c:pt>
                <c:pt idx="12785">
                  <c:v>13.076000000000001</c:v>
                </c:pt>
                <c:pt idx="12786">
                  <c:v>13.061999999999999</c:v>
                </c:pt>
                <c:pt idx="12787">
                  <c:v>13.071</c:v>
                </c:pt>
                <c:pt idx="12788">
                  <c:v>13.092000000000001</c:v>
                </c:pt>
                <c:pt idx="12789">
                  <c:v>13.093999999999999</c:v>
                </c:pt>
                <c:pt idx="12790">
                  <c:v>13.116</c:v>
                </c:pt>
                <c:pt idx="12791">
                  <c:v>13.132</c:v>
                </c:pt>
                <c:pt idx="12792">
                  <c:v>13.151</c:v>
                </c:pt>
                <c:pt idx="12793">
                  <c:v>13.166</c:v>
                </c:pt>
                <c:pt idx="12794">
                  <c:v>13.169</c:v>
                </c:pt>
                <c:pt idx="12795">
                  <c:v>13.180999999999999</c:v>
                </c:pt>
                <c:pt idx="12796">
                  <c:v>13.195</c:v>
                </c:pt>
                <c:pt idx="12797">
                  <c:v>13.234</c:v>
                </c:pt>
                <c:pt idx="12798">
                  <c:v>13.26</c:v>
                </c:pt>
                <c:pt idx="12799">
                  <c:v>13.292</c:v>
                </c:pt>
                <c:pt idx="12800">
                  <c:v>13.321</c:v>
                </c:pt>
                <c:pt idx="12801">
                  <c:v>13.347</c:v>
                </c:pt>
                <c:pt idx="12802">
                  <c:v>13.349</c:v>
                </c:pt>
                <c:pt idx="12803">
                  <c:v>13.49</c:v>
                </c:pt>
                <c:pt idx="12804">
                  <c:v>13.493</c:v>
                </c:pt>
                <c:pt idx="12805">
                  <c:v>13.438000000000001</c:v>
                </c:pt>
                <c:pt idx="12806">
                  <c:v>13.468999999999999</c:v>
                </c:pt>
                <c:pt idx="12807">
                  <c:v>13.436999999999999</c:v>
                </c:pt>
                <c:pt idx="12808">
                  <c:v>13.526</c:v>
                </c:pt>
                <c:pt idx="12809">
                  <c:v>13.536</c:v>
                </c:pt>
                <c:pt idx="12810">
                  <c:v>13.519</c:v>
                </c:pt>
                <c:pt idx="12811">
                  <c:v>13.487</c:v>
                </c:pt>
                <c:pt idx="12812">
                  <c:v>13.52</c:v>
                </c:pt>
                <c:pt idx="12813">
                  <c:v>13.611000000000001</c:v>
                </c:pt>
                <c:pt idx="12814">
                  <c:v>13.718999999999999</c:v>
                </c:pt>
                <c:pt idx="12815">
                  <c:v>13.72</c:v>
                </c:pt>
                <c:pt idx="12816">
                  <c:v>13.644</c:v>
                </c:pt>
                <c:pt idx="12817">
                  <c:v>13.654999999999999</c:v>
                </c:pt>
                <c:pt idx="12818">
                  <c:v>13.654</c:v>
                </c:pt>
                <c:pt idx="12819">
                  <c:v>13.664</c:v>
                </c:pt>
                <c:pt idx="12820">
                  <c:v>13.688000000000001</c:v>
                </c:pt>
                <c:pt idx="12821">
                  <c:v>13.696</c:v>
                </c:pt>
                <c:pt idx="12822">
                  <c:v>13.714</c:v>
                </c:pt>
                <c:pt idx="12823">
                  <c:v>13.805</c:v>
                </c:pt>
                <c:pt idx="12824">
                  <c:v>13.831</c:v>
                </c:pt>
                <c:pt idx="12825">
                  <c:v>13.834</c:v>
                </c:pt>
                <c:pt idx="12826">
                  <c:v>13.836</c:v>
                </c:pt>
                <c:pt idx="12827">
                  <c:v>13.811999999999999</c:v>
                </c:pt>
                <c:pt idx="12828">
                  <c:v>13.779</c:v>
                </c:pt>
                <c:pt idx="12829">
                  <c:v>13.746</c:v>
                </c:pt>
                <c:pt idx="12830">
                  <c:v>13.695</c:v>
                </c:pt>
                <c:pt idx="12831">
                  <c:v>13.673999999999999</c:v>
                </c:pt>
                <c:pt idx="12832">
                  <c:v>13.673999999999999</c:v>
                </c:pt>
                <c:pt idx="12833">
                  <c:v>13.68</c:v>
                </c:pt>
                <c:pt idx="12834">
                  <c:v>13.678000000000001</c:v>
                </c:pt>
                <c:pt idx="12835">
                  <c:v>13.675000000000001</c:v>
                </c:pt>
                <c:pt idx="12836">
                  <c:v>13.646000000000001</c:v>
                </c:pt>
                <c:pt idx="12837">
                  <c:v>13.599</c:v>
                </c:pt>
                <c:pt idx="12838">
                  <c:v>13.451000000000001</c:v>
                </c:pt>
                <c:pt idx="12839">
                  <c:v>13.365</c:v>
                </c:pt>
                <c:pt idx="12840">
                  <c:v>13.339</c:v>
                </c:pt>
                <c:pt idx="12841">
                  <c:v>13.339</c:v>
                </c:pt>
                <c:pt idx="12842">
                  <c:v>13.406000000000001</c:v>
                </c:pt>
                <c:pt idx="12843">
                  <c:v>13.423</c:v>
                </c:pt>
                <c:pt idx="12844">
                  <c:v>13.582000000000001</c:v>
                </c:pt>
                <c:pt idx="12845">
                  <c:v>13.64</c:v>
                </c:pt>
                <c:pt idx="12846">
                  <c:v>13.651999999999999</c:v>
                </c:pt>
                <c:pt idx="12847">
                  <c:v>13.57</c:v>
                </c:pt>
                <c:pt idx="12848">
                  <c:v>13.188000000000001</c:v>
                </c:pt>
                <c:pt idx="12849">
                  <c:v>13.159000000000001</c:v>
                </c:pt>
                <c:pt idx="12850">
                  <c:v>13.186</c:v>
                </c:pt>
                <c:pt idx="12851">
                  <c:v>13.227</c:v>
                </c:pt>
                <c:pt idx="12852">
                  <c:v>13.353999999999999</c:v>
                </c:pt>
                <c:pt idx="12853">
                  <c:v>13.36</c:v>
                </c:pt>
                <c:pt idx="12854">
                  <c:v>13.234</c:v>
                </c:pt>
                <c:pt idx="12855">
                  <c:v>13.161</c:v>
                </c:pt>
                <c:pt idx="12856">
                  <c:v>13.209</c:v>
                </c:pt>
                <c:pt idx="12857">
                  <c:v>13.223000000000001</c:v>
                </c:pt>
                <c:pt idx="12858">
                  <c:v>12.986000000000001</c:v>
                </c:pt>
                <c:pt idx="12859">
                  <c:v>12.477</c:v>
                </c:pt>
                <c:pt idx="12860">
                  <c:v>12.467000000000001</c:v>
                </c:pt>
                <c:pt idx="12861">
                  <c:v>12.461</c:v>
                </c:pt>
                <c:pt idx="12862">
                  <c:v>12.135999999999999</c:v>
                </c:pt>
                <c:pt idx="12863">
                  <c:v>12.057</c:v>
                </c:pt>
                <c:pt idx="12864">
                  <c:v>12.143000000000001</c:v>
                </c:pt>
                <c:pt idx="12865">
                  <c:v>12.215</c:v>
                </c:pt>
                <c:pt idx="12866">
                  <c:v>12.336</c:v>
                </c:pt>
                <c:pt idx="12867">
                  <c:v>12.417999999999999</c:v>
                </c:pt>
                <c:pt idx="12868">
                  <c:v>12.654</c:v>
                </c:pt>
                <c:pt idx="12869">
                  <c:v>12.816000000000001</c:v>
                </c:pt>
                <c:pt idx="12870">
                  <c:v>12.917999999999999</c:v>
                </c:pt>
                <c:pt idx="12871">
                  <c:v>12.943</c:v>
                </c:pt>
                <c:pt idx="12872">
                  <c:v>12.968999999999999</c:v>
                </c:pt>
                <c:pt idx="12873">
                  <c:v>13.191000000000001</c:v>
                </c:pt>
                <c:pt idx="12874">
                  <c:v>13.315</c:v>
                </c:pt>
                <c:pt idx="12875">
                  <c:v>13.414999999999999</c:v>
                </c:pt>
                <c:pt idx="12876">
                  <c:v>13.538</c:v>
                </c:pt>
                <c:pt idx="12877">
                  <c:v>13.526</c:v>
                </c:pt>
                <c:pt idx="12878">
                  <c:v>13.528</c:v>
                </c:pt>
                <c:pt idx="12879">
                  <c:v>13.273999999999999</c:v>
                </c:pt>
                <c:pt idx="12880">
                  <c:v>13.055999999999999</c:v>
                </c:pt>
                <c:pt idx="12881">
                  <c:v>12.954000000000001</c:v>
                </c:pt>
                <c:pt idx="12882">
                  <c:v>12.906000000000001</c:v>
                </c:pt>
                <c:pt idx="12883">
                  <c:v>12.615</c:v>
                </c:pt>
                <c:pt idx="12884">
                  <c:v>12.451000000000001</c:v>
                </c:pt>
                <c:pt idx="12885">
                  <c:v>12.202</c:v>
                </c:pt>
                <c:pt idx="12886">
                  <c:v>12.526999999999999</c:v>
                </c:pt>
                <c:pt idx="12887">
                  <c:v>12.577999999999999</c:v>
                </c:pt>
                <c:pt idx="12888">
                  <c:v>12.603</c:v>
                </c:pt>
                <c:pt idx="12889">
                  <c:v>12.26</c:v>
                </c:pt>
                <c:pt idx="12890">
                  <c:v>12.084</c:v>
                </c:pt>
                <c:pt idx="12891">
                  <c:v>12.27</c:v>
                </c:pt>
                <c:pt idx="12892">
                  <c:v>11.983000000000001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11F3-4373-8EF3-AF17E7318CB6}"/>
            </c:ext>
          </c:extLst>
        </c:ser>
        <c:ser>
          <c:idx val="7"/>
          <c:order val="7"/>
          <c:tx>
            <c:v>Average Depth for 8520 cfs</c:v>
          </c:tx>
          <c:spPr>
            <a:ln w="1905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Sheet2!$N$2:$N$3</c:f>
              <c:numCache>
                <c:formatCode>General</c:formatCode>
                <c:ptCount val="2"/>
                <c:pt idx="0">
                  <c:v>0</c:v>
                </c:pt>
                <c:pt idx="1">
                  <c:v>15354.386</c:v>
                </c:pt>
              </c:numCache>
            </c:numRef>
          </c:xVal>
          <c:yVal>
            <c:numRef>
              <c:f>Sheet2!$Q$2:$Q$3</c:f>
              <c:numCache>
                <c:formatCode>General</c:formatCode>
                <c:ptCount val="2"/>
                <c:pt idx="0">
                  <c:v>14.187319708368895</c:v>
                </c:pt>
                <c:pt idx="1">
                  <c:v>14.187319708368895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11F3-4373-8EF3-AF17E7318CB6}"/>
            </c:ext>
          </c:extLst>
        </c:ser>
        <c:ser>
          <c:idx val="4"/>
          <c:order val="8"/>
          <c:tx>
            <c:v>Depth for 1705 cfs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Sheet2!$A$2:$A$12894</c:f>
              <c:numCache>
                <c:formatCode>General</c:formatCode>
                <c:ptCount val="12893"/>
                <c:pt idx="0">
                  <c:v>0</c:v>
                </c:pt>
                <c:pt idx="1">
                  <c:v>1.863</c:v>
                </c:pt>
                <c:pt idx="2">
                  <c:v>2.367</c:v>
                </c:pt>
                <c:pt idx="3">
                  <c:v>5.4109999999999996</c:v>
                </c:pt>
                <c:pt idx="4">
                  <c:v>5.5</c:v>
                </c:pt>
                <c:pt idx="5">
                  <c:v>8.6950000000000003</c:v>
                </c:pt>
                <c:pt idx="6">
                  <c:v>11.978999999999999</c:v>
                </c:pt>
                <c:pt idx="7">
                  <c:v>12.214</c:v>
                </c:pt>
                <c:pt idx="8">
                  <c:v>14.898999999999999</c:v>
                </c:pt>
                <c:pt idx="9">
                  <c:v>15.263</c:v>
                </c:pt>
                <c:pt idx="10">
                  <c:v>15.664</c:v>
                </c:pt>
                <c:pt idx="11">
                  <c:v>18.032</c:v>
                </c:pt>
                <c:pt idx="12">
                  <c:v>21.831</c:v>
                </c:pt>
                <c:pt idx="13">
                  <c:v>25.114999999999998</c:v>
                </c:pt>
                <c:pt idx="14">
                  <c:v>26.026</c:v>
                </c:pt>
                <c:pt idx="15">
                  <c:v>28.399000000000001</c:v>
                </c:pt>
                <c:pt idx="16">
                  <c:v>31.683</c:v>
                </c:pt>
                <c:pt idx="17">
                  <c:v>32.915999999999997</c:v>
                </c:pt>
                <c:pt idx="18">
                  <c:v>33.697000000000003</c:v>
                </c:pt>
                <c:pt idx="19">
                  <c:v>36.366</c:v>
                </c:pt>
                <c:pt idx="20">
                  <c:v>36.83</c:v>
                </c:pt>
                <c:pt idx="21">
                  <c:v>41.534999999999997</c:v>
                </c:pt>
                <c:pt idx="22">
                  <c:v>43.095999999999997</c:v>
                </c:pt>
                <c:pt idx="23">
                  <c:v>43.267000000000003</c:v>
                </c:pt>
                <c:pt idx="24">
                  <c:v>44.819000000000003</c:v>
                </c:pt>
                <c:pt idx="25">
                  <c:v>46.228999999999999</c:v>
                </c:pt>
                <c:pt idx="26">
                  <c:v>46.716999999999999</c:v>
                </c:pt>
                <c:pt idx="27">
                  <c:v>49.362000000000002</c:v>
                </c:pt>
                <c:pt idx="28">
                  <c:v>50.167000000000002</c:v>
                </c:pt>
                <c:pt idx="29">
                  <c:v>52.494</c:v>
                </c:pt>
                <c:pt idx="30">
                  <c:v>53.618000000000002</c:v>
                </c:pt>
                <c:pt idx="31">
                  <c:v>54.670999999999999</c:v>
                </c:pt>
                <c:pt idx="32">
                  <c:v>55.627000000000002</c:v>
                </c:pt>
                <c:pt idx="33">
                  <c:v>57.067999999999998</c:v>
                </c:pt>
                <c:pt idx="34">
                  <c:v>57.954999999999998</c:v>
                </c:pt>
                <c:pt idx="35">
                  <c:v>64.522999999999996</c:v>
                </c:pt>
                <c:pt idx="36">
                  <c:v>65.025999999999996</c:v>
                </c:pt>
                <c:pt idx="37">
                  <c:v>67.418999999999997</c:v>
                </c:pt>
                <c:pt idx="38">
                  <c:v>67.807000000000002</c:v>
                </c:pt>
                <c:pt idx="39">
                  <c:v>71.090999999999994</c:v>
                </c:pt>
                <c:pt idx="40">
                  <c:v>71.292000000000002</c:v>
                </c:pt>
                <c:pt idx="41">
                  <c:v>74.375</c:v>
                </c:pt>
                <c:pt idx="42">
                  <c:v>74.424999999999997</c:v>
                </c:pt>
                <c:pt idx="43">
                  <c:v>75.47</c:v>
                </c:pt>
                <c:pt idx="44">
                  <c:v>77.558000000000007</c:v>
                </c:pt>
                <c:pt idx="45">
                  <c:v>77.659000000000006</c:v>
                </c:pt>
                <c:pt idx="46">
                  <c:v>80.691000000000003</c:v>
                </c:pt>
                <c:pt idx="47">
                  <c:v>81.22</c:v>
                </c:pt>
                <c:pt idx="48">
                  <c:v>83.823999999999998</c:v>
                </c:pt>
                <c:pt idx="49">
                  <c:v>84.227000000000004</c:v>
                </c:pt>
                <c:pt idx="50">
                  <c:v>84.67</c:v>
                </c:pt>
                <c:pt idx="51">
                  <c:v>86.192999999999998</c:v>
                </c:pt>
                <c:pt idx="52">
                  <c:v>86.956999999999994</c:v>
                </c:pt>
                <c:pt idx="53">
                  <c:v>87.510999999999996</c:v>
                </c:pt>
                <c:pt idx="54">
                  <c:v>88.12</c:v>
                </c:pt>
                <c:pt idx="55">
                  <c:v>90.09</c:v>
                </c:pt>
                <c:pt idx="56">
                  <c:v>90.795000000000002</c:v>
                </c:pt>
                <c:pt idx="57">
                  <c:v>91.570999999999998</c:v>
                </c:pt>
                <c:pt idx="58">
                  <c:v>93.222999999999999</c:v>
                </c:pt>
                <c:pt idx="59">
                  <c:v>94.078999999999994</c:v>
                </c:pt>
                <c:pt idx="60">
                  <c:v>97.363</c:v>
                </c:pt>
                <c:pt idx="61">
                  <c:v>99.489000000000004</c:v>
                </c:pt>
                <c:pt idx="62">
                  <c:v>101.922</c:v>
                </c:pt>
                <c:pt idx="63">
                  <c:v>102.622</c:v>
                </c:pt>
                <c:pt idx="64">
                  <c:v>103.931</c:v>
                </c:pt>
                <c:pt idx="65">
                  <c:v>105.372</c:v>
                </c:pt>
                <c:pt idx="66">
                  <c:v>105.755</c:v>
                </c:pt>
                <c:pt idx="67">
                  <c:v>107.214</c:v>
                </c:pt>
                <c:pt idx="68">
                  <c:v>108.822</c:v>
                </c:pt>
                <c:pt idx="69">
                  <c:v>108.88800000000001</c:v>
                </c:pt>
                <c:pt idx="70">
                  <c:v>110.498</c:v>
                </c:pt>
                <c:pt idx="71">
                  <c:v>112.02</c:v>
                </c:pt>
                <c:pt idx="72">
                  <c:v>112.273</c:v>
                </c:pt>
                <c:pt idx="73">
                  <c:v>113.782</c:v>
                </c:pt>
                <c:pt idx="74">
                  <c:v>115.15300000000001</c:v>
                </c:pt>
                <c:pt idx="75">
                  <c:v>115.723</c:v>
                </c:pt>
                <c:pt idx="76">
                  <c:v>117.066</c:v>
                </c:pt>
                <c:pt idx="77">
                  <c:v>117.83199999999999</c:v>
                </c:pt>
                <c:pt idx="78">
                  <c:v>118.286</c:v>
                </c:pt>
                <c:pt idx="79">
                  <c:v>119.173</c:v>
                </c:pt>
                <c:pt idx="80">
                  <c:v>120.35</c:v>
                </c:pt>
                <c:pt idx="81">
                  <c:v>121.419</c:v>
                </c:pt>
                <c:pt idx="82">
                  <c:v>121.539</c:v>
                </c:pt>
                <c:pt idx="83">
                  <c:v>122.279</c:v>
                </c:pt>
                <c:pt idx="84">
                  <c:v>124.1</c:v>
                </c:pt>
                <c:pt idx="85">
                  <c:v>124.633</c:v>
                </c:pt>
                <c:pt idx="86">
                  <c:v>125.387</c:v>
                </c:pt>
                <c:pt idx="87">
                  <c:v>126.986</c:v>
                </c:pt>
                <c:pt idx="88">
                  <c:v>128.114</c:v>
                </c:pt>
                <c:pt idx="89">
                  <c:v>129.34</c:v>
                </c:pt>
                <c:pt idx="90">
                  <c:v>131.07900000000001</c:v>
                </c:pt>
                <c:pt idx="91">
                  <c:v>131.69399999999999</c:v>
                </c:pt>
                <c:pt idx="92">
                  <c:v>132.12799999999999</c:v>
                </c:pt>
                <c:pt idx="93">
                  <c:v>134.048</c:v>
                </c:pt>
                <c:pt idx="94">
                  <c:v>134.63900000000001</c:v>
                </c:pt>
                <c:pt idx="95">
                  <c:v>136.142</c:v>
                </c:pt>
                <c:pt idx="96">
                  <c:v>136.40199999999999</c:v>
                </c:pt>
                <c:pt idx="97">
                  <c:v>136.77000000000001</c:v>
                </c:pt>
                <c:pt idx="98">
                  <c:v>138.755</c:v>
                </c:pt>
                <c:pt idx="99">
                  <c:v>141.10900000000001</c:v>
                </c:pt>
                <c:pt idx="100">
                  <c:v>142.46100000000001</c:v>
                </c:pt>
                <c:pt idx="101">
                  <c:v>143.46299999999999</c:v>
                </c:pt>
                <c:pt idx="102">
                  <c:v>144.16999999999999</c:v>
                </c:pt>
                <c:pt idx="103">
                  <c:v>145.81700000000001</c:v>
                </c:pt>
                <c:pt idx="104">
                  <c:v>148.17099999999999</c:v>
                </c:pt>
                <c:pt idx="105">
                  <c:v>148.184</c:v>
                </c:pt>
                <c:pt idx="106">
                  <c:v>148.25800000000001</c:v>
                </c:pt>
                <c:pt idx="107">
                  <c:v>150.32599999999999</c:v>
                </c:pt>
                <c:pt idx="108">
                  <c:v>150.52500000000001</c:v>
                </c:pt>
                <c:pt idx="109">
                  <c:v>152.197</c:v>
                </c:pt>
                <c:pt idx="110">
                  <c:v>152.87799999999999</c:v>
                </c:pt>
                <c:pt idx="111">
                  <c:v>153.84399999999999</c:v>
                </c:pt>
                <c:pt idx="112">
                  <c:v>155.232</c:v>
                </c:pt>
                <c:pt idx="113">
                  <c:v>156.21100000000001</c:v>
                </c:pt>
                <c:pt idx="114">
                  <c:v>157.58600000000001</c:v>
                </c:pt>
                <c:pt idx="115">
                  <c:v>159.535</c:v>
                </c:pt>
                <c:pt idx="116">
                  <c:v>159.94</c:v>
                </c:pt>
                <c:pt idx="117">
                  <c:v>160.22499999999999</c:v>
                </c:pt>
                <c:pt idx="118">
                  <c:v>161.87700000000001</c:v>
                </c:pt>
                <c:pt idx="119">
                  <c:v>162.29400000000001</c:v>
                </c:pt>
                <c:pt idx="120">
                  <c:v>164.239</c:v>
                </c:pt>
                <c:pt idx="121">
                  <c:v>164.64699999999999</c:v>
                </c:pt>
                <c:pt idx="122">
                  <c:v>165.226</c:v>
                </c:pt>
                <c:pt idx="123">
                  <c:v>167.001</c:v>
                </c:pt>
                <c:pt idx="124">
                  <c:v>168.25299999999999</c:v>
                </c:pt>
                <c:pt idx="125">
                  <c:v>169.35499999999999</c:v>
                </c:pt>
                <c:pt idx="126">
                  <c:v>170.91800000000001</c:v>
                </c:pt>
                <c:pt idx="127">
                  <c:v>171.709</c:v>
                </c:pt>
                <c:pt idx="128">
                  <c:v>172.267</c:v>
                </c:pt>
                <c:pt idx="129">
                  <c:v>174.06299999999999</c:v>
                </c:pt>
                <c:pt idx="130">
                  <c:v>175.49600000000001</c:v>
                </c:pt>
                <c:pt idx="131">
                  <c:v>176.28100000000001</c:v>
                </c:pt>
                <c:pt idx="132">
                  <c:v>176.416</c:v>
                </c:pt>
                <c:pt idx="133">
                  <c:v>176.60900000000001</c:v>
                </c:pt>
                <c:pt idx="134">
                  <c:v>178.77</c:v>
                </c:pt>
                <c:pt idx="135">
                  <c:v>180.054</c:v>
                </c:pt>
                <c:pt idx="136">
                  <c:v>180.29499999999999</c:v>
                </c:pt>
                <c:pt idx="137">
                  <c:v>181.124</c:v>
                </c:pt>
                <c:pt idx="138">
                  <c:v>182.3</c:v>
                </c:pt>
                <c:pt idx="139">
                  <c:v>183.47800000000001</c:v>
                </c:pt>
                <c:pt idx="140">
                  <c:v>184.309</c:v>
                </c:pt>
                <c:pt idx="141">
                  <c:v>185.83199999999999</c:v>
                </c:pt>
                <c:pt idx="142">
                  <c:v>187.99100000000001</c:v>
                </c:pt>
                <c:pt idx="143">
                  <c:v>188.18600000000001</c:v>
                </c:pt>
                <c:pt idx="144">
                  <c:v>188.322</c:v>
                </c:pt>
                <c:pt idx="145">
                  <c:v>190.53899999999999</c:v>
                </c:pt>
                <c:pt idx="146">
                  <c:v>192.33600000000001</c:v>
                </c:pt>
                <c:pt idx="147">
                  <c:v>192.893</c:v>
                </c:pt>
                <c:pt idx="148">
                  <c:v>193.68299999999999</c:v>
                </c:pt>
                <c:pt idx="149">
                  <c:v>195.24700000000001</c:v>
                </c:pt>
                <c:pt idx="150">
                  <c:v>196.35</c:v>
                </c:pt>
                <c:pt idx="151">
                  <c:v>197.601</c:v>
                </c:pt>
                <c:pt idx="152">
                  <c:v>199.374</c:v>
                </c:pt>
                <c:pt idx="153">
                  <c:v>199.95500000000001</c:v>
                </c:pt>
                <c:pt idx="154">
                  <c:v>200.364</c:v>
                </c:pt>
                <c:pt idx="155">
                  <c:v>202.30799999999999</c:v>
                </c:pt>
                <c:pt idx="156">
                  <c:v>202.73400000000001</c:v>
                </c:pt>
                <c:pt idx="157">
                  <c:v>204.37799999999999</c:v>
                </c:pt>
                <c:pt idx="158">
                  <c:v>204.66200000000001</c:v>
                </c:pt>
                <c:pt idx="159">
                  <c:v>205.065</c:v>
                </c:pt>
                <c:pt idx="160">
                  <c:v>207.01599999999999</c:v>
                </c:pt>
                <c:pt idx="161">
                  <c:v>208.392</c:v>
                </c:pt>
                <c:pt idx="162">
                  <c:v>209.37</c:v>
                </c:pt>
                <c:pt idx="163">
                  <c:v>210.756</c:v>
                </c:pt>
                <c:pt idx="164">
                  <c:v>211.72399999999999</c:v>
                </c:pt>
                <c:pt idx="165">
                  <c:v>212.40600000000001</c:v>
                </c:pt>
                <c:pt idx="166">
                  <c:v>214.077</c:v>
                </c:pt>
                <c:pt idx="167">
                  <c:v>216.35300000000001</c:v>
                </c:pt>
                <c:pt idx="168">
                  <c:v>216.42</c:v>
                </c:pt>
                <c:pt idx="169">
                  <c:v>216.43100000000001</c:v>
                </c:pt>
                <c:pt idx="170">
                  <c:v>216.44800000000001</c:v>
                </c:pt>
                <c:pt idx="171">
                  <c:v>218.31200000000001</c:v>
                </c:pt>
                <c:pt idx="172">
                  <c:v>218.791</c:v>
                </c:pt>
                <c:pt idx="173">
                  <c:v>219.792</c:v>
                </c:pt>
                <c:pt idx="174">
                  <c:v>220.91200000000001</c:v>
                </c:pt>
                <c:pt idx="175">
                  <c:v>221.17099999999999</c:v>
                </c:pt>
                <c:pt idx="176">
                  <c:v>221.58600000000001</c:v>
                </c:pt>
                <c:pt idx="177">
                  <c:v>223.55199999999999</c:v>
                </c:pt>
                <c:pt idx="178">
                  <c:v>224.779</c:v>
                </c:pt>
                <c:pt idx="179">
                  <c:v>225.93299999999999</c:v>
                </c:pt>
                <c:pt idx="180">
                  <c:v>227.78</c:v>
                </c:pt>
                <c:pt idx="181">
                  <c:v>228.31299999999999</c:v>
                </c:pt>
                <c:pt idx="182">
                  <c:v>228.64599999999999</c:v>
                </c:pt>
                <c:pt idx="183">
                  <c:v>230.69399999999999</c:v>
                </c:pt>
                <c:pt idx="184">
                  <c:v>232.51300000000001</c:v>
                </c:pt>
                <c:pt idx="185">
                  <c:v>233.07499999999999</c:v>
                </c:pt>
                <c:pt idx="186">
                  <c:v>233.97499999999999</c:v>
                </c:pt>
                <c:pt idx="187">
                  <c:v>235.45500000000001</c:v>
                </c:pt>
                <c:pt idx="188">
                  <c:v>236.38</c:v>
                </c:pt>
                <c:pt idx="189">
                  <c:v>237.83600000000001</c:v>
                </c:pt>
                <c:pt idx="190">
                  <c:v>239.33199999999999</c:v>
                </c:pt>
                <c:pt idx="191">
                  <c:v>240.16900000000001</c:v>
                </c:pt>
                <c:pt idx="192">
                  <c:v>240.21700000000001</c:v>
                </c:pt>
                <c:pt idx="193">
                  <c:v>240.24600000000001</c:v>
                </c:pt>
                <c:pt idx="194">
                  <c:v>240.376</c:v>
                </c:pt>
                <c:pt idx="195">
                  <c:v>242.59700000000001</c:v>
                </c:pt>
                <c:pt idx="196">
                  <c:v>244.113</c:v>
                </c:pt>
                <c:pt idx="197">
                  <c:v>244.97800000000001</c:v>
                </c:pt>
                <c:pt idx="198">
                  <c:v>246.363</c:v>
                </c:pt>
                <c:pt idx="199">
                  <c:v>247.35900000000001</c:v>
                </c:pt>
                <c:pt idx="200">
                  <c:v>247.98</c:v>
                </c:pt>
                <c:pt idx="201">
                  <c:v>249.739</c:v>
                </c:pt>
                <c:pt idx="202">
                  <c:v>250.667</c:v>
                </c:pt>
                <c:pt idx="203">
                  <c:v>251.84700000000001</c:v>
                </c:pt>
                <c:pt idx="204">
                  <c:v>252.12</c:v>
                </c:pt>
                <c:pt idx="205">
                  <c:v>252.55699999999999</c:v>
                </c:pt>
                <c:pt idx="206">
                  <c:v>254.501</c:v>
                </c:pt>
                <c:pt idx="207">
                  <c:v>255.714</c:v>
                </c:pt>
                <c:pt idx="208">
                  <c:v>256.88099999999997</c:v>
                </c:pt>
                <c:pt idx="209">
                  <c:v>258.75099999999998</c:v>
                </c:pt>
                <c:pt idx="210">
                  <c:v>259.262</c:v>
                </c:pt>
                <c:pt idx="211">
                  <c:v>259.58100000000002</c:v>
                </c:pt>
                <c:pt idx="212">
                  <c:v>260.959</c:v>
                </c:pt>
                <c:pt idx="213">
                  <c:v>261.64299999999997</c:v>
                </c:pt>
                <c:pt idx="214">
                  <c:v>263.44799999999998</c:v>
                </c:pt>
                <c:pt idx="215">
                  <c:v>264.02300000000002</c:v>
                </c:pt>
                <c:pt idx="216">
                  <c:v>264.94600000000003</c:v>
                </c:pt>
                <c:pt idx="217">
                  <c:v>266.404</c:v>
                </c:pt>
                <c:pt idx="218">
                  <c:v>267.31400000000002</c:v>
                </c:pt>
                <c:pt idx="219">
                  <c:v>268.78500000000003</c:v>
                </c:pt>
                <c:pt idx="220">
                  <c:v>271.14</c:v>
                </c:pt>
                <c:pt idx="221">
                  <c:v>271.16500000000002</c:v>
                </c:pt>
                <c:pt idx="222">
                  <c:v>271.18099999999998</c:v>
                </c:pt>
                <c:pt idx="223">
                  <c:v>271.25</c:v>
                </c:pt>
                <c:pt idx="224">
                  <c:v>273.54599999999999</c:v>
                </c:pt>
                <c:pt idx="225">
                  <c:v>275.048</c:v>
                </c:pt>
                <c:pt idx="226">
                  <c:v>275.92700000000002</c:v>
                </c:pt>
                <c:pt idx="227">
                  <c:v>277.334</c:v>
                </c:pt>
                <c:pt idx="228">
                  <c:v>278.30700000000002</c:v>
                </c:pt>
                <c:pt idx="229">
                  <c:v>278.91500000000002</c:v>
                </c:pt>
                <c:pt idx="230">
                  <c:v>280.68799999999999</c:v>
                </c:pt>
                <c:pt idx="231">
                  <c:v>281.54199999999997</c:v>
                </c:pt>
                <c:pt idx="232">
                  <c:v>282.78199999999998</c:v>
                </c:pt>
                <c:pt idx="233">
                  <c:v>283.52800000000002</c:v>
                </c:pt>
                <c:pt idx="234">
                  <c:v>285.44900000000001</c:v>
                </c:pt>
                <c:pt idx="235">
                  <c:v>286.649</c:v>
                </c:pt>
                <c:pt idx="236">
                  <c:v>287.83</c:v>
                </c:pt>
                <c:pt idx="237">
                  <c:v>289.72199999999998</c:v>
                </c:pt>
                <c:pt idx="238">
                  <c:v>290.21100000000001</c:v>
                </c:pt>
                <c:pt idx="239">
                  <c:v>290.51600000000002</c:v>
                </c:pt>
                <c:pt idx="240">
                  <c:v>291.834</c:v>
                </c:pt>
                <c:pt idx="241">
                  <c:v>292.59100000000001</c:v>
                </c:pt>
                <c:pt idx="242">
                  <c:v>294.38200000000001</c:v>
                </c:pt>
                <c:pt idx="243">
                  <c:v>294.97199999999998</c:v>
                </c:pt>
                <c:pt idx="244">
                  <c:v>295.91699999999997</c:v>
                </c:pt>
                <c:pt idx="245">
                  <c:v>297.35300000000001</c:v>
                </c:pt>
                <c:pt idx="246">
                  <c:v>298.24900000000002</c:v>
                </c:pt>
                <c:pt idx="247">
                  <c:v>299.733</c:v>
                </c:pt>
                <c:pt idx="248">
                  <c:v>300.60399999999998</c:v>
                </c:pt>
                <c:pt idx="249">
                  <c:v>302.11399999999998</c:v>
                </c:pt>
                <c:pt idx="250">
                  <c:v>302.125</c:v>
                </c:pt>
                <c:pt idx="251">
                  <c:v>304.495</c:v>
                </c:pt>
                <c:pt idx="252">
                  <c:v>306.875</c:v>
                </c:pt>
                <c:pt idx="253">
                  <c:v>308.30500000000001</c:v>
                </c:pt>
                <c:pt idx="254">
                  <c:v>309.25599999999997</c:v>
                </c:pt>
                <c:pt idx="255">
                  <c:v>309.85000000000002</c:v>
                </c:pt>
                <c:pt idx="256">
                  <c:v>311.637</c:v>
                </c:pt>
                <c:pt idx="257">
                  <c:v>312.41699999999997</c:v>
                </c:pt>
                <c:pt idx="258">
                  <c:v>313.71699999999998</c:v>
                </c:pt>
                <c:pt idx="259">
                  <c:v>314.017</c:v>
                </c:pt>
                <c:pt idx="260">
                  <c:v>314.20999999999998</c:v>
                </c:pt>
                <c:pt idx="261">
                  <c:v>314.49900000000002</c:v>
                </c:pt>
                <c:pt idx="262">
                  <c:v>317.584</c:v>
                </c:pt>
                <c:pt idx="263">
                  <c:v>318.779</c:v>
                </c:pt>
                <c:pt idx="264">
                  <c:v>320.69299999999998</c:v>
                </c:pt>
                <c:pt idx="265">
                  <c:v>321.16000000000003</c:v>
                </c:pt>
                <c:pt idx="266">
                  <c:v>321.45100000000002</c:v>
                </c:pt>
                <c:pt idx="267">
                  <c:v>322.709</c:v>
                </c:pt>
                <c:pt idx="268">
                  <c:v>323.54000000000002</c:v>
                </c:pt>
                <c:pt idx="269">
                  <c:v>325.31700000000001</c:v>
                </c:pt>
                <c:pt idx="270">
                  <c:v>325.92099999999999</c:v>
                </c:pt>
                <c:pt idx="271">
                  <c:v>326.88799999999998</c:v>
                </c:pt>
                <c:pt idx="272">
                  <c:v>328.30200000000002</c:v>
                </c:pt>
                <c:pt idx="273">
                  <c:v>329.18400000000003</c:v>
                </c:pt>
                <c:pt idx="274">
                  <c:v>333</c:v>
                </c:pt>
                <c:pt idx="275">
                  <c:v>333.05099999999999</c:v>
                </c:pt>
                <c:pt idx="276">
                  <c:v>333.06299999999999</c:v>
                </c:pt>
                <c:pt idx="277">
                  <c:v>333.08199999999999</c:v>
                </c:pt>
                <c:pt idx="278">
                  <c:v>334.233</c:v>
                </c:pt>
                <c:pt idx="279">
                  <c:v>335.858</c:v>
                </c:pt>
                <c:pt idx="280">
                  <c:v>336.51100000000002</c:v>
                </c:pt>
                <c:pt idx="281">
                  <c:v>337.20100000000002</c:v>
                </c:pt>
                <c:pt idx="282">
                  <c:v>339.05399999999997</c:v>
                </c:pt>
                <c:pt idx="283">
                  <c:v>339.79300000000001</c:v>
                </c:pt>
                <c:pt idx="284">
                  <c:v>340.572</c:v>
                </c:pt>
                <c:pt idx="285">
                  <c:v>342.25</c:v>
                </c:pt>
                <c:pt idx="286">
                  <c:v>343.07400000000001</c:v>
                </c:pt>
                <c:pt idx="287">
                  <c:v>343.94400000000002</c:v>
                </c:pt>
                <c:pt idx="288">
                  <c:v>345.44499999999999</c:v>
                </c:pt>
                <c:pt idx="289">
                  <c:v>346.35500000000002</c:v>
                </c:pt>
                <c:pt idx="290">
                  <c:v>348.64100000000002</c:v>
                </c:pt>
                <c:pt idx="291">
                  <c:v>349.637</c:v>
                </c:pt>
                <c:pt idx="292">
                  <c:v>350.68700000000001</c:v>
                </c:pt>
                <c:pt idx="293">
                  <c:v>351.83699999999999</c:v>
                </c:pt>
                <c:pt idx="294">
                  <c:v>352.91800000000001</c:v>
                </c:pt>
                <c:pt idx="295">
                  <c:v>354.05900000000003</c:v>
                </c:pt>
                <c:pt idx="296">
                  <c:v>355.03199999999998</c:v>
                </c:pt>
                <c:pt idx="297">
                  <c:v>356.19900000000001</c:v>
                </c:pt>
                <c:pt idx="298">
                  <c:v>357.43099999999998</c:v>
                </c:pt>
                <c:pt idx="299">
                  <c:v>359.48099999999999</c:v>
                </c:pt>
                <c:pt idx="300">
                  <c:v>360.80200000000002</c:v>
                </c:pt>
                <c:pt idx="301">
                  <c:v>361.42399999999998</c:v>
                </c:pt>
                <c:pt idx="302">
                  <c:v>362.762</c:v>
                </c:pt>
                <c:pt idx="303">
                  <c:v>364.17399999999998</c:v>
                </c:pt>
                <c:pt idx="304">
                  <c:v>364.62</c:v>
                </c:pt>
                <c:pt idx="305">
                  <c:v>366.04300000000001</c:v>
                </c:pt>
                <c:pt idx="306">
                  <c:v>367.54599999999999</c:v>
                </c:pt>
                <c:pt idx="307">
                  <c:v>369.32499999999999</c:v>
                </c:pt>
                <c:pt idx="308">
                  <c:v>370.91699999999997</c:v>
                </c:pt>
                <c:pt idx="309">
                  <c:v>371.01100000000002</c:v>
                </c:pt>
                <c:pt idx="310">
                  <c:v>372.60599999999999</c:v>
                </c:pt>
                <c:pt idx="311">
                  <c:v>374.28899999999999</c:v>
                </c:pt>
                <c:pt idx="312">
                  <c:v>375.887</c:v>
                </c:pt>
                <c:pt idx="313">
                  <c:v>377.40199999999999</c:v>
                </c:pt>
                <c:pt idx="314">
                  <c:v>377.661</c:v>
                </c:pt>
                <c:pt idx="315">
                  <c:v>378.39699999999999</c:v>
                </c:pt>
                <c:pt idx="316">
                  <c:v>379.16899999999998</c:v>
                </c:pt>
                <c:pt idx="317">
                  <c:v>382.45</c:v>
                </c:pt>
                <c:pt idx="318">
                  <c:v>383.79399999999998</c:v>
                </c:pt>
                <c:pt idx="319">
                  <c:v>385.73099999999999</c:v>
                </c:pt>
                <c:pt idx="320">
                  <c:v>386.99</c:v>
                </c:pt>
                <c:pt idx="321">
                  <c:v>387.77600000000001</c:v>
                </c:pt>
                <c:pt idx="322">
                  <c:v>389.01299999999998</c:v>
                </c:pt>
                <c:pt idx="323">
                  <c:v>390.185</c:v>
                </c:pt>
                <c:pt idx="324">
                  <c:v>391.14699999999999</c:v>
                </c:pt>
                <c:pt idx="325">
                  <c:v>392.29399999999998</c:v>
                </c:pt>
                <c:pt idx="326">
                  <c:v>393.38099999999997</c:v>
                </c:pt>
                <c:pt idx="327">
                  <c:v>394.51900000000001</c:v>
                </c:pt>
                <c:pt idx="328">
                  <c:v>395.57499999999999</c:v>
                </c:pt>
                <c:pt idx="329">
                  <c:v>396.577</c:v>
                </c:pt>
                <c:pt idx="330">
                  <c:v>397.89100000000002</c:v>
                </c:pt>
                <c:pt idx="331">
                  <c:v>398.85700000000003</c:v>
                </c:pt>
                <c:pt idx="332">
                  <c:v>399.77199999999999</c:v>
                </c:pt>
                <c:pt idx="333">
                  <c:v>401.26299999999998</c:v>
                </c:pt>
                <c:pt idx="334">
                  <c:v>402.13799999999998</c:v>
                </c:pt>
                <c:pt idx="335">
                  <c:v>402.96800000000002</c:v>
                </c:pt>
                <c:pt idx="336">
                  <c:v>404.63400000000001</c:v>
                </c:pt>
                <c:pt idx="337">
                  <c:v>405.42</c:v>
                </c:pt>
                <c:pt idx="338">
                  <c:v>406.16399999999999</c:v>
                </c:pt>
                <c:pt idx="339">
                  <c:v>408.00599999999997</c:v>
                </c:pt>
                <c:pt idx="340">
                  <c:v>408.70100000000002</c:v>
                </c:pt>
                <c:pt idx="341">
                  <c:v>409.36</c:v>
                </c:pt>
                <c:pt idx="342">
                  <c:v>411.37799999999999</c:v>
                </c:pt>
                <c:pt idx="343">
                  <c:v>411.98200000000003</c:v>
                </c:pt>
                <c:pt idx="344">
                  <c:v>412.55500000000001</c:v>
                </c:pt>
                <c:pt idx="345">
                  <c:v>414.74900000000002</c:v>
                </c:pt>
                <c:pt idx="346">
                  <c:v>415.26400000000001</c:v>
                </c:pt>
                <c:pt idx="347">
                  <c:v>415.75099999999998</c:v>
                </c:pt>
                <c:pt idx="348">
                  <c:v>418.12099999999998</c:v>
                </c:pt>
                <c:pt idx="349">
                  <c:v>418.54500000000002</c:v>
                </c:pt>
                <c:pt idx="350">
                  <c:v>418.947</c:v>
                </c:pt>
                <c:pt idx="351">
                  <c:v>421.49299999999999</c:v>
                </c:pt>
                <c:pt idx="352">
                  <c:v>421.82600000000002</c:v>
                </c:pt>
                <c:pt idx="353">
                  <c:v>422.142</c:v>
                </c:pt>
                <c:pt idx="354">
                  <c:v>424.86399999999998</c:v>
                </c:pt>
                <c:pt idx="355">
                  <c:v>425.108</c:v>
                </c:pt>
                <c:pt idx="356">
                  <c:v>425.33800000000002</c:v>
                </c:pt>
                <c:pt idx="357">
                  <c:v>428.23599999999999</c:v>
                </c:pt>
                <c:pt idx="358">
                  <c:v>428.38900000000001</c:v>
                </c:pt>
                <c:pt idx="359">
                  <c:v>431.608</c:v>
                </c:pt>
                <c:pt idx="360">
                  <c:v>431.67</c:v>
                </c:pt>
                <c:pt idx="361">
                  <c:v>431.73</c:v>
                </c:pt>
                <c:pt idx="362">
                  <c:v>433.94099999999997</c:v>
                </c:pt>
                <c:pt idx="363">
                  <c:v>434.92500000000001</c:v>
                </c:pt>
                <c:pt idx="364">
                  <c:v>434.952</c:v>
                </c:pt>
                <c:pt idx="365">
                  <c:v>434.97899999999998</c:v>
                </c:pt>
                <c:pt idx="366">
                  <c:v>435.06799999999998</c:v>
                </c:pt>
                <c:pt idx="367">
                  <c:v>438.12099999999998</c:v>
                </c:pt>
                <c:pt idx="368">
                  <c:v>438.233</c:v>
                </c:pt>
                <c:pt idx="369">
                  <c:v>438.351</c:v>
                </c:pt>
                <c:pt idx="370">
                  <c:v>441.31700000000001</c:v>
                </c:pt>
                <c:pt idx="371">
                  <c:v>441.51400000000001</c:v>
                </c:pt>
                <c:pt idx="372">
                  <c:v>441.72300000000001</c:v>
                </c:pt>
                <c:pt idx="373">
                  <c:v>444.79599999999999</c:v>
                </c:pt>
                <c:pt idx="374">
                  <c:v>445.09399999999999</c:v>
                </c:pt>
                <c:pt idx="375">
                  <c:v>447.70800000000003</c:v>
                </c:pt>
                <c:pt idx="376">
                  <c:v>448.46600000000001</c:v>
                </c:pt>
                <c:pt idx="377">
                  <c:v>451.02300000000002</c:v>
                </c:pt>
                <c:pt idx="378">
                  <c:v>451.41300000000001</c:v>
                </c:pt>
                <c:pt idx="379">
                  <c:v>453.28</c:v>
                </c:pt>
                <c:pt idx="380">
                  <c:v>453.32799999999997</c:v>
                </c:pt>
                <c:pt idx="381">
                  <c:v>455.22399999999999</c:v>
                </c:pt>
                <c:pt idx="382">
                  <c:v>455.72300000000001</c:v>
                </c:pt>
                <c:pt idx="383">
                  <c:v>456.565</c:v>
                </c:pt>
                <c:pt idx="384">
                  <c:v>458.11700000000002</c:v>
                </c:pt>
                <c:pt idx="385">
                  <c:v>459.036</c:v>
                </c:pt>
                <c:pt idx="386">
                  <c:v>460.51100000000002</c:v>
                </c:pt>
                <c:pt idx="387">
                  <c:v>462.62</c:v>
                </c:pt>
                <c:pt idx="388">
                  <c:v>462.84800000000001</c:v>
                </c:pt>
                <c:pt idx="389">
                  <c:v>462.90600000000001</c:v>
                </c:pt>
                <c:pt idx="390">
                  <c:v>463.00400000000002</c:v>
                </c:pt>
                <c:pt idx="391">
                  <c:v>465.3</c:v>
                </c:pt>
                <c:pt idx="392">
                  <c:v>466.65899999999999</c:v>
                </c:pt>
                <c:pt idx="393">
                  <c:v>467.69499999999999</c:v>
                </c:pt>
                <c:pt idx="394">
                  <c:v>469.44400000000002</c:v>
                </c:pt>
                <c:pt idx="395">
                  <c:v>470.089</c:v>
                </c:pt>
                <c:pt idx="396">
                  <c:v>470.471</c:v>
                </c:pt>
                <c:pt idx="397">
                  <c:v>474.87799999999999</c:v>
                </c:pt>
                <c:pt idx="398">
                  <c:v>475.88400000000001</c:v>
                </c:pt>
                <c:pt idx="399">
                  <c:v>477.27199999999999</c:v>
                </c:pt>
                <c:pt idx="400">
                  <c:v>478.09399999999999</c:v>
                </c:pt>
                <c:pt idx="401">
                  <c:v>479.66699999999997</c:v>
                </c:pt>
                <c:pt idx="402">
                  <c:v>481.3</c:v>
                </c:pt>
                <c:pt idx="403">
                  <c:v>481.90600000000001</c:v>
                </c:pt>
                <c:pt idx="404">
                  <c:v>482.06099999999998</c:v>
                </c:pt>
                <c:pt idx="405">
                  <c:v>482.32400000000001</c:v>
                </c:pt>
                <c:pt idx="406">
                  <c:v>484.45600000000002</c:v>
                </c:pt>
                <c:pt idx="407">
                  <c:v>485.71800000000002</c:v>
                </c:pt>
                <c:pt idx="408">
                  <c:v>486.85</c:v>
                </c:pt>
                <c:pt idx="409">
                  <c:v>488.76400000000001</c:v>
                </c:pt>
                <c:pt idx="410">
                  <c:v>489.245</c:v>
                </c:pt>
                <c:pt idx="411">
                  <c:v>489.45699999999999</c:v>
                </c:pt>
                <c:pt idx="412">
                  <c:v>489.529</c:v>
                </c:pt>
                <c:pt idx="413">
                  <c:v>491.63900000000001</c:v>
                </c:pt>
                <c:pt idx="414">
                  <c:v>493.34100000000001</c:v>
                </c:pt>
                <c:pt idx="415">
                  <c:v>494.03399999999999</c:v>
                </c:pt>
                <c:pt idx="416">
                  <c:v>495.20400000000001</c:v>
                </c:pt>
                <c:pt idx="417">
                  <c:v>496.428</c:v>
                </c:pt>
                <c:pt idx="418">
                  <c:v>497.15300000000002</c:v>
                </c:pt>
                <c:pt idx="419">
                  <c:v>498.822</c:v>
                </c:pt>
                <c:pt idx="420">
                  <c:v>499.97899999999998</c:v>
                </c:pt>
                <c:pt idx="421">
                  <c:v>500.964</c:v>
                </c:pt>
                <c:pt idx="422">
                  <c:v>501.21699999999998</c:v>
                </c:pt>
                <c:pt idx="423">
                  <c:v>501.64400000000001</c:v>
                </c:pt>
                <c:pt idx="424">
                  <c:v>503.61099999999999</c:v>
                </c:pt>
                <c:pt idx="425">
                  <c:v>504.77600000000001</c:v>
                </c:pt>
                <c:pt idx="426">
                  <c:v>506.00599999999997</c:v>
                </c:pt>
                <c:pt idx="427">
                  <c:v>508.08300000000003</c:v>
                </c:pt>
                <c:pt idx="428">
                  <c:v>508.4</c:v>
                </c:pt>
                <c:pt idx="429">
                  <c:v>508.58800000000002</c:v>
                </c:pt>
                <c:pt idx="430">
                  <c:v>509.31900000000002</c:v>
                </c:pt>
                <c:pt idx="431">
                  <c:v>510.79500000000002</c:v>
                </c:pt>
                <c:pt idx="432">
                  <c:v>512.399</c:v>
                </c:pt>
                <c:pt idx="433">
                  <c:v>513.18899999999996</c:v>
                </c:pt>
                <c:pt idx="434">
                  <c:v>514.52300000000002</c:v>
                </c:pt>
                <c:pt idx="435">
                  <c:v>515.58299999999997</c:v>
                </c:pt>
                <c:pt idx="436">
                  <c:v>516.21100000000001</c:v>
                </c:pt>
                <c:pt idx="437">
                  <c:v>517.97799999999995</c:v>
                </c:pt>
                <c:pt idx="438">
                  <c:v>518.65800000000002</c:v>
                </c:pt>
                <c:pt idx="439">
                  <c:v>520.37199999999996</c:v>
                </c:pt>
                <c:pt idx="440">
                  <c:v>520.96299999999997</c:v>
                </c:pt>
                <c:pt idx="441">
                  <c:v>522.76700000000005</c:v>
                </c:pt>
                <c:pt idx="442">
                  <c:v>525.16099999999994</c:v>
                </c:pt>
                <c:pt idx="443">
                  <c:v>527.55600000000004</c:v>
                </c:pt>
                <c:pt idx="444">
                  <c:v>527.99800000000005</c:v>
                </c:pt>
                <c:pt idx="445">
                  <c:v>529.95000000000005</c:v>
                </c:pt>
                <c:pt idx="446">
                  <c:v>531.45799999999997</c:v>
                </c:pt>
                <c:pt idx="447">
                  <c:v>531.59699999999998</c:v>
                </c:pt>
                <c:pt idx="448">
                  <c:v>532.34500000000003</c:v>
                </c:pt>
                <c:pt idx="449">
                  <c:v>533.84299999999996</c:v>
                </c:pt>
                <c:pt idx="450">
                  <c:v>534.73900000000003</c:v>
                </c:pt>
                <c:pt idx="451">
                  <c:v>535.26900000000001</c:v>
                </c:pt>
                <c:pt idx="452">
                  <c:v>537.13300000000004</c:v>
                </c:pt>
                <c:pt idx="453">
                  <c:v>537.33799999999997</c:v>
                </c:pt>
                <c:pt idx="454">
                  <c:v>539.08100000000002</c:v>
                </c:pt>
                <c:pt idx="455">
                  <c:v>539.52800000000002</c:v>
                </c:pt>
                <c:pt idx="456">
                  <c:v>540.28300000000002</c:v>
                </c:pt>
                <c:pt idx="457">
                  <c:v>541.92200000000003</c:v>
                </c:pt>
                <c:pt idx="458">
                  <c:v>542.89300000000003</c:v>
                </c:pt>
                <c:pt idx="459">
                  <c:v>544.31700000000001</c:v>
                </c:pt>
                <c:pt idx="460">
                  <c:v>546.678</c:v>
                </c:pt>
                <c:pt idx="461">
                  <c:v>546.70399999999995</c:v>
                </c:pt>
                <c:pt idx="462">
                  <c:v>546.72299999999996</c:v>
                </c:pt>
                <c:pt idx="463">
                  <c:v>549.10599999999999</c:v>
                </c:pt>
                <c:pt idx="464">
                  <c:v>550.51599999999996</c:v>
                </c:pt>
                <c:pt idx="465">
                  <c:v>551.5</c:v>
                </c:pt>
                <c:pt idx="466">
                  <c:v>553.16300000000001</c:v>
                </c:pt>
                <c:pt idx="467">
                  <c:v>553.89400000000001</c:v>
                </c:pt>
                <c:pt idx="468">
                  <c:v>554.32799999999997</c:v>
                </c:pt>
                <c:pt idx="469">
                  <c:v>556.01700000000005</c:v>
                </c:pt>
                <c:pt idx="470">
                  <c:v>556.28899999999999</c:v>
                </c:pt>
                <c:pt idx="471">
                  <c:v>557.74099999999999</c:v>
                </c:pt>
                <c:pt idx="472">
                  <c:v>558.13900000000001</c:v>
                </c:pt>
                <c:pt idx="473">
                  <c:v>558.68299999999999</c:v>
                </c:pt>
                <c:pt idx="474">
                  <c:v>559.60299999999995</c:v>
                </c:pt>
                <c:pt idx="475">
                  <c:v>561.07799999999997</c:v>
                </c:pt>
                <c:pt idx="476">
                  <c:v>561.95100000000002</c:v>
                </c:pt>
                <c:pt idx="477">
                  <c:v>563.47199999999998</c:v>
                </c:pt>
                <c:pt idx="478">
                  <c:v>565.35699999999997</c:v>
                </c:pt>
                <c:pt idx="479">
                  <c:v>565.76300000000003</c:v>
                </c:pt>
                <c:pt idx="480">
                  <c:v>565.86699999999996</c:v>
                </c:pt>
                <c:pt idx="481">
                  <c:v>566.04200000000003</c:v>
                </c:pt>
                <c:pt idx="482">
                  <c:v>568.26099999999997</c:v>
                </c:pt>
                <c:pt idx="483">
                  <c:v>569.57399999999996</c:v>
                </c:pt>
                <c:pt idx="484">
                  <c:v>570.65599999999995</c:v>
                </c:pt>
                <c:pt idx="485">
                  <c:v>572.48199999999997</c:v>
                </c:pt>
                <c:pt idx="486">
                  <c:v>573.04999999999995</c:v>
                </c:pt>
                <c:pt idx="487">
                  <c:v>573.38599999999997</c:v>
                </c:pt>
                <c:pt idx="488">
                  <c:v>573.928</c:v>
                </c:pt>
                <c:pt idx="489">
                  <c:v>574.81799999999998</c:v>
                </c:pt>
                <c:pt idx="490">
                  <c:v>575.43200000000002</c:v>
                </c:pt>
                <c:pt idx="491">
                  <c:v>577.26900000000001</c:v>
                </c:pt>
                <c:pt idx="492">
                  <c:v>577.80700000000002</c:v>
                </c:pt>
                <c:pt idx="493">
                  <c:v>580.18100000000004</c:v>
                </c:pt>
                <c:pt idx="494">
                  <c:v>581.16300000000001</c:v>
                </c:pt>
                <c:pt idx="495">
                  <c:v>582.55600000000004</c:v>
                </c:pt>
                <c:pt idx="496">
                  <c:v>584.73199999999997</c:v>
                </c:pt>
                <c:pt idx="497">
                  <c:v>584.92999999999995</c:v>
                </c:pt>
                <c:pt idx="498">
                  <c:v>585.63699999999994</c:v>
                </c:pt>
                <c:pt idx="499">
                  <c:v>587.30499999999995</c:v>
                </c:pt>
                <c:pt idx="500">
                  <c:v>588.952</c:v>
                </c:pt>
                <c:pt idx="501">
                  <c:v>589.67999999999995</c:v>
                </c:pt>
                <c:pt idx="502">
                  <c:v>592.05399999999997</c:v>
                </c:pt>
                <c:pt idx="503">
                  <c:v>592.846</c:v>
                </c:pt>
                <c:pt idx="504">
                  <c:v>594.42899999999997</c:v>
                </c:pt>
                <c:pt idx="505">
                  <c:v>596.45500000000004</c:v>
                </c:pt>
                <c:pt idx="506">
                  <c:v>596.80399999999997</c:v>
                </c:pt>
                <c:pt idx="507">
                  <c:v>596.90200000000004</c:v>
                </c:pt>
                <c:pt idx="508">
                  <c:v>600.63499999999999</c:v>
                </c:pt>
                <c:pt idx="509">
                  <c:v>601.553</c:v>
                </c:pt>
                <c:pt idx="510">
                  <c:v>602.98699999999997</c:v>
                </c:pt>
                <c:pt idx="511">
                  <c:v>603.928</c:v>
                </c:pt>
                <c:pt idx="512">
                  <c:v>604.53</c:v>
                </c:pt>
                <c:pt idx="513">
                  <c:v>606.30200000000002</c:v>
                </c:pt>
                <c:pt idx="514">
                  <c:v>607.27300000000002</c:v>
                </c:pt>
                <c:pt idx="515">
                  <c:v>608.42399999999998</c:v>
                </c:pt>
                <c:pt idx="516">
                  <c:v>608.67700000000002</c:v>
                </c:pt>
                <c:pt idx="517">
                  <c:v>609.072</c:v>
                </c:pt>
                <c:pt idx="518">
                  <c:v>611.05200000000002</c:v>
                </c:pt>
                <c:pt idx="519">
                  <c:v>612.31899999999996</c:v>
                </c:pt>
                <c:pt idx="520">
                  <c:v>613.42600000000004</c:v>
                </c:pt>
                <c:pt idx="521">
                  <c:v>615.15700000000004</c:v>
                </c:pt>
                <c:pt idx="522">
                  <c:v>616.21299999999997</c:v>
                </c:pt>
                <c:pt idx="523">
                  <c:v>618.09100000000001</c:v>
                </c:pt>
                <c:pt idx="524">
                  <c:v>618.17600000000004</c:v>
                </c:pt>
                <c:pt idx="525">
                  <c:v>620.10799999999995</c:v>
                </c:pt>
                <c:pt idx="526">
                  <c:v>620.54999999999995</c:v>
                </c:pt>
                <c:pt idx="527">
                  <c:v>620.85599999999999</c:v>
                </c:pt>
                <c:pt idx="528">
                  <c:v>621.24199999999996</c:v>
                </c:pt>
                <c:pt idx="529">
                  <c:v>622.92499999999995</c:v>
                </c:pt>
                <c:pt idx="530">
                  <c:v>624.00199999999995</c:v>
                </c:pt>
                <c:pt idx="531">
                  <c:v>625.29899999999998</c:v>
                </c:pt>
                <c:pt idx="532">
                  <c:v>627.327</c:v>
                </c:pt>
                <c:pt idx="533">
                  <c:v>627.67399999999998</c:v>
                </c:pt>
                <c:pt idx="534">
                  <c:v>627.89599999999996</c:v>
                </c:pt>
                <c:pt idx="535">
                  <c:v>628.90899999999999</c:v>
                </c:pt>
                <c:pt idx="536">
                  <c:v>631.79100000000005</c:v>
                </c:pt>
                <c:pt idx="537">
                  <c:v>632.423</c:v>
                </c:pt>
                <c:pt idx="538">
                  <c:v>633.41200000000003</c:v>
                </c:pt>
                <c:pt idx="539">
                  <c:v>634.798</c:v>
                </c:pt>
                <c:pt idx="540">
                  <c:v>635.68499999999995</c:v>
                </c:pt>
                <c:pt idx="541">
                  <c:v>637.173</c:v>
                </c:pt>
                <c:pt idx="542">
                  <c:v>639.49699999999996</c:v>
                </c:pt>
                <c:pt idx="543">
                  <c:v>639.54700000000003</c:v>
                </c:pt>
                <c:pt idx="544">
                  <c:v>639.58000000000004</c:v>
                </c:pt>
                <c:pt idx="545">
                  <c:v>639.72699999999998</c:v>
                </c:pt>
                <c:pt idx="546">
                  <c:v>641.92200000000003</c:v>
                </c:pt>
                <c:pt idx="547">
                  <c:v>643.47400000000005</c:v>
                </c:pt>
                <c:pt idx="548">
                  <c:v>644.29700000000003</c:v>
                </c:pt>
                <c:pt idx="549">
                  <c:v>645.58199999999999</c:v>
                </c:pt>
                <c:pt idx="550">
                  <c:v>646.67100000000005</c:v>
                </c:pt>
                <c:pt idx="551">
                  <c:v>647.36900000000003</c:v>
                </c:pt>
                <c:pt idx="552">
                  <c:v>647.86099999999999</c:v>
                </c:pt>
                <c:pt idx="553">
                  <c:v>649.04600000000005</c:v>
                </c:pt>
                <c:pt idx="554">
                  <c:v>650.54600000000005</c:v>
                </c:pt>
                <c:pt idx="555">
                  <c:v>651.26300000000003</c:v>
                </c:pt>
                <c:pt idx="556">
                  <c:v>651.42100000000005</c:v>
                </c:pt>
                <c:pt idx="557">
                  <c:v>651.66700000000003</c:v>
                </c:pt>
                <c:pt idx="558">
                  <c:v>653.79499999999996</c:v>
                </c:pt>
                <c:pt idx="559">
                  <c:v>655.15800000000002</c:v>
                </c:pt>
                <c:pt idx="560">
                  <c:v>657.75199999999995</c:v>
                </c:pt>
                <c:pt idx="561">
                  <c:v>658.54499999999996</c:v>
                </c:pt>
                <c:pt idx="562">
                  <c:v>659.05200000000002</c:v>
                </c:pt>
                <c:pt idx="563">
                  <c:v>660.91899999999998</c:v>
                </c:pt>
                <c:pt idx="564">
                  <c:v>661.36400000000003</c:v>
                </c:pt>
                <c:pt idx="565">
                  <c:v>662.94600000000003</c:v>
                </c:pt>
                <c:pt idx="566">
                  <c:v>663.29399999999998</c:v>
                </c:pt>
                <c:pt idx="567">
                  <c:v>663.83699999999999</c:v>
                </c:pt>
                <c:pt idx="568">
                  <c:v>665.66899999999998</c:v>
                </c:pt>
                <c:pt idx="569">
                  <c:v>666.84100000000001</c:v>
                </c:pt>
                <c:pt idx="570">
                  <c:v>668.04300000000001</c:v>
                </c:pt>
                <c:pt idx="571">
                  <c:v>669.92200000000003</c:v>
                </c:pt>
                <c:pt idx="572">
                  <c:v>672.18200000000002</c:v>
                </c:pt>
                <c:pt idx="573">
                  <c:v>672.79200000000003</c:v>
                </c:pt>
                <c:pt idx="574">
                  <c:v>674.63</c:v>
                </c:pt>
                <c:pt idx="575">
                  <c:v>676.00699999999995</c:v>
                </c:pt>
                <c:pt idx="576">
                  <c:v>677.54200000000003</c:v>
                </c:pt>
                <c:pt idx="577">
                  <c:v>678.524</c:v>
                </c:pt>
                <c:pt idx="578">
                  <c:v>679.91600000000005</c:v>
                </c:pt>
                <c:pt idx="579">
                  <c:v>681.18899999999996</c:v>
                </c:pt>
                <c:pt idx="580">
                  <c:v>682.09199999999998</c:v>
                </c:pt>
                <c:pt idx="581">
                  <c:v>682.29100000000005</c:v>
                </c:pt>
                <c:pt idx="582">
                  <c:v>682.41899999999998</c:v>
                </c:pt>
                <c:pt idx="583">
                  <c:v>683</c:v>
                </c:pt>
                <c:pt idx="584">
                  <c:v>684.66600000000005</c:v>
                </c:pt>
                <c:pt idx="585">
                  <c:v>686.31299999999999</c:v>
                </c:pt>
                <c:pt idx="586">
                  <c:v>687.04</c:v>
                </c:pt>
                <c:pt idx="587">
                  <c:v>687.726</c:v>
                </c:pt>
                <c:pt idx="588">
                  <c:v>688.22799999999995</c:v>
                </c:pt>
                <c:pt idx="589">
                  <c:v>689.44200000000001</c:v>
                </c:pt>
                <c:pt idx="590">
                  <c:v>690.11500000000001</c:v>
                </c:pt>
                <c:pt idx="591">
                  <c:v>691.85599999999999</c:v>
                </c:pt>
                <c:pt idx="592">
                  <c:v>693.86400000000003</c:v>
                </c:pt>
                <c:pt idx="593">
                  <c:v>694.26900000000001</c:v>
                </c:pt>
                <c:pt idx="594">
                  <c:v>695</c:v>
                </c:pt>
                <c:pt idx="595">
                  <c:v>696.68200000000002</c:v>
                </c:pt>
                <c:pt idx="596">
                  <c:v>697.61300000000006</c:v>
                </c:pt>
                <c:pt idx="597">
                  <c:v>699.096</c:v>
                </c:pt>
                <c:pt idx="598">
                  <c:v>700.85299999999995</c:v>
                </c:pt>
                <c:pt idx="599">
                  <c:v>701.50900000000001</c:v>
                </c:pt>
                <c:pt idx="600">
                  <c:v>703.92200000000003</c:v>
                </c:pt>
                <c:pt idx="601">
                  <c:v>705.11199999999997</c:v>
                </c:pt>
                <c:pt idx="602">
                  <c:v>706.33600000000001</c:v>
                </c:pt>
                <c:pt idx="603">
                  <c:v>708.20100000000002</c:v>
                </c:pt>
                <c:pt idx="604">
                  <c:v>708.54600000000005</c:v>
                </c:pt>
                <c:pt idx="605">
                  <c:v>708.86099999999999</c:v>
                </c:pt>
                <c:pt idx="606">
                  <c:v>709.25099999999998</c:v>
                </c:pt>
                <c:pt idx="607">
                  <c:v>711.16200000000003</c:v>
                </c:pt>
                <c:pt idx="608">
                  <c:v>712.61</c:v>
                </c:pt>
                <c:pt idx="609">
                  <c:v>715.31899999999996</c:v>
                </c:pt>
                <c:pt idx="610">
                  <c:v>716.35900000000004</c:v>
                </c:pt>
                <c:pt idx="611">
                  <c:v>717.649</c:v>
                </c:pt>
                <c:pt idx="612">
                  <c:v>718.40200000000004</c:v>
                </c:pt>
                <c:pt idx="613">
                  <c:v>720.10900000000004</c:v>
                </c:pt>
                <c:pt idx="614">
                  <c:v>720.81500000000005</c:v>
                </c:pt>
                <c:pt idx="615">
                  <c:v>722.09199999999998</c:v>
                </c:pt>
                <c:pt idx="616">
                  <c:v>723.22900000000004</c:v>
                </c:pt>
                <c:pt idx="617">
                  <c:v>723.85799999999995</c:v>
                </c:pt>
                <c:pt idx="618">
                  <c:v>725.64200000000005</c:v>
                </c:pt>
                <c:pt idx="619">
                  <c:v>726.04700000000003</c:v>
                </c:pt>
                <c:pt idx="620">
                  <c:v>727.60699999999997</c:v>
                </c:pt>
                <c:pt idx="621">
                  <c:v>728.05499999999995</c:v>
                </c:pt>
                <c:pt idx="622">
                  <c:v>728.86500000000001</c:v>
                </c:pt>
                <c:pt idx="623">
                  <c:v>730.46799999999996</c:v>
                </c:pt>
                <c:pt idx="624">
                  <c:v>731.35599999999999</c:v>
                </c:pt>
                <c:pt idx="625">
                  <c:v>732.88199999999995</c:v>
                </c:pt>
                <c:pt idx="626">
                  <c:v>735.10500000000002</c:v>
                </c:pt>
                <c:pt idx="627">
                  <c:v>737.70799999999997</c:v>
                </c:pt>
                <c:pt idx="628">
                  <c:v>738.85400000000004</c:v>
                </c:pt>
                <c:pt idx="629">
                  <c:v>740.12199999999996</c:v>
                </c:pt>
                <c:pt idx="630">
                  <c:v>742.41099999999994</c:v>
                </c:pt>
                <c:pt idx="631">
                  <c:v>742.53499999999997</c:v>
                </c:pt>
                <c:pt idx="632">
                  <c:v>742.60400000000004</c:v>
                </c:pt>
                <c:pt idx="633">
                  <c:v>742.84299999999996</c:v>
                </c:pt>
                <c:pt idx="634">
                  <c:v>744.34</c:v>
                </c:pt>
                <c:pt idx="635">
                  <c:v>744.94799999999998</c:v>
                </c:pt>
                <c:pt idx="636">
                  <c:v>746.35299999999995</c:v>
                </c:pt>
                <c:pt idx="637">
                  <c:v>747.36199999999997</c:v>
                </c:pt>
                <c:pt idx="638">
                  <c:v>749.18399999999997</c:v>
                </c:pt>
                <c:pt idx="639">
                  <c:v>749.77499999999998</c:v>
                </c:pt>
                <c:pt idx="640">
                  <c:v>750.10199999999998</c:v>
                </c:pt>
                <c:pt idx="641">
                  <c:v>751.24099999999999</c:v>
                </c:pt>
                <c:pt idx="642">
                  <c:v>752.18799999999999</c:v>
                </c:pt>
                <c:pt idx="643">
                  <c:v>753.851</c:v>
                </c:pt>
                <c:pt idx="644">
                  <c:v>754.601</c:v>
                </c:pt>
                <c:pt idx="645">
                  <c:v>755.95699999999999</c:v>
                </c:pt>
                <c:pt idx="646">
                  <c:v>757.01499999999999</c:v>
                </c:pt>
                <c:pt idx="647">
                  <c:v>757.601</c:v>
                </c:pt>
                <c:pt idx="648">
                  <c:v>759.428</c:v>
                </c:pt>
                <c:pt idx="649">
                  <c:v>759.63900000000001</c:v>
                </c:pt>
                <c:pt idx="650">
                  <c:v>761.35</c:v>
                </c:pt>
                <c:pt idx="651">
                  <c:v>761.84100000000001</c:v>
                </c:pt>
                <c:pt idx="652">
                  <c:v>762.73</c:v>
                </c:pt>
                <c:pt idx="653">
                  <c:v>764.255</c:v>
                </c:pt>
                <c:pt idx="654">
                  <c:v>765.09900000000005</c:v>
                </c:pt>
                <c:pt idx="655">
                  <c:v>766.66800000000001</c:v>
                </c:pt>
                <c:pt idx="656">
                  <c:v>768.03700000000003</c:v>
                </c:pt>
                <c:pt idx="657">
                  <c:v>768.84799999999996</c:v>
                </c:pt>
                <c:pt idx="658">
                  <c:v>769.08100000000002</c:v>
                </c:pt>
                <c:pt idx="659">
                  <c:v>770.26599999999996</c:v>
                </c:pt>
                <c:pt idx="660">
                  <c:v>771.495</c:v>
                </c:pt>
                <c:pt idx="661">
                  <c:v>772.59699999999998</c:v>
                </c:pt>
                <c:pt idx="662">
                  <c:v>773.90800000000002</c:v>
                </c:pt>
                <c:pt idx="663">
                  <c:v>776.27499999999998</c:v>
                </c:pt>
                <c:pt idx="664">
                  <c:v>776.32100000000003</c:v>
                </c:pt>
                <c:pt idx="665">
                  <c:v>776.346</c:v>
                </c:pt>
                <c:pt idx="666">
                  <c:v>776.43499999999995</c:v>
                </c:pt>
                <c:pt idx="667">
                  <c:v>780.096</c:v>
                </c:pt>
                <c:pt idx="668">
                  <c:v>781.14800000000002</c:v>
                </c:pt>
                <c:pt idx="669">
                  <c:v>783.048</c:v>
                </c:pt>
                <c:pt idx="670">
                  <c:v>783.56100000000004</c:v>
                </c:pt>
                <c:pt idx="671">
                  <c:v>783.84500000000003</c:v>
                </c:pt>
                <c:pt idx="672">
                  <c:v>784.83299999999997</c:v>
                </c:pt>
                <c:pt idx="673">
                  <c:v>785.97400000000005</c:v>
                </c:pt>
                <c:pt idx="674">
                  <c:v>787.59400000000005</c:v>
                </c:pt>
                <c:pt idx="675">
                  <c:v>788.38800000000003</c:v>
                </c:pt>
                <c:pt idx="676">
                  <c:v>789.82100000000003</c:v>
                </c:pt>
                <c:pt idx="677">
                  <c:v>790.80100000000004</c:v>
                </c:pt>
                <c:pt idx="678">
                  <c:v>791.34299999999996</c:v>
                </c:pt>
                <c:pt idx="679">
                  <c:v>791.81700000000001</c:v>
                </c:pt>
                <c:pt idx="680">
                  <c:v>793.202</c:v>
                </c:pt>
                <c:pt idx="681">
                  <c:v>795.15599999999995</c:v>
                </c:pt>
                <c:pt idx="682">
                  <c:v>795.59299999999996</c:v>
                </c:pt>
                <c:pt idx="683">
                  <c:v>796.32500000000005</c:v>
                </c:pt>
                <c:pt idx="684">
                  <c:v>797.98500000000001</c:v>
                </c:pt>
                <c:pt idx="685">
                  <c:v>798.97799999999995</c:v>
                </c:pt>
                <c:pt idx="686">
                  <c:v>800.37699999999995</c:v>
                </c:pt>
                <c:pt idx="687">
                  <c:v>802.71699999999998</c:v>
                </c:pt>
                <c:pt idx="688">
                  <c:v>802.79899999999998</c:v>
                </c:pt>
                <c:pt idx="689">
                  <c:v>802.92100000000005</c:v>
                </c:pt>
                <c:pt idx="690">
                  <c:v>804.69100000000003</c:v>
                </c:pt>
                <c:pt idx="691">
                  <c:v>805.16</c:v>
                </c:pt>
                <c:pt idx="692">
                  <c:v>806.62099999999998</c:v>
                </c:pt>
                <c:pt idx="693">
                  <c:v>807.55200000000002</c:v>
                </c:pt>
                <c:pt idx="694">
                  <c:v>809.10900000000004</c:v>
                </c:pt>
                <c:pt idx="695">
                  <c:v>809.94399999999996</c:v>
                </c:pt>
                <c:pt idx="696">
                  <c:v>810.44299999999998</c:v>
                </c:pt>
                <c:pt idx="697">
                  <c:v>812.33600000000001</c:v>
                </c:pt>
                <c:pt idx="698">
                  <c:v>812.42499999999995</c:v>
                </c:pt>
                <c:pt idx="699">
                  <c:v>814.26499999999999</c:v>
                </c:pt>
                <c:pt idx="700">
                  <c:v>814.72699999999998</c:v>
                </c:pt>
                <c:pt idx="701">
                  <c:v>815.50199999999995</c:v>
                </c:pt>
                <c:pt idx="702">
                  <c:v>817.11900000000003</c:v>
                </c:pt>
                <c:pt idx="703">
                  <c:v>818.08600000000001</c:v>
                </c:pt>
                <c:pt idx="704">
                  <c:v>819.51099999999997</c:v>
                </c:pt>
                <c:pt idx="705">
                  <c:v>821.89400000000001</c:v>
                </c:pt>
                <c:pt idx="706">
                  <c:v>821.90800000000002</c:v>
                </c:pt>
                <c:pt idx="707">
                  <c:v>821.93</c:v>
                </c:pt>
                <c:pt idx="708">
                  <c:v>825.64300000000003</c:v>
                </c:pt>
                <c:pt idx="709">
                  <c:v>825.73</c:v>
                </c:pt>
                <c:pt idx="710">
                  <c:v>826.68600000000004</c:v>
                </c:pt>
                <c:pt idx="711">
                  <c:v>828.28599999999994</c:v>
                </c:pt>
                <c:pt idx="712">
                  <c:v>829.07799999999997</c:v>
                </c:pt>
                <c:pt idx="713">
                  <c:v>831.43399999999997</c:v>
                </c:pt>
                <c:pt idx="714">
                  <c:v>831.47</c:v>
                </c:pt>
                <c:pt idx="715">
                  <c:v>833.37300000000005</c:v>
                </c:pt>
                <c:pt idx="716">
                  <c:v>833.86099999999999</c:v>
                </c:pt>
                <c:pt idx="717">
                  <c:v>834.678</c:v>
                </c:pt>
                <c:pt idx="718">
                  <c:v>836.25300000000004</c:v>
                </c:pt>
                <c:pt idx="719">
                  <c:v>837.19500000000005</c:v>
                </c:pt>
                <c:pt idx="720">
                  <c:v>838.64499999999998</c:v>
                </c:pt>
                <c:pt idx="721">
                  <c:v>840.93799999999999</c:v>
                </c:pt>
                <c:pt idx="722">
                  <c:v>841.01700000000005</c:v>
                </c:pt>
                <c:pt idx="723">
                  <c:v>841.03700000000003</c:v>
                </c:pt>
                <c:pt idx="724">
                  <c:v>841.07</c:v>
                </c:pt>
                <c:pt idx="725">
                  <c:v>843.428</c:v>
                </c:pt>
                <c:pt idx="726">
                  <c:v>844.83799999999997</c:v>
                </c:pt>
                <c:pt idx="727">
                  <c:v>845.82</c:v>
                </c:pt>
                <c:pt idx="728">
                  <c:v>847.46199999999999</c:v>
                </c:pt>
                <c:pt idx="729">
                  <c:v>848.21199999999999</c:v>
                </c:pt>
                <c:pt idx="730">
                  <c:v>848.66</c:v>
                </c:pt>
                <c:pt idx="731">
                  <c:v>850.60400000000004</c:v>
                </c:pt>
                <c:pt idx="732">
                  <c:v>852.48199999999997</c:v>
                </c:pt>
                <c:pt idx="733">
                  <c:v>853.85400000000004</c:v>
                </c:pt>
                <c:pt idx="734">
                  <c:v>855.38699999999994</c:v>
                </c:pt>
                <c:pt idx="735">
                  <c:v>856.30399999999997</c:v>
                </c:pt>
                <c:pt idx="736">
                  <c:v>857.779</c:v>
                </c:pt>
                <c:pt idx="737">
                  <c:v>859.47699999999998</c:v>
                </c:pt>
                <c:pt idx="738">
                  <c:v>859.947</c:v>
                </c:pt>
                <c:pt idx="739">
                  <c:v>860.17</c:v>
                </c:pt>
                <c:pt idx="740">
                  <c:v>860.24599999999998</c:v>
                </c:pt>
                <c:pt idx="741">
                  <c:v>862.56200000000001</c:v>
                </c:pt>
                <c:pt idx="742">
                  <c:v>863.947</c:v>
                </c:pt>
                <c:pt idx="743">
                  <c:v>864.95399999999995</c:v>
                </c:pt>
                <c:pt idx="744">
                  <c:v>866.63800000000003</c:v>
                </c:pt>
                <c:pt idx="745">
                  <c:v>867.346</c:v>
                </c:pt>
                <c:pt idx="746">
                  <c:v>867.76900000000001</c:v>
                </c:pt>
                <c:pt idx="747">
                  <c:v>869.45100000000002</c:v>
                </c:pt>
                <c:pt idx="748">
                  <c:v>869.73699999999997</c:v>
                </c:pt>
                <c:pt idx="749">
                  <c:v>871.59100000000001</c:v>
                </c:pt>
                <c:pt idx="750">
                  <c:v>872.12900000000002</c:v>
                </c:pt>
                <c:pt idx="751">
                  <c:v>873.03</c:v>
                </c:pt>
                <c:pt idx="752">
                  <c:v>875.41200000000003</c:v>
                </c:pt>
                <c:pt idx="753">
                  <c:v>876.91300000000001</c:v>
                </c:pt>
                <c:pt idx="754">
                  <c:v>878.95500000000004</c:v>
                </c:pt>
                <c:pt idx="755">
                  <c:v>879.23400000000004</c:v>
                </c:pt>
                <c:pt idx="756">
                  <c:v>879.30399999999997</c:v>
                </c:pt>
                <c:pt idx="757">
                  <c:v>879.42200000000003</c:v>
                </c:pt>
                <c:pt idx="758">
                  <c:v>883.05600000000004</c:v>
                </c:pt>
                <c:pt idx="759">
                  <c:v>884.08799999999997</c:v>
                </c:pt>
                <c:pt idx="760">
                  <c:v>886.48</c:v>
                </c:pt>
                <c:pt idx="761">
                  <c:v>886.87800000000004</c:v>
                </c:pt>
                <c:pt idx="762">
                  <c:v>888.46</c:v>
                </c:pt>
                <c:pt idx="763">
                  <c:v>888.63800000000003</c:v>
                </c:pt>
                <c:pt idx="764">
                  <c:v>888.87099999999998</c:v>
                </c:pt>
                <c:pt idx="765">
                  <c:v>890.69899999999996</c:v>
                </c:pt>
                <c:pt idx="766">
                  <c:v>891.26300000000003</c:v>
                </c:pt>
                <c:pt idx="767">
                  <c:v>892.20600000000002</c:v>
                </c:pt>
                <c:pt idx="768">
                  <c:v>893.65499999999997</c:v>
                </c:pt>
                <c:pt idx="769">
                  <c:v>894.52099999999996</c:v>
                </c:pt>
                <c:pt idx="770">
                  <c:v>896.04700000000003</c:v>
                </c:pt>
                <c:pt idx="771">
                  <c:v>897.96400000000006</c:v>
                </c:pt>
                <c:pt idx="772">
                  <c:v>898.43799999999999</c:v>
                </c:pt>
                <c:pt idx="773">
                  <c:v>900.70600000000002</c:v>
                </c:pt>
                <c:pt idx="774">
                  <c:v>900.827</c:v>
                </c:pt>
                <c:pt idx="775">
                  <c:v>902.35</c:v>
                </c:pt>
                <c:pt idx="776">
                  <c:v>903.154</c:v>
                </c:pt>
                <c:pt idx="777">
                  <c:v>904.09699999999998</c:v>
                </c:pt>
                <c:pt idx="778">
                  <c:v>905.48</c:v>
                </c:pt>
                <c:pt idx="779">
                  <c:v>906.65800000000002</c:v>
                </c:pt>
                <c:pt idx="780">
                  <c:v>907.80700000000002</c:v>
                </c:pt>
                <c:pt idx="781">
                  <c:v>909.15700000000004</c:v>
                </c:pt>
                <c:pt idx="782">
                  <c:v>910.13400000000001</c:v>
                </c:pt>
                <c:pt idx="783">
                  <c:v>910.96699999999998</c:v>
                </c:pt>
                <c:pt idx="784">
                  <c:v>912.46100000000001</c:v>
                </c:pt>
                <c:pt idx="785">
                  <c:v>914.21600000000001</c:v>
                </c:pt>
                <c:pt idx="786">
                  <c:v>914.78800000000001</c:v>
                </c:pt>
                <c:pt idx="787">
                  <c:v>915.27499999999998</c:v>
                </c:pt>
                <c:pt idx="788">
                  <c:v>917.11500000000001</c:v>
                </c:pt>
                <c:pt idx="789">
                  <c:v>919.27599999999995</c:v>
                </c:pt>
                <c:pt idx="790">
                  <c:v>919.44200000000001</c:v>
                </c:pt>
                <c:pt idx="791">
                  <c:v>919.58299999999997</c:v>
                </c:pt>
                <c:pt idx="792">
                  <c:v>921.34100000000001</c:v>
                </c:pt>
                <c:pt idx="793">
                  <c:v>921.76900000000001</c:v>
                </c:pt>
                <c:pt idx="794">
                  <c:v>923.72199999999998</c:v>
                </c:pt>
                <c:pt idx="795">
                  <c:v>923.89099999999996</c:v>
                </c:pt>
                <c:pt idx="796">
                  <c:v>924.096</c:v>
                </c:pt>
                <c:pt idx="797">
                  <c:v>924.33600000000001</c:v>
                </c:pt>
                <c:pt idx="798">
                  <c:v>926.42200000000003</c:v>
                </c:pt>
                <c:pt idx="799">
                  <c:v>928.19899999999996</c:v>
                </c:pt>
                <c:pt idx="800">
                  <c:v>928.74900000000002</c:v>
                </c:pt>
                <c:pt idx="801">
                  <c:v>929.39499999999998</c:v>
                </c:pt>
                <c:pt idx="802">
                  <c:v>931.07600000000002</c:v>
                </c:pt>
                <c:pt idx="803">
                  <c:v>932.50699999999995</c:v>
                </c:pt>
                <c:pt idx="804">
                  <c:v>933.40300000000002</c:v>
                </c:pt>
                <c:pt idx="805">
                  <c:v>935.73</c:v>
                </c:pt>
                <c:pt idx="806">
                  <c:v>936.81500000000005</c:v>
                </c:pt>
                <c:pt idx="807">
                  <c:v>938.05700000000002</c:v>
                </c:pt>
                <c:pt idx="808">
                  <c:v>939.51499999999999</c:v>
                </c:pt>
                <c:pt idx="809">
                  <c:v>940.38400000000001</c:v>
                </c:pt>
                <c:pt idx="810">
                  <c:v>941.12300000000005</c:v>
                </c:pt>
                <c:pt idx="811">
                  <c:v>942.71</c:v>
                </c:pt>
                <c:pt idx="812">
                  <c:v>944.57500000000005</c:v>
                </c:pt>
                <c:pt idx="813">
                  <c:v>945.03700000000003</c:v>
                </c:pt>
                <c:pt idx="814">
                  <c:v>947.36400000000003</c:v>
                </c:pt>
                <c:pt idx="815">
                  <c:v>947.95500000000004</c:v>
                </c:pt>
                <c:pt idx="816">
                  <c:v>949.63400000000001</c:v>
                </c:pt>
                <c:pt idx="817">
                  <c:v>949.69100000000003</c:v>
                </c:pt>
                <c:pt idx="818">
                  <c:v>949.74</c:v>
                </c:pt>
                <c:pt idx="819">
                  <c:v>950.34299999999996</c:v>
                </c:pt>
                <c:pt idx="820">
                  <c:v>952.01800000000003</c:v>
                </c:pt>
                <c:pt idx="821">
                  <c:v>954.048</c:v>
                </c:pt>
                <c:pt idx="822">
                  <c:v>956.67200000000003</c:v>
                </c:pt>
                <c:pt idx="823">
                  <c:v>958.35599999999999</c:v>
                </c:pt>
                <c:pt idx="824">
                  <c:v>958.99900000000002</c:v>
                </c:pt>
                <c:pt idx="825">
                  <c:v>959.75400000000002</c:v>
                </c:pt>
                <c:pt idx="826">
                  <c:v>961.32600000000002</c:v>
                </c:pt>
                <c:pt idx="827">
                  <c:v>962.66399999999999</c:v>
                </c:pt>
                <c:pt idx="828">
                  <c:v>963.65200000000004</c:v>
                </c:pt>
                <c:pt idx="829">
                  <c:v>964.81299999999999</c:v>
                </c:pt>
                <c:pt idx="830">
                  <c:v>965.97900000000004</c:v>
                </c:pt>
                <c:pt idx="831">
                  <c:v>966.97199999999998</c:v>
                </c:pt>
                <c:pt idx="832">
                  <c:v>968.30600000000004</c:v>
                </c:pt>
                <c:pt idx="833">
                  <c:v>969.87300000000005</c:v>
                </c:pt>
                <c:pt idx="834">
                  <c:v>970.63300000000004</c:v>
                </c:pt>
                <c:pt idx="835">
                  <c:v>971.28</c:v>
                </c:pt>
                <c:pt idx="836">
                  <c:v>974.93299999999999</c:v>
                </c:pt>
                <c:pt idx="837">
                  <c:v>975.28700000000003</c:v>
                </c:pt>
                <c:pt idx="838">
                  <c:v>975.58799999999997</c:v>
                </c:pt>
                <c:pt idx="839">
                  <c:v>977.61400000000003</c:v>
                </c:pt>
                <c:pt idx="840">
                  <c:v>979.34500000000003</c:v>
                </c:pt>
                <c:pt idx="841">
                  <c:v>979.89599999999996</c:v>
                </c:pt>
                <c:pt idx="842">
                  <c:v>979.94100000000003</c:v>
                </c:pt>
                <c:pt idx="843">
                  <c:v>982.26800000000003</c:v>
                </c:pt>
                <c:pt idx="844">
                  <c:v>984.20500000000004</c:v>
                </c:pt>
                <c:pt idx="845">
                  <c:v>984.59400000000005</c:v>
                </c:pt>
                <c:pt idx="846">
                  <c:v>985.05200000000002</c:v>
                </c:pt>
                <c:pt idx="847">
                  <c:v>986.92100000000005</c:v>
                </c:pt>
                <c:pt idx="848">
                  <c:v>988.51300000000003</c:v>
                </c:pt>
                <c:pt idx="849">
                  <c:v>989.24800000000005</c:v>
                </c:pt>
                <c:pt idx="850">
                  <c:v>990.11199999999997</c:v>
                </c:pt>
                <c:pt idx="851">
                  <c:v>991.57500000000005</c:v>
                </c:pt>
                <c:pt idx="852">
                  <c:v>992.82100000000003</c:v>
                </c:pt>
                <c:pt idx="853">
                  <c:v>993.90200000000004</c:v>
                </c:pt>
                <c:pt idx="854">
                  <c:v>995.17200000000003</c:v>
                </c:pt>
                <c:pt idx="855">
                  <c:v>996.22900000000004</c:v>
                </c:pt>
                <c:pt idx="856">
                  <c:v>997.12900000000002</c:v>
                </c:pt>
                <c:pt idx="857">
                  <c:v>998.55600000000004</c:v>
                </c:pt>
                <c:pt idx="858">
                  <c:v>1000.231</c:v>
                </c:pt>
                <c:pt idx="859">
                  <c:v>1000.883</c:v>
                </c:pt>
                <c:pt idx="860">
                  <c:v>1001.437</c:v>
                </c:pt>
                <c:pt idx="861">
                  <c:v>1001.85</c:v>
                </c:pt>
                <c:pt idx="862">
                  <c:v>1003.2089999999999</c:v>
                </c:pt>
                <c:pt idx="863">
                  <c:v>1004.4829999999999</c:v>
                </c:pt>
                <c:pt idx="864">
                  <c:v>1005.2910000000001</c:v>
                </c:pt>
                <c:pt idx="865">
                  <c:v>1005.5359999999999</c:v>
                </c:pt>
                <c:pt idx="866">
                  <c:v>1005.745</c:v>
                </c:pt>
                <c:pt idx="867">
                  <c:v>1007.8630000000001</c:v>
                </c:pt>
                <c:pt idx="868">
                  <c:v>1008.347</c:v>
                </c:pt>
                <c:pt idx="869">
                  <c:v>1010.051</c:v>
                </c:pt>
                <c:pt idx="870">
                  <c:v>1010.1950000000001</c:v>
                </c:pt>
                <c:pt idx="871">
                  <c:v>1010.274</c:v>
                </c:pt>
                <c:pt idx="872">
                  <c:v>1015.009</c:v>
                </c:pt>
                <c:pt idx="873">
                  <c:v>1016.7190000000001</c:v>
                </c:pt>
                <c:pt idx="874">
                  <c:v>1017.4160000000001</c:v>
                </c:pt>
                <c:pt idx="875">
                  <c:v>1017.811</c:v>
                </c:pt>
                <c:pt idx="876">
                  <c:v>1019.231</c:v>
                </c:pt>
                <c:pt idx="877">
                  <c:v>1019.823</c:v>
                </c:pt>
                <c:pt idx="878">
                  <c:v>1021.579</c:v>
                </c:pt>
                <c:pt idx="879">
                  <c:v>1022.231</c:v>
                </c:pt>
                <c:pt idx="880">
                  <c:v>1023.383</c:v>
                </c:pt>
                <c:pt idx="881">
                  <c:v>1024.1469999999999</c:v>
                </c:pt>
                <c:pt idx="882">
                  <c:v>1024.6379999999999</c:v>
                </c:pt>
                <c:pt idx="883">
                  <c:v>1025.347</c:v>
                </c:pt>
                <c:pt idx="884">
                  <c:v>1027.0450000000001</c:v>
                </c:pt>
                <c:pt idx="885">
                  <c:v>1027.902</c:v>
                </c:pt>
                <c:pt idx="886">
                  <c:v>1029.115</c:v>
                </c:pt>
                <c:pt idx="887">
                  <c:v>1029.452</c:v>
                </c:pt>
                <c:pt idx="888">
                  <c:v>1030.048</c:v>
                </c:pt>
                <c:pt idx="889">
                  <c:v>1031.8589999999999</c:v>
                </c:pt>
                <c:pt idx="890">
                  <c:v>1032.883</c:v>
                </c:pt>
                <c:pt idx="891">
                  <c:v>1034.2660000000001</c:v>
                </c:pt>
                <c:pt idx="892">
                  <c:v>1036.5730000000001</c:v>
                </c:pt>
                <c:pt idx="893">
                  <c:v>1036.652</c:v>
                </c:pt>
                <c:pt idx="894">
                  <c:v>1036.673</c:v>
                </c:pt>
                <c:pt idx="895">
                  <c:v>1039.0809999999999</c:v>
                </c:pt>
                <c:pt idx="896">
                  <c:v>1040.42</c:v>
                </c:pt>
                <c:pt idx="897">
                  <c:v>1041.4880000000001</c:v>
                </c:pt>
                <c:pt idx="898">
                  <c:v>1043.376</c:v>
                </c:pt>
                <c:pt idx="899">
                  <c:v>1043.895</c:v>
                </c:pt>
                <c:pt idx="900">
                  <c:v>1044.1880000000001</c:v>
                </c:pt>
                <c:pt idx="901">
                  <c:v>1046.3019999999999</c:v>
                </c:pt>
                <c:pt idx="902">
                  <c:v>1048.7090000000001</c:v>
                </c:pt>
                <c:pt idx="903">
                  <c:v>1050.0409999999999</c:v>
                </c:pt>
                <c:pt idx="904">
                  <c:v>1051.116</c:v>
                </c:pt>
                <c:pt idx="905">
                  <c:v>1051.7239999999999</c:v>
                </c:pt>
                <c:pt idx="906">
                  <c:v>1053.5229999999999</c:v>
                </c:pt>
                <c:pt idx="907">
                  <c:v>1055.4929999999999</c:v>
                </c:pt>
                <c:pt idx="908">
                  <c:v>1056.7049999999999</c:v>
                </c:pt>
                <c:pt idx="909">
                  <c:v>1058.338</c:v>
                </c:pt>
                <c:pt idx="910">
                  <c:v>1059.261</c:v>
                </c:pt>
                <c:pt idx="911">
                  <c:v>1062.586</c:v>
                </c:pt>
                <c:pt idx="912">
                  <c:v>1063.029</c:v>
                </c:pt>
                <c:pt idx="913">
                  <c:v>1063.152</c:v>
                </c:pt>
                <c:pt idx="914">
                  <c:v>1063.3699999999999</c:v>
                </c:pt>
                <c:pt idx="915">
                  <c:v>1065.559</c:v>
                </c:pt>
                <c:pt idx="916">
                  <c:v>1066.797</c:v>
                </c:pt>
                <c:pt idx="917">
                  <c:v>1067.9659999999999</c:v>
                </c:pt>
                <c:pt idx="918">
                  <c:v>1070.0340000000001</c:v>
                </c:pt>
                <c:pt idx="919">
                  <c:v>1070.366</c:v>
                </c:pt>
                <c:pt idx="920">
                  <c:v>1070.5650000000001</c:v>
                </c:pt>
                <c:pt idx="921">
                  <c:v>1071.2570000000001</c:v>
                </c:pt>
                <c:pt idx="922">
                  <c:v>1072.7809999999999</c:v>
                </c:pt>
                <c:pt idx="923">
                  <c:v>1074.3340000000001</c:v>
                </c:pt>
                <c:pt idx="924">
                  <c:v>1075.1880000000001</c:v>
                </c:pt>
                <c:pt idx="925">
                  <c:v>1077.595</c:v>
                </c:pt>
                <c:pt idx="926">
                  <c:v>1078.1020000000001</c:v>
                </c:pt>
                <c:pt idx="927">
                  <c:v>1079.9269999999999</c:v>
                </c:pt>
                <c:pt idx="928">
                  <c:v>1080.002</c:v>
                </c:pt>
                <c:pt idx="929">
                  <c:v>1081.8699999999999</c:v>
                </c:pt>
                <c:pt idx="930">
                  <c:v>1082.4090000000001</c:v>
                </c:pt>
                <c:pt idx="931">
                  <c:v>1083.3630000000001</c:v>
                </c:pt>
                <c:pt idx="932">
                  <c:v>1084.816</c:v>
                </c:pt>
                <c:pt idx="933">
                  <c:v>1085.6379999999999</c:v>
                </c:pt>
                <c:pt idx="934">
                  <c:v>1086.29</c:v>
                </c:pt>
                <c:pt idx="935">
                  <c:v>1087.2239999999999</c:v>
                </c:pt>
                <c:pt idx="936">
                  <c:v>1088.598</c:v>
                </c:pt>
                <c:pt idx="937">
                  <c:v>1089.4059999999999</c:v>
                </c:pt>
                <c:pt idx="938">
                  <c:v>1089.6310000000001</c:v>
                </c:pt>
                <c:pt idx="939">
                  <c:v>1090.027</c:v>
                </c:pt>
                <c:pt idx="940">
                  <c:v>1092.038</c:v>
                </c:pt>
                <c:pt idx="941">
                  <c:v>1093.174</c:v>
                </c:pt>
                <c:pt idx="942">
                  <c:v>1094.4449999999999</c:v>
                </c:pt>
                <c:pt idx="943">
                  <c:v>1096.8520000000001</c:v>
                </c:pt>
                <c:pt idx="944">
                  <c:v>1096.943</c:v>
                </c:pt>
                <c:pt idx="945">
                  <c:v>1097.269</c:v>
                </c:pt>
                <c:pt idx="946">
                  <c:v>1099.259</c:v>
                </c:pt>
                <c:pt idx="947">
                  <c:v>1100.711</c:v>
                </c:pt>
                <c:pt idx="948">
                  <c:v>1101.6659999999999</c:v>
                </c:pt>
                <c:pt idx="949">
                  <c:v>1103.356</c:v>
                </c:pt>
                <c:pt idx="950">
                  <c:v>1104.0740000000001</c:v>
                </c:pt>
                <c:pt idx="951">
                  <c:v>1105.94</c:v>
                </c:pt>
                <c:pt idx="952">
                  <c:v>1108.2470000000001</c:v>
                </c:pt>
                <c:pt idx="953">
                  <c:v>1108.8879999999999</c:v>
                </c:pt>
                <c:pt idx="954">
                  <c:v>1110.021</c:v>
                </c:pt>
                <c:pt idx="955">
                  <c:v>1111.2950000000001</c:v>
                </c:pt>
                <c:pt idx="956">
                  <c:v>1112.0150000000001</c:v>
                </c:pt>
                <c:pt idx="957">
                  <c:v>1113.702</c:v>
                </c:pt>
                <c:pt idx="958">
                  <c:v>1114.6110000000001</c:v>
                </c:pt>
                <c:pt idx="959">
                  <c:v>1115.7840000000001</c:v>
                </c:pt>
                <c:pt idx="960">
                  <c:v>1116.1089999999999</c:v>
                </c:pt>
                <c:pt idx="961">
                  <c:v>1116.6849999999999</c:v>
                </c:pt>
                <c:pt idx="962">
                  <c:v>1118.5160000000001</c:v>
                </c:pt>
                <c:pt idx="963">
                  <c:v>1119.5519999999999</c:v>
                </c:pt>
                <c:pt idx="964">
                  <c:v>1123.2819999999999</c:v>
                </c:pt>
                <c:pt idx="965">
                  <c:v>1123.32</c:v>
                </c:pt>
                <c:pt idx="966">
                  <c:v>1123.3309999999999</c:v>
                </c:pt>
                <c:pt idx="967">
                  <c:v>1123.3499999999999</c:v>
                </c:pt>
                <c:pt idx="968">
                  <c:v>1125.7380000000001</c:v>
                </c:pt>
                <c:pt idx="969">
                  <c:v>1127.088</c:v>
                </c:pt>
                <c:pt idx="970">
                  <c:v>1128.145</c:v>
                </c:pt>
                <c:pt idx="971">
                  <c:v>1129.1410000000001</c:v>
                </c:pt>
                <c:pt idx="972">
                  <c:v>1130.0139999999999</c:v>
                </c:pt>
                <c:pt idx="973">
                  <c:v>1130.5519999999999</c:v>
                </c:pt>
                <c:pt idx="974">
                  <c:v>1130.856</c:v>
                </c:pt>
                <c:pt idx="975">
                  <c:v>1131.952</c:v>
                </c:pt>
                <c:pt idx="976">
                  <c:v>1132.9590000000001</c:v>
                </c:pt>
                <c:pt idx="977">
                  <c:v>1134.625</c:v>
                </c:pt>
                <c:pt idx="978">
                  <c:v>1136.6780000000001</c:v>
                </c:pt>
                <c:pt idx="979">
                  <c:v>1137.7739999999999</c:v>
                </c:pt>
                <c:pt idx="980">
                  <c:v>1140.623</c:v>
                </c:pt>
                <c:pt idx="981">
                  <c:v>1142.1610000000001</c:v>
                </c:pt>
                <c:pt idx="982">
                  <c:v>1144.7329999999999</c:v>
                </c:pt>
                <c:pt idx="983">
                  <c:v>1144.9960000000001</c:v>
                </c:pt>
                <c:pt idx="984">
                  <c:v>1145.9179999999999</c:v>
                </c:pt>
                <c:pt idx="985">
                  <c:v>1148.9480000000001</c:v>
                </c:pt>
                <c:pt idx="986">
                  <c:v>1149.6510000000001</c:v>
                </c:pt>
                <c:pt idx="987">
                  <c:v>1149.8340000000001</c:v>
                </c:pt>
                <c:pt idx="988">
                  <c:v>1150.17</c:v>
                </c:pt>
                <c:pt idx="989">
                  <c:v>1153.384</c:v>
                </c:pt>
                <c:pt idx="990">
                  <c:v>1157.0409999999999</c:v>
                </c:pt>
                <c:pt idx="991">
                  <c:v>1157.0899999999999</c:v>
                </c:pt>
                <c:pt idx="992">
                  <c:v>1157.117</c:v>
                </c:pt>
                <c:pt idx="993">
                  <c:v>1157.2090000000001</c:v>
                </c:pt>
                <c:pt idx="994">
                  <c:v>1159.509</c:v>
                </c:pt>
                <c:pt idx="995">
                  <c:v>1160.8510000000001</c:v>
                </c:pt>
                <c:pt idx="996">
                  <c:v>1161.9280000000001</c:v>
                </c:pt>
                <c:pt idx="997">
                  <c:v>1164.347</c:v>
                </c:pt>
                <c:pt idx="998">
                  <c:v>1164.5840000000001</c:v>
                </c:pt>
                <c:pt idx="999">
                  <c:v>1165.384</c:v>
                </c:pt>
                <c:pt idx="1000">
                  <c:v>1166.7660000000001</c:v>
                </c:pt>
                <c:pt idx="1001">
                  <c:v>1168.317</c:v>
                </c:pt>
                <c:pt idx="1002">
                  <c:v>1169.184</c:v>
                </c:pt>
                <c:pt idx="1003">
                  <c:v>1170.7809999999999</c:v>
                </c:pt>
                <c:pt idx="1004">
                  <c:v>1171.6030000000001</c:v>
                </c:pt>
                <c:pt idx="1005">
                  <c:v>1172.05</c:v>
                </c:pt>
                <c:pt idx="1006">
                  <c:v>1173.559</c:v>
                </c:pt>
                <c:pt idx="1007">
                  <c:v>1175.7829999999999</c:v>
                </c:pt>
                <c:pt idx="1008">
                  <c:v>1176.441</c:v>
                </c:pt>
                <c:pt idx="1009">
                  <c:v>1177.652</c:v>
                </c:pt>
                <c:pt idx="1010">
                  <c:v>1178.8599999999999</c:v>
                </c:pt>
                <c:pt idx="1011">
                  <c:v>1179.5160000000001</c:v>
                </c:pt>
                <c:pt idx="1012">
                  <c:v>1181.279</c:v>
                </c:pt>
                <c:pt idx="1013">
                  <c:v>1181.7339999999999</c:v>
                </c:pt>
                <c:pt idx="1014">
                  <c:v>1183.249</c:v>
                </c:pt>
                <c:pt idx="1015">
                  <c:v>1183.6969999999999</c:v>
                </c:pt>
                <c:pt idx="1016">
                  <c:v>1184.5219999999999</c:v>
                </c:pt>
                <c:pt idx="1017">
                  <c:v>1186.982</c:v>
                </c:pt>
                <c:pt idx="1018">
                  <c:v>1188.5350000000001</c:v>
                </c:pt>
                <c:pt idx="1019">
                  <c:v>1188.546</c:v>
                </c:pt>
                <c:pt idx="1020">
                  <c:v>1189.9100000000001</c:v>
                </c:pt>
                <c:pt idx="1021">
                  <c:v>1190.7159999999999</c:v>
                </c:pt>
                <c:pt idx="1022">
                  <c:v>1190.954</c:v>
                </c:pt>
                <c:pt idx="1023">
                  <c:v>1191.393</c:v>
                </c:pt>
                <c:pt idx="1024">
                  <c:v>1193.373</c:v>
                </c:pt>
                <c:pt idx="1025">
                  <c:v>1194.4490000000001</c:v>
                </c:pt>
                <c:pt idx="1026">
                  <c:v>1195.7909999999999</c:v>
                </c:pt>
                <c:pt idx="1027">
                  <c:v>1198.085</c:v>
                </c:pt>
                <c:pt idx="1028">
                  <c:v>1198.21</c:v>
                </c:pt>
                <c:pt idx="1029">
                  <c:v>1198.2629999999999</c:v>
                </c:pt>
                <c:pt idx="1030">
                  <c:v>1200.6289999999999</c:v>
                </c:pt>
                <c:pt idx="1031">
                  <c:v>1201.915</c:v>
                </c:pt>
                <c:pt idx="1032">
                  <c:v>1203.048</c:v>
                </c:pt>
                <c:pt idx="1033">
                  <c:v>1205.133</c:v>
                </c:pt>
                <c:pt idx="1034">
                  <c:v>1205.4670000000001</c:v>
                </c:pt>
                <c:pt idx="1035">
                  <c:v>1209.3810000000001</c:v>
                </c:pt>
                <c:pt idx="1036">
                  <c:v>1210.3040000000001</c:v>
                </c:pt>
                <c:pt idx="1037">
                  <c:v>1211.2719999999999</c:v>
                </c:pt>
                <c:pt idx="1038">
                  <c:v>1212.0039999999999</c:v>
                </c:pt>
                <c:pt idx="1039">
                  <c:v>1212.723</c:v>
                </c:pt>
                <c:pt idx="1040">
                  <c:v>1213.114</c:v>
                </c:pt>
                <c:pt idx="1041">
                  <c:v>1214.4349999999999</c:v>
                </c:pt>
                <c:pt idx="1042">
                  <c:v>1215.1420000000001</c:v>
                </c:pt>
                <c:pt idx="1043">
                  <c:v>1216.847</c:v>
                </c:pt>
                <c:pt idx="1044">
                  <c:v>1217.5609999999999</c:v>
                </c:pt>
                <c:pt idx="1045">
                  <c:v>1218.874</c:v>
                </c:pt>
                <c:pt idx="1046">
                  <c:v>1219.98</c:v>
                </c:pt>
                <c:pt idx="1047">
                  <c:v>1220.58</c:v>
                </c:pt>
                <c:pt idx="1048">
                  <c:v>1222.3979999999999</c:v>
                </c:pt>
                <c:pt idx="1049">
                  <c:v>1222.6110000000001</c:v>
                </c:pt>
                <c:pt idx="1050">
                  <c:v>1224.3140000000001</c:v>
                </c:pt>
                <c:pt idx="1051">
                  <c:v>1224.817</c:v>
                </c:pt>
                <c:pt idx="1052">
                  <c:v>1225.7449999999999</c:v>
                </c:pt>
                <c:pt idx="1053">
                  <c:v>1227.2360000000001</c:v>
                </c:pt>
                <c:pt idx="1054">
                  <c:v>1228.047</c:v>
                </c:pt>
                <c:pt idx="1055">
                  <c:v>1229.655</c:v>
                </c:pt>
                <c:pt idx="1056">
                  <c:v>1231.78</c:v>
                </c:pt>
                <c:pt idx="1057">
                  <c:v>1232.0740000000001</c:v>
                </c:pt>
                <c:pt idx="1058">
                  <c:v>1232.615</c:v>
                </c:pt>
                <c:pt idx="1059">
                  <c:v>1234.4929999999999</c:v>
                </c:pt>
                <c:pt idx="1060">
                  <c:v>1235.5129999999999</c:v>
                </c:pt>
                <c:pt idx="1061">
                  <c:v>1236.9110000000001</c:v>
                </c:pt>
                <c:pt idx="1062">
                  <c:v>1239.2460000000001</c:v>
                </c:pt>
                <c:pt idx="1063">
                  <c:v>1239.33</c:v>
                </c:pt>
                <c:pt idx="1064">
                  <c:v>1239.4849999999999</c:v>
                </c:pt>
                <c:pt idx="1065">
                  <c:v>1241.749</c:v>
                </c:pt>
                <c:pt idx="1066">
                  <c:v>1242.979</c:v>
                </c:pt>
                <c:pt idx="1067">
                  <c:v>1244.1679999999999</c:v>
                </c:pt>
                <c:pt idx="1068">
                  <c:v>1246.356</c:v>
                </c:pt>
                <c:pt idx="1069">
                  <c:v>1246.587</c:v>
                </c:pt>
                <c:pt idx="1070">
                  <c:v>1246.712</c:v>
                </c:pt>
                <c:pt idx="1071">
                  <c:v>1248.2260000000001</c:v>
                </c:pt>
                <c:pt idx="1072">
                  <c:v>1249.0060000000001</c:v>
                </c:pt>
                <c:pt idx="1073">
                  <c:v>1250.4449999999999</c:v>
                </c:pt>
                <c:pt idx="1074">
                  <c:v>1251.424</c:v>
                </c:pt>
                <c:pt idx="1075">
                  <c:v>1253.8430000000001</c:v>
                </c:pt>
                <c:pt idx="1076">
                  <c:v>1254.1780000000001</c:v>
                </c:pt>
                <c:pt idx="1077">
                  <c:v>1255.3119999999999</c:v>
                </c:pt>
                <c:pt idx="1078">
                  <c:v>1255.673</c:v>
                </c:pt>
                <c:pt idx="1079">
                  <c:v>1256.2840000000001</c:v>
                </c:pt>
                <c:pt idx="1080">
                  <c:v>1257.8030000000001</c:v>
                </c:pt>
                <c:pt idx="1081">
                  <c:v>1261.17</c:v>
                </c:pt>
                <c:pt idx="1082">
                  <c:v>1261.3019999999999</c:v>
                </c:pt>
                <c:pt idx="1083">
                  <c:v>1261.356</c:v>
                </c:pt>
                <c:pt idx="1084">
                  <c:v>1261.489</c:v>
                </c:pt>
                <c:pt idx="1085">
                  <c:v>1263.81</c:v>
                </c:pt>
                <c:pt idx="1086">
                  <c:v>1264.9090000000001</c:v>
                </c:pt>
                <c:pt idx="1087">
                  <c:v>1267.5730000000001</c:v>
                </c:pt>
                <c:pt idx="1088">
                  <c:v>1268.462</c:v>
                </c:pt>
                <c:pt idx="1089">
                  <c:v>1268.828</c:v>
                </c:pt>
                <c:pt idx="1090">
                  <c:v>1269.7090000000001</c:v>
                </c:pt>
                <c:pt idx="1091">
                  <c:v>1271.337</c:v>
                </c:pt>
                <c:pt idx="1092">
                  <c:v>1271.9929999999999</c:v>
                </c:pt>
                <c:pt idx="1093">
                  <c:v>1272.0150000000001</c:v>
                </c:pt>
                <c:pt idx="1094">
                  <c:v>1273.6579999999999</c:v>
                </c:pt>
                <c:pt idx="1095">
                  <c:v>1273.846</c:v>
                </c:pt>
                <c:pt idx="1096">
                  <c:v>1275.567</c:v>
                </c:pt>
                <c:pt idx="1097">
                  <c:v>1276.355</c:v>
                </c:pt>
                <c:pt idx="1098">
                  <c:v>1278.2470000000001</c:v>
                </c:pt>
                <c:pt idx="1099">
                  <c:v>1278.864</c:v>
                </c:pt>
                <c:pt idx="1100">
                  <c:v>1279.1199999999999</c:v>
                </c:pt>
                <c:pt idx="1101">
                  <c:v>1279.7429999999999</c:v>
                </c:pt>
                <c:pt idx="1102">
                  <c:v>1281.3720000000001</c:v>
                </c:pt>
                <c:pt idx="1103">
                  <c:v>1282.673</c:v>
                </c:pt>
                <c:pt idx="1104">
                  <c:v>1283.8810000000001</c:v>
                </c:pt>
                <c:pt idx="1105">
                  <c:v>1285.827</c:v>
                </c:pt>
                <c:pt idx="1106">
                  <c:v>1286.3900000000001</c:v>
                </c:pt>
                <c:pt idx="1107">
                  <c:v>1286.7850000000001</c:v>
                </c:pt>
                <c:pt idx="1108">
                  <c:v>1288.8989999999999</c:v>
                </c:pt>
                <c:pt idx="1109">
                  <c:v>1289.779</c:v>
                </c:pt>
                <c:pt idx="1110">
                  <c:v>1291.4079999999999</c:v>
                </c:pt>
                <c:pt idx="1111">
                  <c:v>1291.912</c:v>
                </c:pt>
                <c:pt idx="1112">
                  <c:v>1293.3309999999999</c:v>
                </c:pt>
                <c:pt idx="1113">
                  <c:v>1293.9169999999999</c:v>
                </c:pt>
                <c:pt idx="1114">
                  <c:v>1295.3230000000001</c:v>
                </c:pt>
                <c:pt idx="1115">
                  <c:v>1296.884</c:v>
                </c:pt>
                <c:pt idx="1116">
                  <c:v>1300.4369999999999</c:v>
                </c:pt>
                <c:pt idx="1117">
                  <c:v>1301.443</c:v>
                </c:pt>
                <c:pt idx="1118">
                  <c:v>1303.8620000000001</c:v>
                </c:pt>
                <c:pt idx="1119">
                  <c:v>1303.952</c:v>
                </c:pt>
                <c:pt idx="1120">
                  <c:v>1303.99</c:v>
                </c:pt>
                <c:pt idx="1121">
                  <c:v>1304.0809999999999</c:v>
                </c:pt>
                <c:pt idx="1122">
                  <c:v>1306.461</c:v>
                </c:pt>
                <c:pt idx="1123">
                  <c:v>1307.5429999999999</c:v>
                </c:pt>
                <c:pt idx="1124">
                  <c:v>1308.97</c:v>
                </c:pt>
                <c:pt idx="1125">
                  <c:v>1311.095</c:v>
                </c:pt>
                <c:pt idx="1126">
                  <c:v>1311.479</c:v>
                </c:pt>
                <c:pt idx="1127">
                  <c:v>1312.4</c:v>
                </c:pt>
                <c:pt idx="1128">
                  <c:v>1314.6479999999999</c:v>
                </c:pt>
                <c:pt idx="1129">
                  <c:v>1316.1590000000001</c:v>
                </c:pt>
                <c:pt idx="1130">
                  <c:v>1316.4970000000001</c:v>
                </c:pt>
                <c:pt idx="1131">
                  <c:v>1319.0050000000001</c:v>
                </c:pt>
                <c:pt idx="1132">
                  <c:v>1320.9380000000001</c:v>
                </c:pt>
                <c:pt idx="1133">
                  <c:v>1321.5139999999999</c:v>
                </c:pt>
                <c:pt idx="1134">
                  <c:v>1321.7539999999999</c:v>
                </c:pt>
                <c:pt idx="1135">
                  <c:v>1322.335</c:v>
                </c:pt>
                <c:pt idx="1136">
                  <c:v>1324.0229999999999</c:v>
                </c:pt>
                <c:pt idx="1137">
                  <c:v>1324.9570000000001</c:v>
                </c:pt>
                <c:pt idx="1138">
                  <c:v>1325.307</c:v>
                </c:pt>
                <c:pt idx="1139">
                  <c:v>1326.5319999999999</c:v>
                </c:pt>
                <c:pt idx="1140">
                  <c:v>1328.42</c:v>
                </c:pt>
                <c:pt idx="1141">
                  <c:v>1328.8589999999999</c:v>
                </c:pt>
                <c:pt idx="1142">
                  <c:v>1329.0409999999999</c:v>
                </c:pt>
                <c:pt idx="1143">
                  <c:v>1329.4760000000001</c:v>
                </c:pt>
                <c:pt idx="1144">
                  <c:v>1331.55</c:v>
                </c:pt>
                <c:pt idx="1145">
                  <c:v>1332.412</c:v>
                </c:pt>
                <c:pt idx="1146">
                  <c:v>1334.059</c:v>
                </c:pt>
                <c:pt idx="1147">
                  <c:v>1334.5039999999999</c:v>
                </c:pt>
                <c:pt idx="1148">
                  <c:v>1335.9649999999999</c:v>
                </c:pt>
                <c:pt idx="1149">
                  <c:v>1336.567</c:v>
                </c:pt>
                <c:pt idx="1150">
                  <c:v>1338.0150000000001</c:v>
                </c:pt>
                <c:pt idx="1151">
                  <c:v>1339.076</c:v>
                </c:pt>
                <c:pt idx="1152">
                  <c:v>1339.518</c:v>
                </c:pt>
                <c:pt idx="1153">
                  <c:v>1340.5889999999999</c:v>
                </c:pt>
                <c:pt idx="1154">
                  <c:v>1341.585</c:v>
                </c:pt>
                <c:pt idx="1155">
                  <c:v>1343.0709999999999</c:v>
                </c:pt>
                <c:pt idx="1156">
                  <c:v>1344.0940000000001</c:v>
                </c:pt>
                <c:pt idx="1157">
                  <c:v>1346.5530000000001</c:v>
                </c:pt>
                <c:pt idx="1158">
                  <c:v>1346.6030000000001</c:v>
                </c:pt>
                <c:pt idx="1159">
                  <c:v>1346.623</c:v>
                </c:pt>
                <c:pt idx="1160">
                  <c:v>1346.674</c:v>
                </c:pt>
                <c:pt idx="1161">
                  <c:v>1349.1120000000001</c:v>
                </c:pt>
                <c:pt idx="1162">
                  <c:v>1350.1759999999999</c:v>
                </c:pt>
                <c:pt idx="1163">
                  <c:v>1351.62</c:v>
                </c:pt>
                <c:pt idx="1164">
                  <c:v>1352.758</c:v>
                </c:pt>
                <c:pt idx="1165">
                  <c:v>1353.729</c:v>
                </c:pt>
                <c:pt idx="1166">
                  <c:v>1354.1289999999999</c:v>
                </c:pt>
                <c:pt idx="1167">
                  <c:v>1355.0909999999999</c:v>
                </c:pt>
                <c:pt idx="1168">
                  <c:v>1356.6379999999999</c:v>
                </c:pt>
                <c:pt idx="1169">
                  <c:v>1357.2819999999999</c:v>
                </c:pt>
                <c:pt idx="1170">
                  <c:v>1358.8430000000001</c:v>
                </c:pt>
                <c:pt idx="1171">
                  <c:v>1360.835</c:v>
                </c:pt>
                <c:pt idx="1172">
                  <c:v>1363.63</c:v>
                </c:pt>
                <c:pt idx="1173">
                  <c:v>1364.165</c:v>
                </c:pt>
                <c:pt idx="1174">
                  <c:v>1364.3869999999999</c:v>
                </c:pt>
                <c:pt idx="1175">
                  <c:v>1364.9280000000001</c:v>
                </c:pt>
                <c:pt idx="1176">
                  <c:v>1366.674</c:v>
                </c:pt>
                <c:pt idx="1177">
                  <c:v>1367.94</c:v>
                </c:pt>
                <c:pt idx="1178">
                  <c:v>1369.182</c:v>
                </c:pt>
                <c:pt idx="1179">
                  <c:v>1371.0119999999999</c:v>
                </c:pt>
                <c:pt idx="1180">
                  <c:v>1371.4929999999999</c:v>
                </c:pt>
                <c:pt idx="1181">
                  <c:v>1371.691</c:v>
                </c:pt>
                <c:pt idx="1182">
                  <c:v>1372.1679999999999</c:v>
                </c:pt>
                <c:pt idx="1183">
                  <c:v>1374.2</c:v>
                </c:pt>
                <c:pt idx="1184">
                  <c:v>1375.046</c:v>
                </c:pt>
                <c:pt idx="1185">
                  <c:v>1376.7090000000001</c:v>
                </c:pt>
                <c:pt idx="1186">
                  <c:v>1378.5989999999999</c:v>
                </c:pt>
                <c:pt idx="1187">
                  <c:v>1379.2180000000001</c:v>
                </c:pt>
                <c:pt idx="1188">
                  <c:v>1379.3820000000001</c:v>
                </c:pt>
                <c:pt idx="1189">
                  <c:v>1380.7059999999999</c:v>
                </c:pt>
                <c:pt idx="1190">
                  <c:v>1381.7270000000001</c:v>
                </c:pt>
                <c:pt idx="1191">
                  <c:v>1382.1510000000001</c:v>
                </c:pt>
                <c:pt idx="1192">
                  <c:v>1383.181</c:v>
                </c:pt>
                <c:pt idx="1193">
                  <c:v>1384.2360000000001</c:v>
                </c:pt>
                <c:pt idx="1194">
                  <c:v>1385.704</c:v>
                </c:pt>
                <c:pt idx="1195">
                  <c:v>1386.7439999999999</c:v>
                </c:pt>
                <c:pt idx="1196">
                  <c:v>1389.2439999999999</c:v>
                </c:pt>
                <c:pt idx="1197">
                  <c:v>1389.2570000000001</c:v>
                </c:pt>
                <c:pt idx="1198">
                  <c:v>1391.7619999999999</c:v>
                </c:pt>
                <c:pt idx="1199">
                  <c:v>1392.81</c:v>
                </c:pt>
                <c:pt idx="1200">
                  <c:v>1394.271</c:v>
                </c:pt>
                <c:pt idx="1201">
                  <c:v>1395.3430000000001</c:v>
                </c:pt>
                <c:pt idx="1202">
                  <c:v>1395.3630000000001</c:v>
                </c:pt>
                <c:pt idx="1203">
                  <c:v>1396.52</c:v>
                </c:pt>
                <c:pt idx="1204">
                  <c:v>1396.6849999999999</c:v>
                </c:pt>
                <c:pt idx="1205">
                  <c:v>1396.904</c:v>
                </c:pt>
                <c:pt idx="1206">
                  <c:v>1399.028</c:v>
                </c:pt>
                <c:pt idx="1207">
                  <c:v>1400.6210000000001</c:v>
                </c:pt>
                <c:pt idx="1208">
                  <c:v>1401.3710000000001</c:v>
                </c:pt>
                <c:pt idx="1209">
                  <c:v>1402.3689999999999</c:v>
                </c:pt>
                <c:pt idx="1210">
                  <c:v>1403.713</c:v>
                </c:pt>
                <c:pt idx="1211">
                  <c:v>1404.723</c:v>
                </c:pt>
                <c:pt idx="1212">
                  <c:v>1406.056</c:v>
                </c:pt>
                <c:pt idx="1213">
                  <c:v>1407.8330000000001</c:v>
                </c:pt>
                <c:pt idx="1214">
                  <c:v>1408.3989999999999</c:v>
                </c:pt>
                <c:pt idx="1215">
                  <c:v>1408.8240000000001</c:v>
                </c:pt>
                <c:pt idx="1216">
                  <c:v>1411.8030000000001</c:v>
                </c:pt>
                <c:pt idx="1217">
                  <c:v>1412.925</c:v>
                </c:pt>
                <c:pt idx="1218">
                  <c:v>1413.085</c:v>
                </c:pt>
                <c:pt idx="1219">
                  <c:v>1413.298</c:v>
                </c:pt>
                <c:pt idx="1220">
                  <c:v>1417.0260000000001</c:v>
                </c:pt>
                <c:pt idx="1221">
                  <c:v>1417.771</c:v>
                </c:pt>
                <c:pt idx="1222">
                  <c:v>1418.7619999999999</c:v>
                </c:pt>
                <c:pt idx="1223">
                  <c:v>1420.1130000000001</c:v>
                </c:pt>
                <c:pt idx="1224">
                  <c:v>1421.127</c:v>
                </c:pt>
                <c:pt idx="1225">
                  <c:v>1422.4559999999999</c:v>
                </c:pt>
                <c:pt idx="1226">
                  <c:v>1424.2270000000001</c:v>
                </c:pt>
                <c:pt idx="1227">
                  <c:v>1424.799</c:v>
                </c:pt>
                <c:pt idx="1228">
                  <c:v>1425.229</c:v>
                </c:pt>
                <c:pt idx="1229">
                  <c:v>1427.1420000000001</c:v>
                </c:pt>
                <c:pt idx="1230">
                  <c:v>1428.2429999999999</c:v>
                </c:pt>
                <c:pt idx="1231">
                  <c:v>1429.33</c:v>
                </c:pt>
                <c:pt idx="1232">
                  <c:v>1429.4849999999999</c:v>
                </c:pt>
                <c:pt idx="1233">
                  <c:v>1429.691</c:v>
                </c:pt>
                <c:pt idx="1234">
                  <c:v>1431.828</c:v>
                </c:pt>
                <c:pt idx="1235">
                  <c:v>1433.431</c:v>
                </c:pt>
                <c:pt idx="1236">
                  <c:v>1434.171</c:v>
                </c:pt>
                <c:pt idx="1237">
                  <c:v>1435.1559999999999</c:v>
                </c:pt>
                <c:pt idx="1238">
                  <c:v>1436.5129999999999</c:v>
                </c:pt>
                <c:pt idx="1239">
                  <c:v>1437.5329999999999</c:v>
                </c:pt>
                <c:pt idx="1240">
                  <c:v>1438.856</c:v>
                </c:pt>
                <c:pt idx="1241">
                  <c:v>1439.346</c:v>
                </c:pt>
                <c:pt idx="1242">
                  <c:v>1440.62</c:v>
                </c:pt>
                <c:pt idx="1243">
                  <c:v>1441.634</c:v>
                </c:pt>
                <c:pt idx="1244">
                  <c:v>1443.5419999999999</c:v>
                </c:pt>
                <c:pt idx="1245">
                  <c:v>1444.683</c:v>
                </c:pt>
                <c:pt idx="1246">
                  <c:v>1445.7349999999999</c:v>
                </c:pt>
                <c:pt idx="1247">
                  <c:v>1445.885</c:v>
                </c:pt>
                <c:pt idx="1248">
                  <c:v>1446.085</c:v>
                </c:pt>
                <c:pt idx="1249">
                  <c:v>1449.836</c:v>
                </c:pt>
                <c:pt idx="1250">
                  <c:v>1450.5709999999999</c:v>
                </c:pt>
                <c:pt idx="1251">
                  <c:v>1451.549</c:v>
                </c:pt>
                <c:pt idx="1252">
                  <c:v>1452.914</c:v>
                </c:pt>
                <c:pt idx="1253">
                  <c:v>1453.9380000000001</c:v>
                </c:pt>
                <c:pt idx="1254">
                  <c:v>1455.2560000000001</c:v>
                </c:pt>
                <c:pt idx="1255">
                  <c:v>1457.0139999999999</c:v>
                </c:pt>
                <c:pt idx="1256">
                  <c:v>1458.039</c:v>
                </c:pt>
                <c:pt idx="1257">
                  <c:v>1459.942</c:v>
                </c:pt>
                <c:pt idx="1258">
                  <c:v>1461.123</c:v>
                </c:pt>
                <c:pt idx="1259">
                  <c:v>1462.14</c:v>
                </c:pt>
                <c:pt idx="1260">
                  <c:v>1462.2850000000001</c:v>
                </c:pt>
                <c:pt idx="1261">
                  <c:v>1462.4780000000001</c:v>
                </c:pt>
                <c:pt idx="1262">
                  <c:v>1464.6279999999999</c:v>
                </c:pt>
                <c:pt idx="1263">
                  <c:v>1466.241</c:v>
                </c:pt>
                <c:pt idx="1264">
                  <c:v>1466.971</c:v>
                </c:pt>
                <c:pt idx="1265">
                  <c:v>1469.3140000000001</c:v>
                </c:pt>
                <c:pt idx="1266">
                  <c:v>1470.3420000000001</c:v>
                </c:pt>
                <c:pt idx="1267">
                  <c:v>1471.6559999999999</c:v>
                </c:pt>
                <c:pt idx="1268">
                  <c:v>1473.4069999999999</c:v>
                </c:pt>
                <c:pt idx="1269">
                  <c:v>1473.999</c:v>
                </c:pt>
                <c:pt idx="1270">
                  <c:v>1474.444</c:v>
                </c:pt>
                <c:pt idx="1271">
                  <c:v>1476.3420000000001</c:v>
                </c:pt>
                <c:pt idx="1272">
                  <c:v>1477.5630000000001</c:v>
                </c:pt>
                <c:pt idx="1273">
                  <c:v>1478.5450000000001</c:v>
                </c:pt>
                <c:pt idx="1274">
                  <c:v>1478.6849999999999</c:v>
                </c:pt>
                <c:pt idx="1275">
                  <c:v>1478.8720000000001</c:v>
                </c:pt>
                <c:pt idx="1276">
                  <c:v>1481.028</c:v>
                </c:pt>
                <c:pt idx="1277">
                  <c:v>1482.646</c:v>
                </c:pt>
                <c:pt idx="1278">
                  <c:v>1483.3710000000001</c:v>
                </c:pt>
                <c:pt idx="1279">
                  <c:v>1484.336</c:v>
                </c:pt>
                <c:pt idx="1280">
                  <c:v>1486.7470000000001</c:v>
                </c:pt>
                <c:pt idx="1281">
                  <c:v>1488.056</c:v>
                </c:pt>
                <c:pt idx="1282">
                  <c:v>1489.8</c:v>
                </c:pt>
                <c:pt idx="1283">
                  <c:v>1490.3989999999999</c:v>
                </c:pt>
                <c:pt idx="1284">
                  <c:v>1490.8489999999999</c:v>
                </c:pt>
                <c:pt idx="1285">
                  <c:v>1492.742</c:v>
                </c:pt>
                <c:pt idx="1286">
                  <c:v>1494.0029999999999</c:v>
                </c:pt>
                <c:pt idx="1287">
                  <c:v>1494.95</c:v>
                </c:pt>
                <c:pt idx="1288">
                  <c:v>1495.085</c:v>
                </c:pt>
                <c:pt idx="1289">
                  <c:v>1495.2650000000001</c:v>
                </c:pt>
                <c:pt idx="1290">
                  <c:v>1497.4280000000001</c:v>
                </c:pt>
                <c:pt idx="1291">
                  <c:v>1498.181</c:v>
                </c:pt>
                <c:pt idx="1292">
                  <c:v>1499.0509999999999</c:v>
                </c:pt>
                <c:pt idx="1293">
                  <c:v>1499.771</c:v>
                </c:pt>
                <c:pt idx="1294">
                  <c:v>1500.729</c:v>
                </c:pt>
                <c:pt idx="1295">
                  <c:v>1502.5530000000001</c:v>
                </c:pt>
                <c:pt idx="1296">
                  <c:v>1503.08</c:v>
                </c:pt>
                <c:pt idx="1297">
                  <c:v>1504.5630000000001</c:v>
                </c:pt>
                <c:pt idx="1298">
                  <c:v>1504.8050000000001</c:v>
                </c:pt>
                <c:pt idx="1299">
                  <c:v>1505.748</c:v>
                </c:pt>
                <c:pt idx="1300">
                  <c:v>1506.6880000000001</c:v>
                </c:pt>
                <c:pt idx="1301">
                  <c:v>1507.038</c:v>
                </c:pt>
                <c:pt idx="1302">
                  <c:v>1507.8009999999999</c:v>
                </c:pt>
                <c:pt idx="1303">
                  <c:v>1509.5119999999999</c:v>
                </c:pt>
                <c:pt idx="1304">
                  <c:v>1510.296</c:v>
                </c:pt>
                <c:pt idx="1305">
                  <c:v>1511.9870000000001</c:v>
                </c:pt>
                <c:pt idx="1306">
                  <c:v>1512.4059999999999</c:v>
                </c:pt>
                <c:pt idx="1307">
                  <c:v>1513.904</c:v>
                </c:pt>
                <c:pt idx="1308">
                  <c:v>1514.461</c:v>
                </c:pt>
                <c:pt idx="1309">
                  <c:v>1515.6769999999999</c:v>
                </c:pt>
                <c:pt idx="1310">
                  <c:v>1516.9349999999999</c:v>
                </c:pt>
                <c:pt idx="1311">
                  <c:v>1517.5119999999999</c:v>
                </c:pt>
                <c:pt idx="1312">
                  <c:v>1519.41</c:v>
                </c:pt>
                <c:pt idx="1313">
                  <c:v>1521.12</c:v>
                </c:pt>
                <c:pt idx="1314">
                  <c:v>1523.5530000000001</c:v>
                </c:pt>
                <c:pt idx="1315">
                  <c:v>1524.3589999999999</c:v>
                </c:pt>
                <c:pt idx="1316">
                  <c:v>1524.7280000000001</c:v>
                </c:pt>
                <c:pt idx="1317">
                  <c:v>1525.722</c:v>
                </c:pt>
                <c:pt idx="1318">
                  <c:v>1526.8330000000001</c:v>
                </c:pt>
                <c:pt idx="1319">
                  <c:v>1528.336</c:v>
                </c:pt>
                <c:pt idx="1320">
                  <c:v>1529.308</c:v>
                </c:pt>
                <c:pt idx="1321">
                  <c:v>1531.4290000000001</c:v>
                </c:pt>
                <c:pt idx="1322">
                  <c:v>1531.7819999999999</c:v>
                </c:pt>
                <c:pt idx="1323">
                  <c:v>1531.944</c:v>
                </c:pt>
                <c:pt idx="1324">
                  <c:v>1532.38</c:v>
                </c:pt>
                <c:pt idx="1325">
                  <c:v>1534.2570000000001</c:v>
                </c:pt>
                <c:pt idx="1326">
                  <c:v>1535.5519999999999</c:v>
                </c:pt>
                <c:pt idx="1327">
                  <c:v>1536.731</c:v>
                </c:pt>
                <c:pt idx="1328">
                  <c:v>1539.038</c:v>
                </c:pt>
                <c:pt idx="1329">
                  <c:v>1539.3040000000001</c:v>
                </c:pt>
                <c:pt idx="1330">
                  <c:v>1541.68</c:v>
                </c:pt>
                <c:pt idx="1331">
                  <c:v>1542.768</c:v>
                </c:pt>
                <c:pt idx="1332">
                  <c:v>1544.154</c:v>
                </c:pt>
                <c:pt idx="1333">
                  <c:v>1545.6959999999999</c:v>
                </c:pt>
                <c:pt idx="1334">
                  <c:v>1546.376</c:v>
                </c:pt>
                <c:pt idx="1335">
                  <c:v>1546.6289999999999</c:v>
                </c:pt>
                <c:pt idx="1336">
                  <c:v>1547.18</c:v>
                </c:pt>
                <c:pt idx="1337">
                  <c:v>1549.1030000000001</c:v>
                </c:pt>
                <c:pt idx="1338">
                  <c:v>1549.9839999999999</c:v>
                </c:pt>
                <c:pt idx="1339">
                  <c:v>1551.578</c:v>
                </c:pt>
                <c:pt idx="1340">
                  <c:v>1553.5920000000001</c:v>
                </c:pt>
                <c:pt idx="1341">
                  <c:v>1554.0519999999999</c:v>
                </c:pt>
                <c:pt idx="1342">
                  <c:v>1555.056</c:v>
                </c:pt>
                <c:pt idx="1343">
                  <c:v>1556.5260000000001</c:v>
                </c:pt>
                <c:pt idx="1344">
                  <c:v>1557.2</c:v>
                </c:pt>
                <c:pt idx="1345">
                  <c:v>1559.001</c:v>
                </c:pt>
                <c:pt idx="1346">
                  <c:v>1559.0119999999999</c:v>
                </c:pt>
                <c:pt idx="1347">
                  <c:v>1560.808</c:v>
                </c:pt>
                <c:pt idx="1348">
                  <c:v>1562.549</c:v>
                </c:pt>
                <c:pt idx="1349">
                  <c:v>1562.932</c:v>
                </c:pt>
                <c:pt idx="1350">
                  <c:v>1563.95</c:v>
                </c:pt>
                <c:pt idx="1351">
                  <c:v>1564.4159999999999</c:v>
                </c:pt>
                <c:pt idx="1352">
                  <c:v>1565.67</c:v>
                </c:pt>
                <c:pt idx="1353">
                  <c:v>1566.424</c:v>
                </c:pt>
                <c:pt idx="1354">
                  <c:v>1568.0239999999999</c:v>
                </c:pt>
                <c:pt idx="1355">
                  <c:v>1568.8989999999999</c:v>
                </c:pt>
                <c:pt idx="1356">
                  <c:v>1570.808</c:v>
                </c:pt>
                <c:pt idx="1357">
                  <c:v>1571.6320000000001</c:v>
                </c:pt>
                <c:pt idx="1358">
                  <c:v>1572.328</c:v>
                </c:pt>
                <c:pt idx="1359">
                  <c:v>1573.847</c:v>
                </c:pt>
                <c:pt idx="1360">
                  <c:v>1576.3219999999999</c:v>
                </c:pt>
                <c:pt idx="1361">
                  <c:v>1578.684</c:v>
                </c:pt>
                <c:pt idx="1362">
                  <c:v>1578.796</c:v>
                </c:pt>
                <c:pt idx="1363">
                  <c:v>1578.848</c:v>
                </c:pt>
                <c:pt idx="1364">
                  <c:v>1578.9860000000001</c:v>
                </c:pt>
                <c:pt idx="1365">
                  <c:v>1581.271</c:v>
                </c:pt>
                <c:pt idx="1366">
                  <c:v>1582.4559999999999</c:v>
                </c:pt>
                <c:pt idx="1367">
                  <c:v>1583.7449999999999</c:v>
                </c:pt>
                <c:pt idx="1368">
                  <c:v>1585.644</c:v>
                </c:pt>
                <c:pt idx="1369">
                  <c:v>1586.0640000000001</c:v>
                </c:pt>
                <c:pt idx="1370">
                  <c:v>1586.22</c:v>
                </c:pt>
                <c:pt idx="1371">
                  <c:v>1586.56</c:v>
                </c:pt>
                <c:pt idx="1372">
                  <c:v>1588.694</c:v>
                </c:pt>
                <c:pt idx="1373">
                  <c:v>1589.672</c:v>
                </c:pt>
                <c:pt idx="1374">
                  <c:v>1591.1679999999999</c:v>
                </c:pt>
                <c:pt idx="1375">
                  <c:v>1592.3019999999999</c:v>
                </c:pt>
                <c:pt idx="1376">
                  <c:v>1593.279</c:v>
                </c:pt>
                <c:pt idx="1377">
                  <c:v>1594.4359999999999</c:v>
                </c:pt>
                <c:pt idx="1378">
                  <c:v>1596.8879999999999</c:v>
                </c:pt>
                <c:pt idx="1379">
                  <c:v>1598.5920000000001</c:v>
                </c:pt>
                <c:pt idx="1380">
                  <c:v>1598.96</c:v>
                </c:pt>
                <c:pt idx="1381">
                  <c:v>1600.4949999999999</c:v>
                </c:pt>
                <c:pt idx="1382">
                  <c:v>1601.066</c:v>
                </c:pt>
                <c:pt idx="1383">
                  <c:v>1602.3119999999999</c:v>
                </c:pt>
                <c:pt idx="1384">
                  <c:v>1604.1030000000001</c:v>
                </c:pt>
                <c:pt idx="1385">
                  <c:v>1605.6179999999999</c:v>
                </c:pt>
                <c:pt idx="1386">
                  <c:v>1606.0039999999999</c:v>
                </c:pt>
                <c:pt idx="1387">
                  <c:v>1607.7270000000001</c:v>
                </c:pt>
                <c:pt idx="1388">
                  <c:v>1608.473</c:v>
                </c:pt>
                <c:pt idx="1389">
                  <c:v>1610.0229999999999</c:v>
                </c:pt>
                <c:pt idx="1390">
                  <c:v>1610.93</c:v>
                </c:pt>
                <c:pt idx="1391">
                  <c:v>1611.367</c:v>
                </c:pt>
                <c:pt idx="1392">
                  <c:v>1612.6130000000001</c:v>
                </c:pt>
                <c:pt idx="1393">
                  <c:v>1613.3879999999999</c:v>
                </c:pt>
                <c:pt idx="1394">
                  <c:v>1615.0070000000001</c:v>
                </c:pt>
                <c:pt idx="1395">
                  <c:v>1615.845</c:v>
                </c:pt>
                <c:pt idx="1396">
                  <c:v>1617.588</c:v>
                </c:pt>
                <c:pt idx="1397">
                  <c:v>1618.3030000000001</c:v>
                </c:pt>
                <c:pt idx="1398">
                  <c:v>1618.6469999999999</c:v>
                </c:pt>
                <c:pt idx="1399">
                  <c:v>1619.6289999999999</c:v>
                </c:pt>
                <c:pt idx="1400">
                  <c:v>1620.761</c:v>
                </c:pt>
                <c:pt idx="1401">
                  <c:v>1622.287</c:v>
                </c:pt>
                <c:pt idx="1402">
                  <c:v>1623.1489999999999</c:v>
                </c:pt>
                <c:pt idx="1403">
                  <c:v>1623.2180000000001</c:v>
                </c:pt>
                <c:pt idx="1404">
                  <c:v>1625.153</c:v>
                </c:pt>
                <c:pt idx="1405">
                  <c:v>1625.6759999999999</c:v>
                </c:pt>
                <c:pt idx="1406">
                  <c:v>1625.9269999999999</c:v>
                </c:pt>
                <c:pt idx="1407">
                  <c:v>1628.133</c:v>
                </c:pt>
                <c:pt idx="1408">
                  <c:v>1629.567</c:v>
                </c:pt>
                <c:pt idx="1409">
                  <c:v>1630.5909999999999</c:v>
                </c:pt>
                <c:pt idx="1410">
                  <c:v>1632.7190000000001</c:v>
                </c:pt>
                <c:pt idx="1411">
                  <c:v>1633.2070000000001</c:v>
                </c:pt>
                <c:pt idx="1412">
                  <c:v>1633.66</c:v>
                </c:pt>
                <c:pt idx="1413">
                  <c:v>1635.5060000000001</c:v>
                </c:pt>
                <c:pt idx="1414">
                  <c:v>1636.847</c:v>
                </c:pt>
                <c:pt idx="1415">
                  <c:v>1637.9639999999999</c:v>
                </c:pt>
                <c:pt idx="1416">
                  <c:v>1640.2840000000001</c:v>
                </c:pt>
                <c:pt idx="1417">
                  <c:v>1640.4880000000001</c:v>
                </c:pt>
                <c:pt idx="1418">
                  <c:v>1640.6759999999999</c:v>
                </c:pt>
                <c:pt idx="1419">
                  <c:v>1642.8789999999999</c:v>
                </c:pt>
                <c:pt idx="1420">
                  <c:v>1644.1279999999999</c:v>
                </c:pt>
                <c:pt idx="1421">
                  <c:v>1647.768</c:v>
                </c:pt>
                <c:pt idx="1422">
                  <c:v>1647.85</c:v>
                </c:pt>
                <c:pt idx="1423">
                  <c:v>1650.252</c:v>
                </c:pt>
                <c:pt idx="1424">
                  <c:v>1651.4079999999999</c:v>
                </c:pt>
                <c:pt idx="1425">
                  <c:v>1652.71</c:v>
                </c:pt>
                <c:pt idx="1426">
                  <c:v>1654.7080000000001</c:v>
                </c:pt>
                <c:pt idx="1427">
                  <c:v>1655.048</c:v>
                </c:pt>
                <c:pt idx="1428">
                  <c:v>1655.1669999999999</c:v>
                </c:pt>
                <c:pt idx="1429">
                  <c:v>1655.415</c:v>
                </c:pt>
                <c:pt idx="1430">
                  <c:v>1657.625</c:v>
                </c:pt>
                <c:pt idx="1431">
                  <c:v>1658.6880000000001</c:v>
                </c:pt>
                <c:pt idx="1432">
                  <c:v>1660.0820000000001</c:v>
                </c:pt>
                <c:pt idx="1433">
                  <c:v>1661.7239999999999</c:v>
                </c:pt>
                <c:pt idx="1434">
                  <c:v>1662.328</c:v>
                </c:pt>
                <c:pt idx="1435">
                  <c:v>1662.54</c:v>
                </c:pt>
                <c:pt idx="1436">
                  <c:v>1662.98</c:v>
                </c:pt>
                <c:pt idx="1437">
                  <c:v>1664.998</c:v>
                </c:pt>
                <c:pt idx="1438">
                  <c:v>1665.9680000000001</c:v>
                </c:pt>
                <c:pt idx="1439">
                  <c:v>1667.4549999999999</c:v>
                </c:pt>
                <c:pt idx="1440">
                  <c:v>1668.74</c:v>
                </c:pt>
                <c:pt idx="1441">
                  <c:v>1669.913</c:v>
                </c:pt>
                <c:pt idx="1442">
                  <c:v>1670.546</c:v>
                </c:pt>
                <c:pt idx="1443">
                  <c:v>1672.3710000000001</c:v>
                </c:pt>
                <c:pt idx="1444">
                  <c:v>1673.249</c:v>
                </c:pt>
                <c:pt idx="1445">
                  <c:v>1674.828</c:v>
                </c:pt>
                <c:pt idx="1446">
                  <c:v>1675.7550000000001</c:v>
                </c:pt>
                <c:pt idx="1447">
                  <c:v>1676.8889999999999</c:v>
                </c:pt>
                <c:pt idx="1448">
                  <c:v>1677.2860000000001</c:v>
                </c:pt>
                <c:pt idx="1449">
                  <c:v>1678.1110000000001</c:v>
                </c:pt>
                <c:pt idx="1450">
                  <c:v>1679.7429999999999</c:v>
                </c:pt>
                <c:pt idx="1451">
                  <c:v>1680.529</c:v>
                </c:pt>
                <c:pt idx="1452">
                  <c:v>1682.133</c:v>
                </c:pt>
                <c:pt idx="1453">
                  <c:v>1682.201</c:v>
                </c:pt>
                <c:pt idx="1454">
                  <c:v>1682.771</c:v>
                </c:pt>
                <c:pt idx="1455">
                  <c:v>1684.1690000000001</c:v>
                </c:pt>
                <c:pt idx="1456">
                  <c:v>1684.6590000000001</c:v>
                </c:pt>
                <c:pt idx="1457">
                  <c:v>1685.6759999999999</c:v>
                </c:pt>
                <c:pt idx="1458">
                  <c:v>1687.116</c:v>
                </c:pt>
                <c:pt idx="1459">
                  <c:v>1687.809</c:v>
                </c:pt>
                <c:pt idx="1460">
                  <c:v>1689.5740000000001</c:v>
                </c:pt>
                <c:pt idx="1461">
                  <c:v>1689.787</c:v>
                </c:pt>
                <c:pt idx="1462">
                  <c:v>1691.4490000000001</c:v>
                </c:pt>
                <c:pt idx="1463">
                  <c:v>1692.0309999999999</c:v>
                </c:pt>
                <c:pt idx="1464">
                  <c:v>1693.242</c:v>
                </c:pt>
                <c:pt idx="1465">
                  <c:v>1694.489</c:v>
                </c:pt>
                <c:pt idx="1466">
                  <c:v>1696.9469999999999</c:v>
                </c:pt>
                <c:pt idx="1467">
                  <c:v>1698.729</c:v>
                </c:pt>
                <c:pt idx="1468">
                  <c:v>1699.404</c:v>
                </c:pt>
                <c:pt idx="1469">
                  <c:v>1701.8620000000001</c:v>
                </c:pt>
                <c:pt idx="1470">
                  <c:v>1702.37</c:v>
                </c:pt>
                <c:pt idx="1471">
                  <c:v>1704.32</c:v>
                </c:pt>
                <c:pt idx="1472">
                  <c:v>1706.01</c:v>
                </c:pt>
                <c:pt idx="1473">
                  <c:v>1706.777</c:v>
                </c:pt>
                <c:pt idx="1474">
                  <c:v>1708.3720000000001</c:v>
                </c:pt>
                <c:pt idx="1475">
                  <c:v>1709.2349999999999</c:v>
                </c:pt>
                <c:pt idx="1476">
                  <c:v>1709.65</c:v>
                </c:pt>
                <c:pt idx="1477">
                  <c:v>1710.835</c:v>
                </c:pt>
                <c:pt idx="1478">
                  <c:v>1711.692</c:v>
                </c:pt>
                <c:pt idx="1479">
                  <c:v>1714.15</c:v>
                </c:pt>
                <c:pt idx="1480">
                  <c:v>1715.9380000000001</c:v>
                </c:pt>
                <c:pt idx="1481">
                  <c:v>1716.6079999999999</c:v>
                </c:pt>
                <c:pt idx="1482">
                  <c:v>1716.93</c:v>
                </c:pt>
                <c:pt idx="1483">
                  <c:v>1717.85</c:v>
                </c:pt>
                <c:pt idx="1484">
                  <c:v>1719.0650000000001</c:v>
                </c:pt>
                <c:pt idx="1485">
                  <c:v>1720.57</c:v>
                </c:pt>
                <c:pt idx="1486">
                  <c:v>1721.5229999999999</c:v>
                </c:pt>
                <c:pt idx="1487">
                  <c:v>1723.5029999999999</c:v>
                </c:pt>
                <c:pt idx="1488">
                  <c:v>1723.981</c:v>
                </c:pt>
                <c:pt idx="1489">
                  <c:v>1724.21</c:v>
                </c:pt>
                <c:pt idx="1490">
                  <c:v>1724.866</c:v>
                </c:pt>
                <c:pt idx="1491">
                  <c:v>1726.4380000000001</c:v>
                </c:pt>
                <c:pt idx="1492">
                  <c:v>1727.85</c:v>
                </c:pt>
                <c:pt idx="1493">
                  <c:v>1728.896</c:v>
                </c:pt>
                <c:pt idx="1494">
                  <c:v>1731.068</c:v>
                </c:pt>
                <c:pt idx="1495">
                  <c:v>1731.3530000000001</c:v>
                </c:pt>
                <c:pt idx="1496">
                  <c:v>1731.491</c:v>
                </c:pt>
                <c:pt idx="1497">
                  <c:v>1731.8820000000001</c:v>
                </c:pt>
                <c:pt idx="1498">
                  <c:v>1733.8109999999999</c:v>
                </c:pt>
                <c:pt idx="1499">
                  <c:v>1735.1310000000001</c:v>
                </c:pt>
                <c:pt idx="1500">
                  <c:v>1736.269</c:v>
                </c:pt>
                <c:pt idx="1501">
                  <c:v>1738.634</c:v>
                </c:pt>
                <c:pt idx="1502">
                  <c:v>1738.7260000000001</c:v>
                </c:pt>
                <c:pt idx="1503">
                  <c:v>1738.771</c:v>
                </c:pt>
                <c:pt idx="1504">
                  <c:v>1741.184</c:v>
                </c:pt>
                <c:pt idx="1505">
                  <c:v>1742.4110000000001</c:v>
                </c:pt>
                <c:pt idx="1506">
                  <c:v>1742.549</c:v>
                </c:pt>
                <c:pt idx="1507">
                  <c:v>1743.6410000000001</c:v>
                </c:pt>
                <c:pt idx="1508">
                  <c:v>1746.0509999999999</c:v>
                </c:pt>
                <c:pt idx="1509">
                  <c:v>1746.0989999999999</c:v>
                </c:pt>
                <c:pt idx="1510">
                  <c:v>1746.1990000000001</c:v>
                </c:pt>
                <c:pt idx="1511">
                  <c:v>1748.557</c:v>
                </c:pt>
                <c:pt idx="1512">
                  <c:v>1749.691</c:v>
                </c:pt>
                <c:pt idx="1513">
                  <c:v>1751.0139999999999</c:v>
                </c:pt>
                <c:pt idx="1514">
                  <c:v>1752.9290000000001</c:v>
                </c:pt>
                <c:pt idx="1515">
                  <c:v>1753.3309999999999</c:v>
                </c:pt>
                <c:pt idx="1516">
                  <c:v>1753.472</c:v>
                </c:pt>
                <c:pt idx="1517">
                  <c:v>1755.9290000000001</c:v>
                </c:pt>
                <c:pt idx="1518">
                  <c:v>1756.971</c:v>
                </c:pt>
                <c:pt idx="1519">
                  <c:v>1758.3869999999999</c:v>
                </c:pt>
                <c:pt idx="1520">
                  <c:v>1759.9449999999999</c:v>
                </c:pt>
                <c:pt idx="1521">
                  <c:v>1760.6110000000001</c:v>
                </c:pt>
                <c:pt idx="1522">
                  <c:v>1760.845</c:v>
                </c:pt>
                <c:pt idx="1523">
                  <c:v>1761.33</c:v>
                </c:pt>
                <c:pt idx="1524">
                  <c:v>1763.3019999999999</c:v>
                </c:pt>
                <c:pt idx="1525">
                  <c:v>1764.252</c:v>
                </c:pt>
                <c:pt idx="1526">
                  <c:v>1765.76</c:v>
                </c:pt>
                <c:pt idx="1527">
                  <c:v>1766.961</c:v>
                </c:pt>
                <c:pt idx="1528">
                  <c:v>1767.8920000000001</c:v>
                </c:pt>
                <c:pt idx="1529">
                  <c:v>1768.2180000000001</c:v>
                </c:pt>
                <c:pt idx="1530">
                  <c:v>1768.414</c:v>
                </c:pt>
                <c:pt idx="1531">
                  <c:v>1768.9670000000001</c:v>
                </c:pt>
                <c:pt idx="1532">
                  <c:v>1770.73</c:v>
                </c:pt>
                <c:pt idx="1533">
                  <c:v>1771.4469999999999</c:v>
                </c:pt>
                <c:pt idx="1534">
                  <c:v>1773.1510000000001</c:v>
                </c:pt>
                <c:pt idx="1535">
                  <c:v>1773.2470000000001</c:v>
                </c:pt>
                <c:pt idx="1536">
                  <c:v>1774.989</c:v>
                </c:pt>
                <c:pt idx="1537">
                  <c:v>1775.7629999999999</c:v>
                </c:pt>
                <c:pt idx="1538">
                  <c:v>1777.664</c:v>
                </c:pt>
                <c:pt idx="1539">
                  <c:v>1778.28</c:v>
                </c:pt>
                <c:pt idx="1540">
                  <c:v>1778.5309999999999</c:v>
                </c:pt>
                <c:pt idx="1541">
                  <c:v>1780.797</c:v>
                </c:pt>
                <c:pt idx="1542">
                  <c:v>1782.0730000000001</c:v>
                </c:pt>
                <c:pt idx="1543">
                  <c:v>1783.3140000000001</c:v>
                </c:pt>
                <c:pt idx="1544">
                  <c:v>1785.1010000000001</c:v>
                </c:pt>
                <c:pt idx="1545">
                  <c:v>1785.614</c:v>
                </c:pt>
                <c:pt idx="1546">
                  <c:v>1785.83</c:v>
                </c:pt>
                <c:pt idx="1547">
                  <c:v>1786.3620000000001</c:v>
                </c:pt>
                <c:pt idx="1548">
                  <c:v>1788.347</c:v>
                </c:pt>
                <c:pt idx="1549">
                  <c:v>1789.1559999999999</c:v>
                </c:pt>
                <c:pt idx="1550">
                  <c:v>1790.864</c:v>
                </c:pt>
                <c:pt idx="1551">
                  <c:v>1791.075</c:v>
                </c:pt>
                <c:pt idx="1552">
                  <c:v>1792.6980000000001</c:v>
                </c:pt>
                <c:pt idx="1553">
                  <c:v>1793.3810000000001</c:v>
                </c:pt>
                <c:pt idx="1554">
                  <c:v>1795.059</c:v>
                </c:pt>
                <c:pt idx="1555">
                  <c:v>1795.8979999999999</c:v>
                </c:pt>
                <c:pt idx="1556">
                  <c:v>1796.239</c:v>
                </c:pt>
                <c:pt idx="1557">
                  <c:v>1797.05</c:v>
                </c:pt>
                <c:pt idx="1558">
                  <c:v>1798.415</c:v>
                </c:pt>
                <c:pt idx="1559">
                  <c:v>1800.931</c:v>
                </c:pt>
                <c:pt idx="1560">
                  <c:v>1803.0250000000001</c:v>
                </c:pt>
                <c:pt idx="1561">
                  <c:v>1803.3230000000001</c:v>
                </c:pt>
                <c:pt idx="1562">
                  <c:v>1803.4480000000001</c:v>
                </c:pt>
                <c:pt idx="1563">
                  <c:v>1803.7560000000001</c:v>
                </c:pt>
                <c:pt idx="1564">
                  <c:v>1804.6389999999999</c:v>
                </c:pt>
                <c:pt idx="1565">
                  <c:v>1805.9649999999999</c:v>
                </c:pt>
                <c:pt idx="1566">
                  <c:v>1806.864</c:v>
                </c:pt>
                <c:pt idx="1567">
                  <c:v>1808.482</c:v>
                </c:pt>
                <c:pt idx="1568">
                  <c:v>1809</c:v>
                </c:pt>
                <c:pt idx="1569">
                  <c:v>1810.999</c:v>
                </c:pt>
                <c:pt idx="1570">
                  <c:v>1812.454</c:v>
                </c:pt>
                <c:pt idx="1571">
                  <c:v>1813.5160000000001</c:v>
                </c:pt>
                <c:pt idx="1572">
                  <c:v>1813.9480000000001</c:v>
                </c:pt>
                <c:pt idx="1573">
                  <c:v>1814.9739999999999</c:v>
                </c:pt>
                <c:pt idx="1574">
                  <c:v>1816.0319999999999</c:v>
                </c:pt>
                <c:pt idx="1575">
                  <c:v>1817.49</c:v>
                </c:pt>
                <c:pt idx="1576">
                  <c:v>1818.549</c:v>
                </c:pt>
                <c:pt idx="1577">
                  <c:v>1820.9490000000001</c:v>
                </c:pt>
                <c:pt idx="1578">
                  <c:v>1821.0309999999999</c:v>
                </c:pt>
                <c:pt idx="1579">
                  <c:v>1821.066</c:v>
                </c:pt>
                <c:pt idx="1580">
                  <c:v>1821.1510000000001</c:v>
                </c:pt>
                <c:pt idx="1581">
                  <c:v>1823.5830000000001</c:v>
                </c:pt>
                <c:pt idx="1582">
                  <c:v>1824.5730000000001</c:v>
                </c:pt>
                <c:pt idx="1583">
                  <c:v>1826.1</c:v>
                </c:pt>
                <c:pt idx="1584">
                  <c:v>1828.616</c:v>
                </c:pt>
                <c:pt idx="1585">
                  <c:v>1829.8489999999999</c:v>
                </c:pt>
                <c:pt idx="1586">
                  <c:v>1831.6559999999999</c:v>
                </c:pt>
                <c:pt idx="1587">
                  <c:v>1832.8979999999999</c:v>
                </c:pt>
                <c:pt idx="1588">
                  <c:v>1833.65</c:v>
                </c:pt>
                <c:pt idx="1589">
                  <c:v>1835.1980000000001</c:v>
                </c:pt>
                <c:pt idx="1590">
                  <c:v>1836.1669999999999</c:v>
                </c:pt>
                <c:pt idx="1591">
                  <c:v>1838.546</c:v>
                </c:pt>
                <c:pt idx="1592">
                  <c:v>1841.2</c:v>
                </c:pt>
                <c:pt idx="1593">
                  <c:v>1843.7170000000001</c:v>
                </c:pt>
                <c:pt idx="1594">
                  <c:v>1844.848</c:v>
                </c:pt>
                <c:pt idx="1595">
                  <c:v>1845.8230000000001</c:v>
                </c:pt>
                <c:pt idx="1596">
                  <c:v>1846.2339999999999</c:v>
                </c:pt>
                <c:pt idx="1597">
                  <c:v>1847.2429999999999</c:v>
                </c:pt>
                <c:pt idx="1598">
                  <c:v>1848.751</c:v>
                </c:pt>
                <c:pt idx="1599">
                  <c:v>1849.365</c:v>
                </c:pt>
                <c:pt idx="1600">
                  <c:v>1850.8219999999999</c:v>
                </c:pt>
                <c:pt idx="1601">
                  <c:v>1852.9069999999999</c:v>
                </c:pt>
                <c:pt idx="1602">
                  <c:v>1853.7850000000001</c:v>
                </c:pt>
                <c:pt idx="1603">
                  <c:v>1856.3009999999999</c:v>
                </c:pt>
                <c:pt idx="1604">
                  <c:v>1856.4480000000001</c:v>
                </c:pt>
                <c:pt idx="1605">
                  <c:v>1856.797</c:v>
                </c:pt>
                <c:pt idx="1606">
                  <c:v>1858.818</c:v>
                </c:pt>
                <c:pt idx="1607">
                  <c:v>1859.99</c:v>
                </c:pt>
                <c:pt idx="1608">
                  <c:v>1861.335</c:v>
                </c:pt>
                <c:pt idx="1609">
                  <c:v>1862.7719999999999</c:v>
                </c:pt>
                <c:pt idx="1610">
                  <c:v>1863.5039999999999</c:v>
                </c:pt>
                <c:pt idx="1611">
                  <c:v>1863.5319999999999</c:v>
                </c:pt>
                <c:pt idx="1612">
                  <c:v>1864.6379999999999</c:v>
                </c:pt>
                <c:pt idx="1613">
                  <c:v>1866.3689999999999</c:v>
                </c:pt>
                <c:pt idx="1614">
                  <c:v>1867.0730000000001</c:v>
                </c:pt>
                <c:pt idx="1615">
                  <c:v>1868.7460000000001</c:v>
                </c:pt>
                <c:pt idx="1616">
                  <c:v>1868.886</c:v>
                </c:pt>
                <c:pt idx="1617">
                  <c:v>1870.615</c:v>
                </c:pt>
                <c:pt idx="1618">
                  <c:v>1871.402</c:v>
                </c:pt>
                <c:pt idx="1619">
                  <c:v>1873.335</c:v>
                </c:pt>
                <c:pt idx="1620">
                  <c:v>1873.9190000000001</c:v>
                </c:pt>
                <c:pt idx="1621">
                  <c:v>1874.1569999999999</c:v>
                </c:pt>
                <c:pt idx="1622">
                  <c:v>1874.721</c:v>
                </c:pt>
                <c:pt idx="1623">
                  <c:v>1876.4359999999999</c:v>
                </c:pt>
                <c:pt idx="1624">
                  <c:v>1877.6990000000001</c:v>
                </c:pt>
                <c:pt idx="1625">
                  <c:v>1881.24</c:v>
                </c:pt>
                <c:pt idx="1626">
                  <c:v>1881.47</c:v>
                </c:pt>
                <c:pt idx="1627">
                  <c:v>1882.0329999999999</c:v>
                </c:pt>
                <c:pt idx="1628">
                  <c:v>1883.9860000000001</c:v>
                </c:pt>
                <c:pt idx="1629">
                  <c:v>1884.7819999999999</c:v>
                </c:pt>
                <c:pt idx="1630">
                  <c:v>1886.5029999999999</c:v>
                </c:pt>
                <c:pt idx="1631">
                  <c:v>1886.67</c:v>
                </c:pt>
                <c:pt idx="1632">
                  <c:v>1888.3240000000001</c:v>
                </c:pt>
                <c:pt idx="1633">
                  <c:v>1889.02</c:v>
                </c:pt>
                <c:pt idx="1634">
                  <c:v>1890.73</c:v>
                </c:pt>
                <c:pt idx="1635">
                  <c:v>1891.537</c:v>
                </c:pt>
                <c:pt idx="1636">
                  <c:v>1891.865</c:v>
                </c:pt>
                <c:pt idx="1637">
                  <c:v>1892.645</c:v>
                </c:pt>
                <c:pt idx="1638">
                  <c:v>1894.0540000000001</c:v>
                </c:pt>
                <c:pt idx="1639">
                  <c:v>1895.4069999999999</c:v>
                </c:pt>
                <c:pt idx="1640">
                  <c:v>1896.57</c:v>
                </c:pt>
                <c:pt idx="1641">
                  <c:v>1898.9490000000001</c:v>
                </c:pt>
                <c:pt idx="1642">
                  <c:v>1899.087</c:v>
                </c:pt>
                <c:pt idx="1643">
                  <c:v>1899.4280000000001</c:v>
                </c:pt>
                <c:pt idx="1644">
                  <c:v>1901.604</c:v>
                </c:pt>
                <c:pt idx="1645">
                  <c:v>1902.49</c:v>
                </c:pt>
                <c:pt idx="1646">
                  <c:v>1904.1210000000001</c:v>
                </c:pt>
                <c:pt idx="1647">
                  <c:v>1904.5940000000001</c:v>
                </c:pt>
                <c:pt idx="1648">
                  <c:v>1906.0319999999999</c:v>
                </c:pt>
                <c:pt idx="1649">
                  <c:v>1906.6379999999999</c:v>
                </c:pt>
                <c:pt idx="1650">
                  <c:v>1908.125</c:v>
                </c:pt>
                <c:pt idx="1651">
                  <c:v>1909.155</c:v>
                </c:pt>
                <c:pt idx="1652">
                  <c:v>1909.5740000000001</c:v>
                </c:pt>
                <c:pt idx="1653">
                  <c:v>1910.569</c:v>
                </c:pt>
                <c:pt idx="1654">
                  <c:v>1911.671</c:v>
                </c:pt>
                <c:pt idx="1655">
                  <c:v>1913.116</c:v>
                </c:pt>
                <c:pt idx="1656">
                  <c:v>1914.1880000000001</c:v>
                </c:pt>
                <c:pt idx="1657">
                  <c:v>1916.5440000000001</c:v>
                </c:pt>
                <c:pt idx="1658">
                  <c:v>1916.6569999999999</c:v>
                </c:pt>
                <c:pt idx="1659">
                  <c:v>1916.7049999999999</c:v>
                </c:pt>
                <c:pt idx="1660">
                  <c:v>1916.8219999999999</c:v>
                </c:pt>
                <c:pt idx="1661">
                  <c:v>1919.222</c:v>
                </c:pt>
                <c:pt idx="1662">
                  <c:v>1920.1990000000001</c:v>
                </c:pt>
                <c:pt idx="1663">
                  <c:v>1920.806</c:v>
                </c:pt>
                <c:pt idx="1664">
                  <c:v>1921.739</c:v>
                </c:pt>
                <c:pt idx="1665">
                  <c:v>1922.518</c:v>
                </c:pt>
                <c:pt idx="1666">
                  <c:v>1923.741</c:v>
                </c:pt>
                <c:pt idx="1667">
                  <c:v>1924.2560000000001</c:v>
                </c:pt>
                <c:pt idx="1668">
                  <c:v>1925.52</c:v>
                </c:pt>
                <c:pt idx="1669">
                  <c:v>1926.7719999999999</c:v>
                </c:pt>
                <c:pt idx="1670">
                  <c:v>1927.2819999999999</c:v>
                </c:pt>
                <c:pt idx="1671">
                  <c:v>1928.4929999999999</c:v>
                </c:pt>
                <c:pt idx="1672">
                  <c:v>1929.289</c:v>
                </c:pt>
                <c:pt idx="1673">
                  <c:v>1930.8240000000001</c:v>
                </c:pt>
                <c:pt idx="1674">
                  <c:v>1931.806</c:v>
                </c:pt>
                <c:pt idx="1675">
                  <c:v>1934.2170000000001</c:v>
                </c:pt>
                <c:pt idx="1676">
                  <c:v>1934.3230000000001</c:v>
                </c:pt>
                <c:pt idx="1677">
                  <c:v>1934.366</c:v>
                </c:pt>
                <c:pt idx="1678">
                  <c:v>1934.4680000000001</c:v>
                </c:pt>
                <c:pt idx="1679">
                  <c:v>1936.84</c:v>
                </c:pt>
                <c:pt idx="1680">
                  <c:v>1937.9079999999999</c:v>
                </c:pt>
                <c:pt idx="1681">
                  <c:v>1939.356</c:v>
                </c:pt>
                <c:pt idx="1682">
                  <c:v>1940.443</c:v>
                </c:pt>
                <c:pt idx="1683">
                  <c:v>1941.873</c:v>
                </c:pt>
                <c:pt idx="1684">
                  <c:v>1942.915</c:v>
                </c:pt>
                <c:pt idx="1685">
                  <c:v>1944.39</c:v>
                </c:pt>
                <c:pt idx="1686">
                  <c:v>1944.991</c:v>
                </c:pt>
                <c:pt idx="1687">
                  <c:v>1946.4169999999999</c:v>
                </c:pt>
                <c:pt idx="1688">
                  <c:v>1946.9069999999999</c:v>
                </c:pt>
                <c:pt idx="1689">
                  <c:v>1948.5329999999999</c:v>
                </c:pt>
                <c:pt idx="1690">
                  <c:v>1949.424</c:v>
                </c:pt>
                <c:pt idx="1691">
                  <c:v>1951.6120000000001</c:v>
                </c:pt>
                <c:pt idx="1692">
                  <c:v>1952.3920000000001</c:v>
                </c:pt>
                <c:pt idx="1693">
                  <c:v>1954.4570000000001</c:v>
                </c:pt>
                <c:pt idx="1694">
                  <c:v>1955.616</c:v>
                </c:pt>
                <c:pt idx="1695">
                  <c:v>1956.9739999999999</c:v>
                </c:pt>
                <c:pt idx="1696">
                  <c:v>1958.367</c:v>
                </c:pt>
                <c:pt idx="1697">
                  <c:v>1959.1579999999999</c:v>
                </c:pt>
                <c:pt idx="1698">
                  <c:v>1959.491</c:v>
                </c:pt>
                <c:pt idx="1699">
                  <c:v>1959.6669999999999</c:v>
                </c:pt>
                <c:pt idx="1700">
                  <c:v>1960.0450000000001</c:v>
                </c:pt>
                <c:pt idx="1701">
                  <c:v>1961.8330000000001</c:v>
                </c:pt>
                <c:pt idx="1702">
                  <c:v>1963.3230000000001</c:v>
                </c:pt>
                <c:pt idx="1703">
                  <c:v>1964.162</c:v>
                </c:pt>
                <c:pt idx="1704">
                  <c:v>1965.1690000000001</c:v>
                </c:pt>
                <c:pt idx="1705">
                  <c:v>1966.491</c:v>
                </c:pt>
                <c:pt idx="1706">
                  <c:v>1967.5930000000001</c:v>
                </c:pt>
                <c:pt idx="1707">
                  <c:v>1968.82</c:v>
                </c:pt>
                <c:pt idx="1708">
                  <c:v>1970.2929999999999</c:v>
                </c:pt>
                <c:pt idx="1709">
                  <c:v>1971.8620000000001</c:v>
                </c:pt>
                <c:pt idx="1710">
                  <c:v>1973.4780000000001</c:v>
                </c:pt>
                <c:pt idx="1711">
                  <c:v>1975.4169999999999</c:v>
                </c:pt>
                <c:pt idx="1712">
                  <c:v>1975.807</c:v>
                </c:pt>
                <c:pt idx="1713">
                  <c:v>1976.1320000000001</c:v>
                </c:pt>
                <c:pt idx="1714">
                  <c:v>1978.136</c:v>
                </c:pt>
                <c:pt idx="1715">
                  <c:v>1979.7059999999999</c:v>
                </c:pt>
                <c:pt idx="1716">
                  <c:v>1979.9690000000001</c:v>
                </c:pt>
                <c:pt idx="1717">
                  <c:v>1980.402</c:v>
                </c:pt>
                <c:pt idx="1718">
                  <c:v>1980.4649999999999</c:v>
                </c:pt>
                <c:pt idx="1719">
                  <c:v>1980.5409999999999</c:v>
                </c:pt>
                <c:pt idx="1720">
                  <c:v>1982.7940000000001</c:v>
                </c:pt>
                <c:pt idx="1721">
                  <c:v>1984.672</c:v>
                </c:pt>
                <c:pt idx="1722">
                  <c:v>1985.123</c:v>
                </c:pt>
                <c:pt idx="1723">
                  <c:v>1985.665</c:v>
                </c:pt>
                <c:pt idx="1724">
                  <c:v>1987.452</c:v>
                </c:pt>
                <c:pt idx="1725">
                  <c:v>1988.941</c:v>
                </c:pt>
                <c:pt idx="1726">
                  <c:v>1989.7809999999999</c:v>
                </c:pt>
                <c:pt idx="1727">
                  <c:v>1990.789</c:v>
                </c:pt>
                <c:pt idx="1728">
                  <c:v>1992.11</c:v>
                </c:pt>
                <c:pt idx="1729">
                  <c:v>1994.4390000000001</c:v>
                </c:pt>
                <c:pt idx="1730">
                  <c:v>1995.913</c:v>
                </c:pt>
                <c:pt idx="1731">
                  <c:v>1997.481</c:v>
                </c:pt>
                <c:pt idx="1732">
                  <c:v>1999.097</c:v>
                </c:pt>
                <c:pt idx="1733">
                  <c:v>2001.037</c:v>
                </c:pt>
                <c:pt idx="1734">
                  <c:v>2001.4259999999999</c:v>
                </c:pt>
                <c:pt idx="1735">
                  <c:v>2001.751</c:v>
                </c:pt>
                <c:pt idx="1736">
                  <c:v>2003.7550000000001</c:v>
                </c:pt>
                <c:pt idx="1737">
                  <c:v>2005.319</c:v>
                </c:pt>
                <c:pt idx="1738">
                  <c:v>2006.02</c:v>
                </c:pt>
                <c:pt idx="1739">
                  <c:v>2006.0840000000001</c:v>
                </c:pt>
                <c:pt idx="1740">
                  <c:v>2008.413</c:v>
                </c:pt>
                <c:pt idx="1741">
                  <c:v>2010.742</c:v>
                </c:pt>
                <c:pt idx="1742">
                  <c:v>2011.2840000000001</c:v>
                </c:pt>
                <c:pt idx="1743">
                  <c:v>2013.0709999999999</c:v>
                </c:pt>
                <c:pt idx="1744">
                  <c:v>2014.56</c:v>
                </c:pt>
                <c:pt idx="1745">
                  <c:v>2015.4</c:v>
                </c:pt>
                <c:pt idx="1746">
                  <c:v>2016.4079999999999</c:v>
                </c:pt>
                <c:pt idx="1747">
                  <c:v>2018.83</c:v>
                </c:pt>
                <c:pt idx="1748">
                  <c:v>2020.058</c:v>
                </c:pt>
                <c:pt idx="1749">
                  <c:v>2021.5319999999999</c:v>
                </c:pt>
                <c:pt idx="1750">
                  <c:v>2022.3869999999999</c:v>
                </c:pt>
                <c:pt idx="1751">
                  <c:v>2023.0989999999999</c:v>
                </c:pt>
                <c:pt idx="1752">
                  <c:v>2026.6559999999999</c:v>
                </c:pt>
                <c:pt idx="1753">
                  <c:v>2027.0450000000001</c:v>
                </c:pt>
                <c:pt idx="1754">
                  <c:v>2027.3689999999999</c:v>
                </c:pt>
                <c:pt idx="1755">
                  <c:v>2029.374</c:v>
                </c:pt>
                <c:pt idx="1756">
                  <c:v>2030.932</c:v>
                </c:pt>
                <c:pt idx="1757">
                  <c:v>2031.6389999999999</c:v>
                </c:pt>
                <c:pt idx="1758">
                  <c:v>2031.703</c:v>
                </c:pt>
                <c:pt idx="1759">
                  <c:v>2031.78</c:v>
                </c:pt>
                <c:pt idx="1760">
                  <c:v>2034.0319999999999</c:v>
                </c:pt>
                <c:pt idx="1761">
                  <c:v>2035.9079999999999</c:v>
                </c:pt>
                <c:pt idx="1762">
                  <c:v>2036.3610000000001</c:v>
                </c:pt>
                <c:pt idx="1763">
                  <c:v>2038.69</c:v>
                </c:pt>
                <c:pt idx="1764">
                  <c:v>2039.8989999999999</c:v>
                </c:pt>
                <c:pt idx="1765">
                  <c:v>2040.1780000000001</c:v>
                </c:pt>
                <c:pt idx="1766">
                  <c:v>2041.019</c:v>
                </c:pt>
                <c:pt idx="1767">
                  <c:v>2042.028</c:v>
                </c:pt>
                <c:pt idx="1768">
                  <c:v>2043.348</c:v>
                </c:pt>
                <c:pt idx="1769">
                  <c:v>2044.4480000000001</c:v>
                </c:pt>
                <c:pt idx="1770">
                  <c:v>2045.6769999999999</c:v>
                </c:pt>
                <c:pt idx="1771">
                  <c:v>2047.152</c:v>
                </c:pt>
                <c:pt idx="1772">
                  <c:v>2048.0059999999999</c:v>
                </c:pt>
                <c:pt idx="1773">
                  <c:v>2052.2759999999998</c:v>
                </c:pt>
                <c:pt idx="1774">
                  <c:v>2056.5450000000001</c:v>
                </c:pt>
                <c:pt idx="1775">
                  <c:v>2057.3220000000001</c:v>
                </c:pt>
                <c:pt idx="1776">
                  <c:v>2057.4</c:v>
                </c:pt>
                <c:pt idx="1777">
                  <c:v>2059.6509999999998</c:v>
                </c:pt>
                <c:pt idx="1778">
                  <c:v>2061.527</c:v>
                </c:pt>
                <c:pt idx="1779">
                  <c:v>2061.98</c:v>
                </c:pt>
                <c:pt idx="1780">
                  <c:v>2062.5230000000001</c:v>
                </c:pt>
                <c:pt idx="1781">
                  <c:v>2064.3090000000002</c:v>
                </c:pt>
                <c:pt idx="1782">
                  <c:v>2067.6480000000001</c:v>
                </c:pt>
                <c:pt idx="1783">
                  <c:v>2068.9670000000001</c:v>
                </c:pt>
                <c:pt idx="1784">
                  <c:v>2070.0659999999998</c:v>
                </c:pt>
                <c:pt idx="1785">
                  <c:v>2071.2959999999998</c:v>
                </c:pt>
                <c:pt idx="1786">
                  <c:v>2072.7710000000002</c:v>
                </c:pt>
                <c:pt idx="1787">
                  <c:v>2073.625</c:v>
                </c:pt>
                <c:pt idx="1788">
                  <c:v>2074.3359999999998</c:v>
                </c:pt>
                <c:pt idx="1789">
                  <c:v>2075.9540000000002</c:v>
                </c:pt>
                <c:pt idx="1790">
                  <c:v>2077.895</c:v>
                </c:pt>
                <c:pt idx="1791">
                  <c:v>2078.2829999999999</c:v>
                </c:pt>
                <c:pt idx="1792">
                  <c:v>2078.6060000000002</c:v>
                </c:pt>
                <c:pt idx="1793">
                  <c:v>2080.6120000000001</c:v>
                </c:pt>
                <c:pt idx="1794">
                  <c:v>2082.1579999999999</c:v>
                </c:pt>
                <c:pt idx="1795">
                  <c:v>2082.8760000000002</c:v>
                </c:pt>
                <c:pt idx="1796">
                  <c:v>2082.9409999999998</c:v>
                </c:pt>
                <c:pt idx="1797">
                  <c:v>2083.0189999999998</c:v>
                </c:pt>
                <c:pt idx="1798">
                  <c:v>2085.27</c:v>
                </c:pt>
                <c:pt idx="1799">
                  <c:v>2087.145</c:v>
                </c:pt>
                <c:pt idx="1800">
                  <c:v>2087.5990000000002</c:v>
                </c:pt>
                <c:pt idx="1801">
                  <c:v>2088.143</c:v>
                </c:pt>
                <c:pt idx="1802">
                  <c:v>2089.9279999999999</c:v>
                </c:pt>
                <c:pt idx="1803">
                  <c:v>2091.415</c:v>
                </c:pt>
                <c:pt idx="1804">
                  <c:v>2092.2570000000001</c:v>
                </c:pt>
                <c:pt idx="1805">
                  <c:v>2093.2669999999998</c:v>
                </c:pt>
                <c:pt idx="1806">
                  <c:v>2095.6849999999999</c:v>
                </c:pt>
                <c:pt idx="1807">
                  <c:v>2096.915</c:v>
                </c:pt>
                <c:pt idx="1808">
                  <c:v>2098.3910000000001</c:v>
                </c:pt>
                <c:pt idx="1809">
                  <c:v>2099.2440000000001</c:v>
                </c:pt>
                <c:pt idx="1810">
                  <c:v>2099.9549999999999</c:v>
                </c:pt>
                <c:pt idx="1811">
                  <c:v>2101.5729999999999</c:v>
                </c:pt>
                <c:pt idx="1812">
                  <c:v>2103.5149999999999</c:v>
                </c:pt>
                <c:pt idx="1813">
                  <c:v>2103.902</c:v>
                </c:pt>
                <c:pt idx="1814">
                  <c:v>2104.2240000000002</c:v>
                </c:pt>
                <c:pt idx="1815">
                  <c:v>2106.2310000000002</c:v>
                </c:pt>
                <c:pt idx="1816">
                  <c:v>2107.7710000000002</c:v>
                </c:pt>
                <c:pt idx="1817">
                  <c:v>2108.4940000000001</c:v>
                </c:pt>
                <c:pt idx="1818">
                  <c:v>2108.56</c:v>
                </c:pt>
                <c:pt idx="1819">
                  <c:v>2108.6390000000001</c:v>
                </c:pt>
                <c:pt idx="1820">
                  <c:v>2110.8890000000001</c:v>
                </c:pt>
                <c:pt idx="1821">
                  <c:v>2112.7640000000001</c:v>
                </c:pt>
                <c:pt idx="1822">
                  <c:v>2113.7629999999999</c:v>
                </c:pt>
                <c:pt idx="1823">
                  <c:v>2117.0329999999999</c:v>
                </c:pt>
                <c:pt idx="1824">
                  <c:v>2117.8760000000002</c:v>
                </c:pt>
                <c:pt idx="1825">
                  <c:v>2118.8870000000002</c:v>
                </c:pt>
                <c:pt idx="1826">
                  <c:v>2120.2049999999999</c:v>
                </c:pt>
                <c:pt idx="1827">
                  <c:v>2121.3029999999999</c:v>
                </c:pt>
                <c:pt idx="1828">
                  <c:v>2122.5340000000001</c:v>
                </c:pt>
                <c:pt idx="1829">
                  <c:v>2124.011</c:v>
                </c:pt>
                <c:pt idx="1830">
                  <c:v>2127.192</c:v>
                </c:pt>
                <c:pt idx="1831">
                  <c:v>2129.5210000000002</c:v>
                </c:pt>
                <c:pt idx="1832">
                  <c:v>2129.8429999999998</c:v>
                </c:pt>
                <c:pt idx="1833">
                  <c:v>2131.85</c:v>
                </c:pt>
                <c:pt idx="1834">
                  <c:v>2133.3829999999998</c:v>
                </c:pt>
                <c:pt idx="1835">
                  <c:v>2134.1790000000001</c:v>
                </c:pt>
                <c:pt idx="1836">
                  <c:v>2136.5079999999998</c:v>
                </c:pt>
                <c:pt idx="1837">
                  <c:v>2138.3820000000001</c:v>
                </c:pt>
                <c:pt idx="1838">
                  <c:v>2138.837</c:v>
                </c:pt>
                <c:pt idx="1839">
                  <c:v>2139.3820000000001</c:v>
                </c:pt>
                <c:pt idx="1840">
                  <c:v>2141.6010000000001</c:v>
                </c:pt>
                <c:pt idx="1841">
                  <c:v>2142.6750000000002</c:v>
                </c:pt>
                <c:pt idx="1842">
                  <c:v>2143.491</c:v>
                </c:pt>
                <c:pt idx="1843">
                  <c:v>2145.8150000000001</c:v>
                </c:pt>
                <c:pt idx="1844">
                  <c:v>2147.038</c:v>
                </c:pt>
                <c:pt idx="1845">
                  <c:v>2148.14</c:v>
                </c:pt>
                <c:pt idx="1846">
                  <c:v>2149.3969999999999</c:v>
                </c:pt>
                <c:pt idx="1847">
                  <c:v>2150.4639999999999</c:v>
                </c:pt>
                <c:pt idx="1848">
                  <c:v>2151.4</c:v>
                </c:pt>
                <c:pt idx="1849">
                  <c:v>2152.7890000000002</c:v>
                </c:pt>
                <c:pt idx="1850">
                  <c:v>2155.1129999999998</c:v>
                </c:pt>
                <c:pt idx="1851">
                  <c:v>2155.7629999999999</c:v>
                </c:pt>
                <c:pt idx="1852">
                  <c:v>2156.386</c:v>
                </c:pt>
                <c:pt idx="1853">
                  <c:v>2157.4380000000001</c:v>
                </c:pt>
                <c:pt idx="1854">
                  <c:v>2159.3470000000002</c:v>
                </c:pt>
                <c:pt idx="1855">
                  <c:v>2159.7620000000002</c:v>
                </c:pt>
                <c:pt idx="1856">
                  <c:v>2160.1260000000002</c:v>
                </c:pt>
                <c:pt idx="1857">
                  <c:v>2162.0859999999998</c:v>
                </c:pt>
                <c:pt idx="1858">
                  <c:v>2164.4110000000001</c:v>
                </c:pt>
                <c:pt idx="1859">
                  <c:v>2164.4879999999998</c:v>
                </c:pt>
                <c:pt idx="1860">
                  <c:v>2165.6709999999998</c:v>
                </c:pt>
                <c:pt idx="1861">
                  <c:v>2166.7350000000001</c:v>
                </c:pt>
                <c:pt idx="1862">
                  <c:v>2168.8510000000001</c:v>
                </c:pt>
                <c:pt idx="1863">
                  <c:v>2169.06</c:v>
                </c:pt>
                <c:pt idx="1864">
                  <c:v>2171.384</c:v>
                </c:pt>
                <c:pt idx="1865">
                  <c:v>2173.2139999999999</c:v>
                </c:pt>
                <c:pt idx="1866">
                  <c:v>2173.7080000000001</c:v>
                </c:pt>
                <c:pt idx="1867">
                  <c:v>2174.2730000000001</c:v>
                </c:pt>
                <c:pt idx="1868">
                  <c:v>2176.0329999999999</c:v>
                </c:pt>
                <c:pt idx="1869">
                  <c:v>2177.576</c:v>
                </c:pt>
                <c:pt idx="1870">
                  <c:v>2178.357</c:v>
                </c:pt>
                <c:pt idx="1871">
                  <c:v>2179.248</c:v>
                </c:pt>
                <c:pt idx="1872">
                  <c:v>2180.6819999999998</c:v>
                </c:pt>
                <c:pt idx="1873">
                  <c:v>2181.9389999999999</c:v>
                </c:pt>
                <c:pt idx="1874">
                  <c:v>2183.0059999999999</c:v>
                </c:pt>
                <c:pt idx="1875">
                  <c:v>2184.223</c:v>
                </c:pt>
                <c:pt idx="1876">
                  <c:v>2185.33</c:v>
                </c:pt>
                <c:pt idx="1877">
                  <c:v>2186.3020000000001</c:v>
                </c:pt>
                <c:pt idx="1878">
                  <c:v>2187.6550000000002</c:v>
                </c:pt>
                <c:pt idx="1879">
                  <c:v>2189.1979999999999</c:v>
                </c:pt>
                <c:pt idx="1880">
                  <c:v>2189.9789999999998</c:v>
                </c:pt>
                <c:pt idx="1881">
                  <c:v>2190.6640000000002</c:v>
                </c:pt>
                <c:pt idx="1882">
                  <c:v>2192.3040000000001</c:v>
                </c:pt>
                <c:pt idx="1883">
                  <c:v>2194.1729999999998</c:v>
                </c:pt>
                <c:pt idx="1884">
                  <c:v>2194.6280000000002</c:v>
                </c:pt>
                <c:pt idx="1885">
                  <c:v>2195.027</c:v>
                </c:pt>
                <c:pt idx="1886">
                  <c:v>2196.9520000000002</c:v>
                </c:pt>
                <c:pt idx="1887">
                  <c:v>2199.1480000000001</c:v>
                </c:pt>
                <c:pt idx="1888">
                  <c:v>2199.277</c:v>
                </c:pt>
                <c:pt idx="1889">
                  <c:v>2199.39</c:v>
                </c:pt>
                <c:pt idx="1890">
                  <c:v>2201.1129999999998</c:v>
                </c:pt>
                <c:pt idx="1891">
                  <c:v>2201.6010000000001</c:v>
                </c:pt>
                <c:pt idx="1892">
                  <c:v>2203.752</c:v>
                </c:pt>
                <c:pt idx="1893">
                  <c:v>2203.9259999999999</c:v>
                </c:pt>
                <c:pt idx="1894">
                  <c:v>2204.123</c:v>
                </c:pt>
                <c:pt idx="1895">
                  <c:v>2206.25</c:v>
                </c:pt>
                <c:pt idx="1896">
                  <c:v>2208.1149999999998</c:v>
                </c:pt>
                <c:pt idx="1897">
                  <c:v>2208.5749999999998</c:v>
                </c:pt>
                <c:pt idx="1898">
                  <c:v>2209.098</c:v>
                </c:pt>
                <c:pt idx="1899">
                  <c:v>2210.8989999999999</c:v>
                </c:pt>
                <c:pt idx="1900">
                  <c:v>2212.4780000000001</c:v>
                </c:pt>
                <c:pt idx="1901">
                  <c:v>2213.223</c:v>
                </c:pt>
                <c:pt idx="1902">
                  <c:v>2214.0729999999999</c:v>
                </c:pt>
                <c:pt idx="1903">
                  <c:v>2215.5479999999998</c:v>
                </c:pt>
                <c:pt idx="1904">
                  <c:v>2215.6410000000001</c:v>
                </c:pt>
                <c:pt idx="1905">
                  <c:v>2216.8409999999999</c:v>
                </c:pt>
                <c:pt idx="1906">
                  <c:v>2217.2449999999999</c:v>
                </c:pt>
                <c:pt idx="1907">
                  <c:v>2219.0479999999998</c:v>
                </c:pt>
                <c:pt idx="1908">
                  <c:v>2220.1970000000001</c:v>
                </c:pt>
                <c:pt idx="1909">
                  <c:v>2222.5210000000002</c:v>
                </c:pt>
                <c:pt idx="1910">
                  <c:v>2224.0230000000001</c:v>
                </c:pt>
                <c:pt idx="1911">
                  <c:v>2225.5659999999998</c:v>
                </c:pt>
                <c:pt idx="1912">
                  <c:v>2228.9989999999998</c:v>
                </c:pt>
                <c:pt idx="1913">
                  <c:v>2229.4940000000001</c:v>
                </c:pt>
                <c:pt idx="1914">
                  <c:v>2229.9290000000001</c:v>
                </c:pt>
                <c:pt idx="1915">
                  <c:v>2231.819</c:v>
                </c:pt>
                <c:pt idx="1916">
                  <c:v>2233.9740000000002</c:v>
                </c:pt>
                <c:pt idx="1917">
                  <c:v>2234.143</c:v>
                </c:pt>
                <c:pt idx="1918">
                  <c:v>2234.2910000000002</c:v>
                </c:pt>
                <c:pt idx="1919">
                  <c:v>2236.4670000000001</c:v>
                </c:pt>
                <c:pt idx="1920">
                  <c:v>2236.5540000000001</c:v>
                </c:pt>
                <c:pt idx="1921">
                  <c:v>2238.654</c:v>
                </c:pt>
                <c:pt idx="1922">
                  <c:v>2238.7919999999999</c:v>
                </c:pt>
                <c:pt idx="1923">
                  <c:v>2238.9490000000001</c:v>
                </c:pt>
                <c:pt idx="1924">
                  <c:v>2241.116</c:v>
                </c:pt>
                <c:pt idx="1925">
                  <c:v>2243.0169999999998</c:v>
                </c:pt>
                <c:pt idx="1926">
                  <c:v>2243.924</c:v>
                </c:pt>
                <c:pt idx="1927">
                  <c:v>2247.3789999999999</c:v>
                </c:pt>
                <c:pt idx="1928">
                  <c:v>2248.0889999999999</c:v>
                </c:pt>
                <c:pt idx="1929">
                  <c:v>2248.8989999999999</c:v>
                </c:pt>
                <c:pt idx="1930">
                  <c:v>2250.4140000000002</c:v>
                </c:pt>
                <c:pt idx="1931">
                  <c:v>2251.7420000000002</c:v>
                </c:pt>
                <c:pt idx="1932">
                  <c:v>2252.7379999999998</c:v>
                </c:pt>
                <c:pt idx="1933">
                  <c:v>2253.8739999999998</c:v>
                </c:pt>
                <c:pt idx="1934">
                  <c:v>2255.0630000000001</c:v>
                </c:pt>
                <c:pt idx="1935">
                  <c:v>2257.3870000000002</c:v>
                </c:pt>
                <c:pt idx="1936">
                  <c:v>2259.7109999999998</c:v>
                </c:pt>
                <c:pt idx="1937">
                  <c:v>2260.4679999999998</c:v>
                </c:pt>
                <c:pt idx="1938">
                  <c:v>2262.0360000000001</c:v>
                </c:pt>
                <c:pt idx="1939">
                  <c:v>2263.8249999999998</c:v>
                </c:pt>
                <c:pt idx="1940">
                  <c:v>2264.36</c:v>
                </c:pt>
                <c:pt idx="1941">
                  <c:v>2264.83</c:v>
                </c:pt>
                <c:pt idx="1942">
                  <c:v>2266.6849999999999</c:v>
                </c:pt>
                <c:pt idx="1943">
                  <c:v>2268.8000000000002</c:v>
                </c:pt>
                <c:pt idx="1944">
                  <c:v>2269.009</c:v>
                </c:pt>
                <c:pt idx="1945">
                  <c:v>2269.1930000000002</c:v>
                </c:pt>
                <c:pt idx="1946">
                  <c:v>2271.3339999999998</c:v>
                </c:pt>
                <c:pt idx="1947">
                  <c:v>2271.9949999999999</c:v>
                </c:pt>
                <c:pt idx="1948">
                  <c:v>2273.556</c:v>
                </c:pt>
                <c:pt idx="1949">
                  <c:v>2273.6579999999999</c:v>
                </c:pt>
                <c:pt idx="1950">
                  <c:v>2273.7750000000001</c:v>
                </c:pt>
                <c:pt idx="1951">
                  <c:v>2275.982</c:v>
                </c:pt>
                <c:pt idx="1952">
                  <c:v>2276.6480000000001</c:v>
                </c:pt>
                <c:pt idx="1953">
                  <c:v>2277.9180000000001</c:v>
                </c:pt>
                <c:pt idx="1954">
                  <c:v>2278.3069999999998</c:v>
                </c:pt>
                <c:pt idx="1955">
                  <c:v>2278.75</c:v>
                </c:pt>
                <c:pt idx="1956">
                  <c:v>2280.6309999999999</c:v>
                </c:pt>
                <c:pt idx="1957">
                  <c:v>2282.2809999999999</c:v>
                </c:pt>
                <c:pt idx="1958">
                  <c:v>2283.7249999999999</c:v>
                </c:pt>
                <c:pt idx="1959">
                  <c:v>2285.2800000000002</c:v>
                </c:pt>
                <c:pt idx="1960">
                  <c:v>2286.6439999999998</c:v>
                </c:pt>
                <c:pt idx="1961">
                  <c:v>2287.605</c:v>
                </c:pt>
                <c:pt idx="1962">
                  <c:v>2288.6999999999998</c:v>
                </c:pt>
                <c:pt idx="1963">
                  <c:v>2289.9290000000001</c:v>
                </c:pt>
                <c:pt idx="1964">
                  <c:v>2291.0059999999999</c:v>
                </c:pt>
                <c:pt idx="1965">
                  <c:v>2293.6750000000002</c:v>
                </c:pt>
                <c:pt idx="1966">
                  <c:v>2295.3690000000001</c:v>
                </c:pt>
                <c:pt idx="1967">
                  <c:v>2296.902</c:v>
                </c:pt>
                <c:pt idx="1968">
                  <c:v>2298.65</c:v>
                </c:pt>
                <c:pt idx="1969">
                  <c:v>2299.2260000000001</c:v>
                </c:pt>
                <c:pt idx="1970">
                  <c:v>2299.732</c:v>
                </c:pt>
                <c:pt idx="1971">
                  <c:v>2301.5509999999999</c:v>
                </c:pt>
                <c:pt idx="1972">
                  <c:v>2303.625</c:v>
                </c:pt>
                <c:pt idx="1973">
                  <c:v>2303.875</c:v>
                </c:pt>
                <c:pt idx="1974">
                  <c:v>2304.0949999999998</c:v>
                </c:pt>
                <c:pt idx="1975">
                  <c:v>2306.1999999999998</c:v>
                </c:pt>
                <c:pt idx="1976">
                  <c:v>2307.4369999999999</c:v>
                </c:pt>
                <c:pt idx="1977">
                  <c:v>2307.607</c:v>
                </c:pt>
                <c:pt idx="1978">
                  <c:v>2307.8290000000002</c:v>
                </c:pt>
                <c:pt idx="1979">
                  <c:v>2308.4899999999998</c:v>
                </c:pt>
                <c:pt idx="1980">
                  <c:v>2308.5230000000001</c:v>
                </c:pt>
                <c:pt idx="1981">
                  <c:v>2308.56</c:v>
                </c:pt>
                <c:pt idx="1982">
                  <c:v>2310.846</c:v>
                </c:pt>
                <c:pt idx="1983">
                  <c:v>2312.913</c:v>
                </c:pt>
                <c:pt idx="1984">
                  <c:v>2313.1680000000001</c:v>
                </c:pt>
                <c:pt idx="1985">
                  <c:v>2313.4499999999998</c:v>
                </c:pt>
                <c:pt idx="1986">
                  <c:v>2315.4899999999998</c:v>
                </c:pt>
                <c:pt idx="1987">
                  <c:v>2317.3359999999998</c:v>
                </c:pt>
                <c:pt idx="1988">
                  <c:v>2317.8130000000001</c:v>
                </c:pt>
                <c:pt idx="1989">
                  <c:v>2318.34</c:v>
                </c:pt>
                <c:pt idx="1990">
                  <c:v>2320.1350000000002</c:v>
                </c:pt>
                <c:pt idx="1991">
                  <c:v>2321.759</c:v>
                </c:pt>
                <c:pt idx="1992">
                  <c:v>2322.4569999999999</c:v>
                </c:pt>
                <c:pt idx="1993">
                  <c:v>2323.23</c:v>
                </c:pt>
                <c:pt idx="1994">
                  <c:v>2324.7800000000002</c:v>
                </c:pt>
                <c:pt idx="1995">
                  <c:v>2326.181</c:v>
                </c:pt>
                <c:pt idx="1996">
                  <c:v>2327.1019999999999</c:v>
                </c:pt>
                <c:pt idx="1997">
                  <c:v>2328.12</c:v>
                </c:pt>
                <c:pt idx="1998">
                  <c:v>2329.424</c:v>
                </c:pt>
                <c:pt idx="1999">
                  <c:v>2330.6039999999998</c:v>
                </c:pt>
                <c:pt idx="2000">
                  <c:v>2331.7469999999998</c:v>
                </c:pt>
                <c:pt idx="2001">
                  <c:v>2333.0100000000002</c:v>
                </c:pt>
                <c:pt idx="2002">
                  <c:v>2334.069</c:v>
                </c:pt>
                <c:pt idx="2003">
                  <c:v>2334.5079999999998</c:v>
                </c:pt>
                <c:pt idx="2004">
                  <c:v>2335.027</c:v>
                </c:pt>
                <c:pt idx="2005">
                  <c:v>2336.3910000000001</c:v>
                </c:pt>
                <c:pt idx="2006">
                  <c:v>2337.9</c:v>
                </c:pt>
                <c:pt idx="2007">
                  <c:v>2338.7139999999999</c:v>
                </c:pt>
                <c:pt idx="2008">
                  <c:v>2341.0360000000001</c:v>
                </c:pt>
                <c:pt idx="2009">
                  <c:v>2342.79</c:v>
                </c:pt>
                <c:pt idx="2010">
                  <c:v>2343.3580000000002</c:v>
                </c:pt>
                <c:pt idx="2011">
                  <c:v>2345.681</c:v>
                </c:pt>
                <c:pt idx="2012">
                  <c:v>2346.1419999999998</c:v>
                </c:pt>
                <c:pt idx="2013">
                  <c:v>2348.0030000000002</c:v>
                </c:pt>
                <c:pt idx="2014">
                  <c:v>2348.2950000000001</c:v>
                </c:pt>
                <c:pt idx="2015">
                  <c:v>2350.3249999999998</c:v>
                </c:pt>
                <c:pt idx="2016">
                  <c:v>2352.5700000000002</c:v>
                </c:pt>
                <c:pt idx="2017">
                  <c:v>2352.7179999999998</c:v>
                </c:pt>
                <c:pt idx="2018">
                  <c:v>2354.123</c:v>
                </c:pt>
                <c:pt idx="2019">
                  <c:v>2354.9699999999998</c:v>
                </c:pt>
                <c:pt idx="2020">
                  <c:v>2357.2930000000001</c:v>
                </c:pt>
                <c:pt idx="2021">
                  <c:v>2359.6149999999998</c:v>
                </c:pt>
                <c:pt idx="2022">
                  <c:v>2361.5639999999999</c:v>
                </c:pt>
                <c:pt idx="2023">
                  <c:v>2361.9369999999999</c:v>
                </c:pt>
                <c:pt idx="2024">
                  <c:v>2362.35</c:v>
                </c:pt>
                <c:pt idx="2025">
                  <c:v>2364.2600000000002</c:v>
                </c:pt>
                <c:pt idx="2026">
                  <c:v>2365.9870000000001</c:v>
                </c:pt>
                <c:pt idx="2027">
                  <c:v>2366.5819999999999</c:v>
                </c:pt>
                <c:pt idx="2028">
                  <c:v>2367.2399999999998</c:v>
                </c:pt>
                <c:pt idx="2029">
                  <c:v>2368.904</c:v>
                </c:pt>
                <c:pt idx="2030">
                  <c:v>2370.4090000000001</c:v>
                </c:pt>
                <c:pt idx="2031">
                  <c:v>2371.2269999999999</c:v>
                </c:pt>
                <c:pt idx="2032">
                  <c:v>2372.13</c:v>
                </c:pt>
                <c:pt idx="2033">
                  <c:v>2373.549</c:v>
                </c:pt>
                <c:pt idx="2034">
                  <c:v>2375.8710000000001</c:v>
                </c:pt>
                <c:pt idx="2035">
                  <c:v>2377.02</c:v>
                </c:pt>
                <c:pt idx="2036">
                  <c:v>2378.194</c:v>
                </c:pt>
                <c:pt idx="2037">
                  <c:v>2378.4740000000002</c:v>
                </c:pt>
                <c:pt idx="2038">
                  <c:v>2380.5129999999999</c:v>
                </c:pt>
                <c:pt idx="2039">
                  <c:v>2381.7040000000002</c:v>
                </c:pt>
                <c:pt idx="2040">
                  <c:v>2383.9830000000002</c:v>
                </c:pt>
                <c:pt idx="2041">
                  <c:v>2385.1529999999998</c:v>
                </c:pt>
                <c:pt idx="2042">
                  <c:v>2386.3009999999999</c:v>
                </c:pt>
                <c:pt idx="2043">
                  <c:v>2387.4720000000002</c:v>
                </c:pt>
                <c:pt idx="2044">
                  <c:v>2388.665</c:v>
                </c:pt>
                <c:pt idx="2045">
                  <c:v>2389.6610000000001</c:v>
                </c:pt>
                <c:pt idx="2046">
                  <c:v>2389.7919999999999</c:v>
                </c:pt>
                <c:pt idx="2047">
                  <c:v>2390.8980000000001</c:v>
                </c:pt>
                <c:pt idx="2048">
                  <c:v>2392.1109999999999</c:v>
                </c:pt>
                <c:pt idx="2049">
                  <c:v>2393.346</c:v>
                </c:pt>
                <c:pt idx="2050">
                  <c:v>2394.431</c:v>
                </c:pt>
                <c:pt idx="2051">
                  <c:v>2395.4949999999999</c:v>
                </c:pt>
                <c:pt idx="2052">
                  <c:v>2396.75</c:v>
                </c:pt>
                <c:pt idx="2053">
                  <c:v>2398.0279999999998</c:v>
                </c:pt>
                <c:pt idx="2054">
                  <c:v>2400.0920000000001</c:v>
                </c:pt>
                <c:pt idx="2055">
                  <c:v>2401.3890000000001</c:v>
                </c:pt>
                <c:pt idx="2056">
                  <c:v>2403.7089999999998</c:v>
                </c:pt>
                <c:pt idx="2057">
                  <c:v>2404.6889999999999</c:v>
                </c:pt>
                <c:pt idx="2058">
                  <c:v>2406.0279999999998</c:v>
                </c:pt>
                <c:pt idx="2059">
                  <c:v>2407.3919999999998</c:v>
                </c:pt>
                <c:pt idx="2060">
                  <c:v>2408.348</c:v>
                </c:pt>
                <c:pt idx="2061">
                  <c:v>2409.2860000000001</c:v>
                </c:pt>
                <c:pt idx="2062">
                  <c:v>2410.6669999999999</c:v>
                </c:pt>
                <c:pt idx="2063">
                  <c:v>2412.0740000000001</c:v>
                </c:pt>
                <c:pt idx="2064">
                  <c:v>2412.9870000000001</c:v>
                </c:pt>
                <c:pt idx="2065">
                  <c:v>2413.8829999999998</c:v>
                </c:pt>
                <c:pt idx="2066">
                  <c:v>2415.306</c:v>
                </c:pt>
                <c:pt idx="2067">
                  <c:v>2416.7559999999999</c:v>
                </c:pt>
                <c:pt idx="2068">
                  <c:v>2417.6260000000002</c:v>
                </c:pt>
                <c:pt idx="2069">
                  <c:v>2418.48</c:v>
                </c:pt>
                <c:pt idx="2070">
                  <c:v>2421.4380000000001</c:v>
                </c:pt>
                <c:pt idx="2071">
                  <c:v>2422.2649999999999</c:v>
                </c:pt>
                <c:pt idx="2072">
                  <c:v>2423.0770000000002</c:v>
                </c:pt>
                <c:pt idx="2073">
                  <c:v>2424.585</c:v>
                </c:pt>
                <c:pt idx="2074">
                  <c:v>2426.12</c:v>
                </c:pt>
                <c:pt idx="2075">
                  <c:v>2426.904</c:v>
                </c:pt>
                <c:pt idx="2076">
                  <c:v>2427.674</c:v>
                </c:pt>
                <c:pt idx="2077">
                  <c:v>2429.223</c:v>
                </c:pt>
                <c:pt idx="2078">
                  <c:v>2430.8020000000001</c:v>
                </c:pt>
                <c:pt idx="2079">
                  <c:v>2431.5430000000001</c:v>
                </c:pt>
                <c:pt idx="2080">
                  <c:v>2432.1729999999998</c:v>
                </c:pt>
                <c:pt idx="2081">
                  <c:v>2432.2710000000002</c:v>
                </c:pt>
                <c:pt idx="2082">
                  <c:v>2433.8629999999998</c:v>
                </c:pt>
                <c:pt idx="2083">
                  <c:v>2435.4839999999999</c:v>
                </c:pt>
                <c:pt idx="2084">
                  <c:v>2436.1819999999998</c:v>
                </c:pt>
                <c:pt idx="2085">
                  <c:v>2436.8679999999999</c:v>
                </c:pt>
                <c:pt idx="2086">
                  <c:v>2438.502</c:v>
                </c:pt>
                <c:pt idx="2087">
                  <c:v>2440.1660000000002</c:v>
                </c:pt>
                <c:pt idx="2088">
                  <c:v>2440.8209999999999</c:v>
                </c:pt>
                <c:pt idx="2089">
                  <c:v>2441.4650000000001</c:v>
                </c:pt>
                <c:pt idx="2090">
                  <c:v>2443.1410000000001</c:v>
                </c:pt>
                <c:pt idx="2091">
                  <c:v>2444.8470000000002</c:v>
                </c:pt>
                <c:pt idx="2092">
                  <c:v>2445.46</c:v>
                </c:pt>
                <c:pt idx="2093">
                  <c:v>2447.7800000000002</c:v>
                </c:pt>
                <c:pt idx="2094">
                  <c:v>2449.194</c:v>
                </c:pt>
                <c:pt idx="2095">
                  <c:v>2449.529</c:v>
                </c:pt>
                <c:pt idx="2096">
                  <c:v>2450.0990000000002</c:v>
                </c:pt>
                <c:pt idx="2097">
                  <c:v>2450.6590000000001</c:v>
                </c:pt>
                <c:pt idx="2098">
                  <c:v>2452.4189999999999</c:v>
                </c:pt>
                <c:pt idx="2099">
                  <c:v>2454.2109999999998</c:v>
                </c:pt>
                <c:pt idx="2100">
                  <c:v>2454.7379999999998</c:v>
                </c:pt>
                <c:pt idx="2101">
                  <c:v>2455.2559999999999</c:v>
                </c:pt>
                <c:pt idx="2102">
                  <c:v>2458.893</c:v>
                </c:pt>
                <c:pt idx="2103">
                  <c:v>2459.377</c:v>
                </c:pt>
                <c:pt idx="2104">
                  <c:v>2459.8530000000001</c:v>
                </c:pt>
                <c:pt idx="2105">
                  <c:v>2461.6970000000001</c:v>
                </c:pt>
                <c:pt idx="2106">
                  <c:v>2463.5749999999998</c:v>
                </c:pt>
                <c:pt idx="2107">
                  <c:v>2464.0160000000001</c:v>
                </c:pt>
                <c:pt idx="2108">
                  <c:v>2466.3359999999998</c:v>
                </c:pt>
                <c:pt idx="2109">
                  <c:v>2468.2570000000001</c:v>
                </c:pt>
                <c:pt idx="2110">
                  <c:v>2468.6550000000002</c:v>
                </c:pt>
                <c:pt idx="2111">
                  <c:v>2469.047</c:v>
                </c:pt>
                <c:pt idx="2112">
                  <c:v>2472.9389999999999</c:v>
                </c:pt>
                <c:pt idx="2113">
                  <c:v>2473.6439999999998</c:v>
                </c:pt>
                <c:pt idx="2114">
                  <c:v>2475.614</c:v>
                </c:pt>
                <c:pt idx="2115">
                  <c:v>2477.6210000000001</c:v>
                </c:pt>
                <c:pt idx="2116">
                  <c:v>2477.933</c:v>
                </c:pt>
                <c:pt idx="2117">
                  <c:v>2478.241</c:v>
                </c:pt>
                <c:pt idx="2118">
                  <c:v>2480.2530000000002</c:v>
                </c:pt>
                <c:pt idx="2119">
                  <c:v>2482.3029999999999</c:v>
                </c:pt>
                <c:pt idx="2120">
                  <c:v>2482.5729999999999</c:v>
                </c:pt>
                <c:pt idx="2121">
                  <c:v>2484.8919999999998</c:v>
                </c:pt>
                <c:pt idx="2122">
                  <c:v>2486.9839999999999</c:v>
                </c:pt>
                <c:pt idx="2123">
                  <c:v>2487.2109999999998</c:v>
                </c:pt>
                <c:pt idx="2124">
                  <c:v>2487.4349999999999</c:v>
                </c:pt>
                <c:pt idx="2125">
                  <c:v>2489.5309999999999</c:v>
                </c:pt>
                <c:pt idx="2126">
                  <c:v>2491.6660000000002</c:v>
                </c:pt>
                <c:pt idx="2127">
                  <c:v>2491.8510000000001</c:v>
                </c:pt>
                <c:pt idx="2128">
                  <c:v>2494.17</c:v>
                </c:pt>
                <c:pt idx="2129">
                  <c:v>2496.348</c:v>
                </c:pt>
                <c:pt idx="2130">
                  <c:v>2496.4899999999998</c:v>
                </c:pt>
                <c:pt idx="2131">
                  <c:v>2496.6280000000002</c:v>
                </c:pt>
                <c:pt idx="2132">
                  <c:v>2498.8090000000002</c:v>
                </c:pt>
                <c:pt idx="2133">
                  <c:v>2501.0300000000002</c:v>
                </c:pt>
                <c:pt idx="2134">
                  <c:v>2501.1289999999999</c:v>
                </c:pt>
                <c:pt idx="2135">
                  <c:v>2501.2260000000001</c:v>
                </c:pt>
                <c:pt idx="2136">
                  <c:v>2503.4479999999999</c:v>
                </c:pt>
                <c:pt idx="2137">
                  <c:v>2505.712</c:v>
                </c:pt>
                <c:pt idx="2138">
                  <c:v>2505.768</c:v>
                </c:pt>
                <c:pt idx="2139">
                  <c:v>2505.8229999999999</c:v>
                </c:pt>
                <c:pt idx="2140">
                  <c:v>2508.087</c:v>
                </c:pt>
                <c:pt idx="2141">
                  <c:v>2508.38</c:v>
                </c:pt>
                <c:pt idx="2142">
                  <c:v>2510.3939999999998</c:v>
                </c:pt>
                <c:pt idx="2143">
                  <c:v>2510.4070000000002</c:v>
                </c:pt>
                <c:pt idx="2144">
                  <c:v>2510.4189999999999</c:v>
                </c:pt>
                <c:pt idx="2145">
                  <c:v>2511.81</c:v>
                </c:pt>
                <c:pt idx="2146">
                  <c:v>2512.7260000000001</c:v>
                </c:pt>
                <c:pt idx="2147">
                  <c:v>2515.0160000000001</c:v>
                </c:pt>
                <c:pt idx="2148">
                  <c:v>2515.0459999999998</c:v>
                </c:pt>
                <c:pt idx="2149">
                  <c:v>2515.076</c:v>
                </c:pt>
                <c:pt idx="2150">
                  <c:v>2517.3649999999998</c:v>
                </c:pt>
                <c:pt idx="2151">
                  <c:v>2519.614</c:v>
                </c:pt>
                <c:pt idx="2152">
                  <c:v>2519.6849999999999</c:v>
                </c:pt>
                <c:pt idx="2153">
                  <c:v>2519.7579999999998</c:v>
                </c:pt>
                <c:pt idx="2154">
                  <c:v>2522.0039999999999</c:v>
                </c:pt>
                <c:pt idx="2155">
                  <c:v>2524.21</c:v>
                </c:pt>
                <c:pt idx="2156">
                  <c:v>2524.3240000000001</c:v>
                </c:pt>
                <c:pt idx="2157">
                  <c:v>2524.44</c:v>
                </c:pt>
                <c:pt idx="2158">
                  <c:v>2526.643</c:v>
                </c:pt>
                <c:pt idx="2159">
                  <c:v>2528.8069999999998</c:v>
                </c:pt>
                <c:pt idx="2160">
                  <c:v>2528.9630000000002</c:v>
                </c:pt>
                <c:pt idx="2161">
                  <c:v>2529.1210000000001</c:v>
                </c:pt>
                <c:pt idx="2162">
                  <c:v>2531.2829999999999</c:v>
                </c:pt>
                <c:pt idx="2163">
                  <c:v>2533.404</c:v>
                </c:pt>
                <c:pt idx="2164">
                  <c:v>2533.6019999999999</c:v>
                </c:pt>
                <c:pt idx="2165">
                  <c:v>2533.8029999999999</c:v>
                </c:pt>
                <c:pt idx="2166">
                  <c:v>2535.922</c:v>
                </c:pt>
                <c:pt idx="2167">
                  <c:v>2538.002</c:v>
                </c:pt>
                <c:pt idx="2168">
                  <c:v>2538.241</c:v>
                </c:pt>
                <c:pt idx="2169">
                  <c:v>2538.4850000000001</c:v>
                </c:pt>
                <c:pt idx="2170">
                  <c:v>2540.5610000000001</c:v>
                </c:pt>
                <c:pt idx="2171">
                  <c:v>2542.598</c:v>
                </c:pt>
                <c:pt idx="2172">
                  <c:v>2542.88</c:v>
                </c:pt>
                <c:pt idx="2173">
                  <c:v>2543.1669999999999</c:v>
                </c:pt>
                <c:pt idx="2174">
                  <c:v>2545.1999999999998</c:v>
                </c:pt>
                <c:pt idx="2175">
                  <c:v>2547.8490000000002</c:v>
                </c:pt>
                <c:pt idx="2176">
                  <c:v>2551.7919999999999</c:v>
                </c:pt>
                <c:pt idx="2177">
                  <c:v>2552.1579999999999</c:v>
                </c:pt>
                <c:pt idx="2178">
                  <c:v>2552.5309999999999</c:v>
                </c:pt>
                <c:pt idx="2179">
                  <c:v>2554.4780000000001</c:v>
                </c:pt>
                <c:pt idx="2180">
                  <c:v>2556.3890000000001</c:v>
                </c:pt>
                <c:pt idx="2181">
                  <c:v>2556.797</c:v>
                </c:pt>
                <c:pt idx="2182">
                  <c:v>2557.2130000000002</c:v>
                </c:pt>
                <c:pt idx="2183">
                  <c:v>2559.1170000000002</c:v>
                </c:pt>
                <c:pt idx="2184">
                  <c:v>2560.9859999999999</c:v>
                </c:pt>
                <c:pt idx="2185">
                  <c:v>2561.4360000000001</c:v>
                </c:pt>
                <c:pt idx="2186">
                  <c:v>2561.895</c:v>
                </c:pt>
                <c:pt idx="2187">
                  <c:v>2563.7559999999999</c:v>
                </c:pt>
                <c:pt idx="2188">
                  <c:v>2565.5830000000001</c:v>
                </c:pt>
                <c:pt idx="2189">
                  <c:v>2566.0749999999998</c:v>
                </c:pt>
                <c:pt idx="2190">
                  <c:v>2566.576</c:v>
                </c:pt>
                <c:pt idx="2191">
                  <c:v>2568.2040000000002</c:v>
                </c:pt>
                <c:pt idx="2192">
                  <c:v>2568.395</c:v>
                </c:pt>
                <c:pt idx="2193">
                  <c:v>2570.1799999999998</c:v>
                </c:pt>
                <c:pt idx="2194">
                  <c:v>2570.7139999999999</c:v>
                </c:pt>
                <c:pt idx="2195">
                  <c:v>2571.2579999999998</c:v>
                </c:pt>
                <c:pt idx="2196">
                  <c:v>2573.0340000000001</c:v>
                </c:pt>
                <c:pt idx="2197">
                  <c:v>2574.777</c:v>
                </c:pt>
                <c:pt idx="2198">
                  <c:v>2575.3539999999998</c:v>
                </c:pt>
                <c:pt idx="2199">
                  <c:v>2575.94</c:v>
                </c:pt>
                <c:pt idx="2200">
                  <c:v>2577.6729999999998</c:v>
                </c:pt>
                <c:pt idx="2201">
                  <c:v>2579.3739999999998</c:v>
                </c:pt>
                <c:pt idx="2202">
                  <c:v>2579.9920000000002</c:v>
                </c:pt>
                <c:pt idx="2203">
                  <c:v>2580.6219999999998</c:v>
                </c:pt>
                <c:pt idx="2204">
                  <c:v>2582.3119999999999</c:v>
                </c:pt>
                <c:pt idx="2205">
                  <c:v>2584.6320000000001</c:v>
                </c:pt>
                <c:pt idx="2206">
                  <c:v>2585.3040000000001</c:v>
                </c:pt>
                <c:pt idx="2207">
                  <c:v>2586.951</c:v>
                </c:pt>
                <c:pt idx="2208">
                  <c:v>2588.5680000000002</c:v>
                </c:pt>
                <c:pt idx="2209">
                  <c:v>2589.2710000000002</c:v>
                </c:pt>
                <c:pt idx="2210">
                  <c:v>2589.9859999999999</c:v>
                </c:pt>
                <c:pt idx="2211">
                  <c:v>2591.59</c:v>
                </c:pt>
                <c:pt idx="2212">
                  <c:v>2593.91</c:v>
                </c:pt>
                <c:pt idx="2213">
                  <c:v>2594.6680000000001</c:v>
                </c:pt>
                <c:pt idx="2214">
                  <c:v>2596.2289999999998</c:v>
                </c:pt>
                <c:pt idx="2215">
                  <c:v>2597.7620000000002</c:v>
                </c:pt>
                <c:pt idx="2216">
                  <c:v>2598.549</c:v>
                </c:pt>
                <c:pt idx="2217">
                  <c:v>2599.35</c:v>
                </c:pt>
                <c:pt idx="2218">
                  <c:v>2600.8679999999999</c:v>
                </c:pt>
                <c:pt idx="2219">
                  <c:v>2602.3589999999999</c:v>
                </c:pt>
                <c:pt idx="2220">
                  <c:v>2603.1880000000001</c:v>
                </c:pt>
                <c:pt idx="2221">
                  <c:v>2604.0320000000002</c:v>
                </c:pt>
                <c:pt idx="2222">
                  <c:v>2605.5070000000001</c:v>
                </c:pt>
                <c:pt idx="2223">
                  <c:v>2606.9560000000001</c:v>
                </c:pt>
                <c:pt idx="2224">
                  <c:v>2607.8270000000002</c:v>
                </c:pt>
                <c:pt idx="2225">
                  <c:v>2610.1460000000002</c:v>
                </c:pt>
                <c:pt idx="2226">
                  <c:v>2611.5529999999999</c:v>
                </c:pt>
                <c:pt idx="2227">
                  <c:v>2612.4659999999999</c:v>
                </c:pt>
                <c:pt idx="2228">
                  <c:v>2613.395</c:v>
                </c:pt>
                <c:pt idx="2229">
                  <c:v>2614.7849999999999</c:v>
                </c:pt>
                <c:pt idx="2230">
                  <c:v>2616.15</c:v>
                </c:pt>
                <c:pt idx="2231">
                  <c:v>2617.105</c:v>
                </c:pt>
                <c:pt idx="2232">
                  <c:v>2618.0770000000002</c:v>
                </c:pt>
                <c:pt idx="2233">
                  <c:v>2619.424</c:v>
                </c:pt>
                <c:pt idx="2234">
                  <c:v>2620.7469999999998</c:v>
                </c:pt>
                <c:pt idx="2235">
                  <c:v>2621.7440000000001</c:v>
                </c:pt>
                <c:pt idx="2236">
                  <c:v>2622.759</c:v>
                </c:pt>
                <c:pt idx="2237">
                  <c:v>2624.0639999999999</c:v>
                </c:pt>
                <c:pt idx="2238">
                  <c:v>2626.3829999999998</c:v>
                </c:pt>
                <c:pt idx="2239">
                  <c:v>2627.4409999999998</c:v>
                </c:pt>
                <c:pt idx="2240">
                  <c:v>2628.0160000000001</c:v>
                </c:pt>
                <c:pt idx="2241">
                  <c:v>2628.7020000000002</c:v>
                </c:pt>
                <c:pt idx="2242">
                  <c:v>2629.9409999999998</c:v>
                </c:pt>
                <c:pt idx="2243">
                  <c:v>2631.0219999999999</c:v>
                </c:pt>
                <c:pt idx="2244">
                  <c:v>2632.123</c:v>
                </c:pt>
                <c:pt idx="2245">
                  <c:v>2633.3420000000001</c:v>
                </c:pt>
                <c:pt idx="2246">
                  <c:v>2634.538</c:v>
                </c:pt>
                <c:pt idx="2247">
                  <c:v>2636.8049999999998</c:v>
                </c:pt>
                <c:pt idx="2248">
                  <c:v>2637.9810000000002</c:v>
                </c:pt>
                <c:pt idx="2249">
                  <c:v>2639.1350000000002</c:v>
                </c:pt>
                <c:pt idx="2250">
                  <c:v>2640.3</c:v>
                </c:pt>
                <c:pt idx="2251">
                  <c:v>2641.4870000000001</c:v>
                </c:pt>
                <c:pt idx="2252">
                  <c:v>2642.62</c:v>
                </c:pt>
                <c:pt idx="2253">
                  <c:v>2643.732</c:v>
                </c:pt>
                <c:pt idx="2254">
                  <c:v>2644.9389999999999</c:v>
                </c:pt>
                <c:pt idx="2255">
                  <c:v>2646.1689999999999</c:v>
                </c:pt>
                <c:pt idx="2256">
                  <c:v>2647.259</c:v>
                </c:pt>
                <c:pt idx="2257">
                  <c:v>2648.3290000000002</c:v>
                </c:pt>
                <c:pt idx="2258">
                  <c:v>2649.578</c:v>
                </c:pt>
                <c:pt idx="2259">
                  <c:v>2650.8510000000001</c:v>
                </c:pt>
                <c:pt idx="2260">
                  <c:v>2651.8980000000001</c:v>
                </c:pt>
                <c:pt idx="2261">
                  <c:v>2652.9259999999999</c:v>
                </c:pt>
                <c:pt idx="2262">
                  <c:v>2654.2170000000001</c:v>
                </c:pt>
                <c:pt idx="2263">
                  <c:v>2655.5329999999999</c:v>
                </c:pt>
                <c:pt idx="2264">
                  <c:v>2656.5369999999998</c:v>
                </c:pt>
                <c:pt idx="2265">
                  <c:v>2657.5230000000001</c:v>
                </c:pt>
                <c:pt idx="2266">
                  <c:v>2658.8560000000002</c:v>
                </c:pt>
                <c:pt idx="2267">
                  <c:v>2660.2139999999999</c:v>
                </c:pt>
                <c:pt idx="2268">
                  <c:v>2661.1759999999999</c:v>
                </c:pt>
                <c:pt idx="2269">
                  <c:v>2662.12</c:v>
                </c:pt>
                <c:pt idx="2270">
                  <c:v>2663.4949999999999</c:v>
                </c:pt>
                <c:pt idx="2271">
                  <c:v>2664.8960000000002</c:v>
                </c:pt>
                <c:pt idx="2272">
                  <c:v>2665.8150000000001</c:v>
                </c:pt>
                <c:pt idx="2273">
                  <c:v>2666.7170000000001</c:v>
                </c:pt>
                <c:pt idx="2274">
                  <c:v>2668.134</c:v>
                </c:pt>
                <c:pt idx="2275">
                  <c:v>2670.4540000000002</c:v>
                </c:pt>
                <c:pt idx="2276">
                  <c:v>2671.3139999999999</c:v>
                </c:pt>
                <c:pt idx="2277">
                  <c:v>2672.7730000000001</c:v>
                </c:pt>
                <c:pt idx="2278">
                  <c:v>2674.26</c:v>
                </c:pt>
                <c:pt idx="2279">
                  <c:v>2675.9110000000001</c:v>
                </c:pt>
                <c:pt idx="2280">
                  <c:v>2677.413</c:v>
                </c:pt>
                <c:pt idx="2281">
                  <c:v>2678.2240000000002</c:v>
                </c:pt>
                <c:pt idx="2282">
                  <c:v>2678.942</c:v>
                </c:pt>
                <c:pt idx="2283">
                  <c:v>2679.732</c:v>
                </c:pt>
                <c:pt idx="2284">
                  <c:v>2680.5079999999998</c:v>
                </c:pt>
                <c:pt idx="2285">
                  <c:v>2682.0520000000001</c:v>
                </c:pt>
                <c:pt idx="2286">
                  <c:v>2683.6239999999998</c:v>
                </c:pt>
                <c:pt idx="2287">
                  <c:v>2684.3710000000001</c:v>
                </c:pt>
                <c:pt idx="2288">
                  <c:v>2685.105</c:v>
                </c:pt>
                <c:pt idx="2289">
                  <c:v>2686.6909999999998</c:v>
                </c:pt>
                <c:pt idx="2290">
                  <c:v>2687.4929999999999</c:v>
                </c:pt>
                <c:pt idx="2291">
                  <c:v>2688.306</c:v>
                </c:pt>
                <c:pt idx="2292">
                  <c:v>2689.01</c:v>
                </c:pt>
                <c:pt idx="2293">
                  <c:v>2689.7020000000002</c:v>
                </c:pt>
                <c:pt idx="2294">
                  <c:v>2691.33</c:v>
                </c:pt>
                <c:pt idx="2295">
                  <c:v>2692.9879999999998</c:v>
                </c:pt>
                <c:pt idx="2296">
                  <c:v>2693.6489999999999</c:v>
                </c:pt>
                <c:pt idx="2297">
                  <c:v>2694.299</c:v>
                </c:pt>
                <c:pt idx="2298">
                  <c:v>2695.9690000000001</c:v>
                </c:pt>
                <c:pt idx="2299">
                  <c:v>2697.6689999999999</c:v>
                </c:pt>
                <c:pt idx="2300">
                  <c:v>2698.288</c:v>
                </c:pt>
                <c:pt idx="2301">
                  <c:v>2698.8960000000002</c:v>
                </c:pt>
                <c:pt idx="2302">
                  <c:v>2700.6080000000002</c:v>
                </c:pt>
                <c:pt idx="2303">
                  <c:v>2701.7809999999999</c:v>
                </c:pt>
                <c:pt idx="2304">
                  <c:v>2702.462</c:v>
                </c:pt>
                <c:pt idx="2305">
                  <c:v>2702.942</c:v>
                </c:pt>
                <c:pt idx="2306">
                  <c:v>2703.2890000000002</c:v>
                </c:pt>
                <c:pt idx="2307">
                  <c:v>2705.4540000000002</c:v>
                </c:pt>
                <c:pt idx="2308">
                  <c:v>2707.3380000000002</c:v>
                </c:pt>
                <c:pt idx="2309">
                  <c:v>2707.64</c:v>
                </c:pt>
                <c:pt idx="2310">
                  <c:v>2708.0569999999998</c:v>
                </c:pt>
                <c:pt idx="2311">
                  <c:v>2709.989</c:v>
                </c:pt>
                <c:pt idx="2312">
                  <c:v>2711.3870000000002</c:v>
                </c:pt>
                <c:pt idx="2313">
                  <c:v>2712.3380000000002</c:v>
                </c:pt>
                <c:pt idx="2314">
                  <c:v>2713.652</c:v>
                </c:pt>
                <c:pt idx="2315">
                  <c:v>2714.4189999999999</c:v>
                </c:pt>
                <c:pt idx="2316">
                  <c:v>2714.6869999999999</c:v>
                </c:pt>
                <c:pt idx="2317">
                  <c:v>2715.4360000000001</c:v>
                </c:pt>
                <c:pt idx="2318">
                  <c:v>2717.0360000000001</c:v>
                </c:pt>
                <c:pt idx="2319">
                  <c:v>2719.2460000000001</c:v>
                </c:pt>
                <c:pt idx="2320">
                  <c:v>2719.3850000000002</c:v>
                </c:pt>
                <c:pt idx="2321">
                  <c:v>2719.4850000000001</c:v>
                </c:pt>
                <c:pt idx="2322">
                  <c:v>2720.1129999999998</c:v>
                </c:pt>
                <c:pt idx="2323">
                  <c:v>2721.7339999999999</c:v>
                </c:pt>
                <c:pt idx="2324">
                  <c:v>2723.5349999999999</c:v>
                </c:pt>
                <c:pt idx="2325">
                  <c:v>2724.0830000000001</c:v>
                </c:pt>
                <c:pt idx="2326">
                  <c:v>2724.8409999999999</c:v>
                </c:pt>
                <c:pt idx="2327">
                  <c:v>2726.4319999999998</c:v>
                </c:pt>
                <c:pt idx="2328">
                  <c:v>2727.5839999999998</c:v>
                </c:pt>
                <c:pt idx="2329">
                  <c:v>2728.7809999999999</c:v>
                </c:pt>
                <c:pt idx="2330">
                  <c:v>2730.4349999999999</c:v>
                </c:pt>
                <c:pt idx="2331">
                  <c:v>2731.13</c:v>
                </c:pt>
                <c:pt idx="2332">
                  <c:v>2731.6329999999998</c:v>
                </c:pt>
                <c:pt idx="2333">
                  <c:v>2733.4789999999998</c:v>
                </c:pt>
                <c:pt idx="2334">
                  <c:v>2735.6819999999998</c:v>
                </c:pt>
                <c:pt idx="2335">
                  <c:v>2735.828</c:v>
                </c:pt>
                <c:pt idx="2336">
                  <c:v>2736.03</c:v>
                </c:pt>
                <c:pt idx="2337">
                  <c:v>2738.1770000000001</c:v>
                </c:pt>
                <c:pt idx="2338">
                  <c:v>2739.7310000000002</c:v>
                </c:pt>
                <c:pt idx="2339">
                  <c:v>2740.5259999999998</c:v>
                </c:pt>
                <c:pt idx="2340">
                  <c:v>2741.6239999999998</c:v>
                </c:pt>
                <c:pt idx="2341">
                  <c:v>2742.875</c:v>
                </c:pt>
                <c:pt idx="2342">
                  <c:v>2743.7809999999999</c:v>
                </c:pt>
                <c:pt idx="2343">
                  <c:v>2745.2240000000002</c:v>
                </c:pt>
                <c:pt idx="2344">
                  <c:v>2747.2190000000001</c:v>
                </c:pt>
                <c:pt idx="2345">
                  <c:v>2747.5729999999999</c:v>
                </c:pt>
                <c:pt idx="2346">
                  <c:v>2747.83</c:v>
                </c:pt>
                <c:pt idx="2347">
                  <c:v>2749.43</c:v>
                </c:pt>
                <c:pt idx="2348">
                  <c:v>2750</c:v>
                </c:pt>
                <c:pt idx="2349">
                  <c:v>2751.8789999999999</c:v>
                </c:pt>
                <c:pt idx="2350">
                  <c:v>2752.2710000000002</c:v>
                </c:pt>
                <c:pt idx="2351">
                  <c:v>2752.8139999999999</c:v>
                </c:pt>
                <c:pt idx="2352">
                  <c:v>2754.62</c:v>
                </c:pt>
                <c:pt idx="2353">
                  <c:v>2755.9279999999999</c:v>
                </c:pt>
                <c:pt idx="2354">
                  <c:v>2756.9690000000001</c:v>
                </c:pt>
                <c:pt idx="2355">
                  <c:v>2759.3180000000002</c:v>
                </c:pt>
                <c:pt idx="2356">
                  <c:v>2759.9769999999999</c:v>
                </c:pt>
                <c:pt idx="2357">
                  <c:v>2761.6669999999999</c:v>
                </c:pt>
                <c:pt idx="2358">
                  <c:v>2764.002</c:v>
                </c:pt>
                <c:pt idx="2359">
                  <c:v>2764.0160000000001</c:v>
                </c:pt>
                <c:pt idx="2360">
                  <c:v>2764.0259999999998</c:v>
                </c:pt>
                <c:pt idx="2361">
                  <c:v>2764.0880000000002</c:v>
                </c:pt>
                <c:pt idx="2362">
                  <c:v>2764.7919999999999</c:v>
                </c:pt>
                <c:pt idx="2363">
                  <c:v>2766.3649999999998</c:v>
                </c:pt>
                <c:pt idx="2364">
                  <c:v>2768.0749999999998</c:v>
                </c:pt>
                <c:pt idx="2365">
                  <c:v>2768.7139999999999</c:v>
                </c:pt>
                <c:pt idx="2366">
                  <c:v>2769.5970000000002</c:v>
                </c:pt>
                <c:pt idx="2367">
                  <c:v>2771.0639999999999</c:v>
                </c:pt>
                <c:pt idx="2368">
                  <c:v>2772.125</c:v>
                </c:pt>
                <c:pt idx="2369">
                  <c:v>2773.4119999999998</c:v>
                </c:pt>
                <c:pt idx="2370">
                  <c:v>2775.192</c:v>
                </c:pt>
                <c:pt idx="2371">
                  <c:v>2775.7620000000002</c:v>
                </c:pt>
                <c:pt idx="2372">
                  <c:v>2778.11</c:v>
                </c:pt>
                <c:pt idx="2373">
                  <c:v>2778.7469999999998</c:v>
                </c:pt>
                <c:pt idx="2374">
                  <c:v>2780.223</c:v>
                </c:pt>
                <c:pt idx="2375">
                  <c:v>2780.46</c:v>
                </c:pt>
                <c:pt idx="2376">
                  <c:v>2780.7860000000001</c:v>
                </c:pt>
                <c:pt idx="2377">
                  <c:v>2782.808</c:v>
                </c:pt>
                <c:pt idx="2378">
                  <c:v>2784.2719999999999</c:v>
                </c:pt>
                <c:pt idx="2379">
                  <c:v>2785.1579999999999</c:v>
                </c:pt>
                <c:pt idx="2380">
                  <c:v>2786.3809999999999</c:v>
                </c:pt>
                <c:pt idx="2381">
                  <c:v>2787.5070000000001</c:v>
                </c:pt>
                <c:pt idx="2382">
                  <c:v>2788.3209999999999</c:v>
                </c:pt>
                <c:pt idx="2383">
                  <c:v>2789.8560000000002</c:v>
                </c:pt>
                <c:pt idx="2384">
                  <c:v>2791.9749999999999</c:v>
                </c:pt>
                <c:pt idx="2385">
                  <c:v>2792.2049999999999</c:v>
                </c:pt>
                <c:pt idx="2386">
                  <c:v>2792.37</c:v>
                </c:pt>
                <c:pt idx="2387">
                  <c:v>2793.4059999999999</c:v>
                </c:pt>
                <c:pt idx="2388">
                  <c:v>2794.5540000000001</c:v>
                </c:pt>
                <c:pt idx="2389">
                  <c:v>2796.42</c:v>
                </c:pt>
                <c:pt idx="2390">
                  <c:v>2796.9029999999998</c:v>
                </c:pt>
                <c:pt idx="2391">
                  <c:v>2797.57</c:v>
                </c:pt>
                <c:pt idx="2392">
                  <c:v>2799.252</c:v>
                </c:pt>
                <c:pt idx="2393">
                  <c:v>2800.4690000000001</c:v>
                </c:pt>
                <c:pt idx="2394">
                  <c:v>2801.6010000000001</c:v>
                </c:pt>
                <c:pt idx="2395">
                  <c:v>2803.1640000000002</c:v>
                </c:pt>
                <c:pt idx="2396">
                  <c:v>2803.95</c:v>
                </c:pt>
                <c:pt idx="2397">
                  <c:v>2804.518</c:v>
                </c:pt>
                <c:pt idx="2398">
                  <c:v>2806.299</c:v>
                </c:pt>
                <c:pt idx="2399">
                  <c:v>2808.0650000000001</c:v>
                </c:pt>
                <c:pt idx="2400">
                  <c:v>2808.567</c:v>
                </c:pt>
                <c:pt idx="2401">
                  <c:v>2808.6480000000001</c:v>
                </c:pt>
                <c:pt idx="2402">
                  <c:v>2810.9969999999998</c:v>
                </c:pt>
                <c:pt idx="2403">
                  <c:v>2812.596</c:v>
                </c:pt>
                <c:pt idx="2404">
                  <c:v>2812.616</c:v>
                </c:pt>
                <c:pt idx="2405">
                  <c:v>2813.346</c:v>
                </c:pt>
                <c:pt idx="2406">
                  <c:v>2814.3539999999998</c:v>
                </c:pt>
                <c:pt idx="2407">
                  <c:v>2815.6950000000002</c:v>
                </c:pt>
                <c:pt idx="2408">
                  <c:v>2816.6660000000002</c:v>
                </c:pt>
                <c:pt idx="2409">
                  <c:v>2818.0439999999999</c:v>
                </c:pt>
                <c:pt idx="2410">
                  <c:v>2819.9479999999999</c:v>
                </c:pt>
                <c:pt idx="2411">
                  <c:v>2820.393</c:v>
                </c:pt>
                <c:pt idx="2412">
                  <c:v>2822.723</c:v>
                </c:pt>
                <c:pt idx="2413">
                  <c:v>2822.7420000000002</c:v>
                </c:pt>
                <c:pt idx="2414">
                  <c:v>2823.74</c:v>
                </c:pt>
                <c:pt idx="2415">
                  <c:v>2824.7640000000001</c:v>
                </c:pt>
                <c:pt idx="2416">
                  <c:v>2825.0909999999999</c:v>
                </c:pt>
                <c:pt idx="2417">
                  <c:v>2825.5430000000001</c:v>
                </c:pt>
                <c:pt idx="2418">
                  <c:v>2827.44</c:v>
                </c:pt>
                <c:pt idx="2419">
                  <c:v>2828.8130000000001</c:v>
                </c:pt>
                <c:pt idx="2420">
                  <c:v>2829.7890000000002</c:v>
                </c:pt>
                <c:pt idx="2421">
                  <c:v>2831.1370000000002</c:v>
                </c:pt>
                <c:pt idx="2422">
                  <c:v>2832.1379999999999</c:v>
                </c:pt>
                <c:pt idx="2423">
                  <c:v>2832.8620000000001</c:v>
                </c:pt>
                <c:pt idx="2424">
                  <c:v>2834.4870000000001</c:v>
                </c:pt>
                <c:pt idx="2425">
                  <c:v>2836.732</c:v>
                </c:pt>
                <c:pt idx="2426">
                  <c:v>2836.8359999999998</c:v>
                </c:pt>
                <c:pt idx="2427">
                  <c:v>2836.9110000000001</c:v>
                </c:pt>
                <c:pt idx="2428">
                  <c:v>2837.3820000000001</c:v>
                </c:pt>
                <c:pt idx="2429">
                  <c:v>2839.1849999999999</c:v>
                </c:pt>
                <c:pt idx="2430">
                  <c:v>2840.96</c:v>
                </c:pt>
                <c:pt idx="2431">
                  <c:v>2841.5340000000001</c:v>
                </c:pt>
                <c:pt idx="2432">
                  <c:v>2842.326</c:v>
                </c:pt>
                <c:pt idx="2433">
                  <c:v>2843.8829999999998</c:v>
                </c:pt>
                <c:pt idx="2434">
                  <c:v>2845.01</c:v>
                </c:pt>
                <c:pt idx="2435">
                  <c:v>2846.232</c:v>
                </c:pt>
                <c:pt idx="2436">
                  <c:v>2847.9209999999998</c:v>
                </c:pt>
                <c:pt idx="2437">
                  <c:v>2848.5810000000001</c:v>
                </c:pt>
                <c:pt idx="2438">
                  <c:v>2849.0590000000002</c:v>
                </c:pt>
                <c:pt idx="2439">
                  <c:v>2850.93</c:v>
                </c:pt>
                <c:pt idx="2440">
                  <c:v>2852.0410000000002</c:v>
                </c:pt>
                <c:pt idx="2441">
                  <c:v>2853.1080000000002</c:v>
                </c:pt>
                <c:pt idx="2442">
                  <c:v>2853.279</c:v>
                </c:pt>
                <c:pt idx="2443">
                  <c:v>2853.5149999999999</c:v>
                </c:pt>
                <c:pt idx="2444">
                  <c:v>2855.6280000000002</c:v>
                </c:pt>
                <c:pt idx="2445">
                  <c:v>2857.9769999999999</c:v>
                </c:pt>
                <c:pt idx="2446">
                  <c:v>2859.11</c:v>
                </c:pt>
                <c:pt idx="2447">
                  <c:v>2860.326</c:v>
                </c:pt>
                <c:pt idx="2448">
                  <c:v>2861.2060000000001</c:v>
                </c:pt>
                <c:pt idx="2449">
                  <c:v>2862.6750000000002</c:v>
                </c:pt>
                <c:pt idx="2450">
                  <c:v>2864.7040000000002</c:v>
                </c:pt>
                <c:pt idx="2451">
                  <c:v>2865.0239999999999</c:v>
                </c:pt>
                <c:pt idx="2452">
                  <c:v>2865.2550000000001</c:v>
                </c:pt>
                <c:pt idx="2453">
                  <c:v>2866.6990000000001</c:v>
                </c:pt>
                <c:pt idx="2454">
                  <c:v>2867.373</c:v>
                </c:pt>
                <c:pt idx="2455">
                  <c:v>2868.5050000000001</c:v>
                </c:pt>
                <c:pt idx="2456">
                  <c:v>2869.3049999999998</c:v>
                </c:pt>
                <c:pt idx="2457">
                  <c:v>2869.7220000000002</c:v>
                </c:pt>
                <c:pt idx="2458">
                  <c:v>2870.299</c:v>
                </c:pt>
                <c:pt idx="2459">
                  <c:v>2873.3539999999998</c:v>
                </c:pt>
                <c:pt idx="2460">
                  <c:v>2874.42</c:v>
                </c:pt>
                <c:pt idx="2461">
                  <c:v>2875.8939999999998</c:v>
                </c:pt>
                <c:pt idx="2462">
                  <c:v>2876.7689999999998</c:v>
                </c:pt>
                <c:pt idx="2463">
                  <c:v>2877.4029999999998</c:v>
                </c:pt>
                <c:pt idx="2464">
                  <c:v>2879.1179999999999</c:v>
                </c:pt>
                <c:pt idx="2465">
                  <c:v>2881.4520000000002</c:v>
                </c:pt>
                <c:pt idx="2466">
                  <c:v>2881.4670000000001</c:v>
                </c:pt>
                <c:pt idx="2467">
                  <c:v>2881.4879999999998</c:v>
                </c:pt>
                <c:pt idx="2468">
                  <c:v>2883.8159999999998</c:v>
                </c:pt>
                <c:pt idx="2469">
                  <c:v>2885.5010000000002</c:v>
                </c:pt>
                <c:pt idx="2470">
                  <c:v>2886.165</c:v>
                </c:pt>
                <c:pt idx="2471">
                  <c:v>2887.0830000000001</c:v>
                </c:pt>
                <c:pt idx="2472">
                  <c:v>2888.5140000000001</c:v>
                </c:pt>
                <c:pt idx="2473">
                  <c:v>2889.5509999999999</c:v>
                </c:pt>
                <c:pt idx="2474">
                  <c:v>2890.8629999999998</c:v>
                </c:pt>
                <c:pt idx="2475">
                  <c:v>2893.212</c:v>
                </c:pt>
                <c:pt idx="2476">
                  <c:v>2893.6</c:v>
                </c:pt>
                <c:pt idx="2477">
                  <c:v>2893.98</c:v>
                </c:pt>
                <c:pt idx="2478">
                  <c:v>2895.5610000000001</c:v>
                </c:pt>
                <c:pt idx="2479">
                  <c:v>2896.0169999999998</c:v>
                </c:pt>
                <c:pt idx="2480">
                  <c:v>2897.6489999999999</c:v>
                </c:pt>
                <c:pt idx="2481">
                  <c:v>2897.91</c:v>
                </c:pt>
                <c:pt idx="2482">
                  <c:v>2898.2719999999999</c:v>
                </c:pt>
                <c:pt idx="2483">
                  <c:v>2900.259</c:v>
                </c:pt>
                <c:pt idx="2484">
                  <c:v>2901.6979999999999</c:v>
                </c:pt>
                <c:pt idx="2485">
                  <c:v>2902.6080000000002</c:v>
                </c:pt>
                <c:pt idx="2486">
                  <c:v>2903.866</c:v>
                </c:pt>
                <c:pt idx="2487">
                  <c:v>2904.9580000000001</c:v>
                </c:pt>
                <c:pt idx="2488">
                  <c:v>2909.4609999999998</c:v>
                </c:pt>
                <c:pt idx="2489">
                  <c:v>2909.6559999999999</c:v>
                </c:pt>
                <c:pt idx="2490">
                  <c:v>2909.7959999999998</c:v>
                </c:pt>
                <c:pt idx="2491">
                  <c:v>2910.6750000000002</c:v>
                </c:pt>
                <c:pt idx="2492">
                  <c:v>2913.846</c:v>
                </c:pt>
                <c:pt idx="2493">
                  <c:v>2914.3539999999998</c:v>
                </c:pt>
                <c:pt idx="2494">
                  <c:v>2915.0549999999998</c:v>
                </c:pt>
                <c:pt idx="2495">
                  <c:v>2916.703</c:v>
                </c:pt>
                <c:pt idx="2496">
                  <c:v>2917.895</c:v>
                </c:pt>
                <c:pt idx="2497">
                  <c:v>2919.0520000000001</c:v>
                </c:pt>
                <c:pt idx="2498">
                  <c:v>2920.65</c:v>
                </c:pt>
                <c:pt idx="2499">
                  <c:v>2921.4009999999998</c:v>
                </c:pt>
                <c:pt idx="2500">
                  <c:v>2921.944</c:v>
                </c:pt>
                <c:pt idx="2501">
                  <c:v>2923.75</c:v>
                </c:pt>
                <c:pt idx="2502">
                  <c:v>2925.3339999999998</c:v>
                </c:pt>
                <c:pt idx="2503">
                  <c:v>2925.9929999999999</c:v>
                </c:pt>
                <c:pt idx="2504">
                  <c:v>2926.0990000000002</c:v>
                </c:pt>
                <c:pt idx="2505">
                  <c:v>2926.2440000000001</c:v>
                </c:pt>
                <c:pt idx="2506">
                  <c:v>2928.4479999999999</c:v>
                </c:pt>
                <c:pt idx="2507">
                  <c:v>2930.0419999999999</c:v>
                </c:pt>
                <c:pt idx="2508">
                  <c:v>2930.797</c:v>
                </c:pt>
                <c:pt idx="2509">
                  <c:v>2931.6350000000002</c:v>
                </c:pt>
                <c:pt idx="2510">
                  <c:v>2931.8389999999999</c:v>
                </c:pt>
                <c:pt idx="2511">
                  <c:v>2933.1460000000002</c:v>
                </c:pt>
                <c:pt idx="2512">
                  <c:v>2934.0909999999999</c:v>
                </c:pt>
                <c:pt idx="2513">
                  <c:v>2935.4949999999999</c:v>
                </c:pt>
                <c:pt idx="2514">
                  <c:v>2938.14</c:v>
                </c:pt>
                <c:pt idx="2515">
                  <c:v>2940.1930000000002</c:v>
                </c:pt>
                <c:pt idx="2516">
                  <c:v>2940.2179999999998</c:v>
                </c:pt>
                <c:pt idx="2517">
                  <c:v>2942.377</c:v>
                </c:pt>
                <c:pt idx="2518">
                  <c:v>2942.5149999999999</c:v>
                </c:pt>
                <c:pt idx="2519">
                  <c:v>2942.6660000000002</c:v>
                </c:pt>
                <c:pt idx="2520">
                  <c:v>2944.837</c:v>
                </c:pt>
                <c:pt idx="2521">
                  <c:v>2947.1590000000001</c:v>
                </c:pt>
                <c:pt idx="2522">
                  <c:v>2947.5410000000002</c:v>
                </c:pt>
                <c:pt idx="2523">
                  <c:v>2951.2460000000001</c:v>
                </c:pt>
                <c:pt idx="2524">
                  <c:v>2952.415</c:v>
                </c:pt>
                <c:pt idx="2525">
                  <c:v>2953.5650000000001</c:v>
                </c:pt>
                <c:pt idx="2526">
                  <c:v>2954.125</c:v>
                </c:pt>
                <c:pt idx="2527">
                  <c:v>2955.681</c:v>
                </c:pt>
                <c:pt idx="2528">
                  <c:v>2956.4470000000001</c:v>
                </c:pt>
                <c:pt idx="2529">
                  <c:v>2957.2890000000002</c:v>
                </c:pt>
                <c:pt idx="2530">
                  <c:v>2958.7689999999998</c:v>
                </c:pt>
                <c:pt idx="2531">
                  <c:v>2960.116</c:v>
                </c:pt>
                <c:pt idx="2532">
                  <c:v>2961.0909999999999</c:v>
                </c:pt>
                <c:pt idx="2533">
                  <c:v>2963.413</c:v>
                </c:pt>
                <c:pt idx="2534">
                  <c:v>2964.55</c:v>
                </c:pt>
                <c:pt idx="2535">
                  <c:v>2965.7350000000001</c:v>
                </c:pt>
                <c:pt idx="2536">
                  <c:v>2968.0569999999998</c:v>
                </c:pt>
                <c:pt idx="2537">
                  <c:v>2968.9850000000001</c:v>
                </c:pt>
                <c:pt idx="2538">
                  <c:v>2970.3789999999999</c:v>
                </c:pt>
                <c:pt idx="2539">
                  <c:v>2972.701</c:v>
                </c:pt>
                <c:pt idx="2540">
                  <c:v>2973.4189999999999</c:v>
                </c:pt>
                <c:pt idx="2541">
                  <c:v>2975.0230000000001</c:v>
                </c:pt>
                <c:pt idx="2542">
                  <c:v>2976.7860000000001</c:v>
                </c:pt>
                <c:pt idx="2543">
                  <c:v>2977.3449999999998</c:v>
                </c:pt>
                <c:pt idx="2544">
                  <c:v>2977.8539999999998</c:v>
                </c:pt>
                <c:pt idx="2545">
                  <c:v>2979.6669999999999</c:v>
                </c:pt>
                <c:pt idx="2546">
                  <c:v>2981.66</c:v>
                </c:pt>
                <c:pt idx="2547">
                  <c:v>2981.989</c:v>
                </c:pt>
                <c:pt idx="2548">
                  <c:v>2984.3110000000001</c:v>
                </c:pt>
                <c:pt idx="2549">
                  <c:v>2986.5349999999999</c:v>
                </c:pt>
                <c:pt idx="2550">
                  <c:v>2986.6329999999998</c:v>
                </c:pt>
                <c:pt idx="2551">
                  <c:v>2986.723</c:v>
                </c:pt>
                <c:pt idx="2552">
                  <c:v>2988.6190000000001</c:v>
                </c:pt>
                <c:pt idx="2553">
                  <c:v>2991.1579999999999</c:v>
                </c:pt>
                <c:pt idx="2554">
                  <c:v>2991.277</c:v>
                </c:pt>
                <c:pt idx="2555">
                  <c:v>2991.4090000000001</c:v>
                </c:pt>
                <c:pt idx="2556">
                  <c:v>2993.5990000000002</c:v>
                </c:pt>
                <c:pt idx="2557">
                  <c:v>2994.2260000000001</c:v>
                </c:pt>
                <c:pt idx="2558">
                  <c:v>2995.9209999999998</c:v>
                </c:pt>
                <c:pt idx="2559">
                  <c:v>2996.2829999999999</c:v>
                </c:pt>
                <c:pt idx="2560">
                  <c:v>2998.2429999999999</c:v>
                </c:pt>
                <c:pt idx="2561">
                  <c:v>3000.027</c:v>
                </c:pt>
                <c:pt idx="2562">
                  <c:v>3000.5650000000001</c:v>
                </c:pt>
                <c:pt idx="2563">
                  <c:v>3001.1579999999999</c:v>
                </c:pt>
                <c:pt idx="2564">
                  <c:v>3002.8879999999999</c:v>
                </c:pt>
                <c:pt idx="2565">
                  <c:v>3004.4609999999998</c:v>
                </c:pt>
                <c:pt idx="2566">
                  <c:v>3005.21</c:v>
                </c:pt>
                <c:pt idx="2567">
                  <c:v>3006.0320000000002</c:v>
                </c:pt>
                <c:pt idx="2568">
                  <c:v>3007.5309999999999</c:v>
                </c:pt>
                <c:pt idx="2569">
                  <c:v>3008.8960000000002</c:v>
                </c:pt>
                <c:pt idx="2570">
                  <c:v>3009.8530000000001</c:v>
                </c:pt>
                <c:pt idx="2571">
                  <c:v>3010.9059999999999</c:v>
                </c:pt>
                <c:pt idx="2572">
                  <c:v>3012.1750000000002</c:v>
                </c:pt>
                <c:pt idx="2573">
                  <c:v>3013.33</c:v>
                </c:pt>
                <c:pt idx="2574">
                  <c:v>3014.4969999999998</c:v>
                </c:pt>
                <c:pt idx="2575">
                  <c:v>3015.7809999999999</c:v>
                </c:pt>
                <c:pt idx="2576">
                  <c:v>3016.819</c:v>
                </c:pt>
                <c:pt idx="2577">
                  <c:v>3017.7649999999999</c:v>
                </c:pt>
                <c:pt idx="2578">
                  <c:v>3019.1410000000001</c:v>
                </c:pt>
                <c:pt idx="2579">
                  <c:v>3020.6550000000002</c:v>
                </c:pt>
                <c:pt idx="2580">
                  <c:v>3021.4630000000002</c:v>
                </c:pt>
                <c:pt idx="2581">
                  <c:v>3022.1990000000001</c:v>
                </c:pt>
                <c:pt idx="2582">
                  <c:v>3023.7849999999999</c:v>
                </c:pt>
                <c:pt idx="2583">
                  <c:v>3025.529</c:v>
                </c:pt>
                <c:pt idx="2584">
                  <c:v>3026.634</c:v>
                </c:pt>
                <c:pt idx="2585">
                  <c:v>3028.4290000000001</c:v>
                </c:pt>
                <c:pt idx="2586">
                  <c:v>3030.4029999999998</c:v>
                </c:pt>
                <c:pt idx="2587">
                  <c:v>3031.0680000000002</c:v>
                </c:pt>
                <c:pt idx="2588">
                  <c:v>3033.0740000000001</c:v>
                </c:pt>
                <c:pt idx="2589">
                  <c:v>3035.2779999999998</c:v>
                </c:pt>
                <c:pt idx="2590">
                  <c:v>3035.3960000000002</c:v>
                </c:pt>
                <c:pt idx="2591">
                  <c:v>3035.5030000000002</c:v>
                </c:pt>
                <c:pt idx="2592">
                  <c:v>3037.7179999999998</c:v>
                </c:pt>
                <c:pt idx="2593">
                  <c:v>3037.7759999999998</c:v>
                </c:pt>
                <c:pt idx="2594">
                  <c:v>3039.9380000000001</c:v>
                </c:pt>
                <c:pt idx="2595">
                  <c:v>3040.04</c:v>
                </c:pt>
                <c:pt idx="2596">
                  <c:v>3040.152</c:v>
                </c:pt>
                <c:pt idx="2597">
                  <c:v>3042.3620000000001</c:v>
                </c:pt>
                <c:pt idx="2598">
                  <c:v>3043.4569999999999</c:v>
                </c:pt>
                <c:pt idx="2599">
                  <c:v>3044.3719999999998</c:v>
                </c:pt>
                <c:pt idx="2600">
                  <c:v>3044.6840000000002</c:v>
                </c:pt>
                <c:pt idx="2601">
                  <c:v>3047.0059999999999</c:v>
                </c:pt>
                <c:pt idx="2602">
                  <c:v>3048.8069999999998</c:v>
                </c:pt>
                <c:pt idx="2603">
                  <c:v>3049.328</c:v>
                </c:pt>
                <c:pt idx="2604">
                  <c:v>3049.9</c:v>
                </c:pt>
                <c:pt idx="2605">
                  <c:v>3051.65</c:v>
                </c:pt>
                <c:pt idx="2606">
                  <c:v>3053.241</c:v>
                </c:pt>
                <c:pt idx="2607">
                  <c:v>3053.9720000000002</c:v>
                </c:pt>
                <c:pt idx="2608">
                  <c:v>3054.7750000000001</c:v>
                </c:pt>
                <c:pt idx="2609">
                  <c:v>3056.2939999999999</c:v>
                </c:pt>
                <c:pt idx="2610">
                  <c:v>3057.6759999999999</c:v>
                </c:pt>
                <c:pt idx="2611">
                  <c:v>3058.616</c:v>
                </c:pt>
                <c:pt idx="2612">
                  <c:v>3059.6489999999999</c:v>
                </c:pt>
                <c:pt idx="2613">
                  <c:v>3060.9380000000001</c:v>
                </c:pt>
                <c:pt idx="2614">
                  <c:v>3062.11</c:v>
                </c:pt>
                <c:pt idx="2615">
                  <c:v>3063.26</c:v>
                </c:pt>
                <c:pt idx="2616">
                  <c:v>3064.5230000000001</c:v>
                </c:pt>
                <c:pt idx="2617">
                  <c:v>3065.5819999999999</c:v>
                </c:pt>
                <c:pt idx="2618">
                  <c:v>3066.5450000000001</c:v>
                </c:pt>
                <c:pt idx="2619">
                  <c:v>3067.904</c:v>
                </c:pt>
                <c:pt idx="2620">
                  <c:v>3069.3980000000001</c:v>
                </c:pt>
                <c:pt idx="2621">
                  <c:v>3070.2260000000001</c:v>
                </c:pt>
                <c:pt idx="2622">
                  <c:v>3070.9789999999998</c:v>
                </c:pt>
                <c:pt idx="2623">
                  <c:v>3072.5479999999998</c:v>
                </c:pt>
                <c:pt idx="2624">
                  <c:v>3074.2719999999999</c:v>
                </c:pt>
                <c:pt idx="2625">
                  <c:v>3074.87</c:v>
                </c:pt>
                <c:pt idx="2626">
                  <c:v>3075.4140000000002</c:v>
                </c:pt>
                <c:pt idx="2627">
                  <c:v>3077.192</c:v>
                </c:pt>
                <c:pt idx="2628">
                  <c:v>3079.1460000000002</c:v>
                </c:pt>
                <c:pt idx="2629">
                  <c:v>3079.5140000000001</c:v>
                </c:pt>
                <c:pt idx="2630">
                  <c:v>3081.8359999999998</c:v>
                </c:pt>
                <c:pt idx="2631">
                  <c:v>3084.02</c:v>
                </c:pt>
                <c:pt idx="2632">
                  <c:v>3084.1579999999999</c:v>
                </c:pt>
                <c:pt idx="2633">
                  <c:v>3084.2829999999999</c:v>
                </c:pt>
                <c:pt idx="2634">
                  <c:v>3086.48</c:v>
                </c:pt>
                <c:pt idx="2635">
                  <c:v>3088.8020000000001</c:v>
                </c:pt>
                <c:pt idx="2636">
                  <c:v>3088.895</c:v>
                </c:pt>
                <c:pt idx="2637">
                  <c:v>3091.1239999999998</c:v>
                </c:pt>
                <c:pt idx="2638">
                  <c:v>3093.152</c:v>
                </c:pt>
                <c:pt idx="2639">
                  <c:v>3093.4459999999999</c:v>
                </c:pt>
                <c:pt idx="2640">
                  <c:v>3095.768</c:v>
                </c:pt>
                <c:pt idx="2641">
                  <c:v>3097.587</c:v>
                </c:pt>
                <c:pt idx="2642">
                  <c:v>3098.09</c:v>
                </c:pt>
                <c:pt idx="2643">
                  <c:v>3098.643</c:v>
                </c:pt>
                <c:pt idx="2644">
                  <c:v>3100.4119999999998</c:v>
                </c:pt>
                <c:pt idx="2645">
                  <c:v>3102.0210000000002</c:v>
                </c:pt>
                <c:pt idx="2646">
                  <c:v>3102.7339999999999</c:v>
                </c:pt>
                <c:pt idx="2647">
                  <c:v>3103.5169999999998</c:v>
                </c:pt>
                <c:pt idx="2648">
                  <c:v>3105.056</c:v>
                </c:pt>
                <c:pt idx="2649">
                  <c:v>3105.1759999999999</c:v>
                </c:pt>
                <c:pt idx="2650">
                  <c:v>3106.4560000000001</c:v>
                </c:pt>
                <c:pt idx="2651">
                  <c:v>3107.3780000000002</c:v>
                </c:pt>
                <c:pt idx="2652">
                  <c:v>3108.3919999999998</c:v>
                </c:pt>
                <c:pt idx="2653">
                  <c:v>3109.7</c:v>
                </c:pt>
                <c:pt idx="2654">
                  <c:v>3110.89</c:v>
                </c:pt>
                <c:pt idx="2655">
                  <c:v>3114.3440000000001</c:v>
                </c:pt>
                <c:pt idx="2656">
                  <c:v>3116.6660000000002</c:v>
                </c:pt>
                <c:pt idx="2657">
                  <c:v>3118.14</c:v>
                </c:pt>
                <c:pt idx="2658">
                  <c:v>3118.9879999999998</c:v>
                </c:pt>
                <c:pt idx="2659">
                  <c:v>3123.0140000000001</c:v>
                </c:pt>
                <c:pt idx="2660">
                  <c:v>3123.6320000000001</c:v>
                </c:pt>
                <c:pt idx="2661">
                  <c:v>3124.194</c:v>
                </c:pt>
                <c:pt idx="2662">
                  <c:v>3125.9540000000002</c:v>
                </c:pt>
                <c:pt idx="2663">
                  <c:v>3127.8890000000001</c:v>
                </c:pt>
                <c:pt idx="2664">
                  <c:v>3128.2759999999998</c:v>
                </c:pt>
                <c:pt idx="2665">
                  <c:v>3128.6280000000002</c:v>
                </c:pt>
                <c:pt idx="2666">
                  <c:v>3132.7629999999999</c:v>
                </c:pt>
                <c:pt idx="2667">
                  <c:v>3132.92</c:v>
                </c:pt>
                <c:pt idx="2668">
                  <c:v>3133.0630000000001</c:v>
                </c:pt>
                <c:pt idx="2669">
                  <c:v>3135.2420000000002</c:v>
                </c:pt>
                <c:pt idx="2670">
                  <c:v>3136.0889999999999</c:v>
                </c:pt>
                <c:pt idx="2671">
                  <c:v>3137.498</c:v>
                </c:pt>
                <c:pt idx="2672">
                  <c:v>3137.5639999999999</c:v>
                </c:pt>
                <c:pt idx="2673">
                  <c:v>3137.6370000000002</c:v>
                </c:pt>
                <c:pt idx="2674">
                  <c:v>3141.9319999999998</c:v>
                </c:pt>
                <c:pt idx="2675">
                  <c:v>3142.2080000000001</c:v>
                </c:pt>
                <c:pt idx="2676">
                  <c:v>3142.5120000000002</c:v>
                </c:pt>
                <c:pt idx="2677">
                  <c:v>3144.53</c:v>
                </c:pt>
                <c:pt idx="2678">
                  <c:v>3146.3670000000002</c:v>
                </c:pt>
                <c:pt idx="2679">
                  <c:v>3146.8519999999999</c:v>
                </c:pt>
                <c:pt idx="2680">
                  <c:v>3147.386</c:v>
                </c:pt>
                <c:pt idx="2681">
                  <c:v>3149.174</c:v>
                </c:pt>
                <c:pt idx="2682">
                  <c:v>3151.4960000000001</c:v>
                </c:pt>
                <c:pt idx="2683">
                  <c:v>3152.26</c:v>
                </c:pt>
                <c:pt idx="2684">
                  <c:v>3153.8180000000002</c:v>
                </c:pt>
                <c:pt idx="2685">
                  <c:v>3156.14</c:v>
                </c:pt>
                <c:pt idx="2686">
                  <c:v>3158.462</c:v>
                </c:pt>
                <c:pt idx="2687">
                  <c:v>3159.67</c:v>
                </c:pt>
                <c:pt idx="2688">
                  <c:v>3160.7840000000001</c:v>
                </c:pt>
                <c:pt idx="2689">
                  <c:v>3163.1060000000002</c:v>
                </c:pt>
                <c:pt idx="2690">
                  <c:v>3164.105</c:v>
                </c:pt>
                <c:pt idx="2691">
                  <c:v>3165.4279999999999</c:v>
                </c:pt>
                <c:pt idx="2692">
                  <c:v>3166.8829999999998</c:v>
                </c:pt>
                <c:pt idx="2693">
                  <c:v>3167.0070000000001</c:v>
                </c:pt>
                <c:pt idx="2694">
                  <c:v>3168.54</c:v>
                </c:pt>
                <c:pt idx="2695">
                  <c:v>3170.0720000000001</c:v>
                </c:pt>
                <c:pt idx="2696">
                  <c:v>3170.1950000000002</c:v>
                </c:pt>
                <c:pt idx="2697">
                  <c:v>3171.8330000000001</c:v>
                </c:pt>
                <c:pt idx="2698">
                  <c:v>3172.4</c:v>
                </c:pt>
                <c:pt idx="2699">
                  <c:v>3172.8760000000002</c:v>
                </c:pt>
                <c:pt idx="2700">
                  <c:v>3174.7289999999998</c:v>
                </c:pt>
                <c:pt idx="2701">
                  <c:v>3176.942</c:v>
                </c:pt>
                <c:pt idx="2702">
                  <c:v>3177.0569999999998</c:v>
                </c:pt>
                <c:pt idx="2703">
                  <c:v>3177.1550000000002</c:v>
                </c:pt>
                <c:pt idx="2704">
                  <c:v>3178.2510000000002</c:v>
                </c:pt>
                <c:pt idx="2705">
                  <c:v>3179.386</c:v>
                </c:pt>
                <c:pt idx="2706">
                  <c:v>3181.7139999999999</c:v>
                </c:pt>
                <c:pt idx="2707">
                  <c:v>3182.0509999999999</c:v>
                </c:pt>
                <c:pt idx="2708">
                  <c:v>3184.0430000000001</c:v>
                </c:pt>
                <c:pt idx="2709">
                  <c:v>3185.7109999999998</c:v>
                </c:pt>
                <c:pt idx="2710">
                  <c:v>3186.3710000000001</c:v>
                </c:pt>
                <c:pt idx="2711">
                  <c:v>3187.16</c:v>
                </c:pt>
                <c:pt idx="2712">
                  <c:v>3188.7</c:v>
                </c:pt>
                <c:pt idx="2713">
                  <c:v>3189.99</c:v>
                </c:pt>
                <c:pt idx="2714">
                  <c:v>3191.0279999999998</c:v>
                </c:pt>
                <c:pt idx="2715">
                  <c:v>3192.2689999999998</c:v>
                </c:pt>
                <c:pt idx="2716">
                  <c:v>3193.357</c:v>
                </c:pt>
                <c:pt idx="2717">
                  <c:v>3194.268</c:v>
                </c:pt>
                <c:pt idx="2718">
                  <c:v>3195.6849999999999</c:v>
                </c:pt>
                <c:pt idx="2719">
                  <c:v>3197.3780000000002</c:v>
                </c:pt>
                <c:pt idx="2720">
                  <c:v>3198.0140000000001</c:v>
                </c:pt>
                <c:pt idx="2721">
                  <c:v>3198.5459999999998</c:v>
                </c:pt>
                <c:pt idx="2722">
                  <c:v>3200.3420000000001</c:v>
                </c:pt>
                <c:pt idx="2723">
                  <c:v>3202.4870000000001</c:v>
                </c:pt>
                <c:pt idx="2724">
                  <c:v>3202.6709999999998</c:v>
                </c:pt>
                <c:pt idx="2725">
                  <c:v>3202.8249999999998</c:v>
                </c:pt>
                <c:pt idx="2726">
                  <c:v>3204.56</c:v>
                </c:pt>
                <c:pt idx="2727">
                  <c:v>3204.9989999999998</c:v>
                </c:pt>
                <c:pt idx="2728">
                  <c:v>3207.1030000000001</c:v>
                </c:pt>
                <c:pt idx="2729">
                  <c:v>3207.328</c:v>
                </c:pt>
                <c:pt idx="2730">
                  <c:v>3207.596</c:v>
                </c:pt>
                <c:pt idx="2731">
                  <c:v>3209.6559999999999</c:v>
                </c:pt>
                <c:pt idx="2732">
                  <c:v>3211.3809999999999</c:v>
                </c:pt>
                <c:pt idx="2733">
                  <c:v>3212.7060000000001</c:v>
                </c:pt>
                <c:pt idx="2734">
                  <c:v>3214.3130000000001</c:v>
                </c:pt>
                <c:pt idx="2735">
                  <c:v>3215.6590000000001</c:v>
                </c:pt>
                <c:pt idx="2736">
                  <c:v>3216.6419999999998</c:v>
                </c:pt>
                <c:pt idx="2737">
                  <c:v>3218.97</c:v>
                </c:pt>
                <c:pt idx="2738">
                  <c:v>3219.9380000000001</c:v>
                </c:pt>
                <c:pt idx="2739">
                  <c:v>3221.299</c:v>
                </c:pt>
                <c:pt idx="2740">
                  <c:v>3222.924</c:v>
                </c:pt>
                <c:pt idx="2741">
                  <c:v>3223.627</c:v>
                </c:pt>
                <c:pt idx="2742">
                  <c:v>3224.2159999999999</c:v>
                </c:pt>
                <c:pt idx="2743">
                  <c:v>3225.9560000000001</c:v>
                </c:pt>
                <c:pt idx="2744">
                  <c:v>3226.7179999999998</c:v>
                </c:pt>
                <c:pt idx="2745">
                  <c:v>3228.0329999999999</c:v>
                </c:pt>
                <c:pt idx="2746">
                  <c:v>3228.2840000000001</c:v>
                </c:pt>
                <c:pt idx="2747">
                  <c:v>3228.4940000000001</c:v>
                </c:pt>
                <c:pt idx="2748">
                  <c:v>3230.6129999999998</c:v>
                </c:pt>
                <c:pt idx="2749">
                  <c:v>3230.87</c:v>
                </c:pt>
                <c:pt idx="2750">
                  <c:v>3232.9409999999998</c:v>
                </c:pt>
                <c:pt idx="2751">
                  <c:v>3233.1419999999998</c:v>
                </c:pt>
                <c:pt idx="2752">
                  <c:v>3235.27</c:v>
                </c:pt>
                <c:pt idx="2753">
                  <c:v>3237.598</c:v>
                </c:pt>
                <c:pt idx="2754">
                  <c:v>3238.252</c:v>
                </c:pt>
                <c:pt idx="2755">
                  <c:v>3241.33</c:v>
                </c:pt>
                <c:pt idx="2756">
                  <c:v>3242.2550000000001</c:v>
                </c:pt>
                <c:pt idx="2757">
                  <c:v>3243.3609999999999</c:v>
                </c:pt>
                <c:pt idx="2758">
                  <c:v>3244.5839999999998</c:v>
                </c:pt>
                <c:pt idx="2759">
                  <c:v>3245.2190000000001</c:v>
                </c:pt>
                <c:pt idx="2760">
                  <c:v>3245.6080000000002</c:v>
                </c:pt>
                <c:pt idx="2761">
                  <c:v>3246.9119999999998</c:v>
                </c:pt>
                <c:pt idx="2762">
                  <c:v>3248.47</c:v>
                </c:pt>
                <c:pt idx="2763">
                  <c:v>3249.241</c:v>
                </c:pt>
                <c:pt idx="2764">
                  <c:v>3249.886</c:v>
                </c:pt>
                <c:pt idx="2765">
                  <c:v>3251.569</c:v>
                </c:pt>
                <c:pt idx="2766">
                  <c:v>3253.5790000000002</c:v>
                </c:pt>
                <c:pt idx="2767">
                  <c:v>3253.8980000000001</c:v>
                </c:pt>
                <c:pt idx="2768">
                  <c:v>3254.165</c:v>
                </c:pt>
                <c:pt idx="2769">
                  <c:v>3256.2260000000001</c:v>
                </c:pt>
                <c:pt idx="2770">
                  <c:v>3257.18</c:v>
                </c:pt>
                <c:pt idx="2771">
                  <c:v>3258.5549999999998</c:v>
                </c:pt>
                <c:pt idx="2772">
                  <c:v>3260.8829999999998</c:v>
                </c:pt>
                <c:pt idx="2773">
                  <c:v>3262.721</c:v>
                </c:pt>
                <c:pt idx="2774">
                  <c:v>3263.212</c:v>
                </c:pt>
                <c:pt idx="2775">
                  <c:v>3263.797</c:v>
                </c:pt>
                <c:pt idx="2776">
                  <c:v>3265.54</c:v>
                </c:pt>
                <c:pt idx="2777">
                  <c:v>3267</c:v>
                </c:pt>
                <c:pt idx="2778">
                  <c:v>3268.9070000000002</c:v>
                </c:pt>
                <c:pt idx="2779">
                  <c:v>3271.2779999999998</c:v>
                </c:pt>
                <c:pt idx="2780">
                  <c:v>3272.5259999999998</c:v>
                </c:pt>
                <c:pt idx="2781">
                  <c:v>3274.0160000000001</c:v>
                </c:pt>
                <c:pt idx="2782">
                  <c:v>3274.8539999999998</c:v>
                </c:pt>
                <c:pt idx="2783">
                  <c:v>3279.125</c:v>
                </c:pt>
                <c:pt idx="2784">
                  <c:v>3279.511</c:v>
                </c:pt>
                <c:pt idx="2785">
                  <c:v>3279.835</c:v>
                </c:pt>
                <c:pt idx="2786">
                  <c:v>3281.84</c:v>
                </c:pt>
                <c:pt idx="2787">
                  <c:v>3283.49</c:v>
                </c:pt>
                <c:pt idx="2788">
                  <c:v>3284.1129999999998</c:v>
                </c:pt>
                <c:pt idx="2789">
                  <c:v>3284.1680000000001</c:v>
                </c:pt>
                <c:pt idx="2790">
                  <c:v>3284.2339999999999</c:v>
                </c:pt>
                <c:pt idx="2791">
                  <c:v>3286.4969999999998</c:v>
                </c:pt>
                <c:pt idx="2792">
                  <c:v>3288.3910000000001</c:v>
                </c:pt>
                <c:pt idx="2793">
                  <c:v>3288.8249999999998</c:v>
                </c:pt>
                <c:pt idx="2794">
                  <c:v>3289.3429999999998</c:v>
                </c:pt>
                <c:pt idx="2795">
                  <c:v>3290.0360000000001</c:v>
                </c:pt>
                <c:pt idx="2796">
                  <c:v>3291.154</c:v>
                </c:pt>
                <c:pt idx="2797">
                  <c:v>3292.67</c:v>
                </c:pt>
                <c:pt idx="2798">
                  <c:v>3293.482</c:v>
                </c:pt>
                <c:pt idx="2799">
                  <c:v>3294.4520000000002</c:v>
                </c:pt>
                <c:pt idx="2800">
                  <c:v>3295.8110000000001</c:v>
                </c:pt>
                <c:pt idx="2801">
                  <c:v>3296.9479999999999</c:v>
                </c:pt>
                <c:pt idx="2802">
                  <c:v>3298.1390000000001</c:v>
                </c:pt>
                <c:pt idx="2803">
                  <c:v>3299.5619999999999</c:v>
                </c:pt>
                <c:pt idx="2804">
                  <c:v>3300.4679999999998</c:v>
                </c:pt>
                <c:pt idx="2805">
                  <c:v>3301.2260000000001</c:v>
                </c:pt>
                <c:pt idx="2806">
                  <c:v>3302.7959999999998</c:v>
                </c:pt>
                <c:pt idx="2807">
                  <c:v>3304.6709999999998</c:v>
                </c:pt>
                <c:pt idx="2808">
                  <c:v>3305.125</c:v>
                </c:pt>
                <c:pt idx="2809">
                  <c:v>3305.5050000000001</c:v>
                </c:pt>
                <c:pt idx="2810">
                  <c:v>3307.453</c:v>
                </c:pt>
                <c:pt idx="2811">
                  <c:v>3309.78</c:v>
                </c:pt>
                <c:pt idx="2812">
                  <c:v>3309.799</c:v>
                </c:pt>
                <c:pt idx="2813">
                  <c:v>3312.11</c:v>
                </c:pt>
                <c:pt idx="2814">
                  <c:v>3313.3490000000002</c:v>
                </c:pt>
                <c:pt idx="2815">
                  <c:v>3314.0610000000001</c:v>
                </c:pt>
                <c:pt idx="2816">
                  <c:v>3314.4389999999999</c:v>
                </c:pt>
                <c:pt idx="2817">
                  <c:v>3314.8890000000001</c:v>
                </c:pt>
                <c:pt idx="2818">
                  <c:v>3316.7669999999998</c:v>
                </c:pt>
                <c:pt idx="2819">
                  <c:v>3318.34</c:v>
                </c:pt>
                <c:pt idx="2820">
                  <c:v>3319.096</c:v>
                </c:pt>
                <c:pt idx="2821">
                  <c:v>3319.998</c:v>
                </c:pt>
                <c:pt idx="2822">
                  <c:v>3321.424</c:v>
                </c:pt>
                <c:pt idx="2823">
                  <c:v>3322.6179999999999</c:v>
                </c:pt>
                <c:pt idx="2824">
                  <c:v>3323.752</c:v>
                </c:pt>
                <c:pt idx="2825">
                  <c:v>3325.107</c:v>
                </c:pt>
                <c:pt idx="2826">
                  <c:v>3326.0810000000001</c:v>
                </c:pt>
                <c:pt idx="2827">
                  <c:v>3326.8960000000002</c:v>
                </c:pt>
                <c:pt idx="2828">
                  <c:v>3330.7379999999998</c:v>
                </c:pt>
                <c:pt idx="2829">
                  <c:v>3331.1750000000002</c:v>
                </c:pt>
                <c:pt idx="2830">
                  <c:v>3335.453</c:v>
                </c:pt>
                <c:pt idx="2831">
                  <c:v>3336.1089999999999</c:v>
                </c:pt>
                <c:pt idx="2832">
                  <c:v>3337.723</c:v>
                </c:pt>
                <c:pt idx="2833">
                  <c:v>3339.7310000000002</c:v>
                </c:pt>
                <c:pt idx="2834">
                  <c:v>3340.0520000000001</c:v>
                </c:pt>
                <c:pt idx="2835">
                  <c:v>3340.4349999999999</c:v>
                </c:pt>
                <c:pt idx="2836">
                  <c:v>3344.01</c:v>
                </c:pt>
                <c:pt idx="2837">
                  <c:v>3344.7089999999998</c:v>
                </c:pt>
                <c:pt idx="2838">
                  <c:v>3345.5439999999999</c:v>
                </c:pt>
                <c:pt idx="2839">
                  <c:v>3347.0369999999998</c:v>
                </c:pt>
                <c:pt idx="2840">
                  <c:v>3347.5369999999998</c:v>
                </c:pt>
                <c:pt idx="2841">
                  <c:v>3348.288</c:v>
                </c:pt>
                <c:pt idx="2842">
                  <c:v>3349.366</c:v>
                </c:pt>
                <c:pt idx="2843">
                  <c:v>3350.6529999999998</c:v>
                </c:pt>
                <c:pt idx="2844">
                  <c:v>3351.694</c:v>
                </c:pt>
                <c:pt idx="2845">
                  <c:v>3355.3220000000001</c:v>
                </c:pt>
                <c:pt idx="2846">
                  <c:v>3356.3850000000002</c:v>
                </c:pt>
                <c:pt idx="2847">
                  <c:v>3356.665</c:v>
                </c:pt>
                <c:pt idx="2848">
                  <c:v>3357.683</c:v>
                </c:pt>
                <c:pt idx="2849">
                  <c:v>3358.7910000000002</c:v>
                </c:pt>
                <c:pt idx="2850">
                  <c:v>3361.1959999999999</c:v>
                </c:pt>
                <c:pt idx="2851">
                  <c:v>3362.527</c:v>
                </c:pt>
                <c:pt idx="2852">
                  <c:v>3363.6019999999999</c:v>
                </c:pt>
                <c:pt idx="2853">
                  <c:v>3364.2130000000002</c:v>
                </c:pt>
                <c:pt idx="2854">
                  <c:v>3366.0070000000001</c:v>
                </c:pt>
                <c:pt idx="2855">
                  <c:v>3366.4389999999999</c:v>
                </c:pt>
                <c:pt idx="2856">
                  <c:v>3367.9870000000001</c:v>
                </c:pt>
                <c:pt idx="2857">
                  <c:v>3368.4119999999998</c:v>
                </c:pt>
                <c:pt idx="2858">
                  <c:v>3369.16</c:v>
                </c:pt>
                <c:pt idx="2859">
                  <c:v>3370.8180000000002</c:v>
                </c:pt>
                <c:pt idx="2860">
                  <c:v>3373.223</c:v>
                </c:pt>
                <c:pt idx="2861">
                  <c:v>3375.1930000000002</c:v>
                </c:pt>
                <c:pt idx="2862">
                  <c:v>3375.5349999999999</c:v>
                </c:pt>
                <c:pt idx="2863">
                  <c:v>3375.6280000000002</c:v>
                </c:pt>
                <c:pt idx="2864">
                  <c:v>3375.7930000000001</c:v>
                </c:pt>
                <c:pt idx="2865">
                  <c:v>3378.0340000000001</c:v>
                </c:pt>
                <c:pt idx="2866">
                  <c:v>3378.7919999999999</c:v>
                </c:pt>
                <c:pt idx="2867">
                  <c:v>3379.3090000000002</c:v>
                </c:pt>
                <c:pt idx="2868">
                  <c:v>3380.4389999999999</c:v>
                </c:pt>
                <c:pt idx="2869">
                  <c:v>3382.4259999999999</c:v>
                </c:pt>
                <c:pt idx="2870">
                  <c:v>3382.8449999999998</c:v>
                </c:pt>
                <c:pt idx="2871">
                  <c:v>3383.0830000000001</c:v>
                </c:pt>
                <c:pt idx="2872">
                  <c:v>3383.9490000000001</c:v>
                </c:pt>
                <c:pt idx="2873">
                  <c:v>3386.8560000000002</c:v>
                </c:pt>
                <c:pt idx="2874">
                  <c:v>3387.6550000000002</c:v>
                </c:pt>
                <c:pt idx="2875">
                  <c:v>3389.0590000000002</c:v>
                </c:pt>
                <c:pt idx="2876">
                  <c:v>3390.0610000000001</c:v>
                </c:pt>
                <c:pt idx="2877">
                  <c:v>3390.63</c:v>
                </c:pt>
                <c:pt idx="2878">
                  <c:v>3392.4659999999999</c:v>
                </c:pt>
                <c:pt idx="2879">
                  <c:v>3392.703</c:v>
                </c:pt>
                <c:pt idx="2880">
                  <c:v>3394.404</c:v>
                </c:pt>
                <c:pt idx="2881">
                  <c:v>3394.8710000000001</c:v>
                </c:pt>
                <c:pt idx="2882">
                  <c:v>3395.6930000000002</c:v>
                </c:pt>
                <c:pt idx="2883">
                  <c:v>3397.277</c:v>
                </c:pt>
                <c:pt idx="2884">
                  <c:v>3398.1779999999999</c:v>
                </c:pt>
                <c:pt idx="2885">
                  <c:v>3399.6819999999998</c:v>
                </c:pt>
                <c:pt idx="2886">
                  <c:v>3401.4589999999998</c:v>
                </c:pt>
                <c:pt idx="2887">
                  <c:v>3401.9520000000002</c:v>
                </c:pt>
                <c:pt idx="2888">
                  <c:v>3402.087</c:v>
                </c:pt>
                <c:pt idx="2889">
                  <c:v>3402.326</c:v>
                </c:pt>
                <c:pt idx="2890">
                  <c:v>3404.4929999999999</c:v>
                </c:pt>
                <c:pt idx="2891">
                  <c:v>3405.7260000000001</c:v>
                </c:pt>
                <c:pt idx="2892">
                  <c:v>3406.8980000000001</c:v>
                </c:pt>
                <c:pt idx="2893">
                  <c:v>3408.9589999999998</c:v>
                </c:pt>
                <c:pt idx="2894">
                  <c:v>3409.0360000000001</c:v>
                </c:pt>
                <c:pt idx="2895">
                  <c:v>3409.3040000000001</c:v>
                </c:pt>
                <c:pt idx="2896">
                  <c:v>3409.5</c:v>
                </c:pt>
                <c:pt idx="2897">
                  <c:v>3410.2139999999999</c:v>
                </c:pt>
                <c:pt idx="2898">
                  <c:v>3411.7089999999998</c:v>
                </c:pt>
                <c:pt idx="2899">
                  <c:v>3413.2739999999999</c:v>
                </c:pt>
                <c:pt idx="2900">
                  <c:v>3414.114</c:v>
                </c:pt>
                <c:pt idx="2901">
                  <c:v>3416.52</c:v>
                </c:pt>
                <c:pt idx="2902">
                  <c:v>3417.0479999999998</c:v>
                </c:pt>
                <c:pt idx="2903">
                  <c:v>3418.9250000000002</c:v>
                </c:pt>
                <c:pt idx="2904">
                  <c:v>3418.9690000000001</c:v>
                </c:pt>
                <c:pt idx="2905">
                  <c:v>3420.8209999999999</c:v>
                </c:pt>
                <c:pt idx="2906">
                  <c:v>3421.33</c:v>
                </c:pt>
                <c:pt idx="2907">
                  <c:v>3422.2249999999999</c:v>
                </c:pt>
                <c:pt idx="2908">
                  <c:v>3423.7359999999999</c:v>
                </c:pt>
                <c:pt idx="2909">
                  <c:v>3424.5949999999998</c:v>
                </c:pt>
                <c:pt idx="2910">
                  <c:v>3426.1410000000001</c:v>
                </c:pt>
                <c:pt idx="2911">
                  <c:v>3427.7240000000002</c:v>
                </c:pt>
                <c:pt idx="2912">
                  <c:v>3428.3690000000001</c:v>
                </c:pt>
                <c:pt idx="2913">
                  <c:v>3428.547</c:v>
                </c:pt>
                <c:pt idx="2914">
                  <c:v>3428.8580000000002</c:v>
                </c:pt>
                <c:pt idx="2915">
                  <c:v>3430.9520000000002</c:v>
                </c:pt>
                <c:pt idx="2916">
                  <c:v>3432.143</c:v>
                </c:pt>
                <c:pt idx="2917">
                  <c:v>3433.357</c:v>
                </c:pt>
                <c:pt idx="2918">
                  <c:v>3435.4920000000002</c:v>
                </c:pt>
                <c:pt idx="2919">
                  <c:v>3435.7629999999999</c:v>
                </c:pt>
                <c:pt idx="2920">
                  <c:v>3435.9169999999999</c:v>
                </c:pt>
                <c:pt idx="2921">
                  <c:v>3436.4789999999998</c:v>
                </c:pt>
                <c:pt idx="2922">
                  <c:v>3437.8829999999998</c:v>
                </c:pt>
                <c:pt idx="2923">
                  <c:v>3438.1680000000001</c:v>
                </c:pt>
                <c:pt idx="2924">
                  <c:v>3442.125</c:v>
                </c:pt>
                <c:pt idx="2925">
                  <c:v>3442.9789999999998</c:v>
                </c:pt>
                <c:pt idx="2926">
                  <c:v>3443.4650000000001</c:v>
                </c:pt>
                <c:pt idx="2927">
                  <c:v>3445.2339999999999</c:v>
                </c:pt>
                <c:pt idx="2928">
                  <c:v>3445.384</c:v>
                </c:pt>
                <c:pt idx="2929">
                  <c:v>3447.239</c:v>
                </c:pt>
                <c:pt idx="2930">
                  <c:v>3447.79</c:v>
                </c:pt>
                <c:pt idx="2931">
                  <c:v>3448.7579999999998</c:v>
                </c:pt>
                <c:pt idx="2932">
                  <c:v>3450.1950000000002</c:v>
                </c:pt>
                <c:pt idx="2933">
                  <c:v>3451.0129999999999</c:v>
                </c:pt>
                <c:pt idx="2934">
                  <c:v>3452.6</c:v>
                </c:pt>
                <c:pt idx="2935">
                  <c:v>3453.989</c:v>
                </c:pt>
                <c:pt idx="2936">
                  <c:v>3454.7860000000001</c:v>
                </c:pt>
                <c:pt idx="2937">
                  <c:v>3455.0059999999999</c:v>
                </c:pt>
                <c:pt idx="2938">
                  <c:v>3455.3910000000001</c:v>
                </c:pt>
                <c:pt idx="2939">
                  <c:v>3457.4110000000001</c:v>
                </c:pt>
                <c:pt idx="2940">
                  <c:v>3458.56</c:v>
                </c:pt>
                <c:pt idx="2941">
                  <c:v>3459.8159999999998</c:v>
                </c:pt>
                <c:pt idx="2942">
                  <c:v>3462.0239999999999</c:v>
                </c:pt>
                <c:pt idx="2943">
                  <c:v>3462.2220000000002</c:v>
                </c:pt>
                <c:pt idx="2944">
                  <c:v>3462.7440000000001</c:v>
                </c:pt>
                <c:pt idx="2945">
                  <c:v>3464.627</c:v>
                </c:pt>
                <c:pt idx="2946">
                  <c:v>3466.1080000000002</c:v>
                </c:pt>
                <c:pt idx="2947">
                  <c:v>3466.8240000000001</c:v>
                </c:pt>
                <c:pt idx="2948">
                  <c:v>3467.0329999999999</c:v>
                </c:pt>
                <c:pt idx="2949">
                  <c:v>3468.6570000000002</c:v>
                </c:pt>
                <c:pt idx="2950">
                  <c:v>3469.4380000000001</c:v>
                </c:pt>
                <c:pt idx="2951">
                  <c:v>3469.8820000000001</c:v>
                </c:pt>
                <c:pt idx="2952">
                  <c:v>3471.4989999999998</c:v>
                </c:pt>
                <c:pt idx="2953">
                  <c:v>3471.8429999999998</c:v>
                </c:pt>
                <c:pt idx="2954">
                  <c:v>3473.6559999999999</c:v>
                </c:pt>
                <c:pt idx="2955">
                  <c:v>3474.2489999999998</c:v>
                </c:pt>
                <c:pt idx="2956">
                  <c:v>3475.29</c:v>
                </c:pt>
                <c:pt idx="2957">
                  <c:v>3476.654</c:v>
                </c:pt>
                <c:pt idx="2958">
                  <c:v>3477.43</c:v>
                </c:pt>
                <c:pt idx="2959">
                  <c:v>3479.0590000000002</c:v>
                </c:pt>
                <c:pt idx="2960">
                  <c:v>3480.2539999999999</c:v>
                </c:pt>
                <c:pt idx="2961">
                  <c:v>3481.2040000000002</c:v>
                </c:pt>
                <c:pt idx="2962">
                  <c:v>3481.4650000000001</c:v>
                </c:pt>
                <c:pt idx="2963">
                  <c:v>3481.924</c:v>
                </c:pt>
                <c:pt idx="2964">
                  <c:v>3483.87</c:v>
                </c:pt>
                <c:pt idx="2965">
                  <c:v>3484.9780000000001</c:v>
                </c:pt>
                <c:pt idx="2966">
                  <c:v>3486.2750000000001</c:v>
                </c:pt>
                <c:pt idx="2967">
                  <c:v>3488.5569999999998</c:v>
                </c:pt>
                <c:pt idx="2968">
                  <c:v>3488.681</c:v>
                </c:pt>
                <c:pt idx="2969">
                  <c:v>3488.752</c:v>
                </c:pt>
                <c:pt idx="2970">
                  <c:v>3489.009</c:v>
                </c:pt>
                <c:pt idx="2971">
                  <c:v>3491.0859999999998</c:v>
                </c:pt>
                <c:pt idx="2972">
                  <c:v>3492.5250000000001</c:v>
                </c:pt>
                <c:pt idx="2973">
                  <c:v>3493.4920000000002</c:v>
                </c:pt>
                <c:pt idx="2974">
                  <c:v>3495.19</c:v>
                </c:pt>
                <c:pt idx="2975">
                  <c:v>3495.8969999999999</c:v>
                </c:pt>
                <c:pt idx="2976">
                  <c:v>3497.6010000000001</c:v>
                </c:pt>
                <c:pt idx="2977">
                  <c:v>3498.145</c:v>
                </c:pt>
                <c:pt idx="2978">
                  <c:v>3498.3110000000001</c:v>
                </c:pt>
                <c:pt idx="2979">
                  <c:v>3499.9459999999999</c:v>
                </c:pt>
                <c:pt idx="2980">
                  <c:v>3500.84</c:v>
                </c:pt>
                <c:pt idx="2981">
                  <c:v>3503.1080000000002</c:v>
                </c:pt>
                <c:pt idx="2982">
                  <c:v>3503.3690000000001</c:v>
                </c:pt>
                <c:pt idx="2983">
                  <c:v>3503.4720000000002</c:v>
                </c:pt>
                <c:pt idx="2984">
                  <c:v>3505.8980000000001</c:v>
                </c:pt>
                <c:pt idx="2985">
                  <c:v>3506.9969999999998</c:v>
                </c:pt>
                <c:pt idx="2986">
                  <c:v>3508.4279999999999</c:v>
                </c:pt>
                <c:pt idx="2987">
                  <c:v>3510.9569999999999</c:v>
                </c:pt>
                <c:pt idx="2988">
                  <c:v>3512.06</c:v>
                </c:pt>
                <c:pt idx="2989">
                  <c:v>3513.4859999999999</c:v>
                </c:pt>
                <c:pt idx="2990">
                  <c:v>3514.0479999999998</c:v>
                </c:pt>
                <c:pt idx="2991">
                  <c:v>3515.34</c:v>
                </c:pt>
                <c:pt idx="2992">
                  <c:v>3516.0149999999999</c:v>
                </c:pt>
                <c:pt idx="2993">
                  <c:v>3518.5450000000001</c:v>
                </c:pt>
                <c:pt idx="2994">
                  <c:v>3521.0740000000001</c:v>
                </c:pt>
                <c:pt idx="2995">
                  <c:v>3521.0990000000002</c:v>
                </c:pt>
                <c:pt idx="2996">
                  <c:v>3521.1559999999999</c:v>
                </c:pt>
                <c:pt idx="2997">
                  <c:v>3522.6010000000001</c:v>
                </c:pt>
                <c:pt idx="2998">
                  <c:v>3523.6030000000001</c:v>
                </c:pt>
                <c:pt idx="2999">
                  <c:v>3524.6239999999998</c:v>
                </c:pt>
                <c:pt idx="3000">
                  <c:v>3526.1320000000001</c:v>
                </c:pt>
                <c:pt idx="3001">
                  <c:v>3526.9720000000002</c:v>
                </c:pt>
                <c:pt idx="3002">
                  <c:v>3528.1489999999999</c:v>
                </c:pt>
                <c:pt idx="3003">
                  <c:v>3531.1909999999998</c:v>
                </c:pt>
                <c:pt idx="3004">
                  <c:v>3531.6750000000002</c:v>
                </c:pt>
                <c:pt idx="3005">
                  <c:v>3532.788</c:v>
                </c:pt>
                <c:pt idx="3006">
                  <c:v>3533.72</c:v>
                </c:pt>
                <c:pt idx="3007">
                  <c:v>3535.2</c:v>
                </c:pt>
                <c:pt idx="3008">
                  <c:v>3536.2489999999998</c:v>
                </c:pt>
                <c:pt idx="3009">
                  <c:v>3538.6039999999998</c:v>
                </c:pt>
                <c:pt idx="3010">
                  <c:v>3538.7260000000001</c:v>
                </c:pt>
                <c:pt idx="3011">
                  <c:v>3538.913</c:v>
                </c:pt>
                <c:pt idx="3012">
                  <c:v>3541.308</c:v>
                </c:pt>
                <c:pt idx="3013">
                  <c:v>3543.837</c:v>
                </c:pt>
                <c:pt idx="3014">
                  <c:v>3544.42</c:v>
                </c:pt>
                <c:pt idx="3015">
                  <c:v>3545.7759999999998</c:v>
                </c:pt>
                <c:pt idx="3016">
                  <c:v>3546.3670000000002</c:v>
                </c:pt>
                <c:pt idx="3017">
                  <c:v>3547.864</c:v>
                </c:pt>
                <c:pt idx="3018">
                  <c:v>3548.8960000000002</c:v>
                </c:pt>
                <c:pt idx="3019">
                  <c:v>3549.3020000000001</c:v>
                </c:pt>
                <c:pt idx="3020">
                  <c:v>3550.2359999999999</c:v>
                </c:pt>
                <c:pt idx="3021">
                  <c:v>3551.4250000000002</c:v>
                </c:pt>
                <c:pt idx="3022">
                  <c:v>3552.8270000000002</c:v>
                </c:pt>
                <c:pt idx="3023">
                  <c:v>3553.9540000000002</c:v>
                </c:pt>
                <c:pt idx="3024">
                  <c:v>3556.0520000000001</c:v>
                </c:pt>
                <c:pt idx="3025">
                  <c:v>3556.3530000000001</c:v>
                </c:pt>
                <c:pt idx="3026">
                  <c:v>3556.4830000000002</c:v>
                </c:pt>
                <c:pt idx="3027">
                  <c:v>3556.8150000000001</c:v>
                </c:pt>
                <c:pt idx="3028">
                  <c:v>3559.0129999999999</c:v>
                </c:pt>
                <c:pt idx="3029">
                  <c:v>3559.8780000000002</c:v>
                </c:pt>
                <c:pt idx="3030">
                  <c:v>3561.5419999999999</c:v>
                </c:pt>
                <c:pt idx="3031">
                  <c:v>3561.8679999999999</c:v>
                </c:pt>
                <c:pt idx="3032">
                  <c:v>3562.2449999999999</c:v>
                </c:pt>
                <c:pt idx="3033">
                  <c:v>3564.0709999999999</c:v>
                </c:pt>
                <c:pt idx="3034">
                  <c:v>3566.6010000000001</c:v>
                </c:pt>
                <c:pt idx="3035">
                  <c:v>3566.9290000000001</c:v>
                </c:pt>
                <c:pt idx="3036">
                  <c:v>3567.6840000000002</c:v>
                </c:pt>
                <c:pt idx="3037">
                  <c:v>3569.13</c:v>
                </c:pt>
                <c:pt idx="3038">
                  <c:v>3570.4540000000002</c:v>
                </c:pt>
                <c:pt idx="3039">
                  <c:v>3571.6590000000001</c:v>
                </c:pt>
                <c:pt idx="3040">
                  <c:v>3573.5</c:v>
                </c:pt>
                <c:pt idx="3041">
                  <c:v>3573.98</c:v>
                </c:pt>
                <c:pt idx="3042">
                  <c:v>3574.1880000000001</c:v>
                </c:pt>
                <c:pt idx="3043">
                  <c:v>3577.5050000000001</c:v>
                </c:pt>
                <c:pt idx="3044">
                  <c:v>3579.2469999999998</c:v>
                </c:pt>
                <c:pt idx="3045">
                  <c:v>3579.3159999999998</c:v>
                </c:pt>
                <c:pt idx="3046">
                  <c:v>3581.0309999999999</c:v>
                </c:pt>
                <c:pt idx="3047">
                  <c:v>3581.7759999999998</c:v>
                </c:pt>
                <c:pt idx="3048">
                  <c:v>3583.6689999999999</c:v>
                </c:pt>
                <c:pt idx="3049">
                  <c:v>3584.3049999999998</c:v>
                </c:pt>
                <c:pt idx="3050">
                  <c:v>3584.556</c:v>
                </c:pt>
                <c:pt idx="3051">
                  <c:v>3585.1320000000001</c:v>
                </c:pt>
                <c:pt idx="3052">
                  <c:v>3586.835</c:v>
                </c:pt>
                <c:pt idx="3053">
                  <c:v>3588.0810000000001</c:v>
                </c:pt>
                <c:pt idx="3054">
                  <c:v>3589.364</c:v>
                </c:pt>
                <c:pt idx="3055">
                  <c:v>3590.4609999999998</c:v>
                </c:pt>
                <c:pt idx="3056">
                  <c:v>3590.9479999999999</c:v>
                </c:pt>
                <c:pt idx="3057">
                  <c:v>3591.607</c:v>
                </c:pt>
                <c:pt idx="3058">
                  <c:v>3591.893</c:v>
                </c:pt>
                <c:pt idx="3059">
                  <c:v>3592.62</c:v>
                </c:pt>
                <c:pt idx="3060">
                  <c:v>3595.1320000000001</c:v>
                </c:pt>
                <c:pt idx="3061">
                  <c:v>3596.7640000000001</c:v>
                </c:pt>
                <c:pt idx="3062">
                  <c:v>3596.9520000000002</c:v>
                </c:pt>
                <c:pt idx="3063">
                  <c:v>3598.6579999999999</c:v>
                </c:pt>
                <c:pt idx="3064">
                  <c:v>3599.4810000000002</c:v>
                </c:pt>
                <c:pt idx="3065">
                  <c:v>3601.5709999999999</c:v>
                </c:pt>
                <c:pt idx="3066">
                  <c:v>3602.01</c:v>
                </c:pt>
                <c:pt idx="3067">
                  <c:v>3602.183</c:v>
                </c:pt>
                <c:pt idx="3068">
                  <c:v>3602.58</c:v>
                </c:pt>
                <c:pt idx="3069">
                  <c:v>3604.5390000000002</c:v>
                </c:pt>
                <c:pt idx="3070">
                  <c:v>3605.7080000000001</c:v>
                </c:pt>
                <c:pt idx="3071">
                  <c:v>3605.9250000000002</c:v>
                </c:pt>
                <c:pt idx="3072">
                  <c:v>3607.402</c:v>
                </c:pt>
                <c:pt idx="3073">
                  <c:v>3609.0079999999998</c:v>
                </c:pt>
                <c:pt idx="3074">
                  <c:v>3610.4470000000001</c:v>
                </c:pt>
                <c:pt idx="3075">
                  <c:v>3612.2939999999999</c:v>
                </c:pt>
                <c:pt idx="3076">
                  <c:v>3613.56</c:v>
                </c:pt>
                <c:pt idx="3077">
                  <c:v>3614.3560000000002</c:v>
                </c:pt>
                <c:pt idx="3078">
                  <c:v>3615.578</c:v>
                </c:pt>
                <c:pt idx="3079">
                  <c:v>3616.674</c:v>
                </c:pt>
                <c:pt idx="3080">
                  <c:v>3617.8319999999999</c:v>
                </c:pt>
                <c:pt idx="3081">
                  <c:v>3618.864</c:v>
                </c:pt>
                <c:pt idx="3082">
                  <c:v>3619.7869999999998</c:v>
                </c:pt>
                <c:pt idx="3083">
                  <c:v>3620.1950000000002</c:v>
                </c:pt>
                <c:pt idx="3084">
                  <c:v>3621.3090000000002</c:v>
                </c:pt>
                <c:pt idx="3085">
                  <c:v>3622.1489999999999</c:v>
                </c:pt>
                <c:pt idx="3086">
                  <c:v>3622.9009999999998</c:v>
                </c:pt>
                <c:pt idx="3087">
                  <c:v>3624.7849999999999</c:v>
                </c:pt>
                <c:pt idx="3088">
                  <c:v>3625.4340000000002</c:v>
                </c:pt>
                <c:pt idx="3089">
                  <c:v>3626.0149999999999</c:v>
                </c:pt>
                <c:pt idx="3090">
                  <c:v>3628.2620000000002</c:v>
                </c:pt>
                <c:pt idx="3091">
                  <c:v>3628.7190000000001</c:v>
                </c:pt>
                <c:pt idx="3092">
                  <c:v>3629.1280000000002</c:v>
                </c:pt>
                <c:pt idx="3093">
                  <c:v>3631.739</c:v>
                </c:pt>
                <c:pt idx="3094">
                  <c:v>3632.0039999999999</c:v>
                </c:pt>
                <c:pt idx="3095">
                  <c:v>3632.2420000000002</c:v>
                </c:pt>
                <c:pt idx="3096">
                  <c:v>3635.2150000000001</c:v>
                </c:pt>
                <c:pt idx="3097">
                  <c:v>3635.2890000000002</c:v>
                </c:pt>
                <c:pt idx="3098">
                  <c:v>3635.3560000000002</c:v>
                </c:pt>
                <c:pt idx="3099">
                  <c:v>3636.556</c:v>
                </c:pt>
                <c:pt idx="3100">
                  <c:v>3638.4690000000001</c:v>
                </c:pt>
                <c:pt idx="3101">
                  <c:v>3638.5749999999998</c:v>
                </c:pt>
                <c:pt idx="3102">
                  <c:v>3638.692</c:v>
                </c:pt>
                <c:pt idx="3103">
                  <c:v>3641.5830000000001</c:v>
                </c:pt>
                <c:pt idx="3104">
                  <c:v>3641.86</c:v>
                </c:pt>
                <c:pt idx="3105">
                  <c:v>3642.1689999999999</c:v>
                </c:pt>
                <c:pt idx="3106">
                  <c:v>3644.6959999999999</c:v>
                </c:pt>
                <c:pt idx="3107">
                  <c:v>3645.145</c:v>
                </c:pt>
                <c:pt idx="3108">
                  <c:v>3645.645</c:v>
                </c:pt>
                <c:pt idx="3109">
                  <c:v>3647.81</c:v>
                </c:pt>
                <c:pt idx="3110">
                  <c:v>3649.1219999999998</c:v>
                </c:pt>
                <c:pt idx="3111">
                  <c:v>3650.924</c:v>
                </c:pt>
                <c:pt idx="3112">
                  <c:v>3651.7150000000001</c:v>
                </c:pt>
                <c:pt idx="3113">
                  <c:v>3652.5990000000002</c:v>
                </c:pt>
                <c:pt idx="3114">
                  <c:v>3654.0369999999998</c:v>
                </c:pt>
                <c:pt idx="3115">
                  <c:v>3655</c:v>
                </c:pt>
                <c:pt idx="3116">
                  <c:v>3656.0749999999998</c:v>
                </c:pt>
                <c:pt idx="3117">
                  <c:v>3657.1509999999998</c:v>
                </c:pt>
                <c:pt idx="3118">
                  <c:v>3658.2849999999999</c:v>
                </c:pt>
                <c:pt idx="3119">
                  <c:v>3660.2640000000001</c:v>
                </c:pt>
                <c:pt idx="3120">
                  <c:v>3661.57</c:v>
                </c:pt>
                <c:pt idx="3121">
                  <c:v>3663.029</c:v>
                </c:pt>
                <c:pt idx="3122">
                  <c:v>3663.3780000000002</c:v>
                </c:pt>
                <c:pt idx="3123">
                  <c:v>3664.8560000000002</c:v>
                </c:pt>
                <c:pt idx="3124">
                  <c:v>3666.4920000000002</c:v>
                </c:pt>
                <c:pt idx="3125">
                  <c:v>3668.1410000000001</c:v>
                </c:pt>
                <c:pt idx="3126">
                  <c:v>3669.6060000000002</c:v>
                </c:pt>
                <c:pt idx="3127">
                  <c:v>3669.982</c:v>
                </c:pt>
                <c:pt idx="3128">
                  <c:v>3671.4259999999999</c:v>
                </c:pt>
                <c:pt idx="3129">
                  <c:v>3674.7109999999998</c:v>
                </c:pt>
                <c:pt idx="3130">
                  <c:v>3675.8330000000001</c:v>
                </c:pt>
                <c:pt idx="3131">
                  <c:v>3676.9349999999999</c:v>
                </c:pt>
                <c:pt idx="3132">
                  <c:v>3677.9960000000001</c:v>
                </c:pt>
                <c:pt idx="3133">
                  <c:v>3678.3110000000001</c:v>
                </c:pt>
                <c:pt idx="3134">
                  <c:v>3678.9459999999999</c:v>
                </c:pt>
                <c:pt idx="3135">
                  <c:v>3680.4119999999998</c:v>
                </c:pt>
                <c:pt idx="3136">
                  <c:v>3681.2809999999999</c:v>
                </c:pt>
                <c:pt idx="3137">
                  <c:v>3682.06</c:v>
                </c:pt>
                <c:pt idx="3138">
                  <c:v>3683.8879999999999</c:v>
                </c:pt>
                <c:pt idx="3139">
                  <c:v>3684.5659999999998</c:v>
                </c:pt>
                <c:pt idx="3140">
                  <c:v>3685.174</c:v>
                </c:pt>
                <c:pt idx="3141">
                  <c:v>3687.3649999999998</c:v>
                </c:pt>
                <c:pt idx="3142">
                  <c:v>3687.8519999999999</c:v>
                </c:pt>
                <c:pt idx="3143">
                  <c:v>3690.8420000000001</c:v>
                </c:pt>
                <c:pt idx="3144">
                  <c:v>3691.1370000000002</c:v>
                </c:pt>
                <c:pt idx="3145">
                  <c:v>3691.4009999999998</c:v>
                </c:pt>
                <c:pt idx="3146">
                  <c:v>3694.3180000000002</c:v>
                </c:pt>
                <c:pt idx="3147">
                  <c:v>3694.422</c:v>
                </c:pt>
                <c:pt idx="3148">
                  <c:v>3696.1970000000001</c:v>
                </c:pt>
                <c:pt idx="3149">
                  <c:v>3697.7069999999999</c:v>
                </c:pt>
                <c:pt idx="3150">
                  <c:v>3697.7950000000001</c:v>
                </c:pt>
                <c:pt idx="3151">
                  <c:v>3700.7420000000002</c:v>
                </c:pt>
                <c:pt idx="3152">
                  <c:v>3700.9920000000002</c:v>
                </c:pt>
                <c:pt idx="3153">
                  <c:v>3701.2719999999999</c:v>
                </c:pt>
                <c:pt idx="3154">
                  <c:v>3703.855</c:v>
                </c:pt>
                <c:pt idx="3155">
                  <c:v>3704.277</c:v>
                </c:pt>
                <c:pt idx="3156">
                  <c:v>3704.748</c:v>
                </c:pt>
                <c:pt idx="3157">
                  <c:v>3706.9690000000001</c:v>
                </c:pt>
                <c:pt idx="3158">
                  <c:v>3707.5619999999999</c:v>
                </c:pt>
                <c:pt idx="3159">
                  <c:v>3708.2249999999999</c:v>
                </c:pt>
                <c:pt idx="3160">
                  <c:v>3711.701</c:v>
                </c:pt>
                <c:pt idx="3161">
                  <c:v>3713.1959999999999</c:v>
                </c:pt>
                <c:pt idx="3162">
                  <c:v>3714.1329999999998</c:v>
                </c:pt>
                <c:pt idx="3163">
                  <c:v>3715.1779999999999</c:v>
                </c:pt>
                <c:pt idx="3164">
                  <c:v>3716.31</c:v>
                </c:pt>
                <c:pt idx="3165">
                  <c:v>3717.4180000000001</c:v>
                </c:pt>
                <c:pt idx="3166">
                  <c:v>3718.6550000000002</c:v>
                </c:pt>
                <c:pt idx="3167">
                  <c:v>3719.424</c:v>
                </c:pt>
                <c:pt idx="3168">
                  <c:v>3720.703</c:v>
                </c:pt>
                <c:pt idx="3169">
                  <c:v>3722.1309999999999</c:v>
                </c:pt>
                <c:pt idx="3170">
                  <c:v>3722.5369999999998</c:v>
                </c:pt>
                <c:pt idx="3171">
                  <c:v>3723.9879999999998</c:v>
                </c:pt>
                <c:pt idx="3172">
                  <c:v>3725.6080000000002</c:v>
                </c:pt>
                <c:pt idx="3173">
                  <c:v>3727.2730000000001</c:v>
                </c:pt>
                <c:pt idx="3174">
                  <c:v>3729.085</c:v>
                </c:pt>
                <c:pt idx="3175">
                  <c:v>3731.8780000000002</c:v>
                </c:pt>
                <c:pt idx="3176">
                  <c:v>3732.5610000000001</c:v>
                </c:pt>
                <c:pt idx="3177">
                  <c:v>3733.8440000000001</c:v>
                </c:pt>
                <c:pt idx="3178">
                  <c:v>3734.1509999999998</c:v>
                </c:pt>
                <c:pt idx="3179">
                  <c:v>3734.9920000000002</c:v>
                </c:pt>
                <c:pt idx="3180">
                  <c:v>3736.038</c:v>
                </c:pt>
                <c:pt idx="3181">
                  <c:v>3737.1289999999999</c:v>
                </c:pt>
                <c:pt idx="3182">
                  <c:v>3738.105</c:v>
                </c:pt>
                <c:pt idx="3183">
                  <c:v>3739.5149999999999</c:v>
                </c:pt>
                <c:pt idx="3184">
                  <c:v>3739.7489999999998</c:v>
                </c:pt>
                <c:pt idx="3185">
                  <c:v>3740.5619999999999</c:v>
                </c:pt>
                <c:pt idx="3186">
                  <c:v>3741.2809999999999</c:v>
                </c:pt>
                <c:pt idx="3187">
                  <c:v>3743.2130000000002</c:v>
                </c:pt>
                <c:pt idx="3188">
                  <c:v>3744.5810000000001</c:v>
                </c:pt>
                <c:pt idx="3189">
                  <c:v>3745.5659999999998</c:v>
                </c:pt>
                <c:pt idx="3190">
                  <c:v>3746.9569999999999</c:v>
                </c:pt>
                <c:pt idx="3191">
                  <c:v>3747.9189999999999</c:v>
                </c:pt>
                <c:pt idx="3192">
                  <c:v>3748.6</c:v>
                </c:pt>
                <c:pt idx="3193">
                  <c:v>3750.2719999999999</c:v>
                </c:pt>
                <c:pt idx="3194">
                  <c:v>3752.5859999999998</c:v>
                </c:pt>
                <c:pt idx="3195">
                  <c:v>3752.62</c:v>
                </c:pt>
                <c:pt idx="3196">
                  <c:v>3752.6329999999998</c:v>
                </c:pt>
                <c:pt idx="3197">
                  <c:v>3754.9780000000001</c:v>
                </c:pt>
                <c:pt idx="3198">
                  <c:v>3757.3310000000001</c:v>
                </c:pt>
                <c:pt idx="3199">
                  <c:v>3758.31</c:v>
                </c:pt>
                <c:pt idx="3200">
                  <c:v>3760.6579999999999</c:v>
                </c:pt>
                <c:pt idx="3201">
                  <c:v>3762.038</c:v>
                </c:pt>
                <c:pt idx="3202">
                  <c:v>3763.9859999999999</c:v>
                </c:pt>
                <c:pt idx="3203">
                  <c:v>3764.3910000000001</c:v>
                </c:pt>
                <c:pt idx="3204">
                  <c:v>3764.6770000000001</c:v>
                </c:pt>
                <c:pt idx="3205">
                  <c:v>3766.3530000000001</c:v>
                </c:pt>
                <c:pt idx="3206">
                  <c:v>3768.6959999999999</c:v>
                </c:pt>
                <c:pt idx="3207">
                  <c:v>3769.0970000000002</c:v>
                </c:pt>
                <c:pt idx="3208">
                  <c:v>3769.6619999999998</c:v>
                </c:pt>
                <c:pt idx="3209">
                  <c:v>3771.45</c:v>
                </c:pt>
                <c:pt idx="3210">
                  <c:v>3772.7150000000001</c:v>
                </c:pt>
                <c:pt idx="3211">
                  <c:v>3773.8029999999999</c:v>
                </c:pt>
                <c:pt idx="3212">
                  <c:v>3775.3389999999999</c:v>
                </c:pt>
                <c:pt idx="3213">
                  <c:v>3776.1559999999999</c:v>
                </c:pt>
                <c:pt idx="3214">
                  <c:v>3776.7339999999999</c:v>
                </c:pt>
                <c:pt idx="3215">
                  <c:v>3778.509</c:v>
                </c:pt>
                <c:pt idx="3216">
                  <c:v>3780.1190000000001</c:v>
                </c:pt>
                <c:pt idx="3217">
                  <c:v>3780.7539999999999</c:v>
                </c:pt>
                <c:pt idx="3218">
                  <c:v>3780.8620000000001</c:v>
                </c:pt>
                <c:pt idx="3219">
                  <c:v>3781.0149999999999</c:v>
                </c:pt>
                <c:pt idx="3220">
                  <c:v>3783.2150000000001</c:v>
                </c:pt>
                <c:pt idx="3221">
                  <c:v>3784.357</c:v>
                </c:pt>
                <c:pt idx="3222">
                  <c:v>3784.7730000000001</c:v>
                </c:pt>
                <c:pt idx="3223">
                  <c:v>3785.5680000000002</c:v>
                </c:pt>
                <c:pt idx="3224">
                  <c:v>3786.692</c:v>
                </c:pt>
                <c:pt idx="3225">
                  <c:v>3787.9209999999998</c:v>
                </c:pt>
                <c:pt idx="3226">
                  <c:v>3788.7919999999999</c:v>
                </c:pt>
                <c:pt idx="3227">
                  <c:v>3790.2739999999999</c:v>
                </c:pt>
                <c:pt idx="3228">
                  <c:v>3792.3679999999999</c:v>
                </c:pt>
                <c:pt idx="3229">
                  <c:v>3792.627</c:v>
                </c:pt>
                <c:pt idx="3230">
                  <c:v>3792.8110000000001</c:v>
                </c:pt>
                <c:pt idx="3231">
                  <c:v>3793.886</c:v>
                </c:pt>
                <c:pt idx="3232">
                  <c:v>3794.9810000000002</c:v>
                </c:pt>
                <c:pt idx="3233">
                  <c:v>3796.83</c:v>
                </c:pt>
                <c:pt idx="3234">
                  <c:v>3798.0439999999999</c:v>
                </c:pt>
                <c:pt idx="3235">
                  <c:v>3799.6869999999999</c:v>
                </c:pt>
                <c:pt idx="3236">
                  <c:v>3800.8490000000002</c:v>
                </c:pt>
                <c:pt idx="3237">
                  <c:v>3802.04</c:v>
                </c:pt>
                <c:pt idx="3238">
                  <c:v>3804.393</c:v>
                </c:pt>
                <c:pt idx="3239">
                  <c:v>3806.7460000000001</c:v>
                </c:pt>
                <c:pt idx="3240">
                  <c:v>3807.652</c:v>
                </c:pt>
                <c:pt idx="3241">
                  <c:v>3808.8879999999999</c:v>
                </c:pt>
                <c:pt idx="3242">
                  <c:v>3809.0990000000002</c:v>
                </c:pt>
                <c:pt idx="3243">
                  <c:v>3809.3969999999999</c:v>
                </c:pt>
                <c:pt idx="3244">
                  <c:v>3812.9070000000002</c:v>
                </c:pt>
                <c:pt idx="3245">
                  <c:v>3813.8049999999998</c:v>
                </c:pt>
                <c:pt idx="3246">
                  <c:v>3816.9259999999999</c:v>
                </c:pt>
                <c:pt idx="3247">
                  <c:v>3820.75</c:v>
                </c:pt>
                <c:pt idx="3248">
                  <c:v>3820.864</c:v>
                </c:pt>
                <c:pt idx="3249">
                  <c:v>3820.9450000000002</c:v>
                </c:pt>
                <c:pt idx="3250">
                  <c:v>3821.4180000000001</c:v>
                </c:pt>
                <c:pt idx="3251">
                  <c:v>3823.2170000000001</c:v>
                </c:pt>
                <c:pt idx="3252">
                  <c:v>3825.57</c:v>
                </c:pt>
                <c:pt idx="3253">
                  <c:v>3826.4259999999999</c:v>
                </c:pt>
                <c:pt idx="3254">
                  <c:v>3827.9229999999998</c:v>
                </c:pt>
                <c:pt idx="3255">
                  <c:v>3828.9830000000002</c:v>
                </c:pt>
                <c:pt idx="3256">
                  <c:v>3830.2759999999998</c:v>
                </c:pt>
                <c:pt idx="3257">
                  <c:v>3832.1030000000001</c:v>
                </c:pt>
                <c:pt idx="3258">
                  <c:v>3832.6289999999999</c:v>
                </c:pt>
                <c:pt idx="3259">
                  <c:v>3833.002</c:v>
                </c:pt>
                <c:pt idx="3260">
                  <c:v>3834.982</c:v>
                </c:pt>
                <c:pt idx="3261">
                  <c:v>3835.1849999999999</c:v>
                </c:pt>
                <c:pt idx="3262">
                  <c:v>3837.0219999999999</c:v>
                </c:pt>
                <c:pt idx="3263">
                  <c:v>3837.3359999999998</c:v>
                </c:pt>
                <c:pt idx="3264">
                  <c:v>3837.779</c:v>
                </c:pt>
                <c:pt idx="3265">
                  <c:v>3838.1179999999999</c:v>
                </c:pt>
                <c:pt idx="3266">
                  <c:v>3839.6889999999999</c:v>
                </c:pt>
                <c:pt idx="3267">
                  <c:v>3841.0410000000002</c:v>
                </c:pt>
                <c:pt idx="3268">
                  <c:v>3842.0419999999999</c:v>
                </c:pt>
                <c:pt idx="3269">
                  <c:v>3844.395</c:v>
                </c:pt>
                <c:pt idx="3270">
                  <c:v>3845.06</c:v>
                </c:pt>
                <c:pt idx="3271">
                  <c:v>3846.748</c:v>
                </c:pt>
                <c:pt idx="3272">
                  <c:v>3848.951</c:v>
                </c:pt>
                <c:pt idx="3273">
                  <c:v>3849.0790000000002</c:v>
                </c:pt>
                <c:pt idx="3274">
                  <c:v>3849.1010000000001</c:v>
                </c:pt>
                <c:pt idx="3275">
                  <c:v>3849.1320000000001</c:v>
                </c:pt>
                <c:pt idx="3276">
                  <c:v>3851.4540000000002</c:v>
                </c:pt>
                <c:pt idx="3277">
                  <c:v>3853.098</c:v>
                </c:pt>
                <c:pt idx="3278">
                  <c:v>3853.8069999999998</c:v>
                </c:pt>
                <c:pt idx="3279">
                  <c:v>3854.808</c:v>
                </c:pt>
                <c:pt idx="3280">
                  <c:v>3856.16</c:v>
                </c:pt>
                <c:pt idx="3281">
                  <c:v>3857.1170000000002</c:v>
                </c:pt>
                <c:pt idx="3282">
                  <c:v>3858.5129999999999</c:v>
                </c:pt>
                <c:pt idx="3283">
                  <c:v>3860.4850000000001</c:v>
                </c:pt>
                <c:pt idx="3284">
                  <c:v>3860.866</c:v>
                </c:pt>
                <c:pt idx="3285">
                  <c:v>3861.1370000000002</c:v>
                </c:pt>
                <c:pt idx="3286">
                  <c:v>3862.7170000000001</c:v>
                </c:pt>
                <c:pt idx="3287">
                  <c:v>3863.2190000000001</c:v>
                </c:pt>
                <c:pt idx="3288">
                  <c:v>3865.1559999999999</c:v>
                </c:pt>
                <c:pt idx="3289">
                  <c:v>3865.5729999999999</c:v>
                </c:pt>
                <c:pt idx="3290">
                  <c:v>3866.1610000000001</c:v>
                </c:pt>
                <c:pt idx="3291">
                  <c:v>3867.9259999999999</c:v>
                </c:pt>
                <c:pt idx="3292">
                  <c:v>3869.1750000000002</c:v>
                </c:pt>
                <c:pt idx="3293">
                  <c:v>3870.279</c:v>
                </c:pt>
                <c:pt idx="3294">
                  <c:v>3871.837</c:v>
                </c:pt>
                <c:pt idx="3295">
                  <c:v>3872.6320000000001</c:v>
                </c:pt>
                <c:pt idx="3296">
                  <c:v>3873.194</c:v>
                </c:pt>
                <c:pt idx="3297">
                  <c:v>3874.9850000000001</c:v>
                </c:pt>
                <c:pt idx="3298">
                  <c:v>3876.4830000000002</c:v>
                </c:pt>
                <c:pt idx="3299">
                  <c:v>3877.2130000000002</c:v>
                </c:pt>
                <c:pt idx="3300">
                  <c:v>3877.3380000000002</c:v>
                </c:pt>
                <c:pt idx="3301">
                  <c:v>3877.5140000000001</c:v>
                </c:pt>
                <c:pt idx="3302">
                  <c:v>3879.0859999999998</c:v>
                </c:pt>
                <c:pt idx="3303">
                  <c:v>3879.6819999999998</c:v>
                </c:pt>
                <c:pt idx="3304">
                  <c:v>3881.4989999999998</c:v>
                </c:pt>
                <c:pt idx="3305">
                  <c:v>3884.3229999999999</c:v>
                </c:pt>
                <c:pt idx="3306">
                  <c:v>3886.0189999999998</c:v>
                </c:pt>
                <c:pt idx="3307">
                  <c:v>3886.643</c:v>
                </c:pt>
                <c:pt idx="3308">
                  <c:v>3887.3020000000001</c:v>
                </c:pt>
                <c:pt idx="3309">
                  <c:v>3890.538</c:v>
                </c:pt>
                <c:pt idx="3310">
                  <c:v>3891.2840000000001</c:v>
                </c:pt>
                <c:pt idx="3311">
                  <c:v>3892.07</c:v>
                </c:pt>
                <c:pt idx="3312">
                  <c:v>3893.6039999999998</c:v>
                </c:pt>
                <c:pt idx="3313">
                  <c:v>3895.924</c:v>
                </c:pt>
                <c:pt idx="3314">
                  <c:v>3896.6779999999999</c:v>
                </c:pt>
                <c:pt idx="3315">
                  <c:v>3898.2440000000001</c:v>
                </c:pt>
                <c:pt idx="3316">
                  <c:v>3899.5770000000002</c:v>
                </c:pt>
                <c:pt idx="3317">
                  <c:v>3900.5650000000001</c:v>
                </c:pt>
                <c:pt idx="3318">
                  <c:v>3901.607</c:v>
                </c:pt>
                <c:pt idx="3319">
                  <c:v>3902.8850000000002</c:v>
                </c:pt>
                <c:pt idx="3320">
                  <c:v>3904.096</c:v>
                </c:pt>
                <c:pt idx="3321">
                  <c:v>3905.2049999999999</c:v>
                </c:pt>
                <c:pt idx="3322">
                  <c:v>3906.375</c:v>
                </c:pt>
                <c:pt idx="3323">
                  <c:v>3907.5250000000001</c:v>
                </c:pt>
                <c:pt idx="3324">
                  <c:v>3909.846</c:v>
                </c:pt>
                <c:pt idx="3325">
                  <c:v>3911.143</c:v>
                </c:pt>
                <c:pt idx="3326">
                  <c:v>3912.1660000000002</c:v>
                </c:pt>
                <c:pt idx="3327">
                  <c:v>3913.1350000000002</c:v>
                </c:pt>
                <c:pt idx="3328">
                  <c:v>3914.4859999999999</c:v>
                </c:pt>
                <c:pt idx="3329">
                  <c:v>3915.9119999999998</c:v>
                </c:pt>
                <c:pt idx="3330">
                  <c:v>3916.806</c:v>
                </c:pt>
                <c:pt idx="3331">
                  <c:v>3917.6550000000002</c:v>
                </c:pt>
                <c:pt idx="3332">
                  <c:v>3919.127</c:v>
                </c:pt>
                <c:pt idx="3333">
                  <c:v>3920.68</c:v>
                </c:pt>
                <c:pt idx="3334">
                  <c:v>3921.4470000000001</c:v>
                </c:pt>
                <c:pt idx="3335">
                  <c:v>3922.174</c:v>
                </c:pt>
                <c:pt idx="3336">
                  <c:v>3923.7669999999998</c:v>
                </c:pt>
                <c:pt idx="3337">
                  <c:v>3925.4479999999999</c:v>
                </c:pt>
                <c:pt idx="3338">
                  <c:v>3926.0880000000002</c:v>
                </c:pt>
                <c:pt idx="3339">
                  <c:v>3926.6930000000002</c:v>
                </c:pt>
                <c:pt idx="3340">
                  <c:v>3928.4079999999999</c:v>
                </c:pt>
                <c:pt idx="3341">
                  <c:v>3930.2170000000001</c:v>
                </c:pt>
                <c:pt idx="3342">
                  <c:v>3930.7280000000001</c:v>
                </c:pt>
                <c:pt idx="3343">
                  <c:v>3931.2130000000002</c:v>
                </c:pt>
                <c:pt idx="3344">
                  <c:v>3933.0479999999998</c:v>
                </c:pt>
                <c:pt idx="3345">
                  <c:v>3934.9850000000001</c:v>
                </c:pt>
                <c:pt idx="3346">
                  <c:v>3935.3690000000001</c:v>
                </c:pt>
                <c:pt idx="3347">
                  <c:v>3935.732</c:v>
                </c:pt>
                <c:pt idx="3348">
                  <c:v>3937.6889999999999</c:v>
                </c:pt>
                <c:pt idx="3349">
                  <c:v>3940.009</c:v>
                </c:pt>
                <c:pt idx="3350">
                  <c:v>3940.252</c:v>
                </c:pt>
                <c:pt idx="3351">
                  <c:v>3944.65</c:v>
                </c:pt>
                <c:pt idx="3352">
                  <c:v>3944.7710000000002</c:v>
                </c:pt>
                <c:pt idx="3353">
                  <c:v>3946.97</c:v>
                </c:pt>
                <c:pt idx="3354">
                  <c:v>3949.29</c:v>
                </c:pt>
                <c:pt idx="3355">
                  <c:v>3949.306</c:v>
                </c:pt>
                <c:pt idx="3356">
                  <c:v>3951.61</c:v>
                </c:pt>
                <c:pt idx="3357">
                  <c:v>3953.81</c:v>
                </c:pt>
                <c:pt idx="3358">
                  <c:v>3953.931</c:v>
                </c:pt>
                <c:pt idx="3359">
                  <c:v>3955.701</c:v>
                </c:pt>
                <c:pt idx="3360">
                  <c:v>3956.2510000000002</c:v>
                </c:pt>
                <c:pt idx="3361">
                  <c:v>3958.3290000000002</c:v>
                </c:pt>
                <c:pt idx="3362">
                  <c:v>3958.5709999999999</c:v>
                </c:pt>
                <c:pt idx="3363">
                  <c:v>3958.826</c:v>
                </c:pt>
                <c:pt idx="3364">
                  <c:v>3962.8490000000002</c:v>
                </c:pt>
                <c:pt idx="3365">
                  <c:v>3963.212</c:v>
                </c:pt>
                <c:pt idx="3366">
                  <c:v>3963.5949999999998</c:v>
                </c:pt>
                <c:pt idx="3367">
                  <c:v>3967.3679999999999</c:v>
                </c:pt>
                <c:pt idx="3368">
                  <c:v>3967.8519999999999</c:v>
                </c:pt>
                <c:pt idx="3369">
                  <c:v>3968.3629999999998</c:v>
                </c:pt>
                <c:pt idx="3370">
                  <c:v>3970.172</c:v>
                </c:pt>
                <c:pt idx="3371">
                  <c:v>3971.8879999999999</c:v>
                </c:pt>
                <c:pt idx="3372">
                  <c:v>3972.4929999999999</c:v>
                </c:pt>
                <c:pt idx="3373">
                  <c:v>3973.1309999999999</c:v>
                </c:pt>
                <c:pt idx="3374">
                  <c:v>3974.8130000000001</c:v>
                </c:pt>
                <c:pt idx="3375">
                  <c:v>3976.4070000000002</c:v>
                </c:pt>
                <c:pt idx="3376">
                  <c:v>3977.1329999999998</c:v>
                </c:pt>
                <c:pt idx="3377">
                  <c:v>3977.8989999999999</c:v>
                </c:pt>
                <c:pt idx="3378">
                  <c:v>3979.4540000000002</c:v>
                </c:pt>
                <c:pt idx="3379">
                  <c:v>3980.9270000000001</c:v>
                </c:pt>
                <c:pt idx="3380">
                  <c:v>3981.7739999999999</c:v>
                </c:pt>
                <c:pt idx="3381">
                  <c:v>3982.998</c:v>
                </c:pt>
                <c:pt idx="3382">
                  <c:v>3984.105</c:v>
                </c:pt>
                <c:pt idx="3383">
                  <c:v>3985.221</c:v>
                </c:pt>
                <c:pt idx="3384">
                  <c:v>3986.4470000000001</c:v>
                </c:pt>
                <c:pt idx="3385">
                  <c:v>3988.078</c:v>
                </c:pt>
                <c:pt idx="3386">
                  <c:v>3988.79</c:v>
                </c:pt>
                <c:pt idx="3387">
                  <c:v>3989.3249999999998</c:v>
                </c:pt>
                <c:pt idx="3388">
                  <c:v>3991.1320000000001</c:v>
                </c:pt>
                <c:pt idx="3389">
                  <c:v>3993.105</c:v>
                </c:pt>
                <c:pt idx="3390">
                  <c:v>3993.4290000000001</c:v>
                </c:pt>
                <c:pt idx="3391">
                  <c:v>3993.4749999999999</c:v>
                </c:pt>
                <c:pt idx="3392">
                  <c:v>3993.5360000000001</c:v>
                </c:pt>
                <c:pt idx="3393">
                  <c:v>3995.817</c:v>
                </c:pt>
                <c:pt idx="3394">
                  <c:v>3997.5329999999999</c:v>
                </c:pt>
                <c:pt idx="3395">
                  <c:v>3998.16</c:v>
                </c:pt>
                <c:pt idx="3396">
                  <c:v>3998.9940000000001</c:v>
                </c:pt>
                <c:pt idx="3397">
                  <c:v>4000.502</c:v>
                </c:pt>
                <c:pt idx="3398">
                  <c:v>4001.6370000000002</c:v>
                </c:pt>
                <c:pt idx="3399">
                  <c:v>4002.8449999999998</c:v>
                </c:pt>
                <c:pt idx="3400">
                  <c:v>4004.4520000000002</c:v>
                </c:pt>
                <c:pt idx="3401">
                  <c:v>4005.1880000000001</c:v>
                </c:pt>
                <c:pt idx="3402">
                  <c:v>4005.741</c:v>
                </c:pt>
                <c:pt idx="3403">
                  <c:v>4007.53</c:v>
                </c:pt>
                <c:pt idx="3404">
                  <c:v>4009.6489999999999</c:v>
                </c:pt>
                <c:pt idx="3405">
                  <c:v>4009.8449999999998</c:v>
                </c:pt>
                <c:pt idx="3406">
                  <c:v>4009.873</c:v>
                </c:pt>
                <c:pt idx="3407">
                  <c:v>4012.2150000000001</c:v>
                </c:pt>
                <c:pt idx="3408">
                  <c:v>4013.9490000000001</c:v>
                </c:pt>
                <c:pt idx="3409">
                  <c:v>4014.558</c:v>
                </c:pt>
                <c:pt idx="3410">
                  <c:v>4015.3679999999999</c:v>
                </c:pt>
                <c:pt idx="3411">
                  <c:v>4016.232</c:v>
                </c:pt>
                <c:pt idx="3412">
                  <c:v>4018.0529999999999</c:v>
                </c:pt>
                <c:pt idx="3413">
                  <c:v>4019.2429999999999</c:v>
                </c:pt>
                <c:pt idx="3414">
                  <c:v>4020.826</c:v>
                </c:pt>
                <c:pt idx="3415">
                  <c:v>4021.5859999999998</c:v>
                </c:pt>
                <c:pt idx="3416">
                  <c:v>4022.1570000000002</c:v>
                </c:pt>
                <c:pt idx="3417">
                  <c:v>4023.9279999999999</c:v>
                </c:pt>
                <c:pt idx="3418">
                  <c:v>4026.1930000000002</c:v>
                </c:pt>
                <c:pt idx="3419">
                  <c:v>4026.261</c:v>
                </c:pt>
                <c:pt idx="3420">
                  <c:v>4026.2840000000001</c:v>
                </c:pt>
                <c:pt idx="3421">
                  <c:v>4028.6129999999998</c:v>
                </c:pt>
                <c:pt idx="3422">
                  <c:v>4030.9560000000001</c:v>
                </c:pt>
                <c:pt idx="3423">
                  <c:v>4033.2979999999998</c:v>
                </c:pt>
                <c:pt idx="3424">
                  <c:v>4034.4690000000001</c:v>
                </c:pt>
                <c:pt idx="3425">
                  <c:v>4037.9830000000002</c:v>
                </c:pt>
                <c:pt idx="3426">
                  <c:v>4038.5729999999999</c:v>
                </c:pt>
                <c:pt idx="3427">
                  <c:v>4040.326</c:v>
                </c:pt>
                <c:pt idx="3428">
                  <c:v>4042.6579999999999</c:v>
                </c:pt>
                <c:pt idx="3429">
                  <c:v>4042.6689999999999</c:v>
                </c:pt>
                <c:pt idx="3430">
                  <c:v>4042.7370000000001</c:v>
                </c:pt>
                <c:pt idx="3431">
                  <c:v>4045.011</c:v>
                </c:pt>
                <c:pt idx="3432">
                  <c:v>4046.7809999999999</c:v>
                </c:pt>
                <c:pt idx="3433">
                  <c:v>4048.116</c:v>
                </c:pt>
                <c:pt idx="3434">
                  <c:v>4049.6959999999999</c:v>
                </c:pt>
                <c:pt idx="3435">
                  <c:v>4052.0390000000002</c:v>
                </c:pt>
                <c:pt idx="3436">
                  <c:v>4053.5729999999999</c:v>
                </c:pt>
                <c:pt idx="3437">
                  <c:v>4054.3809999999999</c:v>
                </c:pt>
                <c:pt idx="3438">
                  <c:v>4054.989</c:v>
                </c:pt>
                <c:pt idx="3439">
                  <c:v>4059.0309999999999</c:v>
                </c:pt>
                <c:pt idx="3440">
                  <c:v>4059.067</c:v>
                </c:pt>
                <c:pt idx="3441">
                  <c:v>4059.0929999999998</c:v>
                </c:pt>
                <c:pt idx="3442">
                  <c:v>4061.4090000000001</c:v>
                </c:pt>
                <c:pt idx="3443">
                  <c:v>4063.1970000000001</c:v>
                </c:pt>
                <c:pt idx="3444">
                  <c:v>4063.752</c:v>
                </c:pt>
                <c:pt idx="3445">
                  <c:v>4064.489</c:v>
                </c:pt>
                <c:pt idx="3446">
                  <c:v>4066.0940000000001</c:v>
                </c:pt>
                <c:pt idx="3447">
                  <c:v>4067.3009999999999</c:v>
                </c:pt>
                <c:pt idx="3448">
                  <c:v>4068.4369999999999</c:v>
                </c:pt>
                <c:pt idx="3449">
                  <c:v>4069.9470000000001</c:v>
                </c:pt>
                <c:pt idx="3450">
                  <c:v>4070.779</c:v>
                </c:pt>
                <c:pt idx="3451">
                  <c:v>4071.4050000000002</c:v>
                </c:pt>
                <c:pt idx="3452">
                  <c:v>4073.1219999999998</c:v>
                </c:pt>
                <c:pt idx="3453">
                  <c:v>4075.4050000000002</c:v>
                </c:pt>
                <c:pt idx="3454">
                  <c:v>4075.4650000000001</c:v>
                </c:pt>
                <c:pt idx="3455">
                  <c:v>4075.509</c:v>
                </c:pt>
                <c:pt idx="3456">
                  <c:v>4075.8240000000001</c:v>
                </c:pt>
                <c:pt idx="3457">
                  <c:v>4077.8069999999998</c:v>
                </c:pt>
                <c:pt idx="3458">
                  <c:v>4078.4059999999999</c:v>
                </c:pt>
                <c:pt idx="3459">
                  <c:v>4079.6129999999998</c:v>
                </c:pt>
                <c:pt idx="3460">
                  <c:v>4080.15</c:v>
                </c:pt>
                <c:pt idx="3461">
                  <c:v>4080.4679999999998</c:v>
                </c:pt>
                <c:pt idx="3462">
                  <c:v>4080.8629999999998</c:v>
                </c:pt>
                <c:pt idx="3463">
                  <c:v>4082.4920000000002</c:v>
                </c:pt>
                <c:pt idx="3464">
                  <c:v>4083.7170000000001</c:v>
                </c:pt>
                <c:pt idx="3465">
                  <c:v>4084.835</c:v>
                </c:pt>
                <c:pt idx="3466">
                  <c:v>4086.3209999999999</c:v>
                </c:pt>
                <c:pt idx="3467">
                  <c:v>4087.1770000000001</c:v>
                </c:pt>
                <c:pt idx="3468">
                  <c:v>4087.8209999999999</c:v>
                </c:pt>
                <c:pt idx="3469">
                  <c:v>4089.52</c:v>
                </c:pt>
                <c:pt idx="3470">
                  <c:v>4091.779</c:v>
                </c:pt>
                <c:pt idx="3471">
                  <c:v>4091.8629999999998</c:v>
                </c:pt>
                <c:pt idx="3472">
                  <c:v>4091.9250000000002</c:v>
                </c:pt>
                <c:pt idx="3473">
                  <c:v>4092.3679999999999</c:v>
                </c:pt>
                <c:pt idx="3474">
                  <c:v>4094.2049999999999</c:v>
                </c:pt>
                <c:pt idx="3475">
                  <c:v>4096.0290000000005</c:v>
                </c:pt>
                <c:pt idx="3476">
                  <c:v>4098.8900000000003</c:v>
                </c:pt>
                <c:pt idx="3477">
                  <c:v>4100.1329999999998</c:v>
                </c:pt>
                <c:pt idx="3478">
                  <c:v>4101.2330000000002</c:v>
                </c:pt>
                <c:pt idx="3479">
                  <c:v>4102.6949999999997</c:v>
                </c:pt>
                <c:pt idx="3480">
                  <c:v>4103.5749999999998</c:v>
                </c:pt>
                <c:pt idx="3481">
                  <c:v>4104.2370000000001</c:v>
                </c:pt>
                <c:pt idx="3482">
                  <c:v>4108.1530000000002</c:v>
                </c:pt>
                <c:pt idx="3483">
                  <c:v>4108.26</c:v>
                </c:pt>
                <c:pt idx="3484">
                  <c:v>4108.3410000000003</c:v>
                </c:pt>
                <c:pt idx="3485">
                  <c:v>4108.9120000000003</c:v>
                </c:pt>
                <c:pt idx="3486">
                  <c:v>4109.2700000000004</c:v>
                </c:pt>
                <c:pt idx="3487">
                  <c:v>4110.652</c:v>
                </c:pt>
                <c:pt idx="3488">
                  <c:v>4112.1369999999997</c:v>
                </c:pt>
                <c:pt idx="3489">
                  <c:v>4113.0820000000003</c:v>
                </c:pt>
                <c:pt idx="3490">
                  <c:v>4114.8810000000003</c:v>
                </c:pt>
                <c:pt idx="3491">
                  <c:v>4115.5110000000004</c:v>
                </c:pt>
                <c:pt idx="3492">
                  <c:v>4115.8410000000003</c:v>
                </c:pt>
                <c:pt idx="3493">
                  <c:v>4116.9030000000002</c:v>
                </c:pt>
                <c:pt idx="3494">
                  <c:v>4117.9399999999996</c:v>
                </c:pt>
                <c:pt idx="3495">
                  <c:v>4119.5460000000003</c:v>
                </c:pt>
                <c:pt idx="3496">
                  <c:v>4120.3689999999997</c:v>
                </c:pt>
                <c:pt idx="3497">
                  <c:v>4121.9359999999997</c:v>
                </c:pt>
                <c:pt idx="3498">
                  <c:v>4123.2520000000004</c:v>
                </c:pt>
                <c:pt idx="3499">
                  <c:v>4124.7060000000001</c:v>
                </c:pt>
                <c:pt idx="3500">
                  <c:v>4125.2280000000001</c:v>
                </c:pt>
                <c:pt idx="3501">
                  <c:v>4126.9570000000003</c:v>
                </c:pt>
                <c:pt idx="3502">
                  <c:v>4127.6570000000002</c:v>
                </c:pt>
                <c:pt idx="3503">
                  <c:v>4128.991</c:v>
                </c:pt>
                <c:pt idx="3504">
                  <c:v>4130.0860000000002</c:v>
                </c:pt>
                <c:pt idx="3505">
                  <c:v>4130.6610000000001</c:v>
                </c:pt>
                <c:pt idx="3506">
                  <c:v>4132.5079999999998</c:v>
                </c:pt>
                <c:pt idx="3507">
                  <c:v>4134.366</c:v>
                </c:pt>
                <c:pt idx="3508">
                  <c:v>4134.9449999999997</c:v>
                </c:pt>
                <c:pt idx="3509">
                  <c:v>4136.0460000000003</c:v>
                </c:pt>
                <c:pt idx="3510">
                  <c:v>4137.3739999999998</c:v>
                </c:pt>
                <c:pt idx="3511">
                  <c:v>4138.0709999999999</c:v>
                </c:pt>
                <c:pt idx="3512">
                  <c:v>4139.8029999999999</c:v>
                </c:pt>
                <c:pt idx="3513">
                  <c:v>4140.3100000000004</c:v>
                </c:pt>
                <c:pt idx="3514">
                  <c:v>4141.7759999999998</c:v>
                </c:pt>
                <c:pt idx="3515">
                  <c:v>4142.232</c:v>
                </c:pt>
                <c:pt idx="3516">
                  <c:v>4142.8329999999996</c:v>
                </c:pt>
                <c:pt idx="3517">
                  <c:v>4143.1019999999999</c:v>
                </c:pt>
                <c:pt idx="3518">
                  <c:v>4144.6620000000003</c:v>
                </c:pt>
                <c:pt idx="3519">
                  <c:v>4145.4809999999998</c:v>
                </c:pt>
                <c:pt idx="3520">
                  <c:v>4147.0910000000003</c:v>
                </c:pt>
                <c:pt idx="3521">
                  <c:v>4148.1120000000001</c:v>
                </c:pt>
                <c:pt idx="3522">
                  <c:v>4149.1859999999997</c:v>
                </c:pt>
                <c:pt idx="3523">
                  <c:v>4149.5209999999997</c:v>
                </c:pt>
                <c:pt idx="3524">
                  <c:v>4150.1570000000002</c:v>
                </c:pt>
                <c:pt idx="3525">
                  <c:v>4152.8909999999996</c:v>
                </c:pt>
                <c:pt idx="3526">
                  <c:v>4154.3789999999999</c:v>
                </c:pt>
                <c:pt idx="3527">
                  <c:v>4155.915</c:v>
                </c:pt>
                <c:pt idx="3528">
                  <c:v>4156.808</c:v>
                </c:pt>
                <c:pt idx="3529">
                  <c:v>4157.2120000000004</c:v>
                </c:pt>
                <c:pt idx="3530">
                  <c:v>4159.2370000000001</c:v>
                </c:pt>
                <c:pt idx="3531">
                  <c:v>4160.3010000000004</c:v>
                </c:pt>
                <c:pt idx="3532">
                  <c:v>4161.6670000000004</c:v>
                </c:pt>
                <c:pt idx="3533">
                  <c:v>4163.7169999999996</c:v>
                </c:pt>
                <c:pt idx="3534">
                  <c:v>4164.0060000000003</c:v>
                </c:pt>
                <c:pt idx="3535">
                  <c:v>4164.0959999999995</c:v>
                </c:pt>
                <c:pt idx="3536">
                  <c:v>4164.2669999999998</c:v>
                </c:pt>
                <c:pt idx="3537">
                  <c:v>4167.7110000000002</c:v>
                </c:pt>
                <c:pt idx="3538">
                  <c:v>4168.9539999999997</c:v>
                </c:pt>
                <c:pt idx="3539">
                  <c:v>4171.3220000000001</c:v>
                </c:pt>
                <c:pt idx="3540">
                  <c:v>4171.384</c:v>
                </c:pt>
                <c:pt idx="3541">
                  <c:v>4171.4160000000002</c:v>
                </c:pt>
                <c:pt idx="3542">
                  <c:v>4171.5190000000002</c:v>
                </c:pt>
                <c:pt idx="3543">
                  <c:v>4173.8130000000001</c:v>
                </c:pt>
                <c:pt idx="3544">
                  <c:v>4175.1210000000001</c:v>
                </c:pt>
                <c:pt idx="3545">
                  <c:v>4176.2420000000002</c:v>
                </c:pt>
                <c:pt idx="3546">
                  <c:v>4178.3770000000004</c:v>
                </c:pt>
                <c:pt idx="3547">
                  <c:v>4178.6710000000003</c:v>
                </c:pt>
                <c:pt idx="3548">
                  <c:v>4178.826</c:v>
                </c:pt>
                <c:pt idx="3549">
                  <c:v>4181.1009999999997</c:v>
                </c:pt>
                <c:pt idx="3550">
                  <c:v>4182.5309999999999</c:v>
                </c:pt>
                <c:pt idx="3551">
                  <c:v>4185.433</c:v>
                </c:pt>
                <c:pt idx="3552">
                  <c:v>4186.2349999999997</c:v>
                </c:pt>
                <c:pt idx="3553">
                  <c:v>4188.3879999999999</c:v>
                </c:pt>
                <c:pt idx="3554">
                  <c:v>4189.9399999999996</c:v>
                </c:pt>
                <c:pt idx="3555">
                  <c:v>4194.9260000000004</c:v>
                </c:pt>
                <c:pt idx="3556">
                  <c:v>4197.3509999999997</c:v>
                </c:pt>
                <c:pt idx="3557">
                  <c:v>4198.1059999999998</c:v>
                </c:pt>
                <c:pt idx="3558">
                  <c:v>4199.5429999999997</c:v>
                </c:pt>
                <c:pt idx="3559">
                  <c:v>4202.9639999999999</c:v>
                </c:pt>
                <c:pt idx="3560">
                  <c:v>4204.76</c:v>
                </c:pt>
                <c:pt idx="3561">
                  <c:v>4204.9690000000001</c:v>
                </c:pt>
                <c:pt idx="3562">
                  <c:v>4205.393</c:v>
                </c:pt>
                <c:pt idx="3563">
                  <c:v>4206.598</c:v>
                </c:pt>
                <c:pt idx="3564">
                  <c:v>4207.8220000000001</c:v>
                </c:pt>
                <c:pt idx="3565">
                  <c:v>4210.53</c:v>
                </c:pt>
                <c:pt idx="3566">
                  <c:v>4212.17</c:v>
                </c:pt>
                <c:pt idx="3567">
                  <c:v>4212.6809999999996</c:v>
                </c:pt>
                <c:pt idx="3568">
                  <c:v>4213.6530000000002</c:v>
                </c:pt>
                <c:pt idx="3569">
                  <c:v>4215.1099999999997</c:v>
                </c:pt>
                <c:pt idx="3570">
                  <c:v>4215.875</c:v>
                </c:pt>
                <c:pt idx="3571">
                  <c:v>4217.54</c:v>
                </c:pt>
                <c:pt idx="3572">
                  <c:v>4218.3329999999996</c:v>
                </c:pt>
                <c:pt idx="3573">
                  <c:v>4219.58</c:v>
                </c:pt>
                <c:pt idx="3574">
                  <c:v>4219.9690000000001</c:v>
                </c:pt>
                <c:pt idx="3575">
                  <c:v>4220.3900000000003</c:v>
                </c:pt>
                <c:pt idx="3576">
                  <c:v>4220.7370000000001</c:v>
                </c:pt>
                <c:pt idx="3577">
                  <c:v>4222.4269999999997</c:v>
                </c:pt>
                <c:pt idx="3578">
                  <c:v>4223.2240000000002</c:v>
                </c:pt>
                <c:pt idx="3579">
                  <c:v>4224.8909999999996</c:v>
                </c:pt>
                <c:pt idx="3580">
                  <c:v>4225.4449999999997</c:v>
                </c:pt>
                <c:pt idx="3581">
                  <c:v>4226.8509999999997</c:v>
                </c:pt>
                <c:pt idx="3582">
                  <c:v>4227.3559999999998</c:v>
                </c:pt>
                <c:pt idx="3583">
                  <c:v>4228.4260000000004</c:v>
                </c:pt>
                <c:pt idx="3584">
                  <c:v>4229.82</c:v>
                </c:pt>
                <c:pt idx="3585">
                  <c:v>4230.4780000000001</c:v>
                </c:pt>
                <c:pt idx="3586">
                  <c:v>4232.2839999999997</c:v>
                </c:pt>
                <c:pt idx="3587">
                  <c:v>4234.1049999999996</c:v>
                </c:pt>
                <c:pt idx="3588">
                  <c:v>4234.7489999999998</c:v>
                </c:pt>
                <c:pt idx="3589">
                  <c:v>4236.1139999999996</c:v>
                </c:pt>
                <c:pt idx="3590">
                  <c:v>4237.2129999999997</c:v>
                </c:pt>
                <c:pt idx="3591">
                  <c:v>4237.7309999999998</c:v>
                </c:pt>
                <c:pt idx="3592">
                  <c:v>4239.1750000000002</c:v>
                </c:pt>
                <c:pt idx="3593">
                  <c:v>4239.6769999999997</c:v>
                </c:pt>
                <c:pt idx="3594">
                  <c:v>4241.3580000000002</c:v>
                </c:pt>
                <c:pt idx="3595">
                  <c:v>4242.1419999999998</c:v>
                </c:pt>
                <c:pt idx="3596">
                  <c:v>4244.6059999999998</c:v>
                </c:pt>
                <c:pt idx="3597">
                  <c:v>4246.04</c:v>
                </c:pt>
                <c:pt idx="3598">
                  <c:v>4247.07</c:v>
                </c:pt>
                <c:pt idx="3599">
                  <c:v>4248.6109999999999</c:v>
                </c:pt>
                <c:pt idx="3600">
                  <c:v>4249.5349999999999</c:v>
                </c:pt>
                <c:pt idx="3601">
                  <c:v>4251.4920000000002</c:v>
                </c:pt>
                <c:pt idx="3602">
                  <c:v>4251.9989999999998</c:v>
                </c:pt>
                <c:pt idx="3603">
                  <c:v>4252.2380000000003</c:v>
                </c:pt>
                <c:pt idx="3604">
                  <c:v>4254.4629999999997</c:v>
                </c:pt>
                <c:pt idx="3605">
                  <c:v>4255.8649999999998</c:v>
                </c:pt>
                <c:pt idx="3606">
                  <c:v>4256.9279999999999</c:v>
                </c:pt>
                <c:pt idx="3607">
                  <c:v>4259.3919999999998</c:v>
                </c:pt>
                <c:pt idx="3608">
                  <c:v>4259.4920000000002</c:v>
                </c:pt>
                <c:pt idx="3609">
                  <c:v>4259.7700000000004</c:v>
                </c:pt>
                <c:pt idx="3610">
                  <c:v>4261.8559999999998</c:v>
                </c:pt>
                <c:pt idx="3611">
                  <c:v>4263.1189999999997</c:v>
                </c:pt>
                <c:pt idx="3612">
                  <c:v>4264.3209999999999</c:v>
                </c:pt>
                <c:pt idx="3613">
                  <c:v>4264.9740000000002</c:v>
                </c:pt>
                <c:pt idx="3614">
                  <c:v>4266.7449999999999</c:v>
                </c:pt>
                <c:pt idx="3615">
                  <c:v>4266.7849999999999</c:v>
                </c:pt>
                <c:pt idx="3616">
                  <c:v>4266.8689999999997</c:v>
                </c:pt>
                <c:pt idx="3617">
                  <c:v>4269.2489999999998</c:v>
                </c:pt>
                <c:pt idx="3618">
                  <c:v>4270.3720000000003</c:v>
                </c:pt>
                <c:pt idx="3619">
                  <c:v>4273.5</c:v>
                </c:pt>
                <c:pt idx="3620">
                  <c:v>4273.9989999999998</c:v>
                </c:pt>
                <c:pt idx="3621">
                  <c:v>4274.1779999999999</c:v>
                </c:pt>
                <c:pt idx="3622">
                  <c:v>4276.6419999999998</c:v>
                </c:pt>
                <c:pt idx="3623">
                  <c:v>4277.6260000000002</c:v>
                </c:pt>
                <c:pt idx="3624">
                  <c:v>4279.1059999999998</c:v>
                </c:pt>
                <c:pt idx="3625">
                  <c:v>4280.3649999999998</c:v>
                </c:pt>
                <c:pt idx="3626">
                  <c:v>4281.2520000000004</c:v>
                </c:pt>
                <c:pt idx="3627">
                  <c:v>4284.0349999999999</c:v>
                </c:pt>
                <c:pt idx="3628">
                  <c:v>4284.8789999999999</c:v>
                </c:pt>
                <c:pt idx="3629">
                  <c:v>4286.5</c:v>
                </c:pt>
                <c:pt idx="3630">
                  <c:v>4287.2309999999998</c:v>
                </c:pt>
                <c:pt idx="3631">
                  <c:v>4288.5060000000003</c:v>
                </c:pt>
                <c:pt idx="3632">
                  <c:v>4289.9350000000004</c:v>
                </c:pt>
                <c:pt idx="3633">
                  <c:v>4292.1329999999998</c:v>
                </c:pt>
                <c:pt idx="3634">
                  <c:v>4293.893</c:v>
                </c:pt>
                <c:pt idx="3635">
                  <c:v>4294.0950000000003</c:v>
                </c:pt>
                <c:pt idx="3636">
                  <c:v>4295.76</c:v>
                </c:pt>
                <c:pt idx="3637">
                  <c:v>4296.357</c:v>
                </c:pt>
                <c:pt idx="3638">
                  <c:v>4297.6239999999998</c:v>
                </c:pt>
                <c:pt idx="3639">
                  <c:v>4298.8209999999999</c:v>
                </c:pt>
                <c:pt idx="3640">
                  <c:v>4299.3860000000004</c:v>
                </c:pt>
                <c:pt idx="3641">
                  <c:v>4301.2860000000001</c:v>
                </c:pt>
                <c:pt idx="3642">
                  <c:v>4303.0129999999999</c:v>
                </c:pt>
                <c:pt idx="3643">
                  <c:v>4305.3119999999999</c:v>
                </c:pt>
                <c:pt idx="3644">
                  <c:v>4306.2139999999999</c:v>
                </c:pt>
                <c:pt idx="3645">
                  <c:v>4306.6400000000003</c:v>
                </c:pt>
                <c:pt idx="3646">
                  <c:v>4307.826</c:v>
                </c:pt>
                <c:pt idx="3647">
                  <c:v>4308.6790000000001</c:v>
                </c:pt>
                <c:pt idx="3648">
                  <c:v>4310.2669999999998</c:v>
                </c:pt>
                <c:pt idx="3649">
                  <c:v>4311.143</c:v>
                </c:pt>
                <c:pt idx="3650">
                  <c:v>4313.0010000000002</c:v>
                </c:pt>
                <c:pt idx="3651">
                  <c:v>4313.607</c:v>
                </c:pt>
                <c:pt idx="3652">
                  <c:v>4313.8940000000002</c:v>
                </c:pt>
                <c:pt idx="3653">
                  <c:v>4314.6899999999996</c:v>
                </c:pt>
                <c:pt idx="3654">
                  <c:v>4316.0720000000001</c:v>
                </c:pt>
                <c:pt idx="3655">
                  <c:v>4317.5200000000004</c:v>
                </c:pt>
                <c:pt idx="3656">
                  <c:v>4318.5360000000001</c:v>
                </c:pt>
                <c:pt idx="3657">
                  <c:v>4320.6899999999996</c:v>
                </c:pt>
                <c:pt idx="3658">
                  <c:v>4321.0010000000002</c:v>
                </c:pt>
                <c:pt idx="3659">
                  <c:v>4321.1469999999999</c:v>
                </c:pt>
                <c:pt idx="3660">
                  <c:v>4321.5559999999996</c:v>
                </c:pt>
                <c:pt idx="3661">
                  <c:v>4323.4650000000001</c:v>
                </c:pt>
                <c:pt idx="3662">
                  <c:v>4324.7740000000003</c:v>
                </c:pt>
                <c:pt idx="3663">
                  <c:v>4325.1629999999996</c:v>
                </c:pt>
                <c:pt idx="3664">
                  <c:v>4325.9290000000001</c:v>
                </c:pt>
                <c:pt idx="3665">
                  <c:v>4328.3779999999997</c:v>
                </c:pt>
                <c:pt idx="3666">
                  <c:v>4328.3999999999996</c:v>
                </c:pt>
                <c:pt idx="3667">
                  <c:v>4328.4210000000003</c:v>
                </c:pt>
                <c:pt idx="3668">
                  <c:v>4330.8580000000002</c:v>
                </c:pt>
                <c:pt idx="3669">
                  <c:v>4332.027</c:v>
                </c:pt>
                <c:pt idx="3670">
                  <c:v>4333.3220000000001</c:v>
                </c:pt>
                <c:pt idx="3671">
                  <c:v>4335.2860000000001</c:v>
                </c:pt>
                <c:pt idx="3672">
                  <c:v>4335.6540000000005</c:v>
                </c:pt>
                <c:pt idx="3673">
                  <c:v>4335.7860000000001</c:v>
                </c:pt>
                <c:pt idx="3674">
                  <c:v>4336.067</c:v>
                </c:pt>
                <c:pt idx="3675">
                  <c:v>4338.2510000000002</c:v>
                </c:pt>
                <c:pt idx="3676">
                  <c:v>4339.2809999999999</c:v>
                </c:pt>
                <c:pt idx="3677">
                  <c:v>4340.7150000000001</c:v>
                </c:pt>
                <c:pt idx="3678">
                  <c:v>4342.1509999999998</c:v>
                </c:pt>
                <c:pt idx="3679">
                  <c:v>4342.9080000000004</c:v>
                </c:pt>
                <c:pt idx="3680">
                  <c:v>4343.1790000000001</c:v>
                </c:pt>
                <c:pt idx="3681">
                  <c:v>4343.7550000000001</c:v>
                </c:pt>
                <c:pt idx="3682">
                  <c:v>4345.6440000000002</c:v>
                </c:pt>
                <c:pt idx="3683">
                  <c:v>4346.5349999999999</c:v>
                </c:pt>
                <c:pt idx="3684">
                  <c:v>4349.0159999999996</c:v>
                </c:pt>
                <c:pt idx="3685">
                  <c:v>4350.1610000000001</c:v>
                </c:pt>
                <c:pt idx="3686">
                  <c:v>4350.5720000000001</c:v>
                </c:pt>
                <c:pt idx="3687">
                  <c:v>4351.4440000000004</c:v>
                </c:pt>
                <c:pt idx="3688">
                  <c:v>4353.0370000000003</c:v>
                </c:pt>
                <c:pt idx="3689">
                  <c:v>4353.7879999999996</c:v>
                </c:pt>
                <c:pt idx="3690">
                  <c:v>4355.5010000000002</c:v>
                </c:pt>
                <c:pt idx="3691">
                  <c:v>4355.8810000000003</c:v>
                </c:pt>
                <c:pt idx="3692">
                  <c:v>4357.415</c:v>
                </c:pt>
                <c:pt idx="3693">
                  <c:v>4357.9650000000001</c:v>
                </c:pt>
                <c:pt idx="3694">
                  <c:v>4359.1329999999998</c:v>
                </c:pt>
                <c:pt idx="3695">
                  <c:v>4360.43</c:v>
                </c:pt>
                <c:pt idx="3696">
                  <c:v>4361.0420000000004</c:v>
                </c:pt>
                <c:pt idx="3697">
                  <c:v>4362.7460000000001</c:v>
                </c:pt>
                <c:pt idx="3698">
                  <c:v>4364.6689999999999</c:v>
                </c:pt>
                <c:pt idx="3699">
                  <c:v>4365.3580000000002</c:v>
                </c:pt>
                <c:pt idx="3700">
                  <c:v>4366.8209999999999</c:v>
                </c:pt>
                <c:pt idx="3701">
                  <c:v>4367.8230000000003</c:v>
                </c:pt>
                <c:pt idx="3702">
                  <c:v>4368.2950000000001</c:v>
                </c:pt>
                <c:pt idx="3703">
                  <c:v>4373.9489999999996</c:v>
                </c:pt>
                <c:pt idx="3704">
                  <c:v>4374.4809999999998</c:v>
                </c:pt>
                <c:pt idx="3705">
                  <c:v>4376.6719999999996</c:v>
                </c:pt>
                <c:pt idx="3706">
                  <c:v>4377.6480000000001</c:v>
                </c:pt>
                <c:pt idx="3707">
                  <c:v>4379.241</c:v>
                </c:pt>
                <c:pt idx="3708">
                  <c:v>4380.09</c:v>
                </c:pt>
                <c:pt idx="3709">
                  <c:v>4381.7749999999996</c:v>
                </c:pt>
                <c:pt idx="3710">
                  <c:v>4382.5330000000004</c:v>
                </c:pt>
                <c:pt idx="3711">
                  <c:v>4384.0680000000002</c:v>
                </c:pt>
                <c:pt idx="3712">
                  <c:v>4384.9750000000004</c:v>
                </c:pt>
                <c:pt idx="3713">
                  <c:v>4385.2330000000002</c:v>
                </c:pt>
                <c:pt idx="3714">
                  <c:v>4387.4179999999997</c:v>
                </c:pt>
                <c:pt idx="3715">
                  <c:v>4389.0690000000004</c:v>
                </c:pt>
                <c:pt idx="3716">
                  <c:v>4389.8599999999997</c:v>
                </c:pt>
                <c:pt idx="3717">
                  <c:v>4390.259</c:v>
                </c:pt>
                <c:pt idx="3718">
                  <c:v>4391.4650000000001</c:v>
                </c:pt>
                <c:pt idx="3719">
                  <c:v>4392.3029999999999</c:v>
                </c:pt>
                <c:pt idx="3720">
                  <c:v>4393.9309999999996</c:v>
                </c:pt>
                <c:pt idx="3721">
                  <c:v>4394.7460000000001</c:v>
                </c:pt>
                <c:pt idx="3722">
                  <c:v>4396.3630000000003</c:v>
                </c:pt>
                <c:pt idx="3723">
                  <c:v>4397.1890000000003</c:v>
                </c:pt>
                <c:pt idx="3724">
                  <c:v>4397.6040000000003</c:v>
                </c:pt>
                <c:pt idx="3725">
                  <c:v>4398.8620000000001</c:v>
                </c:pt>
                <c:pt idx="3726">
                  <c:v>4399.6310000000003</c:v>
                </c:pt>
                <c:pt idx="3727">
                  <c:v>4401.2759999999998</c:v>
                </c:pt>
                <c:pt idx="3728">
                  <c:v>4402.0739999999996</c:v>
                </c:pt>
                <c:pt idx="3729">
                  <c:v>4403.6570000000002</c:v>
                </c:pt>
                <c:pt idx="3730">
                  <c:v>4404.5159999999996</c:v>
                </c:pt>
                <c:pt idx="3731">
                  <c:v>4404.9489999999996</c:v>
                </c:pt>
                <c:pt idx="3732">
                  <c:v>4406.2579999999998</c:v>
                </c:pt>
                <c:pt idx="3733">
                  <c:v>4406.9589999999998</c:v>
                </c:pt>
                <c:pt idx="3734">
                  <c:v>4408.6210000000001</c:v>
                </c:pt>
                <c:pt idx="3735">
                  <c:v>4409.4009999999998</c:v>
                </c:pt>
                <c:pt idx="3736">
                  <c:v>4410.951</c:v>
                </c:pt>
                <c:pt idx="3737">
                  <c:v>4411.8440000000001</c:v>
                </c:pt>
                <c:pt idx="3738">
                  <c:v>4412.2939999999999</c:v>
                </c:pt>
                <c:pt idx="3739">
                  <c:v>4415.9660000000003</c:v>
                </c:pt>
                <c:pt idx="3740">
                  <c:v>4416.7299999999996</c:v>
                </c:pt>
                <c:pt idx="3741">
                  <c:v>4418.2449999999999</c:v>
                </c:pt>
                <c:pt idx="3742">
                  <c:v>4419.1719999999996</c:v>
                </c:pt>
                <c:pt idx="3743">
                  <c:v>4419.6390000000001</c:v>
                </c:pt>
                <c:pt idx="3744">
                  <c:v>4421.6149999999998</c:v>
                </c:pt>
                <c:pt idx="3745">
                  <c:v>4423.3109999999997</c:v>
                </c:pt>
                <c:pt idx="3746">
                  <c:v>4424.0569999999998</c:v>
                </c:pt>
                <c:pt idx="3747">
                  <c:v>4425.5389999999998</c:v>
                </c:pt>
                <c:pt idx="3748">
                  <c:v>4426.5</c:v>
                </c:pt>
                <c:pt idx="3749">
                  <c:v>4426.9830000000002</c:v>
                </c:pt>
                <c:pt idx="3750">
                  <c:v>4428.4480000000003</c:v>
                </c:pt>
                <c:pt idx="3751">
                  <c:v>4428.942</c:v>
                </c:pt>
                <c:pt idx="3752">
                  <c:v>4430.6559999999999</c:v>
                </c:pt>
                <c:pt idx="3753">
                  <c:v>4432.8329999999996</c:v>
                </c:pt>
                <c:pt idx="3754">
                  <c:v>4433.8280000000004</c:v>
                </c:pt>
                <c:pt idx="3755">
                  <c:v>4434.3289999999997</c:v>
                </c:pt>
                <c:pt idx="3756">
                  <c:v>4435.8450000000003</c:v>
                </c:pt>
                <c:pt idx="3757">
                  <c:v>4436.2709999999997</c:v>
                </c:pt>
                <c:pt idx="3758">
                  <c:v>4440.1270000000004</c:v>
                </c:pt>
                <c:pt idx="3759">
                  <c:v>4441.6729999999998</c:v>
                </c:pt>
                <c:pt idx="3760">
                  <c:v>4443.598</c:v>
                </c:pt>
                <c:pt idx="3761">
                  <c:v>4443.8599999999997</c:v>
                </c:pt>
                <c:pt idx="3762">
                  <c:v>4445.3459999999995</c:v>
                </c:pt>
                <c:pt idx="3763">
                  <c:v>4446.0410000000002</c:v>
                </c:pt>
                <c:pt idx="3764">
                  <c:v>4447.4210000000003</c:v>
                </c:pt>
                <c:pt idx="3765">
                  <c:v>4449.0190000000002</c:v>
                </c:pt>
                <c:pt idx="3766">
                  <c:v>4450.6379999999999</c:v>
                </c:pt>
                <c:pt idx="3767">
                  <c:v>4450.9260000000004</c:v>
                </c:pt>
                <c:pt idx="3768">
                  <c:v>4452.6909999999998</c:v>
                </c:pt>
                <c:pt idx="3769">
                  <c:v>4454.7150000000001</c:v>
                </c:pt>
                <c:pt idx="3770">
                  <c:v>4455.8119999999999</c:v>
                </c:pt>
                <c:pt idx="3771">
                  <c:v>4456.3630000000003</c:v>
                </c:pt>
                <c:pt idx="3772">
                  <c:v>4458.0349999999999</c:v>
                </c:pt>
                <c:pt idx="3773">
                  <c:v>4458.2539999999999</c:v>
                </c:pt>
                <c:pt idx="3774">
                  <c:v>4460.0360000000001</c:v>
                </c:pt>
                <c:pt idx="3775">
                  <c:v>4460.6970000000001</c:v>
                </c:pt>
                <c:pt idx="3776">
                  <c:v>4462.009</c:v>
                </c:pt>
                <c:pt idx="3777">
                  <c:v>4463.1390000000001</c:v>
                </c:pt>
                <c:pt idx="3778">
                  <c:v>4463.7089999999998</c:v>
                </c:pt>
                <c:pt idx="3779">
                  <c:v>4465.4319999999998</c:v>
                </c:pt>
                <c:pt idx="3780">
                  <c:v>4465.5820000000003</c:v>
                </c:pt>
                <c:pt idx="3781">
                  <c:v>4467.3810000000003</c:v>
                </c:pt>
                <c:pt idx="3782">
                  <c:v>4468.0240000000003</c:v>
                </c:pt>
                <c:pt idx="3783">
                  <c:v>4469.3029999999999</c:v>
                </c:pt>
                <c:pt idx="3784">
                  <c:v>4470.4669999999996</c:v>
                </c:pt>
                <c:pt idx="3785">
                  <c:v>4471.0529999999999</c:v>
                </c:pt>
                <c:pt idx="3786">
                  <c:v>4472.8280000000004</c:v>
                </c:pt>
                <c:pt idx="3787">
                  <c:v>4472.91</c:v>
                </c:pt>
                <c:pt idx="3788">
                  <c:v>4474.7259999999997</c:v>
                </c:pt>
                <c:pt idx="3789">
                  <c:v>4475.3530000000001</c:v>
                </c:pt>
                <c:pt idx="3790">
                  <c:v>4476.5969999999998</c:v>
                </c:pt>
                <c:pt idx="3791">
                  <c:v>4477.7950000000001</c:v>
                </c:pt>
                <c:pt idx="3792">
                  <c:v>4478.3980000000001</c:v>
                </c:pt>
                <c:pt idx="3793">
                  <c:v>4480.2250000000004</c:v>
                </c:pt>
                <c:pt idx="3794">
                  <c:v>4480.2380000000003</c:v>
                </c:pt>
                <c:pt idx="3795">
                  <c:v>4482.0709999999999</c:v>
                </c:pt>
                <c:pt idx="3796">
                  <c:v>4482.68</c:v>
                </c:pt>
                <c:pt idx="3797">
                  <c:v>4485.1229999999996</c:v>
                </c:pt>
                <c:pt idx="3798">
                  <c:v>4485.7430000000004</c:v>
                </c:pt>
                <c:pt idx="3799">
                  <c:v>4487.5649999999996</c:v>
                </c:pt>
                <c:pt idx="3800">
                  <c:v>4487.6210000000001</c:v>
                </c:pt>
                <c:pt idx="3801">
                  <c:v>4490.0079999999998</c:v>
                </c:pt>
                <c:pt idx="3802">
                  <c:v>4491.1850000000004</c:v>
                </c:pt>
                <c:pt idx="3803">
                  <c:v>4492.451</c:v>
                </c:pt>
                <c:pt idx="3804">
                  <c:v>4493.0879999999997</c:v>
                </c:pt>
                <c:pt idx="3805">
                  <c:v>4494.8940000000002</c:v>
                </c:pt>
                <c:pt idx="3806">
                  <c:v>4495.018</c:v>
                </c:pt>
                <c:pt idx="3807">
                  <c:v>4496.7610000000004</c:v>
                </c:pt>
                <c:pt idx="3808">
                  <c:v>4497.3360000000002</c:v>
                </c:pt>
                <c:pt idx="3809">
                  <c:v>4498.4790000000003</c:v>
                </c:pt>
                <c:pt idx="3810">
                  <c:v>4499.7790000000005</c:v>
                </c:pt>
                <c:pt idx="3811">
                  <c:v>4499.7960000000003</c:v>
                </c:pt>
                <c:pt idx="3812">
                  <c:v>4500.433</c:v>
                </c:pt>
                <c:pt idx="3813">
                  <c:v>4502.2209999999995</c:v>
                </c:pt>
                <c:pt idx="3814">
                  <c:v>4502.415</c:v>
                </c:pt>
                <c:pt idx="3815">
                  <c:v>4504.1059999999998</c:v>
                </c:pt>
                <c:pt idx="3816">
                  <c:v>4504.6639999999998</c:v>
                </c:pt>
                <c:pt idx="3817">
                  <c:v>4505.7730000000001</c:v>
                </c:pt>
                <c:pt idx="3818">
                  <c:v>4507.1059999999998</c:v>
                </c:pt>
                <c:pt idx="3819">
                  <c:v>4507.7780000000002</c:v>
                </c:pt>
                <c:pt idx="3820">
                  <c:v>4509.549</c:v>
                </c:pt>
                <c:pt idx="3821">
                  <c:v>4509.8109999999997</c:v>
                </c:pt>
                <c:pt idx="3822">
                  <c:v>4511.45</c:v>
                </c:pt>
                <c:pt idx="3823">
                  <c:v>4511.9920000000002</c:v>
                </c:pt>
                <c:pt idx="3824">
                  <c:v>4513.067</c:v>
                </c:pt>
                <c:pt idx="3825">
                  <c:v>4514.4350000000004</c:v>
                </c:pt>
                <c:pt idx="3826">
                  <c:v>4515.1229999999996</c:v>
                </c:pt>
                <c:pt idx="3827">
                  <c:v>4516.8770000000004</c:v>
                </c:pt>
                <c:pt idx="3828">
                  <c:v>4517.2079999999996</c:v>
                </c:pt>
                <c:pt idx="3829">
                  <c:v>4518.7950000000001</c:v>
                </c:pt>
                <c:pt idx="3830">
                  <c:v>4519.9560000000001</c:v>
                </c:pt>
                <c:pt idx="3831">
                  <c:v>4520.1819999999998</c:v>
                </c:pt>
                <c:pt idx="3832">
                  <c:v>4521.6899999999996</c:v>
                </c:pt>
                <c:pt idx="3833">
                  <c:v>4523.7359999999999</c:v>
                </c:pt>
                <c:pt idx="3834">
                  <c:v>4524.0370000000003</c:v>
                </c:pt>
                <c:pt idx="3835">
                  <c:v>4525.7240000000002</c:v>
                </c:pt>
                <c:pt idx="3836">
                  <c:v>4526.3819999999996</c:v>
                </c:pt>
                <c:pt idx="3837">
                  <c:v>4528.3339999999998</c:v>
                </c:pt>
                <c:pt idx="3838">
                  <c:v>4528.7280000000001</c:v>
                </c:pt>
                <c:pt idx="3839">
                  <c:v>4529.2629999999999</c:v>
                </c:pt>
                <c:pt idx="3840">
                  <c:v>4531.0739999999996</c:v>
                </c:pt>
                <c:pt idx="3841">
                  <c:v>4532.4089999999997</c:v>
                </c:pt>
                <c:pt idx="3842">
                  <c:v>4535.7650000000003</c:v>
                </c:pt>
                <c:pt idx="3843">
                  <c:v>4536.4849999999997</c:v>
                </c:pt>
                <c:pt idx="3844">
                  <c:v>4538.1109999999999</c:v>
                </c:pt>
                <c:pt idx="3845">
                  <c:v>4540.3159999999998</c:v>
                </c:pt>
                <c:pt idx="3846">
                  <c:v>4540.4570000000003</c:v>
                </c:pt>
                <c:pt idx="3847">
                  <c:v>4541.2489999999998</c:v>
                </c:pt>
                <c:pt idx="3848">
                  <c:v>4542.8019999999997</c:v>
                </c:pt>
                <c:pt idx="3849">
                  <c:v>4545.1480000000001</c:v>
                </c:pt>
                <c:pt idx="3850">
                  <c:v>4545.8419999999996</c:v>
                </c:pt>
                <c:pt idx="3851">
                  <c:v>4547.4939999999997</c:v>
                </c:pt>
                <c:pt idx="3852">
                  <c:v>4548.7120000000004</c:v>
                </c:pt>
                <c:pt idx="3853">
                  <c:v>4549.84</c:v>
                </c:pt>
                <c:pt idx="3854">
                  <c:v>4551.3689999999997</c:v>
                </c:pt>
                <c:pt idx="3855">
                  <c:v>4552.1859999999997</c:v>
                </c:pt>
                <c:pt idx="3856">
                  <c:v>4553.3339999999998</c:v>
                </c:pt>
                <c:pt idx="3857">
                  <c:v>4554.5309999999999</c:v>
                </c:pt>
                <c:pt idx="3858">
                  <c:v>4556.7730000000001</c:v>
                </c:pt>
                <c:pt idx="3859">
                  <c:v>4556.8770000000004</c:v>
                </c:pt>
                <c:pt idx="3860">
                  <c:v>4556.8959999999997</c:v>
                </c:pt>
                <c:pt idx="3861">
                  <c:v>4559.223</c:v>
                </c:pt>
                <c:pt idx="3862">
                  <c:v>4560.9390000000003</c:v>
                </c:pt>
                <c:pt idx="3863">
                  <c:v>4561.5680000000002</c:v>
                </c:pt>
                <c:pt idx="3864">
                  <c:v>4562.4219999999996</c:v>
                </c:pt>
                <c:pt idx="3865">
                  <c:v>4565.0150000000003</c:v>
                </c:pt>
                <c:pt idx="3866">
                  <c:v>4566.26</c:v>
                </c:pt>
                <c:pt idx="3867">
                  <c:v>4567.9489999999996</c:v>
                </c:pt>
                <c:pt idx="3868">
                  <c:v>4568.6059999999998</c:v>
                </c:pt>
                <c:pt idx="3869">
                  <c:v>4569.09</c:v>
                </c:pt>
                <c:pt idx="3870">
                  <c:v>4570.9520000000002</c:v>
                </c:pt>
                <c:pt idx="3871">
                  <c:v>4572.2979999999998</c:v>
                </c:pt>
                <c:pt idx="3872">
                  <c:v>4573.2969999999996</c:v>
                </c:pt>
                <c:pt idx="3873">
                  <c:v>4577.2420000000002</c:v>
                </c:pt>
                <c:pt idx="3874">
                  <c:v>4577.9889999999996</c:v>
                </c:pt>
                <c:pt idx="3875">
                  <c:v>4579.0020000000004</c:v>
                </c:pt>
                <c:pt idx="3876">
                  <c:v>4580.335</c:v>
                </c:pt>
                <c:pt idx="3877">
                  <c:v>4582.68</c:v>
                </c:pt>
                <c:pt idx="3878">
                  <c:v>4584.5280000000002</c:v>
                </c:pt>
                <c:pt idx="3879">
                  <c:v>4585.0259999999998</c:v>
                </c:pt>
                <c:pt idx="3880">
                  <c:v>4585.393</c:v>
                </c:pt>
                <c:pt idx="3881">
                  <c:v>4587.3720000000003</c:v>
                </c:pt>
                <c:pt idx="3882">
                  <c:v>4587.8230000000003</c:v>
                </c:pt>
                <c:pt idx="3883">
                  <c:v>4589.4690000000001</c:v>
                </c:pt>
                <c:pt idx="3884">
                  <c:v>4590.0550000000003</c:v>
                </c:pt>
                <c:pt idx="3885">
                  <c:v>4592.0640000000003</c:v>
                </c:pt>
                <c:pt idx="3886">
                  <c:v>4594.4089999999997</c:v>
                </c:pt>
                <c:pt idx="3887">
                  <c:v>4595.5820000000003</c:v>
                </c:pt>
                <c:pt idx="3888">
                  <c:v>4596.7550000000001</c:v>
                </c:pt>
                <c:pt idx="3889">
                  <c:v>4597.62</c:v>
                </c:pt>
                <c:pt idx="3890">
                  <c:v>4599.1009999999997</c:v>
                </c:pt>
                <c:pt idx="3891">
                  <c:v>4601.1080000000002</c:v>
                </c:pt>
                <c:pt idx="3892">
                  <c:v>4601.6959999999999</c:v>
                </c:pt>
                <c:pt idx="3893">
                  <c:v>4603.3469999999998</c:v>
                </c:pt>
                <c:pt idx="3894">
                  <c:v>4603.7920000000004</c:v>
                </c:pt>
                <c:pt idx="3895">
                  <c:v>4604.4660000000003</c:v>
                </c:pt>
                <c:pt idx="3896">
                  <c:v>4605.7719999999999</c:v>
                </c:pt>
                <c:pt idx="3897">
                  <c:v>4606.1379999999999</c:v>
                </c:pt>
                <c:pt idx="3898">
                  <c:v>4608.4830000000002</c:v>
                </c:pt>
                <c:pt idx="3899">
                  <c:v>4609.8469999999998</c:v>
                </c:pt>
                <c:pt idx="3900">
                  <c:v>4613.1750000000002</c:v>
                </c:pt>
                <c:pt idx="3901">
                  <c:v>4613.9229999999998</c:v>
                </c:pt>
                <c:pt idx="3902">
                  <c:v>4617.8670000000002</c:v>
                </c:pt>
                <c:pt idx="3903">
                  <c:v>4617.9989999999998</c:v>
                </c:pt>
                <c:pt idx="3904">
                  <c:v>4618.8720000000003</c:v>
                </c:pt>
                <c:pt idx="3905">
                  <c:v>4622.0739999999996</c:v>
                </c:pt>
                <c:pt idx="3906">
                  <c:v>4622.558</c:v>
                </c:pt>
                <c:pt idx="3907">
                  <c:v>4623.2139999999999</c:v>
                </c:pt>
                <c:pt idx="3908">
                  <c:v>4626.1499999999996</c:v>
                </c:pt>
                <c:pt idx="3909">
                  <c:v>4627.25</c:v>
                </c:pt>
                <c:pt idx="3910">
                  <c:v>4628.741</c:v>
                </c:pt>
                <c:pt idx="3911">
                  <c:v>4631.9409999999998</c:v>
                </c:pt>
                <c:pt idx="3912">
                  <c:v>4634.2669999999998</c:v>
                </c:pt>
                <c:pt idx="3913">
                  <c:v>4634.2870000000003</c:v>
                </c:pt>
                <c:pt idx="3914">
                  <c:v>4634.3010000000004</c:v>
                </c:pt>
                <c:pt idx="3915">
                  <c:v>4634.3969999999999</c:v>
                </c:pt>
                <c:pt idx="3916">
                  <c:v>4636.6329999999998</c:v>
                </c:pt>
                <c:pt idx="3917">
                  <c:v>4638.9790000000003</c:v>
                </c:pt>
                <c:pt idx="3918">
                  <c:v>4639.7939999999999</c:v>
                </c:pt>
                <c:pt idx="3919">
                  <c:v>4641.3239999999996</c:v>
                </c:pt>
                <c:pt idx="3920">
                  <c:v>4642.4530000000004</c:v>
                </c:pt>
                <c:pt idx="3921">
                  <c:v>4643.67</c:v>
                </c:pt>
                <c:pt idx="3922">
                  <c:v>4645.32</c:v>
                </c:pt>
                <c:pt idx="3923">
                  <c:v>4646.0159999999996</c:v>
                </c:pt>
                <c:pt idx="3924">
                  <c:v>4647.9629999999997</c:v>
                </c:pt>
                <c:pt idx="3925">
                  <c:v>4648.4070000000002</c:v>
                </c:pt>
                <c:pt idx="3926">
                  <c:v>4648.5969999999998</c:v>
                </c:pt>
                <c:pt idx="3927">
                  <c:v>4650.192</c:v>
                </c:pt>
                <c:pt idx="3928">
                  <c:v>4651.0209999999997</c:v>
                </c:pt>
                <c:pt idx="3929">
                  <c:v>4653.6319999999996</c:v>
                </c:pt>
                <c:pt idx="3930">
                  <c:v>4653.643</c:v>
                </c:pt>
                <c:pt idx="3931">
                  <c:v>4654.9780000000001</c:v>
                </c:pt>
                <c:pt idx="3932">
                  <c:v>4656.2489999999998</c:v>
                </c:pt>
                <c:pt idx="3933">
                  <c:v>4658.6580000000004</c:v>
                </c:pt>
                <c:pt idx="3934">
                  <c:v>4658.8620000000001</c:v>
                </c:pt>
                <c:pt idx="3935">
                  <c:v>4660.5129999999999</c:v>
                </c:pt>
                <c:pt idx="3936">
                  <c:v>4661.4769999999999</c:v>
                </c:pt>
                <c:pt idx="3937">
                  <c:v>4663.6880000000001</c:v>
                </c:pt>
                <c:pt idx="3938">
                  <c:v>4664.09</c:v>
                </c:pt>
                <c:pt idx="3939">
                  <c:v>4664.5259999999998</c:v>
                </c:pt>
                <c:pt idx="3940">
                  <c:v>4666.7039999999997</c:v>
                </c:pt>
                <c:pt idx="3941">
                  <c:v>4667.393</c:v>
                </c:pt>
                <c:pt idx="3942">
                  <c:v>4668.7179999999998</c:v>
                </c:pt>
                <c:pt idx="3943">
                  <c:v>4669.3180000000002</c:v>
                </c:pt>
                <c:pt idx="3944">
                  <c:v>4670.8329999999996</c:v>
                </c:pt>
                <c:pt idx="3945">
                  <c:v>4671.9319999999998</c:v>
                </c:pt>
                <c:pt idx="3946">
                  <c:v>4673.7479999999996</c:v>
                </c:pt>
                <c:pt idx="3947">
                  <c:v>4674.2730000000001</c:v>
                </c:pt>
                <c:pt idx="3948">
                  <c:v>4674.5460000000003</c:v>
                </c:pt>
                <c:pt idx="3949">
                  <c:v>4675.4089999999997</c:v>
                </c:pt>
                <c:pt idx="3950">
                  <c:v>4677.16</c:v>
                </c:pt>
                <c:pt idx="3951">
                  <c:v>4677.7129999999997</c:v>
                </c:pt>
                <c:pt idx="3952">
                  <c:v>4678.7780000000002</c:v>
                </c:pt>
                <c:pt idx="3953">
                  <c:v>4679.7740000000003</c:v>
                </c:pt>
                <c:pt idx="3954">
                  <c:v>4681.1530000000002</c:v>
                </c:pt>
                <c:pt idx="3955">
                  <c:v>4683.808</c:v>
                </c:pt>
                <c:pt idx="3956">
                  <c:v>4684.5929999999998</c:v>
                </c:pt>
                <c:pt idx="3957">
                  <c:v>4686.2929999999997</c:v>
                </c:pt>
                <c:pt idx="3958">
                  <c:v>4687.6149999999998</c:v>
                </c:pt>
                <c:pt idx="3959">
                  <c:v>4688.0339999999997</c:v>
                </c:pt>
                <c:pt idx="3960">
                  <c:v>4688.8379999999997</c:v>
                </c:pt>
                <c:pt idx="3961">
                  <c:v>4691.4740000000002</c:v>
                </c:pt>
                <c:pt idx="3962">
                  <c:v>4692.8429999999998</c:v>
                </c:pt>
                <c:pt idx="3963">
                  <c:v>4693.8689999999997</c:v>
                </c:pt>
                <c:pt idx="3964">
                  <c:v>4694.9139999999998</c:v>
                </c:pt>
                <c:pt idx="3965">
                  <c:v>4695.4570000000003</c:v>
                </c:pt>
                <c:pt idx="3966">
                  <c:v>4697.1750000000002</c:v>
                </c:pt>
                <c:pt idx="3967">
                  <c:v>4698.0709999999999</c:v>
                </c:pt>
                <c:pt idx="3968">
                  <c:v>4698.3540000000003</c:v>
                </c:pt>
                <c:pt idx="3969">
                  <c:v>4700.6850000000004</c:v>
                </c:pt>
                <c:pt idx="3970">
                  <c:v>4701.7939999999999</c:v>
                </c:pt>
                <c:pt idx="3971">
                  <c:v>4703.299</c:v>
                </c:pt>
                <c:pt idx="3972">
                  <c:v>4703.9290000000001</c:v>
                </c:pt>
                <c:pt idx="3973">
                  <c:v>4705.2340000000004</c:v>
                </c:pt>
                <c:pt idx="3974">
                  <c:v>4705.9129999999996</c:v>
                </c:pt>
                <c:pt idx="3975">
                  <c:v>4708.0590000000002</c:v>
                </c:pt>
                <c:pt idx="3976">
                  <c:v>4708.5259999999998</c:v>
                </c:pt>
                <c:pt idx="3977">
                  <c:v>4708.674</c:v>
                </c:pt>
                <c:pt idx="3978">
                  <c:v>4708.7219999999998</c:v>
                </c:pt>
                <c:pt idx="3979">
                  <c:v>4708.9589999999998</c:v>
                </c:pt>
                <c:pt idx="3980">
                  <c:v>4711.1409999999996</c:v>
                </c:pt>
                <c:pt idx="3981">
                  <c:v>4712.1149999999998</c:v>
                </c:pt>
                <c:pt idx="3982">
                  <c:v>4713.7539999999999</c:v>
                </c:pt>
                <c:pt idx="3983">
                  <c:v>4713.9889999999996</c:v>
                </c:pt>
                <c:pt idx="3984">
                  <c:v>4715.5550000000003</c:v>
                </c:pt>
                <c:pt idx="3985">
                  <c:v>4716.3680000000004</c:v>
                </c:pt>
                <c:pt idx="3986">
                  <c:v>4718.942</c:v>
                </c:pt>
                <c:pt idx="3987">
                  <c:v>4718.982</c:v>
                </c:pt>
                <c:pt idx="3988">
                  <c:v>4719.0190000000002</c:v>
                </c:pt>
                <c:pt idx="3989">
                  <c:v>4721.5959999999995</c:v>
                </c:pt>
                <c:pt idx="3990">
                  <c:v>4722.4350000000004</c:v>
                </c:pt>
                <c:pt idx="3991">
                  <c:v>4724.049</c:v>
                </c:pt>
                <c:pt idx="3992">
                  <c:v>4724.21</c:v>
                </c:pt>
                <c:pt idx="3993">
                  <c:v>4725.875</c:v>
                </c:pt>
                <c:pt idx="3994">
                  <c:v>4726.8239999999996</c:v>
                </c:pt>
                <c:pt idx="3995">
                  <c:v>4727.3029999999999</c:v>
                </c:pt>
                <c:pt idx="3996">
                  <c:v>4729.08</c:v>
                </c:pt>
                <c:pt idx="3997">
                  <c:v>4729.3149999999996</c:v>
                </c:pt>
                <c:pt idx="3998">
                  <c:v>4729.4380000000001</c:v>
                </c:pt>
                <c:pt idx="3999">
                  <c:v>4729.8249999999998</c:v>
                </c:pt>
                <c:pt idx="4000">
                  <c:v>4732.0519999999997</c:v>
                </c:pt>
                <c:pt idx="4001">
                  <c:v>4732.7550000000001</c:v>
                </c:pt>
                <c:pt idx="4002">
                  <c:v>4734.1099999999997</c:v>
                </c:pt>
                <c:pt idx="4003">
                  <c:v>4736.1949999999997</c:v>
                </c:pt>
                <c:pt idx="4004">
                  <c:v>4737.2790000000005</c:v>
                </c:pt>
                <c:pt idx="4005">
                  <c:v>4739.1400000000003</c:v>
                </c:pt>
                <c:pt idx="4006">
                  <c:v>4739.6360000000004</c:v>
                </c:pt>
                <c:pt idx="4007">
                  <c:v>4739.893</c:v>
                </c:pt>
                <c:pt idx="4008">
                  <c:v>4740.7089999999998</c:v>
                </c:pt>
                <c:pt idx="4009">
                  <c:v>4742.5069999999996</c:v>
                </c:pt>
                <c:pt idx="4010">
                  <c:v>4743.076</c:v>
                </c:pt>
                <c:pt idx="4011">
                  <c:v>4744.17</c:v>
                </c:pt>
                <c:pt idx="4012">
                  <c:v>4745.1210000000001</c:v>
                </c:pt>
                <c:pt idx="4013">
                  <c:v>4746.5159999999996</c:v>
                </c:pt>
                <c:pt idx="4014">
                  <c:v>4747.7349999999997</c:v>
                </c:pt>
                <c:pt idx="4015">
                  <c:v>4749.2</c:v>
                </c:pt>
                <c:pt idx="4016">
                  <c:v>4750.3490000000002</c:v>
                </c:pt>
                <c:pt idx="4017">
                  <c:v>4752.9629999999997</c:v>
                </c:pt>
                <c:pt idx="4018">
                  <c:v>4753.3959999999997</c:v>
                </c:pt>
                <c:pt idx="4019">
                  <c:v>4755.5770000000002</c:v>
                </c:pt>
                <c:pt idx="4020">
                  <c:v>4756.8360000000002</c:v>
                </c:pt>
                <c:pt idx="4021">
                  <c:v>4758.1899999999996</c:v>
                </c:pt>
                <c:pt idx="4022">
                  <c:v>4759.26</c:v>
                </c:pt>
                <c:pt idx="4023">
                  <c:v>4760.107</c:v>
                </c:pt>
                <c:pt idx="4024">
                  <c:v>4760.2759999999998</c:v>
                </c:pt>
                <c:pt idx="4025">
                  <c:v>4760.8050000000003</c:v>
                </c:pt>
                <c:pt idx="4026">
                  <c:v>4762.4750000000004</c:v>
                </c:pt>
                <c:pt idx="4027">
                  <c:v>4763.7169999999996</c:v>
                </c:pt>
                <c:pt idx="4028">
                  <c:v>4766.0320000000002</c:v>
                </c:pt>
                <c:pt idx="4029">
                  <c:v>4767.1570000000002</c:v>
                </c:pt>
                <c:pt idx="4030">
                  <c:v>4768.6459999999997</c:v>
                </c:pt>
                <c:pt idx="4031">
                  <c:v>4770.5969999999998</c:v>
                </c:pt>
                <c:pt idx="4032">
                  <c:v>4771.26</c:v>
                </c:pt>
                <c:pt idx="4033">
                  <c:v>4773.3580000000002</c:v>
                </c:pt>
                <c:pt idx="4034">
                  <c:v>4773.8739999999998</c:v>
                </c:pt>
                <c:pt idx="4035">
                  <c:v>4774.0370000000003</c:v>
                </c:pt>
                <c:pt idx="4036">
                  <c:v>4774.3509999999997</c:v>
                </c:pt>
                <c:pt idx="4037">
                  <c:v>4774.5230000000001</c:v>
                </c:pt>
                <c:pt idx="4038">
                  <c:v>4775.5839999999998</c:v>
                </c:pt>
                <c:pt idx="4039">
                  <c:v>4778.3860000000004</c:v>
                </c:pt>
                <c:pt idx="4040">
                  <c:v>4778.8429999999998</c:v>
                </c:pt>
                <c:pt idx="4041">
                  <c:v>4780.9229999999998</c:v>
                </c:pt>
                <c:pt idx="4042">
                  <c:v>4782.7120000000004</c:v>
                </c:pt>
                <c:pt idx="4043">
                  <c:v>4783.875</c:v>
                </c:pt>
                <c:pt idx="4044">
                  <c:v>4785.576</c:v>
                </c:pt>
                <c:pt idx="4045">
                  <c:v>4787.0379999999996</c:v>
                </c:pt>
                <c:pt idx="4046">
                  <c:v>4787.9009999999998</c:v>
                </c:pt>
                <c:pt idx="4047">
                  <c:v>4790.2280000000001</c:v>
                </c:pt>
                <c:pt idx="4048">
                  <c:v>4791.3639999999996</c:v>
                </c:pt>
                <c:pt idx="4049">
                  <c:v>4792.5540000000001</c:v>
                </c:pt>
                <c:pt idx="4050">
                  <c:v>4793.9380000000001</c:v>
                </c:pt>
                <c:pt idx="4051">
                  <c:v>4794.8789999999999</c:v>
                </c:pt>
                <c:pt idx="4052">
                  <c:v>4795.6899999999996</c:v>
                </c:pt>
                <c:pt idx="4053">
                  <c:v>4797.2060000000001</c:v>
                </c:pt>
                <c:pt idx="4054">
                  <c:v>4798.9690000000001</c:v>
                </c:pt>
                <c:pt idx="4055">
                  <c:v>4799.5320000000002</c:v>
                </c:pt>
                <c:pt idx="4056">
                  <c:v>4800.0150000000003</c:v>
                </c:pt>
                <c:pt idx="4057">
                  <c:v>4804.1840000000002</c:v>
                </c:pt>
                <c:pt idx="4058">
                  <c:v>4804.3410000000003</c:v>
                </c:pt>
                <c:pt idx="4059">
                  <c:v>4805.2759999999998</c:v>
                </c:pt>
                <c:pt idx="4060">
                  <c:v>4806.4279999999999</c:v>
                </c:pt>
                <c:pt idx="4061">
                  <c:v>4806.51</c:v>
                </c:pt>
                <c:pt idx="4062">
                  <c:v>4808.6670000000004</c:v>
                </c:pt>
                <c:pt idx="4063">
                  <c:v>4808.835</c:v>
                </c:pt>
                <c:pt idx="4064">
                  <c:v>4811.1620000000003</c:v>
                </c:pt>
                <c:pt idx="4065">
                  <c:v>4812.9930000000004</c:v>
                </c:pt>
                <c:pt idx="4066">
                  <c:v>4813.4880000000003</c:v>
                </c:pt>
                <c:pt idx="4067">
                  <c:v>4814.0640000000003</c:v>
                </c:pt>
                <c:pt idx="4068">
                  <c:v>4815.8140000000003</c:v>
                </c:pt>
                <c:pt idx="4069">
                  <c:v>4817.3180000000002</c:v>
                </c:pt>
                <c:pt idx="4070">
                  <c:v>4819.0950000000003</c:v>
                </c:pt>
                <c:pt idx="4071">
                  <c:v>4820.4660000000003</c:v>
                </c:pt>
                <c:pt idx="4072">
                  <c:v>4821.6440000000002</c:v>
                </c:pt>
                <c:pt idx="4073">
                  <c:v>4822.7920000000004</c:v>
                </c:pt>
                <c:pt idx="4074">
                  <c:v>4825.1180000000004</c:v>
                </c:pt>
                <c:pt idx="4075">
                  <c:v>4825.5959999999995</c:v>
                </c:pt>
                <c:pt idx="4076">
                  <c:v>4825.9690000000001</c:v>
                </c:pt>
                <c:pt idx="4077">
                  <c:v>4827.4440000000004</c:v>
                </c:pt>
                <c:pt idx="4078">
                  <c:v>4829.7719999999999</c:v>
                </c:pt>
                <c:pt idx="4079">
                  <c:v>4830.277</c:v>
                </c:pt>
                <c:pt idx="4080">
                  <c:v>4832.098</c:v>
                </c:pt>
                <c:pt idx="4081">
                  <c:v>4832.1880000000001</c:v>
                </c:pt>
                <c:pt idx="4082">
                  <c:v>4834.2359999999999</c:v>
                </c:pt>
                <c:pt idx="4083">
                  <c:v>4834.4250000000002</c:v>
                </c:pt>
                <c:pt idx="4084">
                  <c:v>4834.585</c:v>
                </c:pt>
                <c:pt idx="4085">
                  <c:v>4836.59</c:v>
                </c:pt>
                <c:pt idx="4086">
                  <c:v>4836.7520000000004</c:v>
                </c:pt>
                <c:pt idx="4087">
                  <c:v>4838.8940000000002</c:v>
                </c:pt>
                <c:pt idx="4088">
                  <c:v>4839.0789999999997</c:v>
                </c:pt>
                <c:pt idx="4089">
                  <c:v>4839.2950000000001</c:v>
                </c:pt>
                <c:pt idx="4090">
                  <c:v>4843.2030000000004</c:v>
                </c:pt>
                <c:pt idx="4091">
                  <c:v>4843.732</c:v>
                </c:pt>
                <c:pt idx="4092">
                  <c:v>4844.3549999999996</c:v>
                </c:pt>
                <c:pt idx="4093">
                  <c:v>4847.5110000000004</c:v>
                </c:pt>
                <c:pt idx="4094">
                  <c:v>4848.3860000000004</c:v>
                </c:pt>
                <c:pt idx="4095">
                  <c:v>4850.7129999999997</c:v>
                </c:pt>
                <c:pt idx="4096">
                  <c:v>4851.82</c:v>
                </c:pt>
                <c:pt idx="4097">
                  <c:v>4853.04</c:v>
                </c:pt>
                <c:pt idx="4098">
                  <c:v>4854.473</c:v>
                </c:pt>
                <c:pt idx="4099">
                  <c:v>4855.3670000000002</c:v>
                </c:pt>
                <c:pt idx="4100">
                  <c:v>4856.1279999999997</c:v>
                </c:pt>
                <c:pt idx="4101">
                  <c:v>4857.6940000000004</c:v>
                </c:pt>
                <c:pt idx="4102">
                  <c:v>4859.5320000000002</c:v>
                </c:pt>
                <c:pt idx="4103">
                  <c:v>4860.0209999999997</c:v>
                </c:pt>
                <c:pt idx="4104">
                  <c:v>4860.4369999999999</c:v>
                </c:pt>
                <c:pt idx="4105">
                  <c:v>4862.3469999999998</c:v>
                </c:pt>
                <c:pt idx="4106">
                  <c:v>4863.5140000000001</c:v>
                </c:pt>
                <c:pt idx="4107">
                  <c:v>4864.59</c:v>
                </c:pt>
                <c:pt idx="4108">
                  <c:v>4864.674</c:v>
                </c:pt>
                <c:pt idx="4109">
                  <c:v>4864.7460000000001</c:v>
                </c:pt>
                <c:pt idx="4110">
                  <c:v>4865.634</c:v>
                </c:pt>
                <c:pt idx="4111">
                  <c:v>4867.0010000000002</c:v>
                </c:pt>
                <c:pt idx="4112">
                  <c:v>4869.0540000000001</c:v>
                </c:pt>
                <c:pt idx="4113">
                  <c:v>4869.3280000000004</c:v>
                </c:pt>
                <c:pt idx="4114">
                  <c:v>4869.6490000000003</c:v>
                </c:pt>
                <c:pt idx="4115">
                  <c:v>4871.6549999999997</c:v>
                </c:pt>
                <c:pt idx="4116">
                  <c:v>4873.9809999999998</c:v>
                </c:pt>
                <c:pt idx="4117">
                  <c:v>4876.3090000000002</c:v>
                </c:pt>
                <c:pt idx="4118">
                  <c:v>4877.6710000000003</c:v>
                </c:pt>
                <c:pt idx="4119">
                  <c:v>4878.6350000000002</c:v>
                </c:pt>
                <c:pt idx="4120">
                  <c:v>4879.768</c:v>
                </c:pt>
                <c:pt idx="4121">
                  <c:v>4881.9799999999996</c:v>
                </c:pt>
                <c:pt idx="4122">
                  <c:v>4883.2889999999998</c:v>
                </c:pt>
                <c:pt idx="4123">
                  <c:v>4884.8270000000002</c:v>
                </c:pt>
                <c:pt idx="4124">
                  <c:v>4885.616</c:v>
                </c:pt>
                <c:pt idx="4125">
                  <c:v>4886.2879999999996</c:v>
                </c:pt>
                <c:pt idx="4126">
                  <c:v>4887.9430000000002</c:v>
                </c:pt>
                <c:pt idx="4127">
                  <c:v>4889.8860000000004</c:v>
                </c:pt>
                <c:pt idx="4128">
                  <c:v>4890.5969999999998</c:v>
                </c:pt>
                <c:pt idx="4129">
                  <c:v>4892.5969999999998</c:v>
                </c:pt>
                <c:pt idx="4130">
                  <c:v>4894.6790000000001</c:v>
                </c:pt>
                <c:pt idx="4131">
                  <c:v>4894.9049999999997</c:v>
                </c:pt>
                <c:pt idx="4132">
                  <c:v>4894.9449999999997</c:v>
                </c:pt>
                <c:pt idx="4133">
                  <c:v>4899.5770000000002</c:v>
                </c:pt>
                <c:pt idx="4134">
                  <c:v>4900.0039999999999</c:v>
                </c:pt>
                <c:pt idx="4135">
                  <c:v>4901.9040000000005</c:v>
                </c:pt>
                <c:pt idx="4136">
                  <c:v>4903.5230000000001</c:v>
                </c:pt>
                <c:pt idx="4137">
                  <c:v>4904.2309999999998</c:v>
                </c:pt>
                <c:pt idx="4138">
                  <c:v>4905.0630000000001</c:v>
                </c:pt>
                <c:pt idx="4139">
                  <c:v>4907.8310000000001</c:v>
                </c:pt>
                <c:pt idx="4140">
                  <c:v>4908.884</c:v>
                </c:pt>
                <c:pt idx="4141">
                  <c:v>4910.1220000000003</c:v>
                </c:pt>
                <c:pt idx="4142">
                  <c:v>4911.2110000000002</c:v>
                </c:pt>
                <c:pt idx="4143">
                  <c:v>4912.1390000000001</c:v>
                </c:pt>
                <c:pt idx="4144">
                  <c:v>4913.5379999999996</c:v>
                </c:pt>
                <c:pt idx="4145">
                  <c:v>4915.1809999999996</c:v>
                </c:pt>
                <c:pt idx="4146">
                  <c:v>4915.8649999999998</c:v>
                </c:pt>
                <c:pt idx="4147">
                  <c:v>4916.4480000000003</c:v>
                </c:pt>
                <c:pt idx="4148">
                  <c:v>4918.192</c:v>
                </c:pt>
                <c:pt idx="4149">
                  <c:v>4919.8990000000003</c:v>
                </c:pt>
                <c:pt idx="4150">
                  <c:v>4920.24</c:v>
                </c:pt>
                <c:pt idx="4151">
                  <c:v>4920.5190000000002</c:v>
                </c:pt>
                <c:pt idx="4152">
                  <c:v>4920.7560000000003</c:v>
                </c:pt>
                <c:pt idx="4153">
                  <c:v>4922.8459999999995</c:v>
                </c:pt>
                <c:pt idx="4154">
                  <c:v>4923.723</c:v>
                </c:pt>
                <c:pt idx="4155">
                  <c:v>4925.0649999999996</c:v>
                </c:pt>
                <c:pt idx="4156">
                  <c:v>4925.1719999999996</c:v>
                </c:pt>
                <c:pt idx="4157">
                  <c:v>4925.299</c:v>
                </c:pt>
                <c:pt idx="4158">
                  <c:v>4927.5</c:v>
                </c:pt>
                <c:pt idx="4159">
                  <c:v>4929.3739999999998</c:v>
                </c:pt>
                <c:pt idx="4160">
                  <c:v>4929.826</c:v>
                </c:pt>
                <c:pt idx="4161">
                  <c:v>4932.1530000000002</c:v>
                </c:pt>
                <c:pt idx="4162">
                  <c:v>4933.6819999999998</c:v>
                </c:pt>
                <c:pt idx="4163">
                  <c:v>4934.4799999999996</c:v>
                </c:pt>
                <c:pt idx="4164">
                  <c:v>4935.4170000000004</c:v>
                </c:pt>
                <c:pt idx="4165">
                  <c:v>4936.8069999999998</c:v>
                </c:pt>
                <c:pt idx="4166">
                  <c:v>4937.991</c:v>
                </c:pt>
                <c:pt idx="4167">
                  <c:v>4939.134</c:v>
                </c:pt>
                <c:pt idx="4168">
                  <c:v>4940.4759999999997</c:v>
                </c:pt>
                <c:pt idx="4169">
                  <c:v>4941.46</c:v>
                </c:pt>
                <c:pt idx="4170">
                  <c:v>4942.299</c:v>
                </c:pt>
                <c:pt idx="4171">
                  <c:v>4945.5349999999999</c:v>
                </c:pt>
                <c:pt idx="4172">
                  <c:v>4946.1139999999996</c:v>
                </c:pt>
                <c:pt idx="4173">
                  <c:v>4946.6080000000002</c:v>
                </c:pt>
                <c:pt idx="4174">
                  <c:v>4948.4409999999998</c:v>
                </c:pt>
                <c:pt idx="4175">
                  <c:v>4950.5940000000001</c:v>
                </c:pt>
                <c:pt idx="4176">
                  <c:v>4950.9160000000002</c:v>
                </c:pt>
                <c:pt idx="4177">
                  <c:v>4952.7669999999998</c:v>
                </c:pt>
                <c:pt idx="4178">
                  <c:v>4953.0950000000003</c:v>
                </c:pt>
                <c:pt idx="4179">
                  <c:v>4955.4219999999996</c:v>
                </c:pt>
                <c:pt idx="4180">
                  <c:v>4955.6530000000002</c:v>
                </c:pt>
                <c:pt idx="4181">
                  <c:v>4957.7489999999998</c:v>
                </c:pt>
                <c:pt idx="4182">
                  <c:v>4959.5330000000004</c:v>
                </c:pt>
                <c:pt idx="4183">
                  <c:v>4960.0749999999998</c:v>
                </c:pt>
                <c:pt idx="4184">
                  <c:v>4963.8419999999996</c:v>
                </c:pt>
                <c:pt idx="4185">
                  <c:v>4964.7290000000003</c:v>
                </c:pt>
                <c:pt idx="4186">
                  <c:v>4968.1499999999996</c:v>
                </c:pt>
                <c:pt idx="4187">
                  <c:v>4969.3829999999998</c:v>
                </c:pt>
                <c:pt idx="4188">
                  <c:v>4970.83</c:v>
                </c:pt>
                <c:pt idx="4189">
                  <c:v>4971.71</c:v>
                </c:pt>
                <c:pt idx="4190">
                  <c:v>4972.4589999999998</c:v>
                </c:pt>
                <c:pt idx="4191">
                  <c:v>4974.0370000000003</c:v>
                </c:pt>
                <c:pt idx="4192">
                  <c:v>4975.8890000000001</c:v>
                </c:pt>
                <c:pt idx="4193">
                  <c:v>4976.768</c:v>
                </c:pt>
                <c:pt idx="4194">
                  <c:v>4978.6899999999996</c:v>
                </c:pt>
                <c:pt idx="4195">
                  <c:v>4980.9480000000003</c:v>
                </c:pt>
                <c:pt idx="4196">
                  <c:v>4981.0169999999998</c:v>
                </c:pt>
                <c:pt idx="4197">
                  <c:v>4981.076</c:v>
                </c:pt>
                <c:pt idx="4198">
                  <c:v>4981.8119999999999</c:v>
                </c:pt>
                <c:pt idx="4199">
                  <c:v>4983.3440000000001</c:v>
                </c:pt>
                <c:pt idx="4200">
                  <c:v>4983.6629999999996</c:v>
                </c:pt>
                <c:pt idx="4201">
                  <c:v>4985.3850000000002</c:v>
                </c:pt>
                <c:pt idx="4202">
                  <c:v>4985.6710000000003</c:v>
                </c:pt>
                <c:pt idx="4203">
                  <c:v>4987.9979999999996</c:v>
                </c:pt>
                <c:pt idx="4204">
                  <c:v>4990.3249999999998</c:v>
                </c:pt>
                <c:pt idx="4205">
                  <c:v>4991.0659999999998</c:v>
                </c:pt>
                <c:pt idx="4206">
                  <c:v>4994.0020000000004</c:v>
                </c:pt>
                <c:pt idx="4207">
                  <c:v>4994.9780000000001</c:v>
                </c:pt>
                <c:pt idx="4208">
                  <c:v>4996.125</c:v>
                </c:pt>
                <c:pt idx="4209">
                  <c:v>4997.3050000000003</c:v>
                </c:pt>
                <c:pt idx="4210">
                  <c:v>4997.96</c:v>
                </c:pt>
                <c:pt idx="4211">
                  <c:v>4998.29</c:v>
                </c:pt>
                <c:pt idx="4212">
                  <c:v>5001.5060000000003</c:v>
                </c:pt>
                <c:pt idx="4213">
                  <c:v>5001.9949999999999</c:v>
                </c:pt>
                <c:pt idx="4214">
                  <c:v>5002.3509999999997</c:v>
                </c:pt>
                <c:pt idx="4215">
                  <c:v>5004.3419999999996</c:v>
                </c:pt>
                <c:pt idx="4216">
                  <c:v>5004.6310000000003</c:v>
                </c:pt>
                <c:pt idx="4217">
                  <c:v>5006.4120000000003</c:v>
                </c:pt>
                <c:pt idx="4218">
                  <c:v>5006.6899999999996</c:v>
                </c:pt>
                <c:pt idx="4219">
                  <c:v>5007.0709999999999</c:v>
                </c:pt>
                <c:pt idx="4220">
                  <c:v>5009.0370000000003</c:v>
                </c:pt>
                <c:pt idx="4221">
                  <c:v>5010.4719999999998</c:v>
                </c:pt>
                <c:pt idx="4222">
                  <c:v>5011.3850000000002</c:v>
                </c:pt>
                <c:pt idx="4223">
                  <c:v>5012.6350000000002</c:v>
                </c:pt>
                <c:pt idx="4224">
                  <c:v>5013.732</c:v>
                </c:pt>
                <c:pt idx="4225">
                  <c:v>5014.5330000000004</c:v>
                </c:pt>
                <c:pt idx="4226">
                  <c:v>5018.4269999999997</c:v>
                </c:pt>
                <c:pt idx="4227">
                  <c:v>5018.5940000000001</c:v>
                </c:pt>
                <c:pt idx="4228">
                  <c:v>5019.6580000000004</c:v>
                </c:pt>
                <c:pt idx="4229">
                  <c:v>5020.7749999999996</c:v>
                </c:pt>
                <c:pt idx="4230">
                  <c:v>5022.6540000000005</c:v>
                </c:pt>
                <c:pt idx="4231">
                  <c:v>5023.1229999999996</c:v>
                </c:pt>
                <c:pt idx="4232">
                  <c:v>5023.7640000000001</c:v>
                </c:pt>
                <c:pt idx="4233">
                  <c:v>5025.47</c:v>
                </c:pt>
                <c:pt idx="4234">
                  <c:v>5026.7150000000001</c:v>
                </c:pt>
                <c:pt idx="4235">
                  <c:v>5027.817</c:v>
                </c:pt>
                <c:pt idx="4236">
                  <c:v>5030.165</c:v>
                </c:pt>
                <c:pt idx="4237">
                  <c:v>5030.7759999999998</c:v>
                </c:pt>
                <c:pt idx="4238">
                  <c:v>5032.5129999999999</c:v>
                </c:pt>
                <c:pt idx="4239">
                  <c:v>5034.6850000000004</c:v>
                </c:pt>
                <c:pt idx="4240">
                  <c:v>5034.8360000000002</c:v>
                </c:pt>
                <c:pt idx="4241">
                  <c:v>5034.8599999999997</c:v>
                </c:pt>
                <c:pt idx="4242">
                  <c:v>5034.893</c:v>
                </c:pt>
                <c:pt idx="4243">
                  <c:v>5037.2079999999996</c:v>
                </c:pt>
                <c:pt idx="4244">
                  <c:v>5039.5550000000003</c:v>
                </c:pt>
                <c:pt idx="4245">
                  <c:v>5040.4570000000003</c:v>
                </c:pt>
                <c:pt idx="4246">
                  <c:v>5041.9030000000002</c:v>
                </c:pt>
                <c:pt idx="4247">
                  <c:v>5042.9579999999996</c:v>
                </c:pt>
                <c:pt idx="4248">
                  <c:v>5044.7939999999999</c:v>
                </c:pt>
                <c:pt idx="4249">
                  <c:v>5046.598</c:v>
                </c:pt>
                <c:pt idx="4250">
                  <c:v>5047.0190000000002</c:v>
                </c:pt>
                <c:pt idx="4251">
                  <c:v>5048.9459999999999</c:v>
                </c:pt>
                <c:pt idx="4252">
                  <c:v>5051.08</c:v>
                </c:pt>
                <c:pt idx="4253">
                  <c:v>5051.2929999999997</c:v>
                </c:pt>
                <c:pt idx="4254">
                  <c:v>5051.5860000000002</c:v>
                </c:pt>
                <c:pt idx="4255">
                  <c:v>5053.6409999999996</c:v>
                </c:pt>
                <c:pt idx="4256">
                  <c:v>5055.1400000000003</c:v>
                </c:pt>
                <c:pt idx="4257">
                  <c:v>5055.9880000000003</c:v>
                </c:pt>
                <c:pt idx="4258">
                  <c:v>5059.201</c:v>
                </c:pt>
                <c:pt idx="4259">
                  <c:v>5060.6840000000002</c:v>
                </c:pt>
                <c:pt idx="4260">
                  <c:v>5062.7150000000001</c:v>
                </c:pt>
                <c:pt idx="4261">
                  <c:v>5063.0309999999999</c:v>
                </c:pt>
                <c:pt idx="4262">
                  <c:v>5063.2619999999997</c:v>
                </c:pt>
                <c:pt idx="4263">
                  <c:v>5064.7380000000003</c:v>
                </c:pt>
                <c:pt idx="4264">
                  <c:v>5065.3779999999997</c:v>
                </c:pt>
                <c:pt idx="4265">
                  <c:v>5067.3220000000001</c:v>
                </c:pt>
                <c:pt idx="4266">
                  <c:v>5068.2790000000005</c:v>
                </c:pt>
                <c:pt idx="4267">
                  <c:v>5070.0739999999996</c:v>
                </c:pt>
                <c:pt idx="4268">
                  <c:v>5071.3829999999998</c:v>
                </c:pt>
                <c:pt idx="4269">
                  <c:v>5072.4210000000003</c:v>
                </c:pt>
                <c:pt idx="4270">
                  <c:v>5073.8440000000001</c:v>
                </c:pt>
                <c:pt idx="4271">
                  <c:v>5075.4440000000004</c:v>
                </c:pt>
                <c:pt idx="4272">
                  <c:v>5079.4639999999999</c:v>
                </c:pt>
                <c:pt idx="4273">
                  <c:v>5083.5649999999996</c:v>
                </c:pt>
                <c:pt idx="4274">
                  <c:v>5084.1589999999997</c:v>
                </c:pt>
                <c:pt idx="4275">
                  <c:v>5087.6260000000002</c:v>
                </c:pt>
                <c:pt idx="4276">
                  <c:v>5088.8540000000003</c:v>
                </c:pt>
                <c:pt idx="4277">
                  <c:v>5091.2020000000002</c:v>
                </c:pt>
                <c:pt idx="4278">
                  <c:v>5091.6869999999999</c:v>
                </c:pt>
                <c:pt idx="4279">
                  <c:v>5093.549</c:v>
                </c:pt>
                <c:pt idx="4280">
                  <c:v>5094.7920000000004</c:v>
                </c:pt>
                <c:pt idx="4281">
                  <c:v>5095.7479999999996</c:v>
                </c:pt>
                <c:pt idx="4282">
                  <c:v>5095.8969999999999</c:v>
                </c:pt>
                <c:pt idx="4283">
                  <c:v>5096.1019999999999</c:v>
                </c:pt>
                <c:pt idx="4284">
                  <c:v>5099.808</c:v>
                </c:pt>
                <c:pt idx="4285">
                  <c:v>5100.5919999999996</c:v>
                </c:pt>
                <c:pt idx="4286">
                  <c:v>5101.6660000000002</c:v>
                </c:pt>
                <c:pt idx="4287">
                  <c:v>5103.8689999999997</c:v>
                </c:pt>
                <c:pt idx="4288">
                  <c:v>5105.2870000000003</c:v>
                </c:pt>
                <c:pt idx="4289">
                  <c:v>5107.2309999999998</c:v>
                </c:pt>
                <c:pt idx="4290">
                  <c:v>5107.6350000000002</c:v>
                </c:pt>
                <c:pt idx="4291">
                  <c:v>5107.93</c:v>
                </c:pt>
                <c:pt idx="4292">
                  <c:v>5109.8180000000002</c:v>
                </c:pt>
                <c:pt idx="4293">
                  <c:v>5109.982</c:v>
                </c:pt>
                <c:pt idx="4294">
                  <c:v>5111.99</c:v>
                </c:pt>
                <c:pt idx="4295">
                  <c:v>5112.33</c:v>
                </c:pt>
                <c:pt idx="4296">
                  <c:v>5112.7950000000001</c:v>
                </c:pt>
                <c:pt idx="4297">
                  <c:v>5114.6769999999997</c:v>
                </c:pt>
                <c:pt idx="4298">
                  <c:v>5116.0510000000004</c:v>
                </c:pt>
                <c:pt idx="4299">
                  <c:v>5117.0249999999996</c:v>
                </c:pt>
                <c:pt idx="4300">
                  <c:v>5118.3590000000004</c:v>
                </c:pt>
                <c:pt idx="4301">
                  <c:v>5119.3729999999996</c:v>
                </c:pt>
                <c:pt idx="4302">
                  <c:v>5123.924</c:v>
                </c:pt>
                <c:pt idx="4303">
                  <c:v>5124.067</c:v>
                </c:pt>
                <c:pt idx="4304">
                  <c:v>5124.1729999999998</c:v>
                </c:pt>
                <c:pt idx="4305">
                  <c:v>5124.8450000000003</c:v>
                </c:pt>
                <c:pt idx="4306">
                  <c:v>5126.415</c:v>
                </c:pt>
                <c:pt idx="4307">
                  <c:v>5128.2330000000002</c:v>
                </c:pt>
                <c:pt idx="4308">
                  <c:v>5128.7629999999999</c:v>
                </c:pt>
                <c:pt idx="4309">
                  <c:v>5129.4880000000003</c:v>
                </c:pt>
                <c:pt idx="4310">
                  <c:v>5131.1099999999997</c:v>
                </c:pt>
                <c:pt idx="4311">
                  <c:v>5132.2939999999999</c:v>
                </c:pt>
                <c:pt idx="4312">
                  <c:v>5133.4579999999996</c:v>
                </c:pt>
                <c:pt idx="4313">
                  <c:v>5135.8050000000003</c:v>
                </c:pt>
                <c:pt idx="4314">
                  <c:v>5136.3549999999996</c:v>
                </c:pt>
                <c:pt idx="4315">
                  <c:v>5139.8720000000003</c:v>
                </c:pt>
                <c:pt idx="4316">
                  <c:v>5140.4160000000002</c:v>
                </c:pt>
                <c:pt idx="4317">
                  <c:v>5140.5010000000002</c:v>
                </c:pt>
                <c:pt idx="4318">
                  <c:v>5142.848</c:v>
                </c:pt>
                <c:pt idx="4319">
                  <c:v>5144.4759999999997</c:v>
                </c:pt>
                <c:pt idx="4320">
                  <c:v>5145.1959999999999</c:v>
                </c:pt>
                <c:pt idx="4321">
                  <c:v>5146.1809999999996</c:v>
                </c:pt>
                <c:pt idx="4322">
                  <c:v>5147.5429999999997</c:v>
                </c:pt>
                <c:pt idx="4323">
                  <c:v>5148.5370000000003</c:v>
                </c:pt>
                <c:pt idx="4324">
                  <c:v>5149.8909999999996</c:v>
                </c:pt>
                <c:pt idx="4325">
                  <c:v>5151.7460000000001</c:v>
                </c:pt>
                <c:pt idx="4326">
                  <c:v>5152.2380000000003</c:v>
                </c:pt>
                <c:pt idx="4327">
                  <c:v>5152.598</c:v>
                </c:pt>
                <c:pt idx="4328">
                  <c:v>5154.5860000000002</c:v>
                </c:pt>
                <c:pt idx="4329">
                  <c:v>5154.7420000000002</c:v>
                </c:pt>
                <c:pt idx="4330">
                  <c:v>5156.9179999999997</c:v>
                </c:pt>
                <c:pt idx="4331">
                  <c:v>5157.1329999999998</c:v>
                </c:pt>
                <c:pt idx="4332">
                  <c:v>5159.2489999999998</c:v>
                </c:pt>
                <c:pt idx="4333">
                  <c:v>5160.9790000000003</c:v>
                </c:pt>
                <c:pt idx="4334">
                  <c:v>5161.58</c:v>
                </c:pt>
                <c:pt idx="4335">
                  <c:v>5162.7340000000004</c:v>
                </c:pt>
                <c:pt idx="4336">
                  <c:v>5163.9110000000001</c:v>
                </c:pt>
                <c:pt idx="4337">
                  <c:v>5165.2160000000003</c:v>
                </c:pt>
                <c:pt idx="4338">
                  <c:v>5166.2420000000002</c:v>
                </c:pt>
                <c:pt idx="4339">
                  <c:v>5167.4970000000003</c:v>
                </c:pt>
                <c:pt idx="4340">
                  <c:v>5168.5730000000003</c:v>
                </c:pt>
                <c:pt idx="4341">
                  <c:v>5169.4539999999997</c:v>
                </c:pt>
                <c:pt idx="4342">
                  <c:v>5170.9040000000005</c:v>
                </c:pt>
                <c:pt idx="4343">
                  <c:v>5172.6779999999999</c:v>
                </c:pt>
                <c:pt idx="4344">
                  <c:v>5173.2349999999997</c:v>
                </c:pt>
                <c:pt idx="4345">
                  <c:v>5175.5659999999998</c:v>
                </c:pt>
                <c:pt idx="4346">
                  <c:v>5177.8599999999997</c:v>
                </c:pt>
                <c:pt idx="4347">
                  <c:v>5177.8980000000001</c:v>
                </c:pt>
                <c:pt idx="4348">
                  <c:v>5177.9279999999999</c:v>
                </c:pt>
                <c:pt idx="4349">
                  <c:v>5182.1660000000002</c:v>
                </c:pt>
                <c:pt idx="4350">
                  <c:v>5182.5600000000004</c:v>
                </c:pt>
                <c:pt idx="4351">
                  <c:v>5183.0420000000004</c:v>
                </c:pt>
                <c:pt idx="4352">
                  <c:v>5184.8909999999996</c:v>
                </c:pt>
                <c:pt idx="4353">
                  <c:v>5186.4030000000002</c:v>
                </c:pt>
                <c:pt idx="4354">
                  <c:v>5187.2219999999998</c:v>
                </c:pt>
                <c:pt idx="4355">
                  <c:v>5188.223</c:v>
                </c:pt>
                <c:pt idx="4356">
                  <c:v>5190.6400000000003</c:v>
                </c:pt>
                <c:pt idx="4357">
                  <c:v>5191.884</c:v>
                </c:pt>
                <c:pt idx="4358">
                  <c:v>5193.4049999999997</c:v>
                </c:pt>
                <c:pt idx="4359">
                  <c:v>5194.2150000000001</c:v>
                </c:pt>
                <c:pt idx="4360">
                  <c:v>5194.8770000000004</c:v>
                </c:pt>
                <c:pt idx="4361">
                  <c:v>5198.8770000000004</c:v>
                </c:pt>
                <c:pt idx="4362">
                  <c:v>5199.1139999999996</c:v>
                </c:pt>
                <c:pt idx="4363">
                  <c:v>5201.2079999999996</c:v>
                </c:pt>
                <c:pt idx="4364">
                  <c:v>5201.4830000000002</c:v>
                </c:pt>
                <c:pt idx="4365">
                  <c:v>5203.3519999999999</c:v>
                </c:pt>
                <c:pt idx="4366">
                  <c:v>5203.5389999999998</c:v>
                </c:pt>
                <c:pt idx="4367">
                  <c:v>5205.87</c:v>
                </c:pt>
                <c:pt idx="4368">
                  <c:v>5207.5889999999999</c:v>
                </c:pt>
                <c:pt idx="4369">
                  <c:v>5208.201</c:v>
                </c:pt>
                <c:pt idx="4370">
                  <c:v>5208.95</c:v>
                </c:pt>
                <c:pt idx="4371">
                  <c:v>5210.5320000000002</c:v>
                </c:pt>
                <c:pt idx="4372">
                  <c:v>5212.8630000000003</c:v>
                </c:pt>
                <c:pt idx="4373">
                  <c:v>5214.1310000000003</c:v>
                </c:pt>
                <c:pt idx="4374">
                  <c:v>5215.1940000000004</c:v>
                </c:pt>
                <c:pt idx="4375">
                  <c:v>5217.5249999999996</c:v>
                </c:pt>
                <c:pt idx="4376">
                  <c:v>5219.3130000000001</c:v>
                </c:pt>
                <c:pt idx="4377">
                  <c:v>5219.8559999999998</c:v>
                </c:pt>
                <c:pt idx="4378">
                  <c:v>5220.3010000000004</c:v>
                </c:pt>
                <c:pt idx="4379">
                  <c:v>5222.8509999999997</c:v>
                </c:pt>
                <c:pt idx="4380">
                  <c:v>5224.4949999999999</c:v>
                </c:pt>
                <c:pt idx="4381">
                  <c:v>5224.5190000000002</c:v>
                </c:pt>
                <c:pt idx="4382">
                  <c:v>5224.5379999999996</c:v>
                </c:pt>
                <c:pt idx="4383">
                  <c:v>5226.8500000000004</c:v>
                </c:pt>
                <c:pt idx="4384">
                  <c:v>5228.7749999999996</c:v>
                </c:pt>
                <c:pt idx="4385">
                  <c:v>5229.1809999999996</c:v>
                </c:pt>
                <c:pt idx="4386">
                  <c:v>5229.6760000000004</c:v>
                </c:pt>
                <c:pt idx="4387">
                  <c:v>5233.8429999999998</c:v>
                </c:pt>
                <c:pt idx="4388">
                  <c:v>5234.8580000000002</c:v>
                </c:pt>
                <c:pt idx="4389">
                  <c:v>5236.174</c:v>
                </c:pt>
                <c:pt idx="4390">
                  <c:v>5237.25</c:v>
                </c:pt>
                <c:pt idx="4391">
                  <c:v>5238.5050000000001</c:v>
                </c:pt>
                <c:pt idx="4392">
                  <c:v>5240.04</c:v>
                </c:pt>
                <c:pt idx="4393">
                  <c:v>5241.4870000000001</c:v>
                </c:pt>
                <c:pt idx="4394">
                  <c:v>5245.2209999999995</c:v>
                </c:pt>
                <c:pt idx="4395">
                  <c:v>5245.4979999999996</c:v>
                </c:pt>
                <c:pt idx="4396">
                  <c:v>5245.7250000000004</c:v>
                </c:pt>
                <c:pt idx="4397">
                  <c:v>5247.8289999999997</c:v>
                </c:pt>
                <c:pt idx="4398">
                  <c:v>5247.9809999999998</c:v>
                </c:pt>
                <c:pt idx="4399">
                  <c:v>5250.16</c:v>
                </c:pt>
                <c:pt idx="4400">
                  <c:v>5250.4030000000002</c:v>
                </c:pt>
                <c:pt idx="4401">
                  <c:v>5252.491</c:v>
                </c:pt>
                <c:pt idx="4402">
                  <c:v>5254.8220000000001</c:v>
                </c:pt>
                <c:pt idx="4403">
                  <c:v>5255.585</c:v>
                </c:pt>
                <c:pt idx="4404">
                  <c:v>5257.1530000000002</c:v>
                </c:pt>
                <c:pt idx="4405">
                  <c:v>5258.4359999999997</c:v>
                </c:pt>
                <c:pt idx="4406">
                  <c:v>5261.8149999999996</c:v>
                </c:pt>
                <c:pt idx="4407">
                  <c:v>5262.6729999999998</c:v>
                </c:pt>
                <c:pt idx="4408">
                  <c:v>5264.1469999999999</c:v>
                </c:pt>
                <c:pt idx="4409">
                  <c:v>5266.4780000000001</c:v>
                </c:pt>
                <c:pt idx="4410">
                  <c:v>5266.9110000000001</c:v>
                </c:pt>
                <c:pt idx="4411">
                  <c:v>5268.8090000000002</c:v>
                </c:pt>
                <c:pt idx="4412">
                  <c:v>5271.1289999999999</c:v>
                </c:pt>
                <c:pt idx="4413">
                  <c:v>5271.14</c:v>
                </c:pt>
                <c:pt idx="4414">
                  <c:v>5273.4709999999995</c:v>
                </c:pt>
                <c:pt idx="4415">
                  <c:v>5276.3109999999997</c:v>
                </c:pt>
                <c:pt idx="4416">
                  <c:v>5278.1329999999998</c:v>
                </c:pt>
                <c:pt idx="4417">
                  <c:v>5279.6229999999996</c:v>
                </c:pt>
                <c:pt idx="4418">
                  <c:v>5280.4639999999999</c:v>
                </c:pt>
                <c:pt idx="4419">
                  <c:v>5282.7950000000001</c:v>
                </c:pt>
                <c:pt idx="4420">
                  <c:v>5283.86</c:v>
                </c:pt>
                <c:pt idx="4421">
                  <c:v>5284.393</c:v>
                </c:pt>
                <c:pt idx="4422">
                  <c:v>5285.1260000000002</c:v>
                </c:pt>
                <c:pt idx="4423">
                  <c:v>5287.4570000000003</c:v>
                </c:pt>
                <c:pt idx="4424">
                  <c:v>5288.0969999999998</c:v>
                </c:pt>
                <c:pt idx="4425">
                  <c:v>5292.1189999999997</c:v>
                </c:pt>
                <c:pt idx="4426">
                  <c:v>5292.335</c:v>
                </c:pt>
                <c:pt idx="4427">
                  <c:v>5293.6040000000003</c:v>
                </c:pt>
                <c:pt idx="4428">
                  <c:v>5294.4459999999999</c:v>
                </c:pt>
                <c:pt idx="4429">
                  <c:v>5296.5969999999998</c:v>
                </c:pt>
                <c:pt idx="4430">
                  <c:v>5296.7669999999998</c:v>
                </c:pt>
                <c:pt idx="4431">
                  <c:v>5296.9459999999999</c:v>
                </c:pt>
                <c:pt idx="4432">
                  <c:v>5299.0870000000004</c:v>
                </c:pt>
                <c:pt idx="4433">
                  <c:v>5301.1139999999996</c:v>
                </c:pt>
                <c:pt idx="4434">
                  <c:v>5301.4070000000002</c:v>
                </c:pt>
                <c:pt idx="4435">
                  <c:v>5301.7179999999998</c:v>
                </c:pt>
                <c:pt idx="4436">
                  <c:v>5305.63</c:v>
                </c:pt>
                <c:pt idx="4437">
                  <c:v>5306.4889999999996</c:v>
                </c:pt>
                <c:pt idx="4438">
                  <c:v>5310.1469999999999</c:v>
                </c:pt>
                <c:pt idx="4439">
                  <c:v>5313.009</c:v>
                </c:pt>
                <c:pt idx="4440">
                  <c:v>5314.6639999999998</c:v>
                </c:pt>
                <c:pt idx="4441">
                  <c:v>5315.3289999999997</c:v>
                </c:pt>
                <c:pt idx="4442">
                  <c:v>5316.0320000000002</c:v>
                </c:pt>
                <c:pt idx="4443">
                  <c:v>5317.6490000000003</c:v>
                </c:pt>
                <c:pt idx="4444">
                  <c:v>5319.18</c:v>
                </c:pt>
                <c:pt idx="4445">
                  <c:v>5319.97</c:v>
                </c:pt>
                <c:pt idx="4446">
                  <c:v>5320.8040000000001</c:v>
                </c:pt>
                <c:pt idx="4447">
                  <c:v>5322.29</c:v>
                </c:pt>
                <c:pt idx="4448">
                  <c:v>5323.6970000000001</c:v>
                </c:pt>
                <c:pt idx="4449">
                  <c:v>5324.61</c:v>
                </c:pt>
                <c:pt idx="4450">
                  <c:v>5325.576</c:v>
                </c:pt>
                <c:pt idx="4451">
                  <c:v>5326.9309999999996</c:v>
                </c:pt>
                <c:pt idx="4452">
                  <c:v>5328.2129999999997</c:v>
                </c:pt>
                <c:pt idx="4453">
                  <c:v>5329.2510000000002</c:v>
                </c:pt>
                <c:pt idx="4454">
                  <c:v>5330.3469999999998</c:v>
                </c:pt>
                <c:pt idx="4455">
                  <c:v>5331.5709999999999</c:v>
                </c:pt>
                <c:pt idx="4456">
                  <c:v>5333.8919999999998</c:v>
                </c:pt>
                <c:pt idx="4457">
                  <c:v>5335.1189999999997</c:v>
                </c:pt>
                <c:pt idx="4458">
                  <c:v>5336.2120000000004</c:v>
                </c:pt>
                <c:pt idx="4459">
                  <c:v>5337.2460000000001</c:v>
                </c:pt>
                <c:pt idx="4460">
                  <c:v>5338.5320000000002</c:v>
                </c:pt>
                <c:pt idx="4461">
                  <c:v>5339.2070000000003</c:v>
                </c:pt>
                <c:pt idx="4462">
                  <c:v>5339.8909999999996</c:v>
                </c:pt>
                <c:pt idx="4463">
                  <c:v>5340.8530000000001</c:v>
                </c:pt>
                <c:pt idx="4464">
                  <c:v>5341.7629999999999</c:v>
                </c:pt>
                <c:pt idx="4465">
                  <c:v>5343.1729999999998</c:v>
                </c:pt>
                <c:pt idx="4466">
                  <c:v>5344.6620000000003</c:v>
                </c:pt>
                <c:pt idx="4467">
                  <c:v>5345.4930000000004</c:v>
                </c:pt>
                <c:pt idx="4468">
                  <c:v>5346.2790000000005</c:v>
                </c:pt>
                <c:pt idx="4469">
                  <c:v>5349.4340000000002</c:v>
                </c:pt>
                <c:pt idx="4470">
                  <c:v>5350.134</c:v>
                </c:pt>
                <c:pt idx="4471">
                  <c:v>5350.7960000000003</c:v>
                </c:pt>
                <c:pt idx="4472">
                  <c:v>5352.4539999999997</c:v>
                </c:pt>
                <c:pt idx="4473">
                  <c:v>5354.7740000000003</c:v>
                </c:pt>
                <c:pt idx="4474">
                  <c:v>5355.3130000000001</c:v>
                </c:pt>
                <c:pt idx="4475">
                  <c:v>5357.0950000000003</c:v>
                </c:pt>
                <c:pt idx="4476">
                  <c:v>5358.9769999999999</c:v>
                </c:pt>
                <c:pt idx="4477">
                  <c:v>5359.415</c:v>
                </c:pt>
                <c:pt idx="4478">
                  <c:v>5359.8289999999997</c:v>
                </c:pt>
                <c:pt idx="4479">
                  <c:v>5361.7349999999997</c:v>
                </c:pt>
                <c:pt idx="4480">
                  <c:v>5363.7489999999998</c:v>
                </c:pt>
                <c:pt idx="4481">
                  <c:v>5364.0559999999996</c:v>
                </c:pt>
                <c:pt idx="4482">
                  <c:v>5364.3459999999995</c:v>
                </c:pt>
                <c:pt idx="4483">
                  <c:v>5366.3760000000002</c:v>
                </c:pt>
                <c:pt idx="4484">
                  <c:v>5368.5209999999997</c:v>
                </c:pt>
                <c:pt idx="4485">
                  <c:v>5368.6790000000001</c:v>
                </c:pt>
                <c:pt idx="4486">
                  <c:v>5368.6959999999999</c:v>
                </c:pt>
                <c:pt idx="4487">
                  <c:v>5368.8620000000001</c:v>
                </c:pt>
                <c:pt idx="4488">
                  <c:v>5371.0159999999996</c:v>
                </c:pt>
                <c:pt idx="4489">
                  <c:v>5373.2920000000004</c:v>
                </c:pt>
                <c:pt idx="4490">
                  <c:v>5373.3360000000002</c:v>
                </c:pt>
                <c:pt idx="4491">
                  <c:v>5373.3789999999999</c:v>
                </c:pt>
                <c:pt idx="4492">
                  <c:v>5374.92</c:v>
                </c:pt>
                <c:pt idx="4493">
                  <c:v>5375.6570000000002</c:v>
                </c:pt>
                <c:pt idx="4494">
                  <c:v>5377.8959999999997</c:v>
                </c:pt>
                <c:pt idx="4495">
                  <c:v>5377.9769999999999</c:v>
                </c:pt>
                <c:pt idx="4496">
                  <c:v>5378.0640000000003</c:v>
                </c:pt>
                <c:pt idx="4497">
                  <c:v>5380.2969999999996</c:v>
                </c:pt>
                <c:pt idx="4498">
                  <c:v>5382.4120000000003</c:v>
                </c:pt>
                <c:pt idx="4499">
                  <c:v>5382.6180000000004</c:v>
                </c:pt>
                <c:pt idx="4500">
                  <c:v>5382.835</c:v>
                </c:pt>
                <c:pt idx="4501">
                  <c:v>5384.9380000000001</c:v>
                </c:pt>
                <c:pt idx="4502">
                  <c:v>5386.9290000000001</c:v>
                </c:pt>
                <c:pt idx="4503">
                  <c:v>5387.2579999999998</c:v>
                </c:pt>
                <c:pt idx="4504">
                  <c:v>5387.607</c:v>
                </c:pt>
                <c:pt idx="4505">
                  <c:v>5389.5789999999997</c:v>
                </c:pt>
                <c:pt idx="4506">
                  <c:v>5391.4449999999997</c:v>
                </c:pt>
                <c:pt idx="4507">
                  <c:v>5391.8990000000003</c:v>
                </c:pt>
                <c:pt idx="4508">
                  <c:v>5392.3779999999997</c:v>
                </c:pt>
                <c:pt idx="4509">
                  <c:v>5395.9620000000004</c:v>
                </c:pt>
                <c:pt idx="4510">
                  <c:v>5396.54</c:v>
                </c:pt>
                <c:pt idx="4511">
                  <c:v>5397.15</c:v>
                </c:pt>
                <c:pt idx="4512">
                  <c:v>5397.7830000000004</c:v>
                </c:pt>
                <c:pt idx="4513">
                  <c:v>5398.86</c:v>
                </c:pt>
                <c:pt idx="4514">
                  <c:v>5400.4790000000003</c:v>
                </c:pt>
                <c:pt idx="4515">
                  <c:v>5401.18</c:v>
                </c:pt>
                <c:pt idx="4516">
                  <c:v>5401.9219999999996</c:v>
                </c:pt>
                <c:pt idx="4517">
                  <c:v>5403.5010000000002</c:v>
                </c:pt>
                <c:pt idx="4518">
                  <c:v>5404.9949999999999</c:v>
                </c:pt>
                <c:pt idx="4519">
                  <c:v>5405.8209999999999</c:v>
                </c:pt>
                <c:pt idx="4520">
                  <c:v>5409.5119999999997</c:v>
                </c:pt>
                <c:pt idx="4521">
                  <c:v>5411.4650000000001</c:v>
                </c:pt>
                <c:pt idx="4522">
                  <c:v>5412.7820000000002</c:v>
                </c:pt>
                <c:pt idx="4523">
                  <c:v>5414.0280000000002</c:v>
                </c:pt>
                <c:pt idx="4524">
                  <c:v>5415.1019999999999</c:v>
                </c:pt>
                <c:pt idx="4525">
                  <c:v>5416.2359999999999</c:v>
                </c:pt>
                <c:pt idx="4526">
                  <c:v>5417.4219999999996</c:v>
                </c:pt>
                <c:pt idx="4527">
                  <c:v>5418.5450000000001</c:v>
                </c:pt>
                <c:pt idx="4528">
                  <c:v>5421.0079999999998</c:v>
                </c:pt>
                <c:pt idx="4529">
                  <c:v>5423.0619999999999</c:v>
                </c:pt>
                <c:pt idx="4530">
                  <c:v>5424.3829999999998</c:v>
                </c:pt>
                <c:pt idx="4531">
                  <c:v>5425.78</c:v>
                </c:pt>
                <c:pt idx="4532">
                  <c:v>5426.7039999999997</c:v>
                </c:pt>
                <c:pt idx="4533">
                  <c:v>5427.5780000000004</c:v>
                </c:pt>
                <c:pt idx="4534">
                  <c:v>5429.0240000000003</c:v>
                </c:pt>
                <c:pt idx="4535">
                  <c:v>5430.5510000000004</c:v>
                </c:pt>
                <c:pt idx="4536">
                  <c:v>5431.3440000000001</c:v>
                </c:pt>
                <c:pt idx="4537">
                  <c:v>5432.0950000000003</c:v>
                </c:pt>
                <c:pt idx="4538">
                  <c:v>5433.6549999999997</c:v>
                </c:pt>
                <c:pt idx="4539">
                  <c:v>5434.9430000000002</c:v>
                </c:pt>
                <c:pt idx="4540">
                  <c:v>5435.4309999999996</c:v>
                </c:pt>
                <c:pt idx="4541">
                  <c:v>5436.01</c:v>
                </c:pt>
                <c:pt idx="4542">
                  <c:v>5438.0129999999999</c:v>
                </c:pt>
                <c:pt idx="4543">
                  <c:v>5438.3869999999997</c:v>
                </c:pt>
                <c:pt idx="4544">
                  <c:v>5440.26</c:v>
                </c:pt>
                <c:pt idx="4545">
                  <c:v>5440.7640000000001</c:v>
                </c:pt>
                <c:pt idx="4546">
                  <c:v>5441.56</c:v>
                </c:pt>
                <c:pt idx="4547">
                  <c:v>5443.1419999999998</c:v>
                </c:pt>
                <c:pt idx="4548">
                  <c:v>5444.1440000000002</c:v>
                </c:pt>
                <c:pt idx="4549">
                  <c:v>5445.5190000000002</c:v>
                </c:pt>
                <c:pt idx="4550">
                  <c:v>5447.6890000000003</c:v>
                </c:pt>
                <c:pt idx="4551">
                  <c:v>5447.8959999999997</c:v>
                </c:pt>
                <c:pt idx="4552">
                  <c:v>5448.0259999999998</c:v>
                </c:pt>
                <c:pt idx="4553">
                  <c:v>5450.2730000000001</c:v>
                </c:pt>
                <c:pt idx="4554">
                  <c:v>5451.91</c:v>
                </c:pt>
                <c:pt idx="4555">
                  <c:v>5452.65</c:v>
                </c:pt>
                <c:pt idx="4556">
                  <c:v>5453.8180000000002</c:v>
                </c:pt>
                <c:pt idx="4557">
                  <c:v>5455.7929999999997</c:v>
                </c:pt>
                <c:pt idx="4558">
                  <c:v>5456.3379999999997</c:v>
                </c:pt>
                <c:pt idx="4559">
                  <c:v>5457.4040000000005</c:v>
                </c:pt>
                <c:pt idx="4560">
                  <c:v>5459.2060000000001</c:v>
                </c:pt>
                <c:pt idx="4561">
                  <c:v>5459.6760000000004</c:v>
                </c:pt>
                <c:pt idx="4562">
                  <c:v>5459.9470000000001</c:v>
                </c:pt>
                <c:pt idx="4563">
                  <c:v>5462.1580000000004</c:v>
                </c:pt>
                <c:pt idx="4564">
                  <c:v>5463.5590000000002</c:v>
                </c:pt>
                <c:pt idx="4565">
                  <c:v>5464.5349999999999</c:v>
                </c:pt>
                <c:pt idx="4566">
                  <c:v>5466.076</c:v>
                </c:pt>
                <c:pt idx="4567">
                  <c:v>5466.9120000000003</c:v>
                </c:pt>
                <c:pt idx="4568">
                  <c:v>5467.442</c:v>
                </c:pt>
                <c:pt idx="4569">
                  <c:v>5469.2889999999998</c:v>
                </c:pt>
                <c:pt idx="4570">
                  <c:v>5469.8019999999997</c:v>
                </c:pt>
                <c:pt idx="4571">
                  <c:v>5471.3249999999998</c:v>
                </c:pt>
                <c:pt idx="4572">
                  <c:v>5471.6670000000004</c:v>
                </c:pt>
                <c:pt idx="4573">
                  <c:v>5472.2060000000001</c:v>
                </c:pt>
                <c:pt idx="4574">
                  <c:v>5474.0439999999999</c:v>
                </c:pt>
                <c:pt idx="4575">
                  <c:v>5478.335</c:v>
                </c:pt>
                <c:pt idx="4576">
                  <c:v>5478.7969999999996</c:v>
                </c:pt>
                <c:pt idx="4577">
                  <c:v>5479.0910000000003</c:v>
                </c:pt>
                <c:pt idx="4578">
                  <c:v>5480.3980000000001</c:v>
                </c:pt>
                <c:pt idx="4579">
                  <c:v>5481.1750000000002</c:v>
                </c:pt>
                <c:pt idx="4580">
                  <c:v>5484.4629999999997</c:v>
                </c:pt>
                <c:pt idx="4581">
                  <c:v>5485.9290000000001</c:v>
                </c:pt>
                <c:pt idx="4582">
                  <c:v>5486.857</c:v>
                </c:pt>
                <c:pt idx="4583">
                  <c:v>5488.3059999999996</c:v>
                </c:pt>
                <c:pt idx="4584">
                  <c:v>5490.5929999999998</c:v>
                </c:pt>
                <c:pt idx="4585">
                  <c:v>5490.683</c:v>
                </c:pt>
                <c:pt idx="4586">
                  <c:v>5490.74</c:v>
                </c:pt>
                <c:pt idx="4587">
                  <c:v>5490.9949999999999</c:v>
                </c:pt>
                <c:pt idx="4588">
                  <c:v>5494.6229999999996</c:v>
                </c:pt>
                <c:pt idx="4589">
                  <c:v>5495.4369999999999</c:v>
                </c:pt>
                <c:pt idx="4590">
                  <c:v>5496.7219999999998</c:v>
                </c:pt>
                <c:pt idx="4591">
                  <c:v>5497.8140000000003</c:v>
                </c:pt>
                <c:pt idx="4592">
                  <c:v>5499.0820000000003</c:v>
                </c:pt>
                <c:pt idx="4593">
                  <c:v>5500.1909999999998</c:v>
                </c:pt>
                <c:pt idx="4594">
                  <c:v>5501.5910000000003</c:v>
                </c:pt>
                <c:pt idx="4595">
                  <c:v>5502.3890000000001</c:v>
                </c:pt>
                <c:pt idx="4596">
                  <c:v>5502.5680000000002</c:v>
                </c:pt>
                <c:pt idx="4597">
                  <c:v>5502.8509999999997</c:v>
                </c:pt>
                <c:pt idx="4598">
                  <c:v>5504.9449999999997</c:v>
                </c:pt>
                <c:pt idx="4599">
                  <c:v>5506.2730000000001</c:v>
                </c:pt>
                <c:pt idx="4600">
                  <c:v>5507.3220000000001</c:v>
                </c:pt>
                <c:pt idx="4601">
                  <c:v>5508.98</c:v>
                </c:pt>
                <c:pt idx="4602">
                  <c:v>5509.6989999999996</c:v>
                </c:pt>
                <c:pt idx="4603">
                  <c:v>5510.1549999999997</c:v>
                </c:pt>
                <c:pt idx="4604">
                  <c:v>5512.0770000000002</c:v>
                </c:pt>
                <c:pt idx="4605">
                  <c:v>5512.1880000000001</c:v>
                </c:pt>
                <c:pt idx="4606">
                  <c:v>5514.0389999999998</c:v>
                </c:pt>
                <c:pt idx="4607">
                  <c:v>5514.4539999999997</c:v>
                </c:pt>
                <c:pt idx="4608">
                  <c:v>5515.1090000000004</c:v>
                </c:pt>
                <c:pt idx="4609">
                  <c:v>5516.8310000000001</c:v>
                </c:pt>
                <c:pt idx="4610">
                  <c:v>5517.9210000000003</c:v>
                </c:pt>
                <c:pt idx="4611">
                  <c:v>5519.2079999999996</c:v>
                </c:pt>
                <c:pt idx="4612">
                  <c:v>5521.2380000000003</c:v>
                </c:pt>
                <c:pt idx="4613">
                  <c:v>5521.585</c:v>
                </c:pt>
                <c:pt idx="4614">
                  <c:v>5521.8050000000003</c:v>
                </c:pt>
                <c:pt idx="4615">
                  <c:v>5522.7839999999997</c:v>
                </c:pt>
                <c:pt idx="4616">
                  <c:v>5523.9620000000004</c:v>
                </c:pt>
                <c:pt idx="4617">
                  <c:v>5525.6880000000001</c:v>
                </c:pt>
                <c:pt idx="4618">
                  <c:v>5526.3389999999999</c:v>
                </c:pt>
                <c:pt idx="4619">
                  <c:v>5526.598</c:v>
                </c:pt>
                <c:pt idx="4620">
                  <c:v>5527.3670000000002</c:v>
                </c:pt>
                <c:pt idx="4621">
                  <c:v>5528.7160000000003</c:v>
                </c:pt>
                <c:pt idx="4622">
                  <c:v>5529.5709999999999</c:v>
                </c:pt>
                <c:pt idx="4623">
                  <c:v>5531.0929999999998</c:v>
                </c:pt>
                <c:pt idx="4624">
                  <c:v>5533.3810000000003</c:v>
                </c:pt>
                <c:pt idx="4625">
                  <c:v>5533.4539999999997</c:v>
                </c:pt>
                <c:pt idx="4626">
                  <c:v>5533.47</c:v>
                </c:pt>
                <c:pt idx="4627">
                  <c:v>5535.8469999999998</c:v>
                </c:pt>
                <c:pt idx="4628">
                  <c:v>5537.3370000000004</c:v>
                </c:pt>
                <c:pt idx="4629">
                  <c:v>5539.625</c:v>
                </c:pt>
                <c:pt idx="4630">
                  <c:v>5540.6019999999999</c:v>
                </c:pt>
                <c:pt idx="4631">
                  <c:v>5541.22</c:v>
                </c:pt>
                <c:pt idx="4632">
                  <c:v>5542.9790000000003</c:v>
                </c:pt>
                <c:pt idx="4633">
                  <c:v>5543.9769999999999</c:v>
                </c:pt>
                <c:pt idx="4634">
                  <c:v>5545.1030000000001</c:v>
                </c:pt>
                <c:pt idx="4635">
                  <c:v>5545.3559999999998</c:v>
                </c:pt>
                <c:pt idx="4636">
                  <c:v>5545.7539999999999</c:v>
                </c:pt>
                <c:pt idx="4637">
                  <c:v>5547.732</c:v>
                </c:pt>
                <c:pt idx="4638">
                  <c:v>5548.9859999999999</c:v>
                </c:pt>
                <c:pt idx="4639">
                  <c:v>5550.11</c:v>
                </c:pt>
                <c:pt idx="4640">
                  <c:v>5551.8829999999998</c:v>
                </c:pt>
                <c:pt idx="4641">
                  <c:v>5552.4870000000001</c:v>
                </c:pt>
                <c:pt idx="4642">
                  <c:v>5552.8689999999997</c:v>
                </c:pt>
                <c:pt idx="4643">
                  <c:v>5554.5739999999996</c:v>
                </c:pt>
                <c:pt idx="4644">
                  <c:v>5554.8639999999996</c:v>
                </c:pt>
                <c:pt idx="4645">
                  <c:v>5557.12</c:v>
                </c:pt>
                <c:pt idx="4646">
                  <c:v>5557.2420000000002</c:v>
                </c:pt>
                <c:pt idx="4647">
                  <c:v>5559.643</c:v>
                </c:pt>
                <c:pt idx="4648">
                  <c:v>5561.4620000000004</c:v>
                </c:pt>
                <c:pt idx="4649">
                  <c:v>5562.0429999999997</c:v>
                </c:pt>
                <c:pt idx="4650">
                  <c:v>5563.0460000000003</c:v>
                </c:pt>
                <c:pt idx="4651">
                  <c:v>5564.4430000000002</c:v>
                </c:pt>
                <c:pt idx="4652">
                  <c:v>5565.2520000000004</c:v>
                </c:pt>
                <c:pt idx="4653">
                  <c:v>5566.8440000000001</c:v>
                </c:pt>
                <c:pt idx="4654">
                  <c:v>5568.2879999999996</c:v>
                </c:pt>
                <c:pt idx="4655">
                  <c:v>5569.0429999999997</c:v>
                </c:pt>
                <c:pt idx="4656">
                  <c:v>5569.2439999999997</c:v>
                </c:pt>
                <c:pt idx="4657">
                  <c:v>5569.5919999999996</c:v>
                </c:pt>
                <c:pt idx="4658">
                  <c:v>5571.6450000000004</c:v>
                </c:pt>
                <c:pt idx="4659">
                  <c:v>5572.8339999999998</c:v>
                </c:pt>
                <c:pt idx="4660">
                  <c:v>5574.0450000000001</c:v>
                </c:pt>
                <c:pt idx="4661">
                  <c:v>5576.1379999999999</c:v>
                </c:pt>
                <c:pt idx="4662">
                  <c:v>5576.4449999999997</c:v>
                </c:pt>
                <c:pt idx="4663">
                  <c:v>5576.6239999999998</c:v>
                </c:pt>
                <c:pt idx="4664">
                  <c:v>5577.2920000000004</c:v>
                </c:pt>
                <c:pt idx="4665">
                  <c:v>5578.8459999999995</c:v>
                </c:pt>
                <c:pt idx="4666">
                  <c:v>5580.4139999999998</c:v>
                </c:pt>
                <c:pt idx="4667">
                  <c:v>5580.5969999999998</c:v>
                </c:pt>
                <c:pt idx="4668">
                  <c:v>5581.2470000000003</c:v>
                </c:pt>
                <c:pt idx="4669">
                  <c:v>5582.6840000000002</c:v>
                </c:pt>
                <c:pt idx="4670">
                  <c:v>5583.6469999999999</c:v>
                </c:pt>
                <c:pt idx="4671">
                  <c:v>5584.2049999999999</c:v>
                </c:pt>
                <c:pt idx="4672">
                  <c:v>5586.0469999999996</c:v>
                </c:pt>
                <c:pt idx="4673">
                  <c:v>5586.2960000000003</c:v>
                </c:pt>
                <c:pt idx="4674">
                  <c:v>5587.9949999999999</c:v>
                </c:pt>
                <c:pt idx="4675">
                  <c:v>5588.4480000000003</c:v>
                </c:pt>
                <c:pt idx="4676">
                  <c:v>5589.23</c:v>
                </c:pt>
                <c:pt idx="4677">
                  <c:v>5590.848</c:v>
                </c:pt>
                <c:pt idx="4678">
                  <c:v>5591.7849999999999</c:v>
                </c:pt>
                <c:pt idx="4679">
                  <c:v>5595.3010000000004</c:v>
                </c:pt>
                <c:pt idx="4680">
                  <c:v>5595.576</c:v>
                </c:pt>
                <c:pt idx="4681">
                  <c:v>5595.6490000000003</c:v>
                </c:pt>
                <c:pt idx="4682">
                  <c:v>5595.7749999999996</c:v>
                </c:pt>
                <c:pt idx="4683">
                  <c:v>5598.049</c:v>
                </c:pt>
                <c:pt idx="4684">
                  <c:v>5599.366</c:v>
                </c:pt>
                <c:pt idx="4685">
                  <c:v>5600.45</c:v>
                </c:pt>
                <c:pt idx="4686">
                  <c:v>5602.3209999999999</c:v>
                </c:pt>
                <c:pt idx="4687">
                  <c:v>5604.3050000000003</c:v>
                </c:pt>
                <c:pt idx="4688">
                  <c:v>5605.2510000000002</c:v>
                </c:pt>
                <c:pt idx="4689">
                  <c:v>5606.9470000000001</c:v>
                </c:pt>
                <c:pt idx="4690">
                  <c:v>5607.6509999999998</c:v>
                </c:pt>
                <c:pt idx="4691">
                  <c:v>5608.8670000000002</c:v>
                </c:pt>
                <c:pt idx="4692">
                  <c:v>5610.0510000000004</c:v>
                </c:pt>
                <c:pt idx="4693">
                  <c:v>5610.7370000000001</c:v>
                </c:pt>
                <c:pt idx="4694">
                  <c:v>5612.4520000000002</c:v>
                </c:pt>
                <c:pt idx="4695">
                  <c:v>5613.31</c:v>
                </c:pt>
                <c:pt idx="4696">
                  <c:v>5614.5280000000002</c:v>
                </c:pt>
                <c:pt idx="4697">
                  <c:v>5614.8530000000001</c:v>
                </c:pt>
                <c:pt idx="4698">
                  <c:v>5618.3180000000002</c:v>
                </c:pt>
                <c:pt idx="4699">
                  <c:v>5619.6530000000002</c:v>
                </c:pt>
                <c:pt idx="4700">
                  <c:v>5621.9589999999998</c:v>
                </c:pt>
                <c:pt idx="4701">
                  <c:v>5622.0540000000001</c:v>
                </c:pt>
                <c:pt idx="4702">
                  <c:v>5622.1080000000002</c:v>
                </c:pt>
                <c:pt idx="4703">
                  <c:v>5625.8990000000003</c:v>
                </c:pt>
                <c:pt idx="4704">
                  <c:v>5626.8549999999996</c:v>
                </c:pt>
                <c:pt idx="4705">
                  <c:v>5628.5050000000001</c:v>
                </c:pt>
                <c:pt idx="4706">
                  <c:v>5629.2550000000001</c:v>
                </c:pt>
                <c:pt idx="4707">
                  <c:v>5629.69</c:v>
                </c:pt>
                <c:pt idx="4708">
                  <c:v>5631.3180000000002</c:v>
                </c:pt>
                <c:pt idx="4709">
                  <c:v>5631.6549999999997</c:v>
                </c:pt>
                <c:pt idx="4710">
                  <c:v>5633.48</c:v>
                </c:pt>
                <c:pt idx="4711">
                  <c:v>5634.0559999999996</c:v>
                </c:pt>
                <c:pt idx="4712">
                  <c:v>5635.0510000000004</c:v>
                </c:pt>
                <c:pt idx="4713">
                  <c:v>5636.4560000000001</c:v>
                </c:pt>
                <c:pt idx="4714">
                  <c:v>5637.27</c:v>
                </c:pt>
                <c:pt idx="4715">
                  <c:v>5638.8559999999998</c:v>
                </c:pt>
                <c:pt idx="4716">
                  <c:v>5640.3230000000003</c:v>
                </c:pt>
                <c:pt idx="4717">
                  <c:v>5640.7560000000003</c:v>
                </c:pt>
                <c:pt idx="4718">
                  <c:v>5641.0609999999997</c:v>
                </c:pt>
                <c:pt idx="4719">
                  <c:v>5641.2569999999996</c:v>
                </c:pt>
                <c:pt idx="4720">
                  <c:v>5641.5969999999998</c:v>
                </c:pt>
                <c:pt idx="4721">
                  <c:v>5643.6580000000004</c:v>
                </c:pt>
                <c:pt idx="4722">
                  <c:v>5644.8509999999997</c:v>
                </c:pt>
                <c:pt idx="4723">
                  <c:v>5646.058</c:v>
                </c:pt>
                <c:pt idx="4724">
                  <c:v>5648.143</c:v>
                </c:pt>
                <c:pt idx="4725">
                  <c:v>5648.4589999999998</c:v>
                </c:pt>
                <c:pt idx="4726">
                  <c:v>5648.6409999999996</c:v>
                </c:pt>
                <c:pt idx="4727">
                  <c:v>5649.3270000000002</c:v>
                </c:pt>
                <c:pt idx="4728">
                  <c:v>5651.125</c:v>
                </c:pt>
                <c:pt idx="4729">
                  <c:v>5652.29</c:v>
                </c:pt>
                <c:pt idx="4730">
                  <c:v>5658.6130000000003</c:v>
                </c:pt>
                <c:pt idx="4731">
                  <c:v>5658.96</c:v>
                </c:pt>
                <c:pt idx="4732">
                  <c:v>5659.0439999999999</c:v>
                </c:pt>
                <c:pt idx="4733">
                  <c:v>5659.1850000000004</c:v>
                </c:pt>
                <c:pt idx="4734">
                  <c:v>5661.6710000000003</c:v>
                </c:pt>
                <c:pt idx="4735">
                  <c:v>5662.4219999999996</c:v>
                </c:pt>
                <c:pt idx="4736">
                  <c:v>5663.6620000000003</c:v>
                </c:pt>
                <c:pt idx="4737">
                  <c:v>5664.3829999999998</c:v>
                </c:pt>
                <c:pt idx="4738">
                  <c:v>5665.8</c:v>
                </c:pt>
                <c:pt idx="4739">
                  <c:v>5667.0950000000003</c:v>
                </c:pt>
                <c:pt idx="4740">
                  <c:v>5668.1390000000001</c:v>
                </c:pt>
                <c:pt idx="4741">
                  <c:v>5669.1769999999997</c:v>
                </c:pt>
                <c:pt idx="4742">
                  <c:v>5669.8069999999998</c:v>
                </c:pt>
                <c:pt idx="4743">
                  <c:v>5672.3680000000004</c:v>
                </c:pt>
                <c:pt idx="4744">
                  <c:v>5672.518</c:v>
                </c:pt>
                <c:pt idx="4745">
                  <c:v>5672.5550000000003</c:v>
                </c:pt>
                <c:pt idx="4746">
                  <c:v>5672.616</c:v>
                </c:pt>
                <c:pt idx="4747">
                  <c:v>5675.23</c:v>
                </c:pt>
                <c:pt idx="4748">
                  <c:v>5675.933</c:v>
                </c:pt>
                <c:pt idx="4749">
                  <c:v>5677.0929999999998</c:v>
                </c:pt>
                <c:pt idx="4750">
                  <c:v>5679.31</c:v>
                </c:pt>
                <c:pt idx="4751">
                  <c:v>5680.6530000000002</c:v>
                </c:pt>
                <c:pt idx="4752">
                  <c:v>5681.5690000000004</c:v>
                </c:pt>
                <c:pt idx="4753">
                  <c:v>5682.6880000000001</c:v>
                </c:pt>
                <c:pt idx="4754">
                  <c:v>5683.3649999999998</c:v>
                </c:pt>
                <c:pt idx="4755">
                  <c:v>5686.0649999999996</c:v>
                </c:pt>
                <c:pt idx="4756">
                  <c:v>5686.0770000000002</c:v>
                </c:pt>
                <c:pt idx="4757">
                  <c:v>5686.1239999999998</c:v>
                </c:pt>
                <c:pt idx="4758">
                  <c:v>5688.7889999999998</c:v>
                </c:pt>
                <c:pt idx="4759">
                  <c:v>5689.4430000000002</c:v>
                </c:pt>
                <c:pt idx="4760">
                  <c:v>5690.5230000000001</c:v>
                </c:pt>
                <c:pt idx="4761">
                  <c:v>5691.5010000000002</c:v>
                </c:pt>
                <c:pt idx="4762">
                  <c:v>5692.8209999999999</c:v>
                </c:pt>
                <c:pt idx="4763">
                  <c:v>5694.2120000000004</c:v>
                </c:pt>
                <c:pt idx="4764">
                  <c:v>5695.7659999999996</c:v>
                </c:pt>
                <c:pt idx="4765">
                  <c:v>5696.1980000000003</c:v>
                </c:pt>
                <c:pt idx="4766">
                  <c:v>5699.4780000000001</c:v>
                </c:pt>
                <c:pt idx="4767">
                  <c:v>5699.576</c:v>
                </c:pt>
                <c:pt idx="4768">
                  <c:v>5699.6360000000004</c:v>
                </c:pt>
                <c:pt idx="4769">
                  <c:v>5699.8779999999997</c:v>
                </c:pt>
                <c:pt idx="4770">
                  <c:v>5702.3469999999998</c:v>
                </c:pt>
                <c:pt idx="4771">
                  <c:v>5702.9539999999997</c:v>
                </c:pt>
                <c:pt idx="4772">
                  <c:v>5703.9539999999997</c:v>
                </c:pt>
                <c:pt idx="4773">
                  <c:v>5705.0590000000002</c:v>
                </c:pt>
                <c:pt idx="4774">
                  <c:v>5706.3310000000001</c:v>
                </c:pt>
                <c:pt idx="4775">
                  <c:v>5707.7709999999997</c:v>
                </c:pt>
                <c:pt idx="4776">
                  <c:v>5708.4309999999996</c:v>
                </c:pt>
                <c:pt idx="4777">
                  <c:v>5709.7089999999998</c:v>
                </c:pt>
                <c:pt idx="4778">
                  <c:v>5710.482</c:v>
                </c:pt>
                <c:pt idx="4779">
                  <c:v>5712.9080000000004</c:v>
                </c:pt>
                <c:pt idx="4780">
                  <c:v>5713.0860000000002</c:v>
                </c:pt>
                <c:pt idx="4781">
                  <c:v>5713.1940000000004</c:v>
                </c:pt>
                <c:pt idx="4782">
                  <c:v>5713.634</c:v>
                </c:pt>
                <c:pt idx="4783">
                  <c:v>5716.4639999999999</c:v>
                </c:pt>
                <c:pt idx="4784">
                  <c:v>5717.3850000000002</c:v>
                </c:pt>
                <c:pt idx="4785">
                  <c:v>5718.6180000000004</c:v>
                </c:pt>
                <c:pt idx="4786">
                  <c:v>5719.8410000000003</c:v>
                </c:pt>
                <c:pt idx="4787">
                  <c:v>5721.33</c:v>
                </c:pt>
                <c:pt idx="4788">
                  <c:v>5721.8620000000001</c:v>
                </c:pt>
                <c:pt idx="4789">
                  <c:v>5723.2190000000001</c:v>
                </c:pt>
                <c:pt idx="4790">
                  <c:v>5724.0410000000002</c:v>
                </c:pt>
                <c:pt idx="4791">
                  <c:v>5726.3389999999999</c:v>
                </c:pt>
                <c:pt idx="4792">
                  <c:v>5726.5969999999998</c:v>
                </c:pt>
                <c:pt idx="4793">
                  <c:v>5726.7529999999997</c:v>
                </c:pt>
                <c:pt idx="4794">
                  <c:v>5727.3890000000001</c:v>
                </c:pt>
                <c:pt idx="4795">
                  <c:v>5729.4639999999999</c:v>
                </c:pt>
                <c:pt idx="4796">
                  <c:v>5729.9740000000002</c:v>
                </c:pt>
                <c:pt idx="4797">
                  <c:v>5730.8159999999998</c:v>
                </c:pt>
                <c:pt idx="4798">
                  <c:v>5732.1760000000004</c:v>
                </c:pt>
                <c:pt idx="4799">
                  <c:v>5733.3519999999999</c:v>
                </c:pt>
                <c:pt idx="4800">
                  <c:v>5734.8879999999999</c:v>
                </c:pt>
                <c:pt idx="4801">
                  <c:v>5735.2929999999997</c:v>
                </c:pt>
                <c:pt idx="4802">
                  <c:v>5736.73</c:v>
                </c:pt>
                <c:pt idx="4803">
                  <c:v>5737.6</c:v>
                </c:pt>
                <c:pt idx="4804">
                  <c:v>5739.77</c:v>
                </c:pt>
                <c:pt idx="4805">
                  <c:v>5740.107</c:v>
                </c:pt>
                <c:pt idx="4806">
                  <c:v>5740.3119999999999</c:v>
                </c:pt>
                <c:pt idx="4807">
                  <c:v>5745.7349999999997</c:v>
                </c:pt>
                <c:pt idx="4808">
                  <c:v>5746.8620000000001</c:v>
                </c:pt>
                <c:pt idx="4809">
                  <c:v>5748.4470000000001</c:v>
                </c:pt>
                <c:pt idx="4810">
                  <c:v>5748.7240000000002</c:v>
                </c:pt>
                <c:pt idx="4811">
                  <c:v>5750.24</c:v>
                </c:pt>
                <c:pt idx="4812">
                  <c:v>5751.1589999999997</c:v>
                </c:pt>
                <c:pt idx="4813">
                  <c:v>5753.201</c:v>
                </c:pt>
                <c:pt idx="4814">
                  <c:v>5753.6180000000004</c:v>
                </c:pt>
                <c:pt idx="4815">
                  <c:v>5754.8990000000003</c:v>
                </c:pt>
                <c:pt idx="4816">
                  <c:v>5756.5820000000003</c:v>
                </c:pt>
                <c:pt idx="4817">
                  <c:v>5756.9949999999999</c:v>
                </c:pt>
                <c:pt idx="4818">
                  <c:v>5757.6769999999997</c:v>
                </c:pt>
                <c:pt idx="4819">
                  <c:v>5757.701</c:v>
                </c:pt>
                <c:pt idx="4820">
                  <c:v>5759.2939999999999</c:v>
                </c:pt>
                <c:pt idx="4821">
                  <c:v>5760.3729999999996</c:v>
                </c:pt>
                <c:pt idx="4822">
                  <c:v>5762.0050000000001</c:v>
                </c:pt>
                <c:pt idx="4823">
                  <c:v>5762.1540000000005</c:v>
                </c:pt>
                <c:pt idx="4824">
                  <c:v>5763.7510000000002</c:v>
                </c:pt>
                <c:pt idx="4825">
                  <c:v>5764.7169999999996</c:v>
                </c:pt>
                <c:pt idx="4826">
                  <c:v>5765.0789999999997</c:v>
                </c:pt>
                <c:pt idx="4827">
                  <c:v>5766.9549999999999</c:v>
                </c:pt>
                <c:pt idx="4828">
                  <c:v>5767.192</c:v>
                </c:pt>
                <c:pt idx="4829">
                  <c:v>5767.3130000000001</c:v>
                </c:pt>
                <c:pt idx="4830">
                  <c:v>5767.6869999999999</c:v>
                </c:pt>
                <c:pt idx="4831">
                  <c:v>5769.63</c:v>
                </c:pt>
                <c:pt idx="4832">
                  <c:v>5770.9960000000001</c:v>
                </c:pt>
                <c:pt idx="4833">
                  <c:v>5772.0680000000002</c:v>
                </c:pt>
                <c:pt idx="4834">
                  <c:v>5774.6779999999999</c:v>
                </c:pt>
                <c:pt idx="4835">
                  <c:v>5775.2070000000003</c:v>
                </c:pt>
                <c:pt idx="4836">
                  <c:v>5776.9449999999997</c:v>
                </c:pt>
                <c:pt idx="4837">
                  <c:v>5778.3609999999999</c:v>
                </c:pt>
                <c:pt idx="4838">
                  <c:v>5782.0439999999999</c:v>
                </c:pt>
                <c:pt idx="4839">
                  <c:v>5782.7269999999999</c:v>
                </c:pt>
                <c:pt idx="4840">
                  <c:v>5784.26</c:v>
                </c:pt>
                <c:pt idx="4841">
                  <c:v>5786.6980000000003</c:v>
                </c:pt>
                <c:pt idx="4842">
                  <c:v>5788.6040000000003</c:v>
                </c:pt>
                <c:pt idx="4843">
                  <c:v>5789.1369999999997</c:v>
                </c:pt>
                <c:pt idx="4844">
                  <c:v>5789.4089999999997</c:v>
                </c:pt>
                <c:pt idx="4845">
                  <c:v>5790.2470000000003</c:v>
                </c:pt>
                <c:pt idx="4846">
                  <c:v>5791.5749999999998</c:v>
                </c:pt>
                <c:pt idx="4847">
                  <c:v>5793.0910000000003</c:v>
                </c:pt>
                <c:pt idx="4848">
                  <c:v>5794.0129999999999</c:v>
                </c:pt>
                <c:pt idx="4849">
                  <c:v>5795.82</c:v>
                </c:pt>
                <c:pt idx="4850">
                  <c:v>5796.4520000000002</c:v>
                </c:pt>
                <c:pt idx="4851">
                  <c:v>5796.7730000000001</c:v>
                </c:pt>
                <c:pt idx="4852">
                  <c:v>5797.7669999999998</c:v>
                </c:pt>
                <c:pt idx="4853">
                  <c:v>5798.89</c:v>
                </c:pt>
                <c:pt idx="4854">
                  <c:v>5800.4560000000001</c:v>
                </c:pt>
                <c:pt idx="4855">
                  <c:v>5801.3280000000004</c:v>
                </c:pt>
                <c:pt idx="4856">
                  <c:v>5803.0370000000003</c:v>
                </c:pt>
                <c:pt idx="4857">
                  <c:v>5803.7669999999998</c:v>
                </c:pt>
                <c:pt idx="4858">
                  <c:v>5804.1390000000001</c:v>
                </c:pt>
                <c:pt idx="4859">
                  <c:v>5805.2870000000003</c:v>
                </c:pt>
                <c:pt idx="4860">
                  <c:v>5806.2049999999999</c:v>
                </c:pt>
                <c:pt idx="4861">
                  <c:v>5807.8209999999999</c:v>
                </c:pt>
                <c:pt idx="4862">
                  <c:v>5808.643</c:v>
                </c:pt>
                <c:pt idx="4863">
                  <c:v>5810.2529999999997</c:v>
                </c:pt>
                <c:pt idx="4864">
                  <c:v>5811.0820000000003</c:v>
                </c:pt>
                <c:pt idx="4865">
                  <c:v>5812.808</c:v>
                </c:pt>
                <c:pt idx="4866">
                  <c:v>5813.52</c:v>
                </c:pt>
                <c:pt idx="4867">
                  <c:v>5815.9579999999996</c:v>
                </c:pt>
                <c:pt idx="4868">
                  <c:v>5817.47</c:v>
                </c:pt>
                <c:pt idx="4869">
                  <c:v>5818.3959999999997</c:v>
                </c:pt>
                <c:pt idx="4870">
                  <c:v>5818.8689999999997</c:v>
                </c:pt>
                <c:pt idx="4871">
                  <c:v>5820.3280000000004</c:v>
                </c:pt>
                <c:pt idx="4872">
                  <c:v>5820.835</c:v>
                </c:pt>
                <c:pt idx="4873">
                  <c:v>5821.0389999999998</c:v>
                </c:pt>
                <c:pt idx="4874">
                  <c:v>5823.2730000000001</c:v>
                </c:pt>
                <c:pt idx="4875">
                  <c:v>5824.6859999999997</c:v>
                </c:pt>
                <c:pt idx="4876">
                  <c:v>5825.7110000000002</c:v>
                </c:pt>
                <c:pt idx="4877">
                  <c:v>5826.2340000000004</c:v>
                </c:pt>
                <c:pt idx="4878">
                  <c:v>5827.848</c:v>
                </c:pt>
                <c:pt idx="4879">
                  <c:v>5828.1490000000003</c:v>
                </c:pt>
                <c:pt idx="4880">
                  <c:v>5829.9170000000004</c:v>
                </c:pt>
                <c:pt idx="4881">
                  <c:v>5830.5879999999997</c:v>
                </c:pt>
                <c:pt idx="4882">
                  <c:v>5831.902</c:v>
                </c:pt>
                <c:pt idx="4883">
                  <c:v>5833.6</c:v>
                </c:pt>
                <c:pt idx="4884">
                  <c:v>5835.3680000000004</c:v>
                </c:pt>
                <c:pt idx="4885">
                  <c:v>5835.4639999999999</c:v>
                </c:pt>
                <c:pt idx="4886">
                  <c:v>5837.9030000000002</c:v>
                </c:pt>
                <c:pt idx="4887">
                  <c:v>5839.1189999999997</c:v>
                </c:pt>
                <c:pt idx="4888">
                  <c:v>5840.9639999999999</c:v>
                </c:pt>
                <c:pt idx="4889">
                  <c:v>5842.7790000000005</c:v>
                </c:pt>
                <c:pt idx="4890">
                  <c:v>5842.8879999999999</c:v>
                </c:pt>
                <c:pt idx="4891">
                  <c:v>5844.6469999999999</c:v>
                </c:pt>
                <c:pt idx="4892">
                  <c:v>5845.2169999999996</c:v>
                </c:pt>
                <c:pt idx="4893">
                  <c:v>5846.335</c:v>
                </c:pt>
                <c:pt idx="4894">
                  <c:v>5847.6559999999999</c:v>
                </c:pt>
                <c:pt idx="4895">
                  <c:v>5848.33</c:v>
                </c:pt>
                <c:pt idx="4896">
                  <c:v>5850.0940000000001</c:v>
                </c:pt>
                <c:pt idx="4897">
                  <c:v>5850.4080000000004</c:v>
                </c:pt>
                <c:pt idx="4898">
                  <c:v>5852.0119999999997</c:v>
                </c:pt>
                <c:pt idx="4899">
                  <c:v>5852.5320000000002</c:v>
                </c:pt>
                <c:pt idx="4900">
                  <c:v>5853.5519999999997</c:v>
                </c:pt>
                <c:pt idx="4901">
                  <c:v>5854.9709999999995</c:v>
                </c:pt>
                <c:pt idx="4902">
                  <c:v>5857.4089999999997</c:v>
                </c:pt>
                <c:pt idx="4903">
                  <c:v>5857.9279999999999</c:v>
                </c:pt>
                <c:pt idx="4904">
                  <c:v>5859.3770000000004</c:v>
                </c:pt>
                <c:pt idx="4905">
                  <c:v>5859.8469999999998</c:v>
                </c:pt>
                <c:pt idx="4906">
                  <c:v>5860.768</c:v>
                </c:pt>
                <c:pt idx="4907">
                  <c:v>5862.2860000000001</c:v>
                </c:pt>
                <c:pt idx="4908">
                  <c:v>5863.06</c:v>
                </c:pt>
                <c:pt idx="4909">
                  <c:v>5864.7240000000002</c:v>
                </c:pt>
                <c:pt idx="4910">
                  <c:v>5865.4489999999996</c:v>
                </c:pt>
                <c:pt idx="4911">
                  <c:v>5867.1620000000003</c:v>
                </c:pt>
                <c:pt idx="4912">
                  <c:v>5868.3019999999997</c:v>
                </c:pt>
                <c:pt idx="4913">
                  <c:v>5869.7839999999997</c:v>
                </c:pt>
                <c:pt idx="4914">
                  <c:v>5870.2309999999998</c:v>
                </c:pt>
                <c:pt idx="4915">
                  <c:v>5870.9070000000002</c:v>
                </c:pt>
                <c:pt idx="4916">
                  <c:v>5872.567</c:v>
                </c:pt>
                <c:pt idx="4917">
                  <c:v>5873.5789999999997</c:v>
                </c:pt>
                <c:pt idx="4918">
                  <c:v>5875.1040000000003</c:v>
                </c:pt>
                <c:pt idx="4919">
                  <c:v>5878.1329999999998</c:v>
                </c:pt>
                <c:pt idx="4920">
                  <c:v>5880.9160000000002</c:v>
                </c:pt>
                <c:pt idx="4921">
                  <c:v>5881.54</c:v>
                </c:pt>
                <c:pt idx="4922">
                  <c:v>5883.4989999999998</c:v>
                </c:pt>
                <c:pt idx="4923">
                  <c:v>5883.6189999999997</c:v>
                </c:pt>
                <c:pt idx="4924">
                  <c:v>5883.6989999999996</c:v>
                </c:pt>
                <c:pt idx="4925">
                  <c:v>5884.0929999999998</c:v>
                </c:pt>
                <c:pt idx="4926">
                  <c:v>5886.9660000000003</c:v>
                </c:pt>
                <c:pt idx="4927">
                  <c:v>5889.2650000000003</c:v>
                </c:pt>
                <c:pt idx="4928">
                  <c:v>5890.3130000000001</c:v>
                </c:pt>
                <c:pt idx="4929">
                  <c:v>5891.893</c:v>
                </c:pt>
                <c:pt idx="4930">
                  <c:v>5892.0469999999996</c:v>
                </c:pt>
                <c:pt idx="4931">
                  <c:v>5896.09</c:v>
                </c:pt>
                <c:pt idx="4932">
                  <c:v>5897.0060000000003</c:v>
                </c:pt>
                <c:pt idx="4933">
                  <c:v>5897.6130000000003</c:v>
                </c:pt>
                <c:pt idx="4934">
                  <c:v>5900.3969999999999</c:v>
                </c:pt>
                <c:pt idx="4935">
                  <c:v>5900.61</c:v>
                </c:pt>
                <c:pt idx="4936">
                  <c:v>5903.1790000000001</c:v>
                </c:pt>
                <c:pt idx="4937">
                  <c:v>5903.7</c:v>
                </c:pt>
                <c:pt idx="4938">
                  <c:v>5904.4849999999997</c:v>
                </c:pt>
                <c:pt idx="4939">
                  <c:v>5905.9620000000004</c:v>
                </c:pt>
                <c:pt idx="4940">
                  <c:v>5907.0469999999996</c:v>
                </c:pt>
                <c:pt idx="4941">
                  <c:v>5908.6819999999998</c:v>
                </c:pt>
                <c:pt idx="4942">
                  <c:v>5908.7449999999999</c:v>
                </c:pt>
                <c:pt idx="4943">
                  <c:v>5910.3940000000002</c:v>
                </c:pt>
                <c:pt idx="4944">
                  <c:v>5912.8789999999999</c:v>
                </c:pt>
                <c:pt idx="4945">
                  <c:v>5913.74</c:v>
                </c:pt>
                <c:pt idx="4946">
                  <c:v>5914.3109999999997</c:v>
                </c:pt>
                <c:pt idx="4947">
                  <c:v>5917.0770000000002</c:v>
                </c:pt>
                <c:pt idx="4948">
                  <c:v>5917.0870000000004</c:v>
                </c:pt>
                <c:pt idx="4949">
                  <c:v>5917.1279999999997</c:v>
                </c:pt>
                <c:pt idx="4950">
                  <c:v>5919.8770000000004</c:v>
                </c:pt>
                <c:pt idx="4951">
                  <c:v>5920.4340000000002</c:v>
                </c:pt>
                <c:pt idx="4952">
                  <c:v>5921.2740000000003</c:v>
                </c:pt>
                <c:pt idx="4953">
                  <c:v>5922.66</c:v>
                </c:pt>
                <c:pt idx="4954">
                  <c:v>5923.7809999999999</c:v>
                </c:pt>
                <c:pt idx="4955">
                  <c:v>5925.4430000000002</c:v>
                </c:pt>
                <c:pt idx="4956">
                  <c:v>5925.4709999999995</c:v>
                </c:pt>
                <c:pt idx="4957">
                  <c:v>5927.1270000000004</c:v>
                </c:pt>
                <c:pt idx="4958">
                  <c:v>5928.2259999999997</c:v>
                </c:pt>
                <c:pt idx="4959">
                  <c:v>5929.6689999999999</c:v>
                </c:pt>
                <c:pt idx="4960">
                  <c:v>5930.4750000000004</c:v>
                </c:pt>
                <c:pt idx="4961">
                  <c:v>5931.009</c:v>
                </c:pt>
                <c:pt idx="4962">
                  <c:v>5933.0290000000005</c:v>
                </c:pt>
                <c:pt idx="4963">
                  <c:v>5933.6459999999997</c:v>
                </c:pt>
                <c:pt idx="4964">
                  <c:v>5933.7920000000004</c:v>
                </c:pt>
                <c:pt idx="4965">
                  <c:v>5933.866</c:v>
                </c:pt>
                <c:pt idx="4966">
                  <c:v>5936.5749999999998</c:v>
                </c:pt>
                <c:pt idx="4967">
                  <c:v>5937.1679999999997</c:v>
                </c:pt>
                <c:pt idx="4968">
                  <c:v>5938.0630000000001</c:v>
                </c:pt>
                <c:pt idx="4969">
                  <c:v>5939.357</c:v>
                </c:pt>
                <c:pt idx="4970">
                  <c:v>5940.5150000000003</c:v>
                </c:pt>
                <c:pt idx="4971">
                  <c:v>5942.1409999999996</c:v>
                </c:pt>
                <c:pt idx="4972">
                  <c:v>5942.26</c:v>
                </c:pt>
                <c:pt idx="4973">
                  <c:v>5943.8620000000001</c:v>
                </c:pt>
                <c:pt idx="4974">
                  <c:v>5944.9229999999998</c:v>
                </c:pt>
                <c:pt idx="4975">
                  <c:v>5946.4579999999996</c:v>
                </c:pt>
                <c:pt idx="4976">
                  <c:v>5947.2089999999998</c:v>
                </c:pt>
                <c:pt idx="4977">
                  <c:v>5947.7060000000001</c:v>
                </c:pt>
                <c:pt idx="4978">
                  <c:v>5950.1629999999996</c:v>
                </c:pt>
                <c:pt idx="4979">
                  <c:v>5950.6549999999997</c:v>
                </c:pt>
                <c:pt idx="4980">
                  <c:v>5953.2719999999999</c:v>
                </c:pt>
                <c:pt idx="4981">
                  <c:v>5953.902</c:v>
                </c:pt>
                <c:pt idx="4982">
                  <c:v>5954.8530000000001</c:v>
                </c:pt>
                <c:pt idx="4983">
                  <c:v>5956.0550000000003</c:v>
                </c:pt>
                <c:pt idx="4984">
                  <c:v>5957.2489999999998</c:v>
                </c:pt>
                <c:pt idx="4985">
                  <c:v>5959.05</c:v>
                </c:pt>
                <c:pt idx="4986">
                  <c:v>5960.5959999999995</c:v>
                </c:pt>
                <c:pt idx="4987">
                  <c:v>5961.6210000000001</c:v>
                </c:pt>
                <c:pt idx="4988">
                  <c:v>5963.2470000000003</c:v>
                </c:pt>
                <c:pt idx="4989">
                  <c:v>5963.942</c:v>
                </c:pt>
                <c:pt idx="4990">
                  <c:v>5964.4040000000005</c:v>
                </c:pt>
                <c:pt idx="4991">
                  <c:v>5967.1869999999999</c:v>
                </c:pt>
                <c:pt idx="4992">
                  <c:v>5967.29</c:v>
                </c:pt>
                <c:pt idx="4993">
                  <c:v>5967.4440000000004</c:v>
                </c:pt>
                <c:pt idx="4994">
                  <c:v>5969.97</c:v>
                </c:pt>
                <c:pt idx="4995">
                  <c:v>5970.6360000000004</c:v>
                </c:pt>
                <c:pt idx="4996">
                  <c:v>5971.6419999999998</c:v>
                </c:pt>
                <c:pt idx="4997">
                  <c:v>5972.7529999999997</c:v>
                </c:pt>
                <c:pt idx="4998">
                  <c:v>5973.9830000000002</c:v>
                </c:pt>
                <c:pt idx="4999">
                  <c:v>5975.5360000000001</c:v>
                </c:pt>
                <c:pt idx="5000">
                  <c:v>5975.8389999999999</c:v>
                </c:pt>
                <c:pt idx="5001">
                  <c:v>5977.33</c:v>
                </c:pt>
                <c:pt idx="5002">
                  <c:v>5978.3180000000002</c:v>
                </c:pt>
                <c:pt idx="5003">
                  <c:v>5980.0360000000001</c:v>
                </c:pt>
                <c:pt idx="5004">
                  <c:v>5980.6769999999997</c:v>
                </c:pt>
                <c:pt idx="5005">
                  <c:v>5981.1019999999999</c:v>
                </c:pt>
                <c:pt idx="5006">
                  <c:v>5983.1980000000003</c:v>
                </c:pt>
                <c:pt idx="5007">
                  <c:v>5983.884</c:v>
                </c:pt>
                <c:pt idx="5008">
                  <c:v>5984.0230000000001</c:v>
                </c:pt>
                <c:pt idx="5009">
                  <c:v>5984.2330000000002</c:v>
                </c:pt>
                <c:pt idx="5010">
                  <c:v>5986.6679999999997</c:v>
                </c:pt>
                <c:pt idx="5011">
                  <c:v>5987.3710000000001</c:v>
                </c:pt>
                <c:pt idx="5012">
                  <c:v>5988.4309999999996</c:v>
                </c:pt>
                <c:pt idx="5013">
                  <c:v>5989.45</c:v>
                </c:pt>
                <c:pt idx="5014">
                  <c:v>5990.7169999999996</c:v>
                </c:pt>
                <c:pt idx="5015">
                  <c:v>5991.9809999999998</c:v>
                </c:pt>
                <c:pt idx="5016">
                  <c:v>5992.23</c:v>
                </c:pt>
                <c:pt idx="5017">
                  <c:v>5992.6509999999998</c:v>
                </c:pt>
                <c:pt idx="5018">
                  <c:v>5994.0739999999996</c:v>
                </c:pt>
                <c:pt idx="5019">
                  <c:v>5994.2550000000001</c:v>
                </c:pt>
                <c:pt idx="5020">
                  <c:v>5994.9709999999995</c:v>
                </c:pt>
                <c:pt idx="5021">
                  <c:v>5997.0020000000004</c:v>
                </c:pt>
                <c:pt idx="5022">
                  <c:v>5997.4380000000001</c:v>
                </c:pt>
                <c:pt idx="5023">
                  <c:v>5997.7129999999997</c:v>
                </c:pt>
                <c:pt idx="5024">
                  <c:v>5998.9250000000002</c:v>
                </c:pt>
                <c:pt idx="5025">
                  <c:v>6000.8010000000004</c:v>
                </c:pt>
                <c:pt idx="5026">
                  <c:v>6001.3519999999999</c:v>
                </c:pt>
                <c:pt idx="5027">
                  <c:v>6003.1959999999999</c:v>
                </c:pt>
                <c:pt idx="5028">
                  <c:v>6004.165</c:v>
                </c:pt>
                <c:pt idx="5029">
                  <c:v>6005.7020000000002</c:v>
                </c:pt>
                <c:pt idx="5030">
                  <c:v>6005.9380000000001</c:v>
                </c:pt>
                <c:pt idx="5031">
                  <c:v>6007.5280000000002</c:v>
                </c:pt>
                <c:pt idx="5032">
                  <c:v>6008.6790000000001</c:v>
                </c:pt>
                <c:pt idx="5033">
                  <c:v>6010.0519999999997</c:v>
                </c:pt>
                <c:pt idx="5034">
                  <c:v>6010.8919999999998</c:v>
                </c:pt>
                <c:pt idx="5035">
                  <c:v>6011.4210000000003</c:v>
                </c:pt>
                <c:pt idx="5036">
                  <c:v>6013.7529999999997</c:v>
                </c:pt>
                <c:pt idx="5037">
                  <c:v>6014.1629999999996</c:v>
                </c:pt>
                <c:pt idx="5038">
                  <c:v>6014.2550000000001</c:v>
                </c:pt>
                <c:pt idx="5039">
                  <c:v>6014.4030000000002</c:v>
                </c:pt>
                <c:pt idx="5040">
                  <c:v>6016.9040000000005</c:v>
                </c:pt>
                <c:pt idx="5041">
                  <c:v>6017.6189999999997</c:v>
                </c:pt>
                <c:pt idx="5042">
                  <c:v>6018.7529999999997</c:v>
                </c:pt>
                <c:pt idx="5043">
                  <c:v>6019.6459999999997</c:v>
                </c:pt>
                <c:pt idx="5044">
                  <c:v>6020.982</c:v>
                </c:pt>
                <c:pt idx="5045">
                  <c:v>6022.3869999999997</c:v>
                </c:pt>
                <c:pt idx="5046">
                  <c:v>6023.1030000000001</c:v>
                </c:pt>
                <c:pt idx="5047">
                  <c:v>6024.3459999999995</c:v>
                </c:pt>
                <c:pt idx="5048">
                  <c:v>6025.1289999999999</c:v>
                </c:pt>
                <c:pt idx="5049">
                  <c:v>6027.4530000000004</c:v>
                </c:pt>
                <c:pt idx="5050">
                  <c:v>6027.71</c:v>
                </c:pt>
                <c:pt idx="5051">
                  <c:v>6027.8710000000001</c:v>
                </c:pt>
                <c:pt idx="5052">
                  <c:v>6028.5820000000003</c:v>
                </c:pt>
                <c:pt idx="5053">
                  <c:v>6030.6120000000001</c:v>
                </c:pt>
                <c:pt idx="5054">
                  <c:v>6031.0730000000003</c:v>
                </c:pt>
                <c:pt idx="5055">
                  <c:v>6031.8040000000001</c:v>
                </c:pt>
                <c:pt idx="5056">
                  <c:v>6033.3540000000003</c:v>
                </c:pt>
                <c:pt idx="5057">
                  <c:v>6034.4359999999997</c:v>
                </c:pt>
                <c:pt idx="5058">
                  <c:v>6036.0950000000003</c:v>
                </c:pt>
                <c:pt idx="5059">
                  <c:v>6036.1540000000005</c:v>
                </c:pt>
                <c:pt idx="5060">
                  <c:v>6037.8</c:v>
                </c:pt>
                <c:pt idx="5061">
                  <c:v>6038.8370000000004</c:v>
                </c:pt>
                <c:pt idx="5062">
                  <c:v>6040.5039999999999</c:v>
                </c:pt>
                <c:pt idx="5063">
                  <c:v>6041.1629999999996</c:v>
                </c:pt>
                <c:pt idx="5064">
                  <c:v>6041.5789999999997</c:v>
                </c:pt>
                <c:pt idx="5065">
                  <c:v>6043.41</c:v>
                </c:pt>
                <c:pt idx="5066">
                  <c:v>6044.32</c:v>
                </c:pt>
                <c:pt idx="5067">
                  <c:v>6044.527</c:v>
                </c:pt>
                <c:pt idx="5068">
                  <c:v>6044.8540000000003</c:v>
                </c:pt>
                <c:pt idx="5069">
                  <c:v>6047.0619999999999</c:v>
                </c:pt>
                <c:pt idx="5070">
                  <c:v>6047.89</c:v>
                </c:pt>
                <c:pt idx="5071">
                  <c:v>6049.2049999999999</c:v>
                </c:pt>
                <c:pt idx="5072">
                  <c:v>6049.8040000000001</c:v>
                </c:pt>
                <c:pt idx="5073">
                  <c:v>6051.2539999999999</c:v>
                </c:pt>
                <c:pt idx="5074">
                  <c:v>6052.5450000000001</c:v>
                </c:pt>
                <c:pt idx="5075">
                  <c:v>6053.5550000000003</c:v>
                </c:pt>
                <c:pt idx="5076">
                  <c:v>6054.6170000000002</c:v>
                </c:pt>
                <c:pt idx="5077">
                  <c:v>6055.2870000000003</c:v>
                </c:pt>
                <c:pt idx="5078">
                  <c:v>6057.9049999999997</c:v>
                </c:pt>
                <c:pt idx="5079">
                  <c:v>6057.95</c:v>
                </c:pt>
                <c:pt idx="5080">
                  <c:v>6057.9809999999998</c:v>
                </c:pt>
                <c:pt idx="5081">
                  <c:v>6058.0280000000002</c:v>
                </c:pt>
                <c:pt idx="5082">
                  <c:v>6060.77</c:v>
                </c:pt>
                <c:pt idx="5083">
                  <c:v>6061.3440000000001</c:v>
                </c:pt>
                <c:pt idx="5084">
                  <c:v>6062.2550000000001</c:v>
                </c:pt>
                <c:pt idx="5085">
                  <c:v>6063.5119999999997</c:v>
                </c:pt>
                <c:pt idx="5086">
                  <c:v>6064.7079999999996</c:v>
                </c:pt>
                <c:pt idx="5087">
                  <c:v>6066.2529999999997</c:v>
                </c:pt>
                <c:pt idx="5088">
                  <c:v>6066.6059999999998</c:v>
                </c:pt>
                <c:pt idx="5089">
                  <c:v>6068.0709999999999</c:v>
                </c:pt>
                <c:pt idx="5090">
                  <c:v>6068.9949999999999</c:v>
                </c:pt>
                <c:pt idx="5091">
                  <c:v>6070.9560000000001</c:v>
                </c:pt>
                <c:pt idx="5092">
                  <c:v>6071.4350000000004</c:v>
                </c:pt>
                <c:pt idx="5093">
                  <c:v>6071.7359999999999</c:v>
                </c:pt>
                <c:pt idx="5094">
                  <c:v>6073.067</c:v>
                </c:pt>
                <c:pt idx="5095">
                  <c:v>6074.4780000000001</c:v>
                </c:pt>
                <c:pt idx="5096">
                  <c:v>6074.7979999999998</c:v>
                </c:pt>
                <c:pt idx="5097">
                  <c:v>6075.3059999999996</c:v>
                </c:pt>
                <c:pt idx="5098">
                  <c:v>6077.22</c:v>
                </c:pt>
                <c:pt idx="5099">
                  <c:v>6078.1620000000003</c:v>
                </c:pt>
                <c:pt idx="5100">
                  <c:v>6079.6559999999999</c:v>
                </c:pt>
                <c:pt idx="5101">
                  <c:v>6079.9610000000002</c:v>
                </c:pt>
                <c:pt idx="5102">
                  <c:v>6081.5249999999996</c:v>
                </c:pt>
                <c:pt idx="5103">
                  <c:v>6083.6059999999998</c:v>
                </c:pt>
                <c:pt idx="5104">
                  <c:v>6084.6289999999999</c:v>
                </c:pt>
                <c:pt idx="5105">
                  <c:v>6085.0969999999998</c:v>
                </c:pt>
                <c:pt idx="5106">
                  <c:v>6085.1959999999999</c:v>
                </c:pt>
                <c:pt idx="5107">
                  <c:v>6085.35</c:v>
                </c:pt>
                <c:pt idx="5108">
                  <c:v>6087.5680000000002</c:v>
                </c:pt>
                <c:pt idx="5109">
                  <c:v>6089.0060000000003</c:v>
                </c:pt>
                <c:pt idx="5110">
                  <c:v>6091.3789999999999</c:v>
                </c:pt>
                <c:pt idx="5111">
                  <c:v>6092.3109999999997</c:v>
                </c:pt>
                <c:pt idx="5112">
                  <c:v>6092.9160000000002</c:v>
                </c:pt>
                <c:pt idx="5113">
                  <c:v>6094.683</c:v>
                </c:pt>
                <c:pt idx="5114">
                  <c:v>6095.7479999999996</c:v>
                </c:pt>
                <c:pt idx="5115">
                  <c:v>6099.4260000000004</c:v>
                </c:pt>
                <c:pt idx="5116">
                  <c:v>6100.7340000000004</c:v>
                </c:pt>
                <c:pt idx="5117">
                  <c:v>6101.7979999999998</c:v>
                </c:pt>
                <c:pt idx="5118">
                  <c:v>6103.4380000000001</c:v>
                </c:pt>
                <c:pt idx="5119">
                  <c:v>6104.1689999999999</c:v>
                </c:pt>
                <c:pt idx="5120">
                  <c:v>6104.6440000000002</c:v>
                </c:pt>
                <c:pt idx="5121">
                  <c:v>6106.5410000000002</c:v>
                </c:pt>
                <c:pt idx="5122">
                  <c:v>6106.8670000000002</c:v>
                </c:pt>
                <c:pt idx="5123">
                  <c:v>6108.5529999999999</c:v>
                </c:pt>
                <c:pt idx="5124">
                  <c:v>6109.4669999999996</c:v>
                </c:pt>
                <c:pt idx="5125">
                  <c:v>6110.5590000000002</c:v>
                </c:pt>
                <c:pt idx="5126">
                  <c:v>6111.2839999999997</c:v>
                </c:pt>
                <c:pt idx="5127">
                  <c:v>6112.4620000000004</c:v>
                </c:pt>
                <c:pt idx="5128">
                  <c:v>6115.4960000000001</c:v>
                </c:pt>
                <c:pt idx="5129">
                  <c:v>6116.027</c:v>
                </c:pt>
                <c:pt idx="5130">
                  <c:v>6116.2120000000004</c:v>
                </c:pt>
                <c:pt idx="5131">
                  <c:v>6116.3720000000003</c:v>
                </c:pt>
                <c:pt idx="5132">
                  <c:v>6117.9859999999999</c:v>
                </c:pt>
                <c:pt idx="5133">
                  <c:v>6118.3990000000003</c:v>
                </c:pt>
                <c:pt idx="5134">
                  <c:v>6120.2809999999999</c:v>
                </c:pt>
                <c:pt idx="5135">
                  <c:v>6120.7709999999997</c:v>
                </c:pt>
                <c:pt idx="5136">
                  <c:v>6121.5249999999996</c:v>
                </c:pt>
                <c:pt idx="5137">
                  <c:v>6123.1419999999998</c:v>
                </c:pt>
                <c:pt idx="5138">
                  <c:v>6125.5140000000001</c:v>
                </c:pt>
                <c:pt idx="5139">
                  <c:v>6127.5550000000003</c:v>
                </c:pt>
                <c:pt idx="5140">
                  <c:v>6127.8850000000002</c:v>
                </c:pt>
                <c:pt idx="5141">
                  <c:v>6128.1</c:v>
                </c:pt>
                <c:pt idx="5142">
                  <c:v>6129.1049999999996</c:v>
                </c:pt>
                <c:pt idx="5143">
                  <c:v>6130.2569999999996</c:v>
                </c:pt>
                <c:pt idx="5144">
                  <c:v>6132.009</c:v>
                </c:pt>
                <c:pt idx="5145">
                  <c:v>6132.6279999999997</c:v>
                </c:pt>
                <c:pt idx="5146">
                  <c:v>6133.5839999999998</c:v>
                </c:pt>
                <c:pt idx="5147">
                  <c:v>6135</c:v>
                </c:pt>
                <c:pt idx="5148">
                  <c:v>6135.9189999999999</c:v>
                </c:pt>
                <c:pt idx="5149">
                  <c:v>6137.3720000000003</c:v>
                </c:pt>
                <c:pt idx="5150">
                  <c:v>6139.6130000000003</c:v>
                </c:pt>
                <c:pt idx="5151">
                  <c:v>6139.7430000000004</c:v>
                </c:pt>
                <c:pt idx="5152">
                  <c:v>6139.8280000000004</c:v>
                </c:pt>
                <c:pt idx="5153">
                  <c:v>6140.223</c:v>
                </c:pt>
                <c:pt idx="5154">
                  <c:v>6142.1149999999998</c:v>
                </c:pt>
                <c:pt idx="5155">
                  <c:v>6143.7370000000001</c:v>
                </c:pt>
                <c:pt idx="5156">
                  <c:v>6145.643</c:v>
                </c:pt>
                <c:pt idx="5157">
                  <c:v>6147.6469999999999</c:v>
                </c:pt>
                <c:pt idx="5158">
                  <c:v>6149.23</c:v>
                </c:pt>
                <c:pt idx="5159">
                  <c:v>6151.3419999999996</c:v>
                </c:pt>
                <c:pt idx="5160">
                  <c:v>6151.5559999999996</c:v>
                </c:pt>
                <c:pt idx="5161">
                  <c:v>6151.6009999999997</c:v>
                </c:pt>
                <c:pt idx="5162">
                  <c:v>6151.6719999999996</c:v>
                </c:pt>
                <c:pt idx="5163">
                  <c:v>6153.973</c:v>
                </c:pt>
                <c:pt idx="5164">
                  <c:v>6155.4650000000001</c:v>
                </c:pt>
                <c:pt idx="5165">
                  <c:v>6156.3450000000003</c:v>
                </c:pt>
                <c:pt idx="5166">
                  <c:v>6158.7160000000003</c:v>
                </c:pt>
                <c:pt idx="5167">
                  <c:v>6162.46</c:v>
                </c:pt>
                <c:pt idx="5168">
                  <c:v>6163.73</c:v>
                </c:pt>
                <c:pt idx="5169">
                  <c:v>6165.8310000000001</c:v>
                </c:pt>
                <c:pt idx="5170">
                  <c:v>6168.183</c:v>
                </c:pt>
                <c:pt idx="5171">
                  <c:v>6168.2030000000004</c:v>
                </c:pt>
                <c:pt idx="5172">
                  <c:v>6169.759</c:v>
                </c:pt>
                <c:pt idx="5173">
                  <c:v>6170.5739999999996</c:v>
                </c:pt>
                <c:pt idx="5174">
                  <c:v>6171.1030000000001</c:v>
                </c:pt>
                <c:pt idx="5175">
                  <c:v>6173.5789999999997</c:v>
                </c:pt>
                <c:pt idx="5176">
                  <c:v>6175.0119999999997</c:v>
                </c:pt>
                <c:pt idx="5177">
                  <c:v>6175.317</c:v>
                </c:pt>
                <c:pt idx="5178">
                  <c:v>6175.7889999999998</c:v>
                </c:pt>
                <c:pt idx="5179">
                  <c:v>6178.9210000000003</c:v>
                </c:pt>
                <c:pt idx="5180">
                  <c:v>6180.0609999999997</c:v>
                </c:pt>
                <c:pt idx="5181">
                  <c:v>6181.8180000000002</c:v>
                </c:pt>
                <c:pt idx="5182">
                  <c:v>6182.4319999999998</c:v>
                </c:pt>
                <c:pt idx="5183">
                  <c:v>6184.6980000000003</c:v>
                </c:pt>
                <c:pt idx="5184">
                  <c:v>6184.8040000000001</c:v>
                </c:pt>
                <c:pt idx="5185">
                  <c:v>6186.74</c:v>
                </c:pt>
                <c:pt idx="5186">
                  <c:v>6187.1750000000002</c:v>
                </c:pt>
                <c:pt idx="5187">
                  <c:v>6189.5469999999996</c:v>
                </c:pt>
                <c:pt idx="5188">
                  <c:v>6191.9189999999999</c:v>
                </c:pt>
                <c:pt idx="5189">
                  <c:v>6193.8770000000004</c:v>
                </c:pt>
                <c:pt idx="5190">
                  <c:v>6194.29</c:v>
                </c:pt>
                <c:pt idx="5191">
                  <c:v>6194.5590000000002</c:v>
                </c:pt>
                <c:pt idx="5192">
                  <c:v>6195.817</c:v>
                </c:pt>
                <c:pt idx="5193">
                  <c:v>6196.6620000000003</c:v>
                </c:pt>
                <c:pt idx="5194">
                  <c:v>6198.4679999999998</c:v>
                </c:pt>
                <c:pt idx="5195">
                  <c:v>6199.0330000000004</c:v>
                </c:pt>
                <c:pt idx="5196">
                  <c:v>6199.9049999999997</c:v>
                </c:pt>
                <c:pt idx="5197">
                  <c:v>6201.4049999999997</c:v>
                </c:pt>
                <c:pt idx="5198">
                  <c:v>6202.3770000000004</c:v>
                </c:pt>
                <c:pt idx="5199">
                  <c:v>6203.7759999999998</c:v>
                </c:pt>
                <c:pt idx="5200">
                  <c:v>6205.9350000000004</c:v>
                </c:pt>
                <c:pt idx="5201">
                  <c:v>6206.2870000000003</c:v>
                </c:pt>
                <c:pt idx="5202">
                  <c:v>6208.52</c:v>
                </c:pt>
                <c:pt idx="5203">
                  <c:v>6210.8919999999998</c:v>
                </c:pt>
                <c:pt idx="5204">
                  <c:v>6211.9639999999999</c:v>
                </c:pt>
                <c:pt idx="5205">
                  <c:v>6213.893</c:v>
                </c:pt>
                <c:pt idx="5206">
                  <c:v>6214.3310000000001</c:v>
                </c:pt>
                <c:pt idx="5207">
                  <c:v>6215.7169999999996</c:v>
                </c:pt>
                <c:pt idx="5208">
                  <c:v>6216.335</c:v>
                </c:pt>
                <c:pt idx="5209">
                  <c:v>6217.9470000000001</c:v>
                </c:pt>
                <c:pt idx="5210">
                  <c:v>6218.201</c:v>
                </c:pt>
                <c:pt idx="5211">
                  <c:v>6219.9260000000004</c:v>
                </c:pt>
                <c:pt idx="5212">
                  <c:v>6220.6850000000004</c:v>
                </c:pt>
                <c:pt idx="5213">
                  <c:v>6222.3879999999999</c:v>
                </c:pt>
                <c:pt idx="5214">
                  <c:v>6223.08</c:v>
                </c:pt>
                <c:pt idx="5215">
                  <c:v>6223.1689999999999</c:v>
                </c:pt>
                <c:pt idx="5216">
                  <c:v>6223.518</c:v>
                </c:pt>
                <c:pt idx="5217">
                  <c:v>6224.4260000000004</c:v>
                </c:pt>
                <c:pt idx="5218">
                  <c:v>6227.1090000000004</c:v>
                </c:pt>
                <c:pt idx="5219">
                  <c:v>6228.1369999999997</c:v>
                </c:pt>
                <c:pt idx="5220">
                  <c:v>6230.4449999999997</c:v>
                </c:pt>
                <c:pt idx="5221">
                  <c:v>6230.6220000000003</c:v>
                </c:pt>
                <c:pt idx="5222">
                  <c:v>6230.7</c:v>
                </c:pt>
                <c:pt idx="5223">
                  <c:v>6233.1059999999998</c:v>
                </c:pt>
                <c:pt idx="5224">
                  <c:v>6237.384</c:v>
                </c:pt>
                <c:pt idx="5225">
                  <c:v>6237.8819999999996</c:v>
                </c:pt>
                <c:pt idx="5226">
                  <c:v>6238.0739999999996</c:v>
                </c:pt>
                <c:pt idx="5227">
                  <c:v>6238.5020000000004</c:v>
                </c:pt>
                <c:pt idx="5228">
                  <c:v>6241.4740000000002</c:v>
                </c:pt>
                <c:pt idx="5229">
                  <c:v>6243.0420000000004</c:v>
                </c:pt>
                <c:pt idx="5230">
                  <c:v>6243.8630000000003</c:v>
                </c:pt>
                <c:pt idx="5231">
                  <c:v>6245.0649999999996</c:v>
                </c:pt>
                <c:pt idx="5232">
                  <c:v>6245.5259999999998</c:v>
                </c:pt>
                <c:pt idx="5233">
                  <c:v>6246.56</c:v>
                </c:pt>
                <c:pt idx="5234">
                  <c:v>6248.01</c:v>
                </c:pt>
                <c:pt idx="5235">
                  <c:v>6248.6559999999999</c:v>
                </c:pt>
                <c:pt idx="5236">
                  <c:v>6250.3419999999996</c:v>
                </c:pt>
                <c:pt idx="5237">
                  <c:v>6250.4939999999997</c:v>
                </c:pt>
                <c:pt idx="5238">
                  <c:v>6252.2479999999996</c:v>
                </c:pt>
                <c:pt idx="5239">
                  <c:v>6254.6170000000002</c:v>
                </c:pt>
                <c:pt idx="5240">
                  <c:v>6255.4620000000004</c:v>
                </c:pt>
                <c:pt idx="5241">
                  <c:v>6255.8389999999999</c:v>
                </c:pt>
                <c:pt idx="5242">
                  <c:v>6256.8209999999999</c:v>
                </c:pt>
                <c:pt idx="5243">
                  <c:v>6257.9459999999999</c:v>
                </c:pt>
                <c:pt idx="5244">
                  <c:v>6260.43</c:v>
                </c:pt>
                <c:pt idx="5245">
                  <c:v>6262.674</c:v>
                </c:pt>
                <c:pt idx="5246">
                  <c:v>6262.9139999999998</c:v>
                </c:pt>
                <c:pt idx="5247">
                  <c:v>6265.3980000000001</c:v>
                </c:pt>
                <c:pt idx="5248">
                  <c:v>6266.6120000000001</c:v>
                </c:pt>
                <c:pt idx="5249">
                  <c:v>6267.8819999999996</c:v>
                </c:pt>
                <c:pt idx="5250">
                  <c:v>6269.78</c:v>
                </c:pt>
                <c:pt idx="5251">
                  <c:v>6270.2039999999997</c:v>
                </c:pt>
                <c:pt idx="5252">
                  <c:v>6270.366</c:v>
                </c:pt>
                <c:pt idx="5253">
                  <c:v>6270.7309999999998</c:v>
                </c:pt>
                <c:pt idx="5254">
                  <c:v>6272.85</c:v>
                </c:pt>
                <c:pt idx="5255">
                  <c:v>6273.7950000000001</c:v>
                </c:pt>
                <c:pt idx="5256">
                  <c:v>6276.259</c:v>
                </c:pt>
                <c:pt idx="5257">
                  <c:v>6277.3860000000004</c:v>
                </c:pt>
                <c:pt idx="5258">
                  <c:v>6277.8180000000002</c:v>
                </c:pt>
                <c:pt idx="5259">
                  <c:v>6278.2659999999996</c:v>
                </c:pt>
                <c:pt idx="5260">
                  <c:v>6278.7879999999996</c:v>
                </c:pt>
                <c:pt idx="5261">
                  <c:v>6280.3029999999999</c:v>
                </c:pt>
                <c:pt idx="5262">
                  <c:v>6280.9780000000001</c:v>
                </c:pt>
                <c:pt idx="5263">
                  <c:v>6282.7380000000003</c:v>
                </c:pt>
                <c:pt idx="5264">
                  <c:v>6282.7870000000003</c:v>
                </c:pt>
                <c:pt idx="5265">
                  <c:v>6284.5690000000004</c:v>
                </c:pt>
                <c:pt idx="5266">
                  <c:v>6285.2709999999997</c:v>
                </c:pt>
                <c:pt idx="5267">
                  <c:v>6286.8450000000003</c:v>
                </c:pt>
                <c:pt idx="5268">
                  <c:v>6287.7550000000001</c:v>
                </c:pt>
                <c:pt idx="5269">
                  <c:v>6288.16</c:v>
                </c:pt>
                <c:pt idx="5270">
                  <c:v>6289.2169999999996</c:v>
                </c:pt>
                <c:pt idx="5271">
                  <c:v>6290.2389999999996</c:v>
                </c:pt>
                <c:pt idx="5272">
                  <c:v>6291.7510000000002</c:v>
                </c:pt>
                <c:pt idx="5273">
                  <c:v>6295.2070000000003</c:v>
                </c:pt>
                <c:pt idx="5274">
                  <c:v>6295.3419999999996</c:v>
                </c:pt>
                <c:pt idx="5275">
                  <c:v>6295.6959999999999</c:v>
                </c:pt>
                <c:pt idx="5276">
                  <c:v>6297.6909999999998</c:v>
                </c:pt>
                <c:pt idx="5277">
                  <c:v>6298.9340000000002</c:v>
                </c:pt>
                <c:pt idx="5278">
                  <c:v>6300.1750000000002</c:v>
                </c:pt>
                <c:pt idx="5279">
                  <c:v>6302.1750000000002</c:v>
                </c:pt>
                <c:pt idx="5280">
                  <c:v>6302.5249999999996</c:v>
                </c:pt>
                <c:pt idx="5281">
                  <c:v>6302.6589999999997</c:v>
                </c:pt>
                <c:pt idx="5282">
                  <c:v>6302.96</c:v>
                </c:pt>
                <c:pt idx="5283">
                  <c:v>6305.143</c:v>
                </c:pt>
                <c:pt idx="5284">
                  <c:v>6306.116</c:v>
                </c:pt>
                <c:pt idx="5285">
                  <c:v>6307.6270000000004</c:v>
                </c:pt>
                <c:pt idx="5286">
                  <c:v>6308.6540000000005</c:v>
                </c:pt>
                <c:pt idx="5287">
                  <c:v>6309.7079999999996</c:v>
                </c:pt>
                <c:pt idx="5288">
                  <c:v>6310.1109999999999</c:v>
                </c:pt>
                <c:pt idx="5289">
                  <c:v>6311.0169999999998</c:v>
                </c:pt>
                <c:pt idx="5290">
                  <c:v>6311.4390000000003</c:v>
                </c:pt>
                <c:pt idx="5291">
                  <c:v>6312.6859999999997</c:v>
                </c:pt>
                <c:pt idx="5292">
                  <c:v>6313.1980000000003</c:v>
                </c:pt>
                <c:pt idx="5293">
                  <c:v>6314.085</c:v>
                </c:pt>
                <c:pt idx="5294">
                  <c:v>6315.3630000000003</c:v>
                </c:pt>
                <c:pt idx="5295">
                  <c:v>6316.5940000000001</c:v>
                </c:pt>
                <c:pt idx="5296">
                  <c:v>6318.0410000000002</c:v>
                </c:pt>
                <c:pt idx="5297">
                  <c:v>6319.99</c:v>
                </c:pt>
                <c:pt idx="5298">
                  <c:v>6323.3680000000004</c:v>
                </c:pt>
                <c:pt idx="5299">
                  <c:v>6323.3860000000004</c:v>
                </c:pt>
                <c:pt idx="5300">
                  <c:v>6323.3969999999999</c:v>
                </c:pt>
                <c:pt idx="5301">
                  <c:v>6323.4359999999997</c:v>
                </c:pt>
                <c:pt idx="5302">
                  <c:v>6326.0739999999996</c:v>
                </c:pt>
                <c:pt idx="5303">
                  <c:v>6326.7820000000002</c:v>
                </c:pt>
                <c:pt idx="5304">
                  <c:v>6328.009</c:v>
                </c:pt>
                <c:pt idx="5305">
                  <c:v>6328.7520000000004</c:v>
                </c:pt>
                <c:pt idx="5306">
                  <c:v>6332.65</c:v>
                </c:pt>
                <c:pt idx="5307">
                  <c:v>6336.0950000000003</c:v>
                </c:pt>
                <c:pt idx="5308">
                  <c:v>6336.7849999999999</c:v>
                </c:pt>
                <c:pt idx="5309">
                  <c:v>6336.9709999999995</c:v>
                </c:pt>
                <c:pt idx="5310">
                  <c:v>6337.2920000000004</c:v>
                </c:pt>
                <c:pt idx="5311">
                  <c:v>6339.4629999999997</c:v>
                </c:pt>
                <c:pt idx="5312">
                  <c:v>6340.3670000000002</c:v>
                </c:pt>
                <c:pt idx="5313">
                  <c:v>6342.1409999999996</c:v>
                </c:pt>
                <c:pt idx="5314">
                  <c:v>6342.9040000000005</c:v>
                </c:pt>
                <c:pt idx="5315">
                  <c:v>6343.7629999999999</c:v>
                </c:pt>
                <c:pt idx="5316">
                  <c:v>6344.8190000000004</c:v>
                </c:pt>
                <c:pt idx="5317">
                  <c:v>6346.5739999999996</c:v>
                </c:pt>
                <c:pt idx="5318">
                  <c:v>6347.1589999999997</c:v>
                </c:pt>
                <c:pt idx="5319">
                  <c:v>6347.4970000000003</c:v>
                </c:pt>
                <c:pt idx="5320">
                  <c:v>6348.7539999999999</c:v>
                </c:pt>
                <c:pt idx="5321">
                  <c:v>6350.174</c:v>
                </c:pt>
                <c:pt idx="5322">
                  <c:v>6350.5550000000003</c:v>
                </c:pt>
                <c:pt idx="5323">
                  <c:v>6351.2150000000001</c:v>
                </c:pt>
                <c:pt idx="5324">
                  <c:v>6352.8519999999999</c:v>
                </c:pt>
                <c:pt idx="5325">
                  <c:v>6353.951</c:v>
                </c:pt>
                <c:pt idx="5326">
                  <c:v>6355.53</c:v>
                </c:pt>
                <c:pt idx="5327">
                  <c:v>6355.857</c:v>
                </c:pt>
                <c:pt idx="5328">
                  <c:v>6357.348</c:v>
                </c:pt>
                <c:pt idx="5329">
                  <c:v>6358.2079999999996</c:v>
                </c:pt>
                <c:pt idx="5330">
                  <c:v>6360.4979999999996</c:v>
                </c:pt>
                <c:pt idx="5331">
                  <c:v>6360.8850000000002</c:v>
                </c:pt>
                <c:pt idx="5332">
                  <c:v>6363.5630000000001</c:v>
                </c:pt>
                <c:pt idx="5333">
                  <c:v>6364.14</c:v>
                </c:pt>
                <c:pt idx="5334">
                  <c:v>6365.1390000000001</c:v>
                </c:pt>
                <c:pt idx="5335">
                  <c:v>6366.241</c:v>
                </c:pt>
                <c:pt idx="5336">
                  <c:v>6367.5360000000001</c:v>
                </c:pt>
                <c:pt idx="5337">
                  <c:v>6368.9189999999999</c:v>
                </c:pt>
                <c:pt idx="5338">
                  <c:v>6369.78</c:v>
                </c:pt>
                <c:pt idx="5339">
                  <c:v>6370.9319999999998</c:v>
                </c:pt>
                <c:pt idx="5340">
                  <c:v>6371.5969999999998</c:v>
                </c:pt>
                <c:pt idx="5341">
                  <c:v>6374.0730000000003</c:v>
                </c:pt>
                <c:pt idx="5342">
                  <c:v>6374.2740000000003</c:v>
                </c:pt>
                <c:pt idx="5343">
                  <c:v>6374.4219999999996</c:v>
                </c:pt>
                <c:pt idx="5344">
                  <c:v>6376.9520000000002</c:v>
                </c:pt>
                <c:pt idx="5345">
                  <c:v>6379.0630000000001</c:v>
                </c:pt>
                <c:pt idx="5346">
                  <c:v>6382.308</c:v>
                </c:pt>
                <c:pt idx="5347">
                  <c:v>6383.7039999999997</c:v>
                </c:pt>
                <c:pt idx="5348">
                  <c:v>6384.5169999999998</c:v>
                </c:pt>
                <c:pt idx="5349">
                  <c:v>6384.9849999999997</c:v>
                </c:pt>
                <c:pt idx="5350">
                  <c:v>6386.7330000000002</c:v>
                </c:pt>
                <c:pt idx="5351">
                  <c:v>6387.6629999999996</c:v>
                </c:pt>
                <c:pt idx="5352">
                  <c:v>6387.9129999999996</c:v>
                </c:pt>
                <c:pt idx="5353">
                  <c:v>6388.3450000000003</c:v>
                </c:pt>
                <c:pt idx="5354">
                  <c:v>6390.3410000000003</c:v>
                </c:pt>
                <c:pt idx="5355">
                  <c:v>6391.3090000000002</c:v>
                </c:pt>
                <c:pt idx="5356">
                  <c:v>6392.9870000000001</c:v>
                </c:pt>
                <c:pt idx="5357">
                  <c:v>6393.0190000000002</c:v>
                </c:pt>
                <c:pt idx="5358">
                  <c:v>6397.6279999999997</c:v>
                </c:pt>
                <c:pt idx="5359">
                  <c:v>6398.1009999999997</c:v>
                </c:pt>
                <c:pt idx="5360">
                  <c:v>6398.375</c:v>
                </c:pt>
                <c:pt idx="5361">
                  <c:v>6399.393</c:v>
                </c:pt>
                <c:pt idx="5362">
                  <c:v>6401.0519999999997</c:v>
                </c:pt>
                <c:pt idx="5363">
                  <c:v>6401.4319999999998</c:v>
                </c:pt>
                <c:pt idx="5364">
                  <c:v>6401.4979999999996</c:v>
                </c:pt>
                <c:pt idx="5365">
                  <c:v>6402.2690000000002</c:v>
                </c:pt>
                <c:pt idx="5366">
                  <c:v>6404.8940000000002</c:v>
                </c:pt>
                <c:pt idx="5367">
                  <c:v>6406.4080000000004</c:v>
                </c:pt>
                <c:pt idx="5368">
                  <c:v>6406.9110000000001</c:v>
                </c:pt>
                <c:pt idx="5369">
                  <c:v>6408.29</c:v>
                </c:pt>
                <c:pt idx="5370">
                  <c:v>6409.085</c:v>
                </c:pt>
                <c:pt idx="5371">
                  <c:v>6411.5519999999997</c:v>
                </c:pt>
                <c:pt idx="5372">
                  <c:v>6411.6859999999997</c:v>
                </c:pt>
                <c:pt idx="5373">
                  <c:v>6411.7629999999999</c:v>
                </c:pt>
                <c:pt idx="5374">
                  <c:v>6412.0519999999997</c:v>
                </c:pt>
                <c:pt idx="5375">
                  <c:v>6414.4409999999998</c:v>
                </c:pt>
                <c:pt idx="5376">
                  <c:v>6415.0820000000003</c:v>
                </c:pt>
                <c:pt idx="5377">
                  <c:v>6417.1189999999997</c:v>
                </c:pt>
                <c:pt idx="5378">
                  <c:v>6418.4780000000001</c:v>
                </c:pt>
                <c:pt idx="5379">
                  <c:v>6419.7969999999996</c:v>
                </c:pt>
                <c:pt idx="5380">
                  <c:v>6420.8339999999998</c:v>
                </c:pt>
                <c:pt idx="5381">
                  <c:v>6421.875</c:v>
                </c:pt>
                <c:pt idx="5382">
                  <c:v>6422.4750000000004</c:v>
                </c:pt>
                <c:pt idx="5383">
                  <c:v>6424.7110000000002</c:v>
                </c:pt>
                <c:pt idx="5384">
                  <c:v>6425.152</c:v>
                </c:pt>
                <c:pt idx="5385">
                  <c:v>6425.4759999999997</c:v>
                </c:pt>
                <c:pt idx="5386">
                  <c:v>6428.6670000000004</c:v>
                </c:pt>
                <c:pt idx="5387">
                  <c:v>6430.5079999999998</c:v>
                </c:pt>
                <c:pt idx="5388">
                  <c:v>6432.0630000000001</c:v>
                </c:pt>
                <c:pt idx="5389">
                  <c:v>6433.1859999999997</c:v>
                </c:pt>
                <c:pt idx="5390">
                  <c:v>6433.9840000000004</c:v>
                </c:pt>
                <c:pt idx="5391">
                  <c:v>6435.3559999999998</c:v>
                </c:pt>
                <c:pt idx="5392">
                  <c:v>6435.6189999999997</c:v>
                </c:pt>
                <c:pt idx="5393">
                  <c:v>6437.9480000000003</c:v>
                </c:pt>
                <c:pt idx="5394">
                  <c:v>6440.1040000000003</c:v>
                </c:pt>
                <c:pt idx="5395">
                  <c:v>6440.277</c:v>
                </c:pt>
                <c:pt idx="5396">
                  <c:v>6440.4859999999999</c:v>
                </c:pt>
                <c:pt idx="5397">
                  <c:v>6442.6059999999998</c:v>
                </c:pt>
                <c:pt idx="5398">
                  <c:v>6444.37</c:v>
                </c:pt>
                <c:pt idx="5399">
                  <c:v>6444.9359999999997</c:v>
                </c:pt>
                <c:pt idx="5400">
                  <c:v>6445.616</c:v>
                </c:pt>
                <c:pt idx="5401">
                  <c:v>6448.6360000000004</c:v>
                </c:pt>
                <c:pt idx="5402">
                  <c:v>6449.5940000000001</c:v>
                </c:pt>
                <c:pt idx="5403">
                  <c:v>6450.7449999999999</c:v>
                </c:pt>
                <c:pt idx="5404">
                  <c:v>6451.9229999999998</c:v>
                </c:pt>
                <c:pt idx="5405">
                  <c:v>6452.9030000000002</c:v>
                </c:pt>
                <c:pt idx="5406">
                  <c:v>6454.2520000000004</c:v>
                </c:pt>
                <c:pt idx="5407">
                  <c:v>6455.875</c:v>
                </c:pt>
                <c:pt idx="5408">
                  <c:v>6456.5820000000003</c:v>
                </c:pt>
                <c:pt idx="5409">
                  <c:v>6457.1689999999999</c:v>
                </c:pt>
                <c:pt idx="5410">
                  <c:v>6458.9110000000001</c:v>
                </c:pt>
                <c:pt idx="5411">
                  <c:v>6460.2860000000001</c:v>
                </c:pt>
                <c:pt idx="5412">
                  <c:v>6461.0039999999999</c:v>
                </c:pt>
                <c:pt idx="5413">
                  <c:v>6461.24</c:v>
                </c:pt>
                <c:pt idx="5414">
                  <c:v>6461.4359999999997</c:v>
                </c:pt>
                <c:pt idx="5415">
                  <c:v>6463.5659999999998</c:v>
                </c:pt>
                <c:pt idx="5416">
                  <c:v>6465.7020000000002</c:v>
                </c:pt>
                <c:pt idx="5417">
                  <c:v>6465.8980000000001</c:v>
                </c:pt>
                <c:pt idx="5418">
                  <c:v>6466.134</c:v>
                </c:pt>
                <c:pt idx="5419">
                  <c:v>6468.2280000000001</c:v>
                </c:pt>
                <c:pt idx="5420">
                  <c:v>6469.9679999999998</c:v>
                </c:pt>
                <c:pt idx="5421">
                  <c:v>6470.5569999999998</c:v>
                </c:pt>
                <c:pt idx="5422">
                  <c:v>6471.2640000000001</c:v>
                </c:pt>
                <c:pt idx="5423">
                  <c:v>6472.8860000000004</c:v>
                </c:pt>
                <c:pt idx="5424">
                  <c:v>6474.2349999999997</c:v>
                </c:pt>
                <c:pt idx="5425">
                  <c:v>6475.2150000000001</c:v>
                </c:pt>
                <c:pt idx="5426">
                  <c:v>6476.3940000000002</c:v>
                </c:pt>
                <c:pt idx="5427">
                  <c:v>6477.5439999999999</c:v>
                </c:pt>
                <c:pt idx="5428">
                  <c:v>6478.5020000000004</c:v>
                </c:pt>
                <c:pt idx="5429">
                  <c:v>6481.5230000000001</c:v>
                </c:pt>
                <c:pt idx="5430">
                  <c:v>6482.2030000000004</c:v>
                </c:pt>
                <c:pt idx="5431">
                  <c:v>6482.768</c:v>
                </c:pt>
                <c:pt idx="5432">
                  <c:v>6486.8609999999999</c:v>
                </c:pt>
                <c:pt idx="5433">
                  <c:v>6487.0339999999997</c:v>
                </c:pt>
                <c:pt idx="5434">
                  <c:v>6488.9189999999999</c:v>
                </c:pt>
                <c:pt idx="5435">
                  <c:v>6491.3010000000004</c:v>
                </c:pt>
                <c:pt idx="5436">
                  <c:v>6491.7820000000002</c:v>
                </c:pt>
                <c:pt idx="5437">
                  <c:v>6493.8490000000002</c:v>
                </c:pt>
                <c:pt idx="5438">
                  <c:v>6495.567</c:v>
                </c:pt>
                <c:pt idx="5439">
                  <c:v>6496.1779999999999</c:v>
                </c:pt>
                <c:pt idx="5440">
                  <c:v>6496.9120000000003</c:v>
                </c:pt>
                <c:pt idx="5441">
                  <c:v>6498.5069999999996</c:v>
                </c:pt>
                <c:pt idx="5442">
                  <c:v>6499.8339999999998</c:v>
                </c:pt>
                <c:pt idx="5443">
                  <c:v>6500.8360000000002</c:v>
                </c:pt>
                <c:pt idx="5444">
                  <c:v>6502.0420000000004</c:v>
                </c:pt>
                <c:pt idx="5445">
                  <c:v>6503.1660000000002</c:v>
                </c:pt>
                <c:pt idx="5446">
                  <c:v>6504.1</c:v>
                </c:pt>
                <c:pt idx="5447">
                  <c:v>6507.1710000000003</c:v>
                </c:pt>
                <c:pt idx="5448">
                  <c:v>6507.8239999999996</c:v>
                </c:pt>
                <c:pt idx="5449">
                  <c:v>6508.366</c:v>
                </c:pt>
                <c:pt idx="5450">
                  <c:v>6512.3010000000004</c:v>
                </c:pt>
                <c:pt idx="5451">
                  <c:v>6512.482</c:v>
                </c:pt>
                <c:pt idx="5452">
                  <c:v>6512.6329999999998</c:v>
                </c:pt>
                <c:pt idx="5453">
                  <c:v>6514.2730000000001</c:v>
                </c:pt>
                <c:pt idx="5454">
                  <c:v>6516.8990000000003</c:v>
                </c:pt>
                <c:pt idx="5455">
                  <c:v>6517.1409999999996</c:v>
                </c:pt>
                <c:pt idx="5456">
                  <c:v>6517.4309999999996</c:v>
                </c:pt>
                <c:pt idx="5457">
                  <c:v>6517.4530000000004</c:v>
                </c:pt>
                <c:pt idx="5458">
                  <c:v>6519.47</c:v>
                </c:pt>
                <c:pt idx="5459">
                  <c:v>6521.1660000000002</c:v>
                </c:pt>
                <c:pt idx="5460">
                  <c:v>6521.799</c:v>
                </c:pt>
                <c:pt idx="5461">
                  <c:v>6522.56</c:v>
                </c:pt>
                <c:pt idx="5462">
                  <c:v>6525.4319999999998</c:v>
                </c:pt>
                <c:pt idx="5463">
                  <c:v>6526.4570000000003</c:v>
                </c:pt>
                <c:pt idx="5464">
                  <c:v>6527.69</c:v>
                </c:pt>
                <c:pt idx="5465">
                  <c:v>6528.7870000000003</c:v>
                </c:pt>
                <c:pt idx="5466">
                  <c:v>6529.6989999999996</c:v>
                </c:pt>
                <c:pt idx="5467">
                  <c:v>6531.116</c:v>
                </c:pt>
                <c:pt idx="5468">
                  <c:v>6532.8190000000004</c:v>
                </c:pt>
                <c:pt idx="5469">
                  <c:v>6533.4449999999997</c:v>
                </c:pt>
                <c:pt idx="5470">
                  <c:v>6535.7740000000003</c:v>
                </c:pt>
                <c:pt idx="5471">
                  <c:v>6537.9489999999996</c:v>
                </c:pt>
                <c:pt idx="5472">
                  <c:v>6538.1030000000001</c:v>
                </c:pt>
                <c:pt idx="5473">
                  <c:v>6538.2309999999998</c:v>
                </c:pt>
                <c:pt idx="5474">
                  <c:v>6542.4979999999996</c:v>
                </c:pt>
                <c:pt idx="5475">
                  <c:v>6542.7619999999997</c:v>
                </c:pt>
                <c:pt idx="5476">
                  <c:v>6543.0789999999997</c:v>
                </c:pt>
                <c:pt idx="5477">
                  <c:v>6545.0910000000003</c:v>
                </c:pt>
                <c:pt idx="5478">
                  <c:v>6546.7640000000001</c:v>
                </c:pt>
                <c:pt idx="5479">
                  <c:v>6547.42</c:v>
                </c:pt>
                <c:pt idx="5480">
                  <c:v>6548.2089999999998</c:v>
                </c:pt>
                <c:pt idx="5481">
                  <c:v>6549.0919999999996</c:v>
                </c:pt>
                <c:pt idx="5482">
                  <c:v>6549.7470000000003</c:v>
                </c:pt>
                <c:pt idx="5483">
                  <c:v>6551.125</c:v>
                </c:pt>
                <c:pt idx="5484">
                  <c:v>6552.0680000000002</c:v>
                </c:pt>
                <c:pt idx="5485">
                  <c:v>6553.085</c:v>
                </c:pt>
                <c:pt idx="5486">
                  <c:v>6554.3890000000001</c:v>
                </c:pt>
                <c:pt idx="5487">
                  <c:v>6555.598</c:v>
                </c:pt>
                <c:pt idx="5488">
                  <c:v>6556.71</c:v>
                </c:pt>
                <c:pt idx="5489">
                  <c:v>6557.91</c:v>
                </c:pt>
                <c:pt idx="5490">
                  <c:v>6559.0309999999999</c:v>
                </c:pt>
                <c:pt idx="5491">
                  <c:v>6560.0709999999999</c:v>
                </c:pt>
                <c:pt idx="5492">
                  <c:v>6561.3530000000001</c:v>
                </c:pt>
                <c:pt idx="5493">
                  <c:v>6562.7340000000004</c:v>
                </c:pt>
                <c:pt idx="5494">
                  <c:v>6563.6729999999998</c:v>
                </c:pt>
                <c:pt idx="5495">
                  <c:v>6564.5439999999999</c:v>
                </c:pt>
                <c:pt idx="5496">
                  <c:v>6565.9949999999999</c:v>
                </c:pt>
                <c:pt idx="5497">
                  <c:v>6567.5590000000002</c:v>
                </c:pt>
                <c:pt idx="5498">
                  <c:v>6568.3149999999996</c:v>
                </c:pt>
                <c:pt idx="5499">
                  <c:v>6569.018</c:v>
                </c:pt>
                <c:pt idx="5500">
                  <c:v>6570.6369999999997</c:v>
                </c:pt>
                <c:pt idx="5501">
                  <c:v>6572.3829999999998</c:v>
                </c:pt>
                <c:pt idx="5502">
                  <c:v>6572.9579999999996</c:v>
                </c:pt>
                <c:pt idx="5503">
                  <c:v>6573.491</c:v>
                </c:pt>
                <c:pt idx="5504">
                  <c:v>6575.2790000000005</c:v>
                </c:pt>
                <c:pt idx="5505">
                  <c:v>6576.7129999999997</c:v>
                </c:pt>
                <c:pt idx="5506">
                  <c:v>6577.2070000000003</c:v>
                </c:pt>
                <c:pt idx="5507">
                  <c:v>6577.6</c:v>
                </c:pt>
                <c:pt idx="5508">
                  <c:v>6577.9639999999999</c:v>
                </c:pt>
                <c:pt idx="5509">
                  <c:v>6579.9210000000003</c:v>
                </c:pt>
                <c:pt idx="5510">
                  <c:v>6582.0320000000002</c:v>
                </c:pt>
                <c:pt idx="5511">
                  <c:v>6582.2420000000002</c:v>
                </c:pt>
                <c:pt idx="5512">
                  <c:v>6582.4369999999999</c:v>
                </c:pt>
                <c:pt idx="5513">
                  <c:v>6584.5630000000001</c:v>
                </c:pt>
                <c:pt idx="5514">
                  <c:v>6586.884</c:v>
                </c:pt>
                <c:pt idx="5515">
                  <c:v>6587.6040000000003</c:v>
                </c:pt>
                <c:pt idx="5516">
                  <c:v>6589.2049999999999</c:v>
                </c:pt>
                <c:pt idx="5517">
                  <c:v>6591.5259999999998</c:v>
                </c:pt>
                <c:pt idx="5518">
                  <c:v>6591.68</c:v>
                </c:pt>
                <c:pt idx="5519">
                  <c:v>6593.848</c:v>
                </c:pt>
                <c:pt idx="5520">
                  <c:v>6595.857</c:v>
                </c:pt>
                <c:pt idx="5521">
                  <c:v>6596.1689999999999</c:v>
                </c:pt>
                <c:pt idx="5522">
                  <c:v>6596.5050000000001</c:v>
                </c:pt>
                <c:pt idx="5523">
                  <c:v>6598.49</c:v>
                </c:pt>
                <c:pt idx="5524">
                  <c:v>6600.33</c:v>
                </c:pt>
                <c:pt idx="5525">
                  <c:v>6601.3289999999997</c:v>
                </c:pt>
                <c:pt idx="5526">
                  <c:v>6603.1319999999996</c:v>
                </c:pt>
                <c:pt idx="5527">
                  <c:v>6606.1530000000002</c:v>
                </c:pt>
                <c:pt idx="5528">
                  <c:v>6607.7740000000003</c:v>
                </c:pt>
                <c:pt idx="5529">
                  <c:v>6609.2759999999998</c:v>
                </c:pt>
                <c:pt idx="5530">
                  <c:v>6612.4160000000002</c:v>
                </c:pt>
                <c:pt idx="5531">
                  <c:v>6613.75</c:v>
                </c:pt>
                <c:pt idx="5532">
                  <c:v>6614.7370000000001</c:v>
                </c:pt>
                <c:pt idx="5533">
                  <c:v>6615.8019999999997</c:v>
                </c:pt>
                <c:pt idx="5534">
                  <c:v>6617.058</c:v>
                </c:pt>
                <c:pt idx="5535">
                  <c:v>6618.223</c:v>
                </c:pt>
                <c:pt idx="5536">
                  <c:v>6619.3789999999999</c:v>
                </c:pt>
                <c:pt idx="5537">
                  <c:v>6620.6270000000004</c:v>
                </c:pt>
                <c:pt idx="5538">
                  <c:v>6621.7</c:v>
                </c:pt>
                <c:pt idx="5539">
                  <c:v>6622.6959999999999</c:v>
                </c:pt>
                <c:pt idx="5540">
                  <c:v>6624.0219999999999</c:v>
                </c:pt>
                <c:pt idx="5541">
                  <c:v>6625.451</c:v>
                </c:pt>
                <c:pt idx="5542">
                  <c:v>6626.3429999999998</c:v>
                </c:pt>
                <c:pt idx="5543">
                  <c:v>6627.1689999999999</c:v>
                </c:pt>
                <c:pt idx="5544">
                  <c:v>6628.6639999999998</c:v>
                </c:pt>
                <c:pt idx="5545">
                  <c:v>6630.2749999999996</c:v>
                </c:pt>
                <c:pt idx="5546">
                  <c:v>6630.9849999999997</c:v>
                </c:pt>
                <c:pt idx="5547">
                  <c:v>6631.643</c:v>
                </c:pt>
                <c:pt idx="5548">
                  <c:v>6635.6270000000004</c:v>
                </c:pt>
                <c:pt idx="5549">
                  <c:v>6636.116</c:v>
                </c:pt>
                <c:pt idx="5550">
                  <c:v>6636.5889999999999</c:v>
                </c:pt>
                <c:pt idx="5551">
                  <c:v>6637.9480000000003</c:v>
                </c:pt>
                <c:pt idx="5552">
                  <c:v>6639.924</c:v>
                </c:pt>
                <c:pt idx="5553">
                  <c:v>6640.2690000000002</c:v>
                </c:pt>
                <c:pt idx="5554">
                  <c:v>6640.5889999999999</c:v>
                </c:pt>
                <c:pt idx="5555">
                  <c:v>6642.59</c:v>
                </c:pt>
                <c:pt idx="5556">
                  <c:v>6644.7489999999998</c:v>
                </c:pt>
                <c:pt idx="5557">
                  <c:v>6644.9110000000001</c:v>
                </c:pt>
                <c:pt idx="5558">
                  <c:v>6647.232</c:v>
                </c:pt>
                <c:pt idx="5559">
                  <c:v>6649.0590000000002</c:v>
                </c:pt>
                <c:pt idx="5560">
                  <c:v>6649.5349999999999</c:v>
                </c:pt>
                <c:pt idx="5561">
                  <c:v>6649.5529999999999</c:v>
                </c:pt>
                <c:pt idx="5562">
                  <c:v>6651.875</c:v>
                </c:pt>
                <c:pt idx="5563">
                  <c:v>6654.009</c:v>
                </c:pt>
                <c:pt idx="5564">
                  <c:v>6654.1949999999997</c:v>
                </c:pt>
                <c:pt idx="5565">
                  <c:v>6654.3969999999999</c:v>
                </c:pt>
                <c:pt idx="5566">
                  <c:v>6656.5169999999998</c:v>
                </c:pt>
                <c:pt idx="5567">
                  <c:v>6658.482</c:v>
                </c:pt>
                <c:pt idx="5568">
                  <c:v>6658.8379999999997</c:v>
                </c:pt>
                <c:pt idx="5569">
                  <c:v>6661.1589999999997</c:v>
                </c:pt>
                <c:pt idx="5570">
                  <c:v>6663.48</c:v>
                </c:pt>
                <c:pt idx="5571">
                  <c:v>6664.0460000000003</c:v>
                </c:pt>
                <c:pt idx="5572">
                  <c:v>6665.8010000000004</c:v>
                </c:pt>
                <c:pt idx="5573">
                  <c:v>6667.4279999999999</c:v>
                </c:pt>
                <c:pt idx="5574">
                  <c:v>6668.1220000000003</c:v>
                </c:pt>
                <c:pt idx="5575">
                  <c:v>6668.87</c:v>
                </c:pt>
                <c:pt idx="5576">
                  <c:v>6670.4430000000002</c:v>
                </c:pt>
                <c:pt idx="5577">
                  <c:v>6671.9009999999998</c:v>
                </c:pt>
                <c:pt idx="5578">
                  <c:v>6672.7640000000001</c:v>
                </c:pt>
                <c:pt idx="5579">
                  <c:v>6673.6949999999997</c:v>
                </c:pt>
                <c:pt idx="5580">
                  <c:v>6675.085</c:v>
                </c:pt>
                <c:pt idx="5581">
                  <c:v>6676.375</c:v>
                </c:pt>
                <c:pt idx="5582">
                  <c:v>6677.4059999999999</c:v>
                </c:pt>
                <c:pt idx="5583">
                  <c:v>6678.5190000000002</c:v>
                </c:pt>
                <c:pt idx="5584">
                  <c:v>6679.3490000000002</c:v>
                </c:pt>
                <c:pt idx="5585">
                  <c:v>6680.6779999999999</c:v>
                </c:pt>
                <c:pt idx="5586">
                  <c:v>6682.0950000000003</c:v>
                </c:pt>
                <c:pt idx="5587">
                  <c:v>6684.1769999999997</c:v>
                </c:pt>
                <c:pt idx="5588">
                  <c:v>6684.4560000000001</c:v>
                </c:pt>
                <c:pt idx="5589">
                  <c:v>6684.6459999999997</c:v>
                </c:pt>
                <c:pt idx="5590">
                  <c:v>6685.643</c:v>
                </c:pt>
                <c:pt idx="5591">
                  <c:v>6686.817</c:v>
                </c:pt>
                <c:pt idx="5592">
                  <c:v>6688.6130000000003</c:v>
                </c:pt>
                <c:pt idx="5593">
                  <c:v>6689.1779999999999</c:v>
                </c:pt>
                <c:pt idx="5594">
                  <c:v>6690.009</c:v>
                </c:pt>
                <c:pt idx="5595">
                  <c:v>6691.5389999999998</c:v>
                </c:pt>
                <c:pt idx="5596">
                  <c:v>6692.58</c:v>
                </c:pt>
                <c:pt idx="5597">
                  <c:v>6693.9</c:v>
                </c:pt>
                <c:pt idx="5598">
                  <c:v>6695.84</c:v>
                </c:pt>
                <c:pt idx="5599">
                  <c:v>6696.5479999999998</c:v>
                </c:pt>
                <c:pt idx="5600">
                  <c:v>6698.0540000000001</c:v>
                </c:pt>
                <c:pt idx="5601">
                  <c:v>6698.6220000000003</c:v>
                </c:pt>
                <c:pt idx="5602">
                  <c:v>6700.9830000000002</c:v>
                </c:pt>
                <c:pt idx="5603">
                  <c:v>6701.6710000000003</c:v>
                </c:pt>
                <c:pt idx="5604">
                  <c:v>6703.3440000000001</c:v>
                </c:pt>
                <c:pt idx="5605">
                  <c:v>6703.3860000000004</c:v>
                </c:pt>
                <c:pt idx="5606">
                  <c:v>6704.482</c:v>
                </c:pt>
                <c:pt idx="5607">
                  <c:v>6705.7049999999999</c:v>
                </c:pt>
                <c:pt idx="5608">
                  <c:v>6707.5029999999997</c:v>
                </c:pt>
                <c:pt idx="5609">
                  <c:v>6708.0659999999998</c:v>
                </c:pt>
                <c:pt idx="5610">
                  <c:v>6708.45</c:v>
                </c:pt>
                <c:pt idx="5611">
                  <c:v>6710.4269999999997</c:v>
                </c:pt>
                <c:pt idx="5612">
                  <c:v>6710.4639999999999</c:v>
                </c:pt>
                <c:pt idx="5613">
                  <c:v>6712.4170000000004</c:v>
                </c:pt>
                <c:pt idx="5614">
                  <c:v>6713.335</c:v>
                </c:pt>
                <c:pt idx="5615">
                  <c:v>6715.1490000000003</c:v>
                </c:pt>
                <c:pt idx="5616">
                  <c:v>6716.384</c:v>
                </c:pt>
                <c:pt idx="5617">
                  <c:v>6717.51</c:v>
                </c:pt>
                <c:pt idx="5618">
                  <c:v>6719.1660000000002</c:v>
                </c:pt>
                <c:pt idx="5619">
                  <c:v>6719.8720000000003</c:v>
                </c:pt>
                <c:pt idx="5620">
                  <c:v>6720.3519999999999</c:v>
                </c:pt>
                <c:pt idx="5621">
                  <c:v>6722.232</c:v>
                </c:pt>
                <c:pt idx="5622">
                  <c:v>6724.3190000000004</c:v>
                </c:pt>
                <c:pt idx="5623">
                  <c:v>6724.5929999999998</c:v>
                </c:pt>
                <c:pt idx="5624">
                  <c:v>6724.9970000000003</c:v>
                </c:pt>
                <c:pt idx="5625">
                  <c:v>6726.9549999999999</c:v>
                </c:pt>
                <c:pt idx="5626">
                  <c:v>6728.2860000000001</c:v>
                </c:pt>
                <c:pt idx="5627">
                  <c:v>6729.3149999999996</c:v>
                </c:pt>
                <c:pt idx="5628">
                  <c:v>6730.8289999999997</c:v>
                </c:pt>
                <c:pt idx="5629">
                  <c:v>6731.6760000000004</c:v>
                </c:pt>
                <c:pt idx="5630">
                  <c:v>6732.2529999999997</c:v>
                </c:pt>
                <c:pt idx="5631">
                  <c:v>6734.0379999999996</c:v>
                </c:pt>
                <c:pt idx="5632">
                  <c:v>6735.2860000000001</c:v>
                </c:pt>
                <c:pt idx="5633">
                  <c:v>6736.2209999999995</c:v>
                </c:pt>
                <c:pt idx="5634">
                  <c:v>6736.3980000000001</c:v>
                </c:pt>
                <c:pt idx="5635">
                  <c:v>6736.66</c:v>
                </c:pt>
                <c:pt idx="5636">
                  <c:v>6740.1880000000001</c:v>
                </c:pt>
                <c:pt idx="5637">
                  <c:v>6741.1210000000001</c:v>
                </c:pt>
                <c:pt idx="5638">
                  <c:v>6742.4920000000002</c:v>
                </c:pt>
                <c:pt idx="5639">
                  <c:v>6743.4809999999998</c:v>
                </c:pt>
                <c:pt idx="5640">
                  <c:v>6744.1549999999997</c:v>
                </c:pt>
                <c:pt idx="5641">
                  <c:v>6745.8429999999998</c:v>
                </c:pt>
                <c:pt idx="5642">
                  <c:v>6747.6959999999999</c:v>
                </c:pt>
                <c:pt idx="5643">
                  <c:v>6748.1229999999996</c:v>
                </c:pt>
                <c:pt idx="5644">
                  <c:v>6748.2039999999997</c:v>
                </c:pt>
                <c:pt idx="5645">
                  <c:v>6748.3230000000003</c:v>
                </c:pt>
                <c:pt idx="5646">
                  <c:v>6750.5649999999996</c:v>
                </c:pt>
                <c:pt idx="5647">
                  <c:v>6752.09</c:v>
                </c:pt>
                <c:pt idx="5648">
                  <c:v>6752.9260000000004</c:v>
                </c:pt>
                <c:pt idx="5649">
                  <c:v>6754.1540000000005</c:v>
                </c:pt>
                <c:pt idx="5650">
                  <c:v>6755.2870000000003</c:v>
                </c:pt>
                <c:pt idx="5651">
                  <c:v>6756.0569999999998</c:v>
                </c:pt>
                <c:pt idx="5652">
                  <c:v>6757.6480000000001</c:v>
                </c:pt>
                <c:pt idx="5653">
                  <c:v>6760.009</c:v>
                </c:pt>
                <c:pt idx="5654">
                  <c:v>6760.0240000000003</c:v>
                </c:pt>
                <c:pt idx="5655">
                  <c:v>6760.107</c:v>
                </c:pt>
                <c:pt idx="5656">
                  <c:v>6760.6769999999997</c:v>
                </c:pt>
                <c:pt idx="5657">
                  <c:v>6762.37</c:v>
                </c:pt>
                <c:pt idx="5658">
                  <c:v>6763.9920000000002</c:v>
                </c:pt>
                <c:pt idx="5659">
                  <c:v>6764.7309999999998</c:v>
                </c:pt>
                <c:pt idx="5660">
                  <c:v>6765.817</c:v>
                </c:pt>
                <c:pt idx="5661">
                  <c:v>6767.9589999999998</c:v>
                </c:pt>
                <c:pt idx="5662">
                  <c:v>6769.4530000000004</c:v>
                </c:pt>
                <c:pt idx="5663">
                  <c:v>6771.6480000000001</c:v>
                </c:pt>
                <c:pt idx="5664">
                  <c:v>6771.8140000000003</c:v>
                </c:pt>
                <c:pt idx="5665">
                  <c:v>6771.9260000000004</c:v>
                </c:pt>
                <c:pt idx="5666">
                  <c:v>6772.518</c:v>
                </c:pt>
                <c:pt idx="5667">
                  <c:v>6774.1750000000002</c:v>
                </c:pt>
                <c:pt idx="5668">
                  <c:v>6775.8940000000002</c:v>
                </c:pt>
                <c:pt idx="5669">
                  <c:v>6777.48</c:v>
                </c:pt>
                <c:pt idx="5670">
                  <c:v>6778.8969999999999</c:v>
                </c:pt>
                <c:pt idx="5671">
                  <c:v>6779.8609999999999</c:v>
                </c:pt>
                <c:pt idx="5672">
                  <c:v>6781.2579999999998</c:v>
                </c:pt>
                <c:pt idx="5673">
                  <c:v>6783.3119999999999</c:v>
                </c:pt>
                <c:pt idx="5674">
                  <c:v>6783.6189999999997</c:v>
                </c:pt>
                <c:pt idx="5675">
                  <c:v>6783.7690000000002</c:v>
                </c:pt>
                <c:pt idx="5676">
                  <c:v>6784.1779999999999</c:v>
                </c:pt>
                <c:pt idx="5677">
                  <c:v>6786.33</c:v>
                </c:pt>
                <c:pt idx="5678">
                  <c:v>6787.1859999999997</c:v>
                </c:pt>
                <c:pt idx="5679">
                  <c:v>6788.5550000000003</c:v>
                </c:pt>
                <c:pt idx="5680">
                  <c:v>6789.0649999999996</c:v>
                </c:pt>
                <c:pt idx="5681">
                  <c:v>6790.5519999999997</c:v>
                </c:pt>
                <c:pt idx="5682">
                  <c:v>6791.8</c:v>
                </c:pt>
                <c:pt idx="5683">
                  <c:v>6792.9319999999998</c:v>
                </c:pt>
                <c:pt idx="5684">
                  <c:v>6793.9189999999999</c:v>
                </c:pt>
                <c:pt idx="5685">
                  <c:v>6794.5349999999999</c:v>
                </c:pt>
                <c:pt idx="5686">
                  <c:v>6797.2060000000001</c:v>
                </c:pt>
                <c:pt idx="5687">
                  <c:v>6797.2709999999997</c:v>
                </c:pt>
                <c:pt idx="5688">
                  <c:v>6800.652</c:v>
                </c:pt>
                <c:pt idx="5689">
                  <c:v>6801.6859999999997</c:v>
                </c:pt>
                <c:pt idx="5690">
                  <c:v>6802.74</c:v>
                </c:pt>
                <c:pt idx="5691">
                  <c:v>6805.4750000000004</c:v>
                </c:pt>
                <c:pt idx="5692">
                  <c:v>6806.0630000000001</c:v>
                </c:pt>
                <c:pt idx="5693">
                  <c:v>6807.3850000000002</c:v>
                </c:pt>
                <c:pt idx="5694">
                  <c:v>6808.21</c:v>
                </c:pt>
                <c:pt idx="5695">
                  <c:v>6810.44</c:v>
                </c:pt>
                <c:pt idx="5696">
                  <c:v>6810.7510000000002</c:v>
                </c:pt>
                <c:pt idx="5697">
                  <c:v>6810.9449999999997</c:v>
                </c:pt>
                <c:pt idx="5698">
                  <c:v>6811.7870000000003</c:v>
                </c:pt>
                <c:pt idx="5699">
                  <c:v>6813.68</c:v>
                </c:pt>
                <c:pt idx="5700">
                  <c:v>6814.1180000000004</c:v>
                </c:pt>
                <c:pt idx="5701">
                  <c:v>6814.817</c:v>
                </c:pt>
                <c:pt idx="5702">
                  <c:v>6816.415</c:v>
                </c:pt>
                <c:pt idx="5703">
                  <c:v>6817.4840000000004</c:v>
                </c:pt>
                <c:pt idx="5704">
                  <c:v>6819.15</c:v>
                </c:pt>
                <c:pt idx="5705">
                  <c:v>6820.8509999999997</c:v>
                </c:pt>
                <c:pt idx="5706">
                  <c:v>6821.7060000000001</c:v>
                </c:pt>
                <c:pt idx="5707">
                  <c:v>6821.8850000000002</c:v>
                </c:pt>
                <c:pt idx="5708">
                  <c:v>6823.5709999999999</c:v>
                </c:pt>
                <c:pt idx="5709">
                  <c:v>6824.2169999999996</c:v>
                </c:pt>
                <c:pt idx="5710">
                  <c:v>6824.62</c:v>
                </c:pt>
                <c:pt idx="5711">
                  <c:v>6827.3559999999998</c:v>
                </c:pt>
                <c:pt idx="5712">
                  <c:v>6827.9480000000003</c:v>
                </c:pt>
                <c:pt idx="5713">
                  <c:v>6830.09</c:v>
                </c:pt>
                <c:pt idx="5714">
                  <c:v>6830.95</c:v>
                </c:pt>
                <c:pt idx="5715">
                  <c:v>6832.3249999999998</c:v>
                </c:pt>
                <c:pt idx="5716">
                  <c:v>6832.8249999999998</c:v>
                </c:pt>
                <c:pt idx="5717">
                  <c:v>6834.3159999999998</c:v>
                </c:pt>
                <c:pt idx="5718">
                  <c:v>6835.56</c:v>
                </c:pt>
                <c:pt idx="5719">
                  <c:v>6836.7020000000002</c:v>
                </c:pt>
                <c:pt idx="5720">
                  <c:v>6837.683</c:v>
                </c:pt>
                <c:pt idx="5721">
                  <c:v>6838.2950000000001</c:v>
                </c:pt>
                <c:pt idx="5722">
                  <c:v>6840.9489999999996</c:v>
                </c:pt>
                <c:pt idx="5723">
                  <c:v>6841.03</c:v>
                </c:pt>
                <c:pt idx="5724">
                  <c:v>6841.049</c:v>
                </c:pt>
                <c:pt idx="5725">
                  <c:v>6841.0789999999997</c:v>
                </c:pt>
                <c:pt idx="5726">
                  <c:v>6843.7650000000003</c:v>
                </c:pt>
                <c:pt idx="5727">
                  <c:v>6844.4160000000002</c:v>
                </c:pt>
                <c:pt idx="5728">
                  <c:v>6845.4570000000003</c:v>
                </c:pt>
                <c:pt idx="5729">
                  <c:v>6846.5</c:v>
                </c:pt>
                <c:pt idx="5730">
                  <c:v>6847.7820000000002</c:v>
                </c:pt>
                <c:pt idx="5731">
                  <c:v>6849.2349999999997</c:v>
                </c:pt>
                <c:pt idx="5732">
                  <c:v>6849.8339999999998</c:v>
                </c:pt>
                <c:pt idx="5733">
                  <c:v>6851.1480000000001</c:v>
                </c:pt>
                <c:pt idx="5734">
                  <c:v>6851.97</c:v>
                </c:pt>
                <c:pt idx="5735">
                  <c:v>6854.21</c:v>
                </c:pt>
                <c:pt idx="5736">
                  <c:v>6854.5150000000003</c:v>
                </c:pt>
                <c:pt idx="5737">
                  <c:v>6854.7049999999999</c:v>
                </c:pt>
                <c:pt idx="5738">
                  <c:v>6855.5290000000005</c:v>
                </c:pt>
                <c:pt idx="5739">
                  <c:v>6857.44</c:v>
                </c:pt>
                <c:pt idx="5740">
                  <c:v>6857.8810000000003</c:v>
                </c:pt>
                <c:pt idx="5741">
                  <c:v>6858.5870000000004</c:v>
                </c:pt>
                <c:pt idx="5742">
                  <c:v>6860.1750000000002</c:v>
                </c:pt>
                <c:pt idx="5743">
                  <c:v>6861.2479999999996</c:v>
                </c:pt>
                <c:pt idx="5744">
                  <c:v>6862.91</c:v>
                </c:pt>
                <c:pt idx="5745">
                  <c:v>6862.9639999999999</c:v>
                </c:pt>
                <c:pt idx="5746">
                  <c:v>6864.6139999999996</c:v>
                </c:pt>
                <c:pt idx="5747">
                  <c:v>6865.6450000000004</c:v>
                </c:pt>
                <c:pt idx="5748">
                  <c:v>6867.3410000000003</c:v>
                </c:pt>
                <c:pt idx="5749">
                  <c:v>6867.9809999999998</c:v>
                </c:pt>
                <c:pt idx="5750">
                  <c:v>6870.11</c:v>
                </c:pt>
                <c:pt idx="5751">
                  <c:v>6871.3469999999998</c:v>
                </c:pt>
                <c:pt idx="5752">
                  <c:v>6871.7190000000001</c:v>
                </c:pt>
                <c:pt idx="5753">
                  <c:v>6873.85</c:v>
                </c:pt>
                <c:pt idx="5754">
                  <c:v>6874.7139999999999</c:v>
                </c:pt>
                <c:pt idx="5755">
                  <c:v>6875.5540000000001</c:v>
                </c:pt>
                <c:pt idx="5756">
                  <c:v>6876.1149999999998</c:v>
                </c:pt>
                <c:pt idx="5757">
                  <c:v>6876.5720000000001</c:v>
                </c:pt>
                <c:pt idx="5758">
                  <c:v>6878.0929999999998</c:v>
                </c:pt>
                <c:pt idx="5759">
                  <c:v>6879.2709999999997</c:v>
                </c:pt>
                <c:pt idx="5760">
                  <c:v>6880.4409999999998</c:v>
                </c:pt>
                <c:pt idx="5761">
                  <c:v>6880.65</c:v>
                </c:pt>
                <c:pt idx="5762">
                  <c:v>6881.4780000000001</c:v>
                </c:pt>
                <c:pt idx="5763">
                  <c:v>6881.97</c:v>
                </c:pt>
                <c:pt idx="5764">
                  <c:v>6883.9110000000001</c:v>
                </c:pt>
                <c:pt idx="5765">
                  <c:v>6884.6689999999999</c:v>
                </c:pt>
                <c:pt idx="5766">
                  <c:v>6884.8620000000001</c:v>
                </c:pt>
                <c:pt idx="5767">
                  <c:v>6885.1850000000004</c:v>
                </c:pt>
                <c:pt idx="5768">
                  <c:v>6887.3689999999997</c:v>
                </c:pt>
                <c:pt idx="5769">
                  <c:v>6888.2460000000001</c:v>
                </c:pt>
                <c:pt idx="5770">
                  <c:v>6889.72</c:v>
                </c:pt>
                <c:pt idx="5771">
                  <c:v>6890.0680000000002</c:v>
                </c:pt>
                <c:pt idx="5772">
                  <c:v>6891.63</c:v>
                </c:pt>
                <c:pt idx="5773">
                  <c:v>6892.7669999999998</c:v>
                </c:pt>
                <c:pt idx="5774">
                  <c:v>6895.0140000000001</c:v>
                </c:pt>
                <c:pt idx="5775">
                  <c:v>6895.4660000000003</c:v>
                </c:pt>
                <c:pt idx="5776">
                  <c:v>6897.2470000000003</c:v>
                </c:pt>
                <c:pt idx="5777">
                  <c:v>6898.165</c:v>
                </c:pt>
                <c:pt idx="5778">
                  <c:v>6898.3980000000001</c:v>
                </c:pt>
                <c:pt idx="5779">
                  <c:v>6898.79</c:v>
                </c:pt>
                <c:pt idx="5780">
                  <c:v>6900.8639999999996</c:v>
                </c:pt>
                <c:pt idx="5781">
                  <c:v>6901.7820000000002</c:v>
                </c:pt>
                <c:pt idx="5782">
                  <c:v>6903.3239999999996</c:v>
                </c:pt>
                <c:pt idx="5783">
                  <c:v>6903.5640000000003</c:v>
                </c:pt>
                <c:pt idx="5784">
                  <c:v>6905.1670000000004</c:v>
                </c:pt>
                <c:pt idx="5785">
                  <c:v>6906.2629999999999</c:v>
                </c:pt>
                <c:pt idx="5786">
                  <c:v>6907.8590000000004</c:v>
                </c:pt>
                <c:pt idx="5787">
                  <c:v>6908.55</c:v>
                </c:pt>
                <c:pt idx="5788">
                  <c:v>6910.5839999999998</c:v>
                </c:pt>
                <c:pt idx="5789">
                  <c:v>6911.6610000000001</c:v>
                </c:pt>
                <c:pt idx="5790">
                  <c:v>6911.9350000000004</c:v>
                </c:pt>
                <c:pt idx="5791">
                  <c:v>6912.3940000000002</c:v>
                </c:pt>
                <c:pt idx="5792">
                  <c:v>6914.36</c:v>
                </c:pt>
                <c:pt idx="5793">
                  <c:v>6915.3190000000004</c:v>
                </c:pt>
                <c:pt idx="5794">
                  <c:v>6916.9290000000001</c:v>
                </c:pt>
                <c:pt idx="5795">
                  <c:v>6917.06</c:v>
                </c:pt>
                <c:pt idx="5796">
                  <c:v>6918.7030000000004</c:v>
                </c:pt>
                <c:pt idx="5797">
                  <c:v>6919.759</c:v>
                </c:pt>
                <c:pt idx="5798">
                  <c:v>6921.4639999999999</c:v>
                </c:pt>
                <c:pt idx="5799">
                  <c:v>6922.0870000000004</c:v>
                </c:pt>
                <c:pt idx="5800">
                  <c:v>6922.4579999999996</c:v>
                </c:pt>
                <c:pt idx="5801">
                  <c:v>6925.1570000000002</c:v>
                </c:pt>
                <c:pt idx="5802">
                  <c:v>6925.4709999999995</c:v>
                </c:pt>
                <c:pt idx="5803">
                  <c:v>6925.9989999999998</c:v>
                </c:pt>
                <c:pt idx="5804">
                  <c:v>6927.8559999999998</c:v>
                </c:pt>
                <c:pt idx="5805">
                  <c:v>6930.5339999999997</c:v>
                </c:pt>
                <c:pt idx="5806">
                  <c:v>6930.5559999999996</c:v>
                </c:pt>
                <c:pt idx="5807">
                  <c:v>6933.2550000000001</c:v>
                </c:pt>
                <c:pt idx="5808">
                  <c:v>6933.3810000000003</c:v>
                </c:pt>
                <c:pt idx="5809">
                  <c:v>6935.0680000000002</c:v>
                </c:pt>
                <c:pt idx="5810">
                  <c:v>6935.6239999999998</c:v>
                </c:pt>
                <c:pt idx="5811">
                  <c:v>6935.9539999999997</c:v>
                </c:pt>
                <c:pt idx="5812">
                  <c:v>6937.2550000000001</c:v>
                </c:pt>
                <c:pt idx="5813">
                  <c:v>6938.6530000000002</c:v>
                </c:pt>
                <c:pt idx="5814">
                  <c:v>6939.0079999999998</c:v>
                </c:pt>
                <c:pt idx="5815">
                  <c:v>6939.6040000000003</c:v>
                </c:pt>
                <c:pt idx="5816">
                  <c:v>6942.3919999999998</c:v>
                </c:pt>
                <c:pt idx="5817">
                  <c:v>6944.0510000000004</c:v>
                </c:pt>
                <c:pt idx="5818">
                  <c:v>6944.1379999999999</c:v>
                </c:pt>
                <c:pt idx="5819">
                  <c:v>6945.7759999999998</c:v>
                </c:pt>
                <c:pt idx="5820">
                  <c:v>6946.7510000000002</c:v>
                </c:pt>
                <c:pt idx="5821">
                  <c:v>6948.6729999999998</c:v>
                </c:pt>
                <c:pt idx="5822">
                  <c:v>6949.16</c:v>
                </c:pt>
                <c:pt idx="5823">
                  <c:v>6949.45</c:v>
                </c:pt>
                <c:pt idx="5824">
                  <c:v>6950.5919999999996</c:v>
                </c:pt>
                <c:pt idx="5825">
                  <c:v>6952.1490000000003</c:v>
                </c:pt>
                <c:pt idx="5826">
                  <c:v>6952.5439999999999</c:v>
                </c:pt>
                <c:pt idx="5827">
                  <c:v>6953.2079999999996</c:v>
                </c:pt>
                <c:pt idx="5828">
                  <c:v>6954.848</c:v>
                </c:pt>
                <c:pt idx="5829">
                  <c:v>6955.9279999999999</c:v>
                </c:pt>
                <c:pt idx="5830">
                  <c:v>6957.5469999999996</c:v>
                </c:pt>
                <c:pt idx="5831">
                  <c:v>6957.7430000000004</c:v>
                </c:pt>
                <c:pt idx="5832">
                  <c:v>6959.3130000000001</c:v>
                </c:pt>
                <c:pt idx="5833">
                  <c:v>6960.2470000000003</c:v>
                </c:pt>
                <c:pt idx="5834">
                  <c:v>6962.2780000000002</c:v>
                </c:pt>
                <c:pt idx="5835">
                  <c:v>6962.6970000000001</c:v>
                </c:pt>
                <c:pt idx="5836">
                  <c:v>6962.9459999999999</c:v>
                </c:pt>
                <c:pt idx="5837">
                  <c:v>6963.9279999999999</c:v>
                </c:pt>
                <c:pt idx="5838">
                  <c:v>6965.6450000000004</c:v>
                </c:pt>
                <c:pt idx="5839">
                  <c:v>6966.0810000000001</c:v>
                </c:pt>
                <c:pt idx="5840">
                  <c:v>6966.8130000000001</c:v>
                </c:pt>
                <c:pt idx="5841">
                  <c:v>6968.3440000000001</c:v>
                </c:pt>
                <c:pt idx="5842">
                  <c:v>6969.4650000000001</c:v>
                </c:pt>
                <c:pt idx="5843">
                  <c:v>6971.0439999999999</c:v>
                </c:pt>
                <c:pt idx="5844">
                  <c:v>6971.348</c:v>
                </c:pt>
                <c:pt idx="5845">
                  <c:v>6972.8490000000002</c:v>
                </c:pt>
                <c:pt idx="5846">
                  <c:v>6973.7430000000004</c:v>
                </c:pt>
                <c:pt idx="5847">
                  <c:v>6975.8819999999996</c:v>
                </c:pt>
                <c:pt idx="5848">
                  <c:v>6976.2330000000002</c:v>
                </c:pt>
                <c:pt idx="5849">
                  <c:v>6976.442</c:v>
                </c:pt>
                <c:pt idx="5850">
                  <c:v>6977.2640000000001</c:v>
                </c:pt>
                <c:pt idx="5851">
                  <c:v>6979.1409999999996</c:v>
                </c:pt>
                <c:pt idx="5852">
                  <c:v>6979.6170000000002</c:v>
                </c:pt>
                <c:pt idx="5853">
                  <c:v>6981.84</c:v>
                </c:pt>
                <c:pt idx="5854">
                  <c:v>6983.0020000000004</c:v>
                </c:pt>
                <c:pt idx="5855">
                  <c:v>6984.5389999999998</c:v>
                </c:pt>
                <c:pt idx="5856">
                  <c:v>6984.9520000000002</c:v>
                </c:pt>
                <c:pt idx="5857">
                  <c:v>6986.5839999999998</c:v>
                </c:pt>
                <c:pt idx="5858">
                  <c:v>6987.2380000000003</c:v>
                </c:pt>
                <c:pt idx="5859">
                  <c:v>6989.4870000000001</c:v>
                </c:pt>
                <c:pt idx="5860">
                  <c:v>6989.77</c:v>
                </c:pt>
                <c:pt idx="5861">
                  <c:v>6989.9380000000001</c:v>
                </c:pt>
                <c:pt idx="5862">
                  <c:v>6992.6369999999997</c:v>
                </c:pt>
                <c:pt idx="5863">
                  <c:v>6993.1540000000005</c:v>
                </c:pt>
                <c:pt idx="5864">
                  <c:v>6994.0219999999999</c:v>
                </c:pt>
                <c:pt idx="5865">
                  <c:v>6995.3360000000002</c:v>
                </c:pt>
                <c:pt idx="5866">
                  <c:v>6996.5379999999996</c:v>
                </c:pt>
                <c:pt idx="5867">
                  <c:v>6998.0349999999999</c:v>
                </c:pt>
                <c:pt idx="5868">
                  <c:v>6998.5569999999998</c:v>
                </c:pt>
                <c:pt idx="5869">
                  <c:v>6999.9219999999996</c:v>
                </c:pt>
                <c:pt idx="5870">
                  <c:v>7000.7340000000004</c:v>
                </c:pt>
                <c:pt idx="5871">
                  <c:v>7003.0919999999996</c:v>
                </c:pt>
                <c:pt idx="5872">
                  <c:v>7003.3059999999996</c:v>
                </c:pt>
                <c:pt idx="5873">
                  <c:v>7003.9359999999997</c:v>
                </c:pt>
                <c:pt idx="5874">
                  <c:v>7005.174</c:v>
                </c:pt>
                <c:pt idx="5875">
                  <c:v>7006.4290000000001</c:v>
                </c:pt>
                <c:pt idx="5876">
                  <c:v>7006.6469999999999</c:v>
                </c:pt>
                <c:pt idx="5877">
                  <c:v>7006.8370000000004</c:v>
                </c:pt>
                <c:pt idx="5878">
                  <c:v>7009.5609999999997</c:v>
                </c:pt>
                <c:pt idx="5879">
                  <c:v>7009.9110000000001</c:v>
                </c:pt>
                <c:pt idx="5880">
                  <c:v>7009.9350000000004</c:v>
                </c:pt>
                <c:pt idx="5881">
                  <c:v>7009.9629999999997</c:v>
                </c:pt>
                <c:pt idx="5882">
                  <c:v>7012.9849999999997</c:v>
                </c:pt>
                <c:pt idx="5883">
                  <c:v>7013.223</c:v>
                </c:pt>
                <c:pt idx="5884">
                  <c:v>7017.0309999999999</c:v>
                </c:pt>
                <c:pt idx="5885">
                  <c:v>7019.1329999999998</c:v>
                </c:pt>
                <c:pt idx="5886">
                  <c:v>7020.5649999999996</c:v>
                </c:pt>
                <c:pt idx="5887">
                  <c:v>7022.2079999999996</c:v>
                </c:pt>
                <c:pt idx="5888">
                  <c:v>7023.0870000000004</c:v>
                </c:pt>
                <c:pt idx="5889">
                  <c:v>7024.0990000000002</c:v>
                </c:pt>
                <c:pt idx="5890">
                  <c:v>7025.2820000000002</c:v>
                </c:pt>
                <c:pt idx="5891">
                  <c:v>7026.3760000000002</c:v>
                </c:pt>
                <c:pt idx="5892">
                  <c:v>7027.6329999999998</c:v>
                </c:pt>
                <c:pt idx="5893">
                  <c:v>7028.3559999999998</c:v>
                </c:pt>
                <c:pt idx="5894">
                  <c:v>7029.6639999999998</c:v>
                </c:pt>
                <c:pt idx="5895">
                  <c:v>7031.1670000000004</c:v>
                </c:pt>
                <c:pt idx="5896">
                  <c:v>7031.43</c:v>
                </c:pt>
                <c:pt idx="5897">
                  <c:v>7032.9520000000002</c:v>
                </c:pt>
                <c:pt idx="5898">
                  <c:v>7034.5039999999999</c:v>
                </c:pt>
                <c:pt idx="5899">
                  <c:v>7034.701</c:v>
                </c:pt>
                <c:pt idx="5900">
                  <c:v>7036.24</c:v>
                </c:pt>
                <c:pt idx="5901">
                  <c:v>7038.2349999999997</c:v>
                </c:pt>
                <c:pt idx="5902">
                  <c:v>7039.317</c:v>
                </c:pt>
                <c:pt idx="5903">
                  <c:v>7039.5280000000002</c:v>
                </c:pt>
                <c:pt idx="5904">
                  <c:v>7040.6530000000002</c:v>
                </c:pt>
                <c:pt idx="5905">
                  <c:v>7041.7690000000002</c:v>
                </c:pt>
                <c:pt idx="5906">
                  <c:v>7042.8159999999998</c:v>
                </c:pt>
                <c:pt idx="5907">
                  <c:v>7043.7269999999999</c:v>
                </c:pt>
                <c:pt idx="5908">
                  <c:v>7045.3029999999999</c:v>
                </c:pt>
                <c:pt idx="5909">
                  <c:v>7046.8010000000004</c:v>
                </c:pt>
                <c:pt idx="5910">
                  <c:v>7048.8370000000004</c:v>
                </c:pt>
                <c:pt idx="5911">
                  <c:v>7049.393</c:v>
                </c:pt>
                <c:pt idx="5912">
                  <c:v>7049.8760000000002</c:v>
                </c:pt>
                <c:pt idx="5913">
                  <c:v>7052.3710000000001</c:v>
                </c:pt>
                <c:pt idx="5914">
                  <c:v>7052.6809999999996</c:v>
                </c:pt>
                <c:pt idx="5915">
                  <c:v>7052.95</c:v>
                </c:pt>
                <c:pt idx="5916">
                  <c:v>7055.9049999999997</c:v>
                </c:pt>
                <c:pt idx="5917">
                  <c:v>7055.9690000000001</c:v>
                </c:pt>
                <c:pt idx="5918">
                  <c:v>7056.0240000000003</c:v>
                </c:pt>
                <c:pt idx="5919">
                  <c:v>7059.098</c:v>
                </c:pt>
                <c:pt idx="5920">
                  <c:v>7059.4390000000003</c:v>
                </c:pt>
                <c:pt idx="5921">
                  <c:v>7062.1719999999996</c:v>
                </c:pt>
                <c:pt idx="5922">
                  <c:v>7062.5450000000001</c:v>
                </c:pt>
                <c:pt idx="5923">
                  <c:v>7062.973</c:v>
                </c:pt>
                <c:pt idx="5924">
                  <c:v>7065.2470000000003</c:v>
                </c:pt>
                <c:pt idx="5925">
                  <c:v>7065.8329999999996</c:v>
                </c:pt>
                <c:pt idx="5926">
                  <c:v>7066.5069999999996</c:v>
                </c:pt>
                <c:pt idx="5927">
                  <c:v>7068.3209999999999</c:v>
                </c:pt>
                <c:pt idx="5928">
                  <c:v>7069.1210000000001</c:v>
                </c:pt>
                <c:pt idx="5929">
                  <c:v>7070.0410000000002</c:v>
                </c:pt>
                <c:pt idx="5930">
                  <c:v>7071.3950000000004</c:v>
                </c:pt>
                <c:pt idx="5931">
                  <c:v>7072.4089999999997</c:v>
                </c:pt>
                <c:pt idx="5932">
                  <c:v>7073.5749999999998</c:v>
                </c:pt>
                <c:pt idx="5933">
                  <c:v>7074.4690000000001</c:v>
                </c:pt>
                <c:pt idx="5934">
                  <c:v>7075.6970000000001</c:v>
                </c:pt>
                <c:pt idx="5935">
                  <c:v>7077.1090000000004</c:v>
                </c:pt>
                <c:pt idx="5936">
                  <c:v>7077.5439999999999</c:v>
                </c:pt>
                <c:pt idx="5937">
                  <c:v>7078.2479999999996</c:v>
                </c:pt>
                <c:pt idx="5938">
                  <c:v>7079.0510000000004</c:v>
                </c:pt>
                <c:pt idx="5939">
                  <c:v>7080.1670000000004</c:v>
                </c:pt>
                <c:pt idx="5940">
                  <c:v>7082.5810000000001</c:v>
                </c:pt>
                <c:pt idx="5941">
                  <c:v>7082.6350000000002</c:v>
                </c:pt>
                <c:pt idx="5942">
                  <c:v>7082.6549999999997</c:v>
                </c:pt>
                <c:pt idx="5943">
                  <c:v>7082.7030000000004</c:v>
                </c:pt>
                <c:pt idx="5944">
                  <c:v>7085.1450000000004</c:v>
                </c:pt>
                <c:pt idx="5945">
                  <c:v>7087.6329999999998</c:v>
                </c:pt>
                <c:pt idx="5946">
                  <c:v>7088.9750000000004</c:v>
                </c:pt>
                <c:pt idx="5947">
                  <c:v>7089.8010000000004</c:v>
                </c:pt>
                <c:pt idx="5948">
                  <c:v>7090.1220000000003</c:v>
                </c:pt>
                <c:pt idx="5949">
                  <c:v>7090.8530000000001</c:v>
                </c:pt>
                <c:pt idx="5950">
                  <c:v>7091.36</c:v>
                </c:pt>
                <c:pt idx="5951">
                  <c:v>7092.6109999999999</c:v>
                </c:pt>
                <c:pt idx="5952">
                  <c:v>7093.384</c:v>
                </c:pt>
                <c:pt idx="5953">
                  <c:v>7095.1</c:v>
                </c:pt>
                <c:pt idx="5954">
                  <c:v>7095.37</c:v>
                </c:pt>
                <c:pt idx="5955">
                  <c:v>7096.9669999999996</c:v>
                </c:pt>
                <c:pt idx="5956">
                  <c:v>7097.5889999999999</c:v>
                </c:pt>
                <c:pt idx="5957">
                  <c:v>7099.0039999999999</c:v>
                </c:pt>
                <c:pt idx="5958">
                  <c:v>7100.0780000000004</c:v>
                </c:pt>
                <c:pt idx="5959">
                  <c:v>7100.55</c:v>
                </c:pt>
                <c:pt idx="5960">
                  <c:v>7101.7640000000001</c:v>
                </c:pt>
                <c:pt idx="5961">
                  <c:v>7102.567</c:v>
                </c:pt>
                <c:pt idx="5962">
                  <c:v>7104.1329999999998</c:v>
                </c:pt>
                <c:pt idx="5963">
                  <c:v>7105.0559999999996</c:v>
                </c:pt>
                <c:pt idx="5964">
                  <c:v>7107.1540000000005</c:v>
                </c:pt>
                <c:pt idx="5965">
                  <c:v>7107.5450000000001</c:v>
                </c:pt>
                <c:pt idx="5966">
                  <c:v>7107.7169999999996</c:v>
                </c:pt>
                <c:pt idx="5967">
                  <c:v>7108.1580000000004</c:v>
                </c:pt>
                <c:pt idx="5968">
                  <c:v>7111.3</c:v>
                </c:pt>
                <c:pt idx="5969">
                  <c:v>7112.5230000000001</c:v>
                </c:pt>
                <c:pt idx="5970">
                  <c:v>7114.5519999999997</c:v>
                </c:pt>
                <c:pt idx="5971">
                  <c:v>7114.8829999999998</c:v>
                </c:pt>
                <c:pt idx="5972">
                  <c:v>7115.0119999999997</c:v>
                </c:pt>
                <c:pt idx="5973">
                  <c:v>7115.3050000000003</c:v>
                </c:pt>
                <c:pt idx="5974">
                  <c:v>7117.5010000000002</c:v>
                </c:pt>
                <c:pt idx="5975">
                  <c:v>7118.4660000000003</c:v>
                </c:pt>
                <c:pt idx="5976">
                  <c:v>7119.99</c:v>
                </c:pt>
                <c:pt idx="5977">
                  <c:v>7120.9459999999999</c:v>
                </c:pt>
                <c:pt idx="5978">
                  <c:v>7122.049</c:v>
                </c:pt>
                <c:pt idx="5979">
                  <c:v>7122.4790000000003</c:v>
                </c:pt>
                <c:pt idx="5980">
                  <c:v>7123.4560000000001</c:v>
                </c:pt>
                <c:pt idx="5981">
                  <c:v>7124.9679999999998</c:v>
                </c:pt>
                <c:pt idx="5982">
                  <c:v>7125.6319999999996</c:v>
                </c:pt>
                <c:pt idx="5983">
                  <c:v>7127.34</c:v>
                </c:pt>
                <c:pt idx="5984">
                  <c:v>7127.4570000000003</c:v>
                </c:pt>
                <c:pt idx="5985">
                  <c:v>7129.9449999999997</c:v>
                </c:pt>
                <c:pt idx="5986">
                  <c:v>7132.4350000000004</c:v>
                </c:pt>
                <c:pt idx="5987">
                  <c:v>7132.799</c:v>
                </c:pt>
                <c:pt idx="5988">
                  <c:v>7133.7340000000004</c:v>
                </c:pt>
                <c:pt idx="5989">
                  <c:v>7134.9229999999998</c:v>
                </c:pt>
                <c:pt idx="5990">
                  <c:v>7136.3819999999996</c:v>
                </c:pt>
                <c:pt idx="5991">
                  <c:v>7137.4120000000003</c:v>
                </c:pt>
                <c:pt idx="5992">
                  <c:v>7139.7560000000003</c:v>
                </c:pt>
                <c:pt idx="5993">
                  <c:v>7139.9009999999998</c:v>
                </c:pt>
                <c:pt idx="5994">
                  <c:v>7139.9650000000001</c:v>
                </c:pt>
                <c:pt idx="5995">
                  <c:v>7140.1279999999997</c:v>
                </c:pt>
                <c:pt idx="5996">
                  <c:v>7142.39</c:v>
                </c:pt>
                <c:pt idx="5997">
                  <c:v>7142.6670000000004</c:v>
                </c:pt>
                <c:pt idx="5998">
                  <c:v>7143.5479999999998</c:v>
                </c:pt>
                <c:pt idx="5999">
                  <c:v>7144.8789999999999</c:v>
                </c:pt>
                <c:pt idx="6000">
                  <c:v>7146.5230000000001</c:v>
                </c:pt>
                <c:pt idx="6001">
                  <c:v>7147.1310000000003</c:v>
                </c:pt>
                <c:pt idx="6002">
                  <c:v>7147.3680000000004</c:v>
                </c:pt>
                <c:pt idx="6003">
                  <c:v>7147.9070000000002</c:v>
                </c:pt>
                <c:pt idx="6004">
                  <c:v>7149.857</c:v>
                </c:pt>
                <c:pt idx="6005">
                  <c:v>7150.7139999999999</c:v>
                </c:pt>
                <c:pt idx="6006">
                  <c:v>7152.3459999999995</c:v>
                </c:pt>
                <c:pt idx="6007">
                  <c:v>7152.9170000000004</c:v>
                </c:pt>
                <c:pt idx="6008">
                  <c:v>7154.2969999999996</c:v>
                </c:pt>
                <c:pt idx="6009">
                  <c:v>7154.835</c:v>
                </c:pt>
                <c:pt idx="6010">
                  <c:v>7156.058</c:v>
                </c:pt>
                <c:pt idx="6011">
                  <c:v>7157.3239999999996</c:v>
                </c:pt>
                <c:pt idx="6012">
                  <c:v>7157.8810000000003</c:v>
                </c:pt>
                <c:pt idx="6013">
                  <c:v>7159.3109999999997</c:v>
                </c:pt>
                <c:pt idx="6014">
                  <c:v>7159.8130000000001</c:v>
                </c:pt>
                <c:pt idx="6015">
                  <c:v>7161.4639999999999</c:v>
                </c:pt>
                <c:pt idx="6016">
                  <c:v>7162.3019999999997</c:v>
                </c:pt>
                <c:pt idx="6017">
                  <c:v>7164.2079999999996</c:v>
                </c:pt>
                <c:pt idx="6018">
                  <c:v>7164.7910000000002</c:v>
                </c:pt>
                <c:pt idx="6019">
                  <c:v>7165.0469999999996</c:v>
                </c:pt>
                <c:pt idx="6020">
                  <c:v>7165.7049999999999</c:v>
                </c:pt>
                <c:pt idx="6021">
                  <c:v>7167.28</c:v>
                </c:pt>
                <c:pt idx="6022">
                  <c:v>7168.63</c:v>
                </c:pt>
                <c:pt idx="6023">
                  <c:v>7169.7690000000002</c:v>
                </c:pt>
                <c:pt idx="6024">
                  <c:v>7172.2129999999997</c:v>
                </c:pt>
                <c:pt idx="6025">
                  <c:v>7172.2579999999998</c:v>
                </c:pt>
                <c:pt idx="6026">
                  <c:v>7172.3580000000002</c:v>
                </c:pt>
                <c:pt idx="6027">
                  <c:v>7174.433</c:v>
                </c:pt>
                <c:pt idx="6028">
                  <c:v>7174.73</c:v>
                </c:pt>
                <c:pt idx="6029">
                  <c:v>7177.09</c:v>
                </c:pt>
                <c:pt idx="6030">
                  <c:v>7178.759</c:v>
                </c:pt>
                <c:pt idx="6031">
                  <c:v>7179.4489999999996</c:v>
                </c:pt>
                <c:pt idx="6032">
                  <c:v>7181.8090000000002</c:v>
                </c:pt>
                <c:pt idx="6033">
                  <c:v>7182.4549999999999</c:v>
                </c:pt>
                <c:pt idx="6034">
                  <c:v>7183.8990000000003</c:v>
                </c:pt>
                <c:pt idx="6035">
                  <c:v>7184.1689999999999</c:v>
                </c:pt>
                <c:pt idx="6036">
                  <c:v>7184.5619999999999</c:v>
                </c:pt>
                <c:pt idx="6037">
                  <c:v>7186.5280000000002</c:v>
                </c:pt>
                <c:pt idx="6038">
                  <c:v>7187.875</c:v>
                </c:pt>
                <c:pt idx="6039">
                  <c:v>7188.8879999999999</c:v>
                </c:pt>
                <c:pt idx="6040">
                  <c:v>7190.3649999999998</c:v>
                </c:pt>
                <c:pt idx="6041">
                  <c:v>7190.576</c:v>
                </c:pt>
                <c:pt idx="6042">
                  <c:v>7191.2470000000003</c:v>
                </c:pt>
                <c:pt idx="6043">
                  <c:v>7191.8519999999999</c:v>
                </c:pt>
                <c:pt idx="6044">
                  <c:v>7193.6059999999998</c:v>
                </c:pt>
                <c:pt idx="6045">
                  <c:v>7195.0879999999997</c:v>
                </c:pt>
                <c:pt idx="6046">
                  <c:v>7195.8280000000004</c:v>
                </c:pt>
                <c:pt idx="6047">
                  <c:v>7195.9660000000003</c:v>
                </c:pt>
                <c:pt idx="6048">
                  <c:v>7196.1679999999997</c:v>
                </c:pt>
                <c:pt idx="6049">
                  <c:v>7198.326</c:v>
                </c:pt>
                <c:pt idx="6050">
                  <c:v>7199.8040000000001</c:v>
                </c:pt>
                <c:pt idx="6051">
                  <c:v>7200.6850000000004</c:v>
                </c:pt>
                <c:pt idx="6052">
                  <c:v>7201.9709999999995</c:v>
                </c:pt>
                <c:pt idx="6053">
                  <c:v>7203.0450000000001</c:v>
                </c:pt>
                <c:pt idx="6054">
                  <c:v>7203.7809999999999</c:v>
                </c:pt>
                <c:pt idx="6055">
                  <c:v>7205.4040000000005</c:v>
                </c:pt>
                <c:pt idx="6056">
                  <c:v>7207.72</c:v>
                </c:pt>
                <c:pt idx="6057">
                  <c:v>7207.7569999999996</c:v>
                </c:pt>
                <c:pt idx="6058">
                  <c:v>7210.1239999999998</c:v>
                </c:pt>
                <c:pt idx="6059">
                  <c:v>7211.7330000000002</c:v>
                </c:pt>
                <c:pt idx="6060">
                  <c:v>7212.4830000000002</c:v>
                </c:pt>
                <c:pt idx="6061">
                  <c:v>7213.5770000000002</c:v>
                </c:pt>
                <c:pt idx="6062">
                  <c:v>7214.8419999999996</c:v>
                </c:pt>
                <c:pt idx="6063">
                  <c:v>7215.71</c:v>
                </c:pt>
                <c:pt idx="6064">
                  <c:v>7217.2020000000002</c:v>
                </c:pt>
                <c:pt idx="6065">
                  <c:v>7219.38</c:v>
                </c:pt>
                <c:pt idx="6066">
                  <c:v>7219.5619999999999</c:v>
                </c:pt>
                <c:pt idx="6067">
                  <c:v>7219.6859999999997</c:v>
                </c:pt>
                <c:pt idx="6068">
                  <c:v>7220.3530000000001</c:v>
                </c:pt>
                <c:pt idx="6069">
                  <c:v>7221.9210000000003</c:v>
                </c:pt>
                <c:pt idx="6070">
                  <c:v>7223.6629999999996</c:v>
                </c:pt>
                <c:pt idx="6071">
                  <c:v>7224.2809999999999</c:v>
                </c:pt>
                <c:pt idx="6072">
                  <c:v>7225.183</c:v>
                </c:pt>
                <c:pt idx="6073">
                  <c:v>7226.64</c:v>
                </c:pt>
                <c:pt idx="6074">
                  <c:v>7227.3770000000004</c:v>
                </c:pt>
                <c:pt idx="6075">
                  <c:v>7227.6390000000001</c:v>
                </c:pt>
                <c:pt idx="6076">
                  <c:v>7230.9859999999999</c:v>
                </c:pt>
                <c:pt idx="6077">
                  <c:v>7231.6149999999998</c:v>
                </c:pt>
                <c:pt idx="6078">
                  <c:v>7232.9849999999997</c:v>
                </c:pt>
                <c:pt idx="6079">
                  <c:v>7233.7190000000001</c:v>
                </c:pt>
                <c:pt idx="6080">
                  <c:v>7235.5910000000003</c:v>
                </c:pt>
                <c:pt idx="6081">
                  <c:v>7236.7889999999998</c:v>
                </c:pt>
                <c:pt idx="6082">
                  <c:v>7239.5680000000002</c:v>
                </c:pt>
                <c:pt idx="6083">
                  <c:v>7240.7969999999996</c:v>
                </c:pt>
                <c:pt idx="6084">
                  <c:v>7242.5919999999996</c:v>
                </c:pt>
                <c:pt idx="6085">
                  <c:v>7243.1570000000002</c:v>
                </c:pt>
                <c:pt idx="6086">
                  <c:v>7243.5439999999999</c:v>
                </c:pt>
                <c:pt idx="6087">
                  <c:v>7245.5169999999998</c:v>
                </c:pt>
                <c:pt idx="6088">
                  <c:v>7245.6180000000004</c:v>
                </c:pt>
                <c:pt idx="6089">
                  <c:v>7247.5209999999997</c:v>
                </c:pt>
                <c:pt idx="6090">
                  <c:v>7248.3950000000004</c:v>
                </c:pt>
                <c:pt idx="6091">
                  <c:v>7250.2349999999997</c:v>
                </c:pt>
                <c:pt idx="6092">
                  <c:v>7251.4970000000003</c:v>
                </c:pt>
                <c:pt idx="6093">
                  <c:v>7252.5950000000003</c:v>
                </c:pt>
                <c:pt idx="6094">
                  <c:v>7254.1980000000003</c:v>
                </c:pt>
                <c:pt idx="6095">
                  <c:v>7254.7730000000001</c:v>
                </c:pt>
                <c:pt idx="6096">
                  <c:v>7254.8389999999999</c:v>
                </c:pt>
                <c:pt idx="6097">
                  <c:v>7255.3680000000004</c:v>
                </c:pt>
                <c:pt idx="6098">
                  <c:v>7255.8879999999999</c:v>
                </c:pt>
                <c:pt idx="6099">
                  <c:v>7257.8720000000003</c:v>
                </c:pt>
                <c:pt idx="6100">
                  <c:v>7258.683</c:v>
                </c:pt>
                <c:pt idx="6101">
                  <c:v>7259.7730000000001</c:v>
                </c:pt>
                <c:pt idx="6102">
                  <c:v>7260.7629999999999</c:v>
                </c:pt>
                <c:pt idx="6103">
                  <c:v>7261.9989999999998</c:v>
                </c:pt>
                <c:pt idx="6104">
                  <c:v>7265.3140000000003</c:v>
                </c:pt>
                <c:pt idx="6105">
                  <c:v>7266.5450000000001</c:v>
                </c:pt>
                <c:pt idx="6106">
                  <c:v>7268.6289999999999</c:v>
                </c:pt>
                <c:pt idx="6107">
                  <c:v>7269.4369999999999</c:v>
                </c:pt>
                <c:pt idx="6108">
                  <c:v>7271.4290000000001</c:v>
                </c:pt>
                <c:pt idx="6109">
                  <c:v>7271.9440000000004</c:v>
                </c:pt>
                <c:pt idx="6110">
                  <c:v>7272.3280000000004</c:v>
                </c:pt>
                <c:pt idx="6111">
                  <c:v>7274.9409999999998</c:v>
                </c:pt>
                <c:pt idx="6112">
                  <c:v>7275.2190000000001</c:v>
                </c:pt>
                <c:pt idx="6113">
                  <c:v>7275.259</c:v>
                </c:pt>
                <c:pt idx="6114">
                  <c:v>7275.3140000000003</c:v>
                </c:pt>
                <c:pt idx="6115">
                  <c:v>7278.11</c:v>
                </c:pt>
                <c:pt idx="6116">
                  <c:v>7278.5749999999998</c:v>
                </c:pt>
                <c:pt idx="6117">
                  <c:v>7279.1989999999996</c:v>
                </c:pt>
                <c:pt idx="6118">
                  <c:v>7281.0010000000002</c:v>
                </c:pt>
                <c:pt idx="6119">
                  <c:v>7281.89</c:v>
                </c:pt>
                <c:pt idx="6120">
                  <c:v>7283.085</c:v>
                </c:pt>
                <c:pt idx="6121">
                  <c:v>7285.2049999999999</c:v>
                </c:pt>
                <c:pt idx="6122">
                  <c:v>7286.7830000000004</c:v>
                </c:pt>
                <c:pt idx="6123">
                  <c:v>7286.97</c:v>
                </c:pt>
                <c:pt idx="6124">
                  <c:v>7287.8689999999997</c:v>
                </c:pt>
                <c:pt idx="6125">
                  <c:v>7288.5209999999997</c:v>
                </c:pt>
                <c:pt idx="6126">
                  <c:v>7289.6750000000002</c:v>
                </c:pt>
                <c:pt idx="6127">
                  <c:v>7292.5659999999998</c:v>
                </c:pt>
                <c:pt idx="6128">
                  <c:v>7294.74</c:v>
                </c:pt>
                <c:pt idx="6129">
                  <c:v>7295.1509999999998</c:v>
                </c:pt>
                <c:pt idx="6130">
                  <c:v>7295.4570000000003</c:v>
                </c:pt>
                <c:pt idx="6131">
                  <c:v>7297.5420000000004</c:v>
                </c:pt>
                <c:pt idx="6132">
                  <c:v>7298.348</c:v>
                </c:pt>
                <c:pt idx="6133">
                  <c:v>7298.4660000000003</c:v>
                </c:pt>
                <c:pt idx="6134">
                  <c:v>7298.625</c:v>
                </c:pt>
                <c:pt idx="6135">
                  <c:v>7301.2389999999996</c:v>
                </c:pt>
                <c:pt idx="6136">
                  <c:v>7301.7820000000002</c:v>
                </c:pt>
                <c:pt idx="6137">
                  <c:v>7305.0969999999998</c:v>
                </c:pt>
                <c:pt idx="6138">
                  <c:v>7306.3959999999997</c:v>
                </c:pt>
                <c:pt idx="6139">
                  <c:v>7307.0219999999999</c:v>
                </c:pt>
                <c:pt idx="6140">
                  <c:v>7308.4120000000003</c:v>
                </c:pt>
                <c:pt idx="6141">
                  <c:v>7309.9129999999996</c:v>
                </c:pt>
                <c:pt idx="6142">
                  <c:v>7310.2809999999999</c:v>
                </c:pt>
                <c:pt idx="6143">
                  <c:v>7311.7280000000001</c:v>
                </c:pt>
                <c:pt idx="6144">
                  <c:v>7312.8040000000001</c:v>
                </c:pt>
                <c:pt idx="6145">
                  <c:v>7314.1660000000002</c:v>
                </c:pt>
                <c:pt idx="6146">
                  <c:v>7315.0429999999997</c:v>
                </c:pt>
                <c:pt idx="6147">
                  <c:v>7315.6949999999997</c:v>
                </c:pt>
                <c:pt idx="6148">
                  <c:v>7318.0510000000004</c:v>
                </c:pt>
                <c:pt idx="6149">
                  <c:v>7318.5860000000002</c:v>
                </c:pt>
                <c:pt idx="6150">
                  <c:v>7320.143</c:v>
                </c:pt>
                <c:pt idx="6151">
                  <c:v>7321.4780000000001</c:v>
                </c:pt>
                <c:pt idx="6152">
                  <c:v>7321.6729999999998</c:v>
                </c:pt>
                <c:pt idx="6153">
                  <c:v>7321.9369999999999</c:v>
                </c:pt>
                <c:pt idx="6154">
                  <c:v>7324.3689999999997</c:v>
                </c:pt>
                <c:pt idx="6155">
                  <c:v>7324.5060000000003</c:v>
                </c:pt>
                <c:pt idx="6156">
                  <c:v>7324.9880000000003</c:v>
                </c:pt>
                <c:pt idx="6157">
                  <c:v>7325.8209999999999</c:v>
                </c:pt>
                <c:pt idx="6158">
                  <c:v>7327.26</c:v>
                </c:pt>
                <c:pt idx="6159">
                  <c:v>7328.3040000000001</c:v>
                </c:pt>
                <c:pt idx="6160">
                  <c:v>7329.7070000000003</c:v>
                </c:pt>
                <c:pt idx="6161">
                  <c:v>7330.1509999999998</c:v>
                </c:pt>
                <c:pt idx="6162">
                  <c:v>7331.6189999999997</c:v>
                </c:pt>
                <c:pt idx="6163">
                  <c:v>7333.5919999999996</c:v>
                </c:pt>
                <c:pt idx="6164">
                  <c:v>7334.9340000000002</c:v>
                </c:pt>
                <c:pt idx="6165">
                  <c:v>7335.933</c:v>
                </c:pt>
                <c:pt idx="6166">
                  <c:v>7337.4769999999999</c:v>
                </c:pt>
                <c:pt idx="6167">
                  <c:v>7338.25</c:v>
                </c:pt>
                <c:pt idx="6168">
                  <c:v>7341.5649999999996</c:v>
                </c:pt>
                <c:pt idx="6169">
                  <c:v>7341.7150000000001</c:v>
                </c:pt>
                <c:pt idx="6170">
                  <c:v>7342.7430000000004</c:v>
                </c:pt>
                <c:pt idx="6171">
                  <c:v>7344.607</c:v>
                </c:pt>
                <c:pt idx="6172">
                  <c:v>7344.88</c:v>
                </c:pt>
                <c:pt idx="6173">
                  <c:v>7345.2479999999996</c:v>
                </c:pt>
                <c:pt idx="6174">
                  <c:v>7347.4979999999996</c:v>
                </c:pt>
                <c:pt idx="6175">
                  <c:v>7348.1949999999997</c:v>
                </c:pt>
                <c:pt idx="6176">
                  <c:v>7349.1329999999998</c:v>
                </c:pt>
                <c:pt idx="6177">
                  <c:v>7350.3890000000001</c:v>
                </c:pt>
                <c:pt idx="6178">
                  <c:v>7354.826</c:v>
                </c:pt>
                <c:pt idx="6179">
                  <c:v>7355.7120000000004</c:v>
                </c:pt>
                <c:pt idx="6180">
                  <c:v>7356.1710000000003</c:v>
                </c:pt>
                <c:pt idx="6181">
                  <c:v>7356.9030000000002</c:v>
                </c:pt>
                <c:pt idx="6182">
                  <c:v>7358.1409999999996</c:v>
                </c:pt>
                <c:pt idx="6183">
                  <c:v>7359.0630000000001</c:v>
                </c:pt>
                <c:pt idx="6184">
                  <c:v>7360.7879999999996</c:v>
                </c:pt>
                <c:pt idx="6185">
                  <c:v>7361.4570000000003</c:v>
                </c:pt>
                <c:pt idx="6186">
                  <c:v>7361.9539999999997</c:v>
                </c:pt>
                <c:pt idx="6187">
                  <c:v>7364.6729999999998</c:v>
                </c:pt>
                <c:pt idx="6188">
                  <c:v>7364.7719999999999</c:v>
                </c:pt>
                <c:pt idx="6189">
                  <c:v>7364.8450000000003</c:v>
                </c:pt>
                <c:pt idx="6190">
                  <c:v>7365.3429999999998</c:v>
                </c:pt>
                <c:pt idx="6191">
                  <c:v>7367.7359999999999</c:v>
                </c:pt>
                <c:pt idx="6192">
                  <c:v>7368.5590000000002</c:v>
                </c:pt>
                <c:pt idx="6193">
                  <c:v>7370.6270000000004</c:v>
                </c:pt>
                <c:pt idx="6194">
                  <c:v>7371.402</c:v>
                </c:pt>
                <c:pt idx="6195">
                  <c:v>7372.4440000000004</c:v>
                </c:pt>
                <c:pt idx="6196">
                  <c:v>7373.5190000000002</c:v>
                </c:pt>
                <c:pt idx="6197">
                  <c:v>7374.7169999999996</c:v>
                </c:pt>
                <c:pt idx="6198">
                  <c:v>7376.3289999999997</c:v>
                </c:pt>
                <c:pt idx="6199">
                  <c:v>7376.41</c:v>
                </c:pt>
                <c:pt idx="6200">
                  <c:v>7378.0330000000004</c:v>
                </c:pt>
                <c:pt idx="6201">
                  <c:v>7379.3010000000004</c:v>
                </c:pt>
                <c:pt idx="6202">
                  <c:v>7380.2139999999999</c:v>
                </c:pt>
                <c:pt idx="6203">
                  <c:v>7381.348</c:v>
                </c:pt>
                <c:pt idx="6204">
                  <c:v>7382.192</c:v>
                </c:pt>
                <c:pt idx="6205">
                  <c:v>7384.0990000000002</c:v>
                </c:pt>
                <c:pt idx="6206">
                  <c:v>7384.6629999999996</c:v>
                </c:pt>
                <c:pt idx="6207">
                  <c:v>7385.0829999999996</c:v>
                </c:pt>
                <c:pt idx="6208">
                  <c:v>7385.18</c:v>
                </c:pt>
                <c:pt idx="6209">
                  <c:v>7386.7579999999998</c:v>
                </c:pt>
                <c:pt idx="6210">
                  <c:v>7387.7759999999998</c:v>
                </c:pt>
                <c:pt idx="6211">
                  <c:v>7388.0429999999997</c:v>
                </c:pt>
                <c:pt idx="6212">
                  <c:v>7388.5010000000002</c:v>
                </c:pt>
                <c:pt idx="6213">
                  <c:v>7390.4610000000002</c:v>
                </c:pt>
                <c:pt idx="6214">
                  <c:v>7391.4350000000004</c:v>
                </c:pt>
                <c:pt idx="6215">
                  <c:v>7393.1009999999997</c:v>
                </c:pt>
                <c:pt idx="6216">
                  <c:v>7394.826</c:v>
                </c:pt>
                <c:pt idx="6217">
                  <c:v>7395.8329999999996</c:v>
                </c:pt>
                <c:pt idx="6218">
                  <c:v>7397.701</c:v>
                </c:pt>
                <c:pt idx="6219">
                  <c:v>7398.2169999999996</c:v>
                </c:pt>
                <c:pt idx="6220">
                  <c:v>7398.5190000000002</c:v>
                </c:pt>
                <c:pt idx="6221">
                  <c:v>7399.6679999999997</c:v>
                </c:pt>
                <c:pt idx="6222">
                  <c:v>7401.2049999999999</c:v>
                </c:pt>
                <c:pt idx="6223">
                  <c:v>7401.6090000000004</c:v>
                </c:pt>
                <c:pt idx="6224">
                  <c:v>7402.3010000000004</c:v>
                </c:pt>
                <c:pt idx="6225">
                  <c:v>7403.8909999999996</c:v>
                </c:pt>
                <c:pt idx="6226">
                  <c:v>7405.0010000000002</c:v>
                </c:pt>
                <c:pt idx="6227">
                  <c:v>7406.5770000000002</c:v>
                </c:pt>
                <c:pt idx="6228">
                  <c:v>7406.9009999999998</c:v>
                </c:pt>
                <c:pt idx="6229">
                  <c:v>7407.8789999999999</c:v>
                </c:pt>
                <c:pt idx="6230">
                  <c:v>7408.3919999999998</c:v>
                </c:pt>
                <c:pt idx="6231">
                  <c:v>7411.5010000000002</c:v>
                </c:pt>
                <c:pt idx="6232">
                  <c:v>7411.7830000000004</c:v>
                </c:pt>
                <c:pt idx="6233">
                  <c:v>7411.9480000000003</c:v>
                </c:pt>
                <c:pt idx="6234">
                  <c:v>7412.576</c:v>
                </c:pt>
                <c:pt idx="6235">
                  <c:v>7415.1750000000002</c:v>
                </c:pt>
                <c:pt idx="6236">
                  <c:v>7416.1009999999997</c:v>
                </c:pt>
                <c:pt idx="6237">
                  <c:v>7417.32</c:v>
                </c:pt>
                <c:pt idx="6238">
                  <c:v>7418.5659999999998</c:v>
                </c:pt>
                <c:pt idx="6239">
                  <c:v>7420.0060000000003</c:v>
                </c:pt>
                <c:pt idx="6240">
                  <c:v>7420.701</c:v>
                </c:pt>
                <c:pt idx="6241">
                  <c:v>7422.6909999999998</c:v>
                </c:pt>
                <c:pt idx="6242">
                  <c:v>7425.3010000000004</c:v>
                </c:pt>
                <c:pt idx="6243">
                  <c:v>7425.3490000000002</c:v>
                </c:pt>
                <c:pt idx="6244">
                  <c:v>7425.3770000000004</c:v>
                </c:pt>
                <c:pt idx="6245">
                  <c:v>7425.4849999999997</c:v>
                </c:pt>
                <c:pt idx="6246">
                  <c:v>7428.0640000000003</c:v>
                </c:pt>
                <c:pt idx="6247">
                  <c:v>7428.741</c:v>
                </c:pt>
                <c:pt idx="6248">
                  <c:v>7429.9009999999998</c:v>
                </c:pt>
                <c:pt idx="6249">
                  <c:v>7430.7489999999998</c:v>
                </c:pt>
                <c:pt idx="6250">
                  <c:v>7432.1319999999996</c:v>
                </c:pt>
                <c:pt idx="6251">
                  <c:v>7432.5739999999996</c:v>
                </c:pt>
                <c:pt idx="6252">
                  <c:v>7433.4350000000004</c:v>
                </c:pt>
                <c:pt idx="6253">
                  <c:v>7434.5010000000002</c:v>
                </c:pt>
                <c:pt idx="6254">
                  <c:v>7435.5240000000003</c:v>
                </c:pt>
                <c:pt idx="6255">
                  <c:v>7438.3940000000002</c:v>
                </c:pt>
                <c:pt idx="6256">
                  <c:v>7438.915</c:v>
                </c:pt>
                <c:pt idx="6257">
                  <c:v>7441.4930000000004</c:v>
                </c:pt>
                <c:pt idx="6258">
                  <c:v>7442.3069999999998</c:v>
                </c:pt>
                <c:pt idx="6259">
                  <c:v>7443.701</c:v>
                </c:pt>
                <c:pt idx="6260">
                  <c:v>7444.1779999999999</c:v>
                </c:pt>
                <c:pt idx="6261">
                  <c:v>7445.6980000000003</c:v>
                </c:pt>
                <c:pt idx="6262">
                  <c:v>7446.8639999999996</c:v>
                </c:pt>
                <c:pt idx="6263">
                  <c:v>7448.3010000000004</c:v>
                </c:pt>
                <c:pt idx="6264">
                  <c:v>7449.09</c:v>
                </c:pt>
                <c:pt idx="6265">
                  <c:v>7449.55</c:v>
                </c:pt>
                <c:pt idx="6266">
                  <c:v>7451.3019999999997</c:v>
                </c:pt>
                <c:pt idx="6267">
                  <c:v>7452.4809999999998</c:v>
                </c:pt>
                <c:pt idx="6268">
                  <c:v>7452.9009999999998</c:v>
                </c:pt>
                <c:pt idx="6269">
                  <c:v>7454.9219999999996</c:v>
                </c:pt>
                <c:pt idx="6270">
                  <c:v>7455.8729999999996</c:v>
                </c:pt>
                <c:pt idx="6271">
                  <c:v>7457.5020000000004</c:v>
                </c:pt>
                <c:pt idx="6272">
                  <c:v>7459.2640000000001</c:v>
                </c:pt>
                <c:pt idx="6273">
                  <c:v>7462.1009999999997</c:v>
                </c:pt>
                <c:pt idx="6274">
                  <c:v>7462.6559999999999</c:v>
                </c:pt>
                <c:pt idx="6275">
                  <c:v>7462.9790000000003</c:v>
                </c:pt>
                <c:pt idx="6276">
                  <c:v>7463.33</c:v>
                </c:pt>
                <c:pt idx="6277">
                  <c:v>7463.7449999999999</c:v>
                </c:pt>
                <c:pt idx="6278">
                  <c:v>7465.3940000000002</c:v>
                </c:pt>
                <c:pt idx="6279">
                  <c:v>7466.4520000000002</c:v>
                </c:pt>
                <c:pt idx="6280">
                  <c:v>7467.768</c:v>
                </c:pt>
                <c:pt idx="6281">
                  <c:v>7469.8220000000001</c:v>
                </c:pt>
                <c:pt idx="6282">
                  <c:v>7470.143</c:v>
                </c:pt>
                <c:pt idx="6283">
                  <c:v>7471.29</c:v>
                </c:pt>
                <c:pt idx="6284">
                  <c:v>7472.5169999999998</c:v>
                </c:pt>
                <c:pt idx="6285">
                  <c:v>7474.2449999999999</c:v>
                </c:pt>
                <c:pt idx="6286">
                  <c:v>7475.8980000000001</c:v>
                </c:pt>
                <c:pt idx="6287">
                  <c:v>7477.2650000000003</c:v>
                </c:pt>
                <c:pt idx="6288">
                  <c:v>7478.1409999999996</c:v>
                </c:pt>
                <c:pt idx="6289">
                  <c:v>7479.6390000000001</c:v>
                </c:pt>
                <c:pt idx="6290">
                  <c:v>7481.9759999999997</c:v>
                </c:pt>
                <c:pt idx="6291">
                  <c:v>7482.0140000000001</c:v>
                </c:pt>
                <c:pt idx="6292">
                  <c:v>7482.0379999999996</c:v>
                </c:pt>
                <c:pt idx="6293">
                  <c:v>7482.1490000000003</c:v>
                </c:pt>
                <c:pt idx="6294">
                  <c:v>7484.3879999999999</c:v>
                </c:pt>
                <c:pt idx="6295">
                  <c:v>7485.9350000000004</c:v>
                </c:pt>
                <c:pt idx="6296">
                  <c:v>7487.1769999999997</c:v>
                </c:pt>
                <c:pt idx="6297">
                  <c:v>7488.0529999999999</c:v>
                </c:pt>
                <c:pt idx="6298">
                  <c:v>7489.1360000000004</c:v>
                </c:pt>
                <c:pt idx="6299">
                  <c:v>7493.009</c:v>
                </c:pt>
                <c:pt idx="6300">
                  <c:v>7493.7280000000001</c:v>
                </c:pt>
                <c:pt idx="6301">
                  <c:v>7493.8850000000002</c:v>
                </c:pt>
                <c:pt idx="6302">
                  <c:v>7494.1289999999999</c:v>
                </c:pt>
                <c:pt idx="6303">
                  <c:v>7496.259</c:v>
                </c:pt>
                <c:pt idx="6304">
                  <c:v>7497.6239999999998</c:v>
                </c:pt>
                <c:pt idx="6305">
                  <c:v>7498.6329999999998</c:v>
                </c:pt>
                <c:pt idx="6306">
                  <c:v>7500.2070000000003</c:v>
                </c:pt>
                <c:pt idx="6307">
                  <c:v>7501.0069999999996</c:v>
                </c:pt>
                <c:pt idx="6308">
                  <c:v>7503.3810000000003</c:v>
                </c:pt>
                <c:pt idx="6309">
                  <c:v>7505.7560000000003</c:v>
                </c:pt>
                <c:pt idx="6310">
                  <c:v>7506.2839999999997</c:v>
                </c:pt>
                <c:pt idx="6311">
                  <c:v>7508.13</c:v>
                </c:pt>
                <c:pt idx="6312">
                  <c:v>7510.5039999999999</c:v>
                </c:pt>
                <c:pt idx="6313">
                  <c:v>7513.21</c:v>
                </c:pt>
                <c:pt idx="6314">
                  <c:v>7515.2520000000004</c:v>
                </c:pt>
                <c:pt idx="6315">
                  <c:v>7517.107</c:v>
                </c:pt>
                <c:pt idx="6316">
                  <c:v>7517.6270000000004</c:v>
                </c:pt>
                <c:pt idx="6317">
                  <c:v>7518.4380000000001</c:v>
                </c:pt>
                <c:pt idx="6318">
                  <c:v>7520.0010000000002</c:v>
                </c:pt>
                <c:pt idx="6319">
                  <c:v>7521.0029999999997</c:v>
                </c:pt>
                <c:pt idx="6320">
                  <c:v>7522.375</c:v>
                </c:pt>
                <c:pt idx="6321">
                  <c:v>7524.5150000000003</c:v>
                </c:pt>
                <c:pt idx="6322">
                  <c:v>7524.75</c:v>
                </c:pt>
                <c:pt idx="6323">
                  <c:v>7524.9</c:v>
                </c:pt>
                <c:pt idx="6324">
                  <c:v>7525.5879999999997</c:v>
                </c:pt>
                <c:pt idx="6325">
                  <c:v>7527.1239999999998</c:v>
                </c:pt>
                <c:pt idx="6326">
                  <c:v>7528.7960000000003</c:v>
                </c:pt>
                <c:pt idx="6327">
                  <c:v>7529.4979999999996</c:v>
                </c:pt>
                <c:pt idx="6328">
                  <c:v>7530.5919999999996</c:v>
                </c:pt>
                <c:pt idx="6329">
                  <c:v>7534.2460000000001</c:v>
                </c:pt>
                <c:pt idx="6330">
                  <c:v>7536.4480000000003</c:v>
                </c:pt>
                <c:pt idx="6331">
                  <c:v>7536.5889999999999</c:v>
                </c:pt>
                <c:pt idx="6332">
                  <c:v>7536.6210000000001</c:v>
                </c:pt>
                <c:pt idx="6333">
                  <c:v>7536.6689999999999</c:v>
                </c:pt>
                <c:pt idx="6334">
                  <c:v>7538.9949999999999</c:v>
                </c:pt>
                <c:pt idx="6335">
                  <c:v>7540.4859999999999</c:v>
                </c:pt>
                <c:pt idx="6336">
                  <c:v>7541.3689999999997</c:v>
                </c:pt>
                <c:pt idx="6337">
                  <c:v>7544.3819999999996</c:v>
                </c:pt>
                <c:pt idx="6338">
                  <c:v>7547.3069999999998</c:v>
                </c:pt>
                <c:pt idx="6339">
                  <c:v>7548.2790000000005</c:v>
                </c:pt>
                <c:pt idx="6340">
                  <c:v>7548.491</c:v>
                </c:pt>
                <c:pt idx="6341">
                  <c:v>7548.8230000000003</c:v>
                </c:pt>
                <c:pt idx="6342">
                  <c:v>7549.1859999999997</c:v>
                </c:pt>
                <c:pt idx="6343">
                  <c:v>7550.866</c:v>
                </c:pt>
                <c:pt idx="6344">
                  <c:v>7552.1750000000002</c:v>
                </c:pt>
                <c:pt idx="6345">
                  <c:v>7553.24</c:v>
                </c:pt>
                <c:pt idx="6346">
                  <c:v>7554.9</c:v>
                </c:pt>
                <c:pt idx="6347">
                  <c:v>7555.6139999999996</c:v>
                </c:pt>
                <c:pt idx="6348">
                  <c:v>7556.0720000000001</c:v>
                </c:pt>
                <c:pt idx="6349">
                  <c:v>7557.9880000000003</c:v>
                </c:pt>
                <c:pt idx="6350">
                  <c:v>7558.1670000000004</c:v>
                </c:pt>
                <c:pt idx="6351">
                  <c:v>7559.9690000000001</c:v>
                </c:pt>
                <c:pt idx="6352">
                  <c:v>7560.3620000000001</c:v>
                </c:pt>
                <c:pt idx="6353">
                  <c:v>7560.9769999999999</c:v>
                </c:pt>
                <c:pt idx="6354">
                  <c:v>7562.7370000000001</c:v>
                </c:pt>
                <c:pt idx="6355">
                  <c:v>7563.8649999999998</c:v>
                </c:pt>
                <c:pt idx="6356">
                  <c:v>7567.0540000000001</c:v>
                </c:pt>
                <c:pt idx="6357">
                  <c:v>7567.4849999999997</c:v>
                </c:pt>
                <c:pt idx="6358">
                  <c:v>7569.8590000000004</c:v>
                </c:pt>
                <c:pt idx="6359">
                  <c:v>7572.2330000000002</c:v>
                </c:pt>
                <c:pt idx="6360">
                  <c:v>7573.1310000000003</c:v>
                </c:pt>
                <c:pt idx="6361">
                  <c:v>7574.1350000000002</c:v>
                </c:pt>
                <c:pt idx="6362">
                  <c:v>7574.6689999999999</c:v>
                </c:pt>
                <c:pt idx="6363">
                  <c:v>7575.3710000000001</c:v>
                </c:pt>
                <c:pt idx="6364">
                  <c:v>7576.5739999999996</c:v>
                </c:pt>
                <c:pt idx="6365">
                  <c:v>7577.3540000000003</c:v>
                </c:pt>
                <c:pt idx="6366">
                  <c:v>7578.7629999999999</c:v>
                </c:pt>
                <c:pt idx="6367">
                  <c:v>7581.1809999999996</c:v>
                </c:pt>
                <c:pt idx="6368">
                  <c:v>7582.1549999999997</c:v>
                </c:pt>
                <c:pt idx="6369">
                  <c:v>7582.7240000000002</c:v>
                </c:pt>
                <c:pt idx="6370">
                  <c:v>7584.8789999999999</c:v>
                </c:pt>
                <c:pt idx="6371">
                  <c:v>7585.4080000000004</c:v>
                </c:pt>
                <c:pt idx="6372">
                  <c:v>7585.5469999999996</c:v>
                </c:pt>
                <c:pt idx="6373">
                  <c:v>7585.7870000000003</c:v>
                </c:pt>
                <c:pt idx="6374">
                  <c:v>7588.0929999999998</c:v>
                </c:pt>
                <c:pt idx="6375">
                  <c:v>7588.94</c:v>
                </c:pt>
                <c:pt idx="6376">
                  <c:v>7590.393</c:v>
                </c:pt>
                <c:pt idx="6377">
                  <c:v>7592.3320000000003</c:v>
                </c:pt>
                <c:pt idx="6378">
                  <c:v>7593.4620000000004</c:v>
                </c:pt>
                <c:pt idx="6379">
                  <c:v>7594.9989999999998</c:v>
                </c:pt>
                <c:pt idx="6380">
                  <c:v>7595.7240000000002</c:v>
                </c:pt>
                <c:pt idx="6381">
                  <c:v>7596.1469999999999</c:v>
                </c:pt>
                <c:pt idx="6382">
                  <c:v>7598.8310000000001</c:v>
                </c:pt>
                <c:pt idx="6383">
                  <c:v>7599.116</c:v>
                </c:pt>
                <c:pt idx="6384">
                  <c:v>7599.6049999999996</c:v>
                </c:pt>
                <c:pt idx="6385">
                  <c:v>7601.5159999999996</c:v>
                </c:pt>
                <c:pt idx="6386">
                  <c:v>7602.5079999999998</c:v>
                </c:pt>
                <c:pt idx="6387">
                  <c:v>7604.201</c:v>
                </c:pt>
                <c:pt idx="6388">
                  <c:v>7604.2110000000002</c:v>
                </c:pt>
                <c:pt idx="6389">
                  <c:v>7605.9</c:v>
                </c:pt>
                <c:pt idx="6390">
                  <c:v>7606.6040000000003</c:v>
                </c:pt>
                <c:pt idx="6391">
                  <c:v>7606.8850000000002</c:v>
                </c:pt>
                <c:pt idx="6392">
                  <c:v>7608.817</c:v>
                </c:pt>
                <c:pt idx="6393">
                  <c:v>7609.2929999999997</c:v>
                </c:pt>
                <c:pt idx="6394">
                  <c:v>7612.2539999999999</c:v>
                </c:pt>
                <c:pt idx="6395">
                  <c:v>7612.6850000000004</c:v>
                </c:pt>
                <c:pt idx="6396">
                  <c:v>7613.4229999999998</c:v>
                </c:pt>
                <c:pt idx="6397">
                  <c:v>7614.9390000000003</c:v>
                </c:pt>
                <c:pt idx="6398">
                  <c:v>7616.0770000000002</c:v>
                </c:pt>
                <c:pt idx="6399">
                  <c:v>7617.6239999999998</c:v>
                </c:pt>
                <c:pt idx="6400">
                  <c:v>7618.03</c:v>
                </c:pt>
                <c:pt idx="6401">
                  <c:v>7619.4690000000001</c:v>
                </c:pt>
                <c:pt idx="6402">
                  <c:v>7620.308</c:v>
                </c:pt>
                <c:pt idx="6403">
                  <c:v>7622.8609999999999</c:v>
                </c:pt>
                <c:pt idx="6404">
                  <c:v>7622.9930000000004</c:v>
                </c:pt>
                <c:pt idx="6405">
                  <c:v>7623.4920000000002</c:v>
                </c:pt>
                <c:pt idx="6406">
                  <c:v>7625.6779999999999</c:v>
                </c:pt>
                <c:pt idx="6407">
                  <c:v>7626.2529999999997</c:v>
                </c:pt>
                <c:pt idx="6408">
                  <c:v>7627.2420000000002</c:v>
                </c:pt>
                <c:pt idx="6409">
                  <c:v>7628.3620000000001</c:v>
                </c:pt>
                <c:pt idx="6410">
                  <c:v>7629.6459999999997</c:v>
                </c:pt>
                <c:pt idx="6411">
                  <c:v>7631.0469999999996</c:v>
                </c:pt>
                <c:pt idx="6412">
                  <c:v>7631.848</c:v>
                </c:pt>
                <c:pt idx="6413">
                  <c:v>7633.0379999999996</c:v>
                </c:pt>
                <c:pt idx="6414">
                  <c:v>7633.7309999999998</c:v>
                </c:pt>
                <c:pt idx="6415">
                  <c:v>7636.3630000000003</c:v>
                </c:pt>
                <c:pt idx="6416">
                  <c:v>7636.4160000000002</c:v>
                </c:pt>
                <c:pt idx="6417">
                  <c:v>7636.43</c:v>
                </c:pt>
                <c:pt idx="6418">
                  <c:v>7636.4539999999997</c:v>
                </c:pt>
                <c:pt idx="6419">
                  <c:v>7639.1009999999997</c:v>
                </c:pt>
                <c:pt idx="6420">
                  <c:v>7639.8220000000001</c:v>
                </c:pt>
                <c:pt idx="6421">
                  <c:v>7641.06</c:v>
                </c:pt>
                <c:pt idx="6422">
                  <c:v>7641.7849999999999</c:v>
                </c:pt>
                <c:pt idx="6423">
                  <c:v>7643.2139999999999</c:v>
                </c:pt>
                <c:pt idx="6424">
                  <c:v>7644.47</c:v>
                </c:pt>
                <c:pt idx="6425">
                  <c:v>7645.6670000000004</c:v>
                </c:pt>
                <c:pt idx="6426">
                  <c:v>7646.6059999999998</c:v>
                </c:pt>
                <c:pt idx="6427">
                  <c:v>7647.1549999999997</c:v>
                </c:pt>
                <c:pt idx="6428">
                  <c:v>7647.2749999999996</c:v>
                </c:pt>
                <c:pt idx="6429">
                  <c:v>7649.2340000000004</c:v>
                </c:pt>
                <c:pt idx="6430">
                  <c:v>7649.8389999999999</c:v>
                </c:pt>
                <c:pt idx="6431">
                  <c:v>7649.9989999999998</c:v>
                </c:pt>
                <c:pt idx="6432">
                  <c:v>7650.2730000000001</c:v>
                </c:pt>
                <c:pt idx="6433">
                  <c:v>7653.3909999999996</c:v>
                </c:pt>
                <c:pt idx="6434">
                  <c:v>7654.8779999999997</c:v>
                </c:pt>
                <c:pt idx="6435">
                  <c:v>7655.2089999999998</c:v>
                </c:pt>
                <c:pt idx="6436">
                  <c:v>7656.7830000000004</c:v>
                </c:pt>
                <c:pt idx="6437">
                  <c:v>7657.893</c:v>
                </c:pt>
                <c:pt idx="6438">
                  <c:v>7659.4849999999997</c:v>
                </c:pt>
                <c:pt idx="6439">
                  <c:v>7659.8670000000002</c:v>
                </c:pt>
                <c:pt idx="6440">
                  <c:v>7660.1689999999999</c:v>
                </c:pt>
                <c:pt idx="6441">
                  <c:v>7660.625</c:v>
                </c:pt>
                <c:pt idx="6442">
                  <c:v>7663.4560000000001</c:v>
                </c:pt>
                <c:pt idx="6443">
                  <c:v>7663.4859999999999</c:v>
                </c:pt>
                <c:pt idx="6444">
                  <c:v>7663.4979999999996</c:v>
                </c:pt>
                <c:pt idx="6445">
                  <c:v>7666.348</c:v>
                </c:pt>
                <c:pt idx="6446">
                  <c:v>7666.8140000000003</c:v>
                </c:pt>
                <c:pt idx="6447">
                  <c:v>7667.4579999999996</c:v>
                </c:pt>
                <c:pt idx="6448">
                  <c:v>7670.1360000000004</c:v>
                </c:pt>
                <c:pt idx="6449">
                  <c:v>7671.4179999999997</c:v>
                </c:pt>
                <c:pt idx="6450">
                  <c:v>7672.0720000000001</c:v>
                </c:pt>
                <c:pt idx="6451">
                  <c:v>7673.4589999999998</c:v>
                </c:pt>
                <c:pt idx="6452">
                  <c:v>7674.933</c:v>
                </c:pt>
                <c:pt idx="6453">
                  <c:v>7675.3770000000004</c:v>
                </c:pt>
                <c:pt idx="6454">
                  <c:v>7676.7809999999999</c:v>
                </c:pt>
                <c:pt idx="6455">
                  <c:v>7677.7950000000001</c:v>
                </c:pt>
                <c:pt idx="6456">
                  <c:v>7679.3370000000004</c:v>
                </c:pt>
                <c:pt idx="6457">
                  <c:v>7680.1040000000003</c:v>
                </c:pt>
                <c:pt idx="6458">
                  <c:v>7680.6570000000002</c:v>
                </c:pt>
                <c:pt idx="6459">
                  <c:v>7682.5690000000004</c:v>
                </c:pt>
                <c:pt idx="6460">
                  <c:v>7683.2969999999996</c:v>
                </c:pt>
                <c:pt idx="6461">
                  <c:v>7683.4260000000004</c:v>
                </c:pt>
                <c:pt idx="6462">
                  <c:v>7683.5190000000002</c:v>
                </c:pt>
                <c:pt idx="6463">
                  <c:v>7684.0950000000003</c:v>
                </c:pt>
                <c:pt idx="6464">
                  <c:v>7686.38</c:v>
                </c:pt>
                <c:pt idx="6465">
                  <c:v>7686.7479999999996</c:v>
                </c:pt>
                <c:pt idx="6466">
                  <c:v>7687.2569999999996</c:v>
                </c:pt>
                <c:pt idx="6467">
                  <c:v>7689.2420000000002</c:v>
                </c:pt>
                <c:pt idx="6468">
                  <c:v>7690.07</c:v>
                </c:pt>
                <c:pt idx="6469">
                  <c:v>7691.2169999999996</c:v>
                </c:pt>
                <c:pt idx="6470">
                  <c:v>7692.1040000000003</c:v>
                </c:pt>
                <c:pt idx="6471">
                  <c:v>7693.393</c:v>
                </c:pt>
                <c:pt idx="6472">
                  <c:v>7694.9650000000001</c:v>
                </c:pt>
                <c:pt idx="6473">
                  <c:v>7695.1769999999997</c:v>
                </c:pt>
                <c:pt idx="6474">
                  <c:v>7696.7150000000001</c:v>
                </c:pt>
                <c:pt idx="6475">
                  <c:v>7697.8270000000002</c:v>
                </c:pt>
                <c:pt idx="6476">
                  <c:v>7699.1369999999997</c:v>
                </c:pt>
                <c:pt idx="6477">
                  <c:v>7700.0379999999996</c:v>
                </c:pt>
                <c:pt idx="6478">
                  <c:v>7700.6890000000003</c:v>
                </c:pt>
                <c:pt idx="6479">
                  <c:v>7703.0959999999995</c:v>
                </c:pt>
                <c:pt idx="6480">
                  <c:v>7703.36</c:v>
                </c:pt>
                <c:pt idx="6481">
                  <c:v>7703.5510000000004</c:v>
                </c:pt>
                <c:pt idx="6482">
                  <c:v>7704.7349999999997</c:v>
                </c:pt>
                <c:pt idx="6483">
                  <c:v>7706.4129999999996</c:v>
                </c:pt>
                <c:pt idx="6484">
                  <c:v>7707.0559999999996</c:v>
                </c:pt>
                <c:pt idx="6485">
                  <c:v>7709.2740000000003</c:v>
                </c:pt>
                <c:pt idx="6486">
                  <c:v>7710.0050000000001</c:v>
                </c:pt>
                <c:pt idx="6487">
                  <c:v>7710.7839999999997</c:v>
                </c:pt>
                <c:pt idx="6488">
                  <c:v>7711.0159999999996</c:v>
                </c:pt>
                <c:pt idx="6489">
                  <c:v>7712.1360000000004</c:v>
                </c:pt>
                <c:pt idx="6490">
                  <c:v>7713.3270000000002</c:v>
                </c:pt>
                <c:pt idx="6491">
                  <c:v>7714.9759999999997</c:v>
                </c:pt>
                <c:pt idx="6492">
                  <c:v>7714.9979999999996</c:v>
                </c:pt>
                <c:pt idx="6493">
                  <c:v>7716.6490000000003</c:v>
                </c:pt>
                <c:pt idx="6494">
                  <c:v>7717.8590000000004</c:v>
                </c:pt>
                <c:pt idx="6495">
                  <c:v>7718.9359999999997</c:v>
                </c:pt>
                <c:pt idx="6496">
                  <c:v>7719.9719999999998</c:v>
                </c:pt>
                <c:pt idx="6497">
                  <c:v>7722.8959999999997</c:v>
                </c:pt>
                <c:pt idx="6498">
                  <c:v>7723.5829999999996</c:v>
                </c:pt>
                <c:pt idx="6499">
                  <c:v>7725.3739999999998</c:v>
                </c:pt>
                <c:pt idx="6500">
                  <c:v>7726.4440000000004</c:v>
                </c:pt>
                <c:pt idx="6501">
                  <c:v>7726.6170000000002</c:v>
                </c:pt>
                <c:pt idx="6502">
                  <c:v>7726.8549999999996</c:v>
                </c:pt>
                <c:pt idx="6503">
                  <c:v>7729.3059999999996</c:v>
                </c:pt>
                <c:pt idx="6504">
                  <c:v>7729.9390000000003</c:v>
                </c:pt>
                <c:pt idx="6505">
                  <c:v>7730.8149999999996</c:v>
                </c:pt>
                <c:pt idx="6506">
                  <c:v>7732.1679999999997</c:v>
                </c:pt>
                <c:pt idx="6507">
                  <c:v>7733.2619999999997</c:v>
                </c:pt>
                <c:pt idx="6508">
                  <c:v>7734.7749999999996</c:v>
                </c:pt>
                <c:pt idx="6509">
                  <c:v>7735.03</c:v>
                </c:pt>
                <c:pt idx="6510">
                  <c:v>7736.5839999999998</c:v>
                </c:pt>
                <c:pt idx="6511">
                  <c:v>7737.8919999999998</c:v>
                </c:pt>
                <c:pt idx="6512">
                  <c:v>7739.9059999999999</c:v>
                </c:pt>
                <c:pt idx="6513">
                  <c:v>7740.7529999999997</c:v>
                </c:pt>
                <c:pt idx="6514">
                  <c:v>7742.6940000000004</c:v>
                </c:pt>
                <c:pt idx="6515">
                  <c:v>7743.2290000000003</c:v>
                </c:pt>
                <c:pt idx="6516">
                  <c:v>7743.6149999999998</c:v>
                </c:pt>
                <c:pt idx="6517">
                  <c:v>7746.4769999999999</c:v>
                </c:pt>
                <c:pt idx="6518">
                  <c:v>7746.6540000000005</c:v>
                </c:pt>
                <c:pt idx="6519">
                  <c:v>7749.3379999999997</c:v>
                </c:pt>
                <c:pt idx="6520">
                  <c:v>7749.8739999999998</c:v>
                </c:pt>
                <c:pt idx="6521">
                  <c:v>7752.2</c:v>
                </c:pt>
                <c:pt idx="6522">
                  <c:v>7754.5739999999996</c:v>
                </c:pt>
                <c:pt idx="6523">
                  <c:v>7755.0619999999999</c:v>
                </c:pt>
                <c:pt idx="6524">
                  <c:v>7756.0079999999998</c:v>
                </c:pt>
                <c:pt idx="6525">
                  <c:v>7756.5290000000005</c:v>
                </c:pt>
                <c:pt idx="6526">
                  <c:v>7757.7190000000001</c:v>
                </c:pt>
                <c:pt idx="6527">
                  <c:v>7759.0990000000002</c:v>
                </c:pt>
                <c:pt idx="6528">
                  <c:v>7759.9229999999998</c:v>
                </c:pt>
                <c:pt idx="6529">
                  <c:v>7760.4009999999998</c:v>
                </c:pt>
                <c:pt idx="6530">
                  <c:v>7762.2079999999996</c:v>
                </c:pt>
                <c:pt idx="6531">
                  <c:v>7763.0839999999998</c:v>
                </c:pt>
                <c:pt idx="6532">
                  <c:v>7763.3159999999998</c:v>
                </c:pt>
                <c:pt idx="6533">
                  <c:v>7763.7160000000003</c:v>
                </c:pt>
                <c:pt idx="6534">
                  <c:v>7765.7659999999996</c:v>
                </c:pt>
                <c:pt idx="6535">
                  <c:v>7766.71</c:v>
                </c:pt>
                <c:pt idx="6536">
                  <c:v>7767.1379999999999</c:v>
                </c:pt>
                <c:pt idx="6537">
                  <c:v>7768.3329999999996</c:v>
                </c:pt>
                <c:pt idx="6538">
                  <c:v>7768.4489999999996</c:v>
                </c:pt>
                <c:pt idx="6539">
                  <c:v>7770.1030000000001</c:v>
                </c:pt>
                <c:pt idx="6540">
                  <c:v>7771.1310000000003</c:v>
                </c:pt>
                <c:pt idx="6541">
                  <c:v>7772.95</c:v>
                </c:pt>
                <c:pt idx="6542">
                  <c:v>7773.4970000000003</c:v>
                </c:pt>
                <c:pt idx="6543">
                  <c:v>7773.8140000000003</c:v>
                </c:pt>
                <c:pt idx="6544">
                  <c:v>7775.0110000000004</c:v>
                </c:pt>
                <c:pt idx="6545">
                  <c:v>7776.4960000000001</c:v>
                </c:pt>
                <c:pt idx="6546">
                  <c:v>7776.89</c:v>
                </c:pt>
                <c:pt idx="6547">
                  <c:v>7777.567</c:v>
                </c:pt>
                <c:pt idx="6548">
                  <c:v>7779.1790000000001</c:v>
                </c:pt>
                <c:pt idx="6549">
                  <c:v>7780.2830000000004</c:v>
                </c:pt>
                <c:pt idx="6550">
                  <c:v>7781.8609999999999</c:v>
                </c:pt>
                <c:pt idx="6551">
                  <c:v>7782.1850000000004</c:v>
                </c:pt>
                <c:pt idx="6552">
                  <c:v>7783.6769999999997</c:v>
                </c:pt>
                <c:pt idx="6553">
                  <c:v>7784.5439999999999</c:v>
                </c:pt>
                <c:pt idx="6554">
                  <c:v>7786.8019999999997</c:v>
                </c:pt>
                <c:pt idx="6555">
                  <c:v>7787.2259999999997</c:v>
                </c:pt>
                <c:pt idx="6556">
                  <c:v>7787.8140000000003</c:v>
                </c:pt>
                <c:pt idx="6557">
                  <c:v>7789.9080000000004</c:v>
                </c:pt>
                <c:pt idx="6558">
                  <c:v>7790.4629999999997</c:v>
                </c:pt>
                <c:pt idx="6559">
                  <c:v>7791.4189999999999</c:v>
                </c:pt>
                <c:pt idx="6560">
                  <c:v>7792.5910000000003</c:v>
                </c:pt>
                <c:pt idx="6561">
                  <c:v>7793.857</c:v>
                </c:pt>
                <c:pt idx="6562">
                  <c:v>7795.2730000000001</c:v>
                </c:pt>
                <c:pt idx="6563">
                  <c:v>7796.0360000000001</c:v>
                </c:pt>
                <c:pt idx="6564">
                  <c:v>7797.2510000000002</c:v>
                </c:pt>
                <c:pt idx="6565">
                  <c:v>7797.9560000000001</c:v>
                </c:pt>
                <c:pt idx="6566">
                  <c:v>7800.6170000000002</c:v>
                </c:pt>
                <c:pt idx="6567">
                  <c:v>7800.6379999999999</c:v>
                </c:pt>
                <c:pt idx="6568">
                  <c:v>7800.6540000000005</c:v>
                </c:pt>
                <c:pt idx="6569">
                  <c:v>7803.32</c:v>
                </c:pt>
                <c:pt idx="6570">
                  <c:v>7804.0370000000003</c:v>
                </c:pt>
                <c:pt idx="6571">
                  <c:v>7805.2709999999997</c:v>
                </c:pt>
                <c:pt idx="6572">
                  <c:v>7806.0029999999997</c:v>
                </c:pt>
                <c:pt idx="6573">
                  <c:v>7807.4309999999996</c:v>
                </c:pt>
                <c:pt idx="6574">
                  <c:v>7808.6859999999997</c:v>
                </c:pt>
                <c:pt idx="6575">
                  <c:v>7809.8879999999999</c:v>
                </c:pt>
                <c:pt idx="6576">
                  <c:v>7810.8239999999996</c:v>
                </c:pt>
                <c:pt idx="6577">
                  <c:v>7811.3680000000004</c:v>
                </c:pt>
                <c:pt idx="6578">
                  <c:v>7813.4189999999999</c:v>
                </c:pt>
                <c:pt idx="6579">
                  <c:v>7814.05</c:v>
                </c:pt>
                <c:pt idx="6580">
                  <c:v>7814.2169999999996</c:v>
                </c:pt>
                <c:pt idx="6581">
                  <c:v>7814.5050000000001</c:v>
                </c:pt>
                <c:pt idx="6582">
                  <c:v>7816.7330000000002</c:v>
                </c:pt>
                <c:pt idx="6583">
                  <c:v>7817.6109999999999</c:v>
                </c:pt>
                <c:pt idx="6584">
                  <c:v>7819.1229999999996</c:v>
                </c:pt>
                <c:pt idx="6585">
                  <c:v>7819.415</c:v>
                </c:pt>
                <c:pt idx="6586">
                  <c:v>7821.0039999999999</c:v>
                </c:pt>
                <c:pt idx="6587">
                  <c:v>7822.098</c:v>
                </c:pt>
                <c:pt idx="6588">
                  <c:v>7823.74</c:v>
                </c:pt>
                <c:pt idx="6589">
                  <c:v>7824.78</c:v>
                </c:pt>
                <c:pt idx="6590">
                  <c:v>7826.223</c:v>
                </c:pt>
                <c:pt idx="6591">
                  <c:v>7826.9170000000004</c:v>
                </c:pt>
                <c:pt idx="6592">
                  <c:v>7827.4620000000004</c:v>
                </c:pt>
                <c:pt idx="6593">
                  <c:v>7827.7910000000002</c:v>
                </c:pt>
                <c:pt idx="6594">
                  <c:v>7828.357</c:v>
                </c:pt>
                <c:pt idx="6595">
                  <c:v>7830.1450000000004</c:v>
                </c:pt>
                <c:pt idx="6596">
                  <c:v>7831.1850000000004</c:v>
                </c:pt>
                <c:pt idx="6597">
                  <c:v>7832.8280000000004</c:v>
                </c:pt>
                <c:pt idx="6598">
                  <c:v>7832.9740000000002</c:v>
                </c:pt>
                <c:pt idx="6599">
                  <c:v>7834.5780000000004</c:v>
                </c:pt>
                <c:pt idx="6600">
                  <c:v>7835.51</c:v>
                </c:pt>
                <c:pt idx="6601">
                  <c:v>7837.5910000000003</c:v>
                </c:pt>
                <c:pt idx="6602">
                  <c:v>7837.9719999999998</c:v>
                </c:pt>
                <c:pt idx="6603">
                  <c:v>7838.192</c:v>
                </c:pt>
                <c:pt idx="6604">
                  <c:v>7839.0249999999996</c:v>
                </c:pt>
                <c:pt idx="6605">
                  <c:v>7840.875</c:v>
                </c:pt>
                <c:pt idx="6606">
                  <c:v>7841.3649999999998</c:v>
                </c:pt>
                <c:pt idx="6607">
                  <c:v>7842.2089999999998</c:v>
                </c:pt>
                <c:pt idx="6608">
                  <c:v>7844.7579999999998</c:v>
                </c:pt>
                <c:pt idx="6609">
                  <c:v>7846.24</c:v>
                </c:pt>
                <c:pt idx="6610">
                  <c:v>7846.826</c:v>
                </c:pt>
                <c:pt idx="6611">
                  <c:v>7848.152</c:v>
                </c:pt>
                <c:pt idx="6612">
                  <c:v>7848.9219999999996</c:v>
                </c:pt>
                <c:pt idx="6613">
                  <c:v>7851.5450000000001</c:v>
                </c:pt>
                <c:pt idx="6614">
                  <c:v>7851.8289999999997</c:v>
                </c:pt>
                <c:pt idx="6615">
                  <c:v>7853.4709999999995</c:v>
                </c:pt>
                <c:pt idx="6616">
                  <c:v>7854.1869999999999</c:v>
                </c:pt>
                <c:pt idx="6617">
                  <c:v>7855.2089999999998</c:v>
                </c:pt>
                <c:pt idx="6618">
                  <c:v>7856.54</c:v>
                </c:pt>
                <c:pt idx="6619">
                  <c:v>7858.4229999999998</c:v>
                </c:pt>
                <c:pt idx="6620">
                  <c:v>7858.8940000000002</c:v>
                </c:pt>
                <c:pt idx="6621">
                  <c:v>7859.2259999999997</c:v>
                </c:pt>
                <c:pt idx="6622">
                  <c:v>7861.165</c:v>
                </c:pt>
                <c:pt idx="6623">
                  <c:v>7861.2470000000003</c:v>
                </c:pt>
                <c:pt idx="6624">
                  <c:v>7863.6</c:v>
                </c:pt>
                <c:pt idx="6625">
                  <c:v>7864.1040000000003</c:v>
                </c:pt>
                <c:pt idx="6626">
                  <c:v>7865.9530000000004</c:v>
                </c:pt>
                <c:pt idx="6627">
                  <c:v>7867.2610000000004</c:v>
                </c:pt>
                <c:pt idx="6628">
                  <c:v>7868.3069999999998</c:v>
                </c:pt>
                <c:pt idx="6629">
                  <c:v>7869.7849999999999</c:v>
                </c:pt>
                <c:pt idx="6630">
                  <c:v>7870.66</c:v>
                </c:pt>
                <c:pt idx="6631">
                  <c:v>7871.2780000000002</c:v>
                </c:pt>
                <c:pt idx="6632">
                  <c:v>7873.0129999999999</c:v>
                </c:pt>
                <c:pt idx="6633">
                  <c:v>7874.8850000000002</c:v>
                </c:pt>
                <c:pt idx="6634">
                  <c:v>7875.2960000000003</c:v>
                </c:pt>
                <c:pt idx="6635">
                  <c:v>7875.3670000000002</c:v>
                </c:pt>
                <c:pt idx="6636">
                  <c:v>7875.4660000000003</c:v>
                </c:pt>
                <c:pt idx="6637">
                  <c:v>7877.72</c:v>
                </c:pt>
                <c:pt idx="6638">
                  <c:v>7879.3140000000003</c:v>
                </c:pt>
                <c:pt idx="6639">
                  <c:v>7881.1480000000001</c:v>
                </c:pt>
                <c:pt idx="6640">
                  <c:v>7882.4260000000004</c:v>
                </c:pt>
                <c:pt idx="6641">
                  <c:v>7883.3310000000001</c:v>
                </c:pt>
                <c:pt idx="6642">
                  <c:v>7887.1329999999998</c:v>
                </c:pt>
                <c:pt idx="6643">
                  <c:v>7887.3490000000002</c:v>
                </c:pt>
                <c:pt idx="6644">
                  <c:v>7887.973</c:v>
                </c:pt>
                <c:pt idx="6645">
                  <c:v>7888.6049999999996</c:v>
                </c:pt>
                <c:pt idx="6646">
                  <c:v>7889.4859999999999</c:v>
                </c:pt>
                <c:pt idx="6647">
                  <c:v>7891.366</c:v>
                </c:pt>
                <c:pt idx="6648">
                  <c:v>7891.84</c:v>
                </c:pt>
                <c:pt idx="6649">
                  <c:v>7892.509</c:v>
                </c:pt>
                <c:pt idx="6650">
                  <c:v>7894.1930000000002</c:v>
                </c:pt>
                <c:pt idx="6651">
                  <c:v>7895.384</c:v>
                </c:pt>
                <c:pt idx="6652">
                  <c:v>7896.5460000000003</c:v>
                </c:pt>
                <c:pt idx="6653">
                  <c:v>7898.19</c:v>
                </c:pt>
                <c:pt idx="6654">
                  <c:v>7898.8990000000003</c:v>
                </c:pt>
                <c:pt idx="6655">
                  <c:v>7899.4009999999998</c:v>
                </c:pt>
                <c:pt idx="6656">
                  <c:v>7901.2529999999997</c:v>
                </c:pt>
                <c:pt idx="6657">
                  <c:v>7902.3249999999998</c:v>
                </c:pt>
                <c:pt idx="6658">
                  <c:v>7903.4189999999999</c:v>
                </c:pt>
                <c:pt idx="6659">
                  <c:v>7903.6059999999998</c:v>
                </c:pt>
                <c:pt idx="6660">
                  <c:v>7903.8720000000003</c:v>
                </c:pt>
                <c:pt idx="6661">
                  <c:v>7905.96</c:v>
                </c:pt>
                <c:pt idx="6662">
                  <c:v>7907.4359999999997</c:v>
                </c:pt>
                <c:pt idx="6663">
                  <c:v>7908.3130000000001</c:v>
                </c:pt>
                <c:pt idx="6664">
                  <c:v>7909.5519999999997</c:v>
                </c:pt>
                <c:pt idx="6665">
                  <c:v>7910.6660000000002</c:v>
                </c:pt>
                <c:pt idx="6666">
                  <c:v>7911.4539999999997</c:v>
                </c:pt>
                <c:pt idx="6667">
                  <c:v>7913.02</c:v>
                </c:pt>
                <c:pt idx="6668">
                  <c:v>7915.2330000000002</c:v>
                </c:pt>
                <c:pt idx="6669">
                  <c:v>7915.3729999999996</c:v>
                </c:pt>
                <c:pt idx="6670">
                  <c:v>7915.4709999999995</c:v>
                </c:pt>
                <c:pt idx="6671">
                  <c:v>7916.0450000000001</c:v>
                </c:pt>
                <c:pt idx="6672">
                  <c:v>7917.7259999999997</c:v>
                </c:pt>
                <c:pt idx="6673">
                  <c:v>7920.0789999999997</c:v>
                </c:pt>
                <c:pt idx="6674">
                  <c:v>7922.433</c:v>
                </c:pt>
                <c:pt idx="6675">
                  <c:v>7923.5060000000003</c:v>
                </c:pt>
                <c:pt idx="6676">
                  <c:v>7924.7860000000001</c:v>
                </c:pt>
                <c:pt idx="6677">
                  <c:v>7926.5950000000003</c:v>
                </c:pt>
                <c:pt idx="6678">
                  <c:v>7927.1390000000001</c:v>
                </c:pt>
                <c:pt idx="6679">
                  <c:v>7927.5230000000001</c:v>
                </c:pt>
                <c:pt idx="6680">
                  <c:v>7929.4920000000002</c:v>
                </c:pt>
                <c:pt idx="6681">
                  <c:v>7929.7650000000003</c:v>
                </c:pt>
                <c:pt idx="6682">
                  <c:v>7931.5410000000002</c:v>
                </c:pt>
                <c:pt idx="6683">
                  <c:v>7931.8459999999995</c:v>
                </c:pt>
                <c:pt idx="6684">
                  <c:v>7934.1989999999996</c:v>
                </c:pt>
                <c:pt idx="6685">
                  <c:v>7935.5590000000002</c:v>
                </c:pt>
                <c:pt idx="6686">
                  <c:v>7937.9579999999996</c:v>
                </c:pt>
                <c:pt idx="6687">
                  <c:v>7938.9059999999999</c:v>
                </c:pt>
                <c:pt idx="6688">
                  <c:v>7941.259</c:v>
                </c:pt>
                <c:pt idx="6689">
                  <c:v>7943.4849999999997</c:v>
                </c:pt>
                <c:pt idx="6690">
                  <c:v>7943.6120000000001</c:v>
                </c:pt>
                <c:pt idx="6691">
                  <c:v>7943.6390000000001</c:v>
                </c:pt>
                <c:pt idx="6692">
                  <c:v>7945.9650000000001</c:v>
                </c:pt>
                <c:pt idx="6693">
                  <c:v>7947.6109999999999</c:v>
                </c:pt>
                <c:pt idx="6694">
                  <c:v>7948.3190000000004</c:v>
                </c:pt>
                <c:pt idx="6695">
                  <c:v>7949.3190000000004</c:v>
                </c:pt>
                <c:pt idx="6696">
                  <c:v>7949.424</c:v>
                </c:pt>
                <c:pt idx="6697">
                  <c:v>7950.6719999999996</c:v>
                </c:pt>
                <c:pt idx="6698">
                  <c:v>7953.0249999999996</c:v>
                </c:pt>
                <c:pt idx="6699">
                  <c:v>7955.0010000000002</c:v>
                </c:pt>
                <c:pt idx="6700">
                  <c:v>7955.3789999999999</c:v>
                </c:pt>
                <c:pt idx="6701">
                  <c:v>7955.6459999999997</c:v>
                </c:pt>
                <c:pt idx="6702">
                  <c:v>7957.2049999999999</c:v>
                </c:pt>
                <c:pt idx="6703">
                  <c:v>7957.732</c:v>
                </c:pt>
                <c:pt idx="6704">
                  <c:v>7959.6639999999998</c:v>
                </c:pt>
                <c:pt idx="6705">
                  <c:v>7960.085</c:v>
                </c:pt>
                <c:pt idx="6706">
                  <c:v>7960.6819999999998</c:v>
                </c:pt>
                <c:pt idx="6707">
                  <c:v>7962.4390000000003</c:v>
                </c:pt>
                <c:pt idx="6708">
                  <c:v>7963.6809999999996</c:v>
                </c:pt>
                <c:pt idx="6709">
                  <c:v>7964.7920000000004</c:v>
                </c:pt>
                <c:pt idx="6710">
                  <c:v>7966.3630000000003</c:v>
                </c:pt>
                <c:pt idx="6711">
                  <c:v>7967.1450000000004</c:v>
                </c:pt>
                <c:pt idx="6712">
                  <c:v>7971.7160000000003</c:v>
                </c:pt>
                <c:pt idx="6713">
                  <c:v>7971.8519999999999</c:v>
                </c:pt>
                <c:pt idx="6714">
                  <c:v>7972.0439999999999</c:v>
                </c:pt>
                <c:pt idx="6715">
                  <c:v>7974.2049999999999</c:v>
                </c:pt>
                <c:pt idx="6716">
                  <c:v>7975.7330000000002</c:v>
                </c:pt>
                <c:pt idx="6717">
                  <c:v>7977.7250000000004</c:v>
                </c:pt>
                <c:pt idx="6718">
                  <c:v>7978.9120000000003</c:v>
                </c:pt>
                <c:pt idx="6719">
                  <c:v>7979.7510000000002</c:v>
                </c:pt>
                <c:pt idx="6720">
                  <c:v>7981.2650000000003</c:v>
                </c:pt>
                <c:pt idx="6721">
                  <c:v>7983.4059999999999</c:v>
                </c:pt>
                <c:pt idx="6722">
                  <c:v>7983.6180000000004</c:v>
                </c:pt>
                <c:pt idx="6723">
                  <c:v>7983.7690000000002</c:v>
                </c:pt>
                <c:pt idx="6724">
                  <c:v>7984.6459999999997</c:v>
                </c:pt>
                <c:pt idx="6725">
                  <c:v>7985.9719999999998</c:v>
                </c:pt>
                <c:pt idx="6726">
                  <c:v>7987.7860000000001</c:v>
                </c:pt>
                <c:pt idx="6727">
                  <c:v>7989.0860000000002</c:v>
                </c:pt>
                <c:pt idx="6728">
                  <c:v>7993.0309999999999</c:v>
                </c:pt>
                <c:pt idx="6729">
                  <c:v>7994.768</c:v>
                </c:pt>
                <c:pt idx="6730">
                  <c:v>7995.3850000000002</c:v>
                </c:pt>
                <c:pt idx="6731">
                  <c:v>7995.8209999999999</c:v>
                </c:pt>
                <c:pt idx="6732">
                  <c:v>7997.7380000000003</c:v>
                </c:pt>
                <c:pt idx="6733">
                  <c:v>7998.3649999999998</c:v>
                </c:pt>
                <c:pt idx="6734">
                  <c:v>7999.8389999999999</c:v>
                </c:pt>
                <c:pt idx="6735">
                  <c:v>8000.2650000000003</c:v>
                </c:pt>
                <c:pt idx="6736">
                  <c:v>8000.6509999999998</c:v>
                </c:pt>
                <c:pt idx="6737">
                  <c:v>8002.723</c:v>
                </c:pt>
                <c:pt idx="6738">
                  <c:v>8004.38</c:v>
                </c:pt>
                <c:pt idx="6739">
                  <c:v>8005.3760000000002</c:v>
                </c:pt>
                <c:pt idx="6740">
                  <c:v>8006.7259999999997</c:v>
                </c:pt>
                <c:pt idx="6741">
                  <c:v>8008.0290000000005</c:v>
                </c:pt>
                <c:pt idx="6742">
                  <c:v>8010.1369999999997</c:v>
                </c:pt>
                <c:pt idx="6743">
                  <c:v>8010.3789999999999</c:v>
                </c:pt>
                <c:pt idx="6744">
                  <c:v>8010.6819999999998</c:v>
                </c:pt>
                <c:pt idx="6745">
                  <c:v>8012.5889999999999</c:v>
                </c:pt>
                <c:pt idx="6746">
                  <c:v>8013.335</c:v>
                </c:pt>
                <c:pt idx="6747">
                  <c:v>8013.933</c:v>
                </c:pt>
                <c:pt idx="6748">
                  <c:v>8015.9889999999996</c:v>
                </c:pt>
                <c:pt idx="6749">
                  <c:v>8016.96</c:v>
                </c:pt>
                <c:pt idx="6750">
                  <c:v>8018.6419999999998</c:v>
                </c:pt>
                <c:pt idx="6751">
                  <c:v>8018.7089999999998</c:v>
                </c:pt>
                <c:pt idx="6752">
                  <c:v>8020.3720000000003</c:v>
                </c:pt>
                <c:pt idx="6753">
                  <c:v>8021.2950000000001</c:v>
                </c:pt>
                <c:pt idx="6754">
                  <c:v>8023.4859999999999</c:v>
                </c:pt>
                <c:pt idx="6755">
                  <c:v>8023.9489999999996</c:v>
                </c:pt>
                <c:pt idx="6756">
                  <c:v>8026.6019999999999</c:v>
                </c:pt>
                <c:pt idx="6757">
                  <c:v>8027.1949999999997</c:v>
                </c:pt>
                <c:pt idx="6758">
                  <c:v>8028.2619999999997</c:v>
                </c:pt>
                <c:pt idx="6759">
                  <c:v>8030.6059999999998</c:v>
                </c:pt>
                <c:pt idx="6760">
                  <c:v>8031.9080000000004</c:v>
                </c:pt>
                <c:pt idx="6761">
                  <c:v>8034.018</c:v>
                </c:pt>
                <c:pt idx="6762">
                  <c:v>8034.5619999999999</c:v>
                </c:pt>
                <c:pt idx="6763">
                  <c:v>8036.4639999999999</c:v>
                </c:pt>
                <c:pt idx="6764">
                  <c:v>8037.2150000000001</c:v>
                </c:pt>
                <c:pt idx="6765">
                  <c:v>8037.4290000000001</c:v>
                </c:pt>
                <c:pt idx="6766">
                  <c:v>8037.8149999999996</c:v>
                </c:pt>
                <c:pt idx="6767">
                  <c:v>8040.8410000000003</c:v>
                </c:pt>
                <c:pt idx="6768">
                  <c:v>8044.2520000000004</c:v>
                </c:pt>
                <c:pt idx="6769">
                  <c:v>8045.174</c:v>
                </c:pt>
                <c:pt idx="6770">
                  <c:v>8047.3680000000004</c:v>
                </c:pt>
                <c:pt idx="6771">
                  <c:v>8047.6639999999998</c:v>
                </c:pt>
                <c:pt idx="6772">
                  <c:v>8047.8280000000004</c:v>
                </c:pt>
                <c:pt idx="6773">
                  <c:v>8048.402</c:v>
                </c:pt>
                <c:pt idx="6774">
                  <c:v>8050.4809999999998</c:v>
                </c:pt>
                <c:pt idx="6775">
                  <c:v>8051.0749999999998</c:v>
                </c:pt>
                <c:pt idx="6776">
                  <c:v>8052.1450000000004</c:v>
                </c:pt>
                <c:pt idx="6777">
                  <c:v>8053.134</c:v>
                </c:pt>
                <c:pt idx="6778">
                  <c:v>8054.4859999999999</c:v>
                </c:pt>
                <c:pt idx="6779">
                  <c:v>8055.7879999999996</c:v>
                </c:pt>
                <c:pt idx="6780">
                  <c:v>8056.9210000000003</c:v>
                </c:pt>
                <c:pt idx="6781">
                  <c:v>8057.8980000000001</c:v>
                </c:pt>
                <c:pt idx="6782">
                  <c:v>8058.4409999999998</c:v>
                </c:pt>
                <c:pt idx="6783">
                  <c:v>8060.34</c:v>
                </c:pt>
                <c:pt idx="6784">
                  <c:v>8061.0940000000001</c:v>
                </c:pt>
                <c:pt idx="6785">
                  <c:v>8061.6970000000001</c:v>
                </c:pt>
                <c:pt idx="6786">
                  <c:v>8063.7470000000003</c:v>
                </c:pt>
                <c:pt idx="6787">
                  <c:v>8064.7209999999995</c:v>
                </c:pt>
                <c:pt idx="6788">
                  <c:v>8066.4</c:v>
                </c:pt>
                <c:pt idx="6789">
                  <c:v>8069.0540000000001</c:v>
                </c:pt>
                <c:pt idx="6790">
                  <c:v>8071.2510000000002</c:v>
                </c:pt>
                <c:pt idx="6791">
                  <c:v>8071.5439999999999</c:v>
                </c:pt>
                <c:pt idx="6792">
                  <c:v>8071.7070000000003</c:v>
                </c:pt>
                <c:pt idx="6793">
                  <c:v>8072.2780000000002</c:v>
                </c:pt>
                <c:pt idx="6794">
                  <c:v>8074.9560000000001</c:v>
                </c:pt>
                <c:pt idx="6795">
                  <c:v>8076.027</c:v>
                </c:pt>
                <c:pt idx="6796">
                  <c:v>8076.6840000000002</c:v>
                </c:pt>
                <c:pt idx="6797">
                  <c:v>8077.0140000000001</c:v>
                </c:pt>
                <c:pt idx="6798">
                  <c:v>8078.3670000000002</c:v>
                </c:pt>
                <c:pt idx="6799">
                  <c:v>8079.6670000000004</c:v>
                </c:pt>
                <c:pt idx="6800">
                  <c:v>8080.8029999999999</c:v>
                </c:pt>
                <c:pt idx="6801">
                  <c:v>8081.7780000000002</c:v>
                </c:pt>
                <c:pt idx="6802">
                  <c:v>8082.32</c:v>
                </c:pt>
                <c:pt idx="6803">
                  <c:v>8084.2150000000001</c:v>
                </c:pt>
                <c:pt idx="6804">
                  <c:v>8084.973</c:v>
                </c:pt>
                <c:pt idx="6805">
                  <c:v>8085.19</c:v>
                </c:pt>
                <c:pt idx="6806">
                  <c:v>8085.58</c:v>
                </c:pt>
                <c:pt idx="6807">
                  <c:v>8088.6009999999997</c:v>
                </c:pt>
                <c:pt idx="6808">
                  <c:v>8090.28</c:v>
                </c:pt>
                <c:pt idx="6809">
                  <c:v>8090.3559999999998</c:v>
                </c:pt>
                <c:pt idx="6810">
                  <c:v>8090.6760000000004</c:v>
                </c:pt>
                <c:pt idx="6811">
                  <c:v>8091.9889999999996</c:v>
                </c:pt>
                <c:pt idx="6812">
                  <c:v>8093.2619999999997</c:v>
                </c:pt>
                <c:pt idx="6813">
                  <c:v>8094.2809999999999</c:v>
                </c:pt>
                <c:pt idx="6814">
                  <c:v>8095.34</c:v>
                </c:pt>
                <c:pt idx="6815">
                  <c:v>8096.0330000000004</c:v>
                </c:pt>
                <c:pt idx="6816">
                  <c:v>8098.52</c:v>
                </c:pt>
                <c:pt idx="6817">
                  <c:v>8098.692</c:v>
                </c:pt>
                <c:pt idx="6818">
                  <c:v>8098.8040000000001</c:v>
                </c:pt>
                <c:pt idx="6819">
                  <c:v>8102.0429999999997</c:v>
                </c:pt>
                <c:pt idx="6820">
                  <c:v>8102.7579999999998</c:v>
                </c:pt>
                <c:pt idx="6821">
                  <c:v>8104.3469999999998</c:v>
                </c:pt>
                <c:pt idx="6822">
                  <c:v>8105.3940000000002</c:v>
                </c:pt>
                <c:pt idx="6823">
                  <c:v>8106.9970000000003</c:v>
                </c:pt>
                <c:pt idx="6824">
                  <c:v>8107.1180000000004</c:v>
                </c:pt>
                <c:pt idx="6825">
                  <c:v>8108.7460000000001</c:v>
                </c:pt>
                <c:pt idx="6826">
                  <c:v>8109.8890000000001</c:v>
                </c:pt>
                <c:pt idx="6827">
                  <c:v>8112.0969999999998</c:v>
                </c:pt>
                <c:pt idx="6828">
                  <c:v>8112.66</c:v>
                </c:pt>
                <c:pt idx="6829">
                  <c:v>8115.3519999999999</c:v>
                </c:pt>
                <c:pt idx="6830">
                  <c:v>8115.4309999999996</c:v>
                </c:pt>
                <c:pt idx="6831">
                  <c:v>8115.4480000000003</c:v>
                </c:pt>
                <c:pt idx="6832">
                  <c:v>8118.2030000000004</c:v>
                </c:pt>
                <c:pt idx="6833">
                  <c:v>8118.799</c:v>
                </c:pt>
                <c:pt idx="6834">
                  <c:v>8119.7120000000004</c:v>
                </c:pt>
                <c:pt idx="6835">
                  <c:v>8122.15</c:v>
                </c:pt>
                <c:pt idx="6836">
                  <c:v>8123.1130000000003</c:v>
                </c:pt>
                <c:pt idx="6837">
                  <c:v>8123.7449999999999</c:v>
                </c:pt>
                <c:pt idx="6838">
                  <c:v>8123.95</c:v>
                </c:pt>
                <c:pt idx="6839">
                  <c:v>8126.5159999999996</c:v>
                </c:pt>
                <c:pt idx="6840">
                  <c:v>8128.1890000000003</c:v>
                </c:pt>
                <c:pt idx="6841">
                  <c:v>8128.8530000000001</c:v>
                </c:pt>
                <c:pt idx="6842">
                  <c:v>8129.2870000000003</c:v>
                </c:pt>
                <c:pt idx="6843">
                  <c:v>8131.3630000000003</c:v>
                </c:pt>
                <c:pt idx="6844">
                  <c:v>8132.0590000000002</c:v>
                </c:pt>
                <c:pt idx="6845">
                  <c:v>8132.2039999999997</c:v>
                </c:pt>
                <c:pt idx="6846">
                  <c:v>8132.4269999999997</c:v>
                </c:pt>
                <c:pt idx="6847">
                  <c:v>8134.83</c:v>
                </c:pt>
                <c:pt idx="6848">
                  <c:v>8135.5550000000003</c:v>
                </c:pt>
                <c:pt idx="6849">
                  <c:v>8136.6660000000002</c:v>
                </c:pt>
                <c:pt idx="6850">
                  <c:v>8137.6009999999997</c:v>
                </c:pt>
                <c:pt idx="6851">
                  <c:v>8138.9070000000002</c:v>
                </c:pt>
                <c:pt idx="6852">
                  <c:v>8140.3720000000003</c:v>
                </c:pt>
                <c:pt idx="6853">
                  <c:v>8140.9040000000005</c:v>
                </c:pt>
                <c:pt idx="6854">
                  <c:v>8142.2579999999998</c:v>
                </c:pt>
                <c:pt idx="6855">
                  <c:v>8143.1440000000002</c:v>
                </c:pt>
                <c:pt idx="6856">
                  <c:v>8145.1419999999998</c:v>
                </c:pt>
                <c:pt idx="6857">
                  <c:v>8145.6090000000004</c:v>
                </c:pt>
                <c:pt idx="6858">
                  <c:v>8147.3739999999998</c:v>
                </c:pt>
                <c:pt idx="6859">
                  <c:v>8148.6859999999997</c:v>
                </c:pt>
                <c:pt idx="6860">
                  <c:v>8148.96</c:v>
                </c:pt>
                <c:pt idx="6861">
                  <c:v>8151.4570000000003</c:v>
                </c:pt>
                <c:pt idx="6862">
                  <c:v>8152.3119999999999</c:v>
                </c:pt>
                <c:pt idx="6863">
                  <c:v>8153.6189999999997</c:v>
                </c:pt>
                <c:pt idx="6864">
                  <c:v>8154.2280000000001</c:v>
                </c:pt>
                <c:pt idx="6865">
                  <c:v>8155.6629999999996</c:v>
                </c:pt>
                <c:pt idx="6866">
                  <c:v>8157</c:v>
                </c:pt>
                <c:pt idx="6867">
                  <c:v>8157.857</c:v>
                </c:pt>
                <c:pt idx="6868">
                  <c:v>8158.3389999999999</c:v>
                </c:pt>
                <c:pt idx="6869">
                  <c:v>8159.0140000000001</c:v>
                </c:pt>
                <c:pt idx="6870">
                  <c:v>8159.7709999999997</c:v>
                </c:pt>
                <c:pt idx="6871">
                  <c:v>8162.0959999999995</c:v>
                </c:pt>
                <c:pt idx="6872">
                  <c:v>8162.3649999999998</c:v>
                </c:pt>
                <c:pt idx="6873">
                  <c:v>8162.5420000000004</c:v>
                </c:pt>
                <c:pt idx="6874">
                  <c:v>8163.384</c:v>
                </c:pt>
                <c:pt idx="6875">
                  <c:v>8165.3130000000001</c:v>
                </c:pt>
                <c:pt idx="6876">
                  <c:v>8165.7169999999996</c:v>
                </c:pt>
                <c:pt idx="6877">
                  <c:v>8166.3339999999998</c:v>
                </c:pt>
                <c:pt idx="6878">
                  <c:v>8169.0680000000002</c:v>
                </c:pt>
                <c:pt idx="6879">
                  <c:v>8170.5730000000003</c:v>
                </c:pt>
                <c:pt idx="6880">
                  <c:v>8170.8559999999998</c:v>
                </c:pt>
                <c:pt idx="6881">
                  <c:v>8172.4189999999999</c:v>
                </c:pt>
                <c:pt idx="6882">
                  <c:v>8173.6270000000004</c:v>
                </c:pt>
                <c:pt idx="6883">
                  <c:v>8174.8109999999997</c:v>
                </c:pt>
                <c:pt idx="6884">
                  <c:v>8175.7709999999997</c:v>
                </c:pt>
                <c:pt idx="6885">
                  <c:v>8176.3980000000001</c:v>
                </c:pt>
                <c:pt idx="6886">
                  <c:v>8179.049</c:v>
                </c:pt>
                <c:pt idx="6887">
                  <c:v>8179.1220000000003</c:v>
                </c:pt>
                <c:pt idx="6888">
                  <c:v>8179.1689999999999</c:v>
                </c:pt>
                <c:pt idx="6889">
                  <c:v>8179.3950000000004</c:v>
                </c:pt>
                <c:pt idx="6890">
                  <c:v>8181.94</c:v>
                </c:pt>
                <c:pt idx="6891">
                  <c:v>8183.2879999999996</c:v>
                </c:pt>
                <c:pt idx="6892">
                  <c:v>8185.8239999999996</c:v>
                </c:pt>
                <c:pt idx="6893">
                  <c:v>8187.482</c:v>
                </c:pt>
                <c:pt idx="6894">
                  <c:v>8188.0420000000004</c:v>
                </c:pt>
                <c:pt idx="6895">
                  <c:v>8189.1750000000002</c:v>
                </c:pt>
                <c:pt idx="6896">
                  <c:v>8190.2539999999999</c:v>
                </c:pt>
                <c:pt idx="6897">
                  <c:v>8191.7650000000003</c:v>
                </c:pt>
                <c:pt idx="6898">
                  <c:v>8192.5259999999998</c:v>
                </c:pt>
                <c:pt idx="6899">
                  <c:v>8193.0249999999996</c:v>
                </c:pt>
                <c:pt idx="6900">
                  <c:v>8195.4050000000007</c:v>
                </c:pt>
                <c:pt idx="6901">
                  <c:v>8195.7960000000003</c:v>
                </c:pt>
                <c:pt idx="6902">
                  <c:v>8195.8780000000006</c:v>
                </c:pt>
                <c:pt idx="6903">
                  <c:v>8198.5669999999991</c:v>
                </c:pt>
                <c:pt idx="6904">
                  <c:v>8199.23</c:v>
                </c:pt>
                <c:pt idx="6905">
                  <c:v>8200.241</c:v>
                </c:pt>
                <c:pt idx="6906">
                  <c:v>8201.3389999999999</c:v>
                </c:pt>
                <c:pt idx="6907">
                  <c:v>8202.58</c:v>
                </c:pt>
                <c:pt idx="6908">
                  <c:v>8204.1090000000004</c:v>
                </c:pt>
                <c:pt idx="6909">
                  <c:v>8204.48</c:v>
                </c:pt>
                <c:pt idx="6910">
                  <c:v>8205.1560000000009</c:v>
                </c:pt>
                <c:pt idx="6911">
                  <c:v>8206.0159999999996</c:v>
                </c:pt>
                <c:pt idx="6912">
                  <c:v>8206.6659999999993</c:v>
                </c:pt>
                <c:pt idx="6913">
                  <c:v>8207.8950000000004</c:v>
                </c:pt>
                <c:pt idx="6914">
                  <c:v>8209.0930000000008</c:v>
                </c:pt>
                <c:pt idx="6915">
                  <c:v>8209.7279999999992</c:v>
                </c:pt>
                <c:pt idx="6916">
                  <c:v>8211.5190000000002</c:v>
                </c:pt>
                <c:pt idx="6917">
                  <c:v>8211.7980000000007</c:v>
                </c:pt>
                <c:pt idx="6918">
                  <c:v>8213.9449999999997</c:v>
                </c:pt>
                <c:pt idx="6919">
                  <c:v>8216.3709999999992</c:v>
                </c:pt>
                <c:pt idx="6920">
                  <c:v>8217.1530000000002</c:v>
                </c:pt>
                <c:pt idx="6921">
                  <c:v>8218.7980000000007</c:v>
                </c:pt>
                <c:pt idx="6922">
                  <c:v>8219.7000000000007</c:v>
                </c:pt>
                <c:pt idx="6923">
                  <c:v>8221.2240000000002</c:v>
                </c:pt>
                <c:pt idx="6924">
                  <c:v>8223.65</c:v>
                </c:pt>
                <c:pt idx="6925">
                  <c:v>8224.1880000000001</c:v>
                </c:pt>
                <c:pt idx="6926">
                  <c:v>8224.5789999999997</c:v>
                </c:pt>
                <c:pt idx="6927">
                  <c:v>8226.0759999999991</c:v>
                </c:pt>
                <c:pt idx="6928">
                  <c:v>8227.6039999999994</c:v>
                </c:pt>
                <c:pt idx="6929">
                  <c:v>8228.2919999999995</c:v>
                </c:pt>
                <c:pt idx="6930">
                  <c:v>8228.9009999999998</c:v>
                </c:pt>
                <c:pt idx="6931">
                  <c:v>8230.9290000000001</c:v>
                </c:pt>
                <c:pt idx="6932">
                  <c:v>8232.0040000000008</c:v>
                </c:pt>
                <c:pt idx="6933">
                  <c:v>8233.3559999999998</c:v>
                </c:pt>
                <c:pt idx="6934">
                  <c:v>8235.7170000000006</c:v>
                </c:pt>
                <c:pt idx="6935">
                  <c:v>8235.7810000000009</c:v>
                </c:pt>
                <c:pt idx="6936">
                  <c:v>8235.9030000000002</c:v>
                </c:pt>
                <c:pt idx="6937">
                  <c:v>8238.2080000000005</c:v>
                </c:pt>
                <c:pt idx="6938">
                  <c:v>8239.43</c:v>
                </c:pt>
                <c:pt idx="6939">
                  <c:v>8240.634</c:v>
                </c:pt>
                <c:pt idx="6940">
                  <c:v>8243.0609999999997</c:v>
                </c:pt>
                <c:pt idx="6941">
                  <c:v>8243.143</c:v>
                </c:pt>
                <c:pt idx="6942">
                  <c:v>8243.4089999999997</c:v>
                </c:pt>
                <c:pt idx="6943">
                  <c:v>8245.4860000000008</c:v>
                </c:pt>
                <c:pt idx="6944">
                  <c:v>8246.8559999999998</c:v>
                </c:pt>
                <c:pt idx="6945">
                  <c:v>8247.9130000000005</c:v>
                </c:pt>
                <c:pt idx="6946">
                  <c:v>8249.9079999999994</c:v>
                </c:pt>
                <c:pt idx="6947">
                  <c:v>8250.3389999999999</c:v>
                </c:pt>
                <c:pt idx="6948">
                  <c:v>8250.5669999999991</c:v>
                </c:pt>
                <c:pt idx="6949">
                  <c:v>8251.3130000000001</c:v>
                </c:pt>
                <c:pt idx="6950">
                  <c:v>8252.7659999999996</c:v>
                </c:pt>
                <c:pt idx="6951">
                  <c:v>8254.2800000000007</c:v>
                </c:pt>
                <c:pt idx="6952">
                  <c:v>8255.1910000000007</c:v>
                </c:pt>
                <c:pt idx="6953">
                  <c:v>8256.91</c:v>
                </c:pt>
                <c:pt idx="6954">
                  <c:v>8257.6180000000004</c:v>
                </c:pt>
                <c:pt idx="6955">
                  <c:v>8257.9930000000004</c:v>
                </c:pt>
                <c:pt idx="6956">
                  <c:v>8260.0439999999999</c:v>
                </c:pt>
                <c:pt idx="6957">
                  <c:v>8261.7060000000001</c:v>
                </c:pt>
                <c:pt idx="6958">
                  <c:v>8262.4709999999995</c:v>
                </c:pt>
                <c:pt idx="6959">
                  <c:v>8263.9130000000005</c:v>
                </c:pt>
                <c:pt idx="6960">
                  <c:v>8264.8970000000008</c:v>
                </c:pt>
                <c:pt idx="6961">
                  <c:v>8265.4189999999999</c:v>
                </c:pt>
                <c:pt idx="6962">
                  <c:v>8267.1180000000004</c:v>
                </c:pt>
                <c:pt idx="6963">
                  <c:v>8267.7440000000006</c:v>
                </c:pt>
                <c:pt idx="6964">
                  <c:v>8269.7489999999998</c:v>
                </c:pt>
                <c:pt idx="6965">
                  <c:v>8272.1759999999995</c:v>
                </c:pt>
                <c:pt idx="6966">
                  <c:v>8275.0220000000008</c:v>
                </c:pt>
                <c:pt idx="6967">
                  <c:v>8276.5570000000007</c:v>
                </c:pt>
                <c:pt idx="6968">
                  <c:v>8277.0280000000002</c:v>
                </c:pt>
                <c:pt idx="6969">
                  <c:v>8277.9169999999995</c:v>
                </c:pt>
                <c:pt idx="6970">
                  <c:v>8279.4539999999997</c:v>
                </c:pt>
                <c:pt idx="6971">
                  <c:v>8280.27</c:v>
                </c:pt>
                <c:pt idx="6972">
                  <c:v>8281.8809999999994</c:v>
                </c:pt>
                <c:pt idx="6973">
                  <c:v>8282.9240000000009</c:v>
                </c:pt>
                <c:pt idx="6974">
                  <c:v>8283.982</c:v>
                </c:pt>
                <c:pt idx="6975">
                  <c:v>8284.3070000000007</c:v>
                </c:pt>
                <c:pt idx="6976">
                  <c:v>8284.92</c:v>
                </c:pt>
                <c:pt idx="6977">
                  <c:v>8286.7330000000002</c:v>
                </c:pt>
                <c:pt idx="6978">
                  <c:v>8287.6949999999997</c:v>
                </c:pt>
                <c:pt idx="6979">
                  <c:v>8288.3430000000008</c:v>
                </c:pt>
                <c:pt idx="6980">
                  <c:v>8289.741</c:v>
                </c:pt>
                <c:pt idx="6981">
                  <c:v>8291.1280000000006</c:v>
                </c:pt>
                <c:pt idx="6982">
                  <c:v>8291.9770000000008</c:v>
                </c:pt>
                <c:pt idx="6983">
                  <c:v>8294.19</c:v>
                </c:pt>
                <c:pt idx="6984">
                  <c:v>8294.5030000000006</c:v>
                </c:pt>
                <c:pt idx="6985">
                  <c:v>8295.4889999999996</c:v>
                </c:pt>
                <c:pt idx="6986">
                  <c:v>8298.6370000000006</c:v>
                </c:pt>
                <c:pt idx="6987">
                  <c:v>8300.1309999999994</c:v>
                </c:pt>
                <c:pt idx="6988">
                  <c:v>8301.2510000000002</c:v>
                </c:pt>
                <c:pt idx="6989">
                  <c:v>8302.85</c:v>
                </c:pt>
                <c:pt idx="6990">
                  <c:v>8303.0849999999991</c:v>
                </c:pt>
                <c:pt idx="6991">
                  <c:v>8304.6260000000002</c:v>
                </c:pt>
                <c:pt idx="6992">
                  <c:v>8306.6290000000008</c:v>
                </c:pt>
                <c:pt idx="6993">
                  <c:v>8307.5319999999992</c:v>
                </c:pt>
                <c:pt idx="6994">
                  <c:v>8308</c:v>
                </c:pt>
                <c:pt idx="6995">
                  <c:v>8308.2860000000001</c:v>
                </c:pt>
                <c:pt idx="6996">
                  <c:v>8309.4699999999993</c:v>
                </c:pt>
                <c:pt idx="6997">
                  <c:v>8311.0040000000008</c:v>
                </c:pt>
                <c:pt idx="6998">
                  <c:v>8311.3739999999998</c:v>
                </c:pt>
                <c:pt idx="6999">
                  <c:v>8311.9809999999998</c:v>
                </c:pt>
                <c:pt idx="7000">
                  <c:v>8313.723</c:v>
                </c:pt>
                <c:pt idx="7001">
                  <c:v>8314.7489999999998</c:v>
                </c:pt>
                <c:pt idx="7002">
                  <c:v>8316.44</c:v>
                </c:pt>
                <c:pt idx="7003">
                  <c:v>8321.4969999999994</c:v>
                </c:pt>
                <c:pt idx="7004">
                  <c:v>8321.8770000000004</c:v>
                </c:pt>
                <c:pt idx="7005">
                  <c:v>8323.4500000000007</c:v>
                </c:pt>
                <c:pt idx="7006">
                  <c:v>8324.5959999999995</c:v>
                </c:pt>
                <c:pt idx="7007">
                  <c:v>8324.8719999999994</c:v>
                </c:pt>
                <c:pt idx="7008">
                  <c:v>8327.3140000000003</c:v>
                </c:pt>
                <c:pt idx="7009">
                  <c:v>8328.2459999999992</c:v>
                </c:pt>
                <c:pt idx="7010">
                  <c:v>8329.7729999999992</c:v>
                </c:pt>
                <c:pt idx="7011">
                  <c:v>8330.0319999999992</c:v>
                </c:pt>
                <c:pt idx="7012">
                  <c:v>8331.6209999999992</c:v>
                </c:pt>
                <c:pt idx="7013">
                  <c:v>8334.2199999999993</c:v>
                </c:pt>
                <c:pt idx="7014">
                  <c:v>8334.9950000000008</c:v>
                </c:pt>
                <c:pt idx="7015">
                  <c:v>8335.4689999999991</c:v>
                </c:pt>
                <c:pt idx="7016">
                  <c:v>8337.4310000000005</c:v>
                </c:pt>
                <c:pt idx="7017">
                  <c:v>8338.1869999999999</c:v>
                </c:pt>
                <c:pt idx="7018">
                  <c:v>8338.3690000000006</c:v>
                </c:pt>
                <c:pt idx="7019">
                  <c:v>8338.9449999999997</c:v>
                </c:pt>
                <c:pt idx="7020">
                  <c:v>8340.9050000000007</c:v>
                </c:pt>
                <c:pt idx="7021">
                  <c:v>8341.7440000000006</c:v>
                </c:pt>
                <c:pt idx="7022">
                  <c:v>8343.116</c:v>
                </c:pt>
                <c:pt idx="7023">
                  <c:v>8343.6229999999996</c:v>
                </c:pt>
                <c:pt idx="7024">
                  <c:v>8345.1180000000004</c:v>
                </c:pt>
                <c:pt idx="7025">
                  <c:v>8346.3420000000006</c:v>
                </c:pt>
                <c:pt idx="7026">
                  <c:v>8347.5640000000003</c:v>
                </c:pt>
                <c:pt idx="7027">
                  <c:v>8348.4920000000002</c:v>
                </c:pt>
                <c:pt idx="7028">
                  <c:v>8349.06</c:v>
                </c:pt>
                <c:pt idx="7029">
                  <c:v>8351.4110000000001</c:v>
                </c:pt>
                <c:pt idx="7030">
                  <c:v>8351.7780000000002</c:v>
                </c:pt>
                <c:pt idx="7031">
                  <c:v>8352.0120000000006</c:v>
                </c:pt>
                <c:pt idx="7032">
                  <c:v>8354.4959999999992</c:v>
                </c:pt>
                <c:pt idx="7033">
                  <c:v>8355.241</c:v>
                </c:pt>
                <c:pt idx="7034">
                  <c:v>8356.4599999999991</c:v>
                </c:pt>
                <c:pt idx="7035">
                  <c:v>8357.2150000000001</c:v>
                </c:pt>
                <c:pt idx="7036">
                  <c:v>8358.6149999999998</c:v>
                </c:pt>
                <c:pt idx="7037">
                  <c:v>8359.9330000000009</c:v>
                </c:pt>
                <c:pt idx="7038">
                  <c:v>8360.9069999999992</c:v>
                </c:pt>
                <c:pt idx="7039">
                  <c:v>8361.99</c:v>
                </c:pt>
                <c:pt idx="7040">
                  <c:v>8362.6509999999998</c:v>
                </c:pt>
                <c:pt idx="7041">
                  <c:v>8365.3559999999998</c:v>
                </c:pt>
                <c:pt idx="7042">
                  <c:v>8365.3690000000006</c:v>
                </c:pt>
                <c:pt idx="7043">
                  <c:v>8368.0879999999997</c:v>
                </c:pt>
                <c:pt idx="7044">
                  <c:v>8369.8040000000001</c:v>
                </c:pt>
                <c:pt idx="7045">
                  <c:v>8370.8060000000005</c:v>
                </c:pt>
                <c:pt idx="7046">
                  <c:v>8372.1129999999994</c:v>
                </c:pt>
                <c:pt idx="7047">
                  <c:v>8373.4320000000007</c:v>
                </c:pt>
                <c:pt idx="7048">
                  <c:v>8373.5239999999994</c:v>
                </c:pt>
                <c:pt idx="7049">
                  <c:v>8374.2510000000002</c:v>
                </c:pt>
                <c:pt idx="7050">
                  <c:v>8375.4869999999992</c:v>
                </c:pt>
                <c:pt idx="7051">
                  <c:v>8376.2420000000002</c:v>
                </c:pt>
                <c:pt idx="7052">
                  <c:v>8378.6990000000005</c:v>
                </c:pt>
                <c:pt idx="7053">
                  <c:v>8378.8610000000008</c:v>
                </c:pt>
                <c:pt idx="7054">
                  <c:v>8378.9609999999993</c:v>
                </c:pt>
                <c:pt idx="7055">
                  <c:v>8379.3719999999994</c:v>
                </c:pt>
                <c:pt idx="7056">
                  <c:v>8381.6790000000001</c:v>
                </c:pt>
                <c:pt idx="7057">
                  <c:v>8382.2360000000008</c:v>
                </c:pt>
                <c:pt idx="7058">
                  <c:v>8383.1479999999992</c:v>
                </c:pt>
                <c:pt idx="7059">
                  <c:v>8384.3979999999992</c:v>
                </c:pt>
                <c:pt idx="7060">
                  <c:v>8385.61</c:v>
                </c:pt>
                <c:pt idx="7061">
                  <c:v>8387.5949999999993</c:v>
                </c:pt>
                <c:pt idx="7062">
                  <c:v>8388.9840000000004</c:v>
                </c:pt>
                <c:pt idx="7063">
                  <c:v>8389.8340000000007</c:v>
                </c:pt>
                <c:pt idx="7064">
                  <c:v>8392.0429999999997</c:v>
                </c:pt>
                <c:pt idx="7065">
                  <c:v>8392.3590000000004</c:v>
                </c:pt>
                <c:pt idx="7066">
                  <c:v>8393.3529999999992</c:v>
                </c:pt>
                <c:pt idx="7067">
                  <c:v>8395.7330000000002</c:v>
                </c:pt>
                <c:pt idx="7068">
                  <c:v>8396.491</c:v>
                </c:pt>
                <c:pt idx="7069">
                  <c:v>8399.107</c:v>
                </c:pt>
                <c:pt idx="7070">
                  <c:v>8399.5519999999997</c:v>
                </c:pt>
                <c:pt idx="7071">
                  <c:v>8400.7070000000003</c:v>
                </c:pt>
                <c:pt idx="7072">
                  <c:v>8400.9390000000003</c:v>
                </c:pt>
                <c:pt idx="7073">
                  <c:v>8402.482</c:v>
                </c:pt>
                <c:pt idx="7074">
                  <c:v>8403.4259999999995</c:v>
                </c:pt>
                <c:pt idx="7075">
                  <c:v>8405.3870000000006</c:v>
                </c:pt>
                <c:pt idx="7076">
                  <c:v>8405.8559999999998</c:v>
                </c:pt>
                <c:pt idx="7077">
                  <c:v>8406.1440000000002</c:v>
                </c:pt>
                <c:pt idx="7078">
                  <c:v>8406.1859999999997</c:v>
                </c:pt>
                <c:pt idx="7079">
                  <c:v>8408.7729999999992</c:v>
                </c:pt>
                <c:pt idx="7080">
                  <c:v>8409.1479999999992</c:v>
                </c:pt>
                <c:pt idx="7081">
                  <c:v>8409.5570000000007</c:v>
                </c:pt>
                <c:pt idx="7082">
                  <c:v>8411.9249999999993</c:v>
                </c:pt>
                <c:pt idx="7083">
                  <c:v>8412.4320000000007</c:v>
                </c:pt>
                <c:pt idx="7084">
                  <c:v>8412.9809999999998</c:v>
                </c:pt>
                <c:pt idx="7085">
                  <c:v>8415.0779999999995</c:v>
                </c:pt>
                <c:pt idx="7086">
                  <c:v>8415.7139999999999</c:v>
                </c:pt>
                <c:pt idx="7087">
                  <c:v>8418.2309999999998</c:v>
                </c:pt>
                <c:pt idx="7088">
                  <c:v>8418.9969999999994</c:v>
                </c:pt>
                <c:pt idx="7089">
                  <c:v>8419.8289999999997</c:v>
                </c:pt>
                <c:pt idx="7090">
                  <c:v>8421.384</c:v>
                </c:pt>
                <c:pt idx="7091">
                  <c:v>8422.2800000000007</c:v>
                </c:pt>
                <c:pt idx="7092">
                  <c:v>8423.2540000000008</c:v>
                </c:pt>
                <c:pt idx="7093">
                  <c:v>8424.5360000000001</c:v>
                </c:pt>
                <c:pt idx="7094">
                  <c:v>8425.5640000000003</c:v>
                </c:pt>
                <c:pt idx="7095">
                  <c:v>8426.6779999999999</c:v>
                </c:pt>
                <c:pt idx="7096">
                  <c:v>8427.69</c:v>
                </c:pt>
                <c:pt idx="7097">
                  <c:v>8428.8459999999995</c:v>
                </c:pt>
                <c:pt idx="7098">
                  <c:v>8430.1020000000008</c:v>
                </c:pt>
                <c:pt idx="7099">
                  <c:v>8430.8430000000008</c:v>
                </c:pt>
                <c:pt idx="7100">
                  <c:v>8432.1290000000008</c:v>
                </c:pt>
                <c:pt idx="7101">
                  <c:v>8433.5259999999998</c:v>
                </c:pt>
                <c:pt idx="7102">
                  <c:v>8436.9500000000007</c:v>
                </c:pt>
                <c:pt idx="7103">
                  <c:v>8437.1479999999992</c:v>
                </c:pt>
                <c:pt idx="7104">
                  <c:v>8438.6949999999997</c:v>
                </c:pt>
                <c:pt idx="7105">
                  <c:v>8440.3009999999995</c:v>
                </c:pt>
                <c:pt idx="7106">
                  <c:v>8440.375</c:v>
                </c:pt>
                <c:pt idx="7107">
                  <c:v>8441.6949999999997</c:v>
                </c:pt>
                <c:pt idx="7108">
                  <c:v>8441.9779999999992</c:v>
                </c:pt>
                <c:pt idx="7109">
                  <c:v>8443.4539999999997</c:v>
                </c:pt>
                <c:pt idx="7110">
                  <c:v>8443.7990000000009</c:v>
                </c:pt>
                <c:pt idx="7111">
                  <c:v>8445.2610000000004</c:v>
                </c:pt>
                <c:pt idx="7112">
                  <c:v>8446.607</c:v>
                </c:pt>
                <c:pt idx="7113">
                  <c:v>8448.5439999999999</c:v>
                </c:pt>
                <c:pt idx="7114">
                  <c:v>8450.6479999999992</c:v>
                </c:pt>
                <c:pt idx="7115">
                  <c:v>8451.8269999999993</c:v>
                </c:pt>
                <c:pt idx="7116">
                  <c:v>8452.9130000000005</c:v>
                </c:pt>
                <c:pt idx="7117">
                  <c:v>8454.0709999999999</c:v>
                </c:pt>
                <c:pt idx="7118">
                  <c:v>8455.1090000000004</c:v>
                </c:pt>
                <c:pt idx="7119">
                  <c:v>8456.0650000000005</c:v>
                </c:pt>
                <c:pt idx="7120">
                  <c:v>8457.4950000000008</c:v>
                </c:pt>
                <c:pt idx="7121">
                  <c:v>8458.393</c:v>
                </c:pt>
                <c:pt idx="7122">
                  <c:v>8459.2189999999991</c:v>
                </c:pt>
                <c:pt idx="7123">
                  <c:v>8460.92</c:v>
                </c:pt>
                <c:pt idx="7124">
                  <c:v>8461.6759999999995</c:v>
                </c:pt>
                <c:pt idx="7125">
                  <c:v>8462.3719999999994</c:v>
                </c:pt>
                <c:pt idx="7126">
                  <c:v>8464.3439999999991</c:v>
                </c:pt>
                <c:pt idx="7127">
                  <c:v>8464.9590000000007</c:v>
                </c:pt>
                <c:pt idx="7128">
                  <c:v>8465.5239999999994</c:v>
                </c:pt>
                <c:pt idx="7129">
                  <c:v>8467.768</c:v>
                </c:pt>
                <c:pt idx="7130">
                  <c:v>8468.241</c:v>
                </c:pt>
                <c:pt idx="7131">
                  <c:v>8468.6779999999999</c:v>
                </c:pt>
                <c:pt idx="7132">
                  <c:v>8471.1919999999991</c:v>
                </c:pt>
                <c:pt idx="7133">
                  <c:v>8474.8080000000009</c:v>
                </c:pt>
                <c:pt idx="7134">
                  <c:v>8474.9830000000002</c:v>
                </c:pt>
                <c:pt idx="7135">
                  <c:v>8478.0400000000009</c:v>
                </c:pt>
                <c:pt idx="7136">
                  <c:v>8478.09</c:v>
                </c:pt>
                <c:pt idx="7137">
                  <c:v>8478.1360000000004</c:v>
                </c:pt>
                <c:pt idx="7138">
                  <c:v>8479.2489999999998</c:v>
                </c:pt>
                <c:pt idx="7139">
                  <c:v>8481.2890000000007</c:v>
                </c:pt>
                <c:pt idx="7140">
                  <c:v>8481.4650000000001</c:v>
                </c:pt>
                <c:pt idx="7141">
                  <c:v>8484.4419999999991</c:v>
                </c:pt>
                <c:pt idx="7142">
                  <c:v>8484.6560000000009</c:v>
                </c:pt>
                <c:pt idx="7143">
                  <c:v>8484.8889999999992</c:v>
                </c:pt>
                <c:pt idx="7144">
                  <c:v>8487.5949999999993</c:v>
                </c:pt>
                <c:pt idx="7145">
                  <c:v>8487.94</c:v>
                </c:pt>
                <c:pt idx="7146">
                  <c:v>8488.3140000000003</c:v>
                </c:pt>
                <c:pt idx="7147">
                  <c:v>8490.7479999999996</c:v>
                </c:pt>
                <c:pt idx="7148">
                  <c:v>8491.2219999999998</c:v>
                </c:pt>
                <c:pt idx="7149">
                  <c:v>8491.7369999999992</c:v>
                </c:pt>
                <c:pt idx="7150">
                  <c:v>8493.9</c:v>
                </c:pt>
                <c:pt idx="7151">
                  <c:v>8494.5049999999992</c:v>
                </c:pt>
                <c:pt idx="7152">
                  <c:v>8495.9920000000002</c:v>
                </c:pt>
                <c:pt idx="7153">
                  <c:v>8497.1839999999993</c:v>
                </c:pt>
                <c:pt idx="7154">
                  <c:v>8497.7909999999993</c:v>
                </c:pt>
                <c:pt idx="7155">
                  <c:v>8498.3169999999991</c:v>
                </c:pt>
                <c:pt idx="7156">
                  <c:v>8498.5570000000007</c:v>
                </c:pt>
                <c:pt idx="7157">
                  <c:v>8500.7240000000002</c:v>
                </c:pt>
                <c:pt idx="7158">
                  <c:v>8501.0789999999997</c:v>
                </c:pt>
                <c:pt idx="7159">
                  <c:v>8501.3880000000008</c:v>
                </c:pt>
                <c:pt idx="7160">
                  <c:v>8504.2639999999992</c:v>
                </c:pt>
                <c:pt idx="7161">
                  <c:v>8504.3680000000004</c:v>
                </c:pt>
                <c:pt idx="7162">
                  <c:v>8504.4580000000005</c:v>
                </c:pt>
                <c:pt idx="7163">
                  <c:v>8505.7270000000008</c:v>
                </c:pt>
                <c:pt idx="7164">
                  <c:v>8507.5280000000002</c:v>
                </c:pt>
                <c:pt idx="7165">
                  <c:v>8507.6560000000009</c:v>
                </c:pt>
                <c:pt idx="7166">
                  <c:v>8507.8040000000001</c:v>
                </c:pt>
                <c:pt idx="7167">
                  <c:v>8510.5990000000002</c:v>
                </c:pt>
                <c:pt idx="7168">
                  <c:v>8510.9439999999995</c:v>
                </c:pt>
                <c:pt idx="7169">
                  <c:v>8511.3439999999991</c:v>
                </c:pt>
                <c:pt idx="7170">
                  <c:v>8513.6689999999999</c:v>
                </c:pt>
                <c:pt idx="7171">
                  <c:v>8514.2330000000002</c:v>
                </c:pt>
                <c:pt idx="7172">
                  <c:v>8514.884</c:v>
                </c:pt>
                <c:pt idx="7173">
                  <c:v>8517.5220000000008</c:v>
                </c:pt>
                <c:pt idx="7174">
                  <c:v>8518.4240000000009</c:v>
                </c:pt>
                <c:pt idx="7175">
                  <c:v>8519.81</c:v>
                </c:pt>
                <c:pt idx="7176">
                  <c:v>8520.8109999999997</c:v>
                </c:pt>
                <c:pt idx="7177">
                  <c:v>8521.9639999999999</c:v>
                </c:pt>
                <c:pt idx="7178">
                  <c:v>8522.8799999999992</c:v>
                </c:pt>
                <c:pt idx="7179">
                  <c:v>8524.0990000000002</c:v>
                </c:pt>
                <c:pt idx="7180">
                  <c:v>8525.9500000000007</c:v>
                </c:pt>
                <c:pt idx="7181">
                  <c:v>8527.3870000000006</c:v>
                </c:pt>
                <c:pt idx="7182">
                  <c:v>8529.0210000000006</c:v>
                </c:pt>
                <c:pt idx="7183">
                  <c:v>8529.0439999999999</c:v>
                </c:pt>
                <c:pt idx="7184">
                  <c:v>8530.6759999999995</c:v>
                </c:pt>
                <c:pt idx="7185">
                  <c:v>8532.0910000000003</c:v>
                </c:pt>
                <c:pt idx="7186">
                  <c:v>8532.5840000000007</c:v>
                </c:pt>
                <c:pt idx="7187">
                  <c:v>8533.9639999999999</c:v>
                </c:pt>
                <c:pt idx="7188">
                  <c:v>8535.1610000000001</c:v>
                </c:pt>
                <c:pt idx="7189">
                  <c:v>8536.1239999999998</c:v>
                </c:pt>
                <c:pt idx="7190">
                  <c:v>8537.2520000000004</c:v>
                </c:pt>
                <c:pt idx="7191">
                  <c:v>8540.5409999999993</c:v>
                </c:pt>
                <c:pt idx="7192">
                  <c:v>8541.3009999999995</c:v>
                </c:pt>
                <c:pt idx="7193">
                  <c:v>8543.2039999999997</c:v>
                </c:pt>
                <c:pt idx="7194">
                  <c:v>8543.8289999999997</c:v>
                </c:pt>
                <c:pt idx="7195">
                  <c:v>8544.3709999999992</c:v>
                </c:pt>
                <c:pt idx="7196">
                  <c:v>8546.7440000000006</c:v>
                </c:pt>
                <c:pt idx="7197">
                  <c:v>8547.1170000000002</c:v>
                </c:pt>
                <c:pt idx="7198">
                  <c:v>8547.4410000000007</c:v>
                </c:pt>
                <c:pt idx="7199">
                  <c:v>8550.4060000000009</c:v>
                </c:pt>
                <c:pt idx="7200">
                  <c:v>8550.5120000000006</c:v>
                </c:pt>
                <c:pt idx="7201">
                  <c:v>8552.0030000000006</c:v>
                </c:pt>
                <c:pt idx="7202">
                  <c:v>8553.5820000000003</c:v>
                </c:pt>
                <c:pt idx="7203">
                  <c:v>8553.6939999999995</c:v>
                </c:pt>
                <c:pt idx="7204">
                  <c:v>8553.8240000000005</c:v>
                </c:pt>
                <c:pt idx="7205">
                  <c:v>8556.982</c:v>
                </c:pt>
                <c:pt idx="7206">
                  <c:v>8557.3639999999996</c:v>
                </c:pt>
                <c:pt idx="7207">
                  <c:v>8559.723</c:v>
                </c:pt>
                <c:pt idx="7208">
                  <c:v>8560.2720000000008</c:v>
                </c:pt>
                <c:pt idx="7209">
                  <c:v>8560.9040000000005</c:v>
                </c:pt>
                <c:pt idx="7210">
                  <c:v>8562.7929999999997</c:v>
                </c:pt>
                <c:pt idx="7211">
                  <c:v>8563.56</c:v>
                </c:pt>
                <c:pt idx="7212">
                  <c:v>8564.4439999999995</c:v>
                </c:pt>
                <c:pt idx="7213">
                  <c:v>8566.8490000000002</c:v>
                </c:pt>
                <c:pt idx="7214">
                  <c:v>8570.1370000000006</c:v>
                </c:pt>
                <c:pt idx="7215">
                  <c:v>8571.5229999999992</c:v>
                </c:pt>
                <c:pt idx="7216">
                  <c:v>8572.0040000000008</c:v>
                </c:pt>
                <c:pt idx="7217">
                  <c:v>8572.7729999999992</c:v>
                </c:pt>
                <c:pt idx="7218">
                  <c:v>8573.4249999999993</c:v>
                </c:pt>
                <c:pt idx="7219">
                  <c:v>8575.0640000000003</c:v>
                </c:pt>
                <c:pt idx="7220">
                  <c:v>8576.7139999999999</c:v>
                </c:pt>
                <c:pt idx="7221">
                  <c:v>8578.1450000000004</c:v>
                </c:pt>
                <c:pt idx="7222">
                  <c:v>8578.6039999999994</c:v>
                </c:pt>
                <c:pt idx="7223">
                  <c:v>8580.0020000000004</c:v>
                </c:pt>
                <c:pt idx="7224">
                  <c:v>8581.2150000000001</c:v>
                </c:pt>
                <c:pt idx="7225">
                  <c:v>8582.1440000000002</c:v>
                </c:pt>
                <c:pt idx="7226">
                  <c:v>8583.2900000000009</c:v>
                </c:pt>
                <c:pt idx="7227">
                  <c:v>8586.5789999999997</c:v>
                </c:pt>
                <c:pt idx="7228">
                  <c:v>8587.3559999999998</c:v>
                </c:pt>
                <c:pt idx="7229">
                  <c:v>8589.2240000000002</c:v>
                </c:pt>
                <c:pt idx="7230">
                  <c:v>8589.8670000000002</c:v>
                </c:pt>
                <c:pt idx="7231">
                  <c:v>8592.7639999999992</c:v>
                </c:pt>
                <c:pt idx="7232">
                  <c:v>8593.1550000000007</c:v>
                </c:pt>
                <c:pt idx="7233">
                  <c:v>8593.4950000000008</c:v>
                </c:pt>
                <c:pt idx="7234">
                  <c:v>8596.3040000000001</c:v>
                </c:pt>
                <c:pt idx="7235">
                  <c:v>8596.4439999999995</c:v>
                </c:pt>
                <c:pt idx="7236">
                  <c:v>8596.5650000000005</c:v>
                </c:pt>
                <c:pt idx="7237">
                  <c:v>8598.2780000000002</c:v>
                </c:pt>
                <c:pt idx="7238">
                  <c:v>8599.6360000000004</c:v>
                </c:pt>
                <c:pt idx="7239">
                  <c:v>8599.732</c:v>
                </c:pt>
                <c:pt idx="7240">
                  <c:v>8599.8439999999991</c:v>
                </c:pt>
                <c:pt idx="7241">
                  <c:v>8603.0220000000008</c:v>
                </c:pt>
                <c:pt idx="7242">
                  <c:v>8603.384</c:v>
                </c:pt>
                <c:pt idx="7243">
                  <c:v>8605.7759999999998</c:v>
                </c:pt>
                <c:pt idx="7244">
                  <c:v>8606.9240000000009</c:v>
                </c:pt>
                <c:pt idx="7245">
                  <c:v>8608.8469999999998</c:v>
                </c:pt>
                <c:pt idx="7246">
                  <c:v>8609.598</c:v>
                </c:pt>
                <c:pt idx="7247">
                  <c:v>8610.4639999999999</c:v>
                </c:pt>
                <c:pt idx="7248">
                  <c:v>8611.9169999999995</c:v>
                </c:pt>
                <c:pt idx="7249">
                  <c:v>8612.8870000000006</c:v>
                </c:pt>
                <c:pt idx="7250">
                  <c:v>8614.0040000000008</c:v>
                </c:pt>
                <c:pt idx="7251">
                  <c:v>8614.6450000000004</c:v>
                </c:pt>
                <c:pt idx="7252">
                  <c:v>8614.9869999999992</c:v>
                </c:pt>
                <c:pt idx="7253">
                  <c:v>8616.1749999999993</c:v>
                </c:pt>
                <c:pt idx="7254">
                  <c:v>8617.5439999999999</c:v>
                </c:pt>
                <c:pt idx="7255">
                  <c:v>8618.0580000000009</c:v>
                </c:pt>
                <c:pt idx="7256">
                  <c:v>8619.4629999999997</c:v>
                </c:pt>
                <c:pt idx="7257">
                  <c:v>8621.0840000000007</c:v>
                </c:pt>
                <c:pt idx="7258">
                  <c:v>8621.1280000000006</c:v>
                </c:pt>
                <c:pt idx="7259">
                  <c:v>8622.7520000000004</c:v>
                </c:pt>
                <c:pt idx="7260">
                  <c:v>8624.1980000000003</c:v>
                </c:pt>
                <c:pt idx="7261">
                  <c:v>8624.6239999999998</c:v>
                </c:pt>
                <c:pt idx="7262">
                  <c:v>8626.0400000000009</c:v>
                </c:pt>
                <c:pt idx="7263">
                  <c:v>8627.2690000000002</c:v>
                </c:pt>
                <c:pt idx="7264">
                  <c:v>8628.1640000000007</c:v>
                </c:pt>
                <c:pt idx="7265">
                  <c:v>8629.3279999999995</c:v>
                </c:pt>
                <c:pt idx="7266">
                  <c:v>8631.7039999999997</c:v>
                </c:pt>
                <c:pt idx="7267">
                  <c:v>8632.6170000000002</c:v>
                </c:pt>
                <c:pt idx="7268">
                  <c:v>8633.4089999999997</c:v>
                </c:pt>
                <c:pt idx="7269">
                  <c:v>8634.2540000000008</c:v>
                </c:pt>
                <c:pt idx="7270">
                  <c:v>8635.2440000000006</c:v>
                </c:pt>
                <c:pt idx="7271">
                  <c:v>8635.9050000000007</c:v>
                </c:pt>
                <c:pt idx="7272">
                  <c:v>8636.48</c:v>
                </c:pt>
                <c:pt idx="7273">
                  <c:v>8638.7839999999997</c:v>
                </c:pt>
                <c:pt idx="7274">
                  <c:v>8639.1929999999993</c:v>
                </c:pt>
                <c:pt idx="7275">
                  <c:v>8639.723</c:v>
                </c:pt>
                <c:pt idx="7276">
                  <c:v>8641</c:v>
                </c:pt>
                <c:pt idx="7277">
                  <c:v>8642.58</c:v>
                </c:pt>
                <c:pt idx="7278">
                  <c:v>8643.1890000000003</c:v>
                </c:pt>
                <c:pt idx="7279">
                  <c:v>8644.8989999999994</c:v>
                </c:pt>
                <c:pt idx="7280">
                  <c:v>8645.9840000000004</c:v>
                </c:pt>
                <c:pt idx="7281">
                  <c:v>8647.5640000000003</c:v>
                </c:pt>
                <c:pt idx="7282">
                  <c:v>8647.9050000000007</c:v>
                </c:pt>
                <c:pt idx="7283">
                  <c:v>8649.39</c:v>
                </c:pt>
                <c:pt idx="7284">
                  <c:v>8650.2279999999992</c:v>
                </c:pt>
                <c:pt idx="7285">
                  <c:v>8652.6219999999994</c:v>
                </c:pt>
                <c:pt idx="7286">
                  <c:v>8652.7939999999999</c:v>
                </c:pt>
                <c:pt idx="7287">
                  <c:v>8652.8909999999996</c:v>
                </c:pt>
                <c:pt idx="7288">
                  <c:v>8653.24</c:v>
                </c:pt>
                <c:pt idx="7289">
                  <c:v>8655.5550000000003</c:v>
                </c:pt>
                <c:pt idx="7290">
                  <c:v>8656.1980000000003</c:v>
                </c:pt>
                <c:pt idx="7291">
                  <c:v>8657.3389999999999</c:v>
                </c:pt>
                <c:pt idx="7292">
                  <c:v>8658.2189999999991</c:v>
                </c:pt>
                <c:pt idx="7293">
                  <c:v>8659.6039999999994</c:v>
                </c:pt>
                <c:pt idx="7294">
                  <c:v>8660.8819999999996</c:v>
                </c:pt>
                <c:pt idx="7295">
                  <c:v>8662.0560000000005</c:v>
                </c:pt>
                <c:pt idx="7296">
                  <c:v>8665.48</c:v>
                </c:pt>
                <c:pt idx="7297">
                  <c:v>8666.2099999999991</c:v>
                </c:pt>
                <c:pt idx="7298">
                  <c:v>8666.4130000000005</c:v>
                </c:pt>
                <c:pt idx="7299">
                  <c:v>8666.7729999999992</c:v>
                </c:pt>
                <c:pt idx="7300">
                  <c:v>8669.8169999999991</c:v>
                </c:pt>
                <c:pt idx="7301">
                  <c:v>8671.2749999999996</c:v>
                </c:pt>
                <c:pt idx="7302">
                  <c:v>8671.4889999999996</c:v>
                </c:pt>
                <c:pt idx="7303">
                  <c:v>8671.5370000000003</c:v>
                </c:pt>
                <c:pt idx="7304">
                  <c:v>8673.223</c:v>
                </c:pt>
                <c:pt idx="7305">
                  <c:v>8674.2009999999991</c:v>
                </c:pt>
                <c:pt idx="7306">
                  <c:v>8676.6270000000004</c:v>
                </c:pt>
                <c:pt idx="7307">
                  <c:v>8676.8639999999996</c:v>
                </c:pt>
                <c:pt idx="7308">
                  <c:v>8677.7199999999993</c:v>
                </c:pt>
                <c:pt idx="7309">
                  <c:v>8679.5280000000002</c:v>
                </c:pt>
                <c:pt idx="7310">
                  <c:v>8680.0310000000009</c:v>
                </c:pt>
                <c:pt idx="7311">
                  <c:v>8680.9230000000007</c:v>
                </c:pt>
                <c:pt idx="7312">
                  <c:v>8682.1919999999991</c:v>
                </c:pt>
                <c:pt idx="7313">
                  <c:v>8683.4369999999999</c:v>
                </c:pt>
                <c:pt idx="7314">
                  <c:v>8684.8559999999998</c:v>
                </c:pt>
                <c:pt idx="7315">
                  <c:v>8685.64</c:v>
                </c:pt>
                <c:pt idx="7316">
                  <c:v>8686.8410000000003</c:v>
                </c:pt>
                <c:pt idx="7317">
                  <c:v>8687.52</c:v>
                </c:pt>
                <c:pt idx="7318">
                  <c:v>8689.9590000000007</c:v>
                </c:pt>
                <c:pt idx="7319">
                  <c:v>8692.8469999999998</c:v>
                </c:pt>
                <c:pt idx="7320">
                  <c:v>8693.65</c:v>
                </c:pt>
                <c:pt idx="7321">
                  <c:v>8695.0730000000003</c:v>
                </c:pt>
                <c:pt idx="7322">
                  <c:v>8695.9650000000001</c:v>
                </c:pt>
                <c:pt idx="7323">
                  <c:v>8697.0550000000003</c:v>
                </c:pt>
                <c:pt idx="7324">
                  <c:v>8698.1749999999993</c:v>
                </c:pt>
                <c:pt idx="7325">
                  <c:v>8699.7900000000009</c:v>
                </c:pt>
                <c:pt idx="7326">
                  <c:v>8700.4599999999991</c:v>
                </c:pt>
                <c:pt idx="7327">
                  <c:v>8700.8379999999997</c:v>
                </c:pt>
                <c:pt idx="7328">
                  <c:v>8702.1990000000005</c:v>
                </c:pt>
                <c:pt idx="7329">
                  <c:v>8703.5020000000004</c:v>
                </c:pt>
                <c:pt idx="7330">
                  <c:v>8704.5069999999996</c:v>
                </c:pt>
                <c:pt idx="7331">
                  <c:v>8706.1659999999993</c:v>
                </c:pt>
                <c:pt idx="7332">
                  <c:v>8708.8289999999997</c:v>
                </c:pt>
                <c:pt idx="7333">
                  <c:v>8710.6740000000009</c:v>
                </c:pt>
                <c:pt idx="7334">
                  <c:v>8711.4930000000004</c:v>
                </c:pt>
                <c:pt idx="7335">
                  <c:v>8713.94</c:v>
                </c:pt>
                <c:pt idx="7336">
                  <c:v>8714.0789999999997</c:v>
                </c:pt>
                <c:pt idx="7337">
                  <c:v>8714.1569999999992</c:v>
                </c:pt>
                <c:pt idx="7338">
                  <c:v>8714.4390000000003</c:v>
                </c:pt>
                <c:pt idx="7339">
                  <c:v>8716.82</c:v>
                </c:pt>
                <c:pt idx="7340">
                  <c:v>8717.4830000000002</c:v>
                </c:pt>
                <c:pt idx="7341">
                  <c:v>8718.6560000000009</c:v>
                </c:pt>
                <c:pt idx="7342">
                  <c:v>8720.8880000000008</c:v>
                </c:pt>
                <c:pt idx="7343">
                  <c:v>8722.1479999999992</c:v>
                </c:pt>
                <c:pt idx="7344">
                  <c:v>8723.3729999999996</c:v>
                </c:pt>
                <c:pt idx="7345">
                  <c:v>8724.8119999999999</c:v>
                </c:pt>
                <c:pt idx="7346">
                  <c:v>8726.6790000000001</c:v>
                </c:pt>
                <c:pt idx="7347">
                  <c:v>8727.4760000000006</c:v>
                </c:pt>
                <c:pt idx="7348">
                  <c:v>8728.09</c:v>
                </c:pt>
                <c:pt idx="7349">
                  <c:v>8732.8029999999999</c:v>
                </c:pt>
                <c:pt idx="7350">
                  <c:v>8734.5069999999996</c:v>
                </c:pt>
                <c:pt idx="7351">
                  <c:v>8735.4670000000006</c:v>
                </c:pt>
                <c:pt idx="7352">
                  <c:v>8737.5229999999992</c:v>
                </c:pt>
                <c:pt idx="7353">
                  <c:v>8737.9110000000001</c:v>
                </c:pt>
                <c:pt idx="7354">
                  <c:v>8738.1309999999994</c:v>
                </c:pt>
                <c:pt idx="7355">
                  <c:v>8738.9179999999997</c:v>
                </c:pt>
                <c:pt idx="7356">
                  <c:v>8740.7939999999999</c:v>
                </c:pt>
                <c:pt idx="7357">
                  <c:v>8741.0010000000002</c:v>
                </c:pt>
                <c:pt idx="7358">
                  <c:v>8741.3160000000007</c:v>
                </c:pt>
                <c:pt idx="7359">
                  <c:v>8742.24</c:v>
                </c:pt>
                <c:pt idx="7360">
                  <c:v>8743.4580000000005</c:v>
                </c:pt>
                <c:pt idx="7361">
                  <c:v>8744.7209999999995</c:v>
                </c:pt>
                <c:pt idx="7362">
                  <c:v>8746.9570000000003</c:v>
                </c:pt>
                <c:pt idx="7363">
                  <c:v>8748.1260000000002</c:v>
                </c:pt>
                <c:pt idx="7364">
                  <c:v>8748.7849999999999</c:v>
                </c:pt>
                <c:pt idx="7365">
                  <c:v>8751.1579999999994</c:v>
                </c:pt>
                <c:pt idx="7366">
                  <c:v>8751.4490000000005</c:v>
                </c:pt>
                <c:pt idx="7367">
                  <c:v>8751.5300000000007</c:v>
                </c:pt>
                <c:pt idx="7368">
                  <c:v>8751.6740000000009</c:v>
                </c:pt>
                <c:pt idx="7369">
                  <c:v>8754.1129999999994</c:v>
                </c:pt>
                <c:pt idx="7370">
                  <c:v>8754.9359999999997</c:v>
                </c:pt>
                <c:pt idx="7371">
                  <c:v>8756.3909999999996</c:v>
                </c:pt>
                <c:pt idx="7372">
                  <c:v>8756.7759999999998</c:v>
                </c:pt>
                <c:pt idx="7373">
                  <c:v>8758.34</c:v>
                </c:pt>
                <c:pt idx="7374">
                  <c:v>8758.7019999999993</c:v>
                </c:pt>
                <c:pt idx="7375">
                  <c:v>8759.9189999999999</c:v>
                </c:pt>
                <c:pt idx="7376">
                  <c:v>8760.0959999999995</c:v>
                </c:pt>
                <c:pt idx="7377">
                  <c:v>8761.7119999999995</c:v>
                </c:pt>
                <c:pt idx="7378">
                  <c:v>8762.8269999999993</c:v>
                </c:pt>
                <c:pt idx="7379">
                  <c:v>8765.0789999999997</c:v>
                </c:pt>
                <c:pt idx="7380">
                  <c:v>8765.56</c:v>
                </c:pt>
                <c:pt idx="7381">
                  <c:v>8767.6229999999996</c:v>
                </c:pt>
                <c:pt idx="7382">
                  <c:v>8768.2919999999995</c:v>
                </c:pt>
                <c:pt idx="7383">
                  <c:v>8768.4470000000001</c:v>
                </c:pt>
                <c:pt idx="7384">
                  <c:v>8768.6970000000001</c:v>
                </c:pt>
                <c:pt idx="7385">
                  <c:v>8771.0229999999992</c:v>
                </c:pt>
                <c:pt idx="7386">
                  <c:v>8771.8150000000005</c:v>
                </c:pt>
                <c:pt idx="7387">
                  <c:v>8773.0859999999993</c:v>
                </c:pt>
                <c:pt idx="7388">
                  <c:v>8773.7559999999994</c:v>
                </c:pt>
                <c:pt idx="7389">
                  <c:v>8775.1830000000009</c:v>
                </c:pt>
                <c:pt idx="7390">
                  <c:v>8776.4879999999994</c:v>
                </c:pt>
                <c:pt idx="7391">
                  <c:v>8777.4750000000004</c:v>
                </c:pt>
                <c:pt idx="7392">
                  <c:v>8778.5509999999995</c:v>
                </c:pt>
                <c:pt idx="7393">
                  <c:v>8779.2199999999993</c:v>
                </c:pt>
                <c:pt idx="7394">
                  <c:v>8781.8639999999996</c:v>
                </c:pt>
                <c:pt idx="7395">
                  <c:v>8781.9179999999997</c:v>
                </c:pt>
                <c:pt idx="7396">
                  <c:v>8781.9519999999993</c:v>
                </c:pt>
                <c:pt idx="7397">
                  <c:v>8782.0969999999998</c:v>
                </c:pt>
                <c:pt idx="7398">
                  <c:v>8785.2860000000001</c:v>
                </c:pt>
                <c:pt idx="7399">
                  <c:v>8786.2530000000006</c:v>
                </c:pt>
                <c:pt idx="7400">
                  <c:v>8787.4159999999993</c:v>
                </c:pt>
                <c:pt idx="7401">
                  <c:v>8788.6540000000005</c:v>
                </c:pt>
                <c:pt idx="7402">
                  <c:v>8790.1479999999992</c:v>
                </c:pt>
                <c:pt idx="7403">
                  <c:v>8790.643</c:v>
                </c:pt>
                <c:pt idx="7404">
                  <c:v>8792.8809999999994</c:v>
                </c:pt>
                <c:pt idx="7405">
                  <c:v>8795.0310000000009</c:v>
                </c:pt>
                <c:pt idx="7406">
                  <c:v>8795.39</c:v>
                </c:pt>
                <c:pt idx="7407">
                  <c:v>8795.6119999999992</c:v>
                </c:pt>
                <c:pt idx="7408">
                  <c:v>8798.3449999999993</c:v>
                </c:pt>
                <c:pt idx="7409">
                  <c:v>8798.7569999999996</c:v>
                </c:pt>
                <c:pt idx="7410">
                  <c:v>8799.42</c:v>
                </c:pt>
                <c:pt idx="7411">
                  <c:v>8799.5079999999998</c:v>
                </c:pt>
                <c:pt idx="7412">
                  <c:v>8802.125</c:v>
                </c:pt>
                <c:pt idx="7413">
                  <c:v>8803.8089999999993</c:v>
                </c:pt>
                <c:pt idx="7414">
                  <c:v>8805.4930000000004</c:v>
                </c:pt>
                <c:pt idx="7415">
                  <c:v>8806.5409999999993</c:v>
                </c:pt>
                <c:pt idx="7416">
                  <c:v>8808.1980000000003</c:v>
                </c:pt>
                <c:pt idx="7417">
                  <c:v>8808.86</c:v>
                </c:pt>
                <c:pt idx="7418">
                  <c:v>8809.2729999999992</c:v>
                </c:pt>
                <c:pt idx="7419">
                  <c:v>8811.0450000000001</c:v>
                </c:pt>
                <c:pt idx="7420">
                  <c:v>8812.0049999999992</c:v>
                </c:pt>
                <c:pt idx="7421">
                  <c:v>8812.2289999999994</c:v>
                </c:pt>
                <c:pt idx="7422">
                  <c:v>8812.5869999999995</c:v>
                </c:pt>
                <c:pt idx="7423">
                  <c:v>8814.7369999999992</c:v>
                </c:pt>
                <c:pt idx="7424">
                  <c:v>8816.9770000000008</c:v>
                </c:pt>
                <c:pt idx="7425">
                  <c:v>8817.4689999999991</c:v>
                </c:pt>
                <c:pt idx="7426">
                  <c:v>8818.9639999999999</c:v>
                </c:pt>
                <c:pt idx="7427">
                  <c:v>8820.2009999999991</c:v>
                </c:pt>
                <c:pt idx="7428">
                  <c:v>8821.3649999999998</c:v>
                </c:pt>
                <c:pt idx="7429">
                  <c:v>8822.3320000000003</c:v>
                </c:pt>
                <c:pt idx="7430">
                  <c:v>8822.9339999999993</c:v>
                </c:pt>
                <c:pt idx="7431">
                  <c:v>8825.5190000000002</c:v>
                </c:pt>
                <c:pt idx="7432">
                  <c:v>8825.6650000000009</c:v>
                </c:pt>
                <c:pt idx="7433">
                  <c:v>8825.6990000000005</c:v>
                </c:pt>
                <c:pt idx="7434">
                  <c:v>8825.7540000000008</c:v>
                </c:pt>
                <c:pt idx="7435">
                  <c:v>8828.3979999999992</c:v>
                </c:pt>
                <c:pt idx="7436">
                  <c:v>8830.1440000000002</c:v>
                </c:pt>
                <c:pt idx="7437">
                  <c:v>8831.1299999999992</c:v>
                </c:pt>
                <c:pt idx="7438">
                  <c:v>8832.4359999999997</c:v>
                </c:pt>
                <c:pt idx="7439">
                  <c:v>8833.8610000000008</c:v>
                </c:pt>
                <c:pt idx="7440">
                  <c:v>8834.5319999999992</c:v>
                </c:pt>
                <c:pt idx="7441">
                  <c:v>8835.8029999999999</c:v>
                </c:pt>
                <c:pt idx="7442">
                  <c:v>8836.5939999999991</c:v>
                </c:pt>
                <c:pt idx="7443">
                  <c:v>8838.9220000000005</c:v>
                </c:pt>
                <c:pt idx="7444">
                  <c:v>8839.1710000000003</c:v>
                </c:pt>
                <c:pt idx="7445">
                  <c:v>8839.3259999999991</c:v>
                </c:pt>
                <c:pt idx="7446">
                  <c:v>8839.9920000000002</c:v>
                </c:pt>
                <c:pt idx="7447">
                  <c:v>8842.0580000000009</c:v>
                </c:pt>
                <c:pt idx="7448">
                  <c:v>8842.5380000000005</c:v>
                </c:pt>
                <c:pt idx="7449">
                  <c:v>8843.3109999999997</c:v>
                </c:pt>
                <c:pt idx="7450">
                  <c:v>8844.7900000000009</c:v>
                </c:pt>
                <c:pt idx="7451">
                  <c:v>8845.9060000000009</c:v>
                </c:pt>
                <c:pt idx="7452">
                  <c:v>8847.5229999999992</c:v>
                </c:pt>
                <c:pt idx="7453">
                  <c:v>8847.6990000000005</c:v>
                </c:pt>
                <c:pt idx="7454">
                  <c:v>8850.2540000000008</c:v>
                </c:pt>
                <c:pt idx="7455">
                  <c:v>8852.0889999999999</c:v>
                </c:pt>
                <c:pt idx="7456">
                  <c:v>8852.6419999999998</c:v>
                </c:pt>
                <c:pt idx="7457">
                  <c:v>8852.9860000000008</c:v>
                </c:pt>
                <c:pt idx="7458">
                  <c:v>8853.8979999999992</c:v>
                </c:pt>
                <c:pt idx="7459">
                  <c:v>8854.4670000000006</c:v>
                </c:pt>
                <c:pt idx="7460">
                  <c:v>8855.7189999999991</c:v>
                </c:pt>
                <c:pt idx="7461">
                  <c:v>8856.01</c:v>
                </c:pt>
                <c:pt idx="7462">
                  <c:v>8856.4779999999992</c:v>
                </c:pt>
                <c:pt idx="7463">
                  <c:v>8858.4500000000007</c:v>
                </c:pt>
                <c:pt idx="7464">
                  <c:v>8859.3770000000004</c:v>
                </c:pt>
                <c:pt idx="7465">
                  <c:v>8860.866</c:v>
                </c:pt>
                <c:pt idx="7466">
                  <c:v>8861.1830000000009</c:v>
                </c:pt>
                <c:pt idx="7467">
                  <c:v>8862.7450000000008</c:v>
                </c:pt>
                <c:pt idx="7468">
                  <c:v>8866.6470000000008</c:v>
                </c:pt>
                <c:pt idx="7469">
                  <c:v>8868.94</c:v>
                </c:pt>
                <c:pt idx="7470">
                  <c:v>8869.3790000000008</c:v>
                </c:pt>
                <c:pt idx="7471">
                  <c:v>8869.4809999999998</c:v>
                </c:pt>
                <c:pt idx="7472">
                  <c:v>8869.6450000000004</c:v>
                </c:pt>
                <c:pt idx="7473">
                  <c:v>8874.8430000000008</c:v>
                </c:pt>
                <c:pt idx="7474">
                  <c:v>8876.2170000000006</c:v>
                </c:pt>
                <c:pt idx="7475">
                  <c:v>8877.5750000000007</c:v>
                </c:pt>
                <c:pt idx="7476">
                  <c:v>8879.5840000000007</c:v>
                </c:pt>
                <c:pt idx="7477">
                  <c:v>8880.3080000000009</c:v>
                </c:pt>
                <c:pt idx="7478">
                  <c:v>8882.8119999999999</c:v>
                </c:pt>
                <c:pt idx="7479">
                  <c:v>8882.9519999999993</c:v>
                </c:pt>
                <c:pt idx="7480">
                  <c:v>8883.0390000000007</c:v>
                </c:pt>
                <c:pt idx="7481">
                  <c:v>8883.4140000000007</c:v>
                </c:pt>
                <c:pt idx="7482">
                  <c:v>8886.3189999999995</c:v>
                </c:pt>
                <c:pt idx="7483">
                  <c:v>8887.2009999999991</c:v>
                </c:pt>
                <c:pt idx="7484">
                  <c:v>8888.5030000000006</c:v>
                </c:pt>
                <c:pt idx="7485">
                  <c:v>8889.6880000000001</c:v>
                </c:pt>
                <c:pt idx="7486">
                  <c:v>8890.2260000000006</c:v>
                </c:pt>
                <c:pt idx="7487">
                  <c:v>8891.1810000000005</c:v>
                </c:pt>
                <c:pt idx="7488">
                  <c:v>8893.1389999999992</c:v>
                </c:pt>
                <c:pt idx="7489">
                  <c:v>8895.5849999999991</c:v>
                </c:pt>
                <c:pt idx="7490">
                  <c:v>8896.3459999999995</c:v>
                </c:pt>
                <c:pt idx="7491">
                  <c:v>8896.6059999999998</c:v>
                </c:pt>
                <c:pt idx="7492">
                  <c:v>8897.1389999999992</c:v>
                </c:pt>
                <c:pt idx="7493">
                  <c:v>8898.9279999999999</c:v>
                </c:pt>
                <c:pt idx="7494">
                  <c:v>8900.0730000000003</c:v>
                </c:pt>
                <c:pt idx="7495">
                  <c:v>8901.5110000000004</c:v>
                </c:pt>
                <c:pt idx="7496">
                  <c:v>8902.4120000000003</c:v>
                </c:pt>
                <c:pt idx="7497">
                  <c:v>8903.5409999999993</c:v>
                </c:pt>
                <c:pt idx="7498">
                  <c:v>8904.0939999999991</c:v>
                </c:pt>
                <c:pt idx="7499">
                  <c:v>8905.7070000000003</c:v>
                </c:pt>
                <c:pt idx="7500">
                  <c:v>8906.6759999999995</c:v>
                </c:pt>
                <c:pt idx="7501">
                  <c:v>8907.0079999999998</c:v>
                </c:pt>
                <c:pt idx="7502">
                  <c:v>8907.6859999999997</c:v>
                </c:pt>
                <c:pt idx="7503">
                  <c:v>8909.259</c:v>
                </c:pt>
                <c:pt idx="7504">
                  <c:v>8910.4760000000006</c:v>
                </c:pt>
                <c:pt idx="7505">
                  <c:v>8910.5439999999999</c:v>
                </c:pt>
                <c:pt idx="7506">
                  <c:v>8911.8410000000003</c:v>
                </c:pt>
                <c:pt idx="7507">
                  <c:v>8912.9590000000007</c:v>
                </c:pt>
                <c:pt idx="7508">
                  <c:v>8913.9419999999991</c:v>
                </c:pt>
                <c:pt idx="7509">
                  <c:v>8914.4240000000009</c:v>
                </c:pt>
                <c:pt idx="7510">
                  <c:v>8915.8289999999997</c:v>
                </c:pt>
                <c:pt idx="7511">
                  <c:v>8917.0069999999996</c:v>
                </c:pt>
                <c:pt idx="7512">
                  <c:v>8917.41</c:v>
                </c:pt>
                <c:pt idx="7513">
                  <c:v>8919.5889999999999</c:v>
                </c:pt>
                <c:pt idx="7514">
                  <c:v>8920.8770000000004</c:v>
                </c:pt>
                <c:pt idx="7515">
                  <c:v>8922.1720000000005</c:v>
                </c:pt>
                <c:pt idx="7516">
                  <c:v>8923.5069999999996</c:v>
                </c:pt>
                <c:pt idx="7517">
                  <c:v>8924.3439999999991</c:v>
                </c:pt>
                <c:pt idx="7518">
                  <c:v>8924.7540000000008</c:v>
                </c:pt>
                <c:pt idx="7519">
                  <c:v>8925.9519999999993</c:v>
                </c:pt>
                <c:pt idx="7520">
                  <c:v>8927.3369999999995</c:v>
                </c:pt>
                <c:pt idx="7521">
                  <c:v>8927.8119999999999</c:v>
                </c:pt>
                <c:pt idx="7522">
                  <c:v>8928.7800000000007</c:v>
                </c:pt>
                <c:pt idx="7523">
                  <c:v>8929.92</c:v>
                </c:pt>
                <c:pt idx="7524">
                  <c:v>8931.2780000000002</c:v>
                </c:pt>
                <c:pt idx="7525">
                  <c:v>8932.5020000000004</c:v>
                </c:pt>
                <c:pt idx="7526">
                  <c:v>8934.0540000000001</c:v>
                </c:pt>
                <c:pt idx="7527">
                  <c:v>8934.7459999999992</c:v>
                </c:pt>
                <c:pt idx="7528">
                  <c:v>8935.0849999999991</c:v>
                </c:pt>
                <c:pt idx="7529">
                  <c:v>8936.0740000000005</c:v>
                </c:pt>
                <c:pt idx="7530">
                  <c:v>8938.2129999999997</c:v>
                </c:pt>
                <c:pt idx="7531">
                  <c:v>8939.3279999999995</c:v>
                </c:pt>
                <c:pt idx="7532">
                  <c:v>8940.25</c:v>
                </c:pt>
                <c:pt idx="7533">
                  <c:v>8941.6810000000005</c:v>
                </c:pt>
                <c:pt idx="7534">
                  <c:v>8942.8330000000005</c:v>
                </c:pt>
                <c:pt idx="7535">
                  <c:v>8945.1479999999992</c:v>
                </c:pt>
                <c:pt idx="7536">
                  <c:v>8945.4150000000009</c:v>
                </c:pt>
                <c:pt idx="7537">
                  <c:v>8946.1959999999999</c:v>
                </c:pt>
                <c:pt idx="7538">
                  <c:v>8947.9979999999996</c:v>
                </c:pt>
                <c:pt idx="7539">
                  <c:v>8948.6149999999998</c:v>
                </c:pt>
                <c:pt idx="7540">
                  <c:v>8950.5810000000001</c:v>
                </c:pt>
                <c:pt idx="7541">
                  <c:v>8952.0820000000003</c:v>
                </c:pt>
                <c:pt idx="7542">
                  <c:v>8953.1630000000005</c:v>
                </c:pt>
                <c:pt idx="7543">
                  <c:v>8955.1479999999992</c:v>
                </c:pt>
                <c:pt idx="7544">
                  <c:v>8955.5499999999993</c:v>
                </c:pt>
                <c:pt idx="7545">
                  <c:v>8955.7459999999992</c:v>
                </c:pt>
                <c:pt idx="7546">
                  <c:v>8956.3179999999993</c:v>
                </c:pt>
                <c:pt idx="7547">
                  <c:v>8958.3279999999995</c:v>
                </c:pt>
                <c:pt idx="7548">
                  <c:v>8959.0169999999998</c:v>
                </c:pt>
                <c:pt idx="7549">
                  <c:v>8960.4230000000007</c:v>
                </c:pt>
                <c:pt idx="7550">
                  <c:v>8960.9110000000001</c:v>
                </c:pt>
                <c:pt idx="7551">
                  <c:v>8962.4840000000004</c:v>
                </c:pt>
                <c:pt idx="7552">
                  <c:v>8963.4940000000006</c:v>
                </c:pt>
                <c:pt idx="7553">
                  <c:v>8965.6959999999999</c:v>
                </c:pt>
                <c:pt idx="7554">
                  <c:v>8965.9509999999991</c:v>
                </c:pt>
                <c:pt idx="7555">
                  <c:v>8966.4410000000007</c:v>
                </c:pt>
                <c:pt idx="7556">
                  <c:v>8968.6589999999997</c:v>
                </c:pt>
                <c:pt idx="7557">
                  <c:v>8970.9699999999993</c:v>
                </c:pt>
                <c:pt idx="7558">
                  <c:v>8971.241</c:v>
                </c:pt>
                <c:pt idx="7559">
                  <c:v>8972.4259999999995</c:v>
                </c:pt>
                <c:pt idx="7560">
                  <c:v>8972.8860000000004</c:v>
                </c:pt>
                <c:pt idx="7561">
                  <c:v>8973.8240000000005</c:v>
                </c:pt>
                <c:pt idx="7562">
                  <c:v>8976.2430000000004</c:v>
                </c:pt>
                <c:pt idx="7563">
                  <c:v>8976.3539999999994</c:v>
                </c:pt>
                <c:pt idx="7564">
                  <c:v>8976.4069999999992</c:v>
                </c:pt>
                <c:pt idx="7565">
                  <c:v>8976.5640000000003</c:v>
                </c:pt>
                <c:pt idx="7566">
                  <c:v>8978.9889999999996</c:v>
                </c:pt>
                <c:pt idx="7567">
                  <c:v>8979.82</c:v>
                </c:pt>
                <c:pt idx="7568">
                  <c:v>8981.518</c:v>
                </c:pt>
                <c:pt idx="7569">
                  <c:v>8981.5720000000001</c:v>
                </c:pt>
                <c:pt idx="7570">
                  <c:v>8983.2880000000005</c:v>
                </c:pt>
                <c:pt idx="7571">
                  <c:v>8984.1540000000005</c:v>
                </c:pt>
                <c:pt idx="7572">
                  <c:v>8986.6859999999997</c:v>
                </c:pt>
                <c:pt idx="7573">
                  <c:v>8986.7369999999992</c:v>
                </c:pt>
                <c:pt idx="7574">
                  <c:v>8986.7549999999992</c:v>
                </c:pt>
                <c:pt idx="7575">
                  <c:v>8986.7909999999993</c:v>
                </c:pt>
                <c:pt idx="7576">
                  <c:v>8989.32</c:v>
                </c:pt>
                <c:pt idx="7577">
                  <c:v>8990.2219999999998</c:v>
                </c:pt>
                <c:pt idx="7578">
                  <c:v>8991.902</c:v>
                </c:pt>
                <c:pt idx="7579">
                  <c:v>8992.0650000000005</c:v>
                </c:pt>
                <c:pt idx="7580">
                  <c:v>8993.69</c:v>
                </c:pt>
                <c:pt idx="7581">
                  <c:v>8994.4850000000006</c:v>
                </c:pt>
                <c:pt idx="7582">
                  <c:v>8996.8089999999993</c:v>
                </c:pt>
                <c:pt idx="7583">
                  <c:v>8997.0669999999991</c:v>
                </c:pt>
                <c:pt idx="7584">
                  <c:v>8997.1560000000009</c:v>
                </c:pt>
                <c:pt idx="7585">
                  <c:v>8997.3379999999997</c:v>
                </c:pt>
                <c:pt idx="7586">
                  <c:v>8999.65</c:v>
                </c:pt>
                <c:pt idx="7587">
                  <c:v>9000.6239999999998</c:v>
                </c:pt>
                <c:pt idx="7588">
                  <c:v>9002.2330000000002</c:v>
                </c:pt>
                <c:pt idx="7589">
                  <c:v>9002.6119999999992</c:v>
                </c:pt>
                <c:pt idx="7590">
                  <c:v>9004.0910000000003</c:v>
                </c:pt>
                <c:pt idx="7591">
                  <c:v>9006.9310000000005</c:v>
                </c:pt>
                <c:pt idx="7592">
                  <c:v>9007.3979999999992</c:v>
                </c:pt>
                <c:pt idx="7593">
                  <c:v>9007.5589999999993</c:v>
                </c:pt>
                <c:pt idx="7594">
                  <c:v>9007.8860000000004</c:v>
                </c:pt>
                <c:pt idx="7595">
                  <c:v>9011.0249999999996</c:v>
                </c:pt>
                <c:pt idx="7596">
                  <c:v>9012.5640000000003</c:v>
                </c:pt>
                <c:pt idx="7597">
                  <c:v>9014.4930000000004</c:v>
                </c:pt>
                <c:pt idx="7598">
                  <c:v>9017.0529999999999</c:v>
                </c:pt>
                <c:pt idx="7599">
                  <c:v>9017.7289999999994</c:v>
                </c:pt>
                <c:pt idx="7600">
                  <c:v>9018.4330000000009</c:v>
                </c:pt>
                <c:pt idx="7601">
                  <c:v>9020.3119999999999</c:v>
                </c:pt>
                <c:pt idx="7602">
                  <c:v>9021.4279999999999</c:v>
                </c:pt>
                <c:pt idx="7603">
                  <c:v>9022.8940000000002</c:v>
                </c:pt>
                <c:pt idx="7604">
                  <c:v>9024.8950000000004</c:v>
                </c:pt>
                <c:pt idx="7605">
                  <c:v>9025.4770000000008</c:v>
                </c:pt>
                <c:pt idx="7606">
                  <c:v>9027.1759999999995</c:v>
                </c:pt>
                <c:pt idx="7607">
                  <c:v>9028.06</c:v>
                </c:pt>
                <c:pt idx="7608">
                  <c:v>9028.9809999999998</c:v>
                </c:pt>
                <c:pt idx="7609">
                  <c:v>9030.6419999999998</c:v>
                </c:pt>
                <c:pt idx="7610">
                  <c:v>9031.8289999999997</c:v>
                </c:pt>
                <c:pt idx="7611">
                  <c:v>9034.2540000000008</c:v>
                </c:pt>
                <c:pt idx="7612">
                  <c:v>9035.2579999999998</c:v>
                </c:pt>
                <c:pt idx="7613">
                  <c:v>9035.2970000000005</c:v>
                </c:pt>
                <c:pt idx="7614">
                  <c:v>9037.2980000000007</c:v>
                </c:pt>
                <c:pt idx="7615">
                  <c:v>9038.39</c:v>
                </c:pt>
                <c:pt idx="7616">
                  <c:v>9038.7639999999992</c:v>
                </c:pt>
                <c:pt idx="7617">
                  <c:v>9039.527</c:v>
                </c:pt>
                <c:pt idx="7618">
                  <c:v>9040.973</c:v>
                </c:pt>
                <c:pt idx="7619">
                  <c:v>9042.2309999999998</c:v>
                </c:pt>
                <c:pt idx="7620">
                  <c:v>9044.8009999999995</c:v>
                </c:pt>
                <c:pt idx="7621">
                  <c:v>9045.6980000000003</c:v>
                </c:pt>
                <c:pt idx="7622">
                  <c:v>9046.1380000000008</c:v>
                </c:pt>
                <c:pt idx="7623">
                  <c:v>9047.42</c:v>
                </c:pt>
                <c:pt idx="7624">
                  <c:v>9048.7209999999995</c:v>
                </c:pt>
                <c:pt idx="7625">
                  <c:v>9052.6329999999998</c:v>
                </c:pt>
                <c:pt idx="7626">
                  <c:v>9056.1</c:v>
                </c:pt>
                <c:pt idx="7627">
                  <c:v>9056.4680000000008</c:v>
                </c:pt>
                <c:pt idx="7628">
                  <c:v>9059.5669999999991</c:v>
                </c:pt>
                <c:pt idx="7629">
                  <c:v>9060.6219999999994</c:v>
                </c:pt>
                <c:pt idx="7630">
                  <c:v>9061.634</c:v>
                </c:pt>
                <c:pt idx="7631">
                  <c:v>9063.0339999999997</c:v>
                </c:pt>
                <c:pt idx="7632">
                  <c:v>9064.2160000000003</c:v>
                </c:pt>
                <c:pt idx="7633">
                  <c:v>9066.5020000000004</c:v>
                </c:pt>
                <c:pt idx="7634">
                  <c:v>9066.7990000000009</c:v>
                </c:pt>
                <c:pt idx="7635">
                  <c:v>9069.9689999999991</c:v>
                </c:pt>
                <c:pt idx="7636">
                  <c:v>9071.9639999999999</c:v>
                </c:pt>
                <c:pt idx="7637">
                  <c:v>9074.5470000000005</c:v>
                </c:pt>
                <c:pt idx="7638">
                  <c:v>9076.3719999999994</c:v>
                </c:pt>
                <c:pt idx="7639">
                  <c:v>9076.4320000000007</c:v>
                </c:pt>
                <c:pt idx="7640">
                  <c:v>9076.8889999999992</c:v>
                </c:pt>
                <c:pt idx="7641">
                  <c:v>9078.3619999999992</c:v>
                </c:pt>
                <c:pt idx="7642">
                  <c:v>9079.8970000000008</c:v>
                </c:pt>
                <c:pt idx="7643">
                  <c:v>9080.26</c:v>
                </c:pt>
                <c:pt idx="7644">
                  <c:v>9080.8490000000002</c:v>
                </c:pt>
                <c:pt idx="7645">
                  <c:v>9082.6219999999994</c:v>
                </c:pt>
                <c:pt idx="7646">
                  <c:v>9083.6309999999994</c:v>
                </c:pt>
                <c:pt idx="7647">
                  <c:v>9085.2659999999996</c:v>
                </c:pt>
                <c:pt idx="7648">
                  <c:v>9085.348</c:v>
                </c:pt>
                <c:pt idx="7649">
                  <c:v>9087.0020000000004</c:v>
                </c:pt>
                <c:pt idx="7650">
                  <c:v>9088.0720000000001</c:v>
                </c:pt>
                <c:pt idx="7651">
                  <c:v>9089.6830000000009</c:v>
                </c:pt>
                <c:pt idx="7652">
                  <c:v>9090.3719999999994</c:v>
                </c:pt>
                <c:pt idx="7653">
                  <c:v>9090.7980000000007</c:v>
                </c:pt>
                <c:pt idx="7654">
                  <c:v>9092.5949999999993</c:v>
                </c:pt>
                <c:pt idx="7655">
                  <c:v>9093.5229999999992</c:v>
                </c:pt>
                <c:pt idx="7656">
                  <c:v>9093.7430000000004</c:v>
                </c:pt>
                <c:pt idx="7657">
                  <c:v>9094.1</c:v>
                </c:pt>
                <c:pt idx="7658">
                  <c:v>9094.2729999999992</c:v>
                </c:pt>
                <c:pt idx="7659">
                  <c:v>9096.2489999999998</c:v>
                </c:pt>
                <c:pt idx="7660">
                  <c:v>9097.1139999999996</c:v>
                </c:pt>
                <c:pt idx="7661">
                  <c:v>9098.5169999999998</c:v>
                </c:pt>
                <c:pt idx="7662">
                  <c:v>9100.4850000000006</c:v>
                </c:pt>
                <c:pt idx="7663">
                  <c:v>9101.7000000000007</c:v>
                </c:pt>
                <c:pt idx="7664">
                  <c:v>9102.9339999999993</c:v>
                </c:pt>
                <c:pt idx="7665">
                  <c:v>9104.4249999999993</c:v>
                </c:pt>
                <c:pt idx="7666">
                  <c:v>9106.8279999999995</c:v>
                </c:pt>
                <c:pt idx="7667">
                  <c:v>9107.15</c:v>
                </c:pt>
                <c:pt idx="7668">
                  <c:v>9107.2270000000008</c:v>
                </c:pt>
                <c:pt idx="7669">
                  <c:v>9107.3510000000006</c:v>
                </c:pt>
                <c:pt idx="7670">
                  <c:v>9110.598</c:v>
                </c:pt>
                <c:pt idx="7671">
                  <c:v>9111.768</c:v>
                </c:pt>
                <c:pt idx="7672">
                  <c:v>9112.6020000000008</c:v>
                </c:pt>
                <c:pt idx="7673">
                  <c:v>9113.9689999999991</c:v>
                </c:pt>
                <c:pt idx="7674">
                  <c:v>9115.3269999999993</c:v>
                </c:pt>
                <c:pt idx="7675">
                  <c:v>9117.34</c:v>
                </c:pt>
                <c:pt idx="7676">
                  <c:v>9120.6020000000008</c:v>
                </c:pt>
                <c:pt idx="7677">
                  <c:v>9120.7109999999993</c:v>
                </c:pt>
                <c:pt idx="7678">
                  <c:v>9120.777</c:v>
                </c:pt>
                <c:pt idx="7679">
                  <c:v>9121.0619999999999</c:v>
                </c:pt>
                <c:pt idx="7680">
                  <c:v>9123.5030000000006</c:v>
                </c:pt>
                <c:pt idx="7681">
                  <c:v>9124.0810000000001</c:v>
                </c:pt>
                <c:pt idx="7682">
                  <c:v>9125.0190000000002</c:v>
                </c:pt>
                <c:pt idx="7683">
                  <c:v>9126.2289999999994</c:v>
                </c:pt>
                <c:pt idx="7684">
                  <c:v>9127.4519999999993</c:v>
                </c:pt>
                <c:pt idx="7685">
                  <c:v>9128.9539999999997</c:v>
                </c:pt>
                <c:pt idx="7686">
                  <c:v>9129.4359999999997</c:v>
                </c:pt>
                <c:pt idx="7687">
                  <c:v>9130.8230000000003</c:v>
                </c:pt>
                <c:pt idx="7688">
                  <c:v>9131.68</c:v>
                </c:pt>
                <c:pt idx="7689">
                  <c:v>9133.8529999999992</c:v>
                </c:pt>
                <c:pt idx="7690">
                  <c:v>9134.1939999999995</c:v>
                </c:pt>
                <c:pt idx="7691">
                  <c:v>9134.4050000000007</c:v>
                </c:pt>
                <c:pt idx="7692">
                  <c:v>9137.1299999999992</c:v>
                </c:pt>
                <c:pt idx="7693">
                  <c:v>9137.5650000000005</c:v>
                </c:pt>
                <c:pt idx="7694">
                  <c:v>9138.27</c:v>
                </c:pt>
                <c:pt idx="7695">
                  <c:v>9139.8559999999998</c:v>
                </c:pt>
                <c:pt idx="7696">
                  <c:v>9140.9369999999999</c:v>
                </c:pt>
                <c:pt idx="7697">
                  <c:v>9142.5810000000001</c:v>
                </c:pt>
                <c:pt idx="7698">
                  <c:v>9142.6869999999999</c:v>
                </c:pt>
                <c:pt idx="7699">
                  <c:v>9144.3070000000007</c:v>
                </c:pt>
                <c:pt idx="7700">
                  <c:v>9145.3070000000007</c:v>
                </c:pt>
                <c:pt idx="7701">
                  <c:v>9147.6779999999999</c:v>
                </c:pt>
                <c:pt idx="7702">
                  <c:v>9148.0319999999992</c:v>
                </c:pt>
                <c:pt idx="7703">
                  <c:v>9150.7579999999998</c:v>
                </c:pt>
                <c:pt idx="7704">
                  <c:v>9151.0490000000009</c:v>
                </c:pt>
                <c:pt idx="7705">
                  <c:v>9151.6710000000003</c:v>
                </c:pt>
                <c:pt idx="7706">
                  <c:v>9154.42</c:v>
                </c:pt>
                <c:pt idx="7707">
                  <c:v>9155.9380000000001</c:v>
                </c:pt>
                <c:pt idx="7708">
                  <c:v>9156.2080000000005</c:v>
                </c:pt>
                <c:pt idx="7709">
                  <c:v>9157.7909999999993</c:v>
                </c:pt>
                <c:pt idx="7710">
                  <c:v>9158.9339999999993</c:v>
                </c:pt>
                <c:pt idx="7711">
                  <c:v>9160.3549999999996</c:v>
                </c:pt>
                <c:pt idx="7712">
                  <c:v>9161.1610000000001</c:v>
                </c:pt>
                <c:pt idx="7713">
                  <c:v>9163.7610000000004</c:v>
                </c:pt>
                <c:pt idx="7714">
                  <c:v>9164.3850000000002</c:v>
                </c:pt>
                <c:pt idx="7715">
                  <c:v>9164.5319999999992</c:v>
                </c:pt>
                <c:pt idx="7716">
                  <c:v>9164.7720000000008</c:v>
                </c:pt>
                <c:pt idx="7717">
                  <c:v>9167.11</c:v>
                </c:pt>
                <c:pt idx="7718">
                  <c:v>9167.9030000000002</c:v>
                </c:pt>
                <c:pt idx="7719">
                  <c:v>9169.1890000000003</c:v>
                </c:pt>
                <c:pt idx="7720">
                  <c:v>9169.8349999999991</c:v>
                </c:pt>
                <c:pt idx="7721">
                  <c:v>9171.2739999999994</c:v>
                </c:pt>
                <c:pt idx="7722">
                  <c:v>9172.5609999999997</c:v>
                </c:pt>
                <c:pt idx="7723">
                  <c:v>9173.6059999999998</c:v>
                </c:pt>
                <c:pt idx="7724">
                  <c:v>9175.2860000000001</c:v>
                </c:pt>
                <c:pt idx="7725">
                  <c:v>9177.9930000000004</c:v>
                </c:pt>
                <c:pt idx="7726">
                  <c:v>9178.0120000000006</c:v>
                </c:pt>
                <c:pt idx="7727">
                  <c:v>9180.7369999999992</c:v>
                </c:pt>
                <c:pt idx="7728">
                  <c:v>9181.3870000000006</c:v>
                </c:pt>
                <c:pt idx="7729">
                  <c:v>9182.44</c:v>
                </c:pt>
                <c:pt idx="7730">
                  <c:v>9183.4629999999997</c:v>
                </c:pt>
                <c:pt idx="7731">
                  <c:v>9184.7579999999998</c:v>
                </c:pt>
                <c:pt idx="7732">
                  <c:v>9186.1880000000001</c:v>
                </c:pt>
                <c:pt idx="7733">
                  <c:v>9186.857</c:v>
                </c:pt>
                <c:pt idx="7734">
                  <c:v>9188.1290000000008</c:v>
                </c:pt>
                <c:pt idx="7735">
                  <c:v>9188.9130000000005</c:v>
                </c:pt>
                <c:pt idx="7736">
                  <c:v>9191.2739999999994</c:v>
                </c:pt>
                <c:pt idx="7737">
                  <c:v>9191.5</c:v>
                </c:pt>
                <c:pt idx="7738">
                  <c:v>9191.6389999999992</c:v>
                </c:pt>
                <c:pt idx="7739">
                  <c:v>9192.2270000000008</c:v>
                </c:pt>
                <c:pt idx="7740">
                  <c:v>9194.3639999999996</c:v>
                </c:pt>
                <c:pt idx="7741">
                  <c:v>9194.8700000000008</c:v>
                </c:pt>
                <c:pt idx="7742">
                  <c:v>9195.6910000000007</c:v>
                </c:pt>
                <c:pt idx="7743">
                  <c:v>9198.241</c:v>
                </c:pt>
                <c:pt idx="7744">
                  <c:v>9199.8150000000005</c:v>
                </c:pt>
                <c:pt idx="7745">
                  <c:v>9200.1080000000002</c:v>
                </c:pt>
                <c:pt idx="7746">
                  <c:v>9201.6119999999992</c:v>
                </c:pt>
                <c:pt idx="7747">
                  <c:v>9202.5409999999993</c:v>
                </c:pt>
                <c:pt idx="7748">
                  <c:v>9204.5249999999996</c:v>
                </c:pt>
                <c:pt idx="7749">
                  <c:v>9204.9830000000002</c:v>
                </c:pt>
                <c:pt idx="7750">
                  <c:v>9205.2659999999996</c:v>
                </c:pt>
                <c:pt idx="7751">
                  <c:v>9206.4599999999991</c:v>
                </c:pt>
                <c:pt idx="7752">
                  <c:v>9207.991</c:v>
                </c:pt>
                <c:pt idx="7753">
                  <c:v>9208.9419999999991</c:v>
                </c:pt>
                <c:pt idx="7754">
                  <c:v>9209.598</c:v>
                </c:pt>
                <c:pt idx="7755">
                  <c:v>9210.7170000000006</c:v>
                </c:pt>
                <c:pt idx="7756">
                  <c:v>9211.7250000000004</c:v>
                </c:pt>
                <c:pt idx="7757">
                  <c:v>9213.3590000000004</c:v>
                </c:pt>
                <c:pt idx="7758">
                  <c:v>9213.4419999999991</c:v>
                </c:pt>
                <c:pt idx="7759">
                  <c:v>9215.0959999999995</c:v>
                </c:pt>
                <c:pt idx="7760">
                  <c:v>9218.4670000000006</c:v>
                </c:pt>
                <c:pt idx="7761">
                  <c:v>9218.8940000000002</c:v>
                </c:pt>
                <c:pt idx="7762">
                  <c:v>9221.6180000000004</c:v>
                </c:pt>
                <c:pt idx="7763">
                  <c:v>9221.8379999999997</c:v>
                </c:pt>
                <c:pt idx="7764">
                  <c:v>9224.3439999999991</c:v>
                </c:pt>
                <c:pt idx="7765">
                  <c:v>9225.2090000000007</c:v>
                </c:pt>
                <c:pt idx="7766">
                  <c:v>9226.61</c:v>
                </c:pt>
                <c:pt idx="7767">
                  <c:v>9227.0689999999995</c:v>
                </c:pt>
                <c:pt idx="7768">
                  <c:v>9229.7950000000001</c:v>
                </c:pt>
                <c:pt idx="7769">
                  <c:v>9231.9500000000007</c:v>
                </c:pt>
                <c:pt idx="7770">
                  <c:v>9232.5210000000006</c:v>
                </c:pt>
                <c:pt idx="7771">
                  <c:v>9234.9259999999995</c:v>
                </c:pt>
                <c:pt idx="7772">
                  <c:v>9235.2459999999992</c:v>
                </c:pt>
                <c:pt idx="7773">
                  <c:v>9235.3209999999999</c:v>
                </c:pt>
                <c:pt idx="7774">
                  <c:v>9235.4439999999995</c:v>
                </c:pt>
                <c:pt idx="7775">
                  <c:v>9239.8610000000008</c:v>
                </c:pt>
                <c:pt idx="7776">
                  <c:v>9242.0640000000003</c:v>
                </c:pt>
                <c:pt idx="7777">
                  <c:v>9243.4220000000005</c:v>
                </c:pt>
                <c:pt idx="7778">
                  <c:v>9244.2780000000002</c:v>
                </c:pt>
                <c:pt idx="7779">
                  <c:v>9245.4339999999993</c:v>
                </c:pt>
                <c:pt idx="7780">
                  <c:v>9246.1479999999992</c:v>
                </c:pt>
                <c:pt idx="7781">
                  <c:v>9248.6949999999997</c:v>
                </c:pt>
                <c:pt idx="7782">
                  <c:v>9248.8729999999996</c:v>
                </c:pt>
                <c:pt idx="7783">
                  <c:v>9249.1589999999997</c:v>
                </c:pt>
                <c:pt idx="7784">
                  <c:v>9251.5990000000002</c:v>
                </c:pt>
                <c:pt idx="7785">
                  <c:v>9252.1759999999995</c:v>
                </c:pt>
                <c:pt idx="7786">
                  <c:v>9253.1119999999992</c:v>
                </c:pt>
                <c:pt idx="7787">
                  <c:v>9257.0490000000009</c:v>
                </c:pt>
                <c:pt idx="7788">
                  <c:v>9257.5290000000005</c:v>
                </c:pt>
                <c:pt idx="7789">
                  <c:v>9258.9179999999997</c:v>
                </c:pt>
                <c:pt idx="7790">
                  <c:v>9259.7739999999994</c:v>
                </c:pt>
                <c:pt idx="7791">
                  <c:v>9262.5</c:v>
                </c:pt>
                <c:pt idx="7792">
                  <c:v>9263.393</c:v>
                </c:pt>
                <c:pt idx="7793">
                  <c:v>9265.134</c:v>
                </c:pt>
                <c:pt idx="7794">
                  <c:v>9265.2170000000006</c:v>
                </c:pt>
                <c:pt idx="7795">
                  <c:v>9265.7000000000007</c:v>
                </c:pt>
                <c:pt idx="7796">
                  <c:v>9267.06</c:v>
                </c:pt>
                <c:pt idx="7797">
                  <c:v>9267.6790000000001</c:v>
                </c:pt>
                <c:pt idx="7798">
                  <c:v>9269.3189999999995</c:v>
                </c:pt>
                <c:pt idx="7799">
                  <c:v>9269.3320000000003</c:v>
                </c:pt>
                <c:pt idx="7800">
                  <c:v>9270.1409999999996</c:v>
                </c:pt>
                <c:pt idx="7801">
                  <c:v>9271.8430000000008</c:v>
                </c:pt>
                <c:pt idx="7802">
                  <c:v>9272.6029999999992</c:v>
                </c:pt>
                <c:pt idx="7803">
                  <c:v>9273.9770000000008</c:v>
                </c:pt>
                <c:pt idx="7804">
                  <c:v>9275.0650000000005</c:v>
                </c:pt>
                <c:pt idx="7805">
                  <c:v>9276.5949999999993</c:v>
                </c:pt>
                <c:pt idx="7806">
                  <c:v>9277.5259999999998</c:v>
                </c:pt>
                <c:pt idx="7807">
                  <c:v>9279.9879999999994</c:v>
                </c:pt>
                <c:pt idx="7808">
                  <c:v>9280.2260000000006</c:v>
                </c:pt>
                <c:pt idx="7809">
                  <c:v>9280.8950000000004</c:v>
                </c:pt>
                <c:pt idx="7810">
                  <c:v>9283.857</c:v>
                </c:pt>
                <c:pt idx="7811">
                  <c:v>9284.9120000000003</c:v>
                </c:pt>
                <c:pt idx="7812">
                  <c:v>9287.1319999999996</c:v>
                </c:pt>
                <c:pt idx="7813">
                  <c:v>9287.3739999999998</c:v>
                </c:pt>
                <c:pt idx="7814">
                  <c:v>9287.4889999999996</c:v>
                </c:pt>
                <c:pt idx="7815">
                  <c:v>9289.8359999999993</c:v>
                </c:pt>
                <c:pt idx="7816">
                  <c:v>9291.1200000000008</c:v>
                </c:pt>
                <c:pt idx="7817">
                  <c:v>9292.2980000000007</c:v>
                </c:pt>
                <c:pt idx="7818">
                  <c:v>9294.73</c:v>
                </c:pt>
                <c:pt idx="7819">
                  <c:v>9294.7520000000004</c:v>
                </c:pt>
                <c:pt idx="7820">
                  <c:v>9294.7759999999998</c:v>
                </c:pt>
                <c:pt idx="7821">
                  <c:v>9297.2219999999998</c:v>
                </c:pt>
                <c:pt idx="7822">
                  <c:v>9298.3829999999998</c:v>
                </c:pt>
                <c:pt idx="7823">
                  <c:v>9299.6839999999993</c:v>
                </c:pt>
                <c:pt idx="7824">
                  <c:v>9301.6470000000008</c:v>
                </c:pt>
                <c:pt idx="7825">
                  <c:v>9302.0149999999994</c:v>
                </c:pt>
                <c:pt idx="7826">
                  <c:v>9302.1460000000006</c:v>
                </c:pt>
                <c:pt idx="7827">
                  <c:v>9302.4210000000003</c:v>
                </c:pt>
                <c:pt idx="7828">
                  <c:v>9304.607</c:v>
                </c:pt>
                <c:pt idx="7829">
                  <c:v>9305.6470000000008</c:v>
                </c:pt>
                <c:pt idx="7830">
                  <c:v>9307.0689999999995</c:v>
                </c:pt>
                <c:pt idx="7831">
                  <c:v>9308.5650000000005</c:v>
                </c:pt>
                <c:pt idx="7832">
                  <c:v>9309.5310000000009</c:v>
                </c:pt>
                <c:pt idx="7833">
                  <c:v>9310.0650000000005</c:v>
                </c:pt>
                <c:pt idx="7834">
                  <c:v>9311.9930000000004</c:v>
                </c:pt>
                <c:pt idx="7835">
                  <c:v>9312.9089999999997</c:v>
                </c:pt>
                <c:pt idx="7836">
                  <c:v>9314.4549999999999</c:v>
                </c:pt>
                <c:pt idx="7837">
                  <c:v>9315.4809999999998</c:v>
                </c:pt>
                <c:pt idx="7838">
                  <c:v>9316.5400000000009</c:v>
                </c:pt>
                <c:pt idx="7839">
                  <c:v>9316.9169999999995</c:v>
                </c:pt>
                <c:pt idx="7840">
                  <c:v>9317.7099999999991</c:v>
                </c:pt>
                <c:pt idx="7841">
                  <c:v>9319.3790000000008</c:v>
                </c:pt>
                <c:pt idx="7842">
                  <c:v>9320.1720000000005</c:v>
                </c:pt>
                <c:pt idx="7843">
                  <c:v>9321.8410000000003</c:v>
                </c:pt>
                <c:pt idx="7844">
                  <c:v>9322.3989999999994</c:v>
                </c:pt>
                <c:pt idx="7845">
                  <c:v>9323.8040000000001</c:v>
                </c:pt>
                <c:pt idx="7846">
                  <c:v>9324.3029999999999</c:v>
                </c:pt>
                <c:pt idx="7847">
                  <c:v>9325.3559999999998</c:v>
                </c:pt>
                <c:pt idx="7848">
                  <c:v>9326.7649999999994</c:v>
                </c:pt>
                <c:pt idx="7849">
                  <c:v>9327.4349999999995</c:v>
                </c:pt>
                <c:pt idx="7850">
                  <c:v>9328.5769999999993</c:v>
                </c:pt>
                <c:pt idx="7851">
                  <c:v>9329.2270000000008</c:v>
                </c:pt>
                <c:pt idx="7852">
                  <c:v>9331.0660000000007</c:v>
                </c:pt>
                <c:pt idx="7853">
                  <c:v>9331.6890000000003</c:v>
                </c:pt>
                <c:pt idx="7854">
                  <c:v>9333</c:v>
                </c:pt>
                <c:pt idx="7855">
                  <c:v>9334.15</c:v>
                </c:pt>
                <c:pt idx="7856">
                  <c:v>9334.6970000000001</c:v>
                </c:pt>
                <c:pt idx="7857">
                  <c:v>9336.2340000000004</c:v>
                </c:pt>
                <c:pt idx="7858">
                  <c:v>9336.6129999999994</c:v>
                </c:pt>
                <c:pt idx="7859">
                  <c:v>9339.0750000000007</c:v>
                </c:pt>
                <c:pt idx="7860">
                  <c:v>9340.6450000000004</c:v>
                </c:pt>
                <c:pt idx="7861">
                  <c:v>9341.5370000000003</c:v>
                </c:pt>
                <c:pt idx="7862">
                  <c:v>9341.9609999999993</c:v>
                </c:pt>
                <c:pt idx="7863">
                  <c:v>9343.9989999999998</c:v>
                </c:pt>
                <c:pt idx="7864">
                  <c:v>9345.5920000000006</c:v>
                </c:pt>
                <c:pt idx="7865">
                  <c:v>9346.4609999999993</c:v>
                </c:pt>
                <c:pt idx="7866">
                  <c:v>9348.2890000000007</c:v>
                </c:pt>
                <c:pt idx="7867">
                  <c:v>9348.9230000000007</c:v>
                </c:pt>
                <c:pt idx="7868">
                  <c:v>9349.2240000000002</c:v>
                </c:pt>
                <c:pt idx="7869">
                  <c:v>9351.3850000000002</c:v>
                </c:pt>
                <c:pt idx="7870">
                  <c:v>9352.8559999999998</c:v>
                </c:pt>
                <c:pt idx="7871">
                  <c:v>9353.8469999999998</c:v>
                </c:pt>
                <c:pt idx="7872">
                  <c:v>9355.9339999999993</c:v>
                </c:pt>
                <c:pt idx="7873">
                  <c:v>9356.3089999999993</c:v>
                </c:pt>
                <c:pt idx="7874">
                  <c:v>9356.9869999999992</c:v>
                </c:pt>
                <c:pt idx="7875">
                  <c:v>9358.7710000000006</c:v>
                </c:pt>
                <c:pt idx="7876">
                  <c:v>9360.1180000000004</c:v>
                </c:pt>
                <c:pt idx="7877">
                  <c:v>9363.5779999999995</c:v>
                </c:pt>
                <c:pt idx="7878">
                  <c:v>9363.6939999999995</c:v>
                </c:pt>
                <c:pt idx="7879">
                  <c:v>9363.7489999999998</c:v>
                </c:pt>
                <c:pt idx="7880">
                  <c:v>9363.9040000000005</c:v>
                </c:pt>
                <c:pt idx="7881">
                  <c:v>9366.1560000000009</c:v>
                </c:pt>
                <c:pt idx="7882">
                  <c:v>9368.6180000000004</c:v>
                </c:pt>
                <c:pt idx="7883">
                  <c:v>9370.8220000000001</c:v>
                </c:pt>
                <c:pt idx="7884">
                  <c:v>9371.0130000000008</c:v>
                </c:pt>
                <c:pt idx="7885">
                  <c:v>9371.08</c:v>
                </c:pt>
                <c:pt idx="7886">
                  <c:v>9371.223</c:v>
                </c:pt>
                <c:pt idx="7887">
                  <c:v>9373.5419999999995</c:v>
                </c:pt>
                <c:pt idx="7888">
                  <c:v>9374.6440000000002</c:v>
                </c:pt>
                <c:pt idx="7889">
                  <c:v>9376.0040000000008</c:v>
                </c:pt>
                <c:pt idx="7890">
                  <c:v>9377.7389999999996</c:v>
                </c:pt>
                <c:pt idx="7891">
                  <c:v>9378.2749999999996</c:v>
                </c:pt>
                <c:pt idx="7892">
                  <c:v>9378.4660000000003</c:v>
                </c:pt>
                <c:pt idx="7893">
                  <c:v>9378.8670000000002</c:v>
                </c:pt>
                <c:pt idx="7894">
                  <c:v>9380.9279999999999</c:v>
                </c:pt>
                <c:pt idx="7895">
                  <c:v>9381.9060000000009</c:v>
                </c:pt>
                <c:pt idx="7896">
                  <c:v>9384.6569999999992</c:v>
                </c:pt>
                <c:pt idx="7897">
                  <c:v>9385.5380000000005</c:v>
                </c:pt>
                <c:pt idx="7898">
                  <c:v>9385.8520000000008</c:v>
                </c:pt>
                <c:pt idx="7899">
                  <c:v>9388.3140000000003</c:v>
                </c:pt>
                <c:pt idx="7900">
                  <c:v>9389.17</c:v>
                </c:pt>
                <c:pt idx="7901">
                  <c:v>9390.7749999999996</c:v>
                </c:pt>
                <c:pt idx="7902">
                  <c:v>9392.8009999999995</c:v>
                </c:pt>
                <c:pt idx="7903">
                  <c:v>9393.2369999999992</c:v>
                </c:pt>
                <c:pt idx="7904">
                  <c:v>9395.6990000000005</c:v>
                </c:pt>
                <c:pt idx="7905">
                  <c:v>9398.1610000000001</c:v>
                </c:pt>
                <c:pt idx="7906">
                  <c:v>9398.4920000000002</c:v>
                </c:pt>
                <c:pt idx="7907">
                  <c:v>9400.6229999999996</c:v>
                </c:pt>
                <c:pt idx="7908">
                  <c:v>9405.5470000000005</c:v>
                </c:pt>
                <c:pt idx="7909">
                  <c:v>9407.3269999999993</c:v>
                </c:pt>
                <c:pt idx="7910">
                  <c:v>9408.009</c:v>
                </c:pt>
                <c:pt idx="7911">
                  <c:v>9409.4449999999997</c:v>
                </c:pt>
                <c:pt idx="7912">
                  <c:v>9410.4709999999995</c:v>
                </c:pt>
                <c:pt idx="7913">
                  <c:v>9410.9580000000005</c:v>
                </c:pt>
                <c:pt idx="7914">
                  <c:v>9410.9740000000002</c:v>
                </c:pt>
                <c:pt idx="7915">
                  <c:v>9412.3269999999993</c:v>
                </c:pt>
                <c:pt idx="7916">
                  <c:v>9412.9330000000009</c:v>
                </c:pt>
                <c:pt idx="7917">
                  <c:v>9414.59</c:v>
                </c:pt>
                <c:pt idx="7918">
                  <c:v>9417.09</c:v>
                </c:pt>
                <c:pt idx="7919">
                  <c:v>9417.857</c:v>
                </c:pt>
                <c:pt idx="7920">
                  <c:v>9418.2209999999995</c:v>
                </c:pt>
                <c:pt idx="7921">
                  <c:v>9419.2440000000006</c:v>
                </c:pt>
                <c:pt idx="7922">
                  <c:v>9420.3189999999995</c:v>
                </c:pt>
                <c:pt idx="7923">
                  <c:v>9422.7810000000009</c:v>
                </c:pt>
                <c:pt idx="7924">
                  <c:v>9424.7350000000006</c:v>
                </c:pt>
                <c:pt idx="7925">
                  <c:v>9425.4840000000004</c:v>
                </c:pt>
                <c:pt idx="7926">
                  <c:v>9426.1620000000003</c:v>
                </c:pt>
                <c:pt idx="7927">
                  <c:v>9427.7049999999999</c:v>
                </c:pt>
                <c:pt idx="7928">
                  <c:v>9429.1149999999998</c:v>
                </c:pt>
                <c:pt idx="7929">
                  <c:v>9430.1669999999995</c:v>
                </c:pt>
                <c:pt idx="7930">
                  <c:v>9432.3799999999992</c:v>
                </c:pt>
                <c:pt idx="7931">
                  <c:v>9432.6290000000008</c:v>
                </c:pt>
                <c:pt idx="7932">
                  <c:v>9432.7469999999994</c:v>
                </c:pt>
                <c:pt idx="7933">
                  <c:v>9433.0789999999997</c:v>
                </c:pt>
                <c:pt idx="7934">
                  <c:v>9435.0910000000003</c:v>
                </c:pt>
                <c:pt idx="7935">
                  <c:v>9436.3780000000006</c:v>
                </c:pt>
                <c:pt idx="7936">
                  <c:v>9437.5529999999999</c:v>
                </c:pt>
                <c:pt idx="7937">
                  <c:v>9440.01</c:v>
                </c:pt>
                <c:pt idx="7938">
                  <c:v>9440.0239999999994</c:v>
                </c:pt>
                <c:pt idx="7939">
                  <c:v>9443.6419999999998</c:v>
                </c:pt>
                <c:pt idx="7940">
                  <c:v>9444.9390000000003</c:v>
                </c:pt>
                <c:pt idx="7941">
                  <c:v>9446.9140000000007</c:v>
                </c:pt>
                <c:pt idx="7942">
                  <c:v>9447.2729999999992</c:v>
                </c:pt>
                <c:pt idx="7943">
                  <c:v>9449.8619999999992</c:v>
                </c:pt>
                <c:pt idx="7944">
                  <c:v>9450.9040000000005</c:v>
                </c:pt>
                <c:pt idx="7945">
                  <c:v>9452.3240000000005</c:v>
                </c:pt>
                <c:pt idx="7946">
                  <c:v>9453.8320000000003</c:v>
                </c:pt>
                <c:pt idx="7947">
                  <c:v>9454.5349999999999</c:v>
                </c:pt>
                <c:pt idx="7948">
                  <c:v>9454.7860000000001</c:v>
                </c:pt>
                <c:pt idx="7949">
                  <c:v>9455.3140000000003</c:v>
                </c:pt>
                <c:pt idx="7950">
                  <c:v>9457.2479999999996</c:v>
                </c:pt>
                <c:pt idx="7951">
                  <c:v>9458.1669999999995</c:v>
                </c:pt>
                <c:pt idx="7952">
                  <c:v>9459.7099999999991</c:v>
                </c:pt>
                <c:pt idx="7953">
                  <c:v>9460.7489999999998</c:v>
                </c:pt>
                <c:pt idx="7954">
                  <c:v>9461.7990000000009</c:v>
                </c:pt>
                <c:pt idx="7955">
                  <c:v>9462.1720000000005</c:v>
                </c:pt>
                <c:pt idx="7956">
                  <c:v>9462.9580000000005</c:v>
                </c:pt>
                <c:pt idx="7957">
                  <c:v>9464.634</c:v>
                </c:pt>
                <c:pt idx="7958">
                  <c:v>9465.43</c:v>
                </c:pt>
                <c:pt idx="7959">
                  <c:v>9467.6669999999995</c:v>
                </c:pt>
                <c:pt idx="7960">
                  <c:v>9469.0619999999999</c:v>
                </c:pt>
                <c:pt idx="7961">
                  <c:v>9469.5580000000009</c:v>
                </c:pt>
                <c:pt idx="7962">
                  <c:v>9470.3019999999997</c:v>
                </c:pt>
                <c:pt idx="7963">
                  <c:v>9470.6119999999992</c:v>
                </c:pt>
                <c:pt idx="7964">
                  <c:v>9472.6769999999997</c:v>
                </c:pt>
                <c:pt idx="7965">
                  <c:v>9474.4210000000003</c:v>
                </c:pt>
                <c:pt idx="7966">
                  <c:v>9474.5030000000006</c:v>
                </c:pt>
                <c:pt idx="7967">
                  <c:v>9476.9779999999992</c:v>
                </c:pt>
                <c:pt idx="7968">
                  <c:v>9478.4930000000004</c:v>
                </c:pt>
                <c:pt idx="7969">
                  <c:v>9479.893</c:v>
                </c:pt>
                <c:pt idx="7970">
                  <c:v>9481.0730000000003</c:v>
                </c:pt>
                <c:pt idx="7971">
                  <c:v>9481.9279999999999</c:v>
                </c:pt>
                <c:pt idx="7972">
                  <c:v>9483.5</c:v>
                </c:pt>
                <c:pt idx="7973">
                  <c:v>9484.402</c:v>
                </c:pt>
                <c:pt idx="7974">
                  <c:v>9486.3739999999998</c:v>
                </c:pt>
                <c:pt idx="7975">
                  <c:v>9486.8770000000004</c:v>
                </c:pt>
                <c:pt idx="7976">
                  <c:v>9487.107</c:v>
                </c:pt>
                <c:pt idx="7977">
                  <c:v>9487.7270000000008</c:v>
                </c:pt>
                <c:pt idx="7978">
                  <c:v>9489.3520000000008</c:v>
                </c:pt>
                <c:pt idx="7979">
                  <c:v>9490.7150000000001</c:v>
                </c:pt>
                <c:pt idx="7980">
                  <c:v>9491.8259999999991</c:v>
                </c:pt>
                <c:pt idx="7981">
                  <c:v>9494.2549999999992</c:v>
                </c:pt>
                <c:pt idx="7982">
                  <c:v>9494.3220000000001</c:v>
                </c:pt>
                <c:pt idx="7983">
                  <c:v>9494.3790000000008</c:v>
                </c:pt>
                <c:pt idx="7984">
                  <c:v>9496.7749999999996</c:v>
                </c:pt>
                <c:pt idx="7985">
                  <c:v>9497.93</c:v>
                </c:pt>
                <c:pt idx="7986">
                  <c:v>9499.25</c:v>
                </c:pt>
                <c:pt idx="7987">
                  <c:v>9501.0319999999992</c:v>
                </c:pt>
                <c:pt idx="7988">
                  <c:v>9501.5370000000003</c:v>
                </c:pt>
                <c:pt idx="7989">
                  <c:v>9501.7250000000004</c:v>
                </c:pt>
                <c:pt idx="7990">
                  <c:v>9502.1360000000004</c:v>
                </c:pt>
                <c:pt idx="7991">
                  <c:v>9504.1990000000005</c:v>
                </c:pt>
                <c:pt idx="7992">
                  <c:v>9506.6749999999993</c:v>
                </c:pt>
                <c:pt idx="7993">
                  <c:v>9507.6849999999995</c:v>
                </c:pt>
                <c:pt idx="7994">
                  <c:v>9508.7520000000004</c:v>
                </c:pt>
                <c:pt idx="7995">
                  <c:v>9509.1489999999994</c:v>
                </c:pt>
                <c:pt idx="7996">
                  <c:v>9511.6239999999998</c:v>
                </c:pt>
                <c:pt idx="7997">
                  <c:v>9511.6479999999992</c:v>
                </c:pt>
                <c:pt idx="7998">
                  <c:v>9512.3590000000004</c:v>
                </c:pt>
                <c:pt idx="7999">
                  <c:v>9514.0990000000002</c:v>
                </c:pt>
                <c:pt idx="8000">
                  <c:v>9514.3379999999997</c:v>
                </c:pt>
                <c:pt idx="8001">
                  <c:v>9515.9670000000006</c:v>
                </c:pt>
                <c:pt idx="8002">
                  <c:v>9516.5730000000003</c:v>
                </c:pt>
                <c:pt idx="8003">
                  <c:v>9517.8979999999992</c:v>
                </c:pt>
                <c:pt idx="8004">
                  <c:v>9519.0480000000007</c:v>
                </c:pt>
                <c:pt idx="8005">
                  <c:v>9519.5740000000005</c:v>
                </c:pt>
                <c:pt idx="8006">
                  <c:v>9523.9969999999994</c:v>
                </c:pt>
                <c:pt idx="8007">
                  <c:v>9525.7780000000002</c:v>
                </c:pt>
                <c:pt idx="8008">
                  <c:v>9526.4719999999998</c:v>
                </c:pt>
                <c:pt idx="8009">
                  <c:v>9526.7890000000007</c:v>
                </c:pt>
                <c:pt idx="8010">
                  <c:v>9527.6440000000002</c:v>
                </c:pt>
                <c:pt idx="8011">
                  <c:v>9528.9459999999999</c:v>
                </c:pt>
                <c:pt idx="8012">
                  <c:v>9531.4210000000003</c:v>
                </c:pt>
                <c:pt idx="8013">
                  <c:v>9533.6589999999997</c:v>
                </c:pt>
                <c:pt idx="8014">
                  <c:v>9533.8960000000006</c:v>
                </c:pt>
                <c:pt idx="8015">
                  <c:v>9534.0049999999992</c:v>
                </c:pt>
                <c:pt idx="8016">
                  <c:v>9534.2960000000003</c:v>
                </c:pt>
                <c:pt idx="8017">
                  <c:v>9536.3709999999992</c:v>
                </c:pt>
                <c:pt idx="8018">
                  <c:v>9537.6119999999992</c:v>
                </c:pt>
                <c:pt idx="8019">
                  <c:v>9538.8459999999995</c:v>
                </c:pt>
                <c:pt idx="8020">
                  <c:v>9540.9490000000005</c:v>
                </c:pt>
                <c:pt idx="8021">
                  <c:v>9541.2199999999993</c:v>
                </c:pt>
                <c:pt idx="8022">
                  <c:v>9541.32</c:v>
                </c:pt>
                <c:pt idx="8023">
                  <c:v>9541.5400000000009</c:v>
                </c:pt>
                <c:pt idx="8024">
                  <c:v>9543.7950000000001</c:v>
                </c:pt>
                <c:pt idx="8025">
                  <c:v>9544.8269999999993</c:v>
                </c:pt>
                <c:pt idx="8026">
                  <c:v>9546.27</c:v>
                </c:pt>
                <c:pt idx="8027">
                  <c:v>9548.4349999999995</c:v>
                </c:pt>
                <c:pt idx="8028">
                  <c:v>9548.7440000000006</c:v>
                </c:pt>
                <c:pt idx="8029">
                  <c:v>9549.4210000000003</c:v>
                </c:pt>
                <c:pt idx="8030">
                  <c:v>9551.2189999999991</c:v>
                </c:pt>
                <c:pt idx="8031">
                  <c:v>9555.6489999999994</c:v>
                </c:pt>
                <c:pt idx="8032">
                  <c:v>9557.3019999999997</c:v>
                </c:pt>
                <c:pt idx="8033">
                  <c:v>9558.643</c:v>
                </c:pt>
                <c:pt idx="8034">
                  <c:v>9560.9069999999992</c:v>
                </c:pt>
                <c:pt idx="8035">
                  <c:v>9563.5930000000008</c:v>
                </c:pt>
                <c:pt idx="8036">
                  <c:v>9564.4719999999998</c:v>
                </c:pt>
                <c:pt idx="8037">
                  <c:v>9565.1830000000009</c:v>
                </c:pt>
                <c:pt idx="8038">
                  <c:v>9566.0669999999991</c:v>
                </c:pt>
                <c:pt idx="8039">
                  <c:v>9566.4719999999998</c:v>
                </c:pt>
                <c:pt idx="8040">
                  <c:v>9567.5609999999997</c:v>
                </c:pt>
                <c:pt idx="8041">
                  <c:v>9568.5419999999995</c:v>
                </c:pt>
                <c:pt idx="8042">
                  <c:v>9570.0789999999997</c:v>
                </c:pt>
                <c:pt idx="8043">
                  <c:v>9571.0169999999998</c:v>
                </c:pt>
                <c:pt idx="8044">
                  <c:v>9573.0640000000003</c:v>
                </c:pt>
                <c:pt idx="8045">
                  <c:v>9573.491</c:v>
                </c:pt>
                <c:pt idx="8046">
                  <c:v>9573.6869999999999</c:v>
                </c:pt>
                <c:pt idx="8047">
                  <c:v>9574.2129999999997</c:v>
                </c:pt>
                <c:pt idx="8048">
                  <c:v>9575.9660000000003</c:v>
                </c:pt>
                <c:pt idx="8049">
                  <c:v>9577.2939999999999</c:v>
                </c:pt>
                <c:pt idx="8050">
                  <c:v>9578.44</c:v>
                </c:pt>
                <c:pt idx="8051">
                  <c:v>9580.866</c:v>
                </c:pt>
                <c:pt idx="8052">
                  <c:v>9580.9150000000009</c:v>
                </c:pt>
                <c:pt idx="8053">
                  <c:v>9580.9439999999995</c:v>
                </c:pt>
                <c:pt idx="8054">
                  <c:v>9584.51</c:v>
                </c:pt>
                <c:pt idx="8055">
                  <c:v>9585.8639999999996</c:v>
                </c:pt>
                <c:pt idx="8056">
                  <c:v>9587.5190000000002</c:v>
                </c:pt>
                <c:pt idx="8057">
                  <c:v>9588.1170000000002</c:v>
                </c:pt>
                <c:pt idx="8058">
                  <c:v>9588.3389999999999</c:v>
                </c:pt>
                <c:pt idx="8059">
                  <c:v>9588.8250000000007</c:v>
                </c:pt>
                <c:pt idx="8060">
                  <c:v>9591.7250000000004</c:v>
                </c:pt>
                <c:pt idx="8061">
                  <c:v>9593.2890000000007</c:v>
                </c:pt>
                <c:pt idx="8062">
                  <c:v>9595.3320000000003</c:v>
                </c:pt>
                <c:pt idx="8063">
                  <c:v>9595.7639999999992</c:v>
                </c:pt>
                <c:pt idx="8064">
                  <c:v>9596.7060000000001</c:v>
                </c:pt>
                <c:pt idx="8065">
                  <c:v>9598.2379999999994</c:v>
                </c:pt>
                <c:pt idx="8066">
                  <c:v>9598.94</c:v>
                </c:pt>
                <c:pt idx="8067">
                  <c:v>9600.7129999999997</c:v>
                </c:pt>
                <c:pt idx="8068">
                  <c:v>9600.8240000000005</c:v>
                </c:pt>
                <c:pt idx="8069">
                  <c:v>9602.5470000000005</c:v>
                </c:pt>
                <c:pt idx="8070">
                  <c:v>9603.1880000000001</c:v>
                </c:pt>
                <c:pt idx="8071">
                  <c:v>9604.5869999999995</c:v>
                </c:pt>
                <c:pt idx="8072">
                  <c:v>9605.6620000000003</c:v>
                </c:pt>
                <c:pt idx="8073">
                  <c:v>9606.1540000000005</c:v>
                </c:pt>
                <c:pt idx="8074">
                  <c:v>9608.1370000000006</c:v>
                </c:pt>
                <c:pt idx="8075">
                  <c:v>9609.7620000000006</c:v>
                </c:pt>
                <c:pt idx="8076">
                  <c:v>9610.6110000000008</c:v>
                </c:pt>
                <c:pt idx="8077">
                  <c:v>9612.4680000000008</c:v>
                </c:pt>
                <c:pt idx="8078">
                  <c:v>9613.0859999999993</c:v>
                </c:pt>
                <c:pt idx="8079">
                  <c:v>9613.3690000000006</c:v>
                </c:pt>
                <c:pt idx="8080">
                  <c:v>9614.1309999999994</c:v>
                </c:pt>
                <c:pt idx="8081">
                  <c:v>9615.5609999999997</c:v>
                </c:pt>
                <c:pt idx="8082">
                  <c:v>9616.9770000000008</c:v>
                </c:pt>
                <c:pt idx="8083">
                  <c:v>9620.3490000000002</c:v>
                </c:pt>
                <c:pt idx="8084">
                  <c:v>9620.5110000000004</c:v>
                </c:pt>
                <c:pt idx="8085">
                  <c:v>9620.5840000000007</c:v>
                </c:pt>
                <c:pt idx="8086">
                  <c:v>9620.6610000000001</c:v>
                </c:pt>
                <c:pt idx="8087">
                  <c:v>9620.7829999999994</c:v>
                </c:pt>
                <c:pt idx="8088">
                  <c:v>9622.9850000000006</c:v>
                </c:pt>
                <c:pt idx="8089">
                  <c:v>9624.1910000000007</c:v>
                </c:pt>
                <c:pt idx="8090">
                  <c:v>9625.4599999999991</c:v>
                </c:pt>
                <c:pt idx="8091">
                  <c:v>9627.4369999999999</c:v>
                </c:pt>
                <c:pt idx="8092">
                  <c:v>9627.7990000000009</c:v>
                </c:pt>
                <c:pt idx="8093">
                  <c:v>9627.9349999999995</c:v>
                </c:pt>
                <c:pt idx="8094">
                  <c:v>9628.23</c:v>
                </c:pt>
                <c:pt idx="8095">
                  <c:v>9630.4089999999997</c:v>
                </c:pt>
                <c:pt idx="8096">
                  <c:v>9631.4060000000009</c:v>
                </c:pt>
                <c:pt idx="8097">
                  <c:v>9632.884</c:v>
                </c:pt>
                <c:pt idx="8098">
                  <c:v>9634.0889999999999</c:v>
                </c:pt>
                <c:pt idx="8099">
                  <c:v>9635.0149999999994</c:v>
                </c:pt>
                <c:pt idx="8100">
                  <c:v>9638.6219999999994</c:v>
                </c:pt>
                <c:pt idx="8101">
                  <c:v>9639.7569999999996</c:v>
                </c:pt>
                <c:pt idx="8102">
                  <c:v>9640.2739999999994</c:v>
                </c:pt>
                <c:pt idx="8103">
                  <c:v>9642.4089999999997</c:v>
                </c:pt>
                <c:pt idx="8104">
                  <c:v>9642.598</c:v>
                </c:pt>
                <c:pt idx="8105">
                  <c:v>9642.7649999999994</c:v>
                </c:pt>
                <c:pt idx="8106">
                  <c:v>9644.9210000000003</c:v>
                </c:pt>
                <c:pt idx="8107">
                  <c:v>9647.1530000000002</c:v>
                </c:pt>
                <c:pt idx="8108">
                  <c:v>9647.2440000000006</c:v>
                </c:pt>
                <c:pt idx="8109">
                  <c:v>9647.3469999999998</c:v>
                </c:pt>
                <c:pt idx="8110">
                  <c:v>9649.5669999999991</c:v>
                </c:pt>
                <c:pt idx="8111">
                  <c:v>9651.5429999999997</c:v>
                </c:pt>
                <c:pt idx="8112">
                  <c:v>9651.8919999999998</c:v>
                </c:pt>
                <c:pt idx="8113">
                  <c:v>9652.2829999999994</c:v>
                </c:pt>
                <c:pt idx="8114">
                  <c:v>9654.2150000000001</c:v>
                </c:pt>
                <c:pt idx="8115">
                  <c:v>9657.2209999999995</c:v>
                </c:pt>
                <c:pt idx="8116">
                  <c:v>9658.8610000000008</c:v>
                </c:pt>
                <c:pt idx="8117">
                  <c:v>9660.32</c:v>
                </c:pt>
                <c:pt idx="8118">
                  <c:v>9661.1849999999995</c:v>
                </c:pt>
                <c:pt idx="8119">
                  <c:v>9662.1579999999994</c:v>
                </c:pt>
                <c:pt idx="8120">
                  <c:v>9663.509</c:v>
                </c:pt>
                <c:pt idx="8121">
                  <c:v>9664.7090000000007</c:v>
                </c:pt>
                <c:pt idx="8122">
                  <c:v>9665.8320000000003</c:v>
                </c:pt>
                <c:pt idx="8123">
                  <c:v>9665.8549999999996</c:v>
                </c:pt>
                <c:pt idx="8124">
                  <c:v>9667.0949999999993</c:v>
                </c:pt>
                <c:pt idx="8125">
                  <c:v>9668.1550000000007</c:v>
                </c:pt>
                <c:pt idx="8126">
                  <c:v>9670.4789999999994</c:v>
                </c:pt>
                <c:pt idx="8127">
                  <c:v>9672.0319999999992</c:v>
                </c:pt>
                <c:pt idx="8128">
                  <c:v>9673.4869999999992</c:v>
                </c:pt>
                <c:pt idx="8129">
                  <c:v>9675.1260000000002</c:v>
                </c:pt>
                <c:pt idx="8130">
                  <c:v>9676.9689999999991</c:v>
                </c:pt>
                <c:pt idx="8131">
                  <c:v>9677.4490000000005</c:v>
                </c:pt>
                <c:pt idx="8132">
                  <c:v>9679.7729999999992</c:v>
                </c:pt>
                <c:pt idx="8133">
                  <c:v>9681.9060000000009</c:v>
                </c:pt>
                <c:pt idx="8134">
                  <c:v>9682.2649999999994</c:v>
                </c:pt>
                <c:pt idx="8135">
                  <c:v>9684.4189999999999</c:v>
                </c:pt>
                <c:pt idx="8136">
                  <c:v>9685.1360000000004</c:v>
                </c:pt>
                <c:pt idx="8137">
                  <c:v>9686.6530000000002</c:v>
                </c:pt>
                <c:pt idx="8138">
                  <c:v>9686.8430000000008</c:v>
                </c:pt>
                <c:pt idx="8139">
                  <c:v>9689.0660000000007</c:v>
                </c:pt>
                <c:pt idx="8140">
                  <c:v>9691.0419999999995</c:v>
                </c:pt>
                <c:pt idx="8141">
                  <c:v>9691.39</c:v>
                </c:pt>
                <c:pt idx="8142">
                  <c:v>9691.7800000000007</c:v>
                </c:pt>
                <c:pt idx="8143">
                  <c:v>9693.7129999999997</c:v>
                </c:pt>
                <c:pt idx="8144">
                  <c:v>9695.6550000000007</c:v>
                </c:pt>
                <c:pt idx="8145">
                  <c:v>9696.0360000000001</c:v>
                </c:pt>
                <c:pt idx="8146">
                  <c:v>9696.7170000000006</c:v>
                </c:pt>
                <c:pt idx="8147">
                  <c:v>9698.36</c:v>
                </c:pt>
                <c:pt idx="8148">
                  <c:v>9699.82</c:v>
                </c:pt>
                <c:pt idx="8149">
                  <c:v>9700.6839999999993</c:v>
                </c:pt>
                <c:pt idx="8150">
                  <c:v>9701.6540000000005</c:v>
                </c:pt>
                <c:pt idx="8151">
                  <c:v>9703.0069999999996</c:v>
                </c:pt>
                <c:pt idx="8152">
                  <c:v>9704.2090000000007</c:v>
                </c:pt>
                <c:pt idx="8153">
                  <c:v>9706.5920000000006</c:v>
                </c:pt>
                <c:pt idx="8154">
                  <c:v>9707.6530000000002</c:v>
                </c:pt>
                <c:pt idx="8155">
                  <c:v>9708.598</c:v>
                </c:pt>
                <c:pt idx="8156">
                  <c:v>9709.9770000000008</c:v>
                </c:pt>
                <c:pt idx="8157">
                  <c:v>9711.5280000000002</c:v>
                </c:pt>
                <c:pt idx="8158">
                  <c:v>9712.3009999999995</c:v>
                </c:pt>
                <c:pt idx="8159">
                  <c:v>9712.9860000000008</c:v>
                </c:pt>
                <c:pt idx="8160">
                  <c:v>9714.6239999999998</c:v>
                </c:pt>
                <c:pt idx="8161">
                  <c:v>9716.4660000000003</c:v>
                </c:pt>
                <c:pt idx="8162">
                  <c:v>9716.9470000000001</c:v>
                </c:pt>
                <c:pt idx="8163">
                  <c:v>9717.3760000000002</c:v>
                </c:pt>
                <c:pt idx="8164">
                  <c:v>9719.2710000000006</c:v>
                </c:pt>
                <c:pt idx="8165">
                  <c:v>9721.402</c:v>
                </c:pt>
                <c:pt idx="8166">
                  <c:v>9721.5939999999991</c:v>
                </c:pt>
                <c:pt idx="8167">
                  <c:v>9723.9179999999997</c:v>
                </c:pt>
                <c:pt idx="8168">
                  <c:v>9724.6630000000005</c:v>
                </c:pt>
                <c:pt idx="8169">
                  <c:v>9726.241</c:v>
                </c:pt>
                <c:pt idx="8170">
                  <c:v>9726.34</c:v>
                </c:pt>
                <c:pt idx="8171">
                  <c:v>9728.5650000000005</c:v>
                </c:pt>
                <c:pt idx="8172">
                  <c:v>9730.5419999999995</c:v>
                </c:pt>
                <c:pt idx="8173">
                  <c:v>9730.8880000000008</c:v>
                </c:pt>
                <c:pt idx="8174">
                  <c:v>9733.2109999999993</c:v>
                </c:pt>
                <c:pt idx="8175">
                  <c:v>9734.9320000000007</c:v>
                </c:pt>
                <c:pt idx="8176">
                  <c:v>9735.5349999999999</c:v>
                </c:pt>
                <c:pt idx="8177">
                  <c:v>9736.2139999999999</c:v>
                </c:pt>
                <c:pt idx="8178">
                  <c:v>9738.6910000000007</c:v>
                </c:pt>
                <c:pt idx="8179">
                  <c:v>9739.32</c:v>
                </c:pt>
                <c:pt idx="8180">
                  <c:v>9741.15</c:v>
                </c:pt>
                <c:pt idx="8181">
                  <c:v>9742.5049999999992</c:v>
                </c:pt>
                <c:pt idx="8182">
                  <c:v>9743.7090000000007</c:v>
                </c:pt>
                <c:pt idx="8183">
                  <c:v>9744.8279999999995</c:v>
                </c:pt>
                <c:pt idx="8184">
                  <c:v>9746.0879999999997</c:v>
                </c:pt>
                <c:pt idx="8185">
                  <c:v>9747.152</c:v>
                </c:pt>
                <c:pt idx="8186">
                  <c:v>9748.098</c:v>
                </c:pt>
                <c:pt idx="8187">
                  <c:v>9749.4760000000006</c:v>
                </c:pt>
                <c:pt idx="8188">
                  <c:v>9751.0249999999996</c:v>
                </c:pt>
                <c:pt idx="8189">
                  <c:v>9751.7990000000009</c:v>
                </c:pt>
                <c:pt idx="8190">
                  <c:v>9752.4860000000008</c:v>
                </c:pt>
                <c:pt idx="8191">
                  <c:v>9754.1219999999994</c:v>
                </c:pt>
                <c:pt idx="8192">
                  <c:v>9755.9619999999995</c:v>
                </c:pt>
                <c:pt idx="8193">
                  <c:v>9756.4449999999997</c:v>
                </c:pt>
                <c:pt idx="8194">
                  <c:v>9756.8760000000002</c:v>
                </c:pt>
                <c:pt idx="8195">
                  <c:v>9758.77</c:v>
                </c:pt>
                <c:pt idx="8196">
                  <c:v>9761.2649999999994</c:v>
                </c:pt>
                <c:pt idx="8197">
                  <c:v>9763.4159999999993</c:v>
                </c:pt>
                <c:pt idx="8198">
                  <c:v>9764.19</c:v>
                </c:pt>
                <c:pt idx="8199">
                  <c:v>9765.6530000000002</c:v>
                </c:pt>
                <c:pt idx="8200">
                  <c:v>9765.7389999999996</c:v>
                </c:pt>
                <c:pt idx="8201">
                  <c:v>9765.8359999999993</c:v>
                </c:pt>
                <c:pt idx="8202">
                  <c:v>9768.0630000000001</c:v>
                </c:pt>
                <c:pt idx="8203">
                  <c:v>9770.0419999999995</c:v>
                </c:pt>
                <c:pt idx="8204">
                  <c:v>9770.3860000000004</c:v>
                </c:pt>
                <c:pt idx="8205">
                  <c:v>9770.7729999999992</c:v>
                </c:pt>
                <c:pt idx="8206">
                  <c:v>9772.7099999999991</c:v>
                </c:pt>
                <c:pt idx="8207">
                  <c:v>9774.4310000000005</c:v>
                </c:pt>
                <c:pt idx="8208">
                  <c:v>9775.0329999999994</c:v>
                </c:pt>
                <c:pt idx="8209">
                  <c:v>9775.7099999999991</c:v>
                </c:pt>
                <c:pt idx="8210">
                  <c:v>9777.3559999999998</c:v>
                </c:pt>
                <c:pt idx="8211">
                  <c:v>9778.82</c:v>
                </c:pt>
                <c:pt idx="8212">
                  <c:v>9779.68</c:v>
                </c:pt>
                <c:pt idx="8213">
                  <c:v>9780.6479999999992</c:v>
                </c:pt>
                <c:pt idx="8214">
                  <c:v>9783.2090000000007</c:v>
                </c:pt>
                <c:pt idx="8215">
                  <c:v>9784.3269999999993</c:v>
                </c:pt>
                <c:pt idx="8216">
                  <c:v>9788.9740000000002</c:v>
                </c:pt>
                <c:pt idx="8217">
                  <c:v>9790.5220000000008</c:v>
                </c:pt>
                <c:pt idx="8218">
                  <c:v>9793.6170000000002</c:v>
                </c:pt>
                <c:pt idx="8219">
                  <c:v>9795.4590000000007</c:v>
                </c:pt>
                <c:pt idx="8220">
                  <c:v>9796.375</c:v>
                </c:pt>
                <c:pt idx="8221">
                  <c:v>9798.268</c:v>
                </c:pt>
                <c:pt idx="8222">
                  <c:v>9800.3960000000006</c:v>
                </c:pt>
                <c:pt idx="8223">
                  <c:v>9800.5910000000003</c:v>
                </c:pt>
                <c:pt idx="8224">
                  <c:v>9800.7649999999994</c:v>
                </c:pt>
                <c:pt idx="8225">
                  <c:v>9803.7160000000003</c:v>
                </c:pt>
                <c:pt idx="8226">
                  <c:v>9805.2369999999992</c:v>
                </c:pt>
                <c:pt idx="8227">
                  <c:v>9807.5619999999999</c:v>
                </c:pt>
                <c:pt idx="8228">
                  <c:v>9809.8850000000002</c:v>
                </c:pt>
                <c:pt idx="8229">
                  <c:v>9810.27</c:v>
                </c:pt>
                <c:pt idx="8230">
                  <c:v>9812.2080000000005</c:v>
                </c:pt>
                <c:pt idx="8231">
                  <c:v>9814.5310000000009</c:v>
                </c:pt>
                <c:pt idx="8232">
                  <c:v>9816.8549999999996</c:v>
                </c:pt>
                <c:pt idx="8233">
                  <c:v>9818.32</c:v>
                </c:pt>
                <c:pt idx="8234">
                  <c:v>9819.1790000000001</c:v>
                </c:pt>
                <c:pt idx="8235">
                  <c:v>9820.1440000000002</c:v>
                </c:pt>
                <c:pt idx="8236">
                  <c:v>9821.5020000000004</c:v>
                </c:pt>
                <c:pt idx="8237">
                  <c:v>9821.9920000000002</c:v>
                </c:pt>
                <c:pt idx="8238">
                  <c:v>9822.8649999999998</c:v>
                </c:pt>
                <c:pt idx="8239">
                  <c:v>9823.8369999999995</c:v>
                </c:pt>
                <c:pt idx="8240">
                  <c:v>9824.59</c:v>
                </c:pt>
                <c:pt idx="8241">
                  <c:v>9826.018</c:v>
                </c:pt>
                <c:pt idx="8242">
                  <c:v>9826.1790000000001</c:v>
                </c:pt>
                <c:pt idx="8243">
                  <c:v>9828.1610000000001</c:v>
                </c:pt>
                <c:pt idx="8244">
                  <c:v>9828.4930000000004</c:v>
                </c:pt>
                <c:pt idx="8245">
                  <c:v>9828.5849999999991</c:v>
                </c:pt>
                <c:pt idx="8246">
                  <c:v>9828.7450000000008</c:v>
                </c:pt>
                <c:pt idx="8247">
                  <c:v>9830.99</c:v>
                </c:pt>
                <c:pt idx="8248">
                  <c:v>9832.2659999999996</c:v>
                </c:pt>
                <c:pt idx="8249">
                  <c:v>9835.8019999999997</c:v>
                </c:pt>
                <c:pt idx="8250">
                  <c:v>9836.0380000000005</c:v>
                </c:pt>
                <c:pt idx="8251">
                  <c:v>9836.8970000000008</c:v>
                </c:pt>
                <c:pt idx="8252">
                  <c:v>9838.2080000000005</c:v>
                </c:pt>
                <c:pt idx="8253">
                  <c:v>9839.8109999999997</c:v>
                </c:pt>
                <c:pt idx="8254">
                  <c:v>9840.6129999999994</c:v>
                </c:pt>
                <c:pt idx="8255">
                  <c:v>9842.0259999999998</c:v>
                </c:pt>
                <c:pt idx="8256">
                  <c:v>9843.02</c:v>
                </c:pt>
                <c:pt idx="8257">
                  <c:v>9845.4249999999993</c:v>
                </c:pt>
                <c:pt idx="8258">
                  <c:v>9845.6319999999996</c:v>
                </c:pt>
                <c:pt idx="8259">
                  <c:v>9847.3559999999998</c:v>
                </c:pt>
                <c:pt idx="8260">
                  <c:v>9847.8310000000001</c:v>
                </c:pt>
                <c:pt idx="8261">
                  <c:v>9848.6669999999995</c:v>
                </c:pt>
                <c:pt idx="8262">
                  <c:v>9850.2360000000008</c:v>
                </c:pt>
                <c:pt idx="8263">
                  <c:v>9851.1290000000008</c:v>
                </c:pt>
                <c:pt idx="8264">
                  <c:v>9851.3150000000005</c:v>
                </c:pt>
                <c:pt idx="8265">
                  <c:v>9852.643</c:v>
                </c:pt>
                <c:pt idx="8266">
                  <c:v>9854.3670000000002</c:v>
                </c:pt>
                <c:pt idx="8267">
                  <c:v>9855.0480000000007</c:v>
                </c:pt>
                <c:pt idx="8268">
                  <c:v>9855.3070000000007</c:v>
                </c:pt>
                <c:pt idx="8269">
                  <c:v>9857.4539999999997</c:v>
                </c:pt>
                <c:pt idx="8270">
                  <c:v>9858.6740000000009</c:v>
                </c:pt>
                <c:pt idx="8271">
                  <c:v>9859.8590000000004</c:v>
                </c:pt>
                <c:pt idx="8272">
                  <c:v>9861.9470000000001</c:v>
                </c:pt>
                <c:pt idx="8273">
                  <c:v>9862.2659999999996</c:v>
                </c:pt>
                <c:pt idx="8274">
                  <c:v>9862.4459999999999</c:v>
                </c:pt>
                <c:pt idx="8275">
                  <c:v>9863.1029999999992</c:v>
                </c:pt>
                <c:pt idx="8276">
                  <c:v>9866.2189999999991</c:v>
                </c:pt>
                <c:pt idx="8277">
                  <c:v>9867.0769999999993</c:v>
                </c:pt>
                <c:pt idx="8278">
                  <c:v>9868.5879999999997</c:v>
                </c:pt>
                <c:pt idx="8279">
                  <c:v>9871.8379999999997</c:v>
                </c:pt>
                <c:pt idx="8280">
                  <c:v>9873.7639999999992</c:v>
                </c:pt>
                <c:pt idx="8281">
                  <c:v>9874.2939999999999</c:v>
                </c:pt>
                <c:pt idx="8282">
                  <c:v>9875.2289999999994</c:v>
                </c:pt>
                <c:pt idx="8283">
                  <c:v>9876.7000000000007</c:v>
                </c:pt>
                <c:pt idx="8284">
                  <c:v>9877.5360000000001</c:v>
                </c:pt>
                <c:pt idx="8285">
                  <c:v>9879.1059999999998</c:v>
                </c:pt>
                <c:pt idx="8286">
                  <c:v>9881.31</c:v>
                </c:pt>
                <c:pt idx="8287">
                  <c:v>9881.5120000000006</c:v>
                </c:pt>
                <c:pt idx="8288">
                  <c:v>9883.9179999999997</c:v>
                </c:pt>
                <c:pt idx="8289">
                  <c:v>9888.509</c:v>
                </c:pt>
                <c:pt idx="8290">
                  <c:v>9888.73</c:v>
                </c:pt>
                <c:pt idx="8291">
                  <c:v>9888.8549999999996</c:v>
                </c:pt>
                <c:pt idx="8292">
                  <c:v>9889.3089999999993</c:v>
                </c:pt>
                <c:pt idx="8293">
                  <c:v>9892.6270000000004</c:v>
                </c:pt>
                <c:pt idx="8294">
                  <c:v>9893.5409999999993</c:v>
                </c:pt>
                <c:pt idx="8295">
                  <c:v>9895.1489999999994</c:v>
                </c:pt>
                <c:pt idx="8296">
                  <c:v>9895.9459999999999</c:v>
                </c:pt>
                <c:pt idx="8297">
                  <c:v>9896.3989999999994</c:v>
                </c:pt>
                <c:pt idx="8298">
                  <c:v>9898.0439999999999</c:v>
                </c:pt>
                <c:pt idx="8299">
                  <c:v>9898.3529999999992</c:v>
                </c:pt>
                <c:pt idx="8300">
                  <c:v>9900.1720000000005</c:v>
                </c:pt>
                <c:pt idx="8301">
                  <c:v>9900.7579999999998</c:v>
                </c:pt>
                <c:pt idx="8302">
                  <c:v>9901.7900000000009</c:v>
                </c:pt>
                <c:pt idx="8303">
                  <c:v>9903.1640000000007</c:v>
                </c:pt>
                <c:pt idx="8304">
                  <c:v>9903.9439999999995</c:v>
                </c:pt>
                <c:pt idx="8305">
                  <c:v>9906.7790000000005</c:v>
                </c:pt>
                <c:pt idx="8306">
                  <c:v>9907.616</c:v>
                </c:pt>
                <c:pt idx="8307">
                  <c:v>9907.7170000000006</c:v>
                </c:pt>
                <c:pt idx="8308">
                  <c:v>9907.9760000000006</c:v>
                </c:pt>
                <c:pt idx="8309">
                  <c:v>9908.43</c:v>
                </c:pt>
                <c:pt idx="8310">
                  <c:v>9910.3809999999994</c:v>
                </c:pt>
                <c:pt idx="8311">
                  <c:v>9911.4889999999996</c:v>
                </c:pt>
                <c:pt idx="8312">
                  <c:v>9912.7870000000003</c:v>
                </c:pt>
                <c:pt idx="8313">
                  <c:v>9915.07</c:v>
                </c:pt>
                <c:pt idx="8314">
                  <c:v>9915.1919999999991</c:v>
                </c:pt>
                <c:pt idx="8315">
                  <c:v>9915.2630000000008</c:v>
                </c:pt>
                <c:pt idx="8316">
                  <c:v>9917.5990000000002</c:v>
                </c:pt>
                <c:pt idx="8317">
                  <c:v>9919.0349999999999</c:v>
                </c:pt>
                <c:pt idx="8318">
                  <c:v>9920.5589999999993</c:v>
                </c:pt>
                <c:pt idx="8319">
                  <c:v>9921.9950000000008</c:v>
                </c:pt>
                <c:pt idx="8320">
                  <c:v>9922.48</c:v>
                </c:pt>
                <c:pt idx="8321">
                  <c:v>9922.6890000000003</c:v>
                </c:pt>
                <c:pt idx="8322">
                  <c:v>9923.2150000000001</c:v>
                </c:pt>
                <c:pt idx="8323">
                  <c:v>9924.9750000000004</c:v>
                </c:pt>
                <c:pt idx="8324">
                  <c:v>9926.2610000000004</c:v>
                </c:pt>
                <c:pt idx="8325">
                  <c:v>9927.4699999999993</c:v>
                </c:pt>
                <c:pt idx="8326">
                  <c:v>9929.5010000000002</c:v>
                </c:pt>
                <c:pt idx="8327">
                  <c:v>9929.8340000000007</c:v>
                </c:pt>
                <c:pt idx="8328">
                  <c:v>9929.9660000000003</c:v>
                </c:pt>
                <c:pt idx="8329">
                  <c:v>9930.2720000000008</c:v>
                </c:pt>
                <c:pt idx="8330">
                  <c:v>9932.4609999999993</c:v>
                </c:pt>
                <c:pt idx="8331">
                  <c:v>9933.4060000000009</c:v>
                </c:pt>
                <c:pt idx="8332">
                  <c:v>9934.9570000000003</c:v>
                </c:pt>
                <c:pt idx="8333">
                  <c:v>9936.98</c:v>
                </c:pt>
                <c:pt idx="8334">
                  <c:v>9937.4519999999993</c:v>
                </c:pt>
                <c:pt idx="8335">
                  <c:v>9938.5480000000007</c:v>
                </c:pt>
                <c:pt idx="8336">
                  <c:v>9939.9470000000001</c:v>
                </c:pt>
                <c:pt idx="8337">
                  <c:v>9940.5519999999997</c:v>
                </c:pt>
                <c:pt idx="8338">
                  <c:v>9942.4429999999993</c:v>
                </c:pt>
                <c:pt idx="8339">
                  <c:v>9944.125</c:v>
                </c:pt>
                <c:pt idx="8340">
                  <c:v>9944.9390000000003</c:v>
                </c:pt>
                <c:pt idx="8341">
                  <c:v>9946.8240000000005</c:v>
                </c:pt>
                <c:pt idx="8342">
                  <c:v>9948.36</c:v>
                </c:pt>
                <c:pt idx="8343">
                  <c:v>9949.93</c:v>
                </c:pt>
                <c:pt idx="8344">
                  <c:v>9951.2710000000006</c:v>
                </c:pt>
                <c:pt idx="8345">
                  <c:v>9954.6470000000008</c:v>
                </c:pt>
                <c:pt idx="8346">
                  <c:v>9954.8430000000008</c:v>
                </c:pt>
                <c:pt idx="8347">
                  <c:v>9954.9210000000003</c:v>
                </c:pt>
                <c:pt idx="8348">
                  <c:v>9955.1010000000006</c:v>
                </c:pt>
                <c:pt idx="8349">
                  <c:v>9957.4159999999993</c:v>
                </c:pt>
                <c:pt idx="8350">
                  <c:v>9958.4150000000009</c:v>
                </c:pt>
                <c:pt idx="8351">
                  <c:v>9959.9110000000001</c:v>
                </c:pt>
                <c:pt idx="8352">
                  <c:v>9960.9339999999993</c:v>
                </c:pt>
                <c:pt idx="8353">
                  <c:v>9961.9879999999994</c:v>
                </c:pt>
                <c:pt idx="8354">
                  <c:v>9962.4069999999992</c:v>
                </c:pt>
                <c:pt idx="8355">
                  <c:v>9963.3770000000004</c:v>
                </c:pt>
                <c:pt idx="8356">
                  <c:v>9964.902</c:v>
                </c:pt>
                <c:pt idx="8357">
                  <c:v>9965.5609999999997</c:v>
                </c:pt>
                <c:pt idx="8358">
                  <c:v>9967.2199999999993</c:v>
                </c:pt>
                <c:pt idx="8359">
                  <c:v>9967.3979999999992</c:v>
                </c:pt>
                <c:pt idx="8360">
                  <c:v>9967.6129999999994</c:v>
                </c:pt>
                <c:pt idx="8361">
                  <c:v>9969.134</c:v>
                </c:pt>
                <c:pt idx="8362">
                  <c:v>9969.8940000000002</c:v>
                </c:pt>
                <c:pt idx="8363">
                  <c:v>9971.6540000000005</c:v>
                </c:pt>
                <c:pt idx="8364">
                  <c:v>9972.3889999999992</c:v>
                </c:pt>
                <c:pt idx="8365">
                  <c:v>9972.7060000000001</c:v>
                </c:pt>
                <c:pt idx="8366">
                  <c:v>9973.5059999999994</c:v>
                </c:pt>
                <c:pt idx="8367">
                  <c:v>9974.8850000000002</c:v>
                </c:pt>
                <c:pt idx="8368">
                  <c:v>9976.2790000000005</c:v>
                </c:pt>
                <c:pt idx="8369">
                  <c:v>9977.3799999999992</c:v>
                </c:pt>
                <c:pt idx="8370">
                  <c:v>9979.7919999999995</c:v>
                </c:pt>
                <c:pt idx="8371">
                  <c:v>9979.8520000000008</c:v>
                </c:pt>
                <c:pt idx="8372">
                  <c:v>9979.8760000000002</c:v>
                </c:pt>
                <c:pt idx="8373">
                  <c:v>9982.3709999999992</c:v>
                </c:pt>
                <c:pt idx="8374">
                  <c:v>9984.5669999999991</c:v>
                </c:pt>
                <c:pt idx="8375">
                  <c:v>9984.9030000000002</c:v>
                </c:pt>
                <c:pt idx="8376">
                  <c:v>9985.5589999999993</c:v>
                </c:pt>
                <c:pt idx="8377">
                  <c:v>9986.8379999999997</c:v>
                </c:pt>
                <c:pt idx="8378">
                  <c:v>9987.7099999999991</c:v>
                </c:pt>
                <c:pt idx="8379">
                  <c:v>9990.1769999999997</c:v>
                </c:pt>
                <c:pt idx="8380">
                  <c:v>9990.5159999999996</c:v>
                </c:pt>
                <c:pt idx="8381">
                  <c:v>9992.2990000000009</c:v>
                </c:pt>
                <c:pt idx="8382">
                  <c:v>9993.3209999999999</c:v>
                </c:pt>
                <c:pt idx="8383">
                  <c:v>9996.8549999999996</c:v>
                </c:pt>
                <c:pt idx="8384">
                  <c:v>9997.9230000000007</c:v>
                </c:pt>
                <c:pt idx="8385">
                  <c:v>9998.9339999999993</c:v>
                </c:pt>
                <c:pt idx="8386">
                  <c:v>10000.192999999999</c:v>
                </c:pt>
                <c:pt idx="8387">
                  <c:v>10001.739</c:v>
                </c:pt>
                <c:pt idx="8388">
                  <c:v>10003.531999999999</c:v>
                </c:pt>
                <c:pt idx="8389">
                  <c:v>10004.546</c:v>
                </c:pt>
                <c:pt idx="8390">
                  <c:v>10006.165000000001</c:v>
                </c:pt>
                <c:pt idx="8391">
                  <c:v>10006.870999999999</c:v>
                </c:pt>
                <c:pt idx="8392">
                  <c:v>10007.352000000001</c:v>
                </c:pt>
                <c:pt idx="8393">
                  <c:v>10009.883</c:v>
                </c:pt>
                <c:pt idx="8394">
                  <c:v>10010.156999999999</c:v>
                </c:pt>
                <c:pt idx="8395">
                  <c:v>10010.209999999999</c:v>
                </c:pt>
                <c:pt idx="8396">
                  <c:v>10010.286</c:v>
                </c:pt>
                <c:pt idx="8397">
                  <c:v>10012.964</c:v>
                </c:pt>
                <c:pt idx="8398">
                  <c:v>10013.549000000001</c:v>
                </c:pt>
                <c:pt idx="8399">
                  <c:v>10014.407999999999</c:v>
                </c:pt>
                <c:pt idx="8400">
                  <c:v>10015.77</c:v>
                </c:pt>
                <c:pt idx="8401">
                  <c:v>10016.888000000001</c:v>
                </c:pt>
                <c:pt idx="8402">
                  <c:v>10018.529</c:v>
                </c:pt>
                <c:pt idx="8403">
                  <c:v>10018.575000000001</c:v>
                </c:pt>
                <c:pt idx="8404">
                  <c:v>10020.226000000001</c:v>
                </c:pt>
                <c:pt idx="8405">
                  <c:v>10021.050999999999</c:v>
                </c:pt>
                <c:pt idx="8406">
                  <c:v>10021.380999999999</c:v>
                </c:pt>
                <c:pt idx="8407">
                  <c:v>10022.65</c:v>
                </c:pt>
                <c:pt idx="8408">
                  <c:v>10023.565000000001</c:v>
                </c:pt>
                <c:pt idx="8409">
                  <c:v>10024.188</c:v>
                </c:pt>
                <c:pt idx="8410">
                  <c:v>10026.772000000001</c:v>
                </c:pt>
                <c:pt idx="8411">
                  <c:v>10026.903</c:v>
                </c:pt>
                <c:pt idx="8412">
                  <c:v>10027.466</c:v>
                </c:pt>
                <c:pt idx="8413">
                  <c:v>10029.799000000001</c:v>
                </c:pt>
                <c:pt idx="8414">
                  <c:v>10030.242</c:v>
                </c:pt>
                <c:pt idx="8415">
                  <c:v>10030.894</c:v>
                </c:pt>
                <c:pt idx="8416">
                  <c:v>10033.581</c:v>
                </c:pt>
                <c:pt idx="8417">
                  <c:v>10035.411</c:v>
                </c:pt>
                <c:pt idx="8418">
                  <c:v>10038.217000000001</c:v>
                </c:pt>
                <c:pt idx="8419">
                  <c:v>10039.136</c:v>
                </c:pt>
                <c:pt idx="8420">
                  <c:v>10040.259</c:v>
                </c:pt>
                <c:pt idx="8421">
                  <c:v>10041.022999999999</c:v>
                </c:pt>
                <c:pt idx="8422">
                  <c:v>10043.257</c:v>
                </c:pt>
                <c:pt idx="8423">
                  <c:v>10043.598</c:v>
                </c:pt>
                <c:pt idx="8424">
                  <c:v>10043.829</c:v>
                </c:pt>
                <c:pt idx="8425">
                  <c:v>10045.049000000001</c:v>
                </c:pt>
                <c:pt idx="8426">
                  <c:v>10047.379000000001</c:v>
                </c:pt>
                <c:pt idx="8427">
                  <c:v>10049.441000000001</c:v>
                </c:pt>
                <c:pt idx="8428">
                  <c:v>10051.5</c:v>
                </c:pt>
                <c:pt idx="8429">
                  <c:v>10052.246999999999</c:v>
                </c:pt>
                <c:pt idx="8430">
                  <c:v>10053.612999999999</c:v>
                </c:pt>
                <c:pt idx="8431">
                  <c:v>10055.053</c:v>
                </c:pt>
                <c:pt idx="8432">
                  <c:v>10055.620999999999</c:v>
                </c:pt>
                <c:pt idx="8433">
                  <c:v>10056.951999999999</c:v>
                </c:pt>
                <c:pt idx="8434">
                  <c:v>10057.859</c:v>
                </c:pt>
                <c:pt idx="8435">
                  <c:v>10060.290999999999</c:v>
                </c:pt>
                <c:pt idx="8436">
                  <c:v>10060.665000000001</c:v>
                </c:pt>
                <c:pt idx="8437">
                  <c:v>10062.633</c:v>
                </c:pt>
                <c:pt idx="8438">
                  <c:v>10063.629999999999</c:v>
                </c:pt>
                <c:pt idx="8439">
                  <c:v>10063.864</c:v>
                </c:pt>
                <c:pt idx="8440">
                  <c:v>10066.277</c:v>
                </c:pt>
                <c:pt idx="8441">
                  <c:v>10066.968999999999</c:v>
                </c:pt>
                <c:pt idx="8442">
                  <c:v>10067.985000000001</c:v>
                </c:pt>
                <c:pt idx="8443">
                  <c:v>10070.308000000001</c:v>
                </c:pt>
                <c:pt idx="8444">
                  <c:v>10072.106</c:v>
                </c:pt>
                <c:pt idx="8445">
                  <c:v>10073.647000000001</c:v>
                </c:pt>
                <c:pt idx="8446">
                  <c:v>10074.694</c:v>
                </c:pt>
                <c:pt idx="8447">
                  <c:v>10075.987999999999</c:v>
                </c:pt>
                <c:pt idx="8448">
                  <c:v>10076.258</c:v>
                </c:pt>
                <c:pt idx="8449">
                  <c:v>10077.433000000001</c:v>
                </c:pt>
                <c:pt idx="8450">
                  <c:v>10080.111000000001</c:v>
                </c:pt>
                <c:pt idx="8451">
                  <c:v>10080.892</c:v>
                </c:pt>
                <c:pt idx="8452">
                  <c:v>10082.790999999999</c:v>
                </c:pt>
                <c:pt idx="8453">
                  <c:v>10083.793</c:v>
                </c:pt>
                <c:pt idx="8454">
                  <c:v>10085.469999999999</c:v>
                </c:pt>
                <c:pt idx="8455">
                  <c:v>10085.525</c:v>
                </c:pt>
                <c:pt idx="8456">
                  <c:v>10087.189</c:v>
                </c:pt>
                <c:pt idx="8457">
                  <c:v>10088.148999999999</c:v>
                </c:pt>
                <c:pt idx="8458">
                  <c:v>10088.707</c:v>
                </c:pt>
                <c:pt idx="8459">
                  <c:v>10090.16</c:v>
                </c:pt>
                <c:pt idx="8460">
                  <c:v>10090.583000000001</c:v>
                </c:pt>
                <c:pt idx="8461">
                  <c:v>10090.828</c:v>
                </c:pt>
                <c:pt idx="8462">
                  <c:v>10091.744000000001</c:v>
                </c:pt>
                <c:pt idx="8463">
                  <c:v>10093.508</c:v>
                </c:pt>
                <c:pt idx="8464">
                  <c:v>10093.978999999999</c:v>
                </c:pt>
                <c:pt idx="8465">
                  <c:v>10094.794</c:v>
                </c:pt>
                <c:pt idx="8466">
                  <c:v>10096.187</c:v>
                </c:pt>
                <c:pt idx="8467">
                  <c:v>10097.374</c:v>
                </c:pt>
                <c:pt idx="8468">
                  <c:v>10098.866</c:v>
                </c:pt>
                <c:pt idx="8469">
                  <c:v>10099.428</c:v>
                </c:pt>
                <c:pt idx="8470">
                  <c:v>10100.77</c:v>
                </c:pt>
                <c:pt idx="8471">
                  <c:v>10101.545</c:v>
                </c:pt>
                <c:pt idx="8472">
                  <c:v>10104.062</c:v>
                </c:pt>
                <c:pt idx="8473">
                  <c:v>10104.446</c:v>
                </c:pt>
                <c:pt idx="8474">
                  <c:v>10106.903</c:v>
                </c:pt>
                <c:pt idx="8475">
                  <c:v>10107.561</c:v>
                </c:pt>
                <c:pt idx="8476">
                  <c:v>10108.696</c:v>
                </c:pt>
                <c:pt idx="8477">
                  <c:v>10110.955</c:v>
                </c:pt>
                <c:pt idx="8478">
                  <c:v>10112.262000000001</c:v>
                </c:pt>
                <c:pt idx="8479">
                  <c:v>10113.33</c:v>
                </c:pt>
                <c:pt idx="8480">
                  <c:v>10114.351000000001</c:v>
                </c:pt>
                <c:pt idx="8481">
                  <c:v>10114.94</c:v>
                </c:pt>
                <c:pt idx="8482">
                  <c:v>10117.147999999999</c:v>
                </c:pt>
                <c:pt idx="8483">
                  <c:v>10117.620000000001</c:v>
                </c:pt>
                <c:pt idx="8484">
                  <c:v>10117.745999999999</c:v>
                </c:pt>
                <c:pt idx="8485">
                  <c:v>10117.964</c:v>
                </c:pt>
                <c:pt idx="8486">
                  <c:v>10120.299000000001</c:v>
                </c:pt>
                <c:pt idx="8487">
                  <c:v>10121.142</c:v>
                </c:pt>
                <c:pt idx="8488">
                  <c:v>10122.599</c:v>
                </c:pt>
                <c:pt idx="8489">
                  <c:v>10122.978999999999</c:v>
                </c:pt>
                <c:pt idx="8490">
                  <c:v>10124.537</c:v>
                </c:pt>
                <c:pt idx="8491">
                  <c:v>10125.656999999999</c:v>
                </c:pt>
                <c:pt idx="8492">
                  <c:v>10127.232</c:v>
                </c:pt>
                <c:pt idx="8493">
                  <c:v>10127.932000000001</c:v>
                </c:pt>
                <c:pt idx="8494">
                  <c:v>10128.337</c:v>
                </c:pt>
                <c:pt idx="8495">
                  <c:v>10129.851000000001</c:v>
                </c:pt>
                <c:pt idx="8496">
                  <c:v>10131.016</c:v>
                </c:pt>
                <c:pt idx="8497">
                  <c:v>10131.326999999999</c:v>
                </c:pt>
                <c:pt idx="8498">
                  <c:v>10131.866</c:v>
                </c:pt>
                <c:pt idx="8499">
                  <c:v>10133.695</c:v>
                </c:pt>
                <c:pt idx="8500">
                  <c:v>10134.723</c:v>
                </c:pt>
                <c:pt idx="8501">
                  <c:v>10136.374</c:v>
                </c:pt>
                <c:pt idx="8502">
                  <c:v>10136.5</c:v>
                </c:pt>
                <c:pt idx="8503">
                  <c:v>10138.118</c:v>
                </c:pt>
                <c:pt idx="8504">
                  <c:v>10139.054</c:v>
                </c:pt>
                <c:pt idx="8505">
                  <c:v>10141.135</c:v>
                </c:pt>
                <c:pt idx="8506">
                  <c:v>10141.732</c:v>
                </c:pt>
                <c:pt idx="8507">
                  <c:v>10144.412</c:v>
                </c:pt>
                <c:pt idx="8508">
                  <c:v>10145.769</c:v>
                </c:pt>
                <c:pt idx="8509">
                  <c:v>10147.091</c:v>
                </c:pt>
                <c:pt idx="8510">
                  <c:v>10148.304</c:v>
                </c:pt>
                <c:pt idx="8511">
                  <c:v>10149.419</c:v>
                </c:pt>
                <c:pt idx="8512">
                  <c:v>10149.771000000001</c:v>
                </c:pt>
                <c:pt idx="8513">
                  <c:v>10150.402</c:v>
                </c:pt>
                <c:pt idx="8514">
                  <c:v>10151.699000000001</c:v>
                </c:pt>
                <c:pt idx="8515">
                  <c:v>10152.449000000001</c:v>
                </c:pt>
                <c:pt idx="8516">
                  <c:v>10155.036</c:v>
                </c:pt>
                <c:pt idx="8517">
                  <c:v>10155.094999999999</c:v>
                </c:pt>
                <c:pt idx="8518">
                  <c:v>10155.128000000001</c:v>
                </c:pt>
                <c:pt idx="8519">
                  <c:v>10155.254000000001</c:v>
                </c:pt>
                <c:pt idx="8520">
                  <c:v>10157.808000000001</c:v>
                </c:pt>
                <c:pt idx="8521">
                  <c:v>10158.49</c:v>
                </c:pt>
                <c:pt idx="8522">
                  <c:v>10159.671</c:v>
                </c:pt>
                <c:pt idx="8523">
                  <c:v>10161.886</c:v>
                </c:pt>
                <c:pt idx="8524">
                  <c:v>10163.165999999999</c:v>
                </c:pt>
                <c:pt idx="8525">
                  <c:v>10164.305</c:v>
                </c:pt>
                <c:pt idx="8526">
                  <c:v>10165.280000000001</c:v>
                </c:pt>
                <c:pt idx="8527">
                  <c:v>10165.844999999999</c:v>
                </c:pt>
                <c:pt idx="8528">
                  <c:v>10167.956</c:v>
                </c:pt>
                <c:pt idx="8529">
                  <c:v>10168.523999999999</c:v>
                </c:pt>
                <c:pt idx="8530">
                  <c:v>10168.675999999999</c:v>
                </c:pt>
                <c:pt idx="8531">
                  <c:v>10168.939</c:v>
                </c:pt>
                <c:pt idx="8532">
                  <c:v>10171.203</c:v>
                </c:pt>
                <c:pt idx="8533">
                  <c:v>10172.071</c:v>
                </c:pt>
                <c:pt idx="8534">
                  <c:v>10173.572</c:v>
                </c:pt>
                <c:pt idx="8535">
                  <c:v>10173.883</c:v>
                </c:pt>
                <c:pt idx="8536">
                  <c:v>10176.562</c:v>
                </c:pt>
                <c:pt idx="8537">
                  <c:v>10177.549000000001</c:v>
                </c:pt>
                <c:pt idx="8538">
                  <c:v>10179.254000000001</c:v>
                </c:pt>
                <c:pt idx="8539">
                  <c:v>10180.813</c:v>
                </c:pt>
                <c:pt idx="8540">
                  <c:v>10181.951999999999</c:v>
                </c:pt>
                <c:pt idx="8541">
                  <c:v>10182.242</c:v>
                </c:pt>
                <c:pt idx="8542">
                  <c:v>10182.727999999999</c:v>
                </c:pt>
                <c:pt idx="8543">
                  <c:v>10184.651</c:v>
                </c:pt>
                <c:pt idx="8544">
                  <c:v>10185.626</c:v>
                </c:pt>
                <c:pt idx="8545">
                  <c:v>10187.263000000001</c:v>
                </c:pt>
                <c:pt idx="8546">
                  <c:v>10187.351000000001</c:v>
                </c:pt>
                <c:pt idx="8547">
                  <c:v>10189.01</c:v>
                </c:pt>
                <c:pt idx="8548">
                  <c:v>10190.049999999999</c:v>
                </c:pt>
                <c:pt idx="8549">
                  <c:v>10191.798000000001</c:v>
                </c:pt>
                <c:pt idx="8550">
                  <c:v>10192.395</c:v>
                </c:pt>
                <c:pt idx="8551">
                  <c:v>10192.749</c:v>
                </c:pt>
                <c:pt idx="8552">
                  <c:v>10194.147000000001</c:v>
                </c:pt>
                <c:pt idx="8553">
                  <c:v>10195.448</c:v>
                </c:pt>
                <c:pt idx="8554">
                  <c:v>10195.778</c:v>
                </c:pt>
                <c:pt idx="8555">
                  <c:v>10196.334000000001</c:v>
                </c:pt>
                <c:pt idx="8556">
                  <c:v>10198.147999999999</c:v>
                </c:pt>
                <c:pt idx="8557">
                  <c:v>10199.163</c:v>
                </c:pt>
                <c:pt idx="8558">
                  <c:v>10200.869000000001</c:v>
                </c:pt>
                <c:pt idx="8559">
                  <c:v>10202.547</c:v>
                </c:pt>
                <c:pt idx="8560">
                  <c:v>10203.546</c:v>
                </c:pt>
                <c:pt idx="8561">
                  <c:v>10205.404</c:v>
                </c:pt>
                <c:pt idx="8562">
                  <c:v>10205.931</c:v>
                </c:pt>
                <c:pt idx="8563">
                  <c:v>10206.245000000001</c:v>
                </c:pt>
                <c:pt idx="8564">
                  <c:v>10207.481</c:v>
                </c:pt>
                <c:pt idx="8565">
                  <c:v>10208.942999999999</c:v>
                </c:pt>
                <c:pt idx="8566">
                  <c:v>10209.315000000001</c:v>
                </c:pt>
                <c:pt idx="8567">
                  <c:v>10209.431</c:v>
                </c:pt>
                <c:pt idx="8568">
                  <c:v>10212.699000000001</c:v>
                </c:pt>
                <c:pt idx="8569">
                  <c:v>10214.342000000001</c:v>
                </c:pt>
                <c:pt idx="8570">
                  <c:v>10214.475</c:v>
                </c:pt>
                <c:pt idx="8571">
                  <c:v>10216.084000000001</c:v>
                </c:pt>
                <c:pt idx="8572">
                  <c:v>10217.040999999999</c:v>
                </c:pt>
                <c:pt idx="8573">
                  <c:v>10219.01</c:v>
                </c:pt>
                <c:pt idx="8574">
                  <c:v>10219.468000000001</c:v>
                </c:pt>
                <c:pt idx="8575">
                  <c:v>10219.74</c:v>
                </c:pt>
                <c:pt idx="8576">
                  <c:v>10220.815000000001</c:v>
                </c:pt>
                <c:pt idx="8577">
                  <c:v>10222.44</c:v>
                </c:pt>
                <c:pt idx="8578">
                  <c:v>10222.852000000001</c:v>
                </c:pt>
                <c:pt idx="8579">
                  <c:v>10223.545</c:v>
                </c:pt>
                <c:pt idx="8580">
                  <c:v>10225.138999999999</c:v>
                </c:pt>
                <c:pt idx="8581">
                  <c:v>10226.236000000001</c:v>
                </c:pt>
                <c:pt idx="8582">
                  <c:v>10227.838</c:v>
                </c:pt>
                <c:pt idx="8583">
                  <c:v>10228.08</c:v>
                </c:pt>
                <c:pt idx="8584">
                  <c:v>10233.236000000001</c:v>
                </c:pt>
                <c:pt idx="8585">
                  <c:v>10234.147999999999</c:v>
                </c:pt>
                <c:pt idx="8586">
                  <c:v>10235.934999999999</c:v>
                </c:pt>
                <c:pt idx="8587">
                  <c:v>10236.388999999999</c:v>
                </c:pt>
                <c:pt idx="8588">
                  <c:v>10237.15</c:v>
                </c:pt>
                <c:pt idx="8589">
                  <c:v>10238.634</c:v>
                </c:pt>
                <c:pt idx="8590">
                  <c:v>10239.772999999999</c:v>
                </c:pt>
                <c:pt idx="8591">
                  <c:v>10241.333000000001</c:v>
                </c:pt>
                <c:pt idx="8592">
                  <c:v>10241.686</c:v>
                </c:pt>
                <c:pt idx="8593">
                  <c:v>10243.156999999999</c:v>
                </c:pt>
                <c:pt idx="8594">
                  <c:v>10246.221</c:v>
                </c:pt>
                <c:pt idx="8595">
                  <c:v>10246.540999999999</c:v>
                </c:pt>
                <c:pt idx="8596">
                  <c:v>10246.731</c:v>
                </c:pt>
                <c:pt idx="8597">
                  <c:v>10247.482</c:v>
                </c:pt>
                <c:pt idx="8598">
                  <c:v>10249.431</c:v>
                </c:pt>
                <c:pt idx="8599">
                  <c:v>10249.924999999999</c:v>
                </c:pt>
                <c:pt idx="8600">
                  <c:v>10250.755999999999</c:v>
                </c:pt>
                <c:pt idx="8601">
                  <c:v>10252.129999999999</c:v>
                </c:pt>
                <c:pt idx="8602">
                  <c:v>10253.31</c:v>
                </c:pt>
                <c:pt idx="8603">
                  <c:v>10254.829</c:v>
                </c:pt>
                <c:pt idx="8604">
                  <c:v>10255.290999999999</c:v>
                </c:pt>
                <c:pt idx="8605">
                  <c:v>10256.692999999999</c:v>
                </c:pt>
                <c:pt idx="8606">
                  <c:v>10259.825999999999</c:v>
                </c:pt>
                <c:pt idx="8607">
                  <c:v>10260.076999999999</c:v>
                </c:pt>
                <c:pt idx="8608">
                  <c:v>10260.227999999999</c:v>
                </c:pt>
                <c:pt idx="8609">
                  <c:v>10260.816000000001</c:v>
                </c:pt>
                <c:pt idx="8610">
                  <c:v>10262.925999999999</c:v>
                </c:pt>
                <c:pt idx="8611">
                  <c:v>10264.361000000001</c:v>
                </c:pt>
                <c:pt idx="8612">
                  <c:v>10265.625</c:v>
                </c:pt>
                <c:pt idx="8613">
                  <c:v>10266.101000000001</c:v>
                </c:pt>
                <c:pt idx="8614">
                  <c:v>10267.156999999999</c:v>
                </c:pt>
                <c:pt idx="8615">
                  <c:v>10268.013000000001</c:v>
                </c:pt>
                <c:pt idx="8616">
                  <c:v>10269.645</c:v>
                </c:pt>
                <c:pt idx="8617">
                  <c:v>10270.333000000001</c:v>
                </c:pt>
                <c:pt idx="8618">
                  <c:v>10271.954</c:v>
                </c:pt>
                <c:pt idx="8619">
                  <c:v>10272.654</c:v>
                </c:pt>
                <c:pt idx="8620">
                  <c:v>10273.31</c:v>
                </c:pt>
                <c:pt idx="8621">
                  <c:v>10274.975</c:v>
                </c:pt>
                <c:pt idx="8622">
                  <c:v>10276.752</c:v>
                </c:pt>
                <c:pt idx="8623">
                  <c:v>10277.295</c:v>
                </c:pt>
                <c:pt idx="8624">
                  <c:v>10277.805</c:v>
                </c:pt>
                <c:pt idx="8625">
                  <c:v>10281.937</c:v>
                </c:pt>
                <c:pt idx="8626">
                  <c:v>10282.299999999999</c:v>
                </c:pt>
                <c:pt idx="8627">
                  <c:v>10284.257</c:v>
                </c:pt>
                <c:pt idx="8628">
                  <c:v>10286.347</c:v>
                </c:pt>
                <c:pt idx="8629">
                  <c:v>10286.578</c:v>
                </c:pt>
                <c:pt idx="8630">
                  <c:v>10291.144</c:v>
                </c:pt>
                <c:pt idx="8631">
                  <c:v>10291.218999999999</c:v>
                </c:pt>
                <c:pt idx="8632">
                  <c:v>10291.290000000001</c:v>
                </c:pt>
                <c:pt idx="8633">
                  <c:v>10293.459999999999</c:v>
                </c:pt>
                <c:pt idx="8634">
                  <c:v>10293.540000000001</c:v>
                </c:pt>
                <c:pt idx="8635">
                  <c:v>10295.785</c:v>
                </c:pt>
                <c:pt idx="8636">
                  <c:v>10295.86</c:v>
                </c:pt>
                <c:pt idx="8637">
                  <c:v>10295.941000000001</c:v>
                </c:pt>
                <c:pt idx="8638">
                  <c:v>10298.182000000001</c:v>
                </c:pt>
                <c:pt idx="8639">
                  <c:v>10300.502</c:v>
                </c:pt>
                <c:pt idx="8640">
                  <c:v>10300.737999999999</c:v>
                </c:pt>
                <c:pt idx="8641">
                  <c:v>10302.822</c:v>
                </c:pt>
                <c:pt idx="8642">
                  <c:v>10304.775</c:v>
                </c:pt>
                <c:pt idx="8643">
                  <c:v>10305.144</c:v>
                </c:pt>
                <c:pt idx="8644">
                  <c:v>10305.536</c:v>
                </c:pt>
                <c:pt idx="8645">
                  <c:v>10309.271000000001</c:v>
                </c:pt>
                <c:pt idx="8646">
                  <c:v>10309.784</c:v>
                </c:pt>
                <c:pt idx="8647">
                  <c:v>10310.333000000001</c:v>
                </c:pt>
                <c:pt idx="8648">
                  <c:v>10312.106</c:v>
                </c:pt>
                <c:pt idx="8649">
                  <c:v>10313.766</c:v>
                </c:pt>
                <c:pt idx="8650">
                  <c:v>10314.425999999999</c:v>
                </c:pt>
                <c:pt idx="8651">
                  <c:v>10315.130999999999</c:v>
                </c:pt>
                <c:pt idx="8652">
                  <c:v>10316.745999999999</c:v>
                </c:pt>
                <c:pt idx="8653">
                  <c:v>10318.261</c:v>
                </c:pt>
                <c:pt idx="8654">
                  <c:v>10319.066999999999</c:v>
                </c:pt>
                <c:pt idx="8655">
                  <c:v>10319.528</c:v>
                </c:pt>
                <c:pt idx="8656">
                  <c:v>10319.928</c:v>
                </c:pt>
                <c:pt idx="8657">
                  <c:v>10321.388000000001</c:v>
                </c:pt>
                <c:pt idx="8658">
                  <c:v>10322.754999999999</c:v>
                </c:pt>
                <c:pt idx="8659">
                  <c:v>10323.708000000001</c:v>
                </c:pt>
                <c:pt idx="8660">
                  <c:v>10324.731</c:v>
                </c:pt>
                <c:pt idx="8661">
                  <c:v>10326.093000000001</c:v>
                </c:pt>
                <c:pt idx="8662">
                  <c:v>10326.800999999999</c:v>
                </c:pt>
                <c:pt idx="8663">
                  <c:v>10328.526</c:v>
                </c:pt>
                <c:pt idx="8664">
                  <c:v>10329.031999999999</c:v>
                </c:pt>
                <c:pt idx="8665">
                  <c:v>10330.495000000001</c:v>
                </c:pt>
                <c:pt idx="8666">
                  <c:v>10330.959999999999</c:v>
                </c:pt>
                <c:pt idx="8667">
                  <c:v>10331.857</c:v>
                </c:pt>
                <c:pt idx="8668">
                  <c:v>10333.394</c:v>
                </c:pt>
                <c:pt idx="8669">
                  <c:v>10334.189</c:v>
                </c:pt>
                <c:pt idx="8670">
                  <c:v>10335.826999999999</c:v>
                </c:pt>
                <c:pt idx="8671">
                  <c:v>10336.691999999999</c:v>
                </c:pt>
                <c:pt idx="8672">
                  <c:v>10337.883</c:v>
                </c:pt>
                <c:pt idx="8673">
                  <c:v>10338.261</c:v>
                </c:pt>
                <c:pt idx="8674">
                  <c:v>10338.991</c:v>
                </c:pt>
                <c:pt idx="8675">
                  <c:v>10340.694</c:v>
                </c:pt>
                <c:pt idx="8676">
                  <c:v>10343.128000000001</c:v>
                </c:pt>
                <c:pt idx="8677">
                  <c:v>10344.352999999999</c:v>
                </c:pt>
                <c:pt idx="8678">
                  <c:v>10345.271000000001</c:v>
                </c:pt>
                <c:pt idx="8679">
                  <c:v>10345.562</c:v>
                </c:pt>
                <c:pt idx="8680">
                  <c:v>10346.125</c:v>
                </c:pt>
                <c:pt idx="8681">
                  <c:v>10347.995000000001</c:v>
                </c:pt>
                <c:pt idx="8682">
                  <c:v>10348.964</c:v>
                </c:pt>
                <c:pt idx="8683">
                  <c:v>10350.429</c:v>
                </c:pt>
                <c:pt idx="8684">
                  <c:v>10352.013000000001</c:v>
                </c:pt>
                <c:pt idx="8685">
                  <c:v>10352.656999999999</c:v>
                </c:pt>
                <c:pt idx="8686">
                  <c:v>10352.861999999999</c:v>
                </c:pt>
                <c:pt idx="8687">
                  <c:v>10353.259</c:v>
                </c:pt>
                <c:pt idx="8688">
                  <c:v>10355.297</c:v>
                </c:pt>
                <c:pt idx="8689">
                  <c:v>10356.352000000001</c:v>
                </c:pt>
                <c:pt idx="8690">
                  <c:v>10357.731</c:v>
                </c:pt>
                <c:pt idx="8691">
                  <c:v>10359.673000000001</c:v>
                </c:pt>
                <c:pt idx="8692">
                  <c:v>10360.045</c:v>
                </c:pt>
                <c:pt idx="8693">
                  <c:v>10360.164000000001</c:v>
                </c:pt>
                <c:pt idx="8694">
                  <c:v>10360.393</c:v>
                </c:pt>
                <c:pt idx="8695">
                  <c:v>10362.598</c:v>
                </c:pt>
                <c:pt idx="8696">
                  <c:v>10363.739</c:v>
                </c:pt>
                <c:pt idx="8697">
                  <c:v>10366.371999999999</c:v>
                </c:pt>
                <c:pt idx="8698">
                  <c:v>10367.333000000001</c:v>
                </c:pt>
                <c:pt idx="8699">
                  <c:v>10367.433000000001</c:v>
                </c:pt>
                <c:pt idx="8700">
                  <c:v>10367.465</c:v>
                </c:pt>
                <c:pt idx="8701">
                  <c:v>10367.526</c:v>
                </c:pt>
                <c:pt idx="8702">
                  <c:v>10369.897999999999</c:v>
                </c:pt>
                <c:pt idx="8703">
                  <c:v>10372.332</c:v>
                </c:pt>
                <c:pt idx="8704">
                  <c:v>10374.66</c:v>
                </c:pt>
                <c:pt idx="8705">
                  <c:v>10374.766</c:v>
                </c:pt>
                <c:pt idx="8706">
                  <c:v>10374.82</c:v>
                </c:pt>
                <c:pt idx="8707">
                  <c:v>10374.992</c:v>
                </c:pt>
                <c:pt idx="8708">
                  <c:v>10378.514999999999</c:v>
                </c:pt>
                <c:pt idx="8709">
                  <c:v>10379.633</c:v>
                </c:pt>
                <c:pt idx="8710">
                  <c:v>10381.794</c:v>
                </c:pt>
                <c:pt idx="8711">
                  <c:v>10382.066000000001</c:v>
                </c:pt>
                <c:pt idx="8712">
                  <c:v>10382.652</c:v>
                </c:pt>
                <c:pt idx="8713">
                  <c:v>10384.5</c:v>
                </c:pt>
                <c:pt idx="8714">
                  <c:v>10385.901</c:v>
                </c:pt>
                <c:pt idx="8715">
                  <c:v>10388.86</c:v>
                </c:pt>
                <c:pt idx="8716">
                  <c:v>10389.031000000001</c:v>
                </c:pt>
                <c:pt idx="8717">
                  <c:v>10389.447</c:v>
                </c:pt>
                <c:pt idx="8718">
                  <c:v>10389.636</c:v>
                </c:pt>
                <c:pt idx="8719">
                  <c:v>10392.263999999999</c:v>
                </c:pt>
                <c:pt idx="8720">
                  <c:v>10393.727000000001</c:v>
                </c:pt>
                <c:pt idx="8721">
                  <c:v>10396.195</c:v>
                </c:pt>
                <c:pt idx="8722">
                  <c:v>10397.816000000001</c:v>
                </c:pt>
                <c:pt idx="8723">
                  <c:v>10397.896000000001</c:v>
                </c:pt>
                <c:pt idx="8724">
                  <c:v>10399.531000000001</c:v>
                </c:pt>
                <c:pt idx="8725">
                  <c:v>10400.710999999999</c:v>
                </c:pt>
                <c:pt idx="8726">
                  <c:v>10401.906000000001</c:v>
                </c:pt>
                <c:pt idx="8727">
                  <c:v>10402.866</c:v>
                </c:pt>
                <c:pt idx="8728">
                  <c:v>10403.527</c:v>
                </c:pt>
                <c:pt idx="8729">
                  <c:v>10406.201999999999</c:v>
                </c:pt>
                <c:pt idx="8730">
                  <c:v>10406.343000000001</c:v>
                </c:pt>
                <c:pt idx="8731">
                  <c:v>10407.108</c:v>
                </c:pt>
                <c:pt idx="8732">
                  <c:v>10409.159</c:v>
                </c:pt>
                <c:pt idx="8733">
                  <c:v>10409.537</c:v>
                </c:pt>
                <c:pt idx="8734">
                  <c:v>10410.087</c:v>
                </c:pt>
                <c:pt idx="8735">
                  <c:v>10412.873</c:v>
                </c:pt>
                <c:pt idx="8736">
                  <c:v>10414.178</c:v>
                </c:pt>
                <c:pt idx="8737">
                  <c:v>10414.790999999999</c:v>
                </c:pt>
                <c:pt idx="8738">
                  <c:v>10416.209000000001</c:v>
                </c:pt>
                <c:pt idx="8739">
                  <c:v>10417.607</c:v>
                </c:pt>
                <c:pt idx="8740">
                  <c:v>10418.268</c:v>
                </c:pt>
                <c:pt idx="8741">
                  <c:v>10419.544</c:v>
                </c:pt>
                <c:pt idx="8742">
                  <c:v>10420.423000000001</c:v>
                </c:pt>
                <c:pt idx="8743">
                  <c:v>10421.558000000001</c:v>
                </c:pt>
                <c:pt idx="8744">
                  <c:v>10422.358</c:v>
                </c:pt>
                <c:pt idx="8745">
                  <c:v>10422.879999999999</c:v>
                </c:pt>
                <c:pt idx="8746">
                  <c:v>10423.239</c:v>
                </c:pt>
                <c:pt idx="8747">
                  <c:v>10425.186</c:v>
                </c:pt>
                <c:pt idx="8748">
                  <c:v>10426.055</c:v>
                </c:pt>
                <c:pt idx="8749">
                  <c:v>10426.215</c:v>
                </c:pt>
                <c:pt idx="8750">
                  <c:v>10426.448</c:v>
                </c:pt>
                <c:pt idx="8751">
                  <c:v>10428.870999999999</c:v>
                </c:pt>
                <c:pt idx="8752">
                  <c:v>10429.550999999999</c:v>
                </c:pt>
                <c:pt idx="8753">
                  <c:v>10430.538</c:v>
                </c:pt>
                <c:pt idx="8754">
                  <c:v>10431.687</c:v>
                </c:pt>
                <c:pt idx="8755">
                  <c:v>10432.887000000001</c:v>
                </c:pt>
                <c:pt idx="8756">
                  <c:v>10434.503000000001</c:v>
                </c:pt>
                <c:pt idx="8757">
                  <c:v>10434.629000000001</c:v>
                </c:pt>
                <c:pt idx="8758">
                  <c:v>10436.222</c:v>
                </c:pt>
                <c:pt idx="8759">
                  <c:v>10437.317999999999</c:v>
                </c:pt>
                <c:pt idx="8760">
                  <c:v>10438.718999999999</c:v>
                </c:pt>
                <c:pt idx="8761">
                  <c:v>10439.558000000001</c:v>
                </c:pt>
                <c:pt idx="8762">
                  <c:v>10440.135</c:v>
                </c:pt>
                <c:pt idx="8763">
                  <c:v>10442.81</c:v>
                </c:pt>
                <c:pt idx="8764">
                  <c:v>10442.893</c:v>
                </c:pt>
                <c:pt idx="8765">
                  <c:v>10442.950000000001</c:v>
                </c:pt>
                <c:pt idx="8766">
                  <c:v>10443.263999999999</c:v>
                </c:pt>
                <c:pt idx="8767">
                  <c:v>10445.767</c:v>
                </c:pt>
                <c:pt idx="8768">
                  <c:v>10446.228999999999</c:v>
                </c:pt>
                <c:pt idx="8769">
                  <c:v>10446.898999999999</c:v>
                </c:pt>
                <c:pt idx="8770">
                  <c:v>10448.582</c:v>
                </c:pt>
                <c:pt idx="8771">
                  <c:v>10449.565000000001</c:v>
                </c:pt>
                <c:pt idx="8772">
                  <c:v>10450.989</c:v>
                </c:pt>
                <c:pt idx="8773">
                  <c:v>10451.397999999999</c:v>
                </c:pt>
                <c:pt idx="8774">
                  <c:v>10452.898999999999</c:v>
                </c:pt>
                <c:pt idx="8775">
                  <c:v>10454.215</c:v>
                </c:pt>
                <c:pt idx="8776">
                  <c:v>10455.08</c:v>
                </c:pt>
                <c:pt idx="8777">
                  <c:v>10456.235000000001</c:v>
                </c:pt>
                <c:pt idx="8778">
                  <c:v>10457.030000000001</c:v>
                </c:pt>
                <c:pt idx="8779">
                  <c:v>10459.17</c:v>
                </c:pt>
                <c:pt idx="8780">
                  <c:v>10459.57</c:v>
                </c:pt>
                <c:pt idx="8781">
                  <c:v>10459.847</c:v>
                </c:pt>
                <c:pt idx="8782">
                  <c:v>10461.341</c:v>
                </c:pt>
                <c:pt idx="8783">
                  <c:v>10462.662</c:v>
                </c:pt>
                <c:pt idx="8784">
                  <c:v>10462.906000000001</c:v>
                </c:pt>
                <c:pt idx="8785">
                  <c:v>10463.261</c:v>
                </c:pt>
                <c:pt idx="8786">
                  <c:v>10465.478999999999</c:v>
                </c:pt>
                <c:pt idx="8787">
                  <c:v>10466.241</c:v>
                </c:pt>
                <c:pt idx="8788">
                  <c:v>10467.351000000001</c:v>
                </c:pt>
                <c:pt idx="8789">
                  <c:v>10468.294</c:v>
                </c:pt>
                <c:pt idx="8790">
                  <c:v>10469.576999999999</c:v>
                </c:pt>
                <c:pt idx="8791">
                  <c:v>10471.11</c:v>
                </c:pt>
                <c:pt idx="8792">
                  <c:v>10472.913</c:v>
                </c:pt>
                <c:pt idx="8793">
                  <c:v>10476.248</c:v>
                </c:pt>
                <c:pt idx="8794">
                  <c:v>10476.742</c:v>
                </c:pt>
                <c:pt idx="8795">
                  <c:v>10479.418</c:v>
                </c:pt>
                <c:pt idx="8796">
                  <c:v>10479.558000000001</c:v>
                </c:pt>
                <c:pt idx="8797">
                  <c:v>10479.584000000001</c:v>
                </c:pt>
                <c:pt idx="8798">
                  <c:v>10479.620999999999</c:v>
                </c:pt>
                <c:pt idx="8799">
                  <c:v>10480.891</c:v>
                </c:pt>
                <c:pt idx="8800">
                  <c:v>10482.374</c:v>
                </c:pt>
                <c:pt idx="8801">
                  <c:v>10482.919</c:v>
                </c:pt>
                <c:pt idx="8802">
                  <c:v>10483.712</c:v>
                </c:pt>
                <c:pt idx="8803">
                  <c:v>10485.19</c:v>
                </c:pt>
                <c:pt idx="8804">
                  <c:v>10486.254999999999</c:v>
                </c:pt>
                <c:pt idx="8805">
                  <c:v>10488.043</c:v>
                </c:pt>
                <c:pt idx="8806">
                  <c:v>10489.569</c:v>
                </c:pt>
                <c:pt idx="8807">
                  <c:v>10492.86</c:v>
                </c:pt>
                <c:pt idx="8808">
                  <c:v>10498.564</c:v>
                </c:pt>
                <c:pt idx="8809">
                  <c:v>10499.441000000001</c:v>
                </c:pt>
                <c:pt idx="8810">
                  <c:v>10500.19</c:v>
                </c:pt>
                <c:pt idx="8811">
                  <c:v>10502.732</c:v>
                </c:pt>
                <c:pt idx="8812">
                  <c:v>10503.235000000001</c:v>
                </c:pt>
                <c:pt idx="8813">
                  <c:v>10505.718999999999</c:v>
                </c:pt>
                <c:pt idx="8814">
                  <c:v>10506.022999999999</c:v>
                </c:pt>
                <c:pt idx="8815">
                  <c:v>10506.281999999999</c:v>
                </c:pt>
                <c:pt idx="8816">
                  <c:v>10509.296</c:v>
                </c:pt>
                <c:pt idx="8817">
                  <c:v>10509.314</c:v>
                </c:pt>
                <c:pt idx="8818">
                  <c:v>10509.329</c:v>
                </c:pt>
                <c:pt idx="8819">
                  <c:v>10509.522000000001</c:v>
                </c:pt>
                <c:pt idx="8820">
                  <c:v>10512.376</c:v>
                </c:pt>
                <c:pt idx="8821">
                  <c:v>10512.605</c:v>
                </c:pt>
                <c:pt idx="8822">
                  <c:v>10512.873</c:v>
                </c:pt>
                <c:pt idx="8823">
                  <c:v>10515.895</c:v>
                </c:pt>
                <c:pt idx="8824">
                  <c:v>10518.468999999999</c:v>
                </c:pt>
                <c:pt idx="8825">
                  <c:v>10520.027</c:v>
                </c:pt>
                <c:pt idx="8826">
                  <c:v>10521.516</c:v>
                </c:pt>
                <c:pt idx="8827">
                  <c:v>10522.477000000001</c:v>
                </c:pt>
                <c:pt idx="8828">
                  <c:v>10523.605</c:v>
                </c:pt>
                <c:pt idx="8829">
                  <c:v>10524.563</c:v>
                </c:pt>
                <c:pt idx="8830">
                  <c:v>10525.767</c:v>
                </c:pt>
                <c:pt idx="8831">
                  <c:v>10527.182000000001</c:v>
                </c:pt>
                <c:pt idx="8832">
                  <c:v>10527.608</c:v>
                </c:pt>
                <c:pt idx="8833">
                  <c:v>10529.058000000001</c:v>
                </c:pt>
                <c:pt idx="8834">
                  <c:v>10530.759</c:v>
                </c:pt>
                <c:pt idx="8835">
                  <c:v>10532.349</c:v>
                </c:pt>
                <c:pt idx="8836">
                  <c:v>10533.701999999999</c:v>
                </c:pt>
                <c:pt idx="8837">
                  <c:v>10534.335999999999</c:v>
                </c:pt>
                <c:pt idx="8838">
                  <c:v>10535.638999999999</c:v>
                </c:pt>
                <c:pt idx="8839">
                  <c:v>10536.748</c:v>
                </c:pt>
                <c:pt idx="8840">
                  <c:v>10537.913</c:v>
                </c:pt>
                <c:pt idx="8841">
                  <c:v>10538.93</c:v>
                </c:pt>
                <c:pt idx="8842">
                  <c:v>10539.795</c:v>
                </c:pt>
                <c:pt idx="8843">
                  <c:v>10540.754000000001</c:v>
                </c:pt>
                <c:pt idx="8844">
                  <c:v>10541.491</c:v>
                </c:pt>
                <c:pt idx="8845">
                  <c:v>10542.221</c:v>
                </c:pt>
                <c:pt idx="8846">
                  <c:v>10542.842000000001</c:v>
                </c:pt>
                <c:pt idx="8847">
                  <c:v>10545.888999999999</c:v>
                </c:pt>
                <c:pt idx="8848">
                  <c:v>10548.646000000001</c:v>
                </c:pt>
                <c:pt idx="8849">
                  <c:v>10548.802</c:v>
                </c:pt>
                <c:pt idx="8850">
                  <c:v>10548.934999999999</c:v>
                </c:pt>
                <c:pt idx="8851">
                  <c:v>10550.598</c:v>
                </c:pt>
                <c:pt idx="8852">
                  <c:v>10551.981</c:v>
                </c:pt>
                <c:pt idx="8853">
                  <c:v>10552.093000000001</c:v>
                </c:pt>
                <c:pt idx="8854">
                  <c:v>10552.223</c:v>
                </c:pt>
                <c:pt idx="8855">
                  <c:v>10555.028</c:v>
                </c:pt>
                <c:pt idx="8856">
                  <c:v>10555.383</c:v>
                </c:pt>
                <c:pt idx="8857">
                  <c:v>10555.8</c:v>
                </c:pt>
                <c:pt idx="8858">
                  <c:v>10558.075000000001</c:v>
                </c:pt>
                <c:pt idx="8859">
                  <c:v>10558.674000000001</c:v>
                </c:pt>
                <c:pt idx="8860">
                  <c:v>10559.377</c:v>
                </c:pt>
                <c:pt idx="8861">
                  <c:v>10561.120999999999</c:v>
                </c:pt>
                <c:pt idx="8862">
                  <c:v>10561.965</c:v>
                </c:pt>
                <c:pt idx="8863">
                  <c:v>10562.954</c:v>
                </c:pt>
                <c:pt idx="8864">
                  <c:v>10564.168</c:v>
                </c:pt>
                <c:pt idx="8865">
                  <c:v>10565.254999999999</c:v>
                </c:pt>
                <c:pt idx="8866">
                  <c:v>10566.531000000001</c:v>
                </c:pt>
                <c:pt idx="8867">
                  <c:v>10567.215</c:v>
                </c:pt>
                <c:pt idx="8868">
                  <c:v>10570.108</c:v>
                </c:pt>
                <c:pt idx="8869">
                  <c:v>10570.261</c:v>
                </c:pt>
                <c:pt idx="8870">
                  <c:v>10571.837</c:v>
                </c:pt>
                <c:pt idx="8871">
                  <c:v>10573.308000000001</c:v>
                </c:pt>
                <c:pt idx="8872">
                  <c:v>10573.687</c:v>
                </c:pt>
                <c:pt idx="8873">
                  <c:v>10575.127</c:v>
                </c:pt>
                <c:pt idx="8874">
                  <c:v>10575.18</c:v>
                </c:pt>
                <c:pt idx="8875">
                  <c:v>10576.441000000001</c:v>
                </c:pt>
                <c:pt idx="8876">
                  <c:v>10577.094999999999</c:v>
                </c:pt>
                <c:pt idx="8877">
                  <c:v>10578.406999999999</c:v>
                </c:pt>
                <c:pt idx="8878">
                  <c:v>10579.714</c:v>
                </c:pt>
                <c:pt idx="8879">
                  <c:v>10581.688</c:v>
                </c:pt>
                <c:pt idx="8880">
                  <c:v>10582.986000000001</c:v>
                </c:pt>
                <c:pt idx="8881">
                  <c:v>10584.968000000001</c:v>
                </c:pt>
                <c:pt idx="8882">
                  <c:v>10586.958000000001</c:v>
                </c:pt>
                <c:pt idx="8883">
                  <c:v>10588.248</c:v>
                </c:pt>
                <c:pt idx="8884">
                  <c:v>10589.531999999999</c:v>
                </c:pt>
                <c:pt idx="8885">
                  <c:v>10591.528</c:v>
                </c:pt>
                <c:pt idx="8886">
                  <c:v>10593.534</c:v>
                </c:pt>
                <c:pt idx="8887">
                  <c:v>10594.808999999999</c:v>
                </c:pt>
                <c:pt idx="8888">
                  <c:v>10596.076999999999</c:v>
                </c:pt>
                <c:pt idx="8889">
                  <c:v>10596.821</c:v>
                </c:pt>
                <c:pt idx="8890">
                  <c:v>10598.089</c:v>
                </c:pt>
                <c:pt idx="8891">
                  <c:v>10600.609</c:v>
                </c:pt>
                <c:pt idx="8892">
                  <c:v>10602.621999999999</c:v>
                </c:pt>
                <c:pt idx="8893">
                  <c:v>10603.397999999999</c:v>
                </c:pt>
                <c:pt idx="8894">
                  <c:v>10604.647999999999</c:v>
                </c:pt>
                <c:pt idx="8895">
                  <c:v>10605.895</c:v>
                </c:pt>
                <c:pt idx="8896">
                  <c:v>10606.686</c:v>
                </c:pt>
                <c:pt idx="8897">
                  <c:v>10607.929</c:v>
                </c:pt>
                <c:pt idx="8898">
                  <c:v>10609.166999999999</c:v>
                </c:pt>
                <c:pt idx="8899">
                  <c:v>10609.973</c:v>
                </c:pt>
                <c:pt idx="8900">
                  <c:v>10611.209000000001</c:v>
                </c:pt>
                <c:pt idx="8901">
                  <c:v>10612.44</c:v>
                </c:pt>
                <c:pt idx="8902">
                  <c:v>10613.261</c:v>
                </c:pt>
                <c:pt idx="8903">
                  <c:v>10614.489</c:v>
                </c:pt>
                <c:pt idx="8904">
                  <c:v>10615.712</c:v>
                </c:pt>
                <c:pt idx="8905">
                  <c:v>10616.549000000001</c:v>
                </c:pt>
                <c:pt idx="8906">
                  <c:v>10617.77</c:v>
                </c:pt>
                <c:pt idx="8907">
                  <c:v>10618.984</c:v>
                </c:pt>
                <c:pt idx="8908">
                  <c:v>10619.837</c:v>
                </c:pt>
                <c:pt idx="8909">
                  <c:v>10621.05</c:v>
                </c:pt>
                <c:pt idx="8910">
                  <c:v>10622.257</c:v>
                </c:pt>
                <c:pt idx="8911">
                  <c:v>10623.124</c:v>
                </c:pt>
                <c:pt idx="8912">
                  <c:v>10624.33</c:v>
                </c:pt>
                <c:pt idx="8913">
                  <c:v>10625.53</c:v>
                </c:pt>
                <c:pt idx="8914">
                  <c:v>10626.412</c:v>
                </c:pt>
                <c:pt idx="8915">
                  <c:v>10627.61</c:v>
                </c:pt>
                <c:pt idx="8916">
                  <c:v>10628.803</c:v>
                </c:pt>
                <c:pt idx="8917">
                  <c:v>10629.7</c:v>
                </c:pt>
                <c:pt idx="8918">
                  <c:v>10630.891</c:v>
                </c:pt>
                <c:pt idx="8919">
                  <c:v>10632.075000000001</c:v>
                </c:pt>
                <c:pt idx="8920">
                  <c:v>10632.986999999999</c:v>
                </c:pt>
                <c:pt idx="8921">
                  <c:v>10634.17</c:v>
                </c:pt>
                <c:pt idx="8922">
                  <c:v>10635.348</c:v>
                </c:pt>
                <c:pt idx="8923">
                  <c:v>10636.275</c:v>
                </c:pt>
                <c:pt idx="8924">
                  <c:v>10638.62</c:v>
                </c:pt>
                <c:pt idx="8925">
                  <c:v>10639.564</c:v>
                </c:pt>
                <c:pt idx="8926">
                  <c:v>10640.731</c:v>
                </c:pt>
                <c:pt idx="8927">
                  <c:v>10641.893</c:v>
                </c:pt>
                <c:pt idx="8928">
                  <c:v>10642.852000000001</c:v>
                </c:pt>
                <c:pt idx="8929">
                  <c:v>10644.011</c:v>
                </c:pt>
                <c:pt idx="8930">
                  <c:v>10645.165000000001</c:v>
                </c:pt>
                <c:pt idx="8931">
                  <c:v>10647.290999999999</c:v>
                </c:pt>
                <c:pt idx="8932">
                  <c:v>10648.438</c:v>
                </c:pt>
                <c:pt idx="8933">
                  <c:v>10649.427</c:v>
                </c:pt>
                <c:pt idx="8934">
                  <c:v>10650.571</c:v>
                </c:pt>
                <c:pt idx="8935">
                  <c:v>10652.715</c:v>
                </c:pt>
                <c:pt idx="8936">
                  <c:v>10653.852000000001</c:v>
                </c:pt>
                <c:pt idx="8937">
                  <c:v>10654.982</c:v>
                </c:pt>
                <c:pt idx="8938">
                  <c:v>10656.003000000001</c:v>
                </c:pt>
                <c:pt idx="8939">
                  <c:v>10656.495000000001</c:v>
                </c:pt>
                <c:pt idx="8940">
                  <c:v>10657.132</c:v>
                </c:pt>
                <c:pt idx="8941">
                  <c:v>10658.255999999999</c:v>
                </c:pt>
                <c:pt idx="8942">
                  <c:v>10659.29</c:v>
                </c:pt>
                <c:pt idx="8943">
                  <c:v>10660.412</c:v>
                </c:pt>
                <c:pt idx="8944">
                  <c:v>10662.578</c:v>
                </c:pt>
                <c:pt idx="8945">
                  <c:v>10663.691999999999</c:v>
                </c:pt>
                <c:pt idx="8946">
                  <c:v>10663.71</c:v>
                </c:pt>
                <c:pt idx="8947">
                  <c:v>10664.620999999999</c:v>
                </c:pt>
                <c:pt idx="8948">
                  <c:v>10666.584999999999</c:v>
                </c:pt>
                <c:pt idx="8949">
                  <c:v>10667.058999999999</c:v>
                </c:pt>
                <c:pt idx="8950">
                  <c:v>10667.355</c:v>
                </c:pt>
                <c:pt idx="8951">
                  <c:v>10668.628000000001</c:v>
                </c:pt>
                <c:pt idx="8952">
                  <c:v>10670.087</c:v>
                </c:pt>
                <c:pt idx="8953">
                  <c:v>10670.97</c:v>
                </c:pt>
                <c:pt idx="8954">
                  <c:v>10672.82</c:v>
                </c:pt>
                <c:pt idx="8955">
                  <c:v>10675.353999999999</c:v>
                </c:pt>
                <c:pt idx="8956">
                  <c:v>10675.554</c:v>
                </c:pt>
                <c:pt idx="8957">
                  <c:v>10677.16</c:v>
                </c:pt>
                <c:pt idx="8958">
                  <c:v>10678.287</c:v>
                </c:pt>
                <c:pt idx="8959">
                  <c:v>10679.737999999999</c:v>
                </c:pt>
                <c:pt idx="8960">
                  <c:v>10680.527</c:v>
                </c:pt>
                <c:pt idx="8961">
                  <c:v>10681.021000000001</c:v>
                </c:pt>
                <c:pt idx="8962">
                  <c:v>10681.933999999999</c:v>
                </c:pt>
                <c:pt idx="8963">
                  <c:v>10683.143</c:v>
                </c:pt>
                <c:pt idx="8964">
                  <c:v>10683.754000000001</c:v>
                </c:pt>
                <c:pt idx="8965">
                  <c:v>10683.896000000001</c:v>
                </c:pt>
                <c:pt idx="8966">
                  <c:v>10684.121999999999</c:v>
                </c:pt>
                <c:pt idx="8967">
                  <c:v>10686.486000000001</c:v>
                </c:pt>
                <c:pt idx="8968">
                  <c:v>10687.263000000001</c:v>
                </c:pt>
                <c:pt idx="8969">
                  <c:v>10688.507</c:v>
                </c:pt>
                <c:pt idx="8970">
                  <c:v>10689.22</c:v>
                </c:pt>
                <c:pt idx="8971">
                  <c:v>10691.953</c:v>
                </c:pt>
                <c:pt idx="8972">
                  <c:v>10692.891</c:v>
                </c:pt>
                <c:pt idx="8973">
                  <c:v>10693.996999999999</c:v>
                </c:pt>
                <c:pt idx="8974">
                  <c:v>10694.687</c:v>
                </c:pt>
                <c:pt idx="8975">
                  <c:v>10697.275</c:v>
                </c:pt>
                <c:pt idx="8976">
                  <c:v>10697.364</c:v>
                </c:pt>
                <c:pt idx="8977">
                  <c:v>10697.42</c:v>
                </c:pt>
                <c:pt idx="8978">
                  <c:v>10697.657999999999</c:v>
                </c:pt>
                <c:pt idx="8979">
                  <c:v>10700.152</c:v>
                </c:pt>
                <c:pt idx="8980">
                  <c:v>10700.731</c:v>
                </c:pt>
                <c:pt idx="8981">
                  <c:v>10701.659</c:v>
                </c:pt>
                <c:pt idx="8982">
                  <c:v>10702.886</c:v>
                </c:pt>
                <c:pt idx="8983">
                  <c:v>10704.099</c:v>
                </c:pt>
                <c:pt idx="8984">
                  <c:v>10705.619000000001</c:v>
                </c:pt>
                <c:pt idx="8985">
                  <c:v>10706.044</c:v>
                </c:pt>
                <c:pt idx="8986">
                  <c:v>10707.466</c:v>
                </c:pt>
                <c:pt idx="8987">
                  <c:v>10708.352999999999</c:v>
                </c:pt>
                <c:pt idx="8988">
                  <c:v>10710.428</c:v>
                </c:pt>
                <c:pt idx="8989">
                  <c:v>10710.833000000001</c:v>
                </c:pt>
                <c:pt idx="8990">
                  <c:v>10711.085999999999</c:v>
                </c:pt>
                <c:pt idx="8991">
                  <c:v>10714.2</c:v>
                </c:pt>
                <c:pt idx="8992">
                  <c:v>10714.813</c:v>
                </c:pt>
                <c:pt idx="8993">
                  <c:v>10716.552</c:v>
                </c:pt>
                <c:pt idx="8994">
                  <c:v>10717.566999999999</c:v>
                </c:pt>
                <c:pt idx="8995">
                  <c:v>10719.197</c:v>
                </c:pt>
                <c:pt idx="8996">
                  <c:v>10719.28</c:v>
                </c:pt>
                <c:pt idx="8997">
                  <c:v>10720.934999999999</c:v>
                </c:pt>
                <c:pt idx="8998">
                  <c:v>10722.019</c:v>
                </c:pt>
                <c:pt idx="8999">
                  <c:v>10723.581</c:v>
                </c:pt>
                <c:pt idx="9000">
                  <c:v>10724.303</c:v>
                </c:pt>
                <c:pt idx="9001">
                  <c:v>10727.485000000001</c:v>
                </c:pt>
                <c:pt idx="9002">
                  <c:v>10727.67</c:v>
                </c:pt>
                <c:pt idx="9003">
                  <c:v>10732.35</c:v>
                </c:pt>
                <c:pt idx="9004">
                  <c:v>10732.950999999999</c:v>
                </c:pt>
                <c:pt idx="9005">
                  <c:v>10734.404</c:v>
                </c:pt>
                <c:pt idx="9006">
                  <c:v>10735.169</c:v>
                </c:pt>
                <c:pt idx="9007">
                  <c:v>10735.647999999999</c:v>
                </c:pt>
                <c:pt idx="9008">
                  <c:v>10737.212</c:v>
                </c:pt>
                <c:pt idx="9009">
                  <c:v>10737.886</c:v>
                </c:pt>
                <c:pt idx="9010">
                  <c:v>10738.184999999999</c:v>
                </c:pt>
                <c:pt idx="9011">
                  <c:v>10738.96</c:v>
                </c:pt>
                <c:pt idx="9012">
                  <c:v>10740.722</c:v>
                </c:pt>
                <c:pt idx="9013">
                  <c:v>10741.401</c:v>
                </c:pt>
                <c:pt idx="9014">
                  <c:v>10742.934999999999</c:v>
                </c:pt>
                <c:pt idx="9015">
                  <c:v>10743.259</c:v>
                </c:pt>
                <c:pt idx="9016">
                  <c:v>10744.916999999999</c:v>
                </c:pt>
                <c:pt idx="9017">
                  <c:v>10745.796</c:v>
                </c:pt>
                <c:pt idx="9018">
                  <c:v>10748.334000000001</c:v>
                </c:pt>
                <c:pt idx="9019">
                  <c:v>10748.433000000001</c:v>
                </c:pt>
                <c:pt idx="9020">
                  <c:v>10748.553</c:v>
                </c:pt>
                <c:pt idx="9021">
                  <c:v>10748.656999999999</c:v>
                </c:pt>
                <c:pt idx="9022">
                  <c:v>10750.870999999999</c:v>
                </c:pt>
                <c:pt idx="9023">
                  <c:v>10751.948</c:v>
                </c:pt>
                <c:pt idx="9024">
                  <c:v>10753.407999999999</c:v>
                </c:pt>
                <c:pt idx="9025">
                  <c:v>10754.38</c:v>
                </c:pt>
                <c:pt idx="9026">
                  <c:v>10755.464</c:v>
                </c:pt>
                <c:pt idx="9027">
                  <c:v>10755.945</c:v>
                </c:pt>
                <c:pt idx="9028">
                  <c:v>10757.191000000001</c:v>
                </c:pt>
                <c:pt idx="9029">
                  <c:v>10758.482</c:v>
                </c:pt>
                <c:pt idx="9030">
                  <c:v>10758.98</c:v>
                </c:pt>
                <c:pt idx="9031">
                  <c:v>10760.102999999999</c:v>
                </c:pt>
                <c:pt idx="9032">
                  <c:v>10761.02</c:v>
                </c:pt>
                <c:pt idx="9033">
                  <c:v>10762.495000000001</c:v>
                </c:pt>
                <c:pt idx="9034">
                  <c:v>10763.557000000001</c:v>
                </c:pt>
                <c:pt idx="9035">
                  <c:v>10766.012000000001</c:v>
                </c:pt>
                <c:pt idx="9036">
                  <c:v>10766.308000000001</c:v>
                </c:pt>
                <c:pt idx="9037">
                  <c:v>10768.630999999999</c:v>
                </c:pt>
                <c:pt idx="9038">
                  <c:v>10769.527</c:v>
                </c:pt>
                <c:pt idx="9039">
                  <c:v>10771.548000000001</c:v>
                </c:pt>
                <c:pt idx="9040">
                  <c:v>10773.043</c:v>
                </c:pt>
                <c:pt idx="9041">
                  <c:v>10775.423000000001</c:v>
                </c:pt>
                <c:pt idx="9042">
                  <c:v>10775.927</c:v>
                </c:pt>
                <c:pt idx="9043">
                  <c:v>10777.271000000001</c:v>
                </c:pt>
                <c:pt idx="9044">
                  <c:v>10780.074000000001</c:v>
                </c:pt>
                <c:pt idx="9045">
                  <c:v>10781.316000000001</c:v>
                </c:pt>
                <c:pt idx="9046">
                  <c:v>10783.853999999999</c:v>
                </c:pt>
                <c:pt idx="9047">
                  <c:v>10784.539000000001</c:v>
                </c:pt>
                <c:pt idx="9048">
                  <c:v>10786.391</c:v>
                </c:pt>
                <c:pt idx="9049">
                  <c:v>10787.106</c:v>
                </c:pt>
                <c:pt idx="9050">
                  <c:v>10788.717000000001</c:v>
                </c:pt>
                <c:pt idx="9051">
                  <c:v>10788.928</c:v>
                </c:pt>
                <c:pt idx="9052">
                  <c:v>10790.620999999999</c:v>
                </c:pt>
                <c:pt idx="9053">
                  <c:v>10791.465</c:v>
                </c:pt>
                <c:pt idx="9054">
                  <c:v>10793.654</c:v>
                </c:pt>
                <c:pt idx="9055">
                  <c:v>10794.002</c:v>
                </c:pt>
                <c:pt idx="9056">
                  <c:v>10794.137000000001</c:v>
                </c:pt>
                <c:pt idx="9057">
                  <c:v>10796.539000000001</c:v>
                </c:pt>
                <c:pt idx="9058">
                  <c:v>10797.652</c:v>
                </c:pt>
                <c:pt idx="9059">
                  <c:v>10799.075999999999</c:v>
                </c:pt>
                <c:pt idx="9060">
                  <c:v>10800.162</c:v>
                </c:pt>
                <c:pt idx="9061">
                  <c:v>10801.168</c:v>
                </c:pt>
                <c:pt idx="9062">
                  <c:v>10801.614</c:v>
                </c:pt>
                <c:pt idx="9063">
                  <c:v>10802.771000000001</c:v>
                </c:pt>
                <c:pt idx="9064">
                  <c:v>10804.151</c:v>
                </c:pt>
                <c:pt idx="9065">
                  <c:v>10804.683999999999</c:v>
                </c:pt>
                <c:pt idx="9066">
                  <c:v>10805.885</c:v>
                </c:pt>
                <c:pt idx="9067">
                  <c:v>10806.27</c:v>
                </c:pt>
                <c:pt idx="9068">
                  <c:v>10808.311</c:v>
                </c:pt>
                <c:pt idx="9069">
                  <c:v>10809.093999999999</c:v>
                </c:pt>
                <c:pt idx="9070">
                  <c:v>10810.453</c:v>
                </c:pt>
                <c:pt idx="9071">
                  <c:v>10810.563</c:v>
                </c:pt>
                <c:pt idx="9072">
                  <c:v>10811.519</c:v>
                </c:pt>
                <c:pt idx="9073">
                  <c:v>10812.028</c:v>
                </c:pt>
                <c:pt idx="9074">
                  <c:v>10815.745999999999</c:v>
                </c:pt>
                <c:pt idx="9075">
                  <c:v>10816.367</c:v>
                </c:pt>
                <c:pt idx="9076">
                  <c:v>10817.529</c:v>
                </c:pt>
                <c:pt idx="9077">
                  <c:v>10818.790999999999</c:v>
                </c:pt>
                <c:pt idx="9078">
                  <c:v>10819.464</c:v>
                </c:pt>
                <c:pt idx="9079">
                  <c:v>10821.678</c:v>
                </c:pt>
                <c:pt idx="9080">
                  <c:v>10823.182000000001</c:v>
                </c:pt>
                <c:pt idx="9081">
                  <c:v>10823.64</c:v>
                </c:pt>
                <c:pt idx="9082">
                  <c:v>10824.496999999999</c:v>
                </c:pt>
                <c:pt idx="9083">
                  <c:v>10826.064</c:v>
                </c:pt>
                <c:pt idx="9084">
                  <c:v>10826.9</c:v>
                </c:pt>
                <c:pt idx="9085">
                  <c:v>10828.487999999999</c:v>
                </c:pt>
                <c:pt idx="9086">
                  <c:v>10829.648999999999</c:v>
                </c:pt>
                <c:pt idx="9087">
                  <c:v>10830.618</c:v>
                </c:pt>
                <c:pt idx="9088">
                  <c:v>10830.912</c:v>
                </c:pt>
                <c:pt idx="9089">
                  <c:v>10831.465</c:v>
                </c:pt>
                <c:pt idx="9090">
                  <c:v>10833.337</c:v>
                </c:pt>
                <c:pt idx="9091">
                  <c:v>10834.335999999999</c:v>
                </c:pt>
                <c:pt idx="9092">
                  <c:v>10835.761</c:v>
                </c:pt>
                <c:pt idx="9093">
                  <c:v>10837.620999999999</c:v>
                </c:pt>
                <c:pt idx="9094">
                  <c:v>10838.054</c:v>
                </c:pt>
                <c:pt idx="9095">
                  <c:v>10838.186</c:v>
                </c:pt>
                <c:pt idx="9096">
                  <c:v>10840.609</c:v>
                </c:pt>
                <c:pt idx="9097">
                  <c:v>10841.352000000001</c:v>
                </c:pt>
                <c:pt idx="9098">
                  <c:v>10841.772000000001</c:v>
                </c:pt>
                <c:pt idx="9099">
                  <c:v>10843.034</c:v>
                </c:pt>
                <c:pt idx="9100">
                  <c:v>10845.398999999999</c:v>
                </c:pt>
                <c:pt idx="9101">
                  <c:v>10845.458000000001</c:v>
                </c:pt>
                <c:pt idx="9102">
                  <c:v>10847.883</c:v>
                </c:pt>
                <c:pt idx="9103">
                  <c:v>10850.307000000001</c:v>
                </c:pt>
                <c:pt idx="9104">
                  <c:v>10852.367</c:v>
                </c:pt>
                <c:pt idx="9105">
                  <c:v>10852.731</c:v>
                </c:pt>
                <c:pt idx="9106">
                  <c:v>10852.925999999999</c:v>
                </c:pt>
                <c:pt idx="9107">
                  <c:v>10853.565000000001</c:v>
                </c:pt>
                <c:pt idx="9108">
                  <c:v>10855.155000000001</c:v>
                </c:pt>
                <c:pt idx="9109">
                  <c:v>10857.58</c:v>
                </c:pt>
                <c:pt idx="9110">
                  <c:v>10859.334000000001</c:v>
                </c:pt>
                <c:pt idx="9111">
                  <c:v>10860.004000000001</c:v>
                </c:pt>
                <c:pt idx="9112">
                  <c:v>10860.714</c:v>
                </c:pt>
                <c:pt idx="9113">
                  <c:v>10861.537</c:v>
                </c:pt>
                <c:pt idx="9114">
                  <c:v>10862.429</c:v>
                </c:pt>
                <c:pt idx="9115">
                  <c:v>10864.08</c:v>
                </c:pt>
                <c:pt idx="9116">
                  <c:v>10864.852999999999</c:v>
                </c:pt>
                <c:pt idx="9117">
                  <c:v>10866.302</c:v>
                </c:pt>
                <c:pt idx="9118">
                  <c:v>10867.277</c:v>
                </c:pt>
                <c:pt idx="9119">
                  <c:v>10867.798000000001</c:v>
                </c:pt>
                <c:pt idx="9120">
                  <c:v>10869.509</c:v>
                </c:pt>
                <c:pt idx="9121">
                  <c:v>10869.700999999999</c:v>
                </c:pt>
                <c:pt idx="9122">
                  <c:v>10871.516</c:v>
                </c:pt>
                <c:pt idx="9123">
                  <c:v>10872.126</c:v>
                </c:pt>
                <c:pt idx="9124">
                  <c:v>10873.27</c:v>
                </c:pt>
                <c:pt idx="9125">
                  <c:v>10874.55</c:v>
                </c:pt>
                <c:pt idx="9126">
                  <c:v>10876.975</c:v>
                </c:pt>
                <c:pt idx="9127">
                  <c:v>10877.481</c:v>
                </c:pt>
                <c:pt idx="9128">
                  <c:v>10877.777</c:v>
                </c:pt>
                <c:pt idx="9129">
                  <c:v>10878.814</c:v>
                </c:pt>
                <c:pt idx="9130">
                  <c:v>10879.933999999999</c:v>
                </c:pt>
                <c:pt idx="9131">
                  <c:v>10880.993</c:v>
                </c:pt>
                <c:pt idx="9132">
                  <c:v>10882.093999999999</c:v>
                </c:pt>
                <c:pt idx="9133">
                  <c:v>10883.156999999999</c:v>
                </c:pt>
                <c:pt idx="9134">
                  <c:v>10886.380999999999</c:v>
                </c:pt>
                <c:pt idx="9135">
                  <c:v>10887.672</c:v>
                </c:pt>
                <c:pt idx="9136">
                  <c:v>10888.655000000001</c:v>
                </c:pt>
                <c:pt idx="9137">
                  <c:v>10889.605</c:v>
                </c:pt>
                <c:pt idx="9138">
                  <c:v>10891.012000000001</c:v>
                </c:pt>
                <c:pt idx="9139">
                  <c:v>10891.937</c:v>
                </c:pt>
                <c:pt idx="9140">
                  <c:v>10892.828</c:v>
                </c:pt>
                <c:pt idx="9141">
                  <c:v>10896.052</c:v>
                </c:pt>
                <c:pt idx="9142">
                  <c:v>10897.691000000001</c:v>
                </c:pt>
                <c:pt idx="9143">
                  <c:v>10898.496999999999</c:v>
                </c:pt>
                <c:pt idx="9144">
                  <c:v>10901.03</c:v>
                </c:pt>
                <c:pt idx="9145">
                  <c:v>10901.778</c:v>
                </c:pt>
                <c:pt idx="9146">
                  <c:v>10901.992</c:v>
                </c:pt>
                <c:pt idx="9147">
                  <c:v>10902.5</c:v>
                </c:pt>
                <c:pt idx="9148">
                  <c:v>10904.37</c:v>
                </c:pt>
                <c:pt idx="9149">
                  <c:v>10905.058999999999</c:v>
                </c:pt>
                <c:pt idx="9150">
                  <c:v>10905.724</c:v>
                </c:pt>
                <c:pt idx="9151">
                  <c:v>10908.34</c:v>
                </c:pt>
                <c:pt idx="9152">
                  <c:v>10911.05</c:v>
                </c:pt>
                <c:pt idx="9153">
                  <c:v>10911.62</c:v>
                </c:pt>
                <c:pt idx="9154">
                  <c:v>10912.171</c:v>
                </c:pt>
                <c:pt idx="9155">
                  <c:v>10914.39</c:v>
                </c:pt>
                <c:pt idx="9156">
                  <c:v>10915.395</c:v>
                </c:pt>
                <c:pt idx="9157">
                  <c:v>10917.728999999999</c:v>
                </c:pt>
                <c:pt idx="9158">
                  <c:v>10918.182000000001</c:v>
                </c:pt>
                <c:pt idx="9159">
                  <c:v>10921.067999999999</c:v>
                </c:pt>
                <c:pt idx="9160">
                  <c:v>10921.462</c:v>
                </c:pt>
                <c:pt idx="9161">
                  <c:v>10921.842000000001</c:v>
                </c:pt>
                <c:pt idx="9162">
                  <c:v>10924.407999999999</c:v>
                </c:pt>
                <c:pt idx="9163">
                  <c:v>10924.743</c:v>
                </c:pt>
                <c:pt idx="9164">
                  <c:v>10925.066000000001</c:v>
                </c:pt>
                <c:pt idx="9165">
                  <c:v>10927.748</c:v>
                </c:pt>
                <c:pt idx="9166">
                  <c:v>10928.022999999999</c:v>
                </c:pt>
                <c:pt idx="9167">
                  <c:v>10931.513999999999</c:v>
                </c:pt>
                <c:pt idx="9168">
                  <c:v>10934.427</c:v>
                </c:pt>
                <c:pt idx="9169">
                  <c:v>10934.584999999999</c:v>
                </c:pt>
                <c:pt idx="9170">
                  <c:v>10934.736999999999</c:v>
                </c:pt>
                <c:pt idx="9171">
                  <c:v>10936.790999999999</c:v>
                </c:pt>
                <c:pt idx="9172">
                  <c:v>10941.200999999999</c:v>
                </c:pt>
                <c:pt idx="9173">
                  <c:v>10942.179</c:v>
                </c:pt>
                <c:pt idx="9174">
                  <c:v>10943.356</c:v>
                </c:pt>
                <c:pt idx="9175">
                  <c:v>10944.522999999999</c:v>
                </c:pt>
                <c:pt idx="9176">
                  <c:v>10946.132</c:v>
                </c:pt>
                <c:pt idx="9177">
                  <c:v>10946.221</c:v>
                </c:pt>
                <c:pt idx="9178">
                  <c:v>10949.084999999999</c:v>
                </c:pt>
                <c:pt idx="9179">
                  <c:v>10950.084999999999</c:v>
                </c:pt>
                <c:pt idx="9180">
                  <c:v>10951.165999999999</c:v>
                </c:pt>
                <c:pt idx="9181">
                  <c:v>10951.949000000001</c:v>
                </c:pt>
                <c:pt idx="9182">
                  <c:v>10954.038</c:v>
                </c:pt>
                <c:pt idx="9183">
                  <c:v>10954.486999999999</c:v>
                </c:pt>
                <c:pt idx="9184">
                  <c:v>10954.814</c:v>
                </c:pt>
                <c:pt idx="9185">
                  <c:v>10956.55</c:v>
                </c:pt>
                <c:pt idx="9186">
                  <c:v>10956.852000000001</c:v>
                </c:pt>
                <c:pt idx="9187">
                  <c:v>10957.678</c:v>
                </c:pt>
                <c:pt idx="9188">
                  <c:v>10957.81</c:v>
                </c:pt>
                <c:pt idx="9189">
                  <c:v>10957.991</c:v>
                </c:pt>
                <c:pt idx="9190">
                  <c:v>10960.541999999999</c:v>
                </c:pt>
                <c:pt idx="9191">
                  <c:v>10961.130999999999</c:v>
                </c:pt>
                <c:pt idx="9192">
                  <c:v>10963.406000000001</c:v>
                </c:pt>
                <c:pt idx="9193">
                  <c:v>10964.453</c:v>
                </c:pt>
                <c:pt idx="9194">
                  <c:v>10967.773999999999</c:v>
                </c:pt>
                <c:pt idx="9195">
                  <c:v>10969.852000000001</c:v>
                </c:pt>
                <c:pt idx="9196">
                  <c:v>10971.097</c:v>
                </c:pt>
                <c:pt idx="9197">
                  <c:v>10971.999</c:v>
                </c:pt>
                <c:pt idx="9198">
                  <c:v>10973.805</c:v>
                </c:pt>
                <c:pt idx="9199">
                  <c:v>10974.418</c:v>
                </c:pt>
                <c:pt idx="9200">
                  <c:v>10974.862999999999</c:v>
                </c:pt>
                <c:pt idx="9201">
                  <c:v>10977.192999999999</c:v>
                </c:pt>
                <c:pt idx="9202">
                  <c:v>10977.647999999999</c:v>
                </c:pt>
                <c:pt idx="9203">
                  <c:v>10977.727999999999</c:v>
                </c:pt>
                <c:pt idx="9204">
                  <c:v>10977.74</c:v>
                </c:pt>
                <c:pt idx="9205">
                  <c:v>10977.758</c:v>
                </c:pt>
                <c:pt idx="9206">
                  <c:v>10980.592000000001</c:v>
                </c:pt>
                <c:pt idx="9207">
                  <c:v>10981.062</c:v>
                </c:pt>
                <c:pt idx="9208">
                  <c:v>10981.710999999999</c:v>
                </c:pt>
                <c:pt idx="9209">
                  <c:v>10983.456</c:v>
                </c:pt>
                <c:pt idx="9210">
                  <c:v>10984.384</c:v>
                </c:pt>
                <c:pt idx="9211">
                  <c:v>10985.664000000001</c:v>
                </c:pt>
                <c:pt idx="9212">
                  <c:v>10986.32</c:v>
                </c:pt>
                <c:pt idx="9213">
                  <c:v>10987.705</c:v>
                </c:pt>
                <c:pt idx="9214">
                  <c:v>10989.184999999999</c:v>
                </c:pt>
                <c:pt idx="9215">
                  <c:v>10989.617</c:v>
                </c:pt>
                <c:pt idx="9216">
                  <c:v>10991.027</c:v>
                </c:pt>
                <c:pt idx="9217">
                  <c:v>10992.049000000001</c:v>
                </c:pt>
                <c:pt idx="9218">
                  <c:v>10993.57</c:v>
                </c:pt>
                <c:pt idx="9219">
                  <c:v>10994.349</c:v>
                </c:pt>
                <c:pt idx="9220">
                  <c:v>10994.913</c:v>
                </c:pt>
                <c:pt idx="9221">
                  <c:v>10997.522999999999</c:v>
                </c:pt>
                <c:pt idx="9222">
                  <c:v>10997.67</c:v>
                </c:pt>
                <c:pt idx="9223">
                  <c:v>10997.777</c:v>
                </c:pt>
                <c:pt idx="9224">
                  <c:v>10998.442999999999</c:v>
                </c:pt>
                <c:pt idx="9225">
                  <c:v>11000.642</c:v>
                </c:pt>
                <c:pt idx="9226">
                  <c:v>11000.992</c:v>
                </c:pt>
                <c:pt idx="9227">
                  <c:v>11001.477000000001</c:v>
                </c:pt>
                <c:pt idx="9228">
                  <c:v>11003.505999999999</c:v>
                </c:pt>
                <c:pt idx="9229">
                  <c:v>11004.314</c:v>
                </c:pt>
                <c:pt idx="9230">
                  <c:v>11005.43</c:v>
                </c:pt>
                <c:pt idx="9231">
                  <c:v>11006.37</c:v>
                </c:pt>
                <c:pt idx="9232">
                  <c:v>11007.636</c:v>
                </c:pt>
                <c:pt idx="9233">
                  <c:v>11009.233</c:v>
                </c:pt>
                <c:pt idx="9234">
                  <c:v>11009.383</c:v>
                </c:pt>
                <c:pt idx="9235">
                  <c:v>11012.098</c:v>
                </c:pt>
                <c:pt idx="9236">
                  <c:v>11014.962</c:v>
                </c:pt>
                <c:pt idx="9237">
                  <c:v>11017.267</c:v>
                </c:pt>
                <c:pt idx="9238">
                  <c:v>11017.601000000001</c:v>
                </c:pt>
                <c:pt idx="9239">
                  <c:v>11017.825999999999</c:v>
                </c:pt>
                <c:pt idx="9240">
                  <c:v>11019.24</c:v>
                </c:pt>
                <c:pt idx="9241">
                  <c:v>11020.69</c:v>
                </c:pt>
                <c:pt idx="9242">
                  <c:v>11020.923000000001</c:v>
                </c:pt>
                <c:pt idx="9243">
                  <c:v>11021.242</c:v>
                </c:pt>
                <c:pt idx="9244">
                  <c:v>11021.968999999999</c:v>
                </c:pt>
                <c:pt idx="9245">
                  <c:v>11024.402</c:v>
                </c:pt>
                <c:pt idx="9246">
                  <c:v>11025.867</c:v>
                </c:pt>
                <c:pt idx="9247">
                  <c:v>11026.932000000001</c:v>
                </c:pt>
                <c:pt idx="9248">
                  <c:v>11028.377</c:v>
                </c:pt>
                <c:pt idx="9249">
                  <c:v>11029.393</c:v>
                </c:pt>
                <c:pt idx="9250">
                  <c:v>11030.886</c:v>
                </c:pt>
                <c:pt idx="9251">
                  <c:v>11031.507</c:v>
                </c:pt>
                <c:pt idx="9252">
                  <c:v>11033.012000000001</c:v>
                </c:pt>
                <c:pt idx="9253">
                  <c:v>11033.396000000001</c:v>
                </c:pt>
                <c:pt idx="9254">
                  <c:v>11035.904</c:v>
                </c:pt>
                <c:pt idx="9255">
                  <c:v>11037.937</c:v>
                </c:pt>
                <c:pt idx="9256">
                  <c:v>11038.413</c:v>
                </c:pt>
                <c:pt idx="9257">
                  <c:v>11038.611000000001</c:v>
                </c:pt>
                <c:pt idx="9258">
                  <c:v>11039.092000000001</c:v>
                </c:pt>
                <c:pt idx="9259">
                  <c:v>11040.25</c:v>
                </c:pt>
                <c:pt idx="9260">
                  <c:v>11040.923000000001</c:v>
                </c:pt>
                <c:pt idx="9261">
                  <c:v>11042.164000000001</c:v>
                </c:pt>
                <c:pt idx="9262">
                  <c:v>11043.432000000001</c:v>
                </c:pt>
                <c:pt idx="9263">
                  <c:v>11045.173000000001</c:v>
                </c:pt>
                <c:pt idx="9264">
                  <c:v>11045.717000000001</c:v>
                </c:pt>
                <c:pt idx="9265">
                  <c:v>11045.941000000001</c:v>
                </c:pt>
                <c:pt idx="9266">
                  <c:v>11046.481</c:v>
                </c:pt>
                <c:pt idx="9267">
                  <c:v>11048.45</c:v>
                </c:pt>
                <c:pt idx="9268">
                  <c:v>11049.269</c:v>
                </c:pt>
                <c:pt idx="9269">
                  <c:v>11050.959000000001</c:v>
                </c:pt>
                <c:pt idx="9270">
                  <c:v>11051.253000000001</c:v>
                </c:pt>
                <c:pt idx="9271">
                  <c:v>11052.821</c:v>
                </c:pt>
                <c:pt idx="9272">
                  <c:v>11053.468999999999</c:v>
                </c:pt>
                <c:pt idx="9273">
                  <c:v>11055.025</c:v>
                </c:pt>
                <c:pt idx="9274">
                  <c:v>11055.977999999999</c:v>
                </c:pt>
                <c:pt idx="9275">
                  <c:v>11056.374</c:v>
                </c:pt>
                <c:pt idx="9276">
                  <c:v>11057.333000000001</c:v>
                </c:pt>
                <c:pt idx="9277">
                  <c:v>11058.486000000001</c:v>
                </c:pt>
                <c:pt idx="9278">
                  <c:v>11059.925999999999</c:v>
                </c:pt>
                <c:pt idx="9279">
                  <c:v>11060.995999999999</c:v>
                </c:pt>
                <c:pt idx="9280">
                  <c:v>11063.413</c:v>
                </c:pt>
                <c:pt idx="9281">
                  <c:v>11063.478999999999</c:v>
                </c:pt>
                <c:pt idx="9282">
                  <c:v>11063.504999999999</c:v>
                </c:pt>
                <c:pt idx="9283">
                  <c:v>11066.014999999999</c:v>
                </c:pt>
                <c:pt idx="9284">
                  <c:v>11067.03</c:v>
                </c:pt>
                <c:pt idx="9285">
                  <c:v>11068.522999999999</c:v>
                </c:pt>
                <c:pt idx="9286">
                  <c:v>11069.493</c:v>
                </c:pt>
                <c:pt idx="9287">
                  <c:v>11070.583000000001</c:v>
                </c:pt>
                <c:pt idx="9288">
                  <c:v>11071.031999999999</c:v>
                </c:pt>
                <c:pt idx="9289">
                  <c:v>11073.541999999999</c:v>
                </c:pt>
                <c:pt idx="9290">
                  <c:v>11075.574000000001</c:v>
                </c:pt>
                <c:pt idx="9291">
                  <c:v>11077.688</c:v>
                </c:pt>
                <c:pt idx="9292">
                  <c:v>11078.561</c:v>
                </c:pt>
                <c:pt idx="9293">
                  <c:v>11080.657999999999</c:v>
                </c:pt>
                <c:pt idx="9294">
                  <c:v>11081.24</c:v>
                </c:pt>
                <c:pt idx="9295">
                  <c:v>11081.654</c:v>
                </c:pt>
                <c:pt idx="9296">
                  <c:v>11083.578</c:v>
                </c:pt>
                <c:pt idx="9297">
                  <c:v>11084.791999999999</c:v>
                </c:pt>
                <c:pt idx="9298">
                  <c:v>11086.088</c:v>
                </c:pt>
                <c:pt idx="9299">
                  <c:v>11086.447</c:v>
                </c:pt>
                <c:pt idx="9300">
                  <c:v>11087.734</c:v>
                </c:pt>
                <c:pt idx="9301">
                  <c:v>11088.344999999999</c:v>
                </c:pt>
                <c:pt idx="9302">
                  <c:v>11088.597</c:v>
                </c:pt>
                <c:pt idx="9303">
                  <c:v>11089.203</c:v>
                </c:pt>
                <c:pt idx="9304">
                  <c:v>11091.106</c:v>
                </c:pt>
                <c:pt idx="9305">
                  <c:v>11091.897999999999</c:v>
                </c:pt>
                <c:pt idx="9306">
                  <c:v>11093.815000000001</c:v>
                </c:pt>
                <c:pt idx="9307">
                  <c:v>11095.061</c:v>
                </c:pt>
                <c:pt idx="9308">
                  <c:v>11095.449000000001</c:v>
                </c:pt>
                <c:pt idx="9309">
                  <c:v>11096.124</c:v>
                </c:pt>
                <c:pt idx="9310">
                  <c:v>11096.529</c:v>
                </c:pt>
                <c:pt idx="9311">
                  <c:v>11097.521000000001</c:v>
                </c:pt>
                <c:pt idx="9312">
                  <c:v>11098.562</c:v>
                </c:pt>
                <c:pt idx="9313">
                  <c:v>11099.118</c:v>
                </c:pt>
                <c:pt idx="9314">
                  <c:v>11100.957</c:v>
                </c:pt>
                <c:pt idx="9315">
                  <c:v>11100.985000000001</c:v>
                </c:pt>
                <c:pt idx="9316">
                  <c:v>11102.839</c:v>
                </c:pt>
                <c:pt idx="9317">
                  <c:v>11103.407999999999</c:v>
                </c:pt>
                <c:pt idx="9318">
                  <c:v>11104.474</c:v>
                </c:pt>
                <c:pt idx="9319">
                  <c:v>11105.832</c:v>
                </c:pt>
                <c:pt idx="9320">
                  <c:v>11108.255999999999</c:v>
                </c:pt>
                <c:pt idx="9321">
                  <c:v>11108.957</c:v>
                </c:pt>
                <c:pt idx="9322">
                  <c:v>11110.279</c:v>
                </c:pt>
                <c:pt idx="9323">
                  <c:v>11110.68</c:v>
                </c:pt>
                <c:pt idx="9324">
                  <c:v>11111.428</c:v>
                </c:pt>
                <c:pt idx="9325">
                  <c:v>11113.102999999999</c:v>
                </c:pt>
                <c:pt idx="9326">
                  <c:v>11113.999</c:v>
                </c:pt>
                <c:pt idx="9327">
                  <c:v>11116.957</c:v>
                </c:pt>
                <c:pt idx="9328">
                  <c:v>11117.718999999999</c:v>
                </c:pt>
                <c:pt idx="9329">
                  <c:v>11117.95</c:v>
                </c:pt>
                <c:pt idx="9330">
                  <c:v>11118.382</c:v>
                </c:pt>
                <c:pt idx="9331">
                  <c:v>11120.373</c:v>
                </c:pt>
                <c:pt idx="9332">
                  <c:v>11121.44</c:v>
                </c:pt>
                <c:pt idx="9333">
                  <c:v>11122.797</c:v>
                </c:pt>
                <c:pt idx="9334">
                  <c:v>11124.956</c:v>
                </c:pt>
                <c:pt idx="9335">
                  <c:v>11125.159</c:v>
                </c:pt>
                <c:pt idx="9336">
                  <c:v>11125.221</c:v>
                </c:pt>
                <c:pt idx="9337">
                  <c:v>11130.066999999999</c:v>
                </c:pt>
                <c:pt idx="9338">
                  <c:v>11132.289000000001</c:v>
                </c:pt>
                <c:pt idx="9339">
                  <c:v>11132.491</c:v>
                </c:pt>
                <c:pt idx="9340">
                  <c:v>11132.956</c:v>
                </c:pt>
                <c:pt idx="9341">
                  <c:v>11134.915000000001</c:v>
                </c:pt>
                <c:pt idx="9342">
                  <c:v>11136.319</c:v>
                </c:pt>
                <c:pt idx="9343">
                  <c:v>11139.242</c:v>
                </c:pt>
                <c:pt idx="9344">
                  <c:v>11139.762000000001</c:v>
                </c:pt>
                <c:pt idx="9345">
                  <c:v>11140.039000000001</c:v>
                </c:pt>
                <c:pt idx="9346">
                  <c:v>11140.956</c:v>
                </c:pt>
                <c:pt idx="9347">
                  <c:v>11142.186</c:v>
                </c:pt>
                <c:pt idx="9348">
                  <c:v>11143.76</c:v>
                </c:pt>
                <c:pt idx="9349">
                  <c:v>11144.608</c:v>
                </c:pt>
                <c:pt idx="9350">
                  <c:v>11146.196</c:v>
                </c:pt>
                <c:pt idx="9351">
                  <c:v>11147.031999999999</c:v>
                </c:pt>
                <c:pt idx="9352">
                  <c:v>11147.48</c:v>
                </c:pt>
                <c:pt idx="9353">
                  <c:v>11149.456</c:v>
                </c:pt>
                <c:pt idx="9354">
                  <c:v>11151.879000000001</c:v>
                </c:pt>
                <c:pt idx="9355">
                  <c:v>11153.15</c:v>
                </c:pt>
                <c:pt idx="9356">
                  <c:v>11154.303</c:v>
                </c:pt>
                <c:pt idx="9357">
                  <c:v>11154.92</c:v>
                </c:pt>
                <c:pt idx="9358">
                  <c:v>11156.727000000001</c:v>
                </c:pt>
                <c:pt idx="9359">
                  <c:v>11158.64</c:v>
                </c:pt>
                <c:pt idx="9360">
                  <c:v>11159.148999999999</c:v>
                </c:pt>
                <c:pt idx="9361">
                  <c:v>11160.103999999999</c:v>
                </c:pt>
                <c:pt idx="9362">
                  <c:v>11160.549000000001</c:v>
                </c:pt>
                <c:pt idx="9363">
                  <c:v>11161.54</c:v>
                </c:pt>
                <c:pt idx="9364">
                  <c:v>11162.536</c:v>
                </c:pt>
                <c:pt idx="9365">
                  <c:v>11163.885</c:v>
                </c:pt>
                <c:pt idx="9366">
                  <c:v>11165.707</c:v>
                </c:pt>
                <c:pt idx="9367">
                  <c:v>11166.231</c:v>
                </c:pt>
                <c:pt idx="9368">
                  <c:v>11166.617</c:v>
                </c:pt>
                <c:pt idx="9369">
                  <c:v>11168.575000000001</c:v>
                </c:pt>
                <c:pt idx="9370">
                  <c:v>11169.217000000001</c:v>
                </c:pt>
                <c:pt idx="9371">
                  <c:v>11170.699000000001</c:v>
                </c:pt>
                <c:pt idx="9372">
                  <c:v>11170.92</c:v>
                </c:pt>
                <c:pt idx="9373">
                  <c:v>11171.218999999999</c:v>
                </c:pt>
                <c:pt idx="9374">
                  <c:v>11173.266</c:v>
                </c:pt>
                <c:pt idx="9375">
                  <c:v>11174.781000000001</c:v>
                </c:pt>
                <c:pt idx="9376">
                  <c:v>11175.61</c:v>
                </c:pt>
                <c:pt idx="9377">
                  <c:v>11177.955</c:v>
                </c:pt>
                <c:pt idx="9378">
                  <c:v>11178.862999999999</c:v>
                </c:pt>
                <c:pt idx="9379">
                  <c:v>11180.300999999999</c:v>
                </c:pt>
                <c:pt idx="9380">
                  <c:v>11182.646000000001</c:v>
                </c:pt>
                <c:pt idx="9381">
                  <c:v>11182.945</c:v>
                </c:pt>
                <c:pt idx="9382">
                  <c:v>11187.026</c:v>
                </c:pt>
                <c:pt idx="9383">
                  <c:v>11191.108</c:v>
                </c:pt>
                <c:pt idx="9384">
                  <c:v>11192.025</c:v>
                </c:pt>
                <c:pt idx="9385">
                  <c:v>11193.263999999999</c:v>
                </c:pt>
                <c:pt idx="9386">
                  <c:v>11194.370999999999</c:v>
                </c:pt>
                <c:pt idx="9387">
                  <c:v>11195.19</c:v>
                </c:pt>
                <c:pt idx="9388">
                  <c:v>11196.716</c:v>
                </c:pt>
                <c:pt idx="9389">
                  <c:v>11198.775</c:v>
                </c:pt>
                <c:pt idx="9390">
                  <c:v>11199.061</c:v>
                </c:pt>
                <c:pt idx="9391">
                  <c:v>11199.272999999999</c:v>
                </c:pt>
                <c:pt idx="9392">
                  <c:v>11200.691999999999</c:v>
                </c:pt>
                <c:pt idx="9393">
                  <c:v>11201.406000000001</c:v>
                </c:pt>
                <c:pt idx="9394">
                  <c:v>11203.355</c:v>
                </c:pt>
                <c:pt idx="9395">
                  <c:v>11203.751</c:v>
                </c:pt>
                <c:pt idx="9396">
                  <c:v>11204.286</c:v>
                </c:pt>
                <c:pt idx="9397">
                  <c:v>11206.096</c:v>
                </c:pt>
                <c:pt idx="9398">
                  <c:v>11207.436</c:v>
                </c:pt>
                <c:pt idx="9399">
                  <c:v>11208.44</c:v>
                </c:pt>
                <c:pt idx="9400">
                  <c:v>11209.798000000001</c:v>
                </c:pt>
                <c:pt idx="9401">
                  <c:v>11210.786</c:v>
                </c:pt>
                <c:pt idx="9402">
                  <c:v>11211.518</c:v>
                </c:pt>
                <c:pt idx="9403">
                  <c:v>11213.130999999999</c:v>
                </c:pt>
                <c:pt idx="9404">
                  <c:v>11215.308999999999</c:v>
                </c:pt>
                <c:pt idx="9405">
                  <c:v>11215.476000000001</c:v>
                </c:pt>
                <c:pt idx="9406">
                  <c:v>11215.578</c:v>
                </c:pt>
                <c:pt idx="9407">
                  <c:v>11215.6</c:v>
                </c:pt>
                <c:pt idx="9408">
                  <c:v>11216.43</c:v>
                </c:pt>
                <c:pt idx="9409">
                  <c:v>11217.821</c:v>
                </c:pt>
                <c:pt idx="9410">
                  <c:v>11219.682000000001</c:v>
                </c:pt>
                <c:pt idx="9411">
                  <c:v>11220.165999999999</c:v>
                </c:pt>
                <c:pt idx="9412">
                  <c:v>11220.82</c:v>
                </c:pt>
                <c:pt idx="9413">
                  <c:v>11222.511</c:v>
                </c:pt>
                <c:pt idx="9414">
                  <c:v>11223.763999999999</c:v>
                </c:pt>
                <c:pt idx="9415">
                  <c:v>11224.856</c:v>
                </c:pt>
                <c:pt idx="9416">
                  <c:v>11226.332</c:v>
                </c:pt>
                <c:pt idx="9417">
                  <c:v>11227.200999999999</c:v>
                </c:pt>
                <c:pt idx="9418">
                  <c:v>11227.846</c:v>
                </c:pt>
                <c:pt idx="9419">
                  <c:v>11229.546</c:v>
                </c:pt>
                <c:pt idx="9420">
                  <c:v>11231.843000000001</c:v>
                </c:pt>
                <c:pt idx="9421">
                  <c:v>11231.892</c:v>
                </c:pt>
                <c:pt idx="9422">
                  <c:v>11231.927</c:v>
                </c:pt>
                <c:pt idx="9423">
                  <c:v>11232.168</c:v>
                </c:pt>
                <c:pt idx="9424">
                  <c:v>11234.236000000001</c:v>
                </c:pt>
                <c:pt idx="9425">
                  <c:v>11236.009</c:v>
                </c:pt>
                <c:pt idx="9426">
                  <c:v>11236.581</c:v>
                </c:pt>
                <c:pt idx="9427">
                  <c:v>11237.355</c:v>
                </c:pt>
                <c:pt idx="9428">
                  <c:v>11238.927</c:v>
                </c:pt>
                <c:pt idx="9429">
                  <c:v>11240.091</c:v>
                </c:pt>
                <c:pt idx="9430">
                  <c:v>11241.272000000001</c:v>
                </c:pt>
                <c:pt idx="9431">
                  <c:v>11242.865</c:v>
                </c:pt>
                <c:pt idx="9432">
                  <c:v>11243.616</c:v>
                </c:pt>
                <c:pt idx="9433">
                  <c:v>11244.173000000001</c:v>
                </c:pt>
                <c:pt idx="9434">
                  <c:v>11245.962</c:v>
                </c:pt>
                <c:pt idx="9435">
                  <c:v>11247.905000000001</c:v>
                </c:pt>
                <c:pt idx="9436">
                  <c:v>11248.254999999999</c:v>
                </c:pt>
                <c:pt idx="9437">
                  <c:v>11248.307000000001</c:v>
                </c:pt>
                <c:pt idx="9438">
                  <c:v>11248.377</c:v>
                </c:pt>
                <c:pt idx="9439">
                  <c:v>11250.651</c:v>
                </c:pt>
                <c:pt idx="9440">
                  <c:v>11252.335999999999</c:v>
                </c:pt>
                <c:pt idx="9441">
                  <c:v>11252.995999999999</c:v>
                </c:pt>
                <c:pt idx="9442">
                  <c:v>11253.888000000001</c:v>
                </c:pt>
                <c:pt idx="9443">
                  <c:v>11256.418</c:v>
                </c:pt>
                <c:pt idx="9444">
                  <c:v>11257.687</c:v>
                </c:pt>
                <c:pt idx="9445">
                  <c:v>11259.398999999999</c:v>
                </c:pt>
                <c:pt idx="9446">
                  <c:v>11260.031000000001</c:v>
                </c:pt>
                <c:pt idx="9447">
                  <c:v>11260.5</c:v>
                </c:pt>
                <c:pt idx="9448">
                  <c:v>11263.643</c:v>
                </c:pt>
                <c:pt idx="9449">
                  <c:v>11264.582</c:v>
                </c:pt>
                <c:pt idx="9450">
                  <c:v>11264.722</c:v>
                </c:pt>
                <c:pt idx="9451">
                  <c:v>11264.91</c:v>
                </c:pt>
                <c:pt idx="9452">
                  <c:v>11267.066000000001</c:v>
                </c:pt>
                <c:pt idx="9453">
                  <c:v>11268.664000000001</c:v>
                </c:pt>
                <c:pt idx="9454">
                  <c:v>11269.412</c:v>
                </c:pt>
                <c:pt idx="9455">
                  <c:v>11270.422</c:v>
                </c:pt>
                <c:pt idx="9456">
                  <c:v>11271.757</c:v>
                </c:pt>
                <c:pt idx="9457">
                  <c:v>11272.745000000001</c:v>
                </c:pt>
                <c:pt idx="9458">
                  <c:v>11274.102000000001</c:v>
                </c:pt>
                <c:pt idx="9459">
                  <c:v>11275.933999999999</c:v>
                </c:pt>
                <c:pt idx="9460">
                  <c:v>11276.447</c:v>
                </c:pt>
                <c:pt idx="9461">
                  <c:v>11276.826999999999</c:v>
                </c:pt>
                <c:pt idx="9462">
                  <c:v>11278.791999999999</c:v>
                </c:pt>
                <c:pt idx="9463">
                  <c:v>11279.311</c:v>
                </c:pt>
                <c:pt idx="9464">
                  <c:v>11279.380999999999</c:v>
                </c:pt>
                <c:pt idx="9465">
                  <c:v>11280.648999999999</c:v>
                </c:pt>
                <c:pt idx="9466">
                  <c:v>11281.022999999999</c:v>
                </c:pt>
                <c:pt idx="9467">
                  <c:v>11281.22</c:v>
                </c:pt>
                <c:pt idx="9468">
                  <c:v>11281.623</c:v>
                </c:pt>
                <c:pt idx="9469">
                  <c:v>11283.504000000001</c:v>
                </c:pt>
                <c:pt idx="9470">
                  <c:v>11285.173000000001</c:v>
                </c:pt>
                <c:pt idx="9471">
                  <c:v>11285.868</c:v>
                </c:pt>
                <c:pt idx="9472">
                  <c:v>11286.9</c:v>
                </c:pt>
                <c:pt idx="9473">
                  <c:v>11288.231</c:v>
                </c:pt>
                <c:pt idx="9474">
                  <c:v>11289.126</c:v>
                </c:pt>
                <c:pt idx="9475">
                  <c:v>11290.594999999999</c:v>
                </c:pt>
                <c:pt idx="9476">
                  <c:v>11292.778</c:v>
                </c:pt>
                <c:pt idx="9477">
                  <c:v>11292.958000000001</c:v>
                </c:pt>
                <c:pt idx="9478">
                  <c:v>11293.697</c:v>
                </c:pt>
                <c:pt idx="9479">
                  <c:v>11295.321</c:v>
                </c:pt>
                <c:pt idx="9480">
                  <c:v>11298.655000000001</c:v>
                </c:pt>
                <c:pt idx="9481">
                  <c:v>11300.049000000001</c:v>
                </c:pt>
                <c:pt idx="9482">
                  <c:v>11300.985000000001</c:v>
                </c:pt>
                <c:pt idx="9483">
                  <c:v>11302.412</c:v>
                </c:pt>
                <c:pt idx="9484">
                  <c:v>11304.532999999999</c:v>
                </c:pt>
                <c:pt idx="9485">
                  <c:v>11304.775</c:v>
                </c:pt>
                <c:pt idx="9486">
                  <c:v>11304.939</c:v>
                </c:pt>
                <c:pt idx="9487">
                  <c:v>11305.771000000001</c:v>
                </c:pt>
                <c:pt idx="9488">
                  <c:v>11308.892</c:v>
                </c:pt>
                <c:pt idx="9489">
                  <c:v>11309.502</c:v>
                </c:pt>
                <c:pt idx="9490">
                  <c:v>11310.41</c:v>
                </c:pt>
                <c:pt idx="9491">
                  <c:v>11311.865</c:v>
                </c:pt>
                <c:pt idx="9492">
                  <c:v>11312.844999999999</c:v>
                </c:pt>
                <c:pt idx="9493">
                  <c:v>11314.23</c:v>
                </c:pt>
                <c:pt idx="9494">
                  <c:v>11316.287</c:v>
                </c:pt>
                <c:pt idx="9495">
                  <c:v>11316.593000000001</c:v>
                </c:pt>
                <c:pt idx="9496">
                  <c:v>11316.798000000001</c:v>
                </c:pt>
                <c:pt idx="9497">
                  <c:v>11318.956</c:v>
                </c:pt>
                <c:pt idx="9498">
                  <c:v>11320.751</c:v>
                </c:pt>
                <c:pt idx="9499">
                  <c:v>11321.319</c:v>
                </c:pt>
                <c:pt idx="9500">
                  <c:v>11323.683000000001</c:v>
                </c:pt>
                <c:pt idx="9501">
                  <c:v>11324.704</c:v>
                </c:pt>
                <c:pt idx="9502">
                  <c:v>11326.046</c:v>
                </c:pt>
                <c:pt idx="9503">
                  <c:v>11328.041999999999</c:v>
                </c:pt>
                <c:pt idx="9504">
                  <c:v>11328.41</c:v>
                </c:pt>
                <c:pt idx="9505">
                  <c:v>11328.656999999999</c:v>
                </c:pt>
                <c:pt idx="9506">
                  <c:v>11330.772999999999</c:v>
                </c:pt>
                <c:pt idx="9507">
                  <c:v>11332.61</c:v>
                </c:pt>
                <c:pt idx="9508">
                  <c:v>11333.137000000001</c:v>
                </c:pt>
                <c:pt idx="9509">
                  <c:v>11333.92</c:v>
                </c:pt>
                <c:pt idx="9510">
                  <c:v>11335.5</c:v>
                </c:pt>
                <c:pt idx="9511">
                  <c:v>11336.564</c:v>
                </c:pt>
                <c:pt idx="9512">
                  <c:v>11337.862999999999</c:v>
                </c:pt>
                <c:pt idx="9513">
                  <c:v>11339.797</c:v>
                </c:pt>
                <c:pt idx="9514">
                  <c:v>11340.227000000001</c:v>
                </c:pt>
                <c:pt idx="9515">
                  <c:v>11340.516</c:v>
                </c:pt>
                <c:pt idx="9516">
                  <c:v>11341.993</c:v>
                </c:pt>
                <c:pt idx="9517">
                  <c:v>11342.094999999999</c:v>
                </c:pt>
                <c:pt idx="9518">
                  <c:v>11342.591</c:v>
                </c:pt>
                <c:pt idx="9519">
                  <c:v>11344.468999999999</c:v>
                </c:pt>
                <c:pt idx="9520">
                  <c:v>11344.954</c:v>
                </c:pt>
                <c:pt idx="9521">
                  <c:v>11347.316999999999</c:v>
                </c:pt>
                <c:pt idx="9522">
                  <c:v>11348.422</c:v>
                </c:pt>
                <c:pt idx="9523">
                  <c:v>11351.552</c:v>
                </c:pt>
                <c:pt idx="9524">
                  <c:v>11352.044</c:v>
                </c:pt>
                <c:pt idx="9525">
                  <c:v>11352.375</c:v>
                </c:pt>
                <c:pt idx="9526">
                  <c:v>11354.066999999999</c:v>
                </c:pt>
                <c:pt idx="9527">
                  <c:v>11354.406999999999</c:v>
                </c:pt>
                <c:pt idx="9528">
                  <c:v>11356.328</c:v>
                </c:pt>
                <c:pt idx="9529">
                  <c:v>11356.772000000001</c:v>
                </c:pt>
                <c:pt idx="9530">
                  <c:v>11357.429</c:v>
                </c:pt>
                <c:pt idx="9531">
                  <c:v>11359.135</c:v>
                </c:pt>
                <c:pt idx="9532">
                  <c:v>11360.281000000001</c:v>
                </c:pt>
                <c:pt idx="9533">
                  <c:v>11361.498</c:v>
                </c:pt>
                <c:pt idx="9534">
                  <c:v>11363.307000000001</c:v>
                </c:pt>
                <c:pt idx="9535">
                  <c:v>11363.861000000001</c:v>
                </c:pt>
                <c:pt idx="9536">
                  <c:v>11364.234</c:v>
                </c:pt>
                <c:pt idx="9537">
                  <c:v>11366.142</c:v>
                </c:pt>
                <c:pt idx="9538">
                  <c:v>11366.225</c:v>
                </c:pt>
                <c:pt idx="9539">
                  <c:v>11368.588</c:v>
                </c:pt>
                <c:pt idx="9540">
                  <c:v>11369.183999999999</c:v>
                </c:pt>
                <c:pt idx="9541">
                  <c:v>11370.951999999999</c:v>
                </c:pt>
                <c:pt idx="9542">
                  <c:v>11371.358</c:v>
                </c:pt>
                <c:pt idx="9543">
                  <c:v>11373.326999999999</c:v>
                </c:pt>
                <c:pt idx="9544">
                  <c:v>11373.800999999999</c:v>
                </c:pt>
                <c:pt idx="9545">
                  <c:v>11375.706</c:v>
                </c:pt>
                <c:pt idx="9546">
                  <c:v>11375.885</c:v>
                </c:pt>
                <c:pt idx="9547">
                  <c:v>11377.678</c:v>
                </c:pt>
                <c:pt idx="9548">
                  <c:v>11378.084000000001</c:v>
                </c:pt>
                <c:pt idx="9549">
                  <c:v>11378.731</c:v>
                </c:pt>
                <c:pt idx="9550">
                  <c:v>11380.463</c:v>
                </c:pt>
                <c:pt idx="9551">
                  <c:v>11381.555</c:v>
                </c:pt>
                <c:pt idx="9552">
                  <c:v>11382.841</c:v>
                </c:pt>
                <c:pt idx="9553">
                  <c:v>11384.884</c:v>
                </c:pt>
                <c:pt idx="9554">
                  <c:v>11385.431</c:v>
                </c:pt>
                <c:pt idx="9555">
                  <c:v>11386.361999999999</c:v>
                </c:pt>
                <c:pt idx="9556">
                  <c:v>11387.598</c:v>
                </c:pt>
                <c:pt idx="9557">
                  <c:v>11389.308000000001</c:v>
                </c:pt>
                <c:pt idx="9558">
                  <c:v>11389.977000000001</c:v>
                </c:pt>
                <c:pt idx="9559">
                  <c:v>11393.184999999999</c:v>
                </c:pt>
                <c:pt idx="9560">
                  <c:v>11394.733</c:v>
                </c:pt>
                <c:pt idx="9561">
                  <c:v>11396.841</c:v>
                </c:pt>
                <c:pt idx="9562">
                  <c:v>11397.062</c:v>
                </c:pt>
                <c:pt idx="9563">
                  <c:v>11397.111999999999</c:v>
                </c:pt>
                <c:pt idx="9564">
                  <c:v>11397.191000000001</c:v>
                </c:pt>
                <c:pt idx="9565">
                  <c:v>11399.429</c:v>
                </c:pt>
                <c:pt idx="9566">
                  <c:v>11399.49</c:v>
                </c:pt>
                <c:pt idx="9567">
                  <c:v>11400.939</c:v>
                </c:pt>
                <c:pt idx="9568">
                  <c:v>11401.869000000001</c:v>
                </c:pt>
                <c:pt idx="9569">
                  <c:v>11403.346</c:v>
                </c:pt>
                <c:pt idx="9570">
                  <c:v>11404.246999999999</c:v>
                </c:pt>
                <c:pt idx="9571">
                  <c:v>11404.815000000001</c:v>
                </c:pt>
                <c:pt idx="9572">
                  <c:v>11406.626</c:v>
                </c:pt>
                <c:pt idx="9573">
                  <c:v>11408.691999999999</c:v>
                </c:pt>
                <c:pt idx="9574">
                  <c:v>11409.004000000001</c:v>
                </c:pt>
                <c:pt idx="9575">
                  <c:v>11409.499</c:v>
                </c:pt>
                <c:pt idx="9576">
                  <c:v>11411.383</c:v>
                </c:pt>
                <c:pt idx="9577">
                  <c:v>11412.569</c:v>
                </c:pt>
                <c:pt idx="9578">
                  <c:v>11413.761</c:v>
                </c:pt>
                <c:pt idx="9579">
                  <c:v>11415.653</c:v>
                </c:pt>
                <c:pt idx="9580">
                  <c:v>11416.14</c:v>
                </c:pt>
                <c:pt idx="9581">
                  <c:v>11416.446</c:v>
                </c:pt>
                <c:pt idx="9582">
                  <c:v>11417.796</c:v>
                </c:pt>
                <c:pt idx="9583">
                  <c:v>11418.518</c:v>
                </c:pt>
                <c:pt idx="9584">
                  <c:v>11420.322</c:v>
                </c:pt>
                <c:pt idx="9585">
                  <c:v>11420.897000000001</c:v>
                </c:pt>
                <c:pt idx="9586">
                  <c:v>11421.807000000001</c:v>
                </c:pt>
                <c:pt idx="9587">
                  <c:v>11423.273999999999</c:v>
                </c:pt>
                <c:pt idx="9588">
                  <c:v>11424.199000000001</c:v>
                </c:pt>
                <c:pt idx="9589">
                  <c:v>11425.653</c:v>
                </c:pt>
                <c:pt idx="9590">
                  <c:v>11427.96</c:v>
                </c:pt>
                <c:pt idx="9591">
                  <c:v>11428.031000000001</c:v>
                </c:pt>
                <c:pt idx="9592">
                  <c:v>11428.075999999999</c:v>
                </c:pt>
                <c:pt idx="9593">
                  <c:v>11428.272999999999</c:v>
                </c:pt>
                <c:pt idx="9594">
                  <c:v>11430.41</c:v>
                </c:pt>
                <c:pt idx="9595">
                  <c:v>11431.953</c:v>
                </c:pt>
                <c:pt idx="9596">
                  <c:v>11432.788</c:v>
                </c:pt>
                <c:pt idx="9597">
                  <c:v>11434.114</c:v>
                </c:pt>
                <c:pt idx="9598">
                  <c:v>11435.166999999999</c:v>
                </c:pt>
                <c:pt idx="9599">
                  <c:v>11435.83</c:v>
                </c:pt>
                <c:pt idx="9600">
                  <c:v>11437.545</c:v>
                </c:pt>
                <c:pt idx="9601">
                  <c:v>11443.584000000001</c:v>
                </c:pt>
                <c:pt idx="9602">
                  <c:v>11443.874</c:v>
                </c:pt>
                <c:pt idx="9603">
                  <c:v>11444.826999999999</c:v>
                </c:pt>
                <c:pt idx="9604">
                  <c:v>11445.973</c:v>
                </c:pt>
                <c:pt idx="9605">
                  <c:v>11446.960999999999</c:v>
                </c:pt>
                <c:pt idx="9606">
                  <c:v>11450.078</c:v>
                </c:pt>
                <c:pt idx="9607">
                  <c:v>11450.449000000001</c:v>
                </c:pt>
                <c:pt idx="9608">
                  <c:v>11451.255999999999</c:v>
                </c:pt>
                <c:pt idx="9609">
                  <c:v>11453.261</c:v>
                </c:pt>
                <c:pt idx="9610">
                  <c:v>11454.183999999999</c:v>
                </c:pt>
                <c:pt idx="9611">
                  <c:v>11454.815000000001</c:v>
                </c:pt>
                <c:pt idx="9612">
                  <c:v>11456.071</c:v>
                </c:pt>
                <c:pt idx="9613">
                  <c:v>11456.973</c:v>
                </c:pt>
                <c:pt idx="9614">
                  <c:v>11458.289000000001</c:v>
                </c:pt>
                <c:pt idx="9615">
                  <c:v>11458.883</c:v>
                </c:pt>
                <c:pt idx="9616">
                  <c:v>11460.31</c:v>
                </c:pt>
                <c:pt idx="9617">
                  <c:v>11461.692999999999</c:v>
                </c:pt>
                <c:pt idx="9618">
                  <c:v>11462.394</c:v>
                </c:pt>
                <c:pt idx="9619">
                  <c:v>11463.647000000001</c:v>
                </c:pt>
                <c:pt idx="9620">
                  <c:v>11464.504999999999</c:v>
                </c:pt>
                <c:pt idx="9621">
                  <c:v>11466.983</c:v>
                </c:pt>
                <c:pt idx="9622">
                  <c:v>11467.315000000001</c:v>
                </c:pt>
                <c:pt idx="9623">
                  <c:v>11470.127</c:v>
                </c:pt>
                <c:pt idx="9624">
                  <c:v>11470.321</c:v>
                </c:pt>
                <c:pt idx="9625">
                  <c:v>11470.605</c:v>
                </c:pt>
                <c:pt idx="9626">
                  <c:v>11472.938</c:v>
                </c:pt>
                <c:pt idx="9627">
                  <c:v>11473.657999999999</c:v>
                </c:pt>
                <c:pt idx="9628">
                  <c:v>11474.71</c:v>
                </c:pt>
                <c:pt idx="9629">
                  <c:v>11476.995000000001</c:v>
                </c:pt>
                <c:pt idx="9630">
                  <c:v>11478.56</c:v>
                </c:pt>
                <c:pt idx="9631">
                  <c:v>11478.815000000001</c:v>
                </c:pt>
                <c:pt idx="9632">
                  <c:v>11480.332</c:v>
                </c:pt>
                <c:pt idx="9633">
                  <c:v>11481.370999999999</c:v>
                </c:pt>
                <c:pt idx="9634">
                  <c:v>11482.921</c:v>
                </c:pt>
                <c:pt idx="9635">
                  <c:v>11483.67</c:v>
                </c:pt>
                <c:pt idx="9636">
                  <c:v>11484.182000000001</c:v>
                </c:pt>
                <c:pt idx="9637">
                  <c:v>11486.92</c:v>
                </c:pt>
                <c:pt idx="9638">
                  <c:v>11486.993</c:v>
                </c:pt>
                <c:pt idx="9639">
                  <c:v>11487.007</c:v>
                </c:pt>
                <c:pt idx="9640">
                  <c:v>11487.026</c:v>
                </c:pt>
                <c:pt idx="9641">
                  <c:v>11489.804</c:v>
                </c:pt>
                <c:pt idx="9642">
                  <c:v>11490.343999999999</c:v>
                </c:pt>
                <c:pt idx="9643">
                  <c:v>11491.132</c:v>
                </c:pt>
                <c:pt idx="9644">
                  <c:v>11492.615</c:v>
                </c:pt>
                <c:pt idx="9645">
                  <c:v>11493.681</c:v>
                </c:pt>
                <c:pt idx="9646">
                  <c:v>11495.425999999999</c:v>
                </c:pt>
                <c:pt idx="9647">
                  <c:v>11497.018</c:v>
                </c:pt>
                <c:pt idx="9648">
                  <c:v>11498.236999999999</c:v>
                </c:pt>
                <c:pt idx="9649">
                  <c:v>11499.343000000001</c:v>
                </c:pt>
                <c:pt idx="9650">
                  <c:v>11500.356</c:v>
                </c:pt>
                <c:pt idx="9651">
                  <c:v>11501.048000000001</c:v>
                </c:pt>
                <c:pt idx="9652">
                  <c:v>11503.448</c:v>
                </c:pt>
                <c:pt idx="9653">
                  <c:v>11503.691999999999</c:v>
                </c:pt>
                <c:pt idx="9654">
                  <c:v>11504.751</c:v>
                </c:pt>
                <c:pt idx="9655">
                  <c:v>11506.67</c:v>
                </c:pt>
                <c:pt idx="9656">
                  <c:v>11507.029</c:v>
                </c:pt>
                <c:pt idx="9657">
                  <c:v>11507.554</c:v>
                </c:pt>
                <c:pt idx="9658">
                  <c:v>11509.481</c:v>
                </c:pt>
                <c:pt idx="9659">
                  <c:v>11510.366</c:v>
                </c:pt>
                <c:pt idx="9660">
                  <c:v>11511.659</c:v>
                </c:pt>
                <c:pt idx="9661">
                  <c:v>11512.291999999999</c:v>
                </c:pt>
                <c:pt idx="9662">
                  <c:v>11513.259</c:v>
                </c:pt>
                <c:pt idx="9663">
                  <c:v>11513.703</c:v>
                </c:pt>
                <c:pt idx="9664">
                  <c:v>11515.103999999999</c:v>
                </c:pt>
                <c:pt idx="9665">
                  <c:v>11515.764999999999</c:v>
                </c:pt>
                <c:pt idx="9666">
                  <c:v>11517.040999999999</c:v>
                </c:pt>
                <c:pt idx="9667">
                  <c:v>11517.914000000001</c:v>
                </c:pt>
                <c:pt idx="9668">
                  <c:v>11519.87</c:v>
                </c:pt>
                <c:pt idx="9669">
                  <c:v>11520.726000000001</c:v>
                </c:pt>
                <c:pt idx="9670">
                  <c:v>11522.583000000001</c:v>
                </c:pt>
                <c:pt idx="9671">
                  <c:v>11523.536</c:v>
                </c:pt>
                <c:pt idx="9672">
                  <c:v>11523.715</c:v>
                </c:pt>
                <c:pt idx="9673">
                  <c:v>11526.348</c:v>
                </c:pt>
                <c:pt idx="9674">
                  <c:v>11528.081</c:v>
                </c:pt>
                <c:pt idx="9675">
                  <c:v>11530.388999999999</c:v>
                </c:pt>
                <c:pt idx="9676">
                  <c:v>11531.97</c:v>
                </c:pt>
                <c:pt idx="9677">
                  <c:v>11532.187</c:v>
                </c:pt>
                <c:pt idx="9678">
                  <c:v>11533.727000000001</c:v>
                </c:pt>
                <c:pt idx="9679">
                  <c:v>11534.78</c:v>
                </c:pt>
                <c:pt idx="9680">
                  <c:v>11536.291999999999</c:v>
                </c:pt>
                <c:pt idx="9681">
                  <c:v>11537.592000000001</c:v>
                </c:pt>
                <c:pt idx="9682">
                  <c:v>11540.397999999999</c:v>
                </c:pt>
                <c:pt idx="9683">
                  <c:v>11540.415000000001</c:v>
                </c:pt>
                <c:pt idx="9684">
                  <c:v>11543.214</c:v>
                </c:pt>
                <c:pt idx="9685">
                  <c:v>11543.736999999999</c:v>
                </c:pt>
                <c:pt idx="9686">
                  <c:v>11544.503000000001</c:v>
                </c:pt>
                <c:pt idx="9687">
                  <c:v>11546.023999999999</c:v>
                </c:pt>
                <c:pt idx="9688">
                  <c:v>11547.074000000001</c:v>
                </c:pt>
                <c:pt idx="9689">
                  <c:v>11548.607</c:v>
                </c:pt>
                <c:pt idx="9690">
                  <c:v>11548.835999999999</c:v>
                </c:pt>
                <c:pt idx="9691">
                  <c:v>11550.412</c:v>
                </c:pt>
                <c:pt idx="9692">
                  <c:v>11552.713</c:v>
                </c:pt>
                <c:pt idx="9693">
                  <c:v>11557.269</c:v>
                </c:pt>
                <c:pt idx="9694">
                  <c:v>11560.08</c:v>
                </c:pt>
                <c:pt idx="9695">
                  <c:v>11560.423000000001</c:v>
                </c:pt>
                <c:pt idx="9696">
                  <c:v>11560.924000000001</c:v>
                </c:pt>
                <c:pt idx="9697">
                  <c:v>11562.891</c:v>
                </c:pt>
                <c:pt idx="9698">
                  <c:v>11563.76</c:v>
                </c:pt>
                <c:pt idx="9699">
                  <c:v>11565.701999999999</c:v>
                </c:pt>
                <c:pt idx="9700">
                  <c:v>11567.098</c:v>
                </c:pt>
                <c:pt idx="9701">
                  <c:v>11568.513000000001</c:v>
                </c:pt>
                <c:pt idx="9702">
                  <c:v>11569.135</c:v>
                </c:pt>
                <c:pt idx="9703">
                  <c:v>11569.291999999999</c:v>
                </c:pt>
                <c:pt idx="9704">
                  <c:v>11571.324000000001</c:v>
                </c:pt>
                <c:pt idx="9705">
                  <c:v>11572.132</c:v>
                </c:pt>
                <c:pt idx="9706">
                  <c:v>11573.772000000001</c:v>
                </c:pt>
                <c:pt idx="9707">
                  <c:v>11574.135</c:v>
                </c:pt>
                <c:pt idx="9708">
                  <c:v>11575.477999999999</c:v>
                </c:pt>
                <c:pt idx="9709">
                  <c:v>11576.062</c:v>
                </c:pt>
                <c:pt idx="9710">
                  <c:v>11576.941000000001</c:v>
                </c:pt>
                <c:pt idx="9711">
                  <c:v>11577.36</c:v>
                </c:pt>
                <c:pt idx="9712">
                  <c:v>11579.742</c:v>
                </c:pt>
                <c:pt idx="9713">
                  <c:v>11581.495999999999</c:v>
                </c:pt>
                <c:pt idx="9714">
                  <c:v>11582.544</c:v>
                </c:pt>
                <c:pt idx="9715">
                  <c:v>11583.790999999999</c:v>
                </c:pt>
                <c:pt idx="9716">
                  <c:v>11585.344999999999</c:v>
                </c:pt>
                <c:pt idx="9717">
                  <c:v>11585.633</c:v>
                </c:pt>
                <c:pt idx="9718">
                  <c:v>11587.130999999999</c:v>
                </c:pt>
                <c:pt idx="9719">
                  <c:v>11588.147000000001</c:v>
                </c:pt>
                <c:pt idx="9720">
                  <c:v>11589.769</c:v>
                </c:pt>
                <c:pt idx="9721">
                  <c:v>11590.472</c:v>
                </c:pt>
                <c:pt idx="9722">
                  <c:v>11590.947</c:v>
                </c:pt>
                <c:pt idx="9723">
                  <c:v>11593.421</c:v>
                </c:pt>
                <c:pt idx="9724">
                  <c:v>11593.812</c:v>
                </c:pt>
                <c:pt idx="9725">
                  <c:v>11593.905000000001</c:v>
                </c:pt>
                <c:pt idx="9726">
                  <c:v>11597.152</c:v>
                </c:pt>
                <c:pt idx="9727">
                  <c:v>11598.040999999999</c:v>
                </c:pt>
                <c:pt idx="9728">
                  <c:v>11599.352000000001</c:v>
                </c:pt>
                <c:pt idx="9729">
                  <c:v>11600.492</c:v>
                </c:pt>
                <c:pt idx="9730">
                  <c:v>11602.152</c:v>
                </c:pt>
                <c:pt idx="9731">
                  <c:v>11602.178</c:v>
                </c:pt>
                <c:pt idx="9732">
                  <c:v>11603.833000000001</c:v>
                </c:pt>
                <c:pt idx="9733">
                  <c:v>11604.954</c:v>
                </c:pt>
                <c:pt idx="9734">
                  <c:v>11607.173000000001</c:v>
                </c:pt>
                <c:pt idx="9735">
                  <c:v>11607.754999999999</c:v>
                </c:pt>
                <c:pt idx="9736">
                  <c:v>11610.45</c:v>
                </c:pt>
                <c:pt idx="9737">
                  <c:v>11610.513999999999</c:v>
                </c:pt>
                <c:pt idx="9738">
                  <c:v>11610.557000000001</c:v>
                </c:pt>
                <c:pt idx="9739">
                  <c:v>11610.78</c:v>
                </c:pt>
                <c:pt idx="9740">
                  <c:v>11613.358</c:v>
                </c:pt>
                <c:pt idx="9741">
                  <c:v>11613.853999999999</c:v>
                </c:pt>
                <c:pt idx="9742">
                  <c:v>11614.585999999999</c:v>
                </c:pt>
                <c:pt idx="9743">
                  <c:v>11616.159</c:v>
                </c:pt>
                <c:pt idx="9744">
                  <c:v>11617.194</c:v>
                </c:pt>
                <c:pt idx="9745">
                  <c:v>11618.723</c:v>
                </c:pt>
                <c:pt idx="9746">
                  <c:v>11618.960999999999</c:v>
                </c:pt>
                <c:pt idx="9747">
                  <c:v>11620.534</c:v>
                </c:pt>
                <c:pt idx="9748">
                  <c:v>11621.762000000001</c:v>
                </c:pt>
                <c:pt idx="9749">
                  <c:v>11624.564</c:v>
                </c:pt>
                <c:pt idx="9750">
                  <c:v>11626.751</c:v>
                </c:pt>
                <c:pt idx="9751">
                  <c:v>11626.995000000001</c:v>
                </c:pt>
                <c:pt idx="9752">
                  <c:v>11627.215</c:v>
                </c:pt>
                <c:pt idx="9753">
                  <c:v>11628.14</c:v>
                </c:pt>
                <c:pt idx="9754">
                  <c:v>11630.165999999999</c:v>
                </c:pt>
                <c:pt idx="9755">
                  <c:v>11630.556</c:v>
                </c:pt>
                <c:pt idx="9756">
                  <c:v>11631.130999999999</c:v>
                </c:pt>
                <c:pt idx="9757">
                  <c:v>11632.967000000001</c:v>
                </c:pt>
                <c:pt idx="9758">
                  <c:v>11633.896000000001</c:v>
                </c:pt>
                <c:pt idx="9759">
                  <c:v>11635.268</c:v>
                </c:pt>
                <c:pt idx="9760">
                  <c:v>11635.769</c:v>
                </c:pt>
                <c:pt idx="9761">
                  <c:v>11637.236000000001</c:v>
                </c:pt>
                <c:pt idx="9762">
                  <c:v>11638.569</c:v>
                </c:pt>
                <c:pt idx="9763">
                  <c:v>11639.403</c:v>
                </c:pt>
                <c:pt idx="9764">
                  <c:v>11640.575999999999</c:v>
                </c:pt>
                <c:pt idx="9765">
                  <c:v>11641.370999999999</c:v>
                </c:pt>
                <c:pt idx="9766">
                  <c:v>11643.54</c:v>
                </c:pt>
                <c:pt idx="9767">
                  <c:v>11643.916999999999</c:v>
                </c:pt>
                <c:pt idx="9768">
                  <c:v>11644.172</c:v>
                </c:pt>
                <c:pt idx="9769">
                  <c:v>11645.499</c:v>
                </c:pt>
                <c:pt idx="9770">
                  <c:v>11646.974</c:v>
                </c:pt>
                <c:pt idx="9771">
                  <c:v>11647.257</c:v>
                </c:pt>
                <c:pt idx="9772">
                  <c:v>11647.675999999999</c:v>
                </c:pt>
                <c:pt idx="9773">
                  <c:v>11649.773999999999</c:v>
                </c:pt>
                <c:pt idx="9774">
                  <c:v>11650.598</c:v>
                </c:pt>
                <c:pt idx="9775">
                  <c:v>11651.813</c:v>
                </c:pt>
                <c:pt idx="9776">
                  <c:v>11652.575999999999</c:v>
                </c:pt>
                <c:pt idx="9777">
                  <c:v>11653.938</c:v>
                </c:pt>
                <c:pt idx="9778">
                  <c:v>11655.378000000001</c:v>
                </c:pt>
                <c:pt idx="9779">
                  <c:v>11655.948</c:v>
                </c:pt>
                <c:pt idx="9780">
                  <c:v>11657.278</c:v>
                </c:pt>
                <c:pt idx="9781">
                  <c:v>11658.179</c:v>
                </c:pt>
                <c:pt idx="9782">
                  <c:v>11660.084999999999</c:v>
                </c:pt>
                <c:pt idx="9783">
                  <c:v>11660.618</c:v>
                </c:pt>
                <c:pt idx="9784">
                  <c:v>11663.959000000001</c:v>
                </c:pt>
                <c:pt idx="9785">
                  <c:v>11664.221</c:v>
                </c:pt>
                <c:pt idx="9786">
                  <c:v>11666.583000000001</c:v>
                </c:pt>
                <c:pt idx="9787">
                  <c:v>11667.3</c:v>
                </c:pt>
                <c:pt idx="9788">
                  <c:v>11668.357</c:v>
                </c:pt>
                <c:pt idx="9789">
                  <c:v>11670.64</c:v>
                </c:pt>
                <c:pt idx="9790">
                  <c:v>11672.494000000001</c:v>
                </c:pt>
                <c:pt idx="9791">
                  <c:v>11674.986000000001</c:v>
                </c:pt>
                <c:pt idx="9792">
                  <c:v>11677.32</c:v>
                </c:pt>
                <c:pt idx="9793">
                  <c:v>11680.218000000001</c:v>
                </c:pt>
                <c:pt idx="9794">
                  <c:v>11680.589</c:v>
                </c:pt>
                <c:pt idx="9795">
                  <c:v>11680.661</c:v>
                </c:pt>
                <c:pt idx="9796">
                  <c:v>11680.767</c:v>
                </c:pt>
                <c:pt idx="9797">
                  <c:v>11681.385</c:v>
                </c:pt>
                <c:pt idx="9798">
                  <c:v>11683.391</c:v>
                </c:pt>
                <c:pt idx="9799">
                  <c:v>11684.001</c:v>
                </c:pt>
                <c:pt idx="9800">
                  <c:v>11684.902</c:v>
                </c:pt>
                <c:pt idx="9801">
                  <c:v>11686.191000000001</c:v>
                </c:pt>
                <c:pt idx="9802">
                  <c:v>11687.342000000001</c:v>
                </c:pt>
                <c:pt idx="9803">
                  <c:v>11687.846</c:v>
                </c:pt>
                <c:pt idx="9804">
                  <c:v>11688.556</c:v>
                </c:pt>
                <c:pt idx="9805">
                  <c:v>11690.682000000001</c:v>
                </c:pt>
                <c:pt idx="9806">
                  <c:v>11690.93</c:v>
                </c:pt>
                <c:pt idx="9807">
                  <c:v>11691.018</c:v>
                </c:pt>
                <c:pt idx="9808">
                  <c:v>11693.478999999999</c:v>
                </c:pt>
                <c:pt idx="9809">
                  <c:v>11694.562</c:v>
                </c:pt>
                <c:pt idx="9810">
                  <c:v>11695.94</c:v>
                </c:pt>
                <c:pt idx="9811">
                  <c:v>11697.607</c:v>
                </c:pt>
                <c:pt idx="9812">
                  <c:v>11698.192999999999</c:v>
                </c:pt>
                <c:pt idx="9813">
                  <c:v>11698.402</c:v>
                </c:pt>
                <c:pt idx="9814">
                  <c:v>11698.841</c:v>
                </c:pt>
                <c:pt idx="9815">
                  <c:v>11700.862999999999</c:v>
                </c:pt>
                <c:pt idx="9816">
                  <c:v>11701.825999999999</c:v>
                </c:pt>
                <c:pt idx="9817">
                  <c:v>11703.325000000001</c:v>
                </c:pt>
                <c:pt idx="9818">
                  <c:v>11704.532999999999</c:v>
                </c:pt>
                <c:pt idx="9819">
                  <c:v>11705.458000000001</c:v>
                </c:pt>
                <c:pt idx="9820">
                  <c:v>11706.478999999999</c:v>
                </c:pt>
                <c:pt idx="9821">
                  <c:v>11709.09</c:v>
                </c:pt>
                <c:pt idx="9822">
                  <c:v>11712.723</c:v>
                </c:pt>
                <c:pt idx="9823">
                  <c:v>11713.172</c:v>
                </c:pt>
                <c:pt idx="9824">
                  <c:v>11714.116</c:v>
                </c:pt>
                <c:pt idx="9825">
                  <c:v>11715.633</c:v>
                </c:pt>
                <c:pt idx="9826">
                  <c:v>11716.355</c:v>
                </c:pt>
                <c:pt idx="9827">
                  <c:v>11718.094999999999</c:v>
                </c:pt>
                <c:pt idx="9828">
                  <c:v>11718.384</c:v>
                </c:pt>
                <c:pt idx="9829">
                  <c:v>11719.986000000001</c:v>
                </c:pt>
                <c:pt idx="9830">
                  <c:v>11720.557000000001</c:v>
                </c:pt>
                <c:pt idx="9831">
                  <c:v>11721.754999999999</c:v>
                </c:pt>
                <c:pt idx="9832">
                  <c:v>11723.018</c:v>
                </c:pt>
                <c:pt idx="9833">
                  <c:v>11725.31</c:v>
                </c:pt>
                <c:pt idx="9834">
                  <c:v>11725.48</c:v>
                </c:pt>
                <c:pt idx="9835">
                  <c:v>11727.251</c:v>
                </c:pt>
                <c:pt idx="9836">
                  <c:v>11727.941000000001</c:v>
                </c:pt>
                <c:pt idx="9837">
                  <c:v>11729.393</c:v>
                </c:pt>
                <c:pt idx="9838">
                  <c:v>11730.402</c:v>
                </c:pt>
                <c:pt idx="9839">
                  <c:v>11730.883</c:v>
                </c:pt>
                <c:pt idx="9840">
                  <c:v>11732.234</c:v>
                </c:pt>
                <c:pt idx="9841">
                  <c:v>11732.864</c:v>
                </c:pt>
                <c:pt idx="9842">
                  <c:v>11734.516</c:v>
                </c:pt>
                <c:pt idx="9843">
                  <c:v>11735.325999999999</c:v>
                </c:pt>
                <c:pt idx="9844">
                  <c:v>11736.808999999999</c:v>
                </c:pt>
                <c:pt idx="9845">
                  <c:v>11737.03</c:v>
                </c:pt>
                <c:pt idx="9846">
                  <c:v>11737.787</c:v>
                </c:pt>
                <c:pt idx="9847">
                  <c:v>11739.16</c:v>
                </c:pt>
                <c:pt idx="9848">
                  <c:v>11741.779</c:v>
                </c:pt>
                <c:pt idx="9849">
                  <c:v>11742.710999999999</c:v>
                </c:pt>
                <c:pt idx="9850">
                  <c:v>11745.172</c:v>
                </c:pt>
                <c:pt idx="9851">
                  <c:v>11746.085999999999</c:v>
                </c:pt>
                <c:pt idx="9852">
                  <c:v>11747.634</c:v>
                </c:pt>
                <c:pt idx="9853">
                  <c:v>11749.044</c:v>
                </c:pt>
                <c:pt idx="9854">
                  <c:v>11750.096</c:v>
                </c:pt>
                <c:pt idx="9855">
                  <c:v>11752.307000000001</c:v>
                </c:pt>
                <c:pt idx="9856">
                  <c:v>11752.557000000001</c:v>
                </c:pt>
                <c:pt idx="9857">
                  <c:v>11752.675999999999</c:v>
                </c:pt>
                <c:pt idx="9858">
                  <c:v>11753.012000000001</c:v>
                </c:pt>
                <c:pt idx="9859">
                  <c:v>11755.019</c:v>
                </c:pt>
                <c:pt idx="9860">
                  <c:v>11756.308999999999</c:v>
                </c:pt>
                <c:pt idx="9861">
                  <c:v>11757.481</c:v>
                </c:pt>
                <c:pt idx="9862">
                  <c:v>11759.937</c:v>
                </c:pt>
                <c:pt idx="9863">
                  <c:v>11762.403</c:v>
                </c:pt>
                <c:pt idx="9864">
                  <c:v>11763.572</c:v>
                </c:pt>
                <c:pt idx="9865">
                  <c:v>11764.865</c:v>
                </c:pt>
                <c:pt idx="9866">
                  <c:v>11766.861999999999</c:v>
                </c:pt>
                <c:pt idx="9867">
                  <c:v>11767.205</c:v>
                </c:pt>
                <c:pt idx="9868">
                  <c:v>11770.837</c:v>
                </c:pt>
                <c:pt idx="9869">
                  <c:v>11772.25</c:v>
                </c:pt>
                <c:pt idx="9870">
                  <c:v>11773.788</c:v>
                </c:pt>
                <c:pt idx="9871">
                  <c:v>11774.468999999999</c:v>
                </c:pt>
                <c:pt idx="9872">
                  <c:v>11774.710999999999</c:v>
                </c:pt>
                <c:pt idx="9873">
                  <c:v>11775.221</c:v>
                </c:pt>
                <c:pt idx="9874">
                  <c:v>11777.173000000001</c:v>
                </c:pt>
                <c:pt idx="9875">
                  <c:v>11779.635</c:v>
                </c:pt>
                <c:pt idx="9876">
                  <c:v>11780.713</c:v>
                </c:pt>
                <c:pt idx="9877">
                  <c:v>11781.733</c:v>
                </c:pt>
                <c:pt idx="9878">
                  <c:v>11782.096</c:v>
                </c:pt>
                <c:pt idx="9879">
                  <c:v>11782.858</c:v>
                </c:pt>
                <c:pt idx="9880">
                  <c:v>11785.365</c:v>
                </c:pt>
                <c:pt idx="9881">
                  <c:v>11787.02</c:v>
                </c:pt>
                <c:pt idx="9882">
                  <c:v>11787.638999999999</c:v>
                </c:pt>
                <c:pt idx="9883">
                  <c:v>11788.998</c:v>
                </c:pt>
                <c:pt idx="9884">
                  <c:v>11789.481</c:v>
                </c:pt>
                <c:pt idx="9885">
                  <c:v>11789.855</c:v>
                </c:pt>
                <c:pt idx="9886">
                  <c:v>11790.496999999999</c:v>
                </c:pt>
                <c:pt idx="9887">
                  <c:v>11791.941999999999</c:v>
                </c:pt>
                <c:pt idx="9888">
                  <c:v>11793.355</c:v>
                </c:pt>
                <c:pt idx="9889">
                  <c:v>11794.396000000001</c:v>
                </c:pt>
                <c:pt idx="9890">
                  <c:v>11794.902</c:v>
                </c:pt>
                <c:pt idx="9891">
                  <c:v>11796.849</c:v>
                </c:pt>
                <c:pt idx="9892">
                  <c:v>11798.55</c:v>
                </c:pt>
                <c:pt idx="9893">
                  <c:v>11799.303</c:v>
                </c:pt>
                <c:pt idx="9894">
                  <c:v>11800.847</c:v>
                </c:pt>
                <c:pt idx="9895">
                  <c:v>11801.755999999999</c:v>
                </c:pt>
                <c:pt idx="9896">
                  <c:v>11802.198</c:v>
                </c:pt>
                <c:pt idx="9897">
                  <c:v>11804.21</c:v>
                </c:pt>
                <c:pt idx="9898">
                  <c:v>11805.847</c:v>
                </c:pt>
                <c:pt idx="9899">
                  <c:v>11806.663</c:v>
                </c:pt>
                <c:pt idx="9900">
                  <c:v>11808.339</c:v>
                </c:pt>
                <c:pt idx="9901">
                  <c:v>11809.117</c:v>
                </c:pt>
                <c:pt idx="9902">
                  <c:v>11809.495000000001</c:v>
                </c:pt>
                <c:pt idx="9903">
                  <c:v>11810.593000000001</c:v>
                </c:pt>
                <c:pt idx="9904">
                  <c:v>11811.57</c:v>
                </c:pt>
                <c:pt idx="9905">
                  <c:v>11813.144</c:v>
                </c:pt>
                <c:pt idx="9906">
                  <c:v>11814.023999999999</c:v>
                </c:pt>
                <c:pt idx="9907">
                  <c:v>11815.831</c:v>
                </c:pt>
                <c:pt idx="9908">
                  <c:v>11816.477999999999</c:v>
                </c:pt>
                <c:pt idx="9909">
                  <c:v>11817.704</c:v>
                </c:pt>
                <c:pt idx="9910">
                  <c:v>11818.932000000001</c:v>
                </c:pt>
                <c:pt idx="9911">
                  <c:v>11820.44</c:v>
                </c:pt>
                <c:pt idx="9912">
                  <c:v>11821.385</c:v>
                </c:pt>
                <c:pt idx="9913">
                  <c:v>11824.089</c:v>
                </c:pt>
                <c:pt idx="9914">
                  <c:v>11824.815000000001</c:v>
                </c:pt>
                <c:pt idx="9915">
                  <c:v>11826.291999999999</c:v>
                </c:pt>
                <c:pt idx="9916">
                  <c:v>11827.736999999999</c:v>
                </c:pt>
                <c:pt idx="9917">
                  <c:v>11828.745999999999</c:v>
                </c:pt>
                <c:pt idx="9918">
                  <c:v>11830.816000000001</c:v>
                </c:pt>
                <c:pt idx="9919">
                  <c:v>11831.199000000001</c:v>
                </c:pt>
                <c:pt idx="9920">
                  <c:v>11831.386</c:v>
                </c:pt>
                <c:pt idx="9921">
                  <c:v>11831.925999999999</c:v>
                </c:pt>
                <c:pt idx="9922">
                  <c:v>11833.653</c:v>
                </c:pt>
                <c:pt idx="9923">
                  <c:v>11835.034</c:v>
                </c:pt>
                <c:pt idx="9924">
                  <c:v>11836.106</c:v>
                </c:pt>
                <c:pt idx="9925">
                  <c:v>11838.561</c:v>
                </c:pt>
                <c:pt idx="9926">
                  <c:v>11838.683000000001</c:v>
                </c:pt>
                <c:pt idx="9927">
                  <c:v>11839.037</c:v>
                </c:pt>
                <c:pt idx="9928">
                  <c:v>11841.013999999999</c:v>
                </c:pt>
                <c:pt idx="9929">
                  <c:v>11842.331</c:v>
                </c:pt>
                <c:pt idx="9930">
                  <c:v>11843.481</c:v>
                </c:pt>
                <c:pt idx="9931">
                  <c:v>11845.800999999999</c:v>
                </c:pt>
                <c:pt idx="9932">
                  <c:v>11845.921</c:v>
                </c:pt>
                <c:pt idx="9933">
                  <c:v>11846.147999999999</c:v>
                </c:pt>
                <c:pt idx="9934">
                  <c:v>11848.375</c:v>
                </c:pt>
                <c:pt idx="9935">
                  <c:v>11849.628000000001</c:v>
                </c:pt>
                <c:pt idx="9936">
                  <c:v>11850.828</c:v>
                </c:pt>
                <c:pt idx="9937">
                  <c:v>11853.26</c:v>
                </c:pt>
                <c:pt idx="9938">
                  <c:v>11853.276</c:v>
                </c:pt>
                <c:pt idx="9939">
                  <c:v>11853.294</c:v>
                </c:pt>
                <c:pt idx="9940">
                  <c:v>11855.735000000001</c:v>
                </c:pt>
                <c:pt idx="9941">
                  <c:v>11856.924999999999</c:v>
                </c:pt>
                <c:pt idx="9942">
                  <c:v>11858.19</c:v>
                </c:pt>
                <c:pt idx="9943">
                  <c:v>11860.37</c:v>
                </c:pt>
                <c:pt idx="9944">
                  <c:v>11860.573</c:v>
                </c:pt>
                <c:pt idx="9945">
                  <c:v>11860.643</c:v>
                </c:pt>
                <c:pt idx="9946">
                  <c:v>11860.786</c:v>
                </c:pt>
                <c:pt idx="9947">
                  <c:v>11864.221</c:v>
                </c:pt>
                <c:pt idx="9948">
                  <c:v>11867.869000000001</c:v>
                </c:pt>
                <c:pt idx="9949">
                  <c:v>11868.004000000001</c:v>
                </c:pt>
                <c:pt idx="9950">
                  <c:v>11870.457</c:v>
                </c:pt>
                <c:pt idx="9951">
                  <c:v>11871.518</c:v>
                </c:pt>
                <c:pt idx="9952">
                  <c:v>11872.911</c:v>
                </c:pt>
                <c:pt idx="9953">
                  <c:v>11874.593000000001</c:v>
                </c:pt>
                <c:pt idx="9954">
                  <c:v>11875.165999999999</c:v>
                </c:pt>
                <c:pt idx="9955">
                  <c:v>11875.771000000001</c:v>
                </c:pt>
                <c:pt idx="9956">
                  <c:v>11877.817999999999</c:v>
                </c:pt>
                <c:pt idx="9957">
                  <c:v>11878.815000000001</c:v>
                </c:pt>
                <c:pt idx="9958">
                  <c:v>11880.272000000001</c:v>
                </c:pt>
                <c:pt idx="9959">
                  <c:v>11881.703</c:v>
                </c:pt>
                <c:pt idx="9960">
                  <c:v>11882.463</c:v>
                </c:pt>
                <c:pt idx="9961">
                  <c:v>11882.726000000001</c:v>
                </c:pt>
                <c:pt idx="9962">
                  <c:v>11885.179</c:v>
                </c:pt>
                <c:pt idx="9963">
                  <c:v>11886.111000000001</c:v>
                </c:pt>
                <c:pt idx="9964">
                  <c:v>11888.138000000001</c:v>
                </c:pt>
                <c:pt idx="9965">
                  <c:v>11889.76</c:v>
                </c:pt>
                <c:pt idx="9966">
                  <c:v>11890.085999999999</c:v>
                </c:pt>
                <c:pt idx="9967">
                  <c:v>11890.755999999999</c:v>
                </c:pt>
                <c:pt idx="9968">
                  <c:v>11892.54</c:v>
                </c:pt>
                <c:pt idx="9969">
                  <c:v>11893.407999999999</c:v>
                </c:pt>
                <c:pt idx="9970">
                  <c:v>11894.993</c:v>
                </c:pt>
                <c:pt idx="9971">
                  <c:v>11895.925999999999</c:v>
                </c:pt>
                <c:pt idx="9972">
                  <c:v>11898.248</c:v>
                </c:pt>
                <c:pt idx="9973">
                  <c:v>11899.9</c:v>
                </c:pt>
                <c:pt idx="9974">
                  <c:v>11900.705</c:v>
                </c:pt>
                <c:pt idx="9975">
                  <c:v>11902.355</c:v>
                </c:pt>
                <c:pt idx="9976">
                  <c:v>11903.037</c:v>
                </c:pt>
                <c:pt idx="9977">
                  <c:v>11904.353999999999</c:v>
                </c:pt>
                <c:pt idx="9978">
                  <c:v>11904.808000000001</c:v>
                </c:pt>
                <c:pt idx="9979">
                  <c:v>11905.74</c:v>
                </c:pt>
                <c:pt idx="9980">
                  <c:v>11907.262000000001</c:v>
                </c:pt>
                <c:pt idx="9981">
                  <c:v>11908.002</c:v>
                </c:pt>
                <c:pt idx="9982">
                  <c:v>11909.715</c:v>
                </c:pt>
                <c:pt idx="9983">
                  <c:v>11910.147999999999</c:v>
                </c:pt>
                <c:pt idx="9984">
                  <c:v>11911.65</c:v>
                </c:pt>
                <c:pt idx="9985">
                  <c:v>11912.169</c:v>
                </c:pt>
                <c:pt idx="9986">
                  <c:v>11912.808000000001</c:v>
                </c:pt>
                <c:pt idx="9987">
                  <c:v>11913.233</c:v>
                </c:pt>
                <c:pt idx="9988">
                  <c:v>11914.621999999999</c:v>
                </c:pt>
                <c:pt idx="9989">
                  <c:v>11915.299000000001</c:v>
                </c:pt>
                <c:pt idx="9990">
                  <c:v>11917.075999999999</c:v>
                </c:pt>
                <c:pt idx="9991">
                  <c:v>11917.259</c:v>
                </c:pt>
                <c:pt idx="9992">
                  <c:v>11918.947</c:v>
                </c:pt>
                <c:pt idx="9993">
                  <c:v>11919.529</c:v>
                </c:pt>
                <c:pt idx="9994">
                  <c:v>11921.983</c:v>
                </c:pt>
                <c:pt idx="9995">
                  <c:v>11922.596</c:v>
                </c:pt>
                <c:pt idx="9996">
                  <c:v>11924.37</c:v>
                </c:pt>
                <c:pt idx="9997">
                  <c:v>11924.437</c:v>
                </c:pt>
                <c:pt idx="9998">
                  <c:v>11925.688</c:v>
                </c:pt>
                <c:pt idx="9999">
                  <c:v>11926.191999999999</c:v>
                </c:pt>
                <c:pt idx="10000">
                  <c:v>11927.106</c:v>
                </c:pt>
                <c:pt idx="10001">
                  <c:v>11928.848</c:v>
                </c:pt>
                <c:pt idx="10002">
                  <c:v>11929.508</c:v>
                </c:pt>
                <c:pt idx="10003">
                  <c:v>11929.999</c:v>
                </c:pt>
                <c:pt idx="10004">
                  <c:v>11932.727999999999</c:v>
                </c:pt>
                <c:pt idx="10005">
                  <c:v>11932.822</c:v>
                </c:pt>
                <c:pt idx="10006">
                  <c:v>11932.894</c:v>
                </c:pt>
                <c:pt idx="10007">
                  <c:v>11933.38</c:v>
                </c:pt>
                <c:pt idx="10008">
                  <c:v>11935.787</c:v>
                </c:pt>
                <c:pt idx="10009">
                  <c:v>11936.137000000001</c:v>
                </c:pt>
                <c:pt idx="10010">
                  <c:v>11936.606</c:v>
                </c:pt>
                <c:pt idx="10011">
                  <c:v>11938.681</c:v>
                </c:pt>
                <c:pt idx="10012">
                  <c:v>11939.450999999999</c:v>
                </c:pt>
                <c:pt idx="10013">
                  <c:v>11940.485000000001</c:v>
                </c:pt>
                <c:pt idx="10014">
                  <c:v>11941.574000000001</c:v>
                </c:pt>
                <c:pt idx="10015">
                  <c:v>11942.767</c:v>
                </c:pt>
                <c:pt idx="10016">
                  <c:v>11944.468000000001</c:v>
                </c:pt>
                <c:pt idx="10017">
                  <c:v>11946.081</c:v>
                </c:pt>
                <c:pt idx="10018">
                  <c:v>11947.361000000001</c:v>
                </c:pt>
                <c:pt idx="10019">
                  <c:v>11948.244000000001</c:v>
                </c:pt>
                <c:pt idx="10020">
                  <c:v>11949.396000000001</c:v>
                </c:pt>
                <c:pt idx="10021">
                  <c:v>11950.254999999999</c:v>
                </c:pt>
                <c:pt idx="10022">
                  <c:v>11952.710999999999</c:v>
                </c:pt>
                <c:pt idx="10023">
                  <c:v>11953.147999999999</c:v>
                </c:pt>
                <c:pt idx="10024">
                  <c:v>11953.897000000001</c:v>
                </c:pt>
                <c:pt idx="10025">
                  <c:v>11956.003000000001</c:v>
                </c:pt>
                <c:pt idx="10026">
                  <c:v>11956.025</c:v>
                </c:pt>
                <c:pt idx="10027">
                  <c:v>11956.041999999999</c:v>
                </c:pt>
                <c:pt idx="10028">
                  <c:v>11956.157999999999</c:v>
                </c:pt>
                <c:pt idx="10029">
                  <c:v>11958.936</c:v>
                </c:pt>
                <c:pt idx="10030">
                  <c:v>11959.882</c:v>
                </c:pt>
                <c:pt idx="10031">
                  <c:v>11961.829</c:v>
                </c:pt>
                <c:pt idx="10032">
                  <c:v>11963.761</c:v>
                </c:pt>
                <c:pt idx="10033">
                  <c:v>11964.723</c:v>
                </c:pt>
                <c:pt idx="10034">
                  <c:v>11965.97</c:v>
                </c:pt>
                <c:pt idx="10035">
                  <c:v>11967.616</c:v>
                </c:pt>
                <c:pt idx="10036">
                  <c:v>11967.641</c:v>
                </c:pt>
                <c:pt idx="10037">
                  <c:v>11969.284</c:v>
                </c:pt>
                <c:pt idx="10038">
                  <c:v>11970.51</c:v>
                </c:pt>
                <c:pt idx="10039">
                  <c:v>11971.52</c:v>
                </c:pt>
                <c:pt idx="10040">
                  <c:v>11972.599</c:v>
                </c:pt>
                <c:pt idx="10041">
                  <c:v>11973.404</c:v>
                </c:pt>
                <c:pt idx="10042">
                  <c:v>11975.913</c:v>
                </c:pt>
                <c:pt idx="10043">
                  <c:v>11978.936</c:v>
                </c:pt>
                <c:pt idx="10044">
                  <c:v>11979.191000000001</c:v>
                </c:pt>
                <c:pt idx="10045">
                  <c:v>11979.228999999999</c:v>
                </c:pt>
                <c:pt idx="10046">
                  <c:v>11979.278</c:v>
                </c:pt>
                <c:pt idx="10047">
                  <c:v>11982.543</c:v>
                </c:pt>
                <c:pt idx="10048">
                  <c:v>11983.156999999999</c:v>
                </c:pt>
                <c:pt idx="10049">
                  <c:v>11984.978999999999</c:v>
                </c:pt>
                <c:pt idx="10050">
                  <c:v>11985.857</c:v>
                </c:pt>
                <c:pt idx="10051">
                  <c:v>11987.036</c:v>
                </c:pt>
                <c:pt idx="10052">
                  <c:v>11987.871999999999</c:v>
                </c:pt>
                <c:pt idx="10053">
                  <c:v>11989.172</c:v>
                </c:pt>
                <c:pt idx="10054">
                  <c:v>11990.766</c:v>
                </c:pt>
                <c:pt idx="10055">
                  <c:v>11990.915999999999</c:v>
                </c:pt>
                <c:pt idx="10056">
                  <c:v>11992.486999999999</c:v>
                </c:pt>
                <c:pt idx="10057">
                  <c:v>11996.14</c:v>
                </c:pt>
                <c:pt idx="10058">
                  <c:v>11996.781000000001</c:v>
                </c:pt>
                <c:pt idx="10059">
                  <c:v>11997.909</c:v>
                </c:pt>
                <c:pt idx="10060">
                  <c:v>11999.174999999999</c:v>
                </c:pt>
                <c:pt idx="10061">
                  <c:v>12000.618</c:v>
                </c:pt>
                <c:pt idx="10062">
                  <c:v>12001.272999999999</c:v>
                </c:pt>
                <c:pt idx="10063">
                  <c:v>12002.554</c:v>
                </c:pt>
                <c:pt idx="10064">
                  <c:v>12003.325999999999</c:v>
                </c:pt>
                <c:pt idx="10065">
                  <c:v>12005.852000000001</c:v>
                </c:pt>
                <c:pt idx="10066">
                  <c:v>12005.933000000001</c:v>
                </c:pt>
                <c:pt idx="10067">
                  <c:v>12006.034</c:v>
                </c:pt>
                <c:pt idx="10068">
                  <c:v>12006.444</c:v>
                </c:pt>
                <c:pt idx="10069">
                  <c:v>12008.743</c:v>
                </c:pt>
                <c:pt idx="10070">
                  <c:v>12009.313</c:v>
                </c:pt>
                <c:pt idx="10071">
                  <c:v>12010.257</c:v>
                </c:pt>
                <c:pt idx="10072">
                  <c:v>12011.450999999999</c:v>
                </c:pt>
                <c:pt idx="10073">
                  <c:v>12012.691000000001</c:v>
                </c:pt>
                <c:pt idx="10074">
                  <c:v>12014.16</c:v>
                </c:pt>
                <c:pt idx="10075">
                  <c:v>12014.748</c:v>
                </c:pt>
                <c:pt idx="10076">
                  <c:v>12016.071</c:v>
                </c:pt>
                <c:pt idx="10077">
                  <c:v>12019.24</c:v>
                </c:pt>
                <c:pt idx="10078">
                  <c:v>12019.45</c:v>
                </c:pt>
                <c:pt idx="10079">
                  <c:v>12019.576999999999</c:v>
                </c:pt>
                <c:pt idx="10080">
                  <c:v>12020.088</c:v>
                </c:pt>
                <c:pt idx="10081">
                  <c:v>12022.285</c:v>
                </c:pt>
                <c:pt idx="10082">
                  <c:v>12022.829</c:v>
                </c:pt>
                <c:pt idx="10083">
                  <c:v>12024.994000000001</c:v>
                </c:pt>
                <c:pt idx="10084">
                  <c:v>12026.209000000001</c:v>
                </c:pt>
                <c:pt idx="10085">
                  <c:v>12028.224</c:v>
                </c:pt>
                <c:pt idx="10086">
                  <c:v>12030.41</c:v>
                </c:pt>
                <c:pt idx="10087">
                  <c:v>12032.716</c:v>
                </c:pt>
                <c:pt idx="10088">
                  <c:v>12032.968000000001</c:v>
                </c:pt>
                <c:pt idx="10089">
                  <c:v>12033.119000000001</c:v>
                </c:pt>
                <c:pt idx="10090">
                  <c:v>12033.732</c:v>
                </c:pt>
                <c:pt idx="10091">
                  <c:v>12035.826999999999</c:v>
                </c:pt>
                <c:pt idx="10092">
                  <c:v>12036.347</c:v>
                </c:pt>
                <c:pt idx="10093">
                  <c:v>12037.207</c:v>
                </c:pt>
                <c:pt idx="10094">
                  <c:v>12038.536</c:v>
                </c:pt>
                <c:pt idx="10095">
                  <c:v>12039.726000000001</c:v>
                </c:pt>
                <c:pt idx="10096">
                  <c:v>12041.244000000001</c:v>
                </c:pt>
                <c:pt idx="10097">
                  <c:v>12041.699000000001</c:v>
                </c:pt>
                <c:pt idx="10098">
                  <c:v>12043.106</c:v>
                </c:pt>
                <c:pt idx="10099">
                  <c:v>12043.953</c:v>
                </c:pt>
                <c:pt idx="10100">
                  <c:v>12046.191000000001</c:v>
                </c:pt>
                <c:pt idx="10101">
                  <c:v>12046.484</c:v>
                </c:pt>
                <c:pt idx="10102">
                  <c:v>12046.661</c:v>
                </c:pt>
                <c:pt idx="10103">
                  <c:v>12049.37</c:v>
                </c:pt>
                <c:pt idx="10104">
                  <c:v>12049.862999999999</c:v>
                </c:pt>
                <c:pt idx="10105">
                  <c:v>12050.683000000001</c:v>
                </c:pt>
                <c:pt idx="10106">
                  <c:v>12053.243</c:v>
                </c:pt>
                <c:pt idx="10107">
                  <c:v>12055.174999999999</c:v>
                </c:pt>
                <c:pt idx="10108">
                  <c:v>12056.621999999999</c:v>
                </c:pt>
                <c:pt idx="10109">
                  <c:v>12057.495000000001</c:v>
                </c:pt>
                <c:pt idx="10110">
                  <c:v>12057.564</c:v>
                </c:pt>
                <c:pt idx="10111">
                  <c:v>12059.665999999999</c:v>
                </c:pt>
                <c:pt idx="10112">
                  <c:v>12060.002</c:v>
                </c:pt>
                <c:pt idx="10113">
                  <c:v>12060.203</c:v>
                </c:pt>
                <c:pt idx="10114">
                  <c:v>12061.02</c:v>
                </c:pt>
                <c:pt idx="10115">
                  <c:v>12062.912</c:v>
                </c:pt>
                <c:pt idx="10116">
                  <c:v>12063.380999999999</c:v>
                </c:pt>
                <c:pt idx="10117">
                  <c:v>12064.157999999999</c:v>
                </c:pt>
                <c:pt idx="10118">
                  <c:v>12065.62</c:v>
                </c:pt>
                <c:pt idx="10119">
                  <c:v>12066.76</c:v>
                </c:pt>
                <c:pt idx="10120">
                  <c:v>12068.329</c:v>
                </c:pt>
                <c:pt idx="10121">
                  <c:v>12068.65</c:v>
                </c:pt>
                <c:pt idx="10122">
                  <c:v>12070.14</c:v>
                </c:pt>
                <c:pt idx="10123">
                  <c:v>12071.037</c:v>
                </c:pt>
                <c:pt idx="10124">
                  <c:v>12073.142</c:v>
                </c:pt>
                <c:pt idx="10125">
                  <c:v>12073.519</c:v>
                </c:pt>
                <c:pt idx="10126">
                  <c:v>12073.745999999999</c:v>
                </c:pt>
                <c:pt idx="10127">
                  <c:v>12074.663</c:v>
                </c:pt>
                <c:pt idx="10128">
                  <c:v>12076.454</c:v>
                </c:pt>
                <c:pt idx="10129">
                  <c:v>12076.897999999999</c:v>
                </c:pt>
                <c:pt idx="10130">
                  <c:v>12077.634</c:v>
                </c:pt>
                <c:pt idx="10131">
                  <c:v>12079.163</c:v>
                </c:pt>
                <c:pt idx="10132">
                  <c:v>12080.277</c:v>
                </c:pt>
                <c:pt idx="10133">
                  <c:v>12081.055</c:v>
                </c:pt>
                <c:pt idx="10134">
                  <c:v>12083.037</c:v>
                </c:pt>
                <c:pt idx="10135">
                  <c:v>12083.941999999999</c:v>
                </c:pt>
                <c:pt idx="10136">
                  <c:v>12086.272999999999</c:v>
                </c:pt>
                <c:pt idx="10137">
                  <c:v>12087.269</c:v>
                </c:pt>
                <c:pt idx="10138">
                  <c:v>12088.605</c:v>
                </c:pt>
                <c:pt idx="10139">
                  <c:v>12090.245000000001</c:v>
                </c:pt>
                <c:pt idx="10140">
                  <c:v>12090.937</c:v>
                </c:pt>
                <c:pt idx="10141">
                  <c:v>12091.5</c:v>
                </c:pt>
                <c:pt idx="10142">
                  <c:v>12093.268</c:v>
                </c:pt>
                <c:pt idx="10143">
                  <c:v>12095.438</c:v>
                </c:pt>
                <c:pt idx="10144">
                  <c:v>12095.6</c:v>
                </c:pt>
                <c:pt idx="10145">
                  <c:v>12097.021000000001</c:v>
                </c:pt>
                <c:pt idx="10146">
                  <c:v>12097.931</c:v>
                </c:pt>
                <c:pt idx="10147">
                  <c:v>12100.263000000001</c:v>
                </c:pt>
                <c:pt idx="10148">
                  <c:v>12100.630999999999</c:v>
                </c:pt>
                <c:pt idx="10149">
                  <c:v>12102.593999999999</c:v>
                </c:pt>
                <c:pt idx="10150">
                  <c:v>12104.192999999999</c:v>
                </c:pt>
                <c:pt idx="10151">
                  <c:v>12104.924999999999</c:v>
                </c:pt>
                <c:pt idx="10152">
                  <c:v>12105.823</c:v>
                </c:pt>
                <c:pt idx="10153">
                  <c:v>12107.257</c:v>
                </c:pt>
                <c:pt idx="10154">
                  <c:v>12108.424999999999</c:v>
                </c:pt>
                <c:pt idx="10155">
                  <c:v>12109.588</c:v>
                </c:pt>
                <c:pt idx="10156">
                  <c:v>12110.415000000001</c:v>
                </c:pt>
                <c:pt idx="10157">
                  <c:v>12111.016</c:v>
                </c:pt>
                <c:pt idx="10158">
                  <c:v>12111.92</c:v>
                </c:pt>
                <c:pt idx="10159">
                  <c:v>12112.656000000001</c:v>
                </c:pt>
                <c:pt idx="10160">
                  <c:v>12114.251</c:v>
                </c:pt>
                <c:pt idx="10161">
                  <c:v>12116.208000000001</c:v>
                </c:pt>
                <c:pt idx="10162">
                  <c:v>12116.888000000001</c:v>
                </c:pt>
                <c:pt idx="10163">
                  <c:v>12118.914000000001</c:v>
                </c:pt>
                <c:pt idx="10164">
                  <c:v>12121.245000000001</c:v>
                </c:pt>
                <c:pt idx="10165">
                  <c:v>12121.4</c:v>
                </c:pt>
                <c:pt idx="10166">
                  <c:v>12123.576999999999</c:v>
                </c:pt>
                <c:pt idx="10167">
                  <c:v>12125.35</c:v>
                </c:pt>
                <c:pt idx="10168">
                  <c:v>12125.907999999999</c:v>
                </c:pt>
                <c:pt idx="10169">
                  <c:v>12126.593999999999</c:v>
                </c:pt>
                <c:pt idx="10170">
                  <c:v>12128.24</c:v>
                </c:pt>
                <c:pt idx="10171">
                  <c:v>12129.581</c:v>
                </c:pt>
                <c:pt idx="10172">
                  <c:v>12130.571</c:v>
                </c:pt>
                <c:pt idx="10173">
                  <c:v>12131.786</c:v>
                </c:pt>
                <c:pt idx="10174">
                  <c:v>12132.902</c:v>
                </c:pt>
                <c:pt idx="10175">
                  <c:v>12133.813</c:v>
                </c:pt>
                <c:pt idx="10176">
                  <c:v>12135.234</c:v>
                </c:pt>
                <c:pt idx="10177">
                  <c:v>12136.978999999999</c:v>
                </c:pt>
                <c:pt idx="10178">
                  <c:v>12137.565000000001</c:v>
                </c:pt>
                <c:pt idx="10179">
                  <c:v>12138.044</c:v>
                </c:pt>
                <c:pt idx="10180">
                  <c:v>12139.897999999999</c:v>
                </c:pt>
                <c:pt idx="10181">
                  <c:v>12142.171</c:v>
                </c:pt>
                <c:pt idx="10182">
                  <c:v>12142.228999999999</c:v>
                </c:pt>
                <c:pt idx="10183">
                  <c:v>12142.275</c:v>
                </c:pt>
                <c:pt idx="10184">
                  <c:v>12142.733</c:v>
                </c:pt>
                <c:pt idx="10185">
                  <c:v>12144.56</c:v>
                </c:pt>
                <c:pt idx="10186">
                  <c:v>12146.507</c:v>
                </c:pt>
                <c:pt idx="10187">
                  <c:v>12146.892</c:v>
                </c:pt>
                <c:pt idx="10188">
                  <c:v>12147.364</c:v>
                </c:pt>
                <c:pt idx="10189">
                  <c:v>12149.223</c:v>
                </c:pt>
                <c:pt idx="10190">
                  <c:v>12150.737999999999</c:v>
                </c:pt>
                <c:pt idx="10191">
                  <c:v>12151.555</c:v>
                </c:pt>
                <c:pt idx="10192">
                  <c:v>12152.557000000001</c:v>
                </c:pt>
                <c:pt idx="10193">
                  <c:v>12153.886</c:v>
                </c:pt>
                <c:pt idx="10194">
                  <c:v>12154.968999999999</c:v>
                </c:pt>
                <c:pt idx="10195">
                  <c:v>12156.218000000001</c:v>
                </c:pt>
                <c:pt idx="10196">
                  <c:v>12157.749</c:v>
                </c:pt>
                <c:pt idx="10197">
                  <c:v>12158.549000000001</c:v>
                </c:pt>
                <c:pt idx="10198">
                  <c:v>12159.2</c:v>
                </c:pt>
                <c:pt idx="10199">
                  <c:v>12160.88</c:v>
                </c:pt>
                <c:pt idx="10200">
                  <c:v>12162.941000000001</c:v>
                </c:pt>
                <c:pt idx="10201">
                  <c:v>12163.155000000001</c:v>
                </c:pt>
                <c:pt idx="10202">
                  <c:v>12163.212</c:v>
                </c:pt>
                <c:pt idx="10203">
                  <c:v>12163.432000000001</c:v>
                </c:pt>
                <c:pt idx="10204">
                  <c:v>12165.543</c:v>
                </c:pt>
                <c:pt idx="10205">
                  <c:v>12167.663</c:v>
                </c:pt>
                <c:pt idx="10206">
                  <c:v>12168.134</c:v>
                </c:pt>
                <c:pt idx="10207">
                  <c:v>12170.206</c:v>
                </c:pt>
                <c:pt idx="10208">
                  <c:v>12171.895</c:v>
                </c:pt>
                <c:pt idx="10209">
                  <c:v>12172.537</c:v>
                </c:pt>
                <c:pt idx="10210">
                  <c:v>12173.326999999999</c:v>
                </c:pt>
                <c:pt idx="10211">
                  <c:v>12174.869000000001</c:v>
                </c:pt>
                <c:pt idx="10212">
                  <c:v>12177.2</c:v>
                </c:pt>
                <c:pt idx="10213">
                  <c:v>12177.5</c:v>
                </c:pt>
                <c:pt idx="10214">
                  <c:v>12178.812</c:v>
                </c:pt>
                <c:pt idx="10215">
                  <c:v>12180.041999999999</c:v>
                </c:pt>
                <c:pt idx="10216">
                  <c:v>12181.633</c:v>
                </c:pt>
                <c:pt idx="10217">
                  <c:v>12182.007</c:v>
                </c:pt>
                <c:pt idx="10218">
                  <c:v>12183.808000000001</c:v>
                </c:pt>
                <c:pt idx="10219">
                  <c:v>12184.415000000001</c:v>
                </c:pt>
                <c:pt idx="10220">
                  <c:v>12185.492</c:v>
                </c:pt>
                <c:pt idx="10221">
                  <c:v>12186.823</c:v>
                </c:pt>
                <c:pt idx="10222">
                  <c:v>12187.573</c:v>
                </c:pt>
                <c:pt idx="10223">
                  <c:v>12189.231</c:v>
                </c:pt>
                <c:pt idx="10224">
                  <c:v>12190.261</c:v>
                </c:pt>
                <c:pt idx="10225">
                  <c:v>12191.338</c:v>
                </c:pt>
                <c:pt idx="10226">
                  <c:v>12191.638999999999</c:v>
                </c:pt>
                <c:pt idx="10227">
                  <c:v>12192.173000000001</c:v>
                </c:pt>
                <c:pt idx="10228">
                  <c:v>12194.047</c:v>
                </c:pt>
                <c:pt idx="10229">
                  <c:v>12196.455</c:v>
                </c:pt>
                <c:pt idx="10230">
                  <c:v>12198.853999999999</c:v>
                </c:pt>
                <c:pt idx="10231">
                  <c:v>12198.888999999999</c:v>
                </c:pt>
                <c:pt idx="10232">
                  <c:v>12201.272000000001</c:v>
                </c:pt>
                <c:pt idx="10233">
                  <c:v>12205.534</c:v>
                </c:pt>
                <c:pt idx="10234">
                  <c:v>12207.518</c:v>
                </c:pt>
                <c:pt idx="10235">
                  <c:v>12208.495000000001</c:v>
                </c:pt>
                <c:pt idx="10236">
                  <c:v>12210.165000000001</c:v>
                </c:pt>
                <c:pt idx="10237">
                  <c:v>12210.903</c:v>
                </c:pt>
                <c:pt idx="10238">
                  <c:v>12212.215</c:v>
                </c:pt>
                <c:pt idx="10239">
                  <c:v>12213.312</c:v>
                </c:pt>
                <c:pt idx="10240">
                  <c:v>12213.93</c:v>
                </c:pt>
                <c:pt idx="10241">
                  <c:v>12215.72</c:v>
                </c:pt>
                <c:pt idx="10242">
                  <c:v>12216.146000000001</c:v>
                </c:pt>
                <c:pt idx="10243">
                  <c:v>12217.695</c:v>
                </c:pt>
                <c:pt idx="10244">
                  <c:v>12220.536</c:v>
                </c:pt>
                <c:pt idx="10245">
                  <c:v>12221.460999999999</c:v>
                </c:pt>
                <c:pt idx="10246">
                  <c:v>12222.944</c:v>
                </c:pt>
                <c:pt idx="10247">
                  <c:v>12224.772999999999</c:v>
                </c:pt>
                <c:pt idx="10248">
                  <c:v>12225.226000000001</c:v>
                </c:pt>
                <c:pt idx="10249">
                  <c:v>12225.352000000001</c:v>
                </c:pt>
                <c:pt idx="10250">
                  <c:v>12225.575999999999</c:v>
                </c:pt>
                <c:pt idx="10251">
                  <c:v>12226.22</c:v>
                </c:pt>
                <c:pt idx="10252">
                  <c:v>12227.76</c:v>
                </c:pt>
                <c:pt idx="10253">
                  <c:v>12228.991</c:v>
                </c:pt>
                <c:pt idx="10254">
                  <c:v>12230.168</c:v>
                </c:pt>
                <c:pt idx="10255">
                  <c:v>12232.755999999999</c:v>
                </c:pt>
                <c:pt idx="10256">
                  <c:v>12234.984</c:v>
                </c:pt>
                <c:pt idx="10257">
                  <c:v>12237.393</c:v>
                </c:pt>
                <c:pt idx="10258">
                  <c:v>12238.937</c:v>
                </c:pt>
                <c:pt idx="10259">
                  <c:v>12239.800999999999</c:v>
                </c:pt>
                <c:pt idx="10260">
                  <c:v>12240.287</c:v>
                </c:pt>
                <c:pt idx="10261">
                  <c:v>12242.03</c:v>
                </c:pt>
                <c:pt idx="10262">
                  <c:v>12242.208000000001</c:v>
                </c:pt>
                <c:pt idx="10263">
                  <c:v>12244.052</c:v>
                </c:pt>
                <c:pt idx="10264">
                  <c:v>12245.617</c:v>
                </c:pt>
                <c:pt idx="10265">
                  <c:v>12247.816999999999</c:v>
                </c:pt>
                <c:pt idx="10266">
                  <c:v>12249.433000000001</c:v>
                </c:pt>
                <c:pt idx="10267">
                  <c:v>12250.657999999999</c:v>
                </c:pt>
                <c:pt idx="10268">
                  <c:v>12252.298000000001</c:v>
                </c:pt>
                <c:pt idx="10269">
                  <c:v>12254.249</c:v>
                </c:pt>
                <c:pt idx="10270">
                  <c:v>12255.348</c:v>
                </c:pt>
                <c:pt idx="10271">
                  <c:v>12256.656999999999</c:v>
                </c:pt>
                <c:pt idx="10272">
                  <c:v>12258.978999999999</c:v>
                </c:pt>
                <c:pt idx="10273">
                  <c:v>12259.065000000001</c:v>
                </c:pt>
                <c:pt idx="10274">
                  <c:v>12259.112999999999</c:v>
                </c:pt>
                <c:pt idx="10275">
                  <c:v>12259.287</c:v>
                </c:pt>
                <c:pt idx="10276">
                  <c:v>12261.473</c:v>
                </c:pt>
                <c:pt idx="10277">
                  <c:v>12262.879000000001</c:v>
                </c:pt>
                <c:pt idx="10278">
                  <c:v>12263.880999999999</c:v>
                </c:pt>
                <c:pt idx="10279">
                  <c:v>12265.659</c:v>
                </c:pt>
                <c:pt idx="10280">
                  <c:v>12266.289000000001</c:v>
                </c:pt>
                <c:pt idx="10281">
                  <c:v>12266.644</c:v>
                </c:pt>
                <c:pt idx="10282">
                  <c:v>12267.915000000001</c:v>
                </c:pt>
                <c:pt idx="10283">
                  <c:v>12268.011</c:v>
                </c:pt>
                <c:pt idx="10284">
                  <c:v>12270.992</c:v>
                </c:pt>
                <c:pt idx="10285">
                  <c:v>12271.089</c:v>
                </c:pt>
                <c:pt idx="10286">
                  <c:v>12275.436</c:v>
                </c:pt>
                <c:pt idx="10287">
                  <c:v>12275.838</c:v>
                </c:pt>
                <c:pt idx="10288">
                  <c:v>12277.951999999999</c:v>
                </c:pt>
                <c:pt idx="10289">
                  <c:v>12279.971</c:v>
                </c:pt>
                <c:pt idx="10290">
                  <c:v>12280.272999999999</c:v>
                </c:pt>
                <c:pt idx="10291">
                  <c:v>12280.588</c:v>
                </c:pt>
                <c:pt idx="10292">
                  <c:v>12282.592000000001</c:v>
                </c:pt>
                <c:pt idx="10293">
                  <c:v>12284.161</c:v>
                </c:pt>
                <c:pt idx="10294">
                  <c:v>12284.507</c:v>
                </c:pt>
                <c:pt idx="10295">
                  <c:v>12284.912</c:v>
                </c:pt>
                <c:pt idx="10296">
                  <c:v>12285.337</c:v>
                </c:pt>
                <c:pt idx="10297">
                  <c:v>12287.232</c:v>
                </c:pt>
                <c:pt idx="10298">
                  <c:v>12289.041999999999</c:v>
                </c:pt>
                <c:pt idx="10299">
                  <c:v>12289.553</c:v>
                </c:pt>
                <c:pt idx="10300">
                  <c:v>12290.087</c:v>
                </c:pt>
                <c:pt idx="10301">
                  <c:v>12291.871999999999</c:v>
                </c:pt>
                <c:pt idx="10302">
                  <c:v>12293.578</c:v>
                </c:pt>
                <c:pt idx="10303">
                  <c:v>12294.835999999999</c:v>
                </c:pt>
                <c:pt idx="10304">
                  <c:v>12298.112999999999</c:v>
                </c:pt>
                <c:pt idx="10305">
                  <c:v>12298.833000000001</c:v>
                </c:pt>
                <c:pt idx="10306">
                  <c:v>12301.152</c:v>
                </c:pt>
                <c:pt idx="10307">
                  <c:v>12302.647999999999</c:v>
                </c:pt>
                <c:pt idx="10308">
                  <c:v>12303.473</c:v>
                </c:pt>
                <c:pt idx="10309">
                  <c:v>12305.793</c:v>
                </c:pt>
                <c:pt idx="10310">
                  <c:v>12307.184999999999</c:v>
                </c:pt>
                <c:pt idx="10311">
                  <c:v>12308.111999999999</c:v>
                </c:pt>
                <c:pt idx="10312">
                  <c:v>12309.084999999999</c:v>
                </c:pt>
                <c:pt idx="10313">
                  <c:v>12310.433000000001</c:v>
                </c:pt>
                <c:pt idx="10314">
                  <c:v>12311.72</c:v>
                </c:pt>
                <c:pt idx="10315">
                  <c:v>12312.753000000001</c:v>
                </c:pt>
                <c:pt idx="10316">
                  <c:v>12313.834000000001</c:v>
                </c:pt>
                <c:pt idx="10317">
                  <c:v>12315.073</c:v>
                </c:pt>
                <c:pt idx="10318">
                  <c:v>12316.255999999999</c:v>
                </c:pt>
                <c:pt idx="10319">
                  <c:v>12317.393</c:v>
                </c:pt>
                <c:pt idx="10320">
                  <c:v>12318.584000000001</c:v>
                </c:pt>
                <c:pt idx="10321">
                  <c:v>12319.713</c:v>
                </c:pt>
                <c:pt idx="10322">
                  <c:v>12320.790999999999</c:v>
                </c:pt>
                <c:pt idx="10323">
                  <c:v>12322.032999999999</c:v>
                </c:pt>
                <c:pt idx="10324">
                  <c:v>12323.333000000001</c:v>
                </c:pt>
                <c:pt idx="10325">
                  <c:v>12324.352999999999</c:v>
                </c:pt>
                <c:pt idx="10326">
                  <c:v>12325.325999999999</c:v>
                </c:pt>
                <c:pt idx="10327">
                  <c:v>12326.673000000001</c:v>
                </c:pt>
                <c:pt idx="10328">
                  <c:v>12329.861999999999</c:v>
                </c:pt>
                <c:pt idx="10329">
                  <c:v>12331.314</c:v>
                </c:pt>
                <c:pt idx="10330">
                  <c:v>12332.832</c:v>
                </c:pt>
                <c:pt idx="10331">
                  <c:v>12334.397999999999</c:v>
                </c:pt>
                <c:pt idx="10332">
                  <c:v>12335.953</c:v>
                </c:pt>
                <c:pt idx="10333">
                  <c:v>12337.582</c:v>
                </c:pt>
                <c:pt idx="10334">
                  <c:v>12337.643</c:v>
                </c:pt>
                <c:pt idx="10335">
                  <c:v>12338.272999999999</c:v>
                </c:pt>
                <c:pt idx="10336">
                  <c:v>12338.933999999999</c:v>
                </c:pt>
                <c:pt idx="10337">
                  <c:v>12342.332</c:v>
                </c:pt>
                <c:pt idx="10338">
                  <c:v>12342.913</c:v>
                </c:pt>
                <c:pt idx="10339">
                  <c:v>12345.233</c:v>
                </c:pt>
                <c:pt idx="10340">
                  <c:v>12347.081</c:v>
                </c:pt>
                <c:pt idx="10341">
                  <c:v>12347.554</c:v>
                </c:pt>
                <c:pt idx="10342">
                  <c:v>12348.004999999999</c:v>
                </c:pt>
                <c:pt idx="10343">
                  <c:v>12349.873</c:v>
                </c:pt>
                <c:pt idx="10344">
                  <c:v>12351.831</c:v>
                </c:pt>
                <c:pt idx="10345">
                  <c:v>12352.192999999999</c:v>
                </c:pt>
                <c:pt idx="10346">
                  <c:v>12352.54</c:v>
                </c:pt>
                <c:pt idx="10347">
                  <c:v>12354.513999999999</c:v>
                </c:pt>
                <c:pt idx="10348">
                  <c:v>12356.58</c:v>
                </c:pt>
                <c:pt idx="10349">
                  <c:v>12356.834000000001</c:v>
                </c:pt>
                <c:pt idx="10350">
                  <c:v>12357.075000000001</c:v>
                </c:pt>
                <c:pt idx="10351">
                  <c:v>12359.153</c:v>
                </c:pt>
                <c:pt idx="10352">
                  <c:v>12360.826999999999</c:v>
                </c:pt>
                <c:pt idx="10353">
                  <c:v>12363.299000000001</c:v>
                </c:pt>
                <c:pt idx="10354">
                  <c:v>12364.602999999999</c:v>
                </c:pt>
                <c:pt idx="10355">
                  <c:v>12365.948</c:v>
                </c:pt>
                <c:pt idx="10356">
                  <c:v>12366.963</c:v>
                </c:pt>
                <c:pt idx="10357">
                  <c:v>12368.598</c:v>
                </c:pt>
                <c:pt idx="10358">
                  <c:v>12371.246999999999</c:v>
                </c:pt>
                <c:pt idx="10359">
                  <c:v>12371.43</c:v>
                </c:pt>
                <c:pt idx="10360">
                  <c:v>12371.761</c:v>
                </c:pt>
                <c:pt idx="10361">
                  <c:v>12374.843999999999</c:v>
                </c:pt>
                <c:pt idx="10362">
                  <c:v>12376.547</c:v>
                </c:pt>
                <c:pt idx="10363">
                  <c:v>12376.558999999999</c:v>
                </c:pt>
                <c:pt idx="10364">
                  <c:v>12378.258</c:v>
                </c:pt>
                <c:pt idx="10365">
                  <c:v>12379.196</c:v>
                </c:pt>
                <c:pt idx="10366">
                  <c:v>12381.356</c:v>
                </c:pt>
                <c:pt idx="10367">
                  <c:v>12381.672</c:v>
                </c:pt>
                <c:pt idx="10368">
                  <c:v>12381.846</c:v>
                </c:pt>
                <c:pt idx="10369">
                  <c:v>12386.155000000001</c:v>
                </c:pt>
                <c:pt idx="10370">
                  <c:v>12387.145</c:v>
                </c:pt>
                <c:pt idx="10371">
                  <c:v>12388.5</c:v>
                </c:pt>
                <c:pt idx="10372">
                  <c:v>12390.953</c:v>
                </c:pt>
                <c:pt idx="10373">
                  <c:v>12391.598</c:v>
                </c:pt>
                <c:pt idx="10374">
                  <c:v>12391.913</c:v>
                </c:pt>
                <c:pt idx="10375">
                  <c:v>12392.444</c:v>
                </c:pt>
                <c:pt idx="10376">
                  <c:v>12394.282999999999</c:v>
                </c:pt>
                <c:pt idx="10377">
                  <c:v>12395.093999999999</c:v>
                </c:pt>
                <c:pt idx="10378">
                  <c:v>12395.326999999999</c:v>
                </c:pt>
                <c:pt idx="10379">
                  <c:v>12395.751</c:v>
                </c:pt>
                <c:pt idx="10380">
                  <c:v>12397.743</c:v>
                </c:pt>
                <c:pt idx="10381">
                  <c:v>12398.741</c:v>
                </c:pt>
                <c:pt idx="10382">
                  <c:v>12400.393</c:v>
                </c:pt>
                <c:pt idx="10383">
                  <c:v>12400.549000000001</c:v>
                </c:pt>
                <c:pt idx="10384">
                  <c:v>12402.155000000001</c:v>
                </c:pt>
                <c:pt idx="10385">
                  <c:v>12403.041999999999</c:v>
                </c:pt>
                <c:pt idx="10386">
                  <c:v>12405.347</c:v>
                </c:pt>
                <c:pt idx="10387">
                  <c:v>12405.569</c:v>
                </c:pt>
                <c:pt idx="10388">
                  <c:v>12405.691999999999</c:v>
                </c:pt>
                <c:pt idx="10389">
                  <c:v>12406.117</c:v>
                </c:pt>
                <c:pt idx="10390">
                  <c:v>12408.342000000001</c:v>
                </c:pt>
                <c:pt idx="10391">
                  <c:v>12408.983</c:v>
                </c:pt>
                <c:pt idx="10392">
                  <c:v>12410.146000000001</c:v>
                </c:pt>
                <c:pt idx="10393">
                  <c:v>12410.991</c:v>
                </c:pt>
                <c:pt idx="10394">
                  <c:v>12413.641</c:v>
                </c:pt>
                <c:pt idx="10395">
                  <c:v>12414.942999999999</c:v>
                </c:pt>
                <c:pt idx="10396">
                  <c:v>12416.29</c:v>
                </c:pt>
                <c:pt idx="10397">
                  <c:v>12417.950999999999</c:v>
                </c:pt>
                <c:pt idx="10398">
                  <c:v>12418.94</c:v>
                </c:pt>
                <c:pt idx="10399">
                  <c:v>12419.119000000001</c:v>
                </c:pt>
                <c:pt idx="10400">
                  <c:v>12419.264999999999</c:v>
                </c:pt>
                <c:pt idx="10401">
                  <c:v>12421.281999999999</c:v>
                </c:pt>
                <c:pt idx="10402">
                  <c:v>12423.236999999999</c:v>
                </c:pt>
                <c:pt idx="10403">
                  <c:v>12423.602000000001</c:v>
                </c:pt>
                <c:pt idx="10404">
                  <c:v>12423.977999999999</c:v>
                </c:pt>
                <c:pt idx="10405">
                  <c:v>12425.921</c:v>
                </c:pt>
                <c:pt idx="10406">
                  <c:v>12427.290999999999</c:v>
                </c:pt>
                <c:pt idx="10407">
                  <c:v>12427.806</c:v>
                </c:pt>
                <c:pt idx="10408">
                  <c:v>12428.241</c:v>
                </c:pt>
                <c:pt idx="10409">
                  <c:v>12428.69</c:v>
                </c:pt>
                <c:pt idx="10410">
                  <c:v>12430.561</c:v>
                </c:pt>
                <c:pt idx="10411">
                  <c:v>12432.374</c:v>
                </c:pt>
                <c:pt idx="10412">
                  <c:v>12432.880999999999</c:v>
                </c:pt>
                <c:pt idx="10413">
                  <c:v>12433.403</c:v>
                </c:pt>
                <c:pt idx="10414">
                  <c:v>12435.2</c:v>
                </c:pt>
                <c:pt idx="10415">
                  <c:v>12436.941999999999</c:v>
                </c:pt>
                <c:pt idx="10416">
                  <c:v>12437.52</c:v>
                </c:pt>
                <c:pt idx="10417">
                  <c:v>12441.511</c:v>
                </c:pt>
                <c:pt idx="10418">
                  <c:v>12442.828</c:v>
                </c:pt>
                <c:pt idx="10419">
                  <c:v>12444.478999999999</c:v>
                </c:pt>
                <c:pt idx="10420">
                  <c:v>12446.079</c:v>
                </c:pt>
                <c:pt idx="10421">
                  <c:v>12446.799000000001</c:v>
                </c:pt>
                <c:pt idx="10422">
                  <c:v>12447.540999999999</c:v>
                </c:pt>
                <c:pt idx="10423">
                  <c:v>12449.118</c:v>
                </c:pt>
                <c:pt idx="10424">
                  <c:v>12451.439</c:v>
                </c:pt>
                <c:pt idx="10425">
                  <c:v>12453.758</c:v>
                </c:pt>
                <c:pt idx="10426">
                  <c:v>12455.216</c:v>
                </c:pt>
                <c:pt idx="10427">
                  <c:v>12456.076999999999</c:v>
                </c:pt>
                <c:pt idx="10428">
                  <c:v>12456.967000000001</c:v>
                </c:pt>
                <c:pt idx="10429">
                  <c:v>12458.397999999999</c:v>
                </c:pt>
                <c:pt idx="10430">
                  <c:v>12459.484</c:v>
                </c:pt>
                <c:pt idx="10431">
                  <c:v>12459.784</c:v>
                </c:pt>
                <c:pt idx="10432">
                  <c:v>12460.717000000001</c:v>
                </c:pt>
                <c:pt idx="10433">
                  <c:v>12461.68</c:v>
                </c:pt>
                <c:pt idx="10434">
                  <c:v>12463.036</c:v>
                </c:pt>
                <c:pt idx="10435">
                  <c:v>12464.352999999999</c:v>
                </c:pt>
                <c:pt idx="10436">
                  <c:v>12465.356</c:v>
                </c:pt>
                <c:pt idx="10437">
                  <c:v>12466.392</c:v>
                </c:pt>
                <c:pt idx="10438">
                  <c:v>12467.675999999999</c:v>
                </c:pt>
                <c:pt idx="10439">
                  <c:v>12468.921</c:v>
                </c:pt>
                <c:pt idx="10440">
                  <c:v>12469.995999999999</c:v>
                </c:pt>
                <c:pt idx="10441">
                  <c:v>12471.105</c:v>
                </c:pt>
                <c:pt idx="10442">
                  <c:v>12472.315000000001</c:v>
                </c:pt>
                <c:pt idx="10443">
                  <c:v>12473.489</c:v>
                </c:pt>
                <c:pt idx="10444">
                  <c:v>12474.635</c:v>
                </c:pt>
                <c:pt idx="10445">
                  <c:v>12475.816999999999</c:v>
                </c:pt>
                <c:pt idx="10446">
                  <c:v>12476.955</c:v>
                </c:pt>
                <c:pt idx="10447">
                  <c:v>12479.273999999999</c:v>
                </c:pt>
                <c:pt idx="10448">
                  <c:v>12480.53</c:v>
                </c:pt>
                <c:pt idx="10449">
                  <c:v>12482.626</c:v>
                </c:pt>
                <c:pt idx="10450">
                  <c:v>12483.914000000001</c:v>
                </c:pt>
                <c:pt idx="10451">
                  <c:v>12486.233</c:v>
                </c:pt>
                <c:pt idx="10452">
                  <c:v>12487.194</c:v>
                </c:pt>
                <c:pt idx="10453">
                  <c:v>12488.554</c:v>
                </c:pt>
                <c:pt idx="10454">
                  <c:v>12489.955</c:v>
                </c:pt>
                <c:pt idx="10455">
                  <c:v>12490.873</c:v>
                </c:pt>
                <c:pt idx="10456">
                  <c:v>12491.763000000001</c:v>
                </c:pt>
                <c:pt idx="10457">
                  <c:v>12493.191999999999</c:v>
                </c:pt>
                <c:pt idx="10458">
                  <c:v>12494.668</c:v>
                </c:pt>
                <c:pt idx="10459">
                  <c:v>12495.513000000001</c:v>
                </c:pt>
                <c:pt idx="10460">
                  <c:v>12496.331</c:v>
                </c:pt>
                <c:pt idx="10461">
                  <c:v>12497.832</c:v>
                </c:pt>
                <c:pt idx="10462">
                  <c:v>12499.380999999999</c:v>
                </c:pt>
                <c:pt idx="10463">
                  <c:v>12500.152</c:v>
                </c:pt>
                <c:pt idx="10464">
                  <c:v>12500.898999999999</c:v>
                </c:pt>
                <c:pt idx="10465">
                  <c:v>12502.472</c:v>
                </c:pt>
                <c:pt idx="10466">
                  <c:v>12504.790999999999</c:v>
                </c:pt>
                <c:pt idx="10467">
                  <c:v>12505.468000000001</c:v>
                </c:pt>
                <c:pt idx="10468">
                  <c:v>12507.111000000001</c:v>
                </c:pt>
                <c:pt idx="10469">
                  <c:v>12508.806</c:v>
                </c:pt>
                <c:pt idx="10470">
                  <c:v>12509.431</c:v>
                </c:pt>
                <c:pt idx="10471">
                  <c:v>12510.036</c:v>
                </c:pt>
                <c:pt idx="10472">
                  <c:v>12510.998</c:v>
                </c:pt>
                <c:pt idx="10473">
                  <c:v>12511.75</c:v>
                </c:pt>
                <c:pt idx="10474">
                  <c:v>12513.519</c:v>
                </c:pt>
                <c:pt idx="10475">
                  <c:v>12514.07</c:v>
                </c:pt>
                <c:pt idx="10476">
                  <c:v>12516.39</c:v>
                </c:pt>
                <c:pt idx="10477">
                  <c:v>12518.231</c:v>
                </c:pt>
                <c:pt idx="10478">
                  <c:v>12518.71</c:v>
                </c:pt>
                <c:pt idx="10479">
                  <c:v>12519.173000000001</c:v>
                </c:pt>
                <c:pt idx="10480">
                  <c:v>12521.029</c:v>
                </c:pt>
                <c:pt idx="10481">
                  <c:v>12522.944</c:v>
                </c:pt>
                <c:pt idx="10482">
                  <c:v>12523.349</c:v>
                </c:pt>
                <c:pt idx="10483">
                  <c:v>12525.669</c:v>
                </c:pt>
                <c:pt idx="10484">
                  <c:v>12526.585999999999</c:v>
                </c:pt>
                <c:pt idx="10485">
                  <c:v>12527.612999999999</c:v>
                </c:pt>
                <c:pt idx="10486">
                  <c:v>12527.987999999999</c:v>
                </c:pt>
                <c:pt idx="10487">
                  <c:v>12528.384</c:v>
                </c:pt>
                <c:pt idx="10488">
                  <c:v>12530.308999999999</c:v>
                </c:pt>
                <c:pt idx="10489">
                  <c:v>12532.136</c:v>
                </c:pt>
                <c:pt idx="10490">
                  <c:v>12532.629000000001</c:v>
                </c:pt>
                <c:pt idx="10491">
                  <c:v>12533.147999999999</c:v>
                </c:pt>
                <c:pt idx="10492">
                  <c:v>12536.657999999999</c:v>
                </c:pt>
                <c:pt idx="10493">
                  <c:v>12537.913</c:v>
                </c:pt>
                <c:pt idx="10494">
                  <c:v>12539.59</c:v>
                </c:pt>
                <c:pt idx="10495">
                  <c:v>12541.181</c:v>
                </c:pt>
                <c:pt idx="10496">
                  <c:v>12541.91</c:v>
                </c:pt>
                <c:pt idx="10497">
                  <c:v>12542.679</c:v>
                </c:pt>
                <c:pt idx="10498">
                  <c:v>12544.231</c:v>
                </c:pt>
                <c:pt idx="10499">
                  <c:v>12545.703</c:v>
                </c:pt>
                <c:pt idx="10500">
                  <c:v>12546.550999999999</c:v>
                </c:pt>
                <c:pt idx="10501">
                  <c:v>12548.870999999999</c:v>
                </c:pt>
                <c:pt idx="10502">
                  <c:v>12550.226000000001</c:v>
                </c:pt>
                <c:pt idx="10503">
                  <c:v>12551.19</c:v>
                </c:pt>
                <c:pt idx="10504">
                  <c:v>12552.208000000001</c:v>
                </c:pt>
                <c:pt idx="10505">
                  <c:v>12553.511</c:v>
                </c:pt>
                <c:pt idx="10506">
                  <c:v>12554.748</c:v>
                </c:pt>
                <c:pt idx="10507">
                  <c:v>12555.831</c:v>
                </c:pt>
                <c:pt idx="10508">
                  <c:v>12556.973</c:v>
                </c:pt>
                <c:pt idx="10509">
                  <c:v>12558.151</c:v>
                </c:pt>
                <c:pt idx="10510">
                  <c:v>12559.271000000001</c:v>
                </c:pt>
                <c:pt idx="10511">
                  <c:v>12560.472</c:v>
                </c:pt>
                <c:pt idx="10512">
                  <c:v>12561.736999999999</c:v>
                </c:pt>
                <c:pt idx="10513">
                  <c:v>12563.793</c:v>
                </c:pt>
                <c:pt idx="10514">
                  <c:v>12565.111999999999</c:v>
                </c:pt>
                <c:pt idx="10515">
                  <c:v>12566.502</c:v>
                </c:pt>
                <c:pt idx="10516">
                  <c:v>12567.433000000001</c:v>
                </c:pt>
                <c:pt idx="10517">
                  <c:v>12568.315000000001</c:v>
                </c:pt>
                <c:pt idx="10518">
                  <c:v>12569.753000000001</c:v>
                </c:pt>
                <c:pt idx="10519">
                  <c:v>12571.267</c:v>
                </c:pt>
                <c:pt idx="10520">
                  <c:v>12572.073</c:v>
                </c:pt>
                <c:pt idx="10521">
                  <c:v>12572.838</c:v>
                </c:pt>
                <c:pt idx="10522">
                  <c:v>12574.393</c:v>
                </c:pt>
                <c:pt idx="10523">
                  <c:v>12576.031000000001</c:v>
                </c:pt>
                <c:pt idx="10524">
                  <c:v>12576.713</c:v>
                </c:pt>
                <c:pt idx="10525">
                  <c:v>12577.16</c:v>
                </c:pt>
                <c:pt idx="10526">
                  <c:v>12577.36</c:v>
                </c:pt>
                <c:pt idx="10527">
                  <c:v>12579.032999999999</c:v>
                </c:pt>
                <c:pt idx="10528">
                  <c:v>12580.796</c:v>
                </c:pt>
                <c:pt idx="10529">
                  <c:v>12581.353999999999</c:v>
                </c:pt>
                <c:pt idx="10530">
                  <c:v>12581.883</c:v>
                </c:pt>
                <c:pt idx="10531">
                  <c:v>12583.674000000001</c:v>
                </c:pt>
                <c:pt idx="10532">
                  <c:v>12585.562</c:v>
                </c:pt>
                <c:pt idx="10533">
                  <c:v>12585.994000000001</c:v>
                </c:pt>
                <c:pt idx="10534">
                  <c:v>12586.405000000001</c:v>
                </c:pt>
                <c:pt idx="10535">
                  <c:v>12588.315000000001</c:v>
                </c:pt>
                <c:pt idx="10536">
                  <c:v>12590.325999999999</c:v>
                </c:pt>
                <c:pt idx="10537">
                  <c:v>12590.635</c:v>
                </c:pt>
                <c:pt idx="10538">
                  <c:v>12595.091</c:v>
                </c:pt>
                <c:pt idx="10539">
                  <c:v>12595.45</c:v>
                </c:pt>
                <c:pt idx="10540">
                  <c:v>12597.594999999999</c:v>
                </c:pt>
                <c:pt idx="10541">
                  <c:v>12599.856</c:v>
                </c:pt>
                <c:pt idx="10542">
                  <c:v>12599.915000000001</c:v>
                </c:pt>
                <c:pt idx="10543">
                  <c:v>12602.16</c:v>
                </c:pt>
                <c:pt idx="10544">
                  <c:v>12602.235000000001</c:v>
                </c:pt>
                <c:pt idx="10545">
                  <c:v>12604.495000000001</c:v>
                </c:pt>
                <c:pt idx="10546">
                  <c:v>12604.556</c:v>
                </c:pt>
                <c:pt idx="10547">
                  <c:v>12604.62</c:v>
                </c:pt>
                <c:pt idx="10548">
                  <c:v>12606.876</c:v>
                </c:pt>
                <c:pt idx="10549">
                  <c:v>12609.018</c:v>
                </c:pt>
                <c:pt idx="10550">
                  <c:v>12609.196</c:v>
                </c:pt>
                <c:pt idx="10551">
                  <c:v>12609.385</c:v>
                </c:pt>
                <c:pt idx="10552">
                  <c:v>12613.54</c:v>
                </c:pt>
                <c:pt idx="10553">
                  <c:v>12613.837</c:v>
                </c:pt>
                <c:pt idx="10554">
                  <c:v>12618.063</c:v>
                </c:pt>
                <c:pt idx="10555">
                  <c:v>12618.477999999999</c:v>
                </c:pt>
                <c:pt idx="10556">
                  <c:v>12620.798000000001</c:v>
                </c:pt>
                <c:pt idx="10557">
                  <c:v>12622.584999999999</c:v>
                </c:pt>
                <c:pt idx="10558">
                  <c:v>12623.117</c:v>
                </c:pt>
                <c:pt idx="10559">
                  <c:v>12625.438</c:v>
                </c:pt>
                <c:pt idx="10560">
                  <c:v>12627.107</c:v>
                </c:pt>
                <c:pt idx="10561">
                  <c:v>12627.758</c:v>
                </c:pt>
                <c:pt idx="10562">
                  <c:v>12628.442999999999</c:v>
                </c:pt>
                <c:pt idx="10563">
                  <c:v>12630.078</c:v>
                </c:pt>
                <c:pt idx="10564">
                  <c:v>12631.63</c:v>
                </c:pt>
                <c:pt idx="10565">
                  <c:v>12632.397999999999</c:v>
                </c:pt>
                <c:pt idx="10566">
                  <c:v>12633.209000000001</c:v>
                </c:pt>
                <c:pt idx="10567">
                  <c:v>12634.718999999999</c:v>
                </c:pt>
                <c:pt idx="10568">
                  <c:v>12636.152</c:v>
                </c:pt>
                <c:pt idx="10569">
                  <c:v>12637.039000000001</c:v>
                </c:pt>
                <c:pt idx="10570">
                  <c:v>12637.974</c:v>
                </c:pt>
                <c:pt idx="10571">
                  <c:v>12640.856</c:v>
                </c:pt>
                <c:pt idx="10572">
                  <c:v>12641.68</c:v>
                </c:pt>
                <c:pt idx="10573">
                  <c:v>12642.737999999999</c:v>
                </c:pt>
                <c:pt idx="10574">
                  <c:v>12644</c:v>
                </c:pt>
                <c:pt idx="10575">
                  <c:v>12645.197</c:v>
                </c:pt>
                <c:pt idx="10576">
                  <c:v>12646.319</c:v>
                </c:pt>
                <c:pt idx="10577">
                  <c:v>12648.64</c:v>
                </c:pt>
                <c:pt idx="10578">
                  <c:v>12649.72</c:v>
                </c:pt>
                <c:pt idx="10579">
                  <c:v>12650.96</c:v>
                </c:pt>
                <c:pt idx="10580">
                  <c:v>12653.28</c:v>
                </c:pt>
                <c:pt idx="10581">
                  <c:v>12654.242</c:v>
                </c:pt>
                <c:pt idx="10582">
                  <c:v>12657.031999999999</c:v>
                </c:pt>
                <c:pt idx="10583">
                  <c:v>12657.921</c:v>
                </c:pt>
                <c:pt idx="10584">
                  <c:v>12658.764999999999</c:v>
                </c:pt>
                <c:pt idx="10585">
                  <c:v>12660.241</c:v>
                </c:pt>
                <c:pt idx="10586">
                  <c:v>12661.797</c:v>
                </c:pt>
                <c:pt idx="10587">
                  <c:v>12662.562</c:v>
                </c:pt>
                <c:pt idx="10588">
                  <c:v>12663.286</c:v>
                </c:pt>
                <c:pt idx="10589">
                  <c:v>12664.882</c:v>
                </c:pt>
                <c:pt idx="10590">
                  <c:v>12666.562</c:v>
                </c:pt>
                <c:pt idx="10591">
                  <c:v>12667.201999999999</c:v>
                </c:pt>
                <c:pt idx="10592">
                  <c:v>12667.808999999999</c:v>
                </c:pt>
                <c:pt idx="10593">
                  <c:v>12669.522000000001</c:v>
                </c:pt>
                <c:pt idx="10594">
                  <c:v>12671.325999999999</c:v>
                </c:pt>
                <c:pt idx="10595">
                  <c:v>12671.842000000001</c:v>
                </c:pt>
                <c:pt idx="10596">
                  <c:v>12672.331</c:v>
                </c:pt>
                <c:pt idx="10597">
                  <c:v>12674.162</c:v>
                </c:pt>
                <c:pt idx="10598">
                  <c:v>12676.091</c:v>
                </c:pt>
                <c:pt idx="10599">
                  <c:v>12676.853999999999</c:v>
                </c:pt>
                <c:pt idx="10600">
                  <c:v>12678.803</c:v>
                </c:pt>
                <c:pt idx="10601">
                  <c:v>12680.856</c:v>
                </c:pt>
                <c:pt idx="10602">
                  <c:v>12681.123</c:v>
                </c:pt>
                <c:pt idx="10603">
                  <c:v>12681.376</c:v>
                </c:pt>
                <c:pt idx="10604">
                  <c:v>12683.442999999999</c:v>
                </c:pt>
                <c:pt idx="10605">
                  <c:v>12683.743</c:v>
                </c:pt>
                <c:pt idx="10606">
                  <c:v>12684.304</c:v>
                </c:pt>
                <c:pt idx="10607">
                  <c:v>12686.8</c:v>
                </c:pt>
                <c:pt idx="10608">
                  <c:v>12688.36</c:v>
                </c:pt>
                <c:pt idx="10609">
                  <c:v>12689.088</c:v>
                </c:pt>
                <c:pt idx="10610">
                  <c:v>12691.091</c:v>
                </c:pt>
                <c:pt idx="10611">
                  <c:v>12692.46</c:v>
                </c:pt>
                <c:pt idx="10612">
                  <c:v>12692.708000000001</c:v>
                </c:pt>
                <c:pt idx="10613">
                  <c:v>12694.557000000001</c:v>
                </c:pt>
                <c:pt idx="10614">
                  <c:v>12695.763999999999</c:v>
                </c:pt>
                <c:pt idx="10615">
                  <c:v>12697.878000000001</c:v>
                </c:pt>
                <c:pt idx="10616">
                  <c:v>12698.232</c:v>
                </c:pt>
                <c:pt idx="10617">
                  <c:v>12699.947</c:v>
                </c:pt>
                <c:pt idx="10618">
                  <c:v>12700.7</c:v>
                </c:pt>
                <c:pt idx="10619">
                  <c:v>12702.313</c:v>
                </c:pt>
                <c:pt idx="10620">
                  <c:v>12703.168</c:v>
                </c:pt>
                <c:pt idx="10621">
                  <c:v>12703.566999999999</c:v>
                </c:pt>
                <c:pt idx="10622">
                  <c:v>12704.665000000001</c:v>
                </c:pt>
                <c:pt idx="10623">
                  <c:v>12705.636</c:v>
                </c:pt>
                <c:pt idx="10624">
                  <c:v>12707.188</c:v>
                </c:pt>
                <c:pt idx="10625">
                  <c:v>12708.105</c:v>
                </c:pt>
                <c:pt idx="10626">
                  <c:v>12710.069</c:v>
                </c:pt>
                <c:pt idx="10627">
                  <c:v>12710.572</c:v>
                </c:pt>
                <c:pt idx="10628">
                  <c:v>12710.807000000001</c:v>
                </c:pt>
                <c:pt idx="10629">
                  <c:v>12711.451999999999</c:v>
                </c:pt>
                <c:pt idx="10630">
                  <c:v>12713.04</c:v>
                </c:pt>
                <c:pt idx="10631">
                  <c:v>12714.427</c:v>
                </c:pt>
                <c:pt idx="10632">
                  <c:v>12717.825999999999</c:v>
                </c:pt>
                <c:pt idx="10633">
                  <c:v>12718.047</c:v>
                </c:pt>
                <c:pt idx="10634">
                  <c:v>12718.239</c:v>
                </c:pt>
                <c:pt idx="10635">
                  <c:v>12720.444</c:v>
                </c:pt>
                <c:pt idx="10636">
                  <c:v>12721.665999999999</c:v>
                </c:pt>
                <c:pt idx="10637">
                  <c:v>12722.912</c:v>
                </c:pt>
                <c:pt idx="10638">
                  <c:v>12723.088</c:v>
                </c:pt>
                <c:pt idx="10639">
                  <c:v>12725.026</c:v>
                </c:pt>
                <c:pt idx="10640">
                  <c:v>12725.286</c:v>
                </c:pt>
                <c:pt idx="10641">
                  <c:v>12725.38</c:v>
                </c:pt>
                <c:pt idx="10642">
                  <c:v>12725.582</c:v>
                </c:pt>
                <c:pt idx="10643">
                  <c:v>12730.316000000001</c:v>
                </c:pt>
                <c:pt idx="10644">
                  <c:v>12732.525</c:v>
                </c:pt>
                <c:pt idx="10645">
                  <c:v>12732.784</c:v>
                </c:pt>
                <c:pt idx="10646">
                  <c:v>12733.339</c:v>
                </c:pt>
                <c:pt idx="10647">
                  <c:v>12736.146000000001</c:v>
                </c:pt>
                <c:pt idx="10648">
                  <c:v>12737.721</c:v>
                </c:pt>
                <c:pt idx="10649">
                  <c:v>12738.601000000001</c:v>
                </c:pt>
                <c:pt idx="10650">
                  <c:v>12739.764999999999</c:v>
                </c:pt>
                <c:pt idx="10651">
                  <c:v>12740.189</c:v>
                </c:pt>
                <c:pt idx="10652">
                  <c:v>12741.096</c:v>
                </c:pt>
                <c:pt idx="10653">
                  <c:v>12742.656000000001</c:v>
                </c:pt>
                <c:pt idx="10654">
                  <c:v>12743.385</c:v>
                </c:pt>
                <c:pt idx="10655">
                  <c:v>12745.124</c:v>
                </c:pt>
                <c:pt idx="10656">
                  <c:v>12747.004999999999</c:v>
                </c:pt>
                <c:pt idx="10657">
                  <c:v>12747.593000000001</c:v>
                </c:pt>
                <c:pt idx="10658">
                  <c:v>12748.852999999999</c:v>
                </c:pt>
                <c:pt idx="10659">
                  <c:v>12748.981</c:v>
                </c:pt>
                <c:pt idx="10660">
                  <c:v>12750.477999999999</c:v>
                </c:pt>
                <c:pt idx="10661">
                  <c:v>12750.698</c:v>
                </c:pt>
                <c:pt idx="10662">
                  <c:v>12753.772999999999</c:v>
                </c:pt>
                <c:pt idx="10663">
                  <c:v>12756.305</c:v>
                </c:pt>
                <c:pt idx="10664">
                  <c:v>12757.067999999999</c:v>
                </c:pt>
                <c:pt idx="10665">
                  <c:v>12757.995000000001</c:v>
                </c:pt>
                <c:pt idx="10666">
                  <c:v>12759.31</c:v>
                </c:pt>
                <c:pt idx="10667">
                  <c:v>12760.362999999999</c:v>
                </c:pt>
                <c:pt idx="10668">
                  <c:v>12761.645</c:v>
                </c:pt>
                <c:pt idx="10669">
                  <c:v>12763.659</c:v>
                </c:pt>
                <c:pt idx="10670">
                  <c:v>12765.293</c:v>
                </c:pt>
                <c:pt idx="10671">
                  <c:v>12765.317999999999</c:v>
                </c:pt>
                <c:pt idx="10672">
                  <c:v>12766.955</c:v>
                </c:pt>
                <c:pt idx="10673">
                  <c:v>12768.323</c:v>
                </c:pt>
                <c:pt idx="10674">
                  <c:v>12768.941000000001</c:v>
                </c:pt>
                <c:pt idx="10675">
                  <c:v>12770.25</c:v>
                </c:pt>
                <c:pt idx="10676">
                  <c:v>12771.328</c:v>
                </c:pt>
                <c:pt idx="10677">
                  <c:v>12772.59</c:v>
                </c:pt>
                <c:pt idx="10678">
                  <c:v>12773.124</c:v>
                </c:pt>
                <c:pt idx="10679">
                  <c:v>12773.546</c:v>
                </c:pt>
                <c:pt idx="10680">
                  <c:v>12774.333000000001</c:v>
                </c:pt>
                <c:pt idx="10681">
                  <c:v>12776.237999999999</c:v>
                </c:pt>
                <c:pt idx="10682">
                  <c:v>12776.841</c:v>
                </c:pt>
                <c:pt idx="10683">
                  <c:v>12777.338</c:v>
                </c:pt>
                <c:pt idx="10684">
                  <c:v>12779.887000000001</c:v>
                </c:pt>
                <c:pt idx="10685">
                  <c:v>12780.137000000001</c:v>
                </c:pt>
                <c:pt idx="10686">
                  <c:v>12780.342000000001</c:v>
                </c:pt>
                <c:pt idx="10687">
                  <c:v>12782.466</c:v>
                </c:pt>
                <c:pt idx="10688">
                  <c:v>12783.347</c:v>
                </c:pt>
                <c:pt idx="10689">
                  <c:v>12783.432000000001</c:v>
                </c:pt>
                <c:pt idx="10690">
                  <c:v>12783.535</c:v>
                </c:pt>
                <c:pt idx="10691">
                  <c:v>12786.352000000001</c:v>
                </c:pt>
                <c:pt idx="10692">
                  <c:v>12786.727999999999</c:v>
                </c:pt>
                <c:pt idx="10693">
                  <c:v>12786.77</c:v>
                </c:pt>
                <c:pt idx="10694">
                  <c:v>12787.184999999999</c:v>
                </c:pt>
                <c:pt idx="10695">
                  <c:v>12789.356</c:v>
                </c:pt>
                <c:pt idx="10696">
                  <c:v>12790.022999999999</c:v>
                </c:pt>
                <c:pt idx="10697">
                  <c:v>12790.833000000001</c:v>
                </c:pt>
                <c:pt idx="10698">
                  <c:v>12792.361000000001</c:v>
                </c:pt>
                <c:pt idx="10699">
                  <c:v>12793.317999999999</c:v>
                </c:pt>
                <c:pt idx="10700">
                  <c:v>12794.481</c:v>
                </c:pt>
                <c:pt idx="10701">
                  <c:v>12795.365</c:v>
                </c:pt>
                <c:pt idx="10702">
                  <c:v>12796.614</c:v>
                </c:pt>
                <c:pt idx="10703">
                  <c:v>12798.13</c:v>
                </c:pt>
                <c:pt idx="10704">
                  <c:v>12799.909</c:v>
                </c:pt>
                <c:pt idx="10705">
                  <c:v>12801.375</c:v>
                </c:pt>
                <c:pt idx="10706">
                  <c:v>12803.205</c:v>
                </c:pt>
                <c:pt idx="10707">
                  <c:v>12805.427</c:v>
                </c:pt>
                <c:pt idx="10708">
                  <c:v>12806.501</c:v>
                </c:pt>
                <c:pt idx="10709">
                  <c:v>12807.385</c:v>
                </c:pt>
                <c:pt idx="10710">
                  <c:v>12809.075999999999</c:v>
                </c:pt>
                <c:pt idx="10711">
                  <c:v>12809.796</c:v>
                </c:pt>
                <c:pt idx="10712">
                  <c:v>12810.39</c:v>
                </c:pt>
                <c:pt idx="10713">
                  <c:v>12812.725</c:v>
                </c:pt>
                <c:pt idx="10714">
                  <c:v>12813.092000000001</c:v>
                </c:pt>
                <c:pt idx="10715">
                  <c:v>12813.394</c:v>
                </c:pt>
                <c:pt idx="10716">
                  <c:v>12816.373</c:v>
                </c:pt>
                <c:pt idx="10717">
                  <c:v>12816.387000000001</c:v>
                </c:pt>
                <c:pt idx="10718">
                  <c:v>12816.397999999999</c:v>
                </c:pt>
                <c:pt idx="10719">
                  <c:v>12816.519</c:v>
                </c:pt>
                <c:pt idx="10720">
                  <c:v>12819.403</c:v>
                </c:pt>
                <c:pt idx="10721">
                  <c:v>12820.022000000001</c:v>
                </c:pt>
                <c:pt idx="10722">
                  <c:v>12822.407999999999</c:v>
                </c:pt>
                <c:pt idx="10723">
                  <c:v>12822.977999999999</c:v>
                </c:pt>
                <c:pt idx="10724">
                  <c:v>12823.67</c:v>
                </c:pt>
                <c:pt idx="10725">
                  <c:v>12825.413</c:v>
                </c:pt>
                <c:pt idx="10726">
                  <c:v>12826.272999999999</c:v>
                </c:pt>
                <c:pt idx="10727">
                  <c:v>12827.317999999999</c:v>
                </c:pt>
                <c:pt idx="10728">
                  <c:v>12828.416999999999</c:v>
                </c:pt>
                <c:pt idx="10729">
                  <c:v>12830.967000000001</c:v>
                </c:pt>
                <c:pt idx="10730">
                  <c:v>12831.422</c:v>
                </c:pt>
                <c:pt idx="10731">
                  <c:v>12832.864</c:v>
                </c:pt>
                <c:pt idx="10732">
                  <c:v>12834.248</c:v>
                </c:pt>
                <c:pt idx="10733">
                  <c:v>12834.427</c:v>
                </c:pt>
                <c:pt idx="10734">
                  <c:v>12834.616</c:v>
                </c:pt>
                <c:pt idx="10735">
                  <c:v>12836.16</c:v>
                </c:pt>
                <c:pt idx="10736">
                  <c:v>12837.432000000001</c:v>
                </c:pt>
                <c:pt idx="10737">
                  <c:v>12838.264999999999</c:v>
                </c:pt>
                <c:pt idx="10738">
                  <c:v>12839.455</c:v>
                </c:pt>
                <c:pt idx="10739">
                  <c:v>12840.437</c:v>
                </c:pt>
                <c:pt idx="10740">
                  <c:v>12841.913</c:v>
                </c:pt>
                <c:pt idx="10741">
                  <c:v>12842.751</c:v>
                </c:pt>
                <c:pt idx="10742">
                  <c:v>12843.441000000001</c:v>
                </c:pt>
                <c:pt idx="10743">
                  <c:v>12845.296</c:v>
                </c:pt>
                <c:pt idx="10744">
                  <c:v>12845.473</c:v>
                </c:pt>
                <c:pt idx="10745">
                  <c:v>12846.14</c:v>
                </c:pt>
                <c:pt idx="10746">
                  <c:v>12848.28</c:v>
                </c:pt>
                <c:pt idx="10747">
                  <c:v>12849.843999999999</c:v>
                </c:pt>
                <c:pt idx="10748">
                  <c:v>12850.331</c:v>
                </c:pt>
                <c:pt idx="10749">
                  <c:v>12851.26</c:v>
                </c:pt>
                <c:pt idx="10750">
                  <c:v>12852.761</c:v>
                </c:pt>
                <c:pt idx="10751">
                  <c:v>12856.078</c:v>
                </c:pt>
                <c:pt idx="10752">
                  <c:v>12857.254000000001</c:v>
                </c:pt>
                <c:pt idx="10753">
                  <c:v>12857.619000000001</c:v>
                </c:pt>
                <c:pt idx="10754">
                  <c:v>12858.316999999999</c:v>
                </c:pt>
                <c:pt idx="10755">
                  <c:v>12860.049000000001</c:v>
                </c:pt>
                <c:pt idx="10756">
                  <c:v>12860.958000000001</c:v>
                </c:pt>
                <c:pt idx="10757">
                  <c:v>12862.478999999999</c:v>
                </c:pt>
                <c:pt idx="10758">
                  <c:v>12863.877</c:v>
                </c:pt>
                <c:pt idx="10759">
                  <c:v>12865.374</c:v>
                </c:pt>
                <c:pt idx="10760">
                  <c:v>12865.772999999999</c:v>
                </c:pt>
                <c:pt idx="10761">
                  <c:v>12868.367</c:v>
                </c:pt>
                <c:pt idx="10762">
                  <c:v>12869.767</c:v>
                </c:pt>
                <c:pt idx="10763">
                  <c:v>12872.072</c:v>
                </c:pt>
                <c:pt idx="10764">
                  <c:v>12872.196</c:v>
                </c:pt>
                <c:pt idx="10765">
                  <c:v>12872.432000000001</c:v>
                </c:pt>
                <c:pt idx="10766">
                  <c:v>12874.625</c:v>
                </c:pt>
                <c:pt idx="10767">
                  <c:v>12875.776</c:v>
                </c:pt>
                <c:pt idx="10768">
                  <c:v>12877.055</c:v>
                </c:pt>
                <c:pt idx="10769">
                  <c:v>12879.481</c:v>
                </c:pt>
                <c:pt idx="10770">
                  <c:v>12881.913</c:v>
                </c:pt>
                <c:pt idx="10771">
                  <c:v>12883.186</c:v>
                </c:pt>
                <c:pt idx="10772">
                  <c:v>12884.343000000001</c:v>
                </c:pt>
                <c:pt idx="10773">
                  <c:v>12886.546</c:v>
                </c:pt>
                <c:pt idx="10774">
                  <c:v>12886.772999999999</c:v>
                </c:pt>
                <c:pt idx="10775">
                  <c:v>12886.891</c:v>
                </c:pt>
                <c:pt idx="10776">
                  <c:v>12887.272000000001</c:v>
                </c:pt>
                <c:pt idx="10777">
                  <c:v>12889.200999999999</c:v>
                </c:pt>
                <c:pt idx="10778">
                  <c:v>12890.596</c:v>
                </c:pt>
                <c:pt idx="10779">
                  <c:v>12891.630999999999</c:v>
                </c:pt>
                <c:pt idx="10780">
                  <c:v>12893.603999999999</c:v>
                </c:pt>
                <c:pt idx="10781">
                  <c:v>12894.061</c:v>
                </c:pt>
                <c:pt idx="10782">
                  <c:v>12894.3</c:v>
                </c:pt>
                <c:pt idx="10783">
                  <c:v>12898.004999999999</c:v>
                </c:pt>
                <c:pt idx="10784">
                  <c:v>12898.919</c:v>
                </c:pt>
                <c:pt idx="10785">
                  <c:v>12900.661</c:v>
                </c:pt>
                <c:pt idx="10786">
                  <c:v>12901.349</c:v>
                </c:pt>
                <c:pt idx="10787">
                  <c:v>12901.709000000001</c:v>
                </c:pt>
                <c:pt idx="10788">
                  <c:v>12902.868</c:v>
                </c:pt>
                <c:pt idx="10789">
                  <c:v>12903.777</c:v>
                </c:pt>
                <c:pt idx="10790">
                  <c:v>12905.414000000001</c:v>
                </c:pt>
                <c:pt idx="10791">
                  <c:v>12906.207</c:v>
                </c:pt>
                <c:pt idx="10792">
                  <c:v>12907.718000000001</c:v>
                </c:pt>
                <c:pt idx="10793">
                  <c:v>12909.118</c:v>
                </c:pt>
                <c:pt idx="10794">
                  <c:v>12909.281000000001</c:v>
                </c:pt>
                <c:pt idx="10795">
                  <c:v>12910.665999999999</c:v>
                </c:pt>
                <c:pt idx="10796">
                  <c:v>12911.065000000001</c:v>
                </c:pt>
                <c:pt idx="10797">
                  <c:v>12912.823</c:v>
                </c:pt>
                <c:pt idx="10798">
                  <c:v>12913.885</c:v>
                </c:pt>
                <c:pt idx="10799">
                  <c:v>12916.527</c:v>
                </c:pt>
                <c:pt idx="10800">
                  <c:v>12918.353999999999</c:v>
                </c:pt>
                <c:pt idx="10801">
                  <c:v>12918.464</c:v>
                </c:pt>
                <c:pt idx="10802">
                  <c:v>12920.232</c:v>
                </c:pt>
                <c:pt idx="10803">
                  <c:v>12920.782999999999</c:v>
                </c:pt>
                <c:pt idx="10804">
                  <c:v>12921.833000000001</c:v>
                </c:pt>
                <c:pt idx="10805">
                  <c:v>12923.213</c:v>
                </c:pt>
                <c:pt idx="10806">
                  <c:v>12923.938</c:v>
                </c:pt>
                <c:pt idx="10807">
                  <c:v>12925.642</c:v>
                </c:pt>
                <c:pt idx="10808">
                  <c:v>12926.263000000001</c:v>
                </c:pt>
                <c:pt idx="10809">
                  <c:v>12927.642</c:v>
                </c:pt>
                <c:pt idx="10810">
                  <c:v>12928.071</c:v>
                </c:pt>
                <c:pt idx="10811">
                  <c:v>12930.501</c:v>
                </c:pt>
                <c:pt idx="10812">
                  <c:v>12931.347</c:v>
                </c:pt>
                <c:pt idx="10813">
                  <c:v>12932.119000000001</c:v>
                </c:pt>
                <c:pt idx="10814">
                  <c:v>12932.922</c:v>
                </c:pt>
                <c:pt idx="10815">
                  <c:v>12933.234</c:v>
                </c:pt>
                <c:pt idx="10816">
                  <c:v>12934.716</c:v>
                </c:pt>
                <c:pt idx="10817">
                  <c:v>12936.146000000001</c:v>
                </c:pt>
                <c:pt idx="10818">
                  <c:v>12937.995999999999</c:v>
                </c:pt>
                <c:pt idx="10819">
                  <c:v>12939.369000000001</c:v>
                </c:pt>
                <c:pt idx="10820">
                  <c:v>12939.913</c:v>
                </c:pt>
                <c:pt idx="10821">
                  <c:v>12942.593000000001</c:v>
                </c:pt>
                <c:pt idx="10822">
                  <c:v>12943.253000000001</c:v>
                </c:pt>
                <c:pt idx="10823">
                  <c:v>12944.558000000001</c:v>
                </c:pt>
                <c:pt idx="10824">
                  <c:v>12945.816000000001</c:v>
                </c:pt>
                <c:pt idx="10825">
                  <c:v>12946.593000000001</c:v>
                </c:pt>
                <c:pt idx="10826">
                  <c:v>12947.838</c:v>
                </c:pt>
                <c:pt idx="10827">
                  <c:v>12949.04</c:v>
                </c:pt>
                <c:pt idx="10828">
                  <c:v>12949.933000000001</c:v>
                </c:pt>
                <c:pt idx="10829">
                  <c:v>12951.119000000001</c:v>
                </c:pt>
                <c:pt idx="10830">
                  <c:v>12952.263999999999</c:v>
                </c:pt>
                <c:pt idx="10831">
                  <c:v>12953.272999999999</c:v>
                </c:pt>
                <c:pt idx="10832">
                  <c:v>12954.398999999999</c:v>
                </c:pt>
                <c:pt idx="10833">
                  <c:v>12955.486999999999</c:v>
                </c:pt>
                <c:pt idx="10834">
                  <c:v>12956.611999999999</c:v>
                </c:pt>
                <c:pt idx="10835">
                  <c:v>12957.68</c:v>
                </c:pt>
                <c:pt idx="10836">
                  <c:v>12958.710999999999</c:v>
                </c:pt>
                <c:pt idx="10837">
                  <c:v>12959.478999999999</c:v>
                </c:pt>
                <c:pt idx="10838">
                  <c:v>12959.950999999999</c:v>
                </c:pt>
                <c:pt idx="10839">
                  <c:v>12960.960999999999</c:v>
                </c:pt>
                <c:pt idx="10840">
                  <c:v>12961.934999999999</c:v>
                </c:pt>
                <c:pt idx="10841">
                  <c:v>12963.290999999999</c:v>
                </c:pt>
                <c:pt idx="10842">
                  <c:v>12964.241</c:v>
                </c:pt>
                <c:pt idx="10843">
                  <c:v>12965.159</c:v>
                </c:pt>
                <c:pt idx="10844">
                  <c:v>12967.522999999999</c:v>
                </c:pt>
                <c:pt idx="10845">
                  <c:v>12968.383</c:v>
                </c:pt>
                <c:pt idx="10846">
                  <c:v>12969.971</c:v>
                </c:pt>
                <c:pt idx="10847">
                  <c:v>12970.803</c:v>
                </c:pt>
                <c:pt idx="10848">
                  <c:v>12971.606</c:v>
                </c:pt>
                <c:pt idx="10849">
                  <c:v>12973.311</c:v>
                </c:pt>
                <c:pt idx="10850">
                  <c:v>12974.084000000001</c:v>
                </c:pt>
                <c:pt idx="10851">
                  <c:v>12974.83</c:v>
                </c:pt>
                <c:pt idx="10852">
                  <c:v>12978.054</c:v>
                </c:pt>
                <c:pt idx="10853">
                  <c:v>12979.989</c:v>
                </c:pt>
                <c:pt idx="10854">
                  <c:v>12980.645</c:v>
                </c:pt>
                <c:pt idx="10855">
                  <c:v>12981.277</c:v>
                </c:pt>
                <c:pt idx="10856">
                  <c:v>12983.329</c:v>
                </c:pt>
                <c:pt idx="10857">
                  <c:v>12983.925999999999</c:v>
                </c:pt>
                <c:pt idx="10858">
                  <c:v>12984.501</c:v>
                </c:pt>
                <c:pt idx="10859">
                  <c:v>12986.669</c:v>
                </c:pt>
                <c:pt idx="10860">
                  <c:v>12987.206</c:v>
                </c:pt>
                <c:pt idx="10861">
                  <c:v>12987.725</c:v>
                </c:pt>
                <c:pt idx="10862">
                  <c:v>12990.009</c:v>
                </c:pt>
                <c:pt idx="10863">
                  <c:v>12990.486999999999</c:v>
                </c:pt>
                <c:pt idx="10864">
                  <c:v>12990.948</c:v>
                </c:pt>
                <c:pt idx="10865">
                  <c:v>12993.349</c:v>
                </c:pt>
                <c:pt idx="10866">
                  <c:v>12993.768</c:v>
                </c:pt>
                <c:pt idx="10867">
                  <c:v>12994.172</c:v>
                </c:pt>
                <c:pt idx="10868">
                  <c:v>12996.689</c:v>
                </c:pt>
                <c:pt idx="10869">
                  <c:v>12997.048000000001</c:v>
                </c:pt>
                <c:pt idx="10870">
                  <c:v>12997.396000000001</c:v>
                </c:pt>
                <c:pt idx="10871">
                  <c:v>13000.027</c:v>
                </c:pt>
                <c:pt idx="10872">
                  <c:v>13000.329</c:v>
                </c:pt>
                <c:pt idx="10873">
                  <c:v>13000.62</c:v>
                </c:pt>
                <c:pt idx="10874">
                  <c:v>13003.367</c:v>
                </c:pt>
                <c:pt idx="10875">
                  <c:v>13003.609</c:v>
                </c:pt>
                <c:pt idx="10876">
                  <c:v>13003.843999999999</c:v>
                </c:pt>
                <c:pt idx="10877">
                  <c:v>13004.958000000001</c:v>
                </c:pt>
                <c:pt idx="10878">
                  <c:v>13005.325999999999</c:v>
                </c:pt>
                <c:pt idx="10879">
                  <c:v>13005.963</c:v>
                </c:pt>
                <c:pt idx="10880">
                  <c:v>13007.331</c:v>
                </c:pt>
                <c:pt idx="10881">
                  <c:v>13008.849</c:v>
                </c:pt>
                <c:pt idx="10882">
                  <c:v>13010.975</c:v>
                </c:pt>
                <c:pt idx="10883">
                  <c:v>13013.552</c:v>
                </c:pt>
                <c:pt idx="10884">
                  <c:v>13015.39</c:v>
                </c:pt>
                <c:pt idx="10885">
                  <c:v>13015.903</c:v>
                </c:pt>
                <c:pt idx="10886">
                  <c:v>13016.621999999999</c:v>
                </c:pt>
                <c:pt idx="10887">
                  <c:v>13019.419</c:v>
                </c:pt>
                <c:pt idx="10888">
                  <c:v>13020.606</c:v>
                </c:pt>
                <c:pt idx="10889">
                  <c:v>13022.271000000001</c:v>
                </c:pt>
                <c:pt idx="10890">
                  <c:v>13022.958000000001</c:v>
                </c:pt>
                <c:pt idx="10891">
                  <c:v>13023.449000000001</c:v>
                </c:pt>
                <c:pt idx="10892">
                  <c:v>13025.31</c:v>
                </c:pt>
                <c:pt idx="10893">
                  <c:v>13026.383</c:v>
                </c:pt>
                <c:pt idx="10894">
                  <c:v>13027.661</c:v>
                </c:pt>
                <c:pt idx="10895">
                  <c:v>13027.918</c:v>
                </c:pt>
                <c:pt idx="10896">
                  <c:v>13030.013000000001</c:v>
                </c:pt>
                <c:pt idx="10897">
                  <c:v>13031.508</c:v>
                </c:pt>
                <c:pt idx="10898">
                  <c:v>13032.364</c:v>
                </c:pt>
                <c:pt idx="10899">
                  <c:v>13033.566000000001</c:v>
                </c:pt>
                <c:pt idx="10900">
                  <c:v>13034.716</c:v>
                </c:pt>
                <c:pt idx="10901">
                  <c:v>13035.537</c:v>
                </c:pt>
                <c:pt idx="10902">
                  <c:v>13037.067999999999</c:v>
                </c:pt>
                <c:pt idx="10903">
                  <c:v>13039.214</c:v>
                </c:pt>
                <c:pt idx="10904">
                  <c:v>13039.42</c:v>
                </c:pt>
                <c:pt idx="10905">
                  <c:v>13039.566000000001</c:v>
                </c:pt>
                <c:pt idx="10906">
                  <c:v>13041.772000000001</c:v>
                </c:pt>
                <c:pt idx="10907">
                  <c:v>13043.596</c:v>
                </c:pt>
                <c:pt idx="10908">
                  <c:v>13044.123</c:v>
                </c:pt>
                <c:pt idx="10909">
                  <c:v>13044.861999999999</c:v>
                </c:pt>
                <c:pt idx="10910">
                  <c:v>13046.475</c:v>
                </c:pt>
                <c:pt idx="10911">
                  <c:v>13047.625</c:v>
                </c:pt>
                <c:pt idx="10912">
                  <c:v>13048.825999999999</c:v>
                </c:pt>
                <c:pt idx="10913">
                  <c:v>13050.51</c:v>
                </c:pt>
                <c:pt idx="10914">
                  <c:v>13051.178</c:v>
                </c:pt>
                <c:pt idx="10915">
                  <c:v>13051.654</c:v>
                </c:pt>
                <c:pt idx="10916">
                  <c:v>13053.529</c:v>
                </c:pt>
                <c:pt idx="10917">
                  <c:v>13054.504000000001</c:v>
                </c:pt>
                <c:pt idx="10918">
                  <c:v>13055.683999999999</c:v>
                </c:pt>
                <c:pt idx="10919">
                  <c:v>13055.880999999999</c:v>
                </c:pt>
                <c:pt idx="10920">
                  <c:v>13056.156999999999</c:v>
                </c:pt>
                <c:pt idx="10921">
                  <c:v>13058.232</c:v>
                </c:pt>
                <c:pt idx="10922">
                  <c:v>13059.713</c:v>
                </c:pt>
                <c:pt idx="10923">
                  <c:v>13060.272999999999</c:v>
                </c:pt>
                <c:pt idx="10924">
                  <c:v>13061.806</c:v>
                </c:pt>
                <c:pt idx="10925">
                  <c:v>13062.936</c:v>
                </c:pt>
                <c:pt idx="10926">
                  <c:v>13063.742</c:v>
                </c:pt>
                <c:pt idx="10927">
                  <c:v>13065.288</c:v>
                </c:pt>
                <c:pt idx="10928">
                  <c:v>13067.453</c:v>
                </c:pt>
                <c:pt idx="10929">
                  <c:v>13067.64</c:v>
                </c:pt>
                <c:pt idx="10930">
                  <c:v>13067.772000000001</c:v>
                </c:pt>
                <c:pt idx="10931">
                  <c:v>13068.565000000001</c:v>
                </c:pt>
                <c:pt idx="10932">
                  <c:v>13069.991</c:v>
                </c:pt>
                <c:pt idx="10933">
                  <c:v>13071.802</c:v>
                </c:pt>
                <c:pt idx="10934">
                  <c:v>13072.343000000001</c:v>
                </c:pt>
                <c:pt idx="10935">
                  <c:v>13073.102000000001</c:v>
                </c:pt>
                <c:pt idx="10936">
                  <c:v>13074.694</c:v>
                </c:pt>
                <c:pt idx="10937">
                  <c:v>13075.831</c:v>
                </c:pt>
                <c:pt idx="10938">
                  <c:v>13077.046</c:v>
                </c:pt>
                <c:pt idx="10939">
                  <c:v>13078.749</c:v>
                </c:pt>
                <c:pt idx="10940">
                  <c:v>13079.397999999999</c:v>
                </c:pt>
                <c:pt idx="10941">
                  <c:v>13079.86</c:v>
                </c:pt>
                <c:pt idx="10942">
                  <c:v>13081.749</c:v>
                </c:pt>
                <c:pt idx="10943">
                  <c:v>13082.626</c:v>
                </c:pt>
                <c:pt idx="10944">
                  <c:v>13083.89</c:v>
                </c:pt>
                <c:pt idx="10945">
                  <c:v>13084.101000000001</c:v>
                </c:pt>
                <c:pt idx="10946">
                  <c:v>13084.397999999999</c:v>
                </c:pt>
                <c:pt idx="10947">
                  <c:v>13086.451999999999</c:v>
                </c:pt>
                <c:pt idx="10948">
                  <c:v>13087.919</c:v>
                </c:pt>
                <c:pt idx="10949">
                  <c:v>13088.804</c:v>
                </c:pt>
                <c:pt idx="10950">
                  <c:v>13091.155000000001</c:v>
                </c:pt>
                <c:pt idx="10951">
                  <c:v>13091.948</c:v>
                </c:pt>
                <c:pt idx="10952">
                  <c:v>13093.508</c:v>
                </c:pt>
                <c:pt idx="10953">
                  <c:v>13095.977999999999</c:v>
                </c:pt>
                <c:pt idx="10954">
                  <c:v>13096.687</c:v>
                </c:pt>
                <c:pt idx="10955">
                  <c:v>13098.210999999999</c:v>
                </c:pt>
                <c:pt idx="10956">
                  <c:v>13100.007</c:v>
                </c:pt>
                <c:pt idx="10957">
                  <c:v>13100.563</c:v>
                </c:pt>
                <c:pt idx="10958">
                  <c:v>13101.341</c:v>
                </c:pt>
                <c:pt idx="10959">
                  <c:v>13102.914000000001</c:v>
                </c:pt>
                <c:pt idx="10960">
                  <c:v>13104.036</c:v>
                </c:pt>
                <c:pt idx="10961">
                  <c:v>13105.266</c:v>
                </c:pt>
                <c:pt idx="10962">
                  <c:v>13106.987999999999</c:v>
                </c:pt>
                <c:pt idx="10963">
                  <c:v>13107.617</c:v>
                </c:pt>
                <c:pt idx="10964">
                  <c:v>13108.065000000001</c:v>
                </c:pt>
                <c:pt idx="10965">
                  <c:v>13109.968999999999</c:v>
                </c:pt>
                <c:pt idx="10966">
                  <c:v>13110.581</c:v>
                </c:pt>
                <c:pt idx="10967">
                  <c:v>13110.746999999999</c:v>
                </c:pt>
                <c:pt idx="10968">
                  <c:v>13112.094999999999</c:v>
                </c:pt>
                <c:pt idx="10969">
                  <c:v>13112.32</c:v>
                </c:pt>
                <c:pt idx="10970">
                  <c:v>13112.637000000001</c:v>
                </c:pt>
                <c:pt idx="10971">
                  <c:v>13114.672</c:v>
                </c:pt>
                <c:pt idx="10972">
                  <c:v>13116.124</c:v>
                </c:pt>
                <c:pt idx="10973">
                  <c:v>13117.022999999999</c:v>
                </c:pt>
                <c:pt idx="10974">
                  <c:v>13118.284</c:v>
                </c:pt>
                <c:pt idx="10975">
                  <c:v>13119.375</c:v>
                </c:pt>
                <c:pt idx="10976">
                  <c:v>13120.153</c:v>
                </c:pt>
                <c:pt idx="10977">
                  <c:v>13121.727999999999</c:v>
                </c:pt>
                <c:pt idx="10978">
                  <c:v>13124.183999999999</c:v>
                </c:pt>
                <c:pt idx="10979">
                  <c:v>13126.431</c:v>
                </c:pt>
                <c:pt idx="10980">
                  <c:v>13128.213</c:v>
                </c:pt>
                <c:pt idx="10981">
                  <c:v>13128.781999999999</c:v>
                </c:pt>
                <c:pt idx="10982">
                  <c:v>13129.58</c:v>
                </c:pt>
                <c:pt idx="10983">
                  <c:v>13131.134</c:v>
                </c:pt>
                <c:pt idx="10984">
                  <c:v>13132.242</c:v>
                </c:pt>
                <c:pt idx="10985">
                  <c:v>13133.485000000001</c:v>
                </c:pt>
                <c:pt idx="10986">
                  <c:v>13135.228999999999</c:v>
                </c:pt>
                <c:pt idx="10987">
                  <c:v>13136.272000000001</c:v>
                </c:pt>
                <c:pt idx="10988">
                  <c:v>13138.189</c:v>
                </c:pt>
                <c:pt idx="10989">
                  <c:v>13138.868</c:v>
                </c:pt>
                <c:pt idx="10990">
                  <c:v>13140.300999999999</c:v>
                </c:pt>
                <c:pt idx="10991">
                  <c:v>13141.299000000001</c:v>
                </c:pt>
                <c:pt idx="10992">
                  <c:v>13142.892</c:v>
                </c:pt>
                <c:pt idx="10993">
                  <c:v>13145.243</c:v>
                </c:pt>
                <c:pt idx="10994">
                  <c:v>13145.556</c:v>
                </c:pt>
                <c:pt idx="10995">
                  <c:v>13147.255999999999</c:v>
                </c:pt>
                <c:pt idx="10996">
                  <c:v>13147.838</c:v>
                </c:pt>
                <c:pt idx="10997">
                  <c:v>13148.434999999999</c:v>
                </c:pt>
                <c:pt idx="10998">
                  <c:v>13150.499</c:v>
                </c:pt>
                <c:pt idx="10999">
                  <c:v>13151.119000000001</c:v>
                </c:pt>
                <c:pt idx="11000">
                  <c:v>13151.753000000001</c:v>
                </c:pt>
                <c:pt idx="11001">
                  <c:v>13153.741</c:v>
                </c:pt>
                <c:pt idx="11002">
                  <c:v>13156.983</c:v>
                </c:pt>
                <c:pt idx="11003">
                  <c:v>13157.68</c:v>
                </c:pt>
                <c:pt idx="11004">
                  <c:v>13158.392</c:v>
                </c:pt>
                <c:pt idx="11005">
                  <c:v>13160.227000000001</c:v>
                </c:pt>
                <c:pt idx="11006">
                  <c:v>13160.96</c:v>
                </c:pt>
                <c:pt idx="11007">
                  <c:v>13164.24</c:v>
                </c:pt>
                <c:pt idx="11008">
                  <c:v>13166.710999999999</c:v>
                </c:pt>
                <c:pt idx="11009">
                  <c:v>13167.521000000001</c:v>
                </c:pt>
                <c:pt idx="11010">
                  <c:v>13168.349</c:v>
                </c:pt>
                <c:pt idx="11011">
                  <c:v>13169.954</c:v>
                </c:pt>
                <c:pt idx="11012">
                  <c:v>13170.800999999999</c:v>
                </c:pt>
                <c:pt idx="11013">
                  <c:v>13171.668</c:v>
                </c:pt>
                <c:pt idx="11014">
                  <c:v>13173.196</c:v>
                </c:pt>
                <c:pt idx="11015">
                  <c:v>13174.081</c:v>
                </c:pt>
                <c:pt idx="11016">
                  <c:v>13174.986999999999</c:v>
                </c:pt>
                <c:pt idx="11017">
                  <c:v>13176.439</c:v>
                </c:pt>
                <c:pt idx="11018">
                  <c:v>13177.361999999999</c:v>
                </c:pt>
                <c:pt idx="11019">
                  <c:v>13178.307000000001</c:v>
                </c:pt>
                <c:pt idx="11020">
                  <c:v>13180.643</c:v>
                </c:pt>
                <c:pt idx="11021">
                  <c:v>13181.626</c:v>
                </c:pt>
                <c:pt idx="11022">
                  <c:v>13182.924000000001</c:v>
                </c:pt>
                <c:pt idx="11023">
                  <c:v>13183.923000000001</c:v>
                </c:pt>
                <c:pt idx="11024">
                  <c:v>13184.945</c:v>
                </c:pt>
                <c:pt idx="11025">
                  <c:v>13186.165999999999</c:v>
                </c:pt>
                <c:pt idx="11026">
                  <c:v>13187.203</c:v>
                </c:pt>
                <c:pt idx="11027">
                  <c:v>13188.263999999999</c:v>
                </c:pt>
                <c:pt idx="11028">
                  <c:v>13189.409</c:v>
                </c:pt>
                <c:pt idx="11029">
                  <c:v>13190.483</c:v>
                </c:pt>
                <c:pt idx="11030">
                  <c:v>13191.583000000001</c:v>
                </c:pt>
                <c:pt idx="11031">
                  <c:v>13192.651</c:v>
                </c:pt>
                <c:pt idx="11032">
                  <c:v>13193</c:v>
                </c:pt>
                <c:pt idx="11033">
                  <c:v>13193.763999999999</c:v>
                </c:pt>
                <c:pt idx="11034">
                  <c:v>13194.902</c:v>
                </c:pt>
                <c:pt idx="11035">
                  <c:v>13195.894</c:v>
                </c:pt>
                <c:pt idx="11036">
                  <c:v>13197.044</c:v>
                </c:pt>
                <c:pt idx="11037">
                  <c:v>13198.222</c:v>
                </c:pt>
                <c:pt idx="11038">
                  <c:v>13199.137000000001</c:v>
                </c:pt>
                <c:pt idx="11039">
                  <c:v>13200.324000000001</c:v>
                </c:pt>
                <c:pt idx="11040">
                  <c:v>13201.540999999999</c:v>
                </c:pt>
                <c:pt idx="11041">
                  <c:v>13202.379000000001</c:v>
                </c:pt>
                <c:pt idx="11042">
                  <c:v>13203.605</c:v>
                </c:pt>
                <c:pt idx="11043">
                  <c:v>13204.859</c:v>
                </c:pt>
                <c:pt idx="11044">
                  <c:v>13205.620999999999</c:v>
                </c:pt>
                <c:pt idx="11045">
                  <c:v>13206.886</c:v>
                </c:pt>
                <c:pt idx="11046">
                  <c:v>13208.179</c:v>
                </c:pt>
                <c:pt idx="11047">
                  <c:v>13208.864</c:v>
                </c:pt>
                <c:pt idx="11048">
                  <c:v>13211.498</c:v>
                </c:pt>
                <c:pt idx="11049">
                  <c:v>13212.106</c:v>
                </c:pt>
                <c:pt idx="11050">
                  <c:v>13213.446</c:v>
                </c:pt>
                <c:pt idx="11051">
                  <c:v>13214.816999999999</c:v>
                </c:pt>
                <c:pt idx="11052">
                  <c:v>13215.349</c:v>
                </c:pt>
                <c:pt idx="11053">
                  <c:v>13216.727000000001</c:v>
                </c:pt>
                <c:pt idx="11054">
                  <c:v>13218.137000000001</c:v>
                </c:pt>
                <c:pt idx="11055">
                  <c:v>13218.592000000001</c:v>
                </c:pt>
                <c:pt idx="11056">
                  <c:v>13220.007</c:v>
                </c:pt>
                <c:pt idx="11057">
                  <c:v>13221.456</c:v>
                </c:pt>
                <c:pt idx="11058">
                  <c:v>13221.834000000001</c:v>
                </c:pt>
                <c:pt idx="11059">
                  <c:v>13223.287</c:v>
                </c:pt>
                <c:pt idx="11060">
                  <c:v>13224.773999999999</c:v>
                </c:pt>
                <c:pt idx="11061">
                  <c:v>13225.075999999999</c:v>
                </c:pt>
                <c:pt idx="11062">
                  <c:v>13226.566999999999</c:v>
                </c:pt>
                <c:pt idx="11063">
                  <c:v>13228.093999999999</c:v>
                </c:pt>
                <c:pt idx="11064">
                  <c:v>13229.848</c:v>
                </c:pt>
                <c:pt idx="11065">
                  <c:v>13231.413</c:v>
                </c:pt>
                <c:pt idx="11066">
                  <c:v>13231.562</c:v>
                </c:pt>
                <c:pt idx="11067">
                  <c:v>13233.129000000001</c:v>
                </c:pt>
                <c:pt idx="11068">
                  <c:v>13234.732</c:v>
                </c:pt>
                <c:pt idx="11069">
                  <c:v>13234.804</c:v>
                </c:pt>
                <c:pt idx="11070">
                  <c:v>13236.409</c:v>
                </c:pt>
                <c:pt idx="11071">
                  <c:v>13238.047</c:v>
                </c:pt>
                <c:pt idx="11072">
                  <c:v>13239.69</c:v>
                </c:pt>
                <c:pt idx="11073">
                  <c:v>13241.289000000001</c:v>
                </c:pt>
                <c:pt idx="11074">
                  <c:v>13241.370999999999</c:v>
                </c:pt>
                <c:pt idx="11075">
                  <c:v>13242.97</c:v>
                </c:pt>
                <c:pt idx="11076">
                  <c:v>13244.531000000001</c:v>
                </c:pt>
                <c:pt idx="11077">
                  <c:v>13244.69</c:v>
                </c:pt>
                <c:pt idx="11078">
                  <c:v>13246.25</c:v>
                </c:pt>
                <c:pt idx="11079">
                  <c:v>13247.773999999999</c:v>
                </c:pt>
                <c:pt idx="11080">
                  <c:v>13249.53</c:v>
                </c:pt>
                <c:pt idx="11081">
                  <c:v>13251.017</c:v>
                </c:pt>
                <c:pt idx="11082">
                  <c:v>13251.328</c:v>
                </c:pt>
                <c:pt idx="11083">
                  <c:v>13252.811</c:v>
                </c:pt>
                <c:pt idx="11084">
                  <c:v>13254.259</c:v>
                </c:pt>
                <c:pt idx="11085">
                  <c:v>13254.647999999999</c:v>
                </c:pt>
                <c:pt idx="11086">
                  <c:v>13256.091</c:v>
                </c:pt>
                <c:pt idx="11087">
                  <c:v>13256.815000000001</c:v>
                </c:pt>
                <c:pt idx="11088">
                  <c:v>13257.502</c:v>
                </c:pt>
                <c:pt idx="11089">
                  <c:v>13257.967000000001</c:v>
                </c:pt>
                <c:pt idx="11090">
                  <c:v>13259.370999999999</c:v>
                </c:pt>
                <c:pt idx="11091">
                  <c:v>13260.744000000001</c:v>
                </c:pt>
                <c:pt idx="11092">
                  <c:v>13261.285</c:v>
                </c:pt>
                <c:pt idx="11093">
                  <c:v>13262.652</c:v>
                </c:pt>
                <c:pt idx="11094">
                  <c:v>13263.986000000001</c:v>
                </c:pt>
                <c:pt idx="11095">
                  <c:v>13265.933000000001</c:v>
                </c:pt>
                <c:pt idx="11096">
                  <c:v>13269.213</c:v>
                </c:pt>
                <c:pt idx="11097">
                  <c:v>13270.472</c:v>
                </c:pt>
                <c:pt idx="11098">
                  <c:v>13271.243</c:v>
                </c:pt>
                <c:pt idx="11099">
                  <c:v>13272.493</c:v>
                </c:pt>
                <c:pt idx="11100">
                  <c:v>13274.563</c:v>
                </c:pt>
                <c:pt idx="11101">
                  <c:v>13274.735000000001</c:v>
                </c:pt>
                <c:pt idx="11102">
                  <c:v>13276.64</c:v>
                </c:pt>
                <c:pt idx="11103">
                  <c:v>13278.723</c:v>
                </c:pt>
                <c:pt idx="11104">
                  <c:v>13279.143</c:v>
                </c:pt>
                <c:pt idx="11105">
                  <c:v>13279.42</c:v>
                </c:pt>
                <c:pt idx="11106">
                  <c:v>13280.779</c:v>
                </c:pt>
                <c:pt idx="11107">
                  <c:v>13282.93</c:v>
                </c:pt>
                <c:pt idx="11108">
                  <c:v>13285.838</c:v>
                </c:pt>
                <c:pt idx="11109">
                  <c:v>13289.187</c:v>
                </c:pt>
                <c:pt idx="11110">
                  <c:v>13290.540999999999</c:v>
                </c:pt>
                <c:pt idx="11111">
                  <c:v>13291.343000000001</c:v>
                </c:pt>
                <c:pt idx="11112">
                  <c:v>13292.534</c:v>
                </c:pt>
                <c:pt idx="11113">
                  <c:v>13293.321</c:v>
                </c:pt>
                <c:pt idx="11114">
                  <c:v>13295.55</c:v>
                </c:pt>
                <c:pt idx="11115">
                  <c:v>13295.882</c:v>
                </c:pt>
                <c:pt idx="11116">
                  <c:v>13296.102000000001</c:v>
                </c:pt>
                <c:pt idx="11117">
                  <c:v>13297.175999999999</c:v>
                </c:pt>
                <c:pt idx="11118">
                  <c:v>13298.882</c:v>
                </c:pt>
                <c:pt idx="11119">
                  <c:v>13299.23</c:v>
                </c:pt>
                <c:pt idx="11120">
                  <c:v>13299.757</c:v>
                </c:pt>
                <c:pt idx="11121">
                  <c:v>13301.661</c:v>
                </c:pt>
                <c:pt idx="11122">
                  <c:v>13302.576999999999</c:v>
                </c:pt>
                <c:pt idx="11123">
                  <c:v>13303.964</c:v>
                </c:pt>
                <c:pt idx="11124">
                  <c:v>13304.441000000001</c:v>
                </c:pt>
                <c:pt idx="11125">
                  <c:v>13305.925999999999</c:v>
                </c:pt>
                <c:pt idx="11126">
                  <c:v>13307.222</c:v>
                </c:pt>
                <c:pt idx="11127">
                  <c:v>13308.171</c:v>
                </c:pt>
                <c:pt idx="11128">
                  <c:v>13309.272999999999</c:v>
                </c:pt>
                <c:pt idx="11129">
                  <c:v>13310.002</c:v>
                </c:pt>
                <c:pt idx="11130">
                  <c:v>13312.377</c:v>
                </c:pt>
                <c:pt idx="11131">
                  <c:v>13312.620999999999</c:v>
                </c:pt>
                <c:pt idx="11132">
                  <c:v>13312.781999999999</c:v>
                </c:pt>
                <c:pt idx="11133">
                  <c:v>13313.571</c:v>
                </c:pt>
                <c:pt idx="11134">
                  <c:v>13315.563</c:v>
                </c:pt>
                <c:pt idx="11135">
                  <c:v>13315.968999999999</c:v>
                </c:pt>
                <c:pt idx="11136">
                  <c:v>13317.232</c:v>
                </c:pt>
                <c:pt idx="11137">
                  <c:v>13318.343000000001</c:v>
                </c:pt>
                <c:pt idx="11138">
                  <c:v>13319.316000000001</c:v>
                </c:pt>
                <c:pt idx="11139">
                  <c:v>13320.790999999999</c:v>
                </c:pt>
                <c:pt idx="11140">
                  <c:v>13321.123</c:v>
                </c:pt>
                <c:pt idx="11141">
                  <c:v>13322.665000000001</c:v>
                </c:pt>
                <c:pt idx="11142">
                  <c:v>13323.903</c:v>
                </c:pt>
                <c:pt idx="11143">
                  <c:v>13324.998</c:v>
                </c:pt>
                <c:pt idx="11144">
                  <c:v>13326.683000000001</c:v>
                </c:pt>
                <c:pt idx="11145">
                  <c:v>13329.205</c:v>
                </c:pt>
                <c:pt idx="11146">
                  <c:v>13329.36</c:v>
                </c:pt>
                <c:pt idx="11147">
                  <c:v>13329.463</c:v>
                </c:pt>
                <c:pt idx="11148">
                  <c:v>13329.967000000001</c:v>
                </c:pt>
                <c:pt idx="11149">
                  <c:v>13332.243</c:v>
                </c:pt>
                <c:pt idx="11150">
                  <c:v>13332.708000000001</c:v>
                </c:pt>
                <c:pt idx="11151">
                  <c:v>13335.022999999999</c:v>
                </c:pt>
                <c:pt idx="11152">
                  <c:v>13336.056</c:v>
                </c:pt>
                <c:pt idx="11153">
                  <c:v>13337.804</c:v>
                </c:pt>
                <c:pt idx="11154">
                  <c:v>13339.404</c:v>
                </c:pt>
                <c:pt idx="11155">
                  <c:v>13341.825000000001</c:v>
                </c:pt>
                <c:pt idx="11156">
                  <c:v>13342.752</c:v>
                </c:pt>
                <c:pt idx="11157">
                  <c:v>13343.364</c:v>
                </c:pt>
                <c:pt idx="11158">
                  <c:v>13346.031999999999</c:v>
                </c:pt>
                <c:pt idx="11159">
                  <c:v>13346.1</c:v>
                </c:pt>
                <c:pt idx="11160">
                  <c:v>13346.145</c:v>
                </c:pt>
                <c:pt idx="11161">
                  <c:v>13346.362999999999</c:v>
                </c:pt>
                <c:pt idx="11162">
                  <c:v>13348.924999999999</c:v>
                </c:pt>
                <c:pt idx="11163">
                  <c:v>13349.447</c:v>
                </c:pt>
                <c:pt idx="11164">
                  <c:v>13350.239</c:v>
                </c:pt>
                <c:pt idx="11165">
                  <c:v>13351.705</c:v>
                </c:pt>
                <c:pt idx="11166">
                  <c:v>13352.795</c:v>
                </c:pt>
                <c:pt idx="11167">
                  <c:v>13354.445</c:v>
                </c:pt>
                <c:pt idx="11168">
                  <c:v>13354.484</c:v>
                </c:pt>
                <c:pt idx="11169">
                  <c:v>13357.264999999999</c:v>
                </c:pt>
                <c:pt idx="11170">
                  <c:v>13358.652</c:v>
                </c:pt>
                <c:pt idx="11171">
                  <c:v>13359.491</c:v>
                </c:pt>
                <c:pt idx="11172">
                  <c:v>13360.045</c:v>
                </c:pt>
                <c:pt idx="11173">
                  <c:v>13362.759</c:v>
                </c:pt>
                <c:pt idx="11174">
                  <c:v>13362.825000000001</c:v>
                </c:pt>
                <c:pt idx="11175">
                  <c:v>13362.839</c:v>
                </c:pt>
                <c:pt idx="11176">
                  <c:v>13362.859</c:v>
                </c:pt>
                <c:pt idx="11177">
                  <c:v>13365.606</c:v>
                </c:pt>
                <c:pt idx="11178">
                  <c:v>13366.187</c:v>
                </c:pt>
                <c:pt idx="11179">
                  <c:v>13367.066000000001</c:v>
                </c:pt>
                <c:pt idx="11180">
                  <c:v>13369.534</c:v>
                </c:pt>
                <c:pt idx="11181">
                  <c:v>13371.165999999999</c:v>
                </c:pt>
                <c:pt idx="11182">
                  <c:v>13371.272999999999</c:v>
                </c:pt>
                <c:pt idx="11183">
                  <c:v>13372.883</c:v>
                </c:pt>
                <c:pt idx="11184">
                  <c:v>13373.946</c:v>
                </c:pt>
                <c:pt idx="11185">
                  <c:v>13375.48</c:v>
                </c:pt>
                <c:pt idx="11186">
                  <c:v>13376.231</c:v>
                </c:pt>
                <c:pt idx="11187">
                  <c:v>13376.727000000001</c:v>
                </c:pt>
                <c:pt idx="11188">
                  <c:v>13377.392</c:v>
                </c:pt>
                <c:pt idx="11189">
                  <c:v>13379.155000000001</c:v>
                </c:pt>
                <c:pt idx="11190">
                  <c:v>13379.505999999999</c:v>
                </c:pt>
                <c:pt idx="11191">
                  <c:v>13379.578</c:v>
                </c:pt>
                <c:pt idx="11192">
                  <c:v>13379.687</c:v>
                </c:pt>
                <c:pt idx="11193">
                  <c:v>13382.286</c:v>
                </c:pt>
                <c:pt idx="11194">
                  <c:v>13382.925999999999</c:v>
                </c:pt>
                <c:pt idx="11195">
                  <c:v>13385.066000000001</c:v>
                </c:pt>
                <c:pt idx="11196">
                  <c:v>13386.272999999999</c:v>
                </c:pt>
                <c:pt idx="11197">
                  <c:v>13387.847</c:v>
                </c:pt>
                <c:pt idx="11198">
                  <c:v>13388.101000000001</c:v>
                </c:pt>
                <c:pt idx="11199">
                  <c:v>13389.621999999999</c:v>
                </c:pt>
                <c:pt idx="11200">
                  <c:v>13390.627</c:v>
                </c:pt>
                <c:pt idx="11201">
                  <c:v>13392.307000000001</c:v>
                </c:pt>
                <c:pt idx="11202">
                  <c:v>13392.97</c:v>
                </c:pt>
                <c:pt idx="11203">
                  <c:v>13395.550999999999</c:v>
                </c:pt>
                <c:pt idx="11204">
                  <c:v>13396.316999999999</c:v>
                </c:pt>
                <c:pt idx="11205">
                  <c:v>13396.513999999999</c:v>
                </c:pt>
                <c:pt idx="11206">
                  <c:v>13396.846</c:v>
                </c:pt>
                <c:pt idx="11207">
                  <c:v>13398.927</c:v>
                </c:pt>
                <c:pt idx="11208">
                  <c:v>13399.683999999999</c:v>
                </c:pt>
                <c:pt idx="11209">
                  <c:v>13400.906999999999</c:v>
                </c:pt>
                <c:pt idx="11210">
                  <c:v>13401.654</c:v>
                </c:pt>
                <c:pt idx="11211">
                  <c:v>13403.054</c:v>
                </c:pt>
                <c:pt idx="11212">
                  <c:v>13405.316999999999</c:v>
                </c:pt>
                <c:pt idx="11213">
                  <c:v>13406.424000000001</c:v>
                </c:pt>
                <c:pt idx="11214">
                  <c:v>13407.108</c:v>
                </c:pt>
                <c:pt idx="11215">
                  <c:v>13409.727000000001</c:v>
                </c:pt>
                <c:pt idx="11216">
                  <c:v>13409.794</c:v>
                </c:pt>
                <c:pt idx="11217">
                  <c:v>13410.013000000001</c:v>
                </c:pt>
                <c:pt idx="11218">
                  <c:v>13413.164000000001</c:v>
                </c:pt>
                <c:pt idx="11219">
                  <c:v>13414.137000000001</c:v>
                </c:pt>
                <c:pt idx="11220">
                  <c:v>13415.29</c:v>
                </c:pt>
                <c:pt idx="11221">
                  <c:v>13416.534</c:v>
                </c:pt>
                <c:pt idx="11222">
                  <c:v>13418.018</c:v>
                </c:pt>
                <c:pt idx="11223">
                  <c:v>13418.546</c:v>
                </c:pt>
                <c:pt idx="11224">
                  <c:v>13419.904</c:v>
                </c:pt>
                <c:pt idx="11225">
                  <c:v>13420.744000000001</c:v>
                </c:pt>
                <c:pt idx="11226">
                  <c:v>13422.955</c:v>
                </c:pt>
                <c:pt idx="11227">
                  <c:v>13423.273999999999</c:v>
                </c:pt>
                <c:pt idx="11228">
                  <c:v>13423.472</c:v>
                </c:pt>
                <c:pt idx="11229">
                  <c:v>13424.308999999999</c:v>
                </c:pt>
                <c:pt idx="11230">
                  <c:v>13426.199000000001</c:v>
                </c:pt>
                <c:pt idx="11231">
                  <c:v>13426.645</c:v>
                </c:pt>
                <c:pt idx="11232">
                  <c:v>13427.365</c:v>
                </c:pt>
                <c:pt idx="11233">
                  <c:v>13428.7</c:v>
                </c:pt>
                <c:pt idx="11234">
                  <c:v>13428.925999999999</c:v>
                </c:pt>
                <c:pt idx="11235">
                  <c:v>13430.014999999999</c:v>
                </c:pt>
                <c:pt idx="11236">
                  <c:v>13431.653</c:v>
                </c:pt>
                <c:pt idx="11237">
                  <c:v>13431.773999999999</c:v>
                </c:pt>
                <c:pt idx="11238">
                  <c:v>13433.385</c:v>
                </c:pt>
                <c:pt idx="11239">
                  <c:v>13434.38</c:v>
                </c:pt>
                <c:pt idx="11240">
                  <c:v>13436.184999999999</c:v>
                </c:pt>
                <c:pt idx="11241">
                  <c:v>13436.754999999999</c:v>
                </c:pt>
                <c:pt idx="11242">
                  <c:v>13437.107</c:v>
                </c:pt>
                <c:pt idx="11243">
                  <c:v>13438.605</c:v>
                </c:pt>
                <c:pt idx="11244">
                  <c:v>13439.834999999999</c:v>
                </c:pt>
                <c:pt idx="11245">
                  <c:v>13440.125</c:v>
                </c:pt>
                <c:pt idx="11246">
                  <c:v>13440.593999999999</c:v>
                </c:pt>
                <c:pt idx="11247">
                  <c:v>13442.562</c:v>
                </c:pt>
                <c:pt idx="11248">
                  <c:v>13443.495000000001</c:v>
                </c:pt>
                <c:pt idx="11249">
                  <c:v>13445.003000000001</c:v>
                </c:pt>
                <c:pt idx="11250">
                  <c:v>13445.289000000001</c:v>
                </c:pt>
                <c:pt idx="11251">
                  <c:v>13446.865</c:v>
                </c:pt>
                <c:pt idx="11252">
                  <c:v>13448.017</c:v>
                </c:pt>
                <c:pt idx="11253">
                  <c:v>13449.413</c:v>
                </c:pt>
                <c:pt idx="11254">
                  <c:v>13450.235000000001</c:v>
                </c:pt>
                <c:pt idx="11255">
                  <c:v>13450.743</c:v>
                </c:pt>
                <c:pt idx="11256">
                  <c:v>13452.9</c:v>
                </c:pt>
                <c:pt idx="11257">
                  <c:v>13453.471</c:v>
                </c:pt>
                <c:pt idx="11258">
                  <c:v>13453.606</c:v>
                </c:pt>
                <c:pt idx="11259">
                  <c:v>13453.822</c:v>
                </c:pt>
                <c:pt idx="11260">
                  <c:v>13456.197</c:v>
                </c:pt>
                <c:pt idx="11261">
                  <c:v>13456.976000000001</c:v>
                </c:pt>
                <c:pt idx="11262">
                  <c:v>13458.232</c:v>
                </c:pt>
                <c:pt idx="11263">
                  <c:v>13458.924999999999</c:v>
                </c:pt>
                <c:pt idx="11264">
                  <c:v>13460.346</c:v>
                </c:pt>
                <c:pt idx="11265">
                  <c:v>13461.591</c:v>
                </c:pt>
                <c:pt idx="11266">
                  <c:v>13461.652</c:v>
                </c:pt>
                <c:pt idx="11267">
                  <c:v>13462.642</c:v>
                </c:pt>
                <c:pt idx="11268">
                  <c:v>13463.715</c:v>
                </c:pt>
                <c:pt idx="11269">
                  <c:v>13464.379000000001</c:v>
                </c:pt>
                <c:pt idx="11270">
                  <c:v>13467.052</c:v>
                </c:pt>
                <c:pt idx="11271">
                  <c:v>13467.084999999999</c:v>
                </c:pt>
                <c:pt idx="11272">
                  <c:v>13467.106</c:v>
                </c:pt>
                <c:pt idx="11273">
                  <c:v>13467.195</c:v>
                </c:pt>
                <c:pt idx="11274">
                  <c:v>13469.834000000001</c:v>
                </c:pt>
                <c:pt idx="11275">
                  <c:v>13470.455</c:v>
                </c:pt>
                <c:pt idx="11276">
                  <c:v>13471.460999999999</c:v>
                </c:pt>
                <c:pt idx="11277">
                  <c:v>13472.561</c:v>
                </c:pt>
                <c:pt idx="11278">
                  <c:v>13473.825000000001</c:v>
                </c:pt>
                <c:pt idx="11279">
                  <c:v>13475.288</c:v>
                </c:pt>
                <c:pt idx="11280">
                  <c:v>13475.87</c:v>
                </c:pt>
                <c:pt idx="11281">
                  <c:v>13477.195</c:v>
                </c:pt>
                <c:pt idx="11282">
                  <c:v>13480.28</c:v>
                </c:pt>
                <c:pt idx="11283">
                  <c:v>13480.742</c:v>
                </c:pt>
                <c:pt idx="11284">
                  <c:v>13481.491</c:v>
                </c:pt>
                <c:pt idx="11285">
                  <c:v>13483.47</c:v>
                </c:pt>
                <c:pt idx="11286">
                  <c:v>13484.69</c:v>
                </c:pt>
                <c:pt idx="11287">
                  <c:v>13486.196</c:v>
                </c:pt>
                <c:pt idx="11288">
                  <c:v>13487.306</c:v>
                </c:pt>
                <c:pt idx="11289">
                  <c:v>13489.089</c:v>
                </c:pt>
                <c:pt idx="11290">
                  <c:v>13490.834000000001</c:v>
                </c:pt>
                <c:pt idx="11291">
                  <c:v>13491.364</c:v>
                </c:pt>
                <c:pt idx="11292">
                  <c:v>13493.785</c:v>
                </c:pt>
                <c:pt idx="11293">
                  <c:v>13494.56</c:v>
                </c:pt>
                <c:pt idx="11294">
                  <c:v>13496.207</c:v>
                </c:pt>
                <c:pt idx="11295">
                  <c:v>13498.286</c:v>
                </c:pt>
                <c:pt idx="11296">
                  <c:v>13498.628000000001</c:v>
                </c:pt>
                <c:pt idx="11297">
                  <c:v>13501.05</c:v>
                </c:pt>
                <c:pt idx="11298">
                  <c:v>13502.012000000001</c:v>
                </c:pt>
                <c:pt idx="11299">
                  <c:v>13503.471</c:v>
                </c:pt>
                <c:pt idx="11300">
                  <c:v>13505.736999999999</c:v>
                </c:pt>
                <c:pt idx="11301">
                  <c:v>13505.893</c:v>
                </c:pt>
                <c:pt idx="11302">
                  <c:v>13506.182000000001</c:v>
                </c:pt>
                <c:pt idx="11303">
                  <c:v>13509.463</c:v>
                </c:pt>
                <c:pt idx="11304">
                  <c:v>13510.735000000001</c:v>
                </c:pt>
                <c:pt idx="11305">
                  <c:v>13513.099</c:v>
                </c:pt>
                <c:pt idx="11306">
                  <c:v>13513.189</c:v>
                </c:pt>
                <c:pt idx="11307">
                  <c:v>13513.293</c:v>
                </c:pt>
                <c:pt idx="11308">
                  <c:v>13513.922</c:v>
                </c:pt>
                <c:pt idx="11309">
                  <c:v>13515.578</c:v>
                </c:pt>
                <c:pt idx="11310">
                  <c:v>13516.914000000001</c:v>
                </c:pt>
                <c:pt idx="11311">
                  <c:v>13518</c:v>
                </c:pt>
                <c:pt idx="11312">
                  <c:v>13520.016</c:v>
                </c:pt>
                <c:pt idx="11313">
                  <c:v>13520.422</c:v>
                </c:pt>
                <c:pt idx="11314">
                  <c:v>13520.64</c:v>
                </c:pt>
                <c:pt idx="11315">
                  <c:v>13521.368</c:v>
                </c:pt>
                <c:pt idx="11316">
                  <c:v>13522.843000000001</c:v>
                </c:pt>
                <c:pt idx="11317">
                  <c:v>13524.365</c:v>
                </c:pt>
                <c:pt idx="11318">
                  <c:v>13525.264999999999</c:v>
                </c:pt>
                <c:pt idx="11319">
                  <c:v>13526.933999999999</c:v>
                </c:pt>
                <c:pt idx="11320">
                  <c:v>13527.686</c:v>
                </c:pt>
                <c:pt idx="11321">
                  <c:v>13528.091</c:v>
                </c:pt>
                <c:pt idx="11322">
                  <c:v>13529.442999999999</c:v>
                </c:pt>
                <c:pt idx="11323">
                  <c:v>13530.107</c:v>
                </c:pt>
                <c:pt idx="11324">
                  <c:v>13531.816000000001</c:v>
                </c:pt>
                <c:pt idx="11325">
                  <c:v>13532.529</c:v>
                </c:pt>
                <c:pt idx="11326">
                  <c:v>13533.851000000001</c:v>
                </c:pt>
                <c:pt idx="11327">
                  <c:v>13534.95</c:v>
                </c:pt>
                <c:pt idx="11328">
                  <c:v>13535.543</c:v>
                </c:pt>
                <c:pt idx="11329">
                  <c:v>13537.371999999999</c:v>
                </c:pt>
                <c:pt idx="11330">
                  <c:v>13537.518</c:v>
                </c:pt>
                <c:pt idx="11331">
                  <c:v>13539.269</c:v>
                </c:pt>
                <c:pt idx="11332">
                  <c:v>13539.793</c:v>
                </c:pt>
                <c:pt idx="11333">
                  <c:v>13540.768</c:v>
                </c:pt>
                <c:pt idx="11334">
                  <c:v>13542.994000000001</c:v>
                </c:pt>
                <c:pt idx="11335">
                  <c:v>13544.636</c:v>
                </c:pt>
                <c:pt idx="11336">
                  <c:v>13545.593000000001</c:v>
                </c:pt>
                <c:pt idx="11337">
                  <c:v>13546.72</c:v>
                </c:pt>
                <c:pt idx="11338">
                  <c:v>13547.058000000001</c:v>
                </c:pt>
                <c:pt idx="11339">
                  <c:v>13547.686</c:v>
                </c:pt>
                <c:pt idx="11340">
                  <c:v>13549.48</c:v>
                </c:pt>
                <c:pt idx="11341">
                  <c:v>13550.445</c:v>
                </c:pt>
                <c:pt idx="11342">
                  <c:v>13551.9</c:v>
                </c:pt>
                <c:pt idx="11343">
                  <c:v>13553.666999999999</c:v>
                </c:pt>
                <c:pt idx="11344">
                  <c:v>13554.171</c:v>
                </c:pt>
                <c:pt idx="11345">
                  <c:v>13554.322</c:v>
                </c:pt>
                <c:pt idx="11346">
                  <c:v>13554.602999999999</c:v>
                </c:pt>
                <c:pt idx="11347">
                  <c:v>13556.743</c:v>
                </c:pt>
                <c:pt idx="11348">
                  <c:v>13557.897000000001</c:v>
                </c:pt>
                <c:pt idx="11349">
                  <c:v>13559.165000000001</c:v>
                </c:pt>
                <c:pt idx="11350">
                  <c:v>13561.52</c:v>
                </c:pt>
                <c:pt idx="11351">
                  <c:v>13561.621999999999</c:v>
                </c:pt>
                <c:pt idx="11352">
                  <c:v>13561.742</c:v>
                </c:pt>
                <c:pt idx="11353">
                  <c:v>13564.008</c:v>
                </c:pt>
                <c:pt idx="11354">
                  <c:v>13565.348</c:v>
                </c:pt>
                <c:pt idx="11355">
                  <c:v>13566.43</c:v>
                </c:pt>
                <c:pt idx="11356">
                  <c:v>13568.438</c:v>
                </c:pt>
                <c:pt idx="11357">
                  <c:v>13568.851000000001</c:v>
                </c:pt>
                <c:pt idx="11358">
                  <c:v>13569.074000000001</c:v>
                </c:pt>
                <c:pt idx="11359">
                  <c:v>13569.816000000001</c:v>
                </c:pt>
                <c:pt idx="11360">
                  <c:v>13572.8</c:v>
                </c:pt>
                <c:pt idx="11361">
                  <c:v>13575.355</c:v>
                </c:pt>
                <c:pt idx="11362">
                  <c:v>13576.115</c:v>
                </c:pt>
                <c:pt idx="11363">
                  <c:v>13576.525</c:v>
                </c:pt>
                <c:pt idx="11364">
                  <c:v>13577.892</c:v>
                </c:pt>
                <c:pt idx="11365">
                  <c:v>13578.537</c:v>
                </c:pt>
                <c:pt idx="11366">
                  <c:v>13580.958000000001</c:v>
                </c:pt>
                <c:pt idx="11367">
                  <c:v>13582.143</c:v>
                </c:pt>
                <c:pt idx="11368">
                  <c:v>13582.950999999999</c:v>
                </c:pt>
                <c:pt idx="11369">
                  <c:v>13583.407999999999</c:v>
                </c:pt>
                <c:pt idx="11370">
                  <c:v>13583.906000000001</c:v>
                </c:pt>
                <c:pt idx="11371">
                  <c:v>13584.925999999999</c:v>
                </c:pt>
                <c:pt idx="11372">
                  <c:v>13585.989</c:v>
                </c:pt>
                <c:pt idx="11373">
                  <c:v>13587.375</c:v>
                </c:pt>
                <c:pt idx="11374">
                  <c:v>13588.57</c:v>
                </c:pt>
                <c:pt idx="11375">
                  <c:v>13590.214</c:v>
                </c:pt>
                <c:pt idx="11376">
                  <c:v>13590.843999999999</c:v>
                </c:pt>
                <c:pt idx="11377">
                  <c:v>13591.15</c:v>
                </c:pt>
                <c:pt idx="11378">
                  <c:v>13592.044</c:v>
                </c:pt>
                <c:pt idx="11379">
                  <c:v>13593.731</c:v>
                </c:pt>
                <c:pt idx="11380">
                  <c:v>13596.313</c:v>
                </c:pt>
                <c:pt idx="11381">
                  <c:v>13597.781000000001</c:v>
                </c:pt>
                <c:pt idx="11382">
                  <c:v>13598.894</c:v>
                </c:pt>
                <c:pt idx="11383">
                  <c:v>13600.789000000001</c:v>
                </c:pt>
                <c:pt idx="11384">
                  <c:v>13601.25</c:v>
                </c:pt>
                <c:pt idx="11385">
                  <c:v>13601.475</c:v>
                </c:pt>
                <c:pt idx="11386">
                  <c:v>13602.128000000001</c:v>
                </c:pt>
                <c:pt idx="11387">
                  <c:v>13604.056</c:v>
                </c:pt>
                <c:pt idx="11388">
                  <c:v>13604.718999999999</c:v>
                </c:pt>
                <c:pt idx="11389">
                  <c:v>13606.076999999999</c:v>
                </c:pt>
                <c:pt idx="11390">
                  <c:v>13606.637000000001</c:v>
                </c:pt>
                <c:pt idx="11391">
                  <c:v>13608.188</c:v>
                </c:pt>
                <c:pt idx="11392">
                  <c:v>13609.218000000001</c:v>
                </c:pt>
                <c:pt idx="11393">
                  <c:v>13611.656000000001</c:v>
                </c:pt>
                <c:pt idx="11394">
                  <c:v>13611.799000000001</c:v>
                </c:pt>
                <c:pt idx="11395">
                  <c:v>13612.212</c:v>
                </c:pt>
                <c:pt idx="11396">
                  <c:v>13614.38</c:v>
                </c:pt>
                <c:pt idx="11397">
                  <c:v>13615.125</c:v>
                </c:pt>
                <c:pt idx="11398">
                  <c:v>13616.653</c:v>
                </c:pt>
                <c:pt idx="11399">
                  <c:v>13616.960999999999</c:v>
                </c:pt>
                <c:pt idx="11400">
                  <c:v>13618.593999999999</c:v>
                </c:pt>
                <c:pt idx="11401">
                  <c:v>13619.540999999999</c:v>
                </c:pt>
                <c:pt idx="11402">
                  <c:v>13622.295</c:v>
                </c:pt>
                <c:pt idx="11403">
                  <c:v>13624.703</c:v>
                </c:pt>
                <c:pt idx="11404">
                  <c:v>13625.531999999999</c:v>
                </c:pt>
                <c:pt idx="11405">
                  <c:v>13627.228999999999</c:v>
                </c:pt>
                <c:pt idx="11406">
                  <c:v>13627.284</c:v>
                </c:pt>
                <c:pt idx="11407">
                  <c:v>13629.001</c:v>
                </c:pt>
                <c:pt idx="11408">
                  <c:v>13629.865</c:v>
                </c:pt>
                <c:pt idx="11409">
                  <c:v>13629.977999999999</c:v>
                </c:pt>
                <c:pt idx="11410">
                  <c:v>13632.379000000001</c:v>
                </c:pt>
                <c:pt idx="11411">
                  <c:v>13632.446</c:v>
                </c:pt>
                <c:pt idx="11412">
                  <c:v>13632.47</c:v>
                </c:pt>
                <c:pt idx="11413">
                  <c:v>13632.517</c:v>
                </c:pt>
                <c:pt idx="11414">
                  <c:v>13635.027</c:v>
                </c:pt>
                <c:pt idx="11415">
                  <c:v>13637.805</c:v>
                </c:pt>
                <c:pt idx="11416">
                  <c:v>13639.406999999999</c:v>
                </c:pt>
                <c:pt idx="11417">
                  <c:v>13640.19</c:v>
                </c:pt>
                <c:pt idx="11418">
                  <c:v>13642.771000000001</c:v>
                </c:pt>
                <c:pt idx="11419">
                  <c:v>13642.876</c:v>
                </c:pt>
                <c:pt idx="11420">
                  <c:v>13643.093000000001</c:v>
                </c:pt>
                <c:pt idx="11421">
                  <c:v>13645.351000000001</c:v>
                </c:pt>
                <c:pt idx="11422">
                  <c:v>13646.344999999999</c:v>
                </c:pt>
                <c:pt idx="11423">
                  <c:v>13647.932000000001</c:v>
                </c:pt>
                <c:pt idx="11424">
                  <c:v>13648.380999999999</c:v>
                </c:pt>
                <c:pt idx="11425">
                  <c:v>13649.814</c:v>
                </c:pt>
                <c:pt idx="11426">
                  <c:v>13650.513000000001</c:v>
                </c:pt>
                <c:pt idx="11427">
                  <c:v>13652.546</c:v>
                </c:pt>
                <c:pt idx="11428">
                  <c:v>13653.093999999999</c:v>
                </c:pt>
                <c:pt idx="11429">
                  <c:v>13653.281999999999</c:v>
                </c:pt>
                <c:pt idx="11430">
                  <c:v>13653.668</c:v>
                </c:pt>
                <c:pt idx="11431">
                  <c:v>13655.674999999999</c:v>
                </c:pt>
                <c:pt idx="11432">
                  <c:v>13656.751</c:v>
                </c:pt>
                <c:pt idx="11433">
                  <c:v>13658.255999999999</c:v>
                </c:pt>
                <c:pt idx="11434">
                  <c:v>13658.956</c:v>
                </c:pt>
                <c:pt idx="11435">
                  <c:v>13663.418</c:v>
                </c:pt>
                <c:pt idx="11436">
                  <c:v>13663.689</c:v>
                </c:pt>
                <c:pt idx="11437">
                  <c:v>13664.244000000001</c:v>
                </c:pt>
                <c:pt idx="11438">
                  <c:v>13665.999</c:v>
                </c:pt>
                <c:pt idx="11439">
                  <c:v>13667.156999999999</c:v>
                </c:pt>
                <c:pt idx="11440">
                  <c:v>13668.58</c:v>
                </c:pt>
                <c:pt idx="11441">
                  <c:v>13670.627</c:v>
                </c:pt>
                <c:pt idx="11442">
                  <c:v>13671.16</c:v>
                </c:pt>
                <c:pt idx="11443">
                  <c:v>13672.713</c:v>
                </c:pt>
                <c:pt idx="11444">
                  <c:v>13673.741</c:v>
                </c:pt>
                <c:pt idx="11445">
                  <c:v>13674.096</c:v>
                </c:pt>
                <c:pt idx="11446">
                  <c:v>13674.82</c:v>
                </c:pt>
                <c:pt idx="11447">
                  <c:v>13676.322</c:v>
                </c:pt>
                <c:pt idx="11448">
                  <c:v>13677.565000000001</c:v>
                </c:pt>
                <c:pt idx="11449">
                  <c:v>13678.903</c:v>
                </c:pt>
                <c:pt idx="11450">
                  <c:v>13680.107</c:v>
                </c:pt>
                <c:pt idx="11451">
                  <c:v>13681.032999999999</c:v>
                </c:pt>
                <c:pt idx="11452">
                  <c:v>13681.484</c:v>
                </c:pt>
                <c:pt idx="11453">
                  <c:v>13682.797</c:v>
                </c:pt>
                <c:pt idx="11454">
                  <c:v>13684.502</c:v>
                </c:pt>
                <c:pt idx="11455">
                  <c:v>13685.396000000001</c:v>
                </c:pt>
                <c:pt idx="11456">
                  <c:v>13686.647000000001</c:v>
                </c:pt>
                <c:pt idx="11457">
                  <c:v>13687.971</c:v>
                </c:pt>
                <c:pt idx="11458">
                  <c:v>13688.447</c:v>
                </c:pt>
                <c:pt idx="11459">
                  <c:v>13689.227999999999</c:v>
                </c:pt>
                <c:pt idx="11460">
                  <c:v>13690.683999999999</c:v>
                </c:pt>
                <c:pt idx="11461">
                  <c:v>13691.44</c:v>
                </c:pt>
                <c:pt idx="11462">
                  <c:v>13691.808999999999</c:v>
                </c:pt>
                <c:pt idx="11463">
                  <c:v>13692.880999999999</c:v>
                </c:pt>
                <c:pt idx="11464">
                  <c:v>13694.39</c:v>
                </c:pt>
                <c:pt idx="11465">
                  <c:v>13695.972</c:v>
                </c:pt>
                <c:pt idx="11466">
                  <c:v>13696.971</c:v>
                </c:pt>
                <c:pt idx="11467">
                  <c:v>13699.550999999999</c:v>
                </c:pt>
                <c:pt idx="11468">
                  <c:v>13701.26</c:v>
                </c:pt>
                <c:pt idx="11469">
                  <c:v>13701.846</c:v>
                </c:pt>
                <c:pt idx="11470">
                  <c:v>13702.132</c:v>
                </c:pt>
                <c:pt idx="11471">
                  <c:v>13704.713</c:v>
                </c:pt>
                <c:pt idx="11472">
                  <c:v>13705.315000000001</c:v>
                </c:pt>
                <c:pt idx="11473">
                  <c:v>13706.548000000001</c:v>
                </c:pt>
                <c:pt idx="11474">
                  <c:v>13707.294</c:v>
                </c:pt>
                <c:pt idx="11475">
                  <c:v>13708.782999999999</c:v>
                </c:pt>
                <c:pt idx="11476">
                  <c:v>13709.875</c:v>
                </c:pt>
                <c:pt idx="11477">
                  <c:v>13711.834999999999</c:v>
                </c:pt>
                <c:pt idx="11478">
                  <c:v>13712.252</c:v>
                </c:pt>
                <c:pt idx="11479">
                  <c:v>13712.456</c:v>
                </c:pt>
                <c:pt idx="11480">
                  <c:v>13713.048000000001</c:v>
                </c:pt>
                <c:pt idx="11481">
                  <c:v>13715.037</c:v>
                </c:pt>
                <c:pt idx="11482">
                  <c:v>13715.722</c:v>
                </c:pt>
                <c:pt idx="11483">
                  <c:v>13717.123</c:v>
                </c:pt>
                <c:pt idx="11484">
                  <c:v>13719.19</c:v>
                </c:pt>
                <c:pt idx="11485">
                  <c:v>13720.199000000001</c:v>
                </c:pt>
                <c:pt idx="11486">
                  <c:v>13722.411</c:v>
                </c:pt>
                <c:pt idx="11487">
                  <c:v>13722.459000000001</c:v>
                </c:pt>
                <c:pt idx="11488">
                  <c:v>13722.731</c:v>
                </c:pt>
                <c:pt idx="11489">
                  <c:v>13722.746999999999</c:v>
                </c:pt>
                <c:pt idx="11490">
                  <c:v>13722.763999999999</c:v>
                </c:pt>
                <c:pt idx="11491">
                  <c:v>13723.964</c:v>
                </c:pt>
                <c:pt idx="11492">
                  <c:v>13725.066999999999</c:v>
                </c:pt>
                <c:pt idx="11493">
                  <c:v>13727.34</c:v>
                </c:pt>
                <c:pt idx="11494">
                  <c:v>13727.387000000001</c:v>
                </c:pt>
                <c:pt idx="11495">
                  <c:v>13727.434999999999</c:v>
                </c:pt>
                <c:pt idx="11496">
                  <c:v>13729.706</c:v>
                </c:pt>
                <c:pt idx="11497">
                  <c:v>13732.026</c:v>
                </c:pt>
                <c:pt idx="11498">
                  <c:v>13732.138999999999</c:v>
                </c:pt>
                <c:pt idx="11499">
                  <c:v>13734.346</c:v>
                </c:pt>
                <c:pt idx="11500">
                  <c:v>13736.492</c:v>
                </c:pt>
                <c:pt idx="11501">
                  <c:v>13736.665000000001</c:v>
                </c:pt>
                <c:pt idx="11502">
                  <c:v>13736.843999999999</c:v>
                </c:pt>
                <c:pt idx="11503">
                  <c:v>13738.984</c:v>
                </c:pt>
                <c:pt idx="11504">
                  <c:v>13741.067999999999</c:v>
                </c:pt>
                <c:pt idx="11505">
                  <c:v>13741.548000000001</c:v>
                </c:pt>
                <c:pt idx="11506">
                  <c:v>13743.624</c:v>
                </c:pt>
                <c:pt idx="11507">
                  <c:v>13745.942999999999</c:v>
                </c:pt>
                <c:pt idx="11508">
                  <c:v>13746.252</c:v>
                </c:pt>
                <c:pt idx="11509">
                  <c:v>13748.263999999999</c:v>
                </c:pt>
                <c:pt idx="11510">
                  <c:v>13750.22</c:v>
                </c:pt>
                <c:pt idx="11511">
                  <c:v>13750.499</c:v>
                </c:pt>
                <c:pt idx="11512">
                  <c:v>13750.583000000001</c:v>
                </c:pt>
                <c:pt idx="11513">
                  <c:v>13750.956</c:v>
                </c:pt>
                <c:pt idx="11514">
                  <c:v>13752.902</c:v>
                </c:pt>
                <c:pt idx="11515">
                  <c:v>13754.796</c:v>
                </c:pt>
                <c:pt idx="11516">
                  <c:v>13755.223</c:v>
                </c:pt>
                <c:pt idx="11517">
                  <c:v>13755.661</c:v>
                </c:pt>
                <c:pt idx="11518">
                  <c:v>13757.541999999999</c:v>
                </c:pt>
                <c:pt idx="11519">
                  <c:v>13759.371999999999</c:v>
                </c:pt>
                <c:pt idx="11520">
                  <c:v>13759.861000000001</c:v>
                </c:pt>
                <c:pt idx="11521">
                  <c:v>13762.182000000001</c:v>
                </c:pt>
                <c:pt idx="11522">
                  <c:v>13763.948</c:v>
                </c:pt>
                <c:pt idx="11523">
                  <c:v>13764.501</c:v>
                </c:pt>
                <c:pt idx="11524">
                  <c:v>13765.069</c:v>
                </c:pt>
                <c:pt idx="11525">
                  <c:v>13768.523999999999</c:v>
                </c:pt>
                <c:pt idx="11526">
                  <c:v>13769.141</c:v>
                </c:pt>
                <c:pt idx="11527">
                  <c:v>13769.772999999999</c:v>
                </c:pt>
                <c:pt idx="11528">
                  <c:v>13771.46</c:v>
                </c:pt>
                <c:pt idx="11529">
                  <c:v>13773.1</c:v>
                </c:pt>
                <c:pt idx="11530">
                  <c:v>13774.478999999999</c:v>
                </c:pt>
                <c:pt idx="11531">
                  <c:v>13776.1</c:v>
                </c:pt>
                <c:pt idx="11532">
                  <c:v>13777.675999999999</c:v>
                </c:pt>
                <c:pt idx="11533">
                  <c:v>13778.419</c:v>
                </c:pt>
                <c:pt idx="11534">
                  <c:v>13779.183000000001</c:v>
                </c:pt>
                <c:pt idx="11535">
                  <c:v>13780.737999999999</c:v>
                </c:pt>
                <c:pt idx="11536">
                  <c:v>13782.252</c:v>
                </c:pt>
                <c:pt idx="11537">
                  <c:v>13783.058999999999</c:v>
                </c:pt>
                <c:pt idx="11538">
                  <c:v>13783.887000000001</c:v>
                </c:pt>
                <c:pt idx="11539">
                  <c:v>13785.378000000001</c:v>
                </c:pt>
                <c:pt idx="11540">
                  <c:v>13786.828</c:v>
                </c:pt>
                <c:pt idx="11541">
                  <c:v>13787.697</c:v>
                </c:pt>
                <c:pt idx="11542">
                  <c:v>13788.592000000001</c:v>
                </c:pt>
                <c:pt idx="11543">
                  <c:v>13790.018</c:v>
                </c:pt>
                <c:pt idx="11544">
                  <c:v>13791.404</c:v>
                </c:pt>
                <c:pt idx="11545">
                  <c:v>13792.337</c:v>
                </c:pt>
                <c:pt idx="11546">
                  <c:v>13793.296</c:v>
                </c:pt>
                <c:pt idx="11547">
                  <c:v>13794.656000000001</c:v>
                </c:pt>
                <c:pt idx="11548">
                  <c:v>13795.981</c:v>
                </c:pt>
                <c:pt idx="11549">
                  <c:v>13796.977000000001</c:v>
                </c:pt>
                <c:pt idx="11550">
                  <c:v>13798</c:v>
                </c:pt>
                <c:pt idx="11551">
                  <c:v>13799.296</c:v>
                </c:pt>
                <c:pt idx="11552">
                  <c:v>13800.556</c:v>
                </c:pt>
                <c:pt idx="11553">
                  <c:v>13801.615</c:v>
                </c:pt>
                <c:pt idx="11554">
                  <c:v>13803.934999999999</c:v>
                </c:pt>
                <c:pt idx="11555">
                  <c:v>13805.132</c:v>
                </c:pt>
                <c:pt idx="11556">
                  <c:v>13806.254999999999</c:v>
                </c:pt>
                <c:pt idx="11557">
                  <c:v>13808.574000000001</c:v>
                </c:pt>
                <c:pt idx="11558">
                  <c:v>13809.708000000001</c:v>
                </c:pt>
                <c:pt idx="11559">
                  <c:v>13810.094999999999</c:v>
                </c:pt>
                <c:pt idx="11560">
                  <c:v>13810.894</c:v>
                </c:pt>
                <c:pt idx="11561">
                  <c:v>13812.112999999999</c:v>
                </c:pt>
                <c:pt idx="11562">
                  <c:v>13813.214</c:v>
                </c:pt>
                <c:pt idx="11563">
                  <c:v>13814.284</c:v>
                </c:pt>
                <c:pt idx="11564">
                  <c:v>13815.532999999999</c:v>
                </c:pt>
                <c:pt idx="11565">
                  <c:v>13816.816999999999</c:v>
                </c:pt>
                <c:pt idx="11566">
                  <c:v>13817.852999999999</c:v>
                </c:pt>
                <c:pt idx="11567">
                  <c:v>13818.86</c:v>
                </c:pt>
                <c:pt idx="11568">
                  <c:v>13820.173000000001</c:v>
                </c:pt>
                <c:pt idx="11569">
                  <c:v>13821.522000000001</c:v>
                </c:pt>
                <c:pt idx="11570">
                  <c:v>13823.437</c:v>
                </c:pt>
                <c:pt idx="11571">
                  <c:v>13824.812</c:v>
                </c:pt>
                <c:pt idx="11572">
                  <c:v>13826.227000000001</c:v>
                </c:pt>
                <c:pt idx="11573">
                  <c:v>13827.132</c:v>
                </c:pt>
                <c:pt idx="11574">
                  <c:v>13828.012000000001</c:v>
                </c:pt>
                <c:pt idx="11575">
                  <c:v>13829.450999999999</c:v>
                </c:pt>
                <c:pt idx="11576">
                  <c:v>13830.931</c:v>
                </c:pt>
                <c:pt idx="11577">
                  <c:v>13831.771000000001</c:v>
                </c:pt>
                <c:pt idx="11578">
                  <c:v>13832.588</c:v>
                </c:pt>
                <c:pt idx="11579">
                  <c:v>13834.091</c:v>
                </c:pt>
                <c:pt idx="11580">
                  <c:v>13835.635</c:v>
                </c:pt>
                <c:pt idx="11581">
                  <c:v>13838.73</c:v>
                </c:pt>
                <c:pt idx="11582">
                  <c:v>13839.97</c:v>
                </c:pt>
                <c:pt idx="11583">
                  <c:v>13840.523999999999</c:v>
                </c:pt>
                <c:pt idx="11584">
                  <c:v>13841.101000000001</c:v>
                </c:pt>
                <c:pt idx="11585">
                  <c:v>13841.403</c:v>
                </c:pt>
                <c:pt idx="11586">
                  <c:v>13842.374</c:v>
                </c:pt>
                <c:pt idx="11587">
                  <c:v>13843.53</c:v>
                </c:pt>
                <c:pt idx="11588">
                  <c:v>13845.107</c:v>
                </c:pt>
                <c:pt idx="11589">
                  <c:v>13845.959000000001</c:v>
                </c:pt>
                <c:pt idx="11590">
                  <c:v>13847.582</c:v>
                </c:pt>
                <c:pt idx="11591">
                  <c:v>13848.813</c:v>
                </c:pt>
                <c:pt idx="11592">
                  <c:v>13850.172</c:v>
                </c:pt>
                <c:pt idx="11593">
                  <c:v>13852.517</c:v>
                </c:pt>
                <c:pt idx="11594">
                  <c:v>13853.246999999999</c:v>
                </c:pt>
                <c:pt idx="11595">
                  <c:v>13854.64</c:v>
                </c:pt>
                <c:pt idx="11596">
                  <c:v>13855.677</c:v>
                </c:pt>
                <c:pt idx="11597">
                  <c:v>13856.222</c:v>
                </c:pt>
                <c:pt idx="11598">
                  <c:v>13857.968999999999</c:v>
                </c:pt>
                <c:pt idx="11599">
                  <c:v>13858.106</c:v>
                </c:pt>
                <c:pt idx="11600">
                  <c:v>13858.43</c:v>
                </c:pt>
                <c:pt idx="11601">
                  <c:v>13859.925999999999</c:v>
                </c:pt>
                <c:pt idx="11602">
                  <c:v>13863.630999999999</c:v>
                </c:pt>
                <c:pt idx="11603">
                  <c:v>13865.395</c:v>
                </c:pt>
                <c:pt idx="11604">
                  <c:v>13865.767</c:v>
                </c:pt>
                <c:pt idx="11605">
                  <c:v>13867.334999999999</c:v>
                </c:pt>
                <c:pt idx="11606">
                  <c:v>13867.824000000001</c:v>
                </c:pt>
                <c:pt idx="11607">
                  <c:v>13868.754999999999</c:v>
                </c:pt>
                <c:pt idx="11608">
                  <c:v>13870.253000000001</c:v>
                </c:pt>
                <c:pt idx="11609">
                  <c:v>13871.04</c:v>
                </c:pt>
                <c:pt idx="11610">
                  <c:v>13874.744000000001</c:v>
                </c:pt>
                <c:pt idx="11611">
                  <c:v>13875.111999999999</c:v>
                </c:pt>
                <c:pt idx="11612">
                  <c:v>13875.813</c:v>
                </c:pt>
                <c:pt idx="11613">
                  <c:v>13877.540999999999</c:v>
                </c:pt>
                <c:pt idx="11614">
                  <c:v>13878.449000000001</c:v>
                </c:pt>
                <c:pt idx="11615">
                  <c:v>13879.971</c:v>
                </c:pt>
                <c:pt idx="11616">
                  <c:v>13881.361999999999</c:v>
                </c:pt>
                <c:pt idx="11617">
                  <c:v>13882.153</c:v>
                </c:pt>
                <c:pt idx="11618">
                  <c:v>13882.4</c:v>
                </c:pt>
                <c:pt idx="11619">
                  <c:v>13882.87</c:v>
                </c:pt>
                <c:pt idx="11620">
                  <c:v>13884.829</c:v>
                </c:pt>
                <c:pt idx="11621">
                  <c:v>13885.858</c:v>
                </c:pt>
                <c:pt idx="11622">
                  <c:v>13887.259</c:v>
                </c:pt>
                <c:pt idx="11623">
                  <c:v>13889.159</c:v>
                </c:pt>
                <c:pt idx="11624">
                  <c:v>13889.563</c:v>
                </c:pt>
                <c:pt idx="11625">
                  <c:v>13889.689</c:v>
                </c:pt>
                <c:pt idx="11626">
                  <c:v>13889.928</c:v>
                </c:pt>
                <c:pt idx="11627">
                  <c:v>13892.118</c:v>
                </c:pt>
                <c:pt idx="11628">
                  <c:v>13894.547</c:v>
                </c:pt>
                <c:pt idx="11629">
                  <c:v>13896.957</c:v>
                </c:pt>
                <c:pt idx="11630">
                  <c:v>13896.972</c:v>
                </c:pt>
                <c:pt idx="11631">
                  <c:v>13896.985000000001</c:v>
                </c:pt>
                <c:pt idx="11632">
                  <c:v>13897.781000000001</c:v>
                </c:pt>
                <c:pt idx="11633">
                  <c:v>13899.406000000001</c:v>
                </c:pt>
                <c:pt idx="11634">
                  <c:v>13900.677</c:v>
                </c:pt>
                <c:pt idx="11635">
                  <c:v>13904.043</c:v>
                </c:pt>
                <c:pt idx="11636">
                  <c:v>13904.264999999999</c:v>
                </c:pt>
                <c:pt idx="11637">
                  <c:v>13904.380999999999</c:v>
                </c:pt>
                <c:pt idx="11638">
                  <c:v>13904.754999999999</c:v>
                </c:pt>
                <c:pt idx="11639">
                  <c:v>13906.694</c:v>
                </c:pt>
                <c:pt idx="11640">
                  <c:v>13908.085999999999</c:v>
                </c:pt>
                <c:pt idx="11641">
                  <c:v>13909.123</c:v>
                </c:pt>
                <c:pt idx="11642">
                  <c:v>13911.101000000001</c:v>
                </c:pt>
                <c:pt idx="11643">
                  <c:v>13911.553</c:v>
                </c:pt>
                <c:pt idx="11644">
                  <c:v>13911.79</c:v>
                </c:pt>
                <c:pt idx="11645">
                  <c:v>13912.553</c:v>
                </c:pt>
                <c:pt idx="11646">
                  <c:v>13913.982</c:v>
                </c:pt>
                <c:pt idx="11647">
                  <c:v>13915.495000000001</c:v>
                </c:pt>
                <c:pt idx="11648">
                  <c:v>13916.411</c:v>
                </c:pt>
                <c:pt idx="11649">
                  <c:v>13918.157999999999</c:v>
                </c:pt>
                <c:pt idx="11650">
                  <c:v>13918.841</c:v>
                </c:pt>
                <c:pt idx="11651">
                  <c:v>13919.199000000001</c:v>
                </c:pt>
                <c:pt idx="11652">
                  <c:v>13920.35</c:v>
                </c:pt>
                <c:pt idx="11653">
                  <c:v>13921.271000000001</c:v>
                </c:pt>
                <c:pt idx="11654">
                  <c:v>13922.904</c:v>
                </c:pt>
                <c:pt idx="11655">
                  <c:v>13923.7</c:v>
                </c:pt>
                <c:pt idx="11656">
                  <c:v>13925.216</c:v>
                </c:pt>
                <c:pt idx="11657">
                  <c:v>13926.129000000001</c:v>
                </c:pt>
                <c:pt idx="11658">
                  <c:v>13926.608</c:v>
                </c:pt>
                <c:pt idx="11659">
                  <c:v>13928.147999999999</c:v>
                </c:pt>
                <c:pt idx="11660">
                  <c:v>13928.558999999999</c:v>
                </c:pt>
                <c:pt idx="11661">
                  <c:v>13929.022999999999</c:v>
                </c:pt>
                <c:pt idx="11662">
                  <c:v>13930.314</c:v>
                </c:pt>
                <c:pt idx="11663">
                  <c:v>13930.987999999999</c:v>
                </c:pt>
                <c:pt idx="11664">
                  <c:v>13933.416999999999</c:v>
                </c:pt>
                <c:pt idx="11665">
                  <c:v>13934.018</c:v>
                </c:pt>
                <c:pt idx="11666">
                  <c:v>13935.847</c:v>
                </c:pt>
                <c:pt idx="11667">
                  <c:v>13935.945</c:v>
                </c:pt>
                <c:pt idx="11668">
                  <c:v>13937.723</c:v>
                </c:pt>
                <c:pt idx="11669">
                  <c:v>13938.276</c:v>
                </c:pt>
                <c:pt idx="11670">
                  <c:v>13940.705</c:v>
                </c:pt>
                <c:pt idx="11671">
                  <c:v>13941.427</c:v>
                </c:pt>
                <c:pt idx="11672">
                  <c:v>13943.743</c:v>
                </c:pt>
                <c:pt idx="11673">
                  <c:v>13945.132</c:v>
                </c:pt>
                <c:pt idx="11674">
                  <c:v>13946.388999999999</c:v>
                </c:pt>
                <c:pt idx="11675">
                  <c:v>13947.994000000001</c:v>
                </c:pt>
                <c:pt idx="11676">
                  <c:v>13948.835999999999</c:v>
                </c:pt>
                <c:pt idx="11677">
                  <c:v>13950.423000000001</c:v>
                </c:pt>
                <c:pt idx="11678">
                  <c:v>13951.54</c:v>
                </c:pt>
                <c:pt idx="11679">
                  <c:v>13952.540999999999</c:v>
                </c:pt>
                <c:pt idx="11680">
                  <c:v>13952.852999999999</c:v>
                </c:pt>
                <c:pt idx="11681">
                  <c:v>13953.446</c:v>
                </c:pt>
                <c:pt idx="11682">
                  <c:v>13954.267</c:v>
                </c:pt>
                <c:pt idx="11683">
                  <c:v>13955.281999999999</c:v>
                </c:pt>
                <c:pt idx="11684">
                  <c:v>13956.245000000001</c:v>
                </c:pt>
                <c:pt idx="11685">
                  <c:v>13957.710999999999</c:v>
                </c:pt>
                <c:pt idx="11686">
                  <c:v>13959.338</c:v>
                </c:pt>
                <c:pt idx="11687">
                  <c:v>13959.95</c:v>
                </c:pt>
                <c:pt idx="11688">
                  <c:v>13960.141</c:v>
                </c:pt>
                <c:pt idx="11689">
                  <c:v>13960.504000000001</c:v>
                </c:pt>
                <c:pt idx="11690">
                  <c:v>13962.57</c:v>
                </c:pt>
                <c:pt idx="11691">
                  <c:v>13963.654</c:v>
                </c:pt>
                <c:pt idx="11692">
                  <c:v>13964.999</c:v>
                </c:pt>
                <c:pt idx="11693">
                  <c:v>13967.136</c:v>
                </c:pt>
                <c:pt idx="11694">
                  <c:v>13967.359</c:v>
                </c:pt>
                <c:pt idx="11695">
                  <c:v>13967.429</c:v>
                </c:pt>
                <c:pt idx="11696">
                  <c:v>13967.562</c:v>
                </c:pt>
                <c:pt idx="11697">
                  <c:v>13969.858</c:v>
                </c:pt>
                <c:pt idx="11698">
                  <c:v>13971.064</c:v>
                </c:pt>
                <c:pt idx="11699">
                  <c:v>13972.287</c:v>
                </c:pt>
                <c:pt idx="11700">
                  <c:v>13974.619000000001</c:v>
                </c:pt>
                <c:pt idx="11701">
                  <c:v>13974.717000000001</c:v>
                </c:pt>
                <c:pt idx="11702">
                  <c:v>13974.769</c:v>
                </c:pt>
                <c:pt idx="11703">
                  <c:v>13974.933000000001</c:v>
                </c:pt>
                <c:pt idx="11704">
                  <c:v>13977.147000000001</c:v>
                </c:pt>
                <c:pt idx="11705">
                  <c:v>13978.473</c:v>
                </c:pt>
                <c:pt idx="11706">
                  <c:v>13979.575999999999</c:v>
                </c:pt>
                <c:pt idx="11707">
                  <c:v>13981.677</c:v>
                </c:pt>
                <c:pt idx="11708">
                  <c:v>13982.004999999999</c:v>
                </c:pt>
                <c:pt idx="11709">
                  <c:v>13982.178</c:v>
                </c:pt>
                <c:pt idx="11710">
                  <c:v>13982.731</c:v>
                </c:pt>
                <c:pt idx="11711">
                  <c:v>13984.434999999999</c:v>
                </c:pt>
                <c:pt idx="11712">
                  <c:v>13985.882</c:v>
                </c:pt>
                <c:pt idx="11713">
                  <c:v>13986.864</c:v>
                </c:pt>
                <c:pt idx="11714">
                  <c:v>13988.734</c:v>
                </c:pt>
                <c:pt idx="11715">
                  <c:v>13989.293</c:v>
                </c:pt>
                <c:pt idx="11716">
                  <c:v>13989.587</c:v>
                </c:pt>
                <c:pt idx="11717">
                  <c:v>13990.528</c:v>
                </c:pt>
                <c:pt idx="11718">
                  <c:v>13991.723</c:v>
                </c:pt>
                <c:pt idx="11719">
                  <c:v>13993.290999999999</c:v>
                </c:pt>
                <c:pt idx="11720">
                  <c:v>13994.152</c:v>
                </c:pt>
                <c:pt idx="11721">
                  <c:v>13996.995999999999</c:v>
                </c:pt>
                <c:pt idx="11722">
                  <c:v>13998.325999999999</c:v>
                </c:pt>
                <c:pt idx="11723">
                  <c:v>13999.011</c:v>
                </c:pt>
                <c:pt idx="11724">
                  <c:v>14000.7</c:v>
                </c:pt>
                <c:pt idx="11725">
                  <c:v>14001.44</c:v>
                </c:pt>
                <c:pt idx="11726">
                  <c:v>14002.85</c:v>
                </c:pt>
                <c:pt idx="11727">
                  <c:v>14003.87</c:v>
                </c:pt>
                <c:pt idx="11728">
                  <c:v>14006.123</c:v>
                </c:pt>
                <c:pt idx="11729">
                  <c:v>14006.299000000001</c:v>
                </c:pt>
                <c:pt idx="11730">
                  <c:v>14008.109</c:v>
                </c:pt>
                <c:pt idx="11731">
                  <c:v>14008.728999999999</c:v>
                </c:pt>
                <c:pt idx="11732">
                  <c:v>14008.959000000001</c:v>
                </c:pt>
                <c:pt idx="11733">
                  <c:v>14009.906999999999</c:v>
                </c:pt>
                <c:pt idx="11734">
                  <c:v>14011.815000000001</c:v>
                </c:pt>
                <c:pt idx="11735">
                  <c:v>14013.587</c:v>
                </c:pt>
                <c:pt idx="11736">
                  <c:v>14013.617</c:v>
                </c:pt>
                <c:pt idx="11737">
                  <c:v>14013.853999999999</c:v>
                </c:pt>
                <c:pt idx="11738">
                  <c:v>14015.44</c:v>
                </c:pt>
                <c:pt idx="11739">
                  <c:v>14017.674000000001</c:v>
                </c:pt>
                <c:pt idx="11740">
                  <c:v>14018.606</c:v>
                </c:pt>
                <c:pt idx="11741">
                  <c:v>14018.992</c:v>
                </c:pt>
                <c:pt idx="11742">
                  <c:v>14021.115</c:v>
                </c:pt>
                <c:pt idx="11743">
                  <c:v>14022.544</c:v>
                </c:pt>
                <c:pt idx="11744">
                  <c:v>14023.624</c:v>
                </c:pt>
                <c:pt idx="11745">
                  <c:v>14026.004000000001</c:v>
                </c:pt>
                <c:pt idx="11746">
                  <c:v>14026.096</c:v>
                </c:pt>
                <c:pt idx="11747">
                  <c:v>14026.225</c:v>
                </c:pt>
                <c:pt idx="11748">
                  <c:v>14026.683999999999</c:v>
                </c:pt>
                <c:pt idx="11749">
                  <c:v>14028.644</c:v>
                </c:pt>
                <c:pt idx="11750">
                  <c:v>14029.647999999999</c:v>
                </c:pt>
                <c:pt idx="11751">
                  <c:v>14033.662</c:v>
                </c:pt>
                <c:pt idx="11752">
                  <c:v>14034.776</c:v>
                </c:pt>
                <c:pt idx="11753">
                  <c:v>14036.172</c:v>
                </c:pt>
                <c:pt idx="11754">
                  <c:v>14036.752</c:v>
                </c:pt>
                <c:pt idx="11755">
                  <c:v>14038.154</c:v>
                </c:pt>
                <c:pt idx="11756">
                  <c:v>14038.682000000001</c:v>
                </c:pt>
                <c:pt idx="11757">
                  <c:v>14040.304</c:v>
                </c:pt>
                <c:pt idx="11758">
                  <c:v>14041.191000000001</c:v>
                </c:pt>
                <c:pt idx="11759">
                  <c:v>14043.328</c:v>
                </c:pt>
                <c:pt idx="11760">
                  <c:v>14043.7</c:v>
                </c:pt>
                <c:pt idx="11761">
                  <c:v>14043.856</c:v>
                </c:pt>
                <c:pt idx="11762">
                  <c:v>14044.23</c:v>
                </c:pt>
                <c:pt idx="11763">
                  <c:v>14046.21</c:v>
                </c:pt>
                <c:pt idx="11764">
                  <c:v>14047.406999999999</c:v>
                </c:pt>
                <c:pt idx="11765">
                  <c:v>14048.72</c:v>
                </c:pt>
                <c:pt idx="11766">
                  <c:v>14050.305</c:v>
                </c:pt>
                <c:pt idx="11767">
                  <c:v>14050.959000000001</c:v>
                </c:pt>
                <c:pt idx="11768">
                  <c:v>14051.23</c:v>
                </c:pt>
                <c:pt idx="11769">
                  <c:v>14051.88</c:v>
                </c:pt>
                <c:pt idx="11770">
                  <c:v>14054.511</c:v>
                </c:pt>
                <c:pt idx="11771">
                  <c:v>14056.38</c:v>
                </c:pt>
                <c:pt idx="11772">
                  <c:v>14058.758</c:v>
                </c:pt>
                <c:pt idx="11773">
                  <c:v>14061.268</c:v>
                </c:pt>
                <c:pt idx="11774">
                  <c:v>14061.614</c:v>
                </c:pt>
                <c:pt idx="11775">
                  <c:v>14062.455</c:v>
                </c:pt>
                <c:pt idx="11776">
                  <c:v>14063.776</c:v>
                </c:pt>
                <c:pt idx="11777">
                  <c:v>14065.165999999999</c:v>
                </c:pt>
                <c:pt idx="11778">
                  <c:v>14066.286</c:v>
                </c:pt>
                <c:pt idx="11779">
                  <c:v>14068.53</c:v>
                </c:pt>
                <c:pt idx="11780">
                  <c:v>14068.718000000001</c:v>
                </c:pt>
                <c:pt idx="11781">
                  <c:v>14068.796</c:v>
                </c:pt>
                <c:pt idx="11782">
                  <c:v>14068.982</c:v>
                </c:pt>
                <c:pt idx="11783">
                  <c:v>14071.306</c:v>
                </c:pt>
                <c:pt idx="11784">
                  <c:v>14072.27</c:v>
                </c:pt>
                <c:pt idx="11785">
                  <c:v>14073.815000000001</c:v>
                </c:pt>
                <c:pt idx="11786">
                  <c:v>14075.822</c:v>
                </c:pt>
                <c:pt idx="11787">
                  <c:v>14076.324000000001</c:v>
                </c:pt>
                <c:pt idx="11788">
                  <c:v>14077.534</c:v>
                </c:pt>
                <c:pt idx="11789">
                  <c:v>14078.834000000001</c:v>
                </c:pt>
                <c:pt idx="11790">
                  <c:v>14079.374</c:v>
                </c:pt>
                <c:pt idx="11791">
                  <c:v>14080.681</c:v>
                </c:pt>
                <c:pt idx="11792">
                  <c:v>14081.343999999999</c:v>
                </c:pt>
                <c:pt idx="11793">
                  <c:v>14083.852999999999</c:v>
                </c:pt>
                <c:pt idx="11794">
                  <c:v>14086.085999999999</c:v>
                </c:pt>
                <c:pt idx="11795">
                  <c:v>14086.361999999999</c:v>
                </c:pt>
                <c:pt idx="11796">
                  <c:v>14086.477999999999</c:v>
                </c:pt>
                <c:pt idx="11797">
                  <c:v>14086.755999999999</c:v>
                </c:pt>
                <c:pt idx="11798">
                  <c:v>14086.803</c:v>
                </c:pt>
                <c:pt idx="11799">
                  <c:v>14088.871999999999</c:v>
                </c:pt>
                <c:pt idx="11800">
                  <c:v>14090.029</c:v>
                </c:pt>
                <c:pt idx="11801">
                  <c:v>14091.382</c:v>
                </c:pt>
                <c:pt idx="11802">
                  <c:v>14093.581</c:v>
                </c:pt>
                <c:pt idx="11803">
                  <c:v>14093.891</c:v>
                </c:pt>
                <c:pt idx="11804">
                  <c:v>14094.638000000001</c:v>
                </c:pt>
                <c:pt idx="11805">
                  <c:v>14097.133</c:v>
                </c:pt>
                <c:pt idx="11806">
                  <c:v>14098.906000000001</c:v>
                </c:pt>
                <c:pt idx="11807">
                  <c:v>14100.684999999999</c:v>
                </c:pt>
                <c:pt idx="11808">
                  <c:v>14101.42</c:v>
                </c:pt>
                <c:pt idx="11809">
                  <c:v>14103.929</c:v>
                </c:pt>
                <c:pt idx="11810">
                  <c:v>14104.236000000001</c:v>
                </c:pt>
                <c:pt idx="11811">
                  <c:v>14106.439</c:v>
                </c:pt>
                <c:pt idx="11812">
                  <c:v>14107.788</c:v>
                </c:pt>
                <c:pt idx="11813">
                  <c:v>14108.948</c:v>
                </c:pt>
                <c:pt idx="11814">
                  <c:v>14111.057000000001</c:v>
                </c:pt>
                <c:pt idx="11815">
                  <c:v>14111.458000000001</c:v>
                </c:pt>
                <c:pt idx="11816">
                  <c:v>14111.74</c:v>
                </c:pt>
                <c:pt idx="11817">
                  <c:v>14113.967000000001</c:v>
                </c:pt>
                <c:pt idx="11818">
                  <c:v>14116.477000000001</c:v>
                </c:pt>
                <c:pt idx="11819">
                  <c:v>14120.291999999999</c:v>
                </c:pt>
                <c:pt idx="11820">
                  <c:v>14121.495999999999</c:v>
                </c:pt>
                <c:pt idx="11821">
                  <c:v>14121.995999999999</c:v>
                </c:pt>
                <c:pt idx="11822">
                  <c:v>14123.206</c:v>
                </c:pt>
                <c:pt idx="11823">
                  <c:v>14124.004999999999</c:v>
                </c:pt>
                <c:pt idx="11824">
                  <c:v>14125.548000000001</c:v>
                </c:pt>
                <c:pt idx="11825">
                  <c:v>14129.023999999999</c:v>
                </c:pt>
                <c:pt idx="11826">
                  <c:v>14129.1</c:v>
                </c:pt>
                <c:pt idx="11827">
                  <c:v>14131.534</c:v>
                </c:pt>
                <c:pt idx="11828">
                  <c:v>14132.651</c:v>
                </c:pt>
                <c:pt idx="11829">
                  <c:v>14134.043</c:v>
                </c:pt>
                <c:pt idx="11830">
                  <c:v>14136.203</c:v>
                </c:pt>
                <c:pt idx="11831">
                  <c:v>14136.553</c:v>
                </c:pt>
                <c:pt idx="11832">
                  <c:v>14139.063</c:v>
                </c:pt>
                <c:pt idx="11833">
                  <c:v>14139.754999999999</c:v>
                </c:pt>
                <c:pt idx="11834">
                  <c:v>14141.432000000001</c:v>
                </c:pt>
                <c:pt idx="11835">
                  <c:v>14141.572</c:v>
                </c:pt>
                <c:pt idx="11836">
                  <c:v>14143.307000000001</c:v>
                </c:pt>
                <c:pt idx="11837">
                  <c:v>14144.081</c:v>
                </c:pt>
                <c:pt idx="11838">
                  <c:v>14145.898999999999</c:v>
                </c:pt>
                <c:pt idx="11839">
                  <c:v>14145.946</c:v>
                </c:pt>
                <c:pt idx="11840">
                  <c:v>14146.591</c:v>
                </c:pt>
                <c:pt idx="11841">
                  <c:v>14146.858</c:v>
                </c:pt>
                <c:pt idx="11842">
                  <c:v>14147.507</c:v>
                </c:pt>
                <c:pt idx="11843">
                  <c:v>14149.101000000001</c:v>
                </c:pt>
                <c:pt idx="11844">
                  <c:v>14150.411</c:v>
                </c:pt>
                <c:pt idx="11845">
                  <c:v>14151.61</c:v>
                </c:pt>
                <c:pt idx="11846">
                  <c:v>14153.582</c:v>
                </c:pt>
                <c:pt idx="11847">
                  <c:v>14154.498</c:v>
                </c:pt>
                <c:pt idx="11848">
                  <c:v>14156.629000000001</c:v>
                </c:pt>
                <c:pt idx="11849">
                  <c:v>14159.138999999999</c:v>
                </c:pt>
                <c:pt idx="11850">
                  <c:v>14159.656999999999</c:v>
                </c:pt>
                <c:pt idx="11851">
                  <c:v>14161.647999999999</c:v>
                </c:pt>
                <c:pt idx="11852">
                  <c:v>14163.05</c:v>
                </c:pt>
                <c:pt idx="11853">
                  <c:v>14164.157999999999</c:v>
                </c:pt>
                <c:pt idx="11854">
                  <c:v>14164.618</c:v>
                </c:pt>
                <c:pt idx="11855">
                  <c:v>14165.331</c:v>
                </c:pt>
                <c:pt idx="11856">
                  <c:v>14168.165999999999</c:v>
                </c:pt>
                <c:pt idx="11857">
                  <c:v>14169.182000000001</c:v>
                </c:pt>
                <c:pt idx="11858">
                  <c:v>14171.647999999999</c:v>
                </c:pt>
                <c:pt idx="11859">
                  <c:v>14171.694</c:v>
                </c:pt>
                <c:pt idx="11860">
                  <c:v>14171.714</c:v>
                </c:pt>
                <c:pt idx="11861">
                  <c:v>14171.76</c:v>
                </c:pt>
                <c:pt idx="11862">
                  <c:v>14174.207</c:v>
                </c:pt>
                <c:pt idx="11863">
                  <c:v>14175.261</c:v>
                </c:pt>
                <c:pt idx="11864">
                  <c:v>14176.72</c:v>
                </c:pt>
                <c:pt idx="11865">
                  <c:v>14177.79</c:v>
                </c:pt>
                <c:pt idx="11866">
                  <c:v>14178.808999999999</c:v>
                </c:pt>
                <c:pt idx="11867">
                  <c:v>14179.232</c:v>
                </c:pt>
                <c:pt idx="11868">
                  <c:v>14180.263000000001</c:v>
                </c:pt>
                <c:pt idx="11869">
                  <c:v>14181.745000000001</c:v>
                </c:pt>
                <c:pt idx="11870">
                  <c:v>14182.356</c:v>
                </c:pt>
                <c:pt idx="11871">
                  <c:v>14183.821</c:v>
                </c:pt>
                <c:pt idx="11872">
                  <c:v>14184.258</c:v>
                </c:pt>
                <c:pt idx="11873">
                  <c:v>14185.903</c:v>
                </c:pt>
                <c:pt idx="11874">
                  <c:v>14186.771000000001</c:v>
                </c:pt>
                <c:pt idx="11875">
                  <c:v>14188.878000000001</c:v>
                </c:pt>
                <c:pt idx="11876">
                  <c:v>14189.45</c:v>
                </c:pt>
                <c:pt idx="11877">
                  <c:v>14191.796</c:v>
                </c:pt>
                <c:pt idx="11878">
                  <c:v>14192.998</c:v>
                </c:pt>
                <c:pt idx="11879">
                  <c:v>14194.308999999999</c:v>
                </c:pt>
                <c:pt idx="11880">
                  <c:v>14195.882</c:v>
                </c:pt>
                <c:pt idx="11881">
                  <c:v>14196.545</c:v>
                </c:pt>
                <c:pt idx="11882">
                  <c:v>14197.493</c:v>
                </c:pt>
                <c:pt idx="11883">
                  <c:v>14199.334000000001</c:v>
                </c:pt>
                <c:pt idx="11884">
                  <c:v>14200.093000000001</c:v>
                </c:pt>
                <c:pt idx="11885">
                  <c:v>14201.847</c:v>
                </c:pt>
                <c:pt idx="11886">
                  <c:v>14201.912</c:v>
                </c:pt>
                <c:pt idx="11887">
                  <c:v>14203.64</c:v>
                </c:pt>
                <c:pt idx="11888">
                  <c:v>14204.359</c:v>
                </c:pt>
                <c:pt idx="11889">
                  <c:v>14205.317999999999</c:v>
                </c:pt>
                <c:pt idx="11890">
                  <c:v>14206.107</c:v>
                </c:pt>
                <c:pt idx="11891">
                  <c:v>14206.871999999999</c:v>
                </c:pt>
                <c:pt idx="11892">
                  <c:v>14207.188</c:v>
                </c:pt>
                <c:pt idx="11893">
                  <c:v>14207.941999999999</c:v>
                </c:pt>
                <c:pt idx="11894">
                  <c:v>14209.385</c:v>
                </c:pt>
                <c:pt idx="11895">
                  <c:v>14210.734</c:v>
                </c:pt>
                <c:pt idx="11896">
                  <c:v>14211.897999999999</c:v>
                </c:pt>
                <c:pt idx="11897">
                  <c:v>14213.974</c:v>
                </c:pt>
                <c:pt idx="11898">
                  <c:v>14214.281999999999</c:v>
                </c:pt>
                <c:pt idx="11899">
                  <c:v>14214.41</c:v>
                </c:pt>
                <c:pt idx="11900">
                  <c:v>14214.723</c:v>
                </c:pt>
                <c:pt idx="11901">
                  <c:v>14216.923000000001</c:v>
                </c:pt>
                <c:pt idx="11902">
                  <c:v>14217.829</c:v>
                </c:pt>
                <c:pt idx="11903">
                  <c:v>14219.436</c:v>
                </c:pt>
                <c:pt idx="11904">
                  <c:v>14220.004000000001</c:v>
                </c:pt>
                <c:pt idx="11905">
                  <c:v>14221.377</c:v>
                </c:pt>
                <c:pt idx="11906">
                  <c:v>14221.948</c:v>
                </c:pt>
                <c:pt idx="11907">
                  <c:v>14223.338</c:v>
                </c:pt>
                <c:pt idx="11908">
                  <c:v>14224.460999999999</c:v>
                </c:pt>
                <c:pt idx="11909">
                  <c:v>14224.924000000001</c:v>
                </c:pt>
                <c:pt idx="11910">
                  <c:v>14226.034</c:v>
                </c:pt>
                <c:pt idx="11911">
                  <c:v>14226.975</c:v>
                </c:pt>
                <c:pt idx="11912">
                  <c:v>14228.472</c:v>
                </c:pt>
                <c:pt idx="11913">
                  <c:v>14229.486999999999</c:v>
                </c:pt>
                <c:pt idx="11914">
                  <c:v>14231.953</c:v>
                </c:pt>
                <c:pt idx="11915">
                  <c:v>14232</c:v>
                </c:pt>
                <c:pt idx="11916">
                  <c:v>14232.019</c:v>
                </c:pt>
                <c:pt idx="11917">
                  <c:v>14232.065000000001</c:v>
                </c:pt>
                <c:pt idx="11918">
                  <c:v>14234.513000000001</c:v>
                </c:pt>
                <c:pt idx="11919">
                  <c:v>14235.566000000001</c:v>
                </c:pt>
                <c:pt idx="11920">
                  <c:v>14237.025</c:v>
                </c:pt>
                <c:pt idx="11921">
                  <c:v>14238.094999999999</c:v>
                </c:pt>
                <c:pt idx="11922">
                  <c:v>14239.112999999999</c:v>
                </c:pt>
                <c:pt idx="11923">
                  <c:v>14239.538</c:v>
                </c:pt>
                <c:pt idx="11924">
                  <c:v>14240.567999999999</c:v>
                </c:pt>
                <c:pt idx="11925">
                  <c:v>14242.050999999999</c:v>
                </c:pt>
                <c:pt idx="11926">
                  <c:v>14242.661</c:v>
                </c:pt>
                <c:pt idx="11927">
                  <c:v>14244.126</c:v>
                </c:pt>
                <c:pt idx="11928">
                  <c:v>14244.564</c:v>
                </c:pt>
                <c:pt idx="11929">
                  <c:v>14246.208000000001</c:v>
                </c:pt>
                <c:pt idx="11930">
                  <c:v>14247.075999999999</c:v>
                </c:pt>
                <c:pt idx="11931">
                  <c:v>14248.282999999999</c:v>
                </c:pt>
                <c:pt idx="11932">
                  <c:v>14249.183999999999</c:v>
                </c:pt>
                <c:pt idx="11933">
                  <c:v>14249.589</c:v>
                </c:pt>
                <c:pt idx="11934">
                  <c:v>14249.755999999999</c:v>
                </c:pt>
                <c:pt idx="11935">
                  <c:v>14250.156000000001</c:v>
                </c:pt>
                <c:pt idx="11936">
                  <c:v>14252.102000000001</c:v>
                </c:pt>
                <c:pt idx="11937">
                  <c:v>14253.303</c:v>
                </c:pt>
                <c:pt idx="11938">
                  <c:v>14254.614</c:v>
                </c:pt>
                <c:pt idx="11939">
                  <c:v>14256.187</c:v>
                </c:pt>
                <c:pt idx="11940">
                  <c:v>14256.851000000001</c:v>
                </c:pt>
                <c:pt idx="11941">
                  <c:v>14257.127</c:v>
                </c:pt>
                <c:pt idx="11942">
                  <c:v>14257.799000000001</c:v>
                </c:pt>
                <c:pt idx="11943">
                  <c:v>14262.152</c:v>
                </c:pt>
                <c:pt idx="11944">
                  <c:v>14262.217000000001</c:v>
                </c:pt>
                <c:pt idx="11945">
                  <c:v>14263.945</c:v>
                </c:pt>
                <c:pt idx="11946">
                  <c:v>14266.413</c:v>
                </c:pt>
                <c:pt idx="11947">
                  <c:v>14267.492</c:v>
                </c:pt>
                <c:pt idx="11948">
                  <c:v>14268.246999999999</c:v>
                </c:pt>
                <c:pt idx="11949">
                  <c:v>14269.69</c:v>
                </c:pt>
                <c:pt idx="11950">
                  <c:v>14271.04</c:v>
                </c:pt>
                <c:pt idx="11951">
                  <c:v>14272.203</c:v>
                </c:pt>
                <c:pt idx="11952">
                  <c:v>14274.587</c:v>
                </c:pt>
                <c:pt idx="11953">
                  <c:v>14274.716</c:v>
                </c:pt>
                <c:pt idx="11954">
                  <c:v>14275.028</c:v>
                </c:pt>
                <c:pt idx="11955">
                  <c:v>14278.135</c:v>
                </c:pt>
                <c:pt idx="11956">
                  <c:v>14280.308999999999</c:v>
                </c:pt>
                <c:pt idx="11957">
                  <c:v>14282.254000000001</c:v>
                </c:pt>
                <c:pt idx="11958">
                  <c:v>14283.644</c:v>
                </c:pt>
                <c:pt idx="11959">
                  <c:v>14284.767</c:v>
                </c:pt>
                <c:pt idx="11960">
                  <c:v>14285.228999999999</c:v>
                </c:pt>
                <c:pt idx="11961">
                  <c:v>14286.339</c:v>
                </c:pt>
                <c:pt idx="11962">
                  <c:v>14287.279</c:v>
                </c:pt>
                <c:pt idx="11963">
                  <c:v>14288.776</c:v>
                </c:pt>
                <c:pt idx="11964">
                  <c:v>14289.791999999999</c:v>
                </c:pt>
                <c:pt idx="11965">
                  <c:v>14292.259</c:v>
                </c:pt>
                <c:pt idx="11966">
                  <c:v>14292.305</c:v>
                </c:pt>
                <c:pt idx="11967">
                  <c:v>14292.323</c:v>
                </c:pt>
                <c:pt idx="11968">
                  <c:v>14292.369000000001</c:v>
                </c:pt>
                <c:pt idx="11969">
                  <c:v>14294.816999999999</c:v>
                </c:pt>
                <c:pt idx="11970">
                  <c:v>14295.870999999999</c:v>
                </c:pt>
                <c:pt idx="11971">
                  <c:v>14297.33</c:v>
                </c:pt>
                <c:pt idx="11972">
                  <c:v>14298.398999999999</c:v>
                </c:pt>
                <c:pt idx="11973">
                  <c:v>14299.418</c:v>
                </c:pt>
                <c:pt idx="11974">
                  <c:v>14299.843000000001</c:v>
                </c:pt>
                <c:pt idx="11975">
                  <c:v>14300.874</c:v>
                </c:pt>
                <c:pt idx="11976">
                  <c:v>14302.356</c:v>
                </c:pt>
                <c:pt idx="11977">
                  <c:v>14302.966</c:v>
                </c:pt>
                <c:pt idx="11978">
                  <c:v>14304.43</c:v>
                </c:pt>
                <c:pt idx="11979">
                  <c:v>14304.868</c:v>
                </c:pt>
                <c:pt idx="11980">
                  <c:v>14306.513000000001</c:v>
                </c:pt>
                <c:pt idx="11981">
                  <c:v>14307.380999999999</c:v>
                </c:pt>
                <c:pt idx="11982">
                  <c:v>14308.361000000001</c:v>
                </c:pt>
                <c:pt idx="11983">
                  <c:v>14309.489</c:v>
                </c:pt>
                <c:pt idx="11984">
                  <c:v>14310.061</c:v>
                </c:pt>
                <c:pt idx="11985">
                  <c:v>14310.460999999999</c:v>
                </c:pt>
                <c:pt idx="11986">
                  <c:v>14312.406000000001</c:v>
                </c:pt>
                <c:pt idx="11987">
                  <c:v>14313.607</c:v>
                </c:pt>
                <c:pt idx="11988">
                  <c:v>14314.919</c:v>
                </c:pt>
                <c:pt idx="11989">
                  <c:v>14316.491</c:v>
                </c:pt>
                <c:pt idx="11990">
                  <c:v>14317.155000000001</c:v>
                </c:pt>
                <c:pt idx="11991">
                  <c:v>14317.432000000001</c:v>
                </c:pt>
                <c:pt idx="11992">
                  <c:v>14318.103999999999</c:v>
                </c:pt>
                <c:pt idx="11993">
                  <c:v>14319.944</c:v>
                </c:pt>
                <c:pt idx="11994">
                  <c:v>14320.701999999999</c:v>
                </c:pt>
                <c:pt idx="11995">
                  <c:v>14322.457</c:v>
                </c:pt>
                <c:pt idx="11996">
                  <c:v>14322.522000000001</c:v>
                </c:pt>
                <c:pt idx="11997">
                  <c:v>14324.25</c:v>
                </c:pt>
                <c:pt idx="11998">
                  <c:v>14326.575000000001</c:v>
                </c:pt>
                <c:pt idx="11999">
                  <c:v>14327.665999999999</c:v>
                </c:pt>
                <c:pt idx="12000">
                  <c:v>14327.794</c:v>
                </c:pt>
                <c:pt idx="12001">
                  <c:v>14328.447</c:v>
                </c:pt>
                <c:pt idx="12002">
                  <c:v>14330.055</c:v>
                </c:pt>
                <c:pt idx="12003">
                  <c:v>14331.266</c:v>
                </c:pt>
                <c:pt idx="12004">
                  <c:v>14332.632</c:v>
                </c:pt>
                <c:pt idx="12005">
                  <c:v>14333.768</c:v>
                </c:pt>
                <c:pt idx="12006">
                  <c:v>14334.737999999999</c:v>
                </c:pt>
                <c:pt idx="12007">
                  <c:v>14336.563</c:v>
                </c:pt>
                <c:pt idx="12008">
                  <c:v>14337.786</c:v>
                </c:pt>
                <c:pt idx="12009">
                  <c:v>14338.210999999999</c:v>
                </c:pt>
                <c:pt idx="12010">
                  <c:v>14339.088</c:v>
                </c:pt>
                <c:pt idx="12011">
                  <c:v>14341.683999999999</c:v>
                </c:pt>
                <c:pt idx="12012">
                  <c:v>14342.94</c:v>
                </c:pt>
                <c:pt idx="12013">
                  <c:v>14344.407999999999</c:v>
                </c:pt>
                <c:pt idx="12014">
                  <c:v>14345.155000000001</c:v>
                </c:pt>
                <c:pt idx="12015">
                  <c:v>14345.518</c:v>
                </c:pt>
                <c:pt idx="12016">
                  <c:v>14346.56</c:v>
                </c:pt>
                <c:pt idx="12017">
                  <c:v>14348.094999999999</c:v>
                </c:pt>
                <c:pt idx="12018">
                  <c:v>14348.628000000001</c:v>
                </c:pt>
                <c:pt idx="12019">
                  <c:v>14349.728999999999</c:v>
                </c:pt>
                <c:pt idx="12020">
                  <c:v>14350.672</c:v>
                </c:pt>
                <c:pt idx="12021">
                  <c:v>14352.101000000001</c:v>
                </c:pt>
                <c:pt idx="12022">
                  <c:v>14353.249</c:v>
                </c:pt>
                <c:pt idx="12023">
                  <c:v>14355.049000000001</c:v>
                </c:pt>
                <c:pt idx="12024">
                  <c:v>14355.573</c:v>
                </c:pt>
                <c:pt idx="12025">
                  <c:v>14355.825999999999</c:v>
                </c:pt>
                <c:pt idx="12026">
                  <c:v>14356.557000000001</c:v>
                </c:pt>
                <c:pt idx="12027">
                  <c:v>14360.37</c:v>
                </c:pt>
                <c:pt idx="12028">
                  <c:v>14360.981</c:v>
                </c:pt>
                <c:pt idx="12029">
                  <c:v>14362.518</c:v>
                </c:pt>
                <c:pt idx="12030">
                  <c:v>14363.558000000001</c:v>
                </c:pt>
                <c:pt idx="12031">
                  <c:v>14365.075999999999</c:v>
                </c:pt>
                <c:pt idx="12032">
                  <c:v>14365.69</c:v>
                </c:pt>
                <c:pt idx="12033">
                  <c:v>14366.136</c:v>
                </c:pt>
                <c:pt idx="12034">
                  <c:v>14368.713</c:v>
                </c:pt>
                <c:pt idx="12035">
                  <c:v>14369.463</c:v>
                </c:pt>
                <c:pt idx="12036">
                  <c:v>14371.011</c:v>
                </c:pt>
                <c:pt idx="12037">
                  <c:v>14371.29</c:v>
                </c:pt>
                <c:pt idx="12038">
                  <c:v>14372.934999999999</c:v>
                </c:pt>
                <c:pt idx="12039">
                  <c:v>14373.867</c:v>
                </c:pt>
                <c:pt idx="12040">
                  <c:v>14376.331</c:v>
                </c:pt>
                <c:pt idx="12041">
                  <c:v>14376.406999999999</c:v>
                </c:pt>
                <c:pt idx="12042">
                  <c:v>14376.444</c:v>
                </c:pt>
                <c:pt idx="12043">
                  <c:v>14379.022000000001</c:v>
                </c:pt>
                <c:pt idx="12044">
                  <c:v>14379.88</c:v>
                </c:pt>
                <c:pt idx="12045">
                  <c:v>14381.599</c:v>
                </c:pt>
                <c:pt idx="12046">
                  <c:v>14381.651</c:v>
                </c:pt>
                <c:pt idx="12047">
                  <c:v>14383.352999999999</c:v>
                </c:pt>
                <c:pt idx="12048">
                  <c:v>14386.547</c:v>
                </c:pt>
                <c:pt idx="12049">
                  <c:v>14389.33</c:v>
                </c:pt>
                <c:pt idx="12050">
                  <c:v>14390.297</c:v>
                </c:pt>
                <c:pt idx="12051">
                  <c:v>14391.906999999999</c:v>
                </c:pt>
                <c:pt idx="12052">
                  <c:v>14392.293</c:v>
                </c:pt>
                <c:pt idx="12053">
                  <c:v>14393.77</c:v>
                </c:pt>
                <c:pt idx="12054">
                  <c:v>14394.484</c:v>
                </c:pt>
                <c:pt idx="12055">
                  <c:v>14396.544</c:v>
                </c:pt>
                <c:pt idx="12056">
                  <c:v>14397.062</c:v>
                </c:pt>
                <c:pt idx="12057">
                  <c:v>14397.242</c:v>
                </c:pt>
                <c:pt idx="12058">
                  <c:v>14397.612999999999</c:v>
                </c:pt>
                <c:pt idx="12059">
                  <c:v>14399.638999999999</c:v>
                </c:pt>
                <c:pt idx="12060">
                  <c:v>14400.714</c:v>
                </c:pt>
                <c:pt idx="12061">
                  <c:v>14401.768</c:v>
                </c:pt>
                <c:pt idx="12062">
                  <c:v>14402.216</c:v>
                </c:pt>
                <c:pt idx="12063">
                  <c:v>14402.933999999999</c:v>
                </c:pt>
                <c:pt idx="12064">
                  <c:v>14404.187</c:v>
                </c:pt>
                <c:pt idx="12065">
                  <c:v>14404.794</c:v>
                </c:pt>
                <c:pt idx="12066">
                  <c:v>14406.540999999999</c:v>
                </c:pt>
                <c:pt idx="12067">
                  <c:v>14407.370999999999</c:v>
                </c:pt>
                <c:pt idx="12068">
                  <c:v>14407.659</c:v>
                </c:pt>
                <c:pt idx="12069">
                  <c:v>14408.254000000001</c:v>
                </c:pt>
                <c:pt idx="12070">
                  <c:v>14409.948</c:v>
                </c:pt>
                <c:pt idx="12071">
                  <c:v>14411.132</c:v>
                </c:pt>
                <c:pt idx="12072">
                  <c:v>14412.525</c:v>
                </c:pt>
                <c:pt idx="12073">
                  <c:v>14413.574000000001</c:v>
                </c:pt>
                <c:pt idx="12074">
                  <c:v>14414.603999999999</c:v>
                </c:pt>
                <c:pt idx="12075">
                  <c:v>14415.102999999999</c:v>
                </c:pt>
                <c:pt idx="12076">
                  <c:v>14416.538</c:v>
                </c:pt>
                <c:pt idx="12077">
                  <c:v>14417.68</c:v>
                </c:pt>
                <c:pt idx="12078">
                  <c:v>14418.896000000001</c:v>
                </c:pt>
                <c:pt idx="12079">
                  <c:v>14420.257</c:v>
                </c:pt>
                <c:pt idx="12080">
                  <c:v>14421.549000000001</c:v>
                </c:pt>
                <c:pt idx="12081">
                  <c:v>14422.834000000001</c:v>
                </c:pt>
                <c:pt idx="12082">
                  <c:v>14424.216</c:v>
                </c:pt>
                <c:pt idx="12083">
                  <c:v>14425.022000000001</c:v>
                </c:pt>
                <c:pt idx="12084">
                  <c:v>14425.411</c:v>
                </c:pt>
                <c:pt idx="12085">
                  <c:v>14426.534</c:v>
                </c:pt>
                <c:pt idx="12086">
                  <c:v>14427.987999999999</c:v>
                </c:pt>
                <c:pt idx="12087">
                  <c:v>14428.493</c:v>
                </c:pt>
                <c:pt idx="12088">
                  <c:v>14429.536</c:v>
                </c:pt>
                <c:pt idx="12089">
                  <c:v>14430.565000000001</c:v>
                </c:pt>
                <c:pt idx="12090">
                  <c:v>14431.966</c:v>
                </c:pt>
                <c:pt idx="12091">
                  <c:v>14433.143</c:v>
                </c:pt>
                <c:pt idx="12092">
                  <c:v>14434.856</c:v>
                </c:pt>
                <c:pt idx="12093">
                  <c:v>14435.439</c:v>
                </c:pt>
                <c:pt idx="12094">
                  <c:v>14436.531000000001</c:v>
                </c:pt>
                <c:pt idx="12095">
                  <c:v>14438.297</c:v>
                </c:pt>
                <c:pt idx="12096">
                  <c:v>14438.911</c:v>
                </c:pt>
                <c:pt idx="12097">
                  <c:v>14439.694</c:v>
                </c:pt>
                <c:pt idx="12098">
                  <c:v>14440.177</c:v>
                </c:pt>
                <c:pt idx="12099">
                  <c:v>14440.874</c:v>
                </c:pt>
                <c:pt idx="12100">
                  <c:v>14442.383</c:v>
                </c:pt>
                <c:pt idx="12101">
                  <c:v>14443.451999999999</c:v>
                </c:pt>
                <c:pt idx="12102">
                  <c:v>14445.496999999999</c:v>
                </c:pt>
                <c:pt idx="12103">
                  <c:v>14445.856</c:v>
                </c:pt>
                <c:pt idx="12104">
                  <c:v>14446.029</c:v>
                </c:pt>
                <c:pt idx="12105">
                  <c:v>14448.606</c:v>
                </c:pt>
                <c:pt idx="12106">
                  <c:v>14449.328</c:v>
                </c:pt>
                <c:pt idx="12107">
                  <c:v>14450.817999999999</c:v>
                </c:pt>
                <c:pt idx="12108">
                  <c:v>14452.800999999999</c:v>
                </c:pt>
                <c:pt idx="12109">
                  <c:v>14453.761</c:v>
                </c:pt>
                <c:pt idx="12110">
                  <c:v>14456.138999999999</c:v>
                </c:pt>
                <c:pt idx="12111">
                  <c:v>14456.272999999999</c:v>
                </c:pt>
                <c:pt idx="12112">
                  <c:v>14456.338</c:v>
                </c:pt>
                <c:pt idx="12113">
                  <c:v>14456.525</c:v>
                </c:pt>
                <c:pt idx="12114">
                  <c:v>14457.661</c:v>
                </c:pt>
                <c:pt idx="12115">
                  <c:v>14458.915000000001</c:v>
                </c:pt>
                <c:pt idx="12116">
                  <c:v>14459.745000000001</c:v>
                </c:pt>
                <c:pt idx="12117">
                  <c:v>14461.492</c:v>
                </c:pt>
                <c:pt idx="12118">
                  <c:v>14463.218000000001</c:v>
                </c:pt>
                <c:pt idx="12119">
                  <c:v>14464.069</c:v>
                </c:pt>
                <c:pt idx="12120">
                  <c:v>14466.522000000001</c:v>
                </c:pt>
                <c:pt idx="12121">
                  <c:v>14466.647000000001</c:v>
                </c:pt>
                <c:pt idx="12122">
                  <c:v>14466.69</c:v>
                </c:pt>
                <c:pt idx="12123">
                  <c:v>14466.779</c:v>
                </c:pt>
                <c:pt idx="12124">
                  <c:v>14469.224</c:v>
                </c:pt>
                <c:pt idx="12125">
                  <c:v>14470.162</c:v>
                </c:pt>
                <c:pt idx="12126">
                  <c:v>14471.800999999999</c:v>
                </c:pt>
                <c:pt idx="12127">
                  <c:v>14472.1</c:v>
                </c:pt>
                <c:pt idx="12128">
                  <c:v>14473.635</c:v>
                </c:pt>
                <c:pt idx="12129">
                  <c:v>14474.378000000001</c:v>
                </c:pt>
                <c:pt idx="12130">
                  <c:v>14476.519</c:v>
                </c:pt>
                <c:pt idx="12131">
                  <c:v>14476.955</c:v>
                </c:pt>
                <c:pt idx="12132">
                  <c:v>14477.107</c:v>
                </c:pt>
                <c:pt idx="12133">
                  <c:v>14477.421</c:v>
                </c:pt>
                <c:pt idx="12134">
                  <c:v>14479.531999999999</c:v>
                </c:pt>
                <c:pt idx="12135">
                  <c:v>14480.58</c:v>
                </c:pt>
                <c:pt idx="12136">
                  <c:v>14482.11</c:v>
                </c:pt>
                <c:pt idx="12137">
                  <c:v>14482.741</c:v>
                </c:pt>
                <c:pt idx="12138">
                  <c:v>14484.052</c:v>
                </c:pt>
                <c:pt idx="12139">
                  <c:v>14484.688</c:v>
                </c:pt>
                <c:pt idx="12140">
                  <c:v>14486.516</c:v>
                </c:pt>
                <c:pt idx="12141">
                  <c:v>14487.264999999999</c:v>
                </c:pt>
                <c:pt idx="12142">
                  <c:v>14487.523999999999</c:v>
                </c:pt>
                <c:pt idx="12143">
                  <c:v>14488.062</c:v>
                </c:pt>
                <c:pt idx="12144">
                  <c:v>14489.842000000001</c:v>
                </c:pt>
                <c:pt idx="12145">
                  <c:v>14490.996999999999</c:v>
                </c:pt>
                <c:pt idx="12146">
                  <c:v>14492.419</c:v>
                </c:pt>
                <c:pt idx="12147">
                  <c:v>14493.382</c:v>
                </c:pt>
                <c:pt idx="12148">
                  <c:v>14494.47</c:v>
                </c:pt>
                <c:pt idx="12149">
                  <c:v>14496.513000000001</c:v>
                </c:pt>
                <c:pt idx="12150">
                  <c:v>14497.573</c:v>
                </c:pt>
                <c:pt idx="12151">
                  <c:v>14497.941000000001</c:v>
                </c:pt>
                <c:pt idx="12152">
                  <c:v>14498.701999999999</c:v>
                </c:pt>
                <c:pt idx="12153">
                  <c:v>14500.15</c:v>
                </c:pt>
                <c:pt idx="12154">
                  <c:v>14501.414000000001</c:v>
                </c:pt>
                <c:pt idx="12155">
                  <c:v>14502.127</c:v>
                </c:pt>
                <c:pt idx="12156">
                  <c:v>14502.727999999999</c:v>
                </c:pt>
                <c:pt idx="12157">
                  <c:v>14504.022999999999</c:v>
                </c:pt>
                <c:pt idx="12158">
                  <c:v>14504.887000000001</c:v>
                </c:pt>
                <c:pt idx="12159">
                  <c:v>14505.305</c:v>
                </c:pt>
                <c:pt idx="12160">
                  <c:v>14506.509</c:v>
                </c:pt>
                <c:pt idx="12161">
                  <c:v>14507.882</c:v>
                </c:pt>
                <c:pt idx="12162">
                  <c:v>14508.359</c:v>
                </c:pt>
                <c:pt idx="12163">
                  <c:v>14509.343999999999</c:v>
                </c:pt>
                <c:pt idx="12164">
                  <c:v>14510.459000000001</c:v>
                </c:pt>
                <c:pt idx="12165">
                  <c:v>14511.831</c:v>
                </c:pt>
                <c:pt idx="12166">
                  <c:v>14513.036</c:v>
                </c:pt>
                <c:pt idx="12167">
                  <c:v>14514.607</c:v>
                </c:pt>
                <c:pt idx="12168">
                  <c:v>14514.65</c:v>
                </c:pt>
                <c:pt idx="12169">
                  <c:v>14515.275</c:v>
                </c:pt>
                <c:pt idx="12170">
                  <c:v>14515.716</c:v>
                </c:pt>
                <c:pt idx="12171">
                  <c:v>14518.271000000001</c:v>
                </c:pt>
                <c:pt idx="12172">
                  <c:v>14518.555</c:v>
                </c:pt>
                <c:pt idx="12173">
                  <c:v>14518.603999999999</c:v>
                </c:pt>
                <c:pt idx="12174">
                  <c:v>14518.673000000001</c:v>
                </c:pt>
                <c:pt idx="12175">
                  <c:v>14521.933000000001</c:v>
                </c:pt>
                <c:pt idx="12176">
                  <c:v>14522.696</c:v>
                </c:pt>
                <c:pt idx="12177">
                  <c:v>14524.232</c:v>
                </c:pt>
                <c:pt idx="12178">
                  <c:v>14525.261</c:v>
                </c:pt>
                <c:pt idx="12179">
                  <c:v>14526.718999999999</c:v>
                </c:pt>
                <c:pt idx="12180">
                  <c:v>14527.071</c:v>
                </c:pt>
                <c:pt idx="12181">
                  <c:v>14528.59</c:v>
                </c:pt>
                <c:pt idx="12182">
                  <c:v>14529.909</c:v>
                </c:pt>
                <c:pt idx="12183">
                  <c:v>14530.741</c:v>
                </c:pt>
                <c:pt idx="12184">
                  <c:v>14531.918</c:v>
                </c:pt>
                <c:pt idx="12185">
                  <c:v>14532.748</c:v>
                </c:pt>
                <c:pt idx="12186">
                  <c:v>14534.764999999999</c:v>
                </c:pt>
                <c:pt idx="12187">
                  <c:v>14535.246999999999</c:v>
                </c:pt>
                <c:pt idx="12188">
                  <c:v>14535.587</c:v>
                </c:pt>
                <c:pt idx="12189">
                  <c:v>14537.56</c:v>
                </c:pt>
                <c:pt idx="12190">
                  <c:v>14538.425999999999</c:v>
                </c:pt>
                <c:pt idx="12191">
                  <c:v>14538.575000000001</c:v>
                </c:pt>
                <c:pt idx="12192">
                  <c:v>14538.787</c:v>
                </c:pt>
                <c:pt idx="12193">
                  <c:v>14541.264999999999</c:v>
                </c:pt>
                <c:pt idx="12194">
                  <c:v>14541.904</c:v>
                </c:pt>
                <c:pt idx="12195">
                  <c:v>14542.811</c:v>
                </c:pt>
                <c:pt idx="12196">
                  <c:v>14544.103999999999</c:v>
                </c:pt>
                <c:pt idx="12197">
                  <c:v>14545.232</c:v>
                </c:pt>
                <c:pt idx="12198">
                  <c:v>14546.833000000001</c:v>
                </c:pt>
                <c:pt idx="12199">
                  <c:v>14546.941999999999</c:v>
                </c:pt>
                <c:pt idx="12200">
                  <c:v>14548.562</c:v>
                </c:pt>
                <c:pt idx="12201">
                  <c:v>14549.781000000001</c:v>
                </c:pt>
                <c:pt idx="12202">
                  <c:v>14551.89</c:v>
                </c:pt>
                <c:pt idx="12203">
                  <c:v>14552.62</c:v>
                </c:pt>
                <c:pt idx="12204">
                  <c:v>14556.849</c:v>
                </c:pt>
                <c:pt idx="12205">
                  <c:v>14558.297</c:v>
                </c:pt>
                <c:pt idx="12206">
                  <c:v>14558.547</c:v>
                </c:pt>
                <c:pt idx="12207">
                  <c:v>14558.901</c:v>
                </c:pt>
                <c:pt idx="12208">
                  <c:v>14561.876</c:v>
                </c:pt>
                <c:pt idx="12209">
                  <c:v>14562.924999999999</c:v>
                </c:pt>
                <c:pt idx="12210">
                  <c:v>14563.975</c:v>
                </c:pt>
                <c:pt idx="12211">
                  <c:v>14565.205</c:v>
                </c:pt>
                <c:pt idx="12212">
                  <c:v>14566.814</c:v>
                </c:pt>
                <c:pt idx="12213">
                  <c:v>14566.947</c:v>
                </c:pt>
                <c:pt idx="12214">
                  <c:v>14568.532999999999</c:v>
                </c:pt>
                <c:pt idx="12215">
                  <c:v>14569.652</c:v>
                </c:pt>
                <c:pt idx="12216">
                  <c:v>14570.97</c:v>
                </c:pt>
                <c:pt idx="12217">
                  <c:v>14572.491</c:v>
                </c:pt>
                <c:pt idx="12218">
                  <c:v>14574.993</c:v>
                </c:pt>
                <c:pt idx="12219">
                  <c:v>14575.19</c:v>
                </c:pt>
                <c:pt idx="12220">
                  <c:v>14575.33</c:v>
                </c:pt>
                <c:pt idx="12221">
                  <c:v>14576.138000000001</c:v>
                </c:pt>
                <c:pt idx="12222">
                  <c:v>14578.169</c:v>
                </c:pt>
                <c:pt idx="12223">
                  <c:v>14578.52</c:v>
                </c:pt>
                <c:pt idx="12224">
                  <c:v>14579.016</c:v>
                </c:pt>
                <c:pt idx="12225">
                  <c:v>14581.008</c:v>
                </c:pt>
                <c:pt idx="12226">
                  <c:v>14581.848</c:v>
                </c:pt>
                <c:pt idx="12227">
                  <c:v>14583.039000000001</c:v>
                </c:pt>
                <c:pt idx="12228">
                  <c:v>14583.847</c:v>
                </c:pt>
                <c:pt idx="12229">
                  <c:v>14586.684999999999</c:v>
                </c:pt>
                <c:pt idx="12230">
                  <c:v>14587.062</c:v>
                </c:pt>
                <c:pt idx="12231">
                  <c:v>14588.504999999999</c:v>
                </c:pt>
                <c:pt idx="12232">
                  <c:v>14589.522999999999</c:v>
                </c:pt>
                <c:pt idx="12233">
                  <c:v>14591.084999999999</c:v>
                </c:pt>
                <c:pt idx="12234">
                  <c:v>14591.834000000001</c:v>
                </c:pt>
                <c:pt idx="12235">
                  <c:v>14592.361999999999</c:v>
                </c:pt>
                <c:pt idx="12236">
                  <c:v>14595.107</c:v>
                </c:pt>
                <c:pt idx="12237">
                  <c:v>14595.162</c:v>
                </c:pt>
                <c:pt idx="12238">
                  <c:v>14595.200999999999</c:v>
                </c:pt>
                <c:pt idx="12239">
                  <c:v>14595.427</c:v>
                </c:pt>
                <c:pt idx="12240">
                  <c:v>14598.04</c:v>
                </c:pt>
                <c:pt idx="12241">
                  <c:v>14598.491</c:v>
                </c:pt>
                <c:pt idx="12242">
                  <c:v>14599.13</c:v>
                </c:pt>
                <c:pt idx="12243">
                  <c:v>14600.879000000001</c:v>
                </c:pt>
                <c:pt idx="12244">
                  <c:v>14601.819</c:v>
                </c:pt>
                <c:pt idx="12245">
                  <c:v>14603.153</c:v>
                </c:pt>
                <c:pt idx="12246">
                  <c:v>14603.718000000001</c:v>
                </c:pt>
                <c:pt idx="12247">
                  <c:v>14605.147999999999</c:v>
                </c:pt>
                <c:pt idx="12248">
                  <c:v>14606.557000000001</c:v>
                </c:pt>
                <c:pt idx="12249">
                  <c:v>14607.175999999999</c:v>
                </c:pt>
                <c:pt idx="12250">
                  <c:v>14608.477000000001</c:v>
                </c:pt>
                <c:pt idx="12251">
                  <c:v>14609.396000000001</c:v>
                </c:pt>
                <c:pt idx="12252">
                  <c:v>14611.199000000001</c:v>
                </c:pt>
                <c:pt idx="12253">
                  <c:v>14611.806</c:v>
                </c:pt>
                <c:pt idx="12254">
                  <c:v>14612.234</c:v>
                </c:pt>
                <c:pt idx="12255">
                  <c:v>14614.716</c:v>
                </c:pt>
                <c:pt idx="12256">
                  <c:v>14615.072</c:v>
                </c:pt>
                <c:pt idx="12257">
                  <c:v>14615.135</c:v>
                </c:pt>
                <c:pt idx="12258">
                  <c:v>14615.222</c:v>
                </c:pt>
                <c:pt idx="12259">
                  <c:v>14615.481</c:v>
                </c:pt>
                <c:pt idx="12260">
                  <c:v>14617.911</c:v>
                </c:pt>
                <c:pt idx="12261">
                  <c:v>14618.463</c:v>
                </c:pt>
                <c:pt idx="12262">
                  <c:v>14619.244000000001</c:v>
                </c:pt>
                <c:pt idx="12263">
                  <c:v>14620.75</c:v>
                </c:pt>
                <c:pt idx="12264">
                  <c:v>14621.791999999999</c:v>
                </c:pt>
                <c:pt idx="12265">
                  <c:v>14623.268</c:v>
                </c:pt>
                <c:pt idx="12266">
                  <c:v>14623.589</c:v>
                </c:pt>
                <c:pt idx="12267">
                  <c:v>14625.12</c:v>
                </c:pt>
                <c:pt idx="12268">
                  <c:v>14626.428</c:v>
                </c:pt>
                <c:pt idx="12269">
                  <c:v>14627.29</c:v>
                </c:pt>
                <c:pt idx="12270">
                  <c:v>14628.449000000001</c:v>
                </c:pt>
                <c:pt idx="12271">
                  <c:v>14629.267</c:v>
                </c:pt>
                <c:pt idx="12272">
                  <c:v>14631.314</c:v>
                </c:pt>
                <c:pt idx="12273">
                  <c:v>14631.777</c:v>
                </c:pt>
                <c:pt idx="12274">
                  <c:v>14632.106</c:v>
                </c:pt>
                <c:pt idx="12275">
                  <c:v>14634.004000000001</c:v>
                </c:pt>
                <c:pt idx="12276">
                  <c:v>14634.944</c:v>
                </c:pt>
                <c:pt idx="12277">
                  <c:v>14635.106</c:v>
                </c:pt>
                <c:pt idx="12278">
                  <c:v>14635.335999999999</c:v>
                </c:pt>
                <c:pt idx="12279">
                  <c:v>14637.782999999999</c:v>
                </c:pt>
                <c:pt idx="12280">
                  <c:v>14638.434999999999</c:v>
                </c:pt>
                <c:pt idx="12281">
                  <c:v>14639.358</c:v>
                </c:pt>
                <c:pt idx="12282">
                  <c:v>14640.621999999999</c:v>
                </c:pt>
                <c:pt idx="12283">
                  <c:v>14641.763999999999</c:v>
                </c:pt>
                <c:pt idx="12284">
                  <c:v>14643.46</c:v>
                </c:pt>
                <c:pt idx="12285">
                  <c:v>14645.092000000001</c:v>
                </c:pt>
                <c:pt idx="12286">
                  <c:v>14646.299000000001</c:v>
                </c:pt>
                <c:pt idx="12287">
                  <c:v>14647.404</c:v>
                </c:pt>
                <c:pt idx="12288">
                  <c:v>14648.421</c:v>
                </c:pt>
                <c:pt idx="12289">
                  <c:v>14649.138000000001</c:v>
                </c:pt>
                <c:pt idx="12290">
                  <c:v>14651.428</c:v>
                </c:pt>
                <c:pt idx="12291">
                  <c:v>14651.749</c:v>
                </c:pt>
                <c:pt idx="12292">
                  <c:v>14651.977000000001</c:v>
                </c:pt>
                <c:pt idx="12293">
                  <c:v>14653.293</c:v>
                </c:pt>
                <c:pt idx="12294">
                  <c:v>14654.815000000001</c:v>
                </c:pt>
                <c:pt idx="12295">
                  <c:v>14655.078</c:v>
                </c:pt>
                <c:pt idx="12296">
                  <c:v>14655.45</c:v>
                </c:pt>
                <c:pt idx="12297">
                  <c:v>14657.654</c:v>
                </c:pt>
                <c:pt idx="12298">
                  <c:v>14658.406999999999</c:v>
                </c:pt>
                <c:pt idx="12299">
                  <c:v>14659.474</c:v>
                </c:pt>
                <c:pt idx="12300">
                  <c:v>14663.332</c:v>
                </c:pt>
                <c:pt idx="12301">
                  <c:v>14665.065000000001</c:v>
                </c:pt>
                <c:pt idx="12302">
                  <c:v>14666.171</c:v>
                </c:pt>
                <c:pt idx="12303">
                  <c:v>14666.793</c:v>
                </c:pt>
                <c:pt idx="12304">
                  <c:v>14667.519</c:v>
                </c:pt>
                <c:pt idx="12305">
                  <c:v>14668.393</c:v>
                </c:pt>
                <c:pt idx="12306">
                  <c:v>14669.009</c:v>
                </c:pt>
                <c:pt idx="12307">
                  <c:v>14671.541999999999</c:v>
                </c:pt>
                <c:pt idx="12308">
                  <c:v>14671.722</c:v>
                </c:pt>
                <c:pt idx="12309">
                  <c:v>14671.848</c:v>
                </c:pt>
                <c:pt idx="12310">
                  <c:v>14672.582</c:v>
                </c:pt>
                <c:pt idx="12311">
                  <c:v>14674.687</c:v>
                </c:pt>
                <c:pt idx="12312">
                  <c:v>14675.05</c:v>
                </c:pt>
                <c:pt idx="12313">
                  <c:v>14675.565000000001</c:v>
                </c:pt>
                <c:pt idx="12314">
                  <c:v>14677.525</c:v>
                </c:pt>
                <c:pt idx="12315">
                  <c:v>14678.379000000001</c:v>
                </c:pt>
                <c:pt idx="12316">
                  <c:v>14679.588</c:v>
                </c:pt>
                <c:pt idx="12317">
                  <c:v>14680.364</c:v>
                </c:pt>
                <c:pt idx="12318">
                  <c:v>14681.707</c:v>
                </c:pt>
                <c:pt idx="12319">
                  <c:v>14683.203</c:v>
                </c:pt>
                <c:pt idx="12320">
                  <c:v>14683.61</c:v>
                </c:pt>
                <c:pt idx="12321">
                  <c:v>14685.036</c:v>
                </c:pt>
                <c:pt idx="12322">
                  <c:v>14686.041999999999</c:v>
                </c:pt>
                <c:pt idx="12323">
                  <c:v>14687.633</c:v>
                </c:pt>
                <c:pt idx="12324">
                  <c:v>14688.364</c:v>
                </c:pt>
                <c:pt idx="12325">
                  <c:v>14688.880999999999</c:v>
                </c:pt>
                <c:pt idx="12326">
                  <c:v>14691.656000000001</c:v>
                </c:pt>
                <c:pt idx="12327">
                  <c:v>14691.692999999999</c:v>
                </c:pt>
                <c:pt idx="12328">
                  <c:v>14691.72</c:v>
                </c:pt>
                <c:pt idx="12329">
                  <c:v>14691.870999999999</c:v>
                </c:pt>
                <c:pt idx="12330">
                  <c:v>14694.558999999999</c:v>
                </c:pt>
                <c:pt idx="12331">
                  <c:v>14695.022000000001</c:v>
                </c:pt>
                <c:pt idx="12332">
                  <c:v>14695.679</c:v>
                </c:pt>
                <c:pt idx="12333">
                  <c:v>14696.625</c:v>
                </c:pt>
                <c:pt idx="12334">
                  <c:v>14697.437</c:v>
                </c:pt>
                <c:pt idx="12335">
                  <c:v>14698.334999999999</c:v>
                </c:pt>
                <c:pt idx="12336">
                  <c:v>14699.441999999999</c:v>
                </c:pt>
                <c:pt idx="12337">
                  <c:v>14700.422</c:v>
                </c:pt>
                <c:pt idx="12338">
                  <c:v>14701.633</c:v>
                </c:pt>
                <c:pt idx="12339">
                  <c:v>14703.127</c:v>
                </c:pt>
                <c:pt idx="12340">
                  <c:v>14703.406999999999</c:v>
                </c:pt>
                <c:pt idx="12341">
                  <c:v>14704.931</c:v>
                </c:pt>
                <c:pt idx="12342">
                  <c:v>14706.393</c:v>
                </c:pt>
                <c:pt idx="12343">
                  <c:v>14706.811</c:v>
                </c:pt>
                <c:pt idx="12344">
                  <c:v>14708.23</c:v>
                </c:pt>
                <c:pt idx="12345">
                  <c:v>14709.378000000001</c:v>
                </c:pt>
                <c:pt idx="12346">
                  <c:v>14710.495000000001</c:v>
                </c:pt>
                <c:pt idx="12347">
                  <c:v>14711.527</c:v>
                </c:pt>
                <c:pt idx="12348">
                  <c:v>14712.362999999999</c:v>
                </c:pt>
                <c:pt idx="12349">
                  <c:v>14714.179</c:v>
                </c:pt>
                <c:pt idx="12350">
                  <c:v>14714.825000000001</c:v>
                </c:pt>
                <c:pt idx="12351">
                  <c:v>14715.349</c:v>
                </c:pt>
                <c:pt idx="12352">
                  <c:v>14717.862999999999</c:v>
                </c:pt>
                <c:pt idx="12353">
                  <c:v>14721.32</c:v>
                </c:pt>
                <c:pt idx="12354">
                  <c:v>14724.72</c:v>
                </c:pt>
                <c:pt idx="12355">
                  <c:v>14725.231</c:v>
                </c:pt>
                <c:pt idx="12356">
                  <c:v>14727.290999999999</c:v>
                </c:pt>
                <c:pt idx="12357">
                  <c:v>14727.335999999999</c:v>
                </c:pt>
                <c:pt idx="12358">
                  <c:v>14728.018</c:v>
                </c:pt>
                <c:pt idx="12359">
                  <c:v>14728.915000000001</c:v>
                </c:pt>
                <c:pt idx="12360">
                  <c:v>14730.276</c:v>
                </c:pt>
                <c:pt idx="12361">
                  <c:v>14731.315000000001</c:v>
                </c:pt>
                <c:pt idx="12362">
                  <c:v>14732.599</c:v>
                </c:pt>
                <c:pt idx="12363">
                  <c:v>14733.262000000001</c:v>
                </c:pt>
                <c:pt idx="12364">
                  <c:v>14736.246999999999</c:v>
                </c:pt>
                <c:pt idx="12365">
                  <c:v>14736.282999999999</c:v>
                </c:pt>
                <c:pt idx="12366">
                  <c:v>14739.232</c:v>
                </c:pt>
                <c:pt idx="12367">
                  <c:v>14739.967000000001</c:v>
                </c:pt>
                <c:pt idx="12368">
                  <c:v>14741.21</c:v>
                </c:pt>
                <c:pt idx="12369">
                  <c:v>14742.218000000001</c:v>
                </c:pt>
                <c:pt idx="12370">
                  <c:v>14743.651</c:v>
                </c:pt>
                <c:pt idx="12371">
                  <c:v>14744.508</c:v>
                </c:pt>
                <c:pt idx="12372">
                  <c:v>14745.203</c:v>
                </c:pt>
                <c:pt idx="12373">
                  <c:v>14747.334999999999</c:v>
                </c:pt>
                <c:pt idx="12374">
                  <c:v>14747.807000000001</c:v>
                </c:pt>
                <c:pt idx="12375">
                  <c:v>14748.189</c:v>
                </c:pt>
                <c:pt idx="12376">
                  <c:v>14751.02</c:v>
                </c:pt>
                <c:pt idx="12377">
                  <c:v>14751.105</c:v>
                </c:pt>
                <c:pt idx="12378">
                  <c:v>14751.174000000001</c:v>
                </c:pt>
                <c:pt idx="12379">
                  <c:v>14751.834000000001</c:v>
                </c:pt>
                <c:pt idx="12380">
                  <c:v>14754.159</c:v>
                </c:pt>
                <c:pt idx="12381">
                  <c:v>14754.402</c:v>
                </c:pt>
                <c:pt idx="12382">
                  <c:v>14754.703</c:v>
                </c:pt>
                <c:pt idx="12383">
                  <c:v>14757.145</c:v>
                </c:pt>
                <c:pt idx="12384">
                  <c:v>14757.700999999999</c:v>
                </c:pt>
                <c:pt idx="12385">
                  <c:v>14758.388000000001</c:v>
                </c:pt>
                <c:pt idx="12386">
                  <c:v>14760.13</c:v>
                </c:pt>
                <c:pt idx="12387">
                  <c:v>14760.999</c:v>
                </c:pt>
                <c:pt idx="12388">
                  <c:v>14762.071</c:v>
                </c:pt>
                <c:pt idx="12389">
                  <c:v>14763.115</c:v>
                </c:pt>
                <c:pt idx="12390">
                  <c:v>14765.754999999999</c:v>
                </c:pt>
                <c:pt idx="12391">
                  <c:v>14766.101000000001</c:v>
                </c:pt>
                <c:pt idx="12392">
                  <c:v>14767.594999999999</c:v>
                </c:pt>
                <c:pt idx="12393">
                  <c:v>14769.085999999999</c:v>
                </c:pt>
                <c:pt idx="12394">
                  <c:v>14769.44</c:v>
                </c:pt>
                <c:pt idx="12395">
                  <c:v>14772.071</c:v>
                </c:pt>
                <c:pt idx="12396">
                  <c:v>14773.123</c:v>
                </c:pt>
                <c:pt idx="12397">
                  <c:v>14774.191000000001</c:v>
                </c:pt>
                <c:pt idx="12398">
                  <c:v>14775.057000000001</c:v>
                </c:pt>
                <c:pt idx="12399">
                  <c:v>14776.808000000001</c:v>
                </c:pt>
                <c:pt idx="12400">
                  <c:v>14778.041999999999</c:v>
                </c:pt>
                <c:pt idx="12401">
                  <c:v>14780.491</c:v>
                </c:pt>
                <c:pt idx="12402">
                  <c:v>14780.787</c:v>
                </c:pt>
                <c:pt idx="12403">
                  <c:v>14781.027</c:v>
                </c:pt>
                <c:pt idx="12404">
                  <c:v>14784.013000000001</c:v>
                </c:pt>
                <c:pt idx="12405">
                  <c:v>14784.175999999999</c:v>
                </c:pt>
                <c:pt idx="12406">
                  <c:v>14786.998</c:v>
                </c:pt>
                <c:pt idx="12407">
                  <c:v>14787.384</c:v>
                </c:pt>
                <c:pt idx="12408">
                  <c:v>14787.859</c:v>
                </c:pt>
                <c:pt idx="12409">
                  <c:v>14787.986000000001</c:v>
                </c:pt>
                <c:pt idx="12410">
                  <c:v>14789.983</c:v>
                </c:pt>
                <c:pt idx="12411">
                  <c:v>14790.682000000001</c:v>
                </c:pt>
                <c:pt idx="12412">
                  <c:v>14791.544</c:v>
                </c:pt>
                <c:pt idx="12413">
                  <c:v>14793.981</c:v>
                </c:pt>
                <c:pt idx="12414">
                  <c:v>14795.227999999999</c:v>
                </c:pt>
                <c:pt idx="12415">
                  <c:v>14795.954</c:v>
                </c:pt>
                <c:pt idx="12416">
                  <c:v>14797.278</c:v>
                </c:pt>
                <c:pt idx="12417">
                  <c:v>14798.912</c:v>
                </c:pt>
                <c:pt idx="12418">
                  <c:v>14798.94</c:v>
                </c:pt>
                <c:pt idx="12419">
                  <c:v>14800.575999999999</c:v>
                </c:pt>
                <c:pt idx="12420">
                  <c:v>14801.924999999999</c:v>
                </c:pt>
                <c:pt idx="12421">
                  <c:v>14802.596</c:v>
                </c:pt>
                <c:pt idx="12422">
                  <c:v>14803.874</c:v>
                </c:pt>
                <c:pt idx="12423">
                  <c:v>14804.91</c:v>
                </c:pt>
                <c:pt idx="12424">
                  <c:v>14807.173000000001</c:v>
                </c:pt>
                <c:pt idx="12425">
                  <c:v>14807.896000000001</c:v>
                </c:pt>
                <c:pt idx="12426">
                  <c:v>14809.964</c:v>
                </c:pt>
                <c:pt idx="12427">
                  <c:v>14810.471</c:v>
                </c:pt>
                <c:pt idx="12428">
                  <c:v>14810.880999999999</c:v>
                </c:pt>
                <c:pt idx="12429">
                  <c:v>14813.647999999999</c:v>
                </c:pt>
                <c:pt idx="12430">
                  <c:v>14813.769</c:v>
                </c:pt>
                <c:pt idx="12431">
                  <c:v>14813.866</c:v>
                </c:pt>
                <c:pt idx="12432">
                  <c:v>14814.800999999999</c:v>
                </c:pt>
                <c:pt idx="12433">
                  <c:v>14817.066000000001</c:v>
                </c:pt>
                <c:pt idx="12434">
                  <c:v>14817.332</c:v>
                </c:pt>
                <c:pt idx="12435">
                  <c:v>14819.837</c:v>
                </c:pt>
                <c:pt idx="12436">
                  <c:v>14820.365</c:v>
                </c:pt>
                <c:pt idx="12437">
                  <c:v>14821.016</c:v>
                </c:pt>
                <c:pt idx="12438">
                  <c:v>14822.822</c:v>
                </c:pt>
                <c:pt idx="12439">
                  <c:v>14823.663</c:v>
                </c:pt>
                <c:pt idx="12440">
                  <c:v>14824.7</c:v>
                </c:pt>
                <c:pt idx="12441">
                  <c:v>14825.808000000001</c:v>
                </c:pt>
                <c:pt idx="12442">
                  <c:v>14826.960999999999</c:v>
                </c:pt>
                <c:pt idx="12443">
                  <c:v>14828.384</c:v>
                </c:pt>
                <c:pt idx="12444">
                  <c:v>14828.793</c:v>
                </c:pt>
                <c:pt idx="12445">
                  <c:v>14830.259</c:v>
                </c:pt>
                <c:pt idx="12446">
                  <c:v>14831.778</c:v>
                </c:pt>
                <c:pt idx="12447">
                  <c:v>14832.067999999999</c:v>
                </c:pt>
                <c:pt idx="12448">
                  <c:v>14833.558000000001</c:v>
                </c:pt>
                <c:pt idx="12449">
                  <c:v>14834.764999999999</c:v>
                </c:pt>
                <c:pt idx="12450">
                  <c:v>14836.856</c:v>
                </c:pt>
                <c:pt idx="12451">
                  <c:v>14837.75</c:v>
                </c:pt>
                <c:pt idx="12452">
                  <c:v>14840.153</c:v>
                </c:pt>
                <c:pt idx="12453">
                  <c:v>14840.735000000001</c:v>
                </c:pt>
                <c:pt idx="12454">
                  <c:v>14843.12</c:v>
                </c:pt>
                <c:pt idx="12455">
                  <c:v>14843.451999999999</c:v>
                </c:pt>
                <c:pt idx="12456">
                  <c:v>14843.721</c:v>
                </c:pt>
                <c:pt idx="12457">
                  <c:v>14846.284</c:v>
                </c:pt>
                <c:pt idx="12458">
                  <c:v>14846.805</c:v>
                </c:pt>
                <c:pt idx="12459">
                  <c:v>14849.691000000001</c:v>
                </c:pt>
                <c:pt idx="12460">
                  <c:v>14850.048000000001</c:v>
                </c:pt>
                <c:pt idx="12461">
                  <c:v>14850.487999999999</c:v>
                </c:pt>
                <c:pt idx="12462">
                  <c:v>14852.195</c:v>
                </c:pt>
                <c:pt idx="12463">
                  <c:v>14852.677</c:v>
                </c:pt>
                <c:pt idx="12464">
                  <c:v>14853.346</c:v>
                </c:pt>
                <c:pt idx="12465">
                  <c:v>14854.172</c:v>
                </c:pt>
                <c:pt idx="12466">
                  <c:v>14855.662</c:v>
                </c:pt>
                <c:pt idx="12467">
                  <c:v>14856.645</c:v>
                </c:pt>
                <c:pt idx="12468">
                  <c:v>14857.856</c:v>
                </c:pt>
                <c:pt idx="12469">
                  <c:v>14858.647999999999</c:v>
                </c:pt>
                <c:pt idx="12470">
                  <c:v>14859.941999999999</c:v>
                </c:pt>
                <c:pt idx="12471">
                  <c:v>14861.54</c:v>
                </c:pt>
                <c:pt idx="12472">
                  <c:v>14861.633</c:v>
                </c:pt>
                <c:pt idx="12473">
                  <c:v>14863.24</c:v>
                </c:pt>
                <c:pt idx="12474">
                  <c:v>14864.618</c:v>
                </c:pt>
                <c:pt idx="12475">
                  <c:v>14865.225</c:v>
                </c:pt>
                <c:pt idx="12476">
                  <c:v>14866.538</c:v>
                </c:pt>
                <c:pt idx="12477">
                  <c:v>14867.603999999999</c:v>
                </c:pt>
                <c:pt idx="12478">
                  <c:v>14868.907999999999</c:v>
                </c:pt>
                <c:pt idx="12479">
                  <c:v>14869.837</c:v>
                </c:pt>
                <c:pt idx="12480">
                  <c:v>14870.589</c:v>
                </c:pt>
                <c:pt idx="12481">
                  <c:v>14872.593000000001</c:v>
                </c:pt>
                <c:pt idx="12482">
                  <c:v>14873.135</c:v>
                </c:pt>
                <c:pt idx="12483">
                  <c:v>14873.574000000001</c:v>
                </c:pt>
                <c:pt idx="12484">
                  <c:v>14876.276</c:v>
                </c:pt>
                <c:pt idx="12485">
                  <c:v>14876.433000000001</c:v>
                </c:pt>
                <c:pt idx="12486">
                  <c:v>14876.56</c:v>
                </c:pt>
                <c:pt idx="12487">
                  <c:v>14877.769</c:v>
                </c:pt>
                <c:pt idx="12488">
                  <c:v>14879.545</c:v>
                </c:pt>
                <c:pt idx="12489">
                  <c:v>14879.731</c:v>
                </c:pt>
                <c:pt idx="12490">
                  <c:v>14879.960999999999</c:v>
                </c:pt>
                <c:pt idx="12491">
                  <c:v>14882.53</c:v>
                </c:pt>
                <c:pt idx="12492">
                  <c:v>14883.427</c:v>
                </c:pt>
                <c:pt idx="12493">
                  <c:v>14883.651</c:v>
                </c:pt>
                <c:pt idx="12494">
                  <c:v>14886.334999999999</c:v>
                </c:pt>
                <c:pt idx="12495">
                  <c:v>14887.441000000001</c:v>
                </c:pt>
                <c:pt idx="12496">
                  <c:v>14888.411</c:v>
                </c:pt>
                <c:pt idx="12497">
                  <c:v>14889.642</c:v>
                </c:pt>
                <c:pt idx="12498">
                  <c:v>14891.343000000001</c:v>
                </c:pt>
                <c:pt idx="12499">
                  <c:v>14892.948</c:v>
                </c:pt>
                <c:pt idx="12500">
                  <c:v>14894.275</c:v>
                </c:pt>
                <c:pt idx="12501">
                  <c:v>14895.022999999999</c:v>
                </c:pt>
                <c:pt idx="12502">
                  <c:v>14896.254999999999</c:v>
                </c:pt>
                <c:pt idx="12503">
                  <c:v>14897.208000000001</c:v>
                </c:pt>
                <c:pt idx="12504">
                  <c:v>14899.563</c:v>
                </c:pt>
                <c:pt idx="12505">
                  <c:v>14900.141</c:v>
                </c:pt>
                <c:pt idx="12506">
                  <c:v>14902.606</c:v>
                </c:pt>
                <c:pt idx="12507">
                  <c:v>14902.869000000001</c:v>
                </c:pt>
                <c:pt idx="12508">
                  <c:v>14903.072</c:v>
                </c:pt>
                <c:pt idx="12509">
                  <c:v>14904.668</c:v>
                </c:pt>
                <c:pt idx="12510">
                  <c:v>14906.175999999999</c:v>
                </c:pt>
                <c:pt idx="12511">
                  <c:v>14906.397000000001</c:v>
                </c:pt>
                <c:pt idx="12512">
                  <c:v>14908.938</c:v>
                </c:pt>
                <c:pt idx="12513">
                  <c:v>14909.482</c:v>
                </c:pt>
                <c:pt idx="12514">
                  <c:v>14910.188</c:v>
                </c:pt>
                <c:pt idx="12515">
                  <c:v>14911.869000000001</c:v>
                </c:pt>
                <c:pt idx="12516">
                  <c:v>14912.789000000001</c:v>
                </c:pt>
                <c:pt idx="12517">
                  <c:v>14913.978999999999</c:v>
                </c:pt>
                <c:pt idx="12518">
                  <c:v>14914.304</c:v>
                </c:pt>
                <c:pt idx="12519">
                  <c:v>14914.802</c:v>
                </c:pt>
                <c:pt idx="12520">
                  <c:v>14916.096</c:v>
                </c:pt>
                <c:pt idx="12521">
                  <c:v>14917.734</c:v>
                </c:pt>
                <c:pt idx="12522">
                  <c:v>14917.77</c:v>
                </c:pt>
                <c:pt idx="12523">
                  <c:v>14919.402</c:v>
                </c:pt>
                <c:pt idx="12524">
                  <c:v>14920.666999999999</c:v>
                </c:pt>
                <c:pt idx="12525">
                  <c:v>14921.56</c:v>
                </c:pt>
                <c:pt idx="12526">
                  <c:v>14922.71</c:v>
                </c:pt>
                <c:pt idx="12527">
                  <c:v>14925.351000000001</c:v>
                </c:pt>
                <c:pt idx="12528">
                  <c:v>14926.017</c:v>
                </c:pt>
                <c:pt idx="12529">
                  <c:v>14929.142</c:v>
                </c:pt>
                <c:pt idx="12530">
                  <c:v>14929.323</c:v>
                </c:pt>
                <c:pt idx="12531">
                  <c:v>14929.464</c:v>
                </c:pt>
                <c:pt idx="12532">
                  <c:v>14930.563</c:v>
                </c:pt>
                <c:pt idx="12533">
                  <c:v>14932.396000000001</c:v>
                </c:pt>
                <c:pt idx="12534">
                  <c:v>14932.63</c:v>
                </c:pt>
                <c:pt idx="12535">
                  <c:v>14932.933000000001</c:v>
                </c:pt>
                <c:pt idx="12536">
                  <c:v>14935.328</c:v>
                </c:pt>
                <c:pt idx="12537">
                  <c:v>14935.937</c:v>
                </c:pt>
                <c:pt idx="12538">
                  <c:v>14936.724</c:v>
                </c:pt>
                <c:pt idx="12539">
                  <c:v>14938.261</c:v>
                </c:pt>
                <c:pt idx="12540">
                  <c:v>14939.243</c:v>
                </c:pt>
                <c:pt idx="12541">
                  <c:v>14940.514999999999</c:v>
                </c:pt>
                <c:pt idx="12542">
                  <c:v>14944.125</c:v>
                </c:pt>
                <c:pt idx="12543">
                  <c:v>14944.306</c:v>
                </c:pt>
                <c:pt idx="12544">
                  <c:v>14945.857</c:v>
                </c:pt>
                <c:pt idx="12545">
                  <c:v>14948.097</c:v>
                </c:pt>
                <c:pt idx="12546">
                  <c:v>14949.164000000001</c:v>
                </c:pt>
                <c:pt idx="12547">
                  <c:v>14949.99</c:v>
                </c:pt>
                <c:pt idx="12548">
                  <c:v>14951.887000000001</c:v>
                </c:pt>
                <c:pt idx="12549">
                  <c:v>14952.471</c:v>
                </c:pt>
                <c:pt idx="12550">
                  <c:v>14952.922</c:v>
                </c:pt>
                <c:pt idx="12551">
                  <c:v>14955.678</c:v>
                </c:pt>
                <c:pt idx="12552">
                  <c:v>14955.777</c:v>
                </c:pt>
                <c:pt idx="12553">
                  <c:v>14955.855</c:v>
                </c:pt>
                <c:pt idx="12554">
                  <c:v>14958.787</c:v>
                </c:pt>
                <c:pt idx="12555">
                  <c:v>14959.084000000001</c:v>
                </c:pt>
                <c:pt idx="12556">
                  <c:v>14959.468999999999</c:v>
                </c:pt>
                <c:pt idx="12557">
                  <c:v>14961.72</c:v>
                </c:pt>
                <c:pt idx="12558">
                  <c:v>14962.392</c:v>
                </c:pt>
                <c:pt idx="12559">
                  <c:v>14963.26</c:v>
                </c:pt>
                <c:pt idx="12560">
                  <c:v>14964.651</c:v>
                </c:pt>
                <c:pt idx="12561">
                  <c:v>14965.698</c:v>
                </c:pt>
                <c:pt idx="12562">
                  <c:v>14967.050999999999</c:v>
                </c:pt>
                <c:pt idx="12563">
                  <c:v>14967.584000000001</c:v>
                </c:pt>
                <c:pt idx="12564">
                  <c:v>14969.004999999999</c:v>
                </c:pt>
                <c:pt idx="12565">
                  <c:v>14970.517</c:v>
                </c:pt>
                <c:pt idx="12566">
                  <c:v>14972.312</c:v>
                </c:pt>
                <c:pt idx="12567">
                  <c:v>14973.449000000001</c:v>
                </c:pt>
                <c:pt idx="12568">
                  <c:v>14974.633</c:v>
                </c:pt>
                <c:pt idx="12569">
                  <c:v>14974.911</c:v>
                </c:pt>
                <c:pt idx="12570">
                  <c:v>14975.618</c:v>
                </c:pt>
                <c:pt idx="12571">
                  <c:v>14976.380999999999</c:v>
                </c:pt>
                <c:pt idx="12572">
                  <c:v>14978.424000000001</c:v>
                </c:pt>
                <c:pt idx="12573">
                  <c:v>14978.924999999999</c:v>
                </c:pt>
                <c:pt idx="12574">
                  <c:v>14979.314</c:v>
                </c:pt>
                <c:pt idx="12575">
                  <c:v>14982.214</c:v>
                </c:pt>
                <c:pt idx="12576">
                  <c:v>14982.353999999999</c:v>
                </c:pt>
                <c:pt idx="12577">
                  <c:v>14985.178</c:v>
                </c:pt>
                <c:pt idx="12578">
                  <c:v>14985.539000000001</c:v>
                </c:pt>
                <c:pt idx="12579">
                  <c:v>14986.004999999999</c:v>
                </c:pt>
                <c:pt idx="12580">
                  <c:v>14988.11</c:v>
                </c:pt>
                <c:pt idx="12581">
                  <c:v>14988.846</c:v>
                </c:pt>
                <c:pt idx="12582">
                  <c:v>14989.796</c:v>
                </c:pt>
                <c:pt idx="12583">
                  <c:v>14991.043</c:v>
                </c:pt>
                <c:pt idx="12584">
                  <c:v>14992.152</c:v>
                </c:pt>
                <c:pt idx="12585">
                  <c:v>14993.587</c:v>
                </c:pt>
                <c:pt idx="12586">
                  <c:v>14993.976000000001</c:v>
                </c:pt>
                <c:pt idx="12587">
                  <c:v>14995.459000000001</c:v>
                </c:pt>
                <c:pt idx="12588">
                  <c:v>14996.906999999999</c:v>
                </c:pt>
                <c:pt idx="12589">
                  <c:v>14997.378000000001</c:v>
                </c:pt>
                <c:pt idx="12590">
                  <c:v>14998.766</c:v>
                </c:pt>
                <c:pt idx="12591">
                  <c:v>14999.84</c:v>
                </c:pt>
                <c:pt idx="12592">
                  <c:v>15001.169</c:v>
                </c:pt>
                <c:pt idx="12593">
                  <c:v>15002.073</c:v>
                </c:pt>
                <c:pt idx="12594">
                  <c:v>15002.772999999999</c:v>
                </c:pt>
                <c:pt idx="12595">
                  <c:v>15004.96</c:v>
                </c:pt>
                <c:pt idx="12596">
                  <c:v>15005.38</c:v>
                </c:pt>
                <c:pt idx="12597">
                  <c:v>15005.704</c:v>
                </c:pt>
                <c:pt idx="12598">
                  <c:v>15008.248</c:v>
                </c:pt>
                <c:pt idx="12599">
                  <c:v>15008.637000000001</c:v>
                </c:pt>
                <c:pt idx="12600">
                  <c:v>15008.687</c:v>
                </c:pt>
                <c:pt idx="12601">
                  <c:v>15008.751</c:v>
                </c:pt>
                <c:pt idx="12602">
                  <c:v>15011.569</c:v>
                </c:pt>
                <c:pt idx="12603">
                  <c:v>15011.993</c:v>
                </c:pt>
                <c:pt idx="12604">
                  <c:v>15014.502</c:v>
                </c:pt>
                <c:pt idx="12605">
                  <c:v>15015.3</c:v>
                </c:pt>
                <c:pt idx="12606">
                  <c:v>15016.332</c:v>
                </c:pt>
                <c:pt idx="12607">
                  <c:v>15017.433999999999</c:v>
                </c:pt>
                <c:pt idx="12608">
                  <c:v>15018.606</c:v>
                </c:pt>
                <c:pt idx="12609">
                  <c:v>15020.366</c:v>
                </c:pt>
                <c:pt idx="12610">
                  <c:v>15021.914000000001</c:v>
                </c:pt>
                <c:pt idx="12611">
                  <c:v>15023.299000000001</c:v>
                </c:pt>
                <c:pt idx="12612">
                  <c:v>15023.914000000001</c:v>
                </c:pt>
                <c:pt idx="12613">
                  <c:v>15025.221</c:v>
                </c:pt>
                <c:pt idx="12614">
                  <c:v>15026.231</c:v>
                </c:pt>
                <c:pt idx="12615">
                  <c:v>15027.705</c:v>
                </c:pt>
                <c:pt idx="12616">
                  <c:v>15028.527</c:v>
                </c:pt>
                <c:pt idx="12617">
                  <c:v>15029.163</c:v>
                </c:pt>
                <c:pt idx="12618">
                  <c:v>15031.495999999999</c:v>
                </c:pt>
                <c:pt idx="12619">
                  <c:v>15032.096</c:v>
                </c:pt>
                <c:pt idx="12620">
                  <c:v>15034.144</c:v>
                </c:pt>
                <c:pt idx="12621">
                  <c:v>15035.028</c:v>
                </c:pt>
                <c:pt idx="12622">
                  <c:v>15035.141</c:v>
                </c:pt>
                <c:pt idx="12623">
                  <c:v>15035.287</c:v>
                </c:pt>
                <c:pt idx="12624">
                  <c:v>15036.833000000001</c:v>
                </c:pt>
                <c:pt idx="12625">
                  <c:v>15037.96</c:v>
                </c:pt>
                <c:pt idx="12626">
                  <c:v>15038.447</c:v>
                </c:pt>
                <c:pt idx="12627">
                  <c:v>15039.078</c:v>
                </c:pt>
                <c:pt idx="12628">
                  <c:v>15040.893</c:v>
                </c:pt>
                <c:pt idx="12629">
                  <c:v>15041.754999999999</c:v>
                </c:pt>
                <c:pt idx="12630">
                  <c:v>15042.869000000001</c:v>
                </c:pt>
                <c:pt idx="12631">
                  <c:v>15043.825000000001</c:v>
                </c:pt>
                <c:pt idx="12632">
                  <c:v>15045.062</c:v>
                </c:pt>
                <c:pt idx="12633">
                  <c:v>15046.659</c:v>
                </c:pt>
                <c:pt idx="12634">
                  <c:v>15050.45</c:v>
                </c:pt>
                <c:pt idx="12635">
                  <c:v>15051.674999999999</c:v>
                </c:pt>
                <c:pt idx="12636">
                  <c:v>15054.241</c:v>
                </c:pt>
                <c:pt idx="12637">
                  <c:v>15054.981</c:v>
                </c:pt>
                <c:pt idx="12638">
                  <c:v>15055.555</c:v>
                </c:pt>
                <c:pt idx="12639">
                  <c:v>15058.031999999999</c:v>
                </c:pt>
                <c:pt idx="12640">
                  <c:v>15058.288</c:v>
                </c:pt>
                <c:pt idx="12641">
                  <c:v>15058.486000000001</c:v>
                </c:pt>
                <c:pt idx="12642">
                  <c:v>15060.038</c:v>
                </c:pt>
                <c:pt idx="12643">
                  <c:v>15061.419</c:v>
                </c:pt>
                <c:pt idx="12644">
                  <c:v>15061.596</c:v>
                </c:pt>
                <c:pt idx="12645">
                  <c:v>15061.823</c:v>
                </c:pt>
                <c:pt idx="12646">
                  <c:v>15064.352000000001</c:v>
                </c:pt>
                <c:pt idx="12647">
                  <c:v>15064.902</c:v>
                </c:pt>
                <c:pt idx="12648">
                  <c:v>15065.614</c:v>
                </c:pt>
                <c:pt idx="12649">
                  <c:v>15067.284</c:v>
                </c:pt>
                <c:pt idx="12650">
                  <c:v>15067.451999999999</c:v>
                </c:pt>
                <c:pt idx="12651">
                  <c:v>15068.25</c:v>
                </c:pt>
                <c:pt idx="12652">
                  <c:v>15069.867</c:v>
                </c:pt>
                <c:pt idx="12653">
                  <c:v>15070.267</c:v>
                </c:pt>
                <c:pt idx="12654">
                  <c:v>15072.429</c:v>
                </c:pt>
                <c:pt idx="12655">
                  <c:v>15074.337</c:v>
                </c:pt>
                <c:pt idx="12656">
                  <c:v>15074.99</c:v>
                </c:pt>
                <c:pt idx="12657">
                  <c:v>15075.227000000001</c:v>
                </c:pt>
                <c:pt idx="12658">
                  <c:v>15075.73</c:v>
                </c:pt>
                <c:pt idx="12659">
                  <c:v>15077.552</c:v>
                </c:pt>
                <c:pt idx="12660">
                  <c:v>15078.714</c:v>
                </c:pt>
                <c:pt idx="12661">
                  <c:v>15081.191999999999</c:v>
                </c:pt>
                <c:pt idx="12662">
                  <c:v>15082.201999999999</c:v>
                </c:pt>
                <c:pt idx="12663">
                  <c:v>15082.675999999999</c:v>
                </c:pt>
                <c:pt idx="12664">
                  <c:v>15083.984</c:v>
                </c:pt>
                <c:pt idx="12665">
                  <c:v>15085.236999999999</c:v>
                </c:pt>
                <c:pt idx="12666">
                  <c:v>15085.69</c:v>
                </c:pt>
                <c:pt idx="12667">
                  <c:v>15086.656000000001</c:v>
                </c:pt>
                <c:pt idx="12668">
                  <c:v>15087.799000000001</c:v>
                </c:pt>
                <c:pt idx="12669">
                  <c:v>15089.178</c:v>
                </c:pt>
                <c:pt idx="12670">
                  <c:v>15090.361000000001</c:v>
                </c:pt>
                <c:pt idx="12671">
                  <c:v>15092.119000000001</c:v>
                </c:pt>
                <c:pt idx="12672">
                  <c:v>15092.923000000001</c:v>
                </c:pt>
                <c:pt idx="12673">
                  <c:v>15093.632</c:v>
                </c:pt>
                <c:pt idx="12674">
                  <c:v>15095.484</c:v>
                </c:pt>
                <c:pt idx="12675">
                  <c:v>15097.35</c:v>
                </c:pt>
                <c:pt idx="12676">
                  <c:v>15097.582</c:v>
                </c:pt>
                <c:pt idx="12677">
                  <c:v>15098.046</c:v>
                </c:pt>
                <c:pt idx="12678">
                  <c:v>15099.642</c:v>
                </c:pt>
                <c:pt idx="12679">
                  <c:v>15100.608</c:v>
                </c:pt>
                <c:pt idx="12680">
                  <c:v>15103.045</c:v>
                </c:pt>
                <c:pt idx="12681">
                  <c:v>15103.13</c:v>
                </c:pt>
                <c:pt idx="12682">
                  <c:v>15103.17</c:v>
                </c:pt>
                <c:pt idx="12683">
                  <c:v>15103.279</c:v>
                </c:pt>
                <c:pt idx="12684">
                  <c:v>15106.618</c:v>
                </c:pt>
                <c:pt idx="12685">
                  <c:v>15108.293</c:v>
                </c:pt>
                <c:pt idx="12686">
                  <c:v>15110.106</c:v>
                </c:pt>
                <c:pt idx="12687">
                  <c:v>15110.856</c:v>
                </c:pt>
                <c:pt idx="12688">
                  <c:v>15112.927</c:v>
                </c:pt>
                <c:pt idx="12689">
                  <c:v>15113.416999999999</c:v>
                </c:pt>
                <c:pt idx="12690">
                  <c:v>15113.593999999999</c:v>
                </c:pt>
                <c:pt idx="12691">
                  <c:v>15113.972</c:v>
                </c:pt>
                <c:pt idx="12692">
                  <c:v>15115.978999999999</c:v>
                </c:pt>
                <c:pt idx="12693">
                  <c:v>15117.082</c:v>
                </c:pt>
                <c:pt idx="12694">
                  <c:v>15118.54</c:v>
                </c:pt>
                <c:pt idx="12695">
                  <c:v>15119.434999999999</c:v>
                </c:pt>
                <c:pt idx="12696">
                  <c:v>15120.57</c:v>
                </c:pt>
                <c:pt idx="12697">
                  <c:v>15121.102999999999</c:v>
                </c:pt>
                <c:pt idx="12698">
                  <c:v>15122.574000000001</c:v>
                </c:pt>
                <c:pt idx="12699">
                  <c:v>15123.664000000001</c:v>
                </c:pt>
                <c:pt idx="12700">
                  <c:v>15124.058000000001</c:v>
                </c:pt>
                <c:pt idx="12701">
                  <c:v>15124.897999999999</c:v>
                </c:pt>
                <c:pt idx="12702">
                  <c:v>15126.226000000001</c:v>
                </c:pt>
                <c:pt idx="12703">
                  <c:v>15127.546</c:v>
                </c:pt>
                <c:pt idx="12704">
                  <c:v>15128.787</c:v>
                </c:pt>
                <c:pt idx="12705">
                  <c:v>15130.361000000001</c:v>
                </c:pt>
                <c:pt idx="12706">
                  <c:v>15131.35</c:v>
                </c:pt>
                <c:pt idx="12707">
                  <c:v>15132.222</c:v>
                </c:pt>
                <c:pt idx="12708">
                  <c:v>15133.911</c:v>
                </c:pt>
                <c:pt idx="12709">
                  <c:v>15134.522000000001</c:v>
                </c:pt>
                <c:pt idx="12710">
                  <c:v>15135.824000000001</c:v>
                </c:pt>
                <c:pt idx="12711">
                  <c:v>15138.01</c:v>
                </c:pt>
                <c:pt idx="12712">
                  <c:v>15139.034</c:v>
                </c:pt>
                <c:pt idx="12713">
                  <c:v>15141.287</c:v>
                </c:pt>
                <c:pt idx="12714">
                  <c:v>15141.869000000001</c:v>
                </c:pt>
                <c:pt idx="12715">
                  <c:v>15144.157999999999</c:v>
                </c:pt>
                <c:pt idx="12716">
                  <c:v>15146.72</c:v>
                </c:pt>
                <c:pt idx="12717">
                  <c:v>15148.474</c:v>
                </c:pt>
                <c:pt idx="12718">
                  <c:v>15149.281000000001</c:v>
                </c:pt>
                <c:pt idx="12719">
                  <c:v>15151.517</c:v>
                </c:pt>
                <c:pt idx="12720">
                  <c:v>15151.843999999999</c:v>
                </c:pt>
                <c:pt idx="12721">
                  <c:v>15152.214</c:v>
                </c:pt>
                <c:pt idx="12722">
                  <c:v>15154.405000000001</c:v>
                </c:pt>
                <c:pt idx="12723">
                  <c:v>15155.449000000001</c:v>
                </c:pt>
                <c:pt idx="12724">
                  <c:v>15156.967000000001</c:v>
                </c:pt>
                <c:pt idx="12725">
                  <c:v>15157.677</c:v>
                </c:pt>
                <c:pt idx="12726">
                  <c:v>15158.938</c:v>
                </c:pt>
                <c:pt idx="12727">
                  <c:v>15159.507</c:v>
                </c:pt>
                <c:pt idx="12728">
                  <c:v>15159.528</c:v>
                </c:pt>
                <c:pt idx="12729">
                  <c:v>15161.164000000001</c:v>
                </c:pt>
                <c:pt idx="12730">
                  <c:v>15162.091</c:v>
                </c:pt>
                <c:pt idx="12731">
                  <c:v>15162.425999999999</c:v>
                </c:pt>
                <c:pt idx="12732">
                  <c:v>15163.14</c:v>
                </c:pt>
                <c:pt idx="12733">
                  <c:v>15164.652</c:v>
                </c:pt>
                <c:pt idx="12734">
                  <c:v>15165.913</c:v>
                </c:pt>
                <c:pt idx="12735">
                  <c:v>15167.214</c:v>
                </c:pt>
                <c:pt idx="12736">
                  <c:v>15168.602999999999</c:v>
                </c:pt>
                <c:pt idx="12737">
                  <c:v>15169.401</c:v>
                </c:pt>
                <c:pt idx="12738">
                  <c:v>15169.775</c:v>
                </c:pt>
                <c:pt idx="12739">
                  <c:v>15170.812</c:v>
                </c:pt>
                <c:pt idx="12740">
                  <c:v>15172.89</c:v>
                </c:pt>
                <c:pt idx="12741">
                  <c:v>15174.066000000001</c:v>
                </c:pt>
                <c:pt idx="12742">
                  <c:v>15174.898999999999</c:v>
                </c:pt>
                <c:pt idx="12743">
                  <c:v>15176.377</c:v>
                </c:pt>
                <c:pt idx="12744">
                  <c:v>15177.460999999999</c:v>
                </c:pt>
                <c:pt idx="12745">
                  <c:v>15179.529</c:v>
                </c:pt>
                <c:pt idx="12746">
                  <c:v>15179.865</c:v>
                </c:pt>
                <c:pt idx="12747">
                  <c:v>15180.022999999999</c:v>
                </c:pt>
                <c:pt idx="12748">
                  <c:v>15180.459000000001</c:v>
                </c:pt>
                <c:pt idx="12749">
                  <c:v>15182.584999999999</c:v>
                </c:pt>
                <c:pt idx="12750">
                  <c:v>15185.147000000001</c:v>
                </c:pt>
                <c:pt idx="12751">
                  <c:v>15186.841</c:v>
                </c:pt>
                <c:pt idx="12752">
                  <c:v>15187.708000000001</c:v>
                </c:pt>
                <c:pt idx="12753">
                  <c:v>15190.106</c:v>
                </c:pt>
                <c:pt idx="12754">
                  <c:v>15190.329</c:v>
                </c:pt>
                <c:pt idx="12755">
                  <c:v>15190.455</c:v>
                </c:pt>
                <c:pt idx="12756">
                  <c:v>15192.832</c:v>
                </c:pt>
                <c:pt idx="12757">
                  <c:v>15193.816999999999</c:v>
                </c:pt>
                <c:pt idx="12758">
                  <c:v>15195.394</c:v>
                </c:pt>
                <c:pt idx="12759">
                  <c:v>15195.919</c:v>
                </c:pt>
                <c:pt idx="12760">
                  <c:v>15197.305</c:v>
                </c:pt>
                <c:pt idx="12761">
                  <c:v>15199.754000000001</c:v>
                </c:pt>
                <c:pt idx="12762">
                  <c:v>15200.199000000001</c:v>
                </c:pt>
                <c:pt idx="12763">
                  <c:v>15200.517</c:v>
                </c:pt>
                <c:pt idx="12764">
                  <c:v>15200.793</c:v>
                </c:pt>
                <c:pt idx="12765">
                  <c:v>15201.382</c:v>
                </c:pt>
                <c:pt idx="12766">
                  <c:v>15203.079</c:v>
                </c:pt>
                <c:pt idx="12767">
                  <c:v>15204.281000000001</c:v>
                </c:pt>
                <c:pt idx="12768">
                  <c:v>15205.641</c:v>
                </c:pt>
                <c:pt idx="12769">
                  <c:v>15206.844999999999</c:v>
                </c:pt>
                <c:pt idx="12770">
                  <c:v>15207.769</c:v>
                </c:pt>
                <c:pt idx="12771">
                  <c:v>15208.201999999999</c:v>
                </c:pt>
                <c:pt idx="12772">
                  <c:v>15209.4</c:v>
                </c:pt>
                <c:pt idx="12773">
                  <c:v>15210.763999999999</c:v>
                </c:pt>
                <c:pt idx="12774">
                  <c:v>15211.257</c:v>
                </c:pt>
                <c:pt idx="12775">
                  <c:v>15212.308000000001</c:v>
                </c:pt>
                <c:pt idx="12776">
                  <c:v>15213.325999999999</c:v>
                </c:pt>
                <c:pt idx="12777">
                  <c:v>15214.745000000001</c:v>
                </c:pt>
                <c:pt idx="12778">
                  <c:v>15215.888000000001</c:v>
                </c:pt>
                <c:pt idx="12779">
                  <c:v>15217.772000000001</c:v>
                </c:pt>
                <c:pt idx="12780">
                  <c:v>15218.233</c:v>
                </c:pt>
                <c:pt idx="12781">
                  <c:v>15218.449000000001</c:v>
                </c:pt>
                <c:pt idx="12782">
                  <c:v>15221.011</c:v>
                </c:pt>
                <c:pt idx="12783">
                  <c:v>15221.721</c:v>
                </c:pt>
                <c:pt idx="12784">
                  <c:v>15223.234</c:v>
                </c:pt>
                <c:pt idx="12785">
                  <c:v>15223.573</c:v>
                </c:pt>
                <c:pt idx="12786">
                  <c:v>15226.135</c:v>
                </c:pt>
                <c:pt idx="12787">
                  <c:v>15228.695</c:v>
                </c:pt>
                <c:pt idx="12788">
                  <c:v>15231.258</c:v>
                </c:pt>
                <c:pt idx="12789">
                  <c:v>15232.184999999999</c:v>
                </c:pt>
                <c:pt idx="12790">
                  <c:v>15234.16</c:v>
                </c:pt>
                <c:pt idx="12791">
                  <c:v>15236.382</c:v>
                </c:pt>
                <c:pt idx="12792">
                  <c:v>15238.343000000001</c:v>
                </c:pt>
                <c:pt idx="12793">
                  <c:v>15238.942999999999</c:v>
                </c:pt>
                <c:pt idx="12794">
                  <c:v>15239.161</c:v>
                </c:pt>
                <c:pt idx="12795">
                  <c:v>15239.624</c:v>
                </c:pt>
                <c:pt idx="12796">
                  <c:v>15240.118</c:v>
                </c:pt>
                <c:pt idx="12797">
                  <c:v>15241.504999999999</c:v>
                </c:pt>
                <c:pt idx="12798">
                  <c:v>15242.647999999999</c:v>
                </c:pt>
                <c:pt idx="12799">
                  <c:v>15244.066999999999</c:v>
                </c:pt>
                <c:pt idx="12800">
                  <c:v>15245.087</c:v>
                </c:pt>
                <c:pt idx="12801">
                  <c:v>15246.137000000001</c:v>
                </c:pt>
                <c:pt idx="12802">
                  <c:v>15246.629000000001</c:v>
                </c:pt>
                <c:pt idx="12803">
                  <c:v>15249.19</c:v>
                </c:pt>
                <c:pt idx="12804">
                  <c:v>15249.625</c:v>
                </c:pt>
                <c:pt idx="12805">
                  <c:v>15251.752</c:v>
                </c:pt>
                <c:pt idx="12806">
                  <c:v>15253.111999999999</c:v>
                </c:pt>
                <c:pt idx="12807">
                  <c:v>15254.315000000001</c:v>
                </c:pt>
                <c:pt idx="12808">
                  <c:v>15256.013000000001</c:v>
                </c:pt>
                <c:pt idx="12809">
                  <c:v>15256.601000000001</c:v>
                </c:pt>
                <c:pt idx="12810">
                  <c:v>15257.638000000001</c:v>
                </c:pt>
                <c:pt idx="12811">
                  <c:v>15258.824000000001</c:v>
                </c:pt>
                <c:pt idx="12812">
                  <c:v>15260.236999999999</c:v>
                </c:pt>
                <c:pt idx="12813">
                  <c:v>15261.767</c:v>
                </c:pt>
                <c:pt idx="12814">
                  <c:v>15264.120999999999</c:v>
                </c:pt>
                <c:pt idx="12815">
                  <c:v>15264.137000000001</c:v>
                </c:pt>
                <c:pt idx="12816">
                  <c:v>15266.513999999999</c:v>
                </c:pt>
                <c:pt idx="12817">
                  <c:v>15268.036</c:v>
                </c:pt>
                <c:pt idx="12818">
                  <c:v>15268.888000000001</c:v>
                </c:pt>
                <c:pt idx="12819">
                  <c:v>15269.26</c:v>
                </c:pt>
                <c:pt idx="12820">
                  <c:v>15270.213</c:v>
                </c:pt>
                <c:pt idx="12821">
                  <c:v>15271.261</c:v>
                </c:pt>
                <c:pt idx="12822">
                  <c:v>15271.934999999999</c:v>
                </c:pt>
                <c:pt idx="12823">
                  <c:v>15275.032999999999</c:v>
                </c:pt>
                <c:pt idx="12824">
                  <c:v>15275.834000000001</c:v>
                </c:pt>
                <c:pt idx="12825">
                  <c:v>15276.009</c:v>
                </c:pt>
                <c:pt idx="12826">
                  <c:v>15276.279</c:v>
                </c:pt>
                <c:pt idx="12827">
                  <c:v>15278.382</c:v>
                </c:pt>
                <c:pt idx="12828">
                  <c:v>15279.733</c:v>
                </c:pt>
                <c:pt idx="12829">
                  <c:v>15280.755999999999</c:v>
                </c:pt>
                <c:pt idx="12830">
                  <c:v>15282.347</c:v>
                </c:pt>
                <c:pt idx="12831">
                  <c:v>15283.13</c:v>
                </c:pt>
                <c:pt idx="12832">
                  <c:v>15283.633</c:v>
                </c:pt>
                <c:pt idx="12833">
                  <c:v>15285.503000000001</c:v>
                </c:pt>
                <c:pt idx="12834">
                  <c:v>15285.944</c:v>
                </c:pt>
                <c:pt idx="12835">
                  <c:v>15287.531000000001</c:v>
                </c:pt>
                <c:pt idx="12836">
                  <c:v>15287.877</c:v>
                </c:pt>
                <c:pt idx="12837">
                  <c:v>15288.414000000001</c:v>
                </c:pt>
                <c:pt idx="12838">
                  <c:v>15290.25</c:v>
                </c:pt>
                <c:pt idx="12839">
                  <c:v>15292.624</c:v>
                </c:pt>
                <c:pt idx="12840">
                  <c:v>15294.998</c:v>
                </c:pt>
                <c:pt idx="12841">
                  <c:v>15295.33</c:v>
                </c:pt>
                <c:pt idx="12842">
                  <c:v>15296.856</c:v>
                </c:pt>
                <c:pt idx="12843">
                  <c:v>15297.370999999999</c:v>
                </c:pt>
                <c:pt idx="12844">
                  <c:v>15299.228999999999</c:v>
                </c:pt>
                <c:pt idx="12845">
                  <c:v>15299.745000000001</c:v>
                </c:pt>
                <c:pt idx="12846">
                  <c:v>15300.548000000001</c:v>
                </c:pt>
                <c:pt idx="12847">
                  <c:v>15302.119000000001</c:v>
                </c:pt>
                <c:pt idx="12848">
                  <c:v>15304.492</c:v>
                </c:pt>
                <c:pt idx="12849">
                  <c:v>15306.615</c:v>
                </c:pt>
                <c:pt idx="12850">
                  <c:v>15307.027</c:v>
                </c:pt>
                <c:pt idx="12851">
                  <c:v>15307.768</c:v>
                </c:pt>
                <c:pt idx="12852">
                  <c:v>15309.181</c:v>
                </c:pt>
                <c:pt idx="12853">
                  <c:v>15309.24</c:v>
                </c:pt>
                <c:pt idx="12854">
                  <c:v>15310.927</c:v>
                </c:pt>
                <c:pt idx="12855">
                  <c:v>15311.612999999999</c:v>
                </c:pt>
                <c:pt idx="12856">
                  <c:v>15312.683000000001</c:v>
                </c:pt>
                <c:pt idx="12857">
                  <c:v>15314.825000000001</c:v>
                </c:pt>
                <c:pt idx="12858">
                  <c:v>15316.36</c:v>
                </c:pt>
                <c:pt idx="12859">
                  <c:v>15318.68</c:v>
                </c:pt>
                <c:pt idx="12860">
                  <c:v>15318.725</c:v>
                </c:pt>
                <c:pt idx="12861">
                  <c:v>15318.75</c:v>
                </c:pt>
                <c:pt idx="12862">
                  <c:v>15321.108</c:v>
                </c:pt>
                <c:pt idx="12863">
                  <c:v>15322.624</c:v>
                </c:pt>
                <c:pt idx="12864">
                  <c:v>15323.481</c:v>
                </c:pt>
                <c:pt idx="12865">
                  <c:v>15324.816000000001</c:v>
                </c:pt>
                <c:pt idx="12866">
                  <c:v>15325.856</c:v>
                </c:pt>
                <c:pt idx="12867">
                  <c:v>15326.522999999999</c:v>
                </c:pt>
                <c:pt idx="12868">
                  <c:v>15328.23</c:v>
                </c:pt>
                <c:pt idx="12869">
                  <c:v>15329.592000000001</c:v>
                </c:pt>
                <c:pt idx="12870">
                  <c:v>15330.422</c:v>
                </c:pt>
                <c:pt idx="12871">
                  <c:v>15330.602999999999</c:v>
                </c:pt>
                <c:pt idx="12872">
                  <c:v>15330.884</c:v>
                </c:pt>
                <c:pt idx="12873">
                  <c:v>15332.977000000001</c:v>
                </c:pt>
                <c:pt idx="12874">
                  <c:v>15334.321</c:v>
                </c:pt>
                <c:pt idx="12875">
                  <c:v>15335.351000000001</c:v>
                </c:pt>
                <c:pt idx="12876">
                  <c:v>15336.950999999999</c:v>
                </c:pt>
                <c:pt idx="12877">
                  <c:v>15337.724</c:v>
                </c:pt>
                <c:pt idx="12878">
                  <c:v>15338.221</c:v>
                </c:pt>
                <c:pt idx="12879">
                  <c:v>15340.503000000001</c:v>
                </c:pt>
                <c:pt idx="12880">
                  <c:v>15342.119000000001</c:v>
                </c:pt>
                <c:pt idx="12881">
                  <c:v>15342.472</c:v>
                </c:pt>
                <c:pt idx="12882">
                  <c:v>15343.019</c:v>
                </c:pt>
                <c:pt idx="12883">
                  <c:v>15344.844999999999</c:v>
                </c:pt>
                <c:pt idx="12884">
                  <c:v>15346.019</c:v>
                </c:pt>
                <c:pt idx="12885">
                  <c:v>15347.218999999999</c:v>
                </c:pt>
                <c:pt idx="12886">
                  <c:v>15349.084999999999</c:v>
                </c:pt>
                <c:pt idx="12887">
                  <c:v>15349.592000000001</c:v>
                </c:pt>
                <c:pt idx="12888">
                  <c:v>15349.918</c:v>
                </c:pt>
                <c:pt idx="12889">
                  <c:v>15351.415000000001</c:v>
                </c:pt>
                <c:pt idx="12890">
                  <c:v>15351.966</c:v>
                </c:pt>
                <c:pt idx="12891">
                  <c:v>15353.816999999999</c:v>
                </c:pt>
                <c:pt idx="12892">
                  <c:v>15354.386</c:v>
                </c:pt>
              </c:numCache>
            </c:numRef>
          </c:xVal>
          <c:yVal>
            <c:numRef>
              <c:f>Sheet2!$B$2:$B$12894</c:f>
              <c:numCache>
                <c:formatCode>General</c:formatCode>
                <c:ptCount val="12893"/>
                <c:pt idx="0">
                  <c:v>11.778</c:v>
                </c:pt>
                <c:pt idx="1">
                  <c:v>11.773999999999999</c:v>
                </c:pt>
                <c:pt idx="2">
                  <c:v>11.765000000000001</c:v>
                </c:pt>
                <c:pt idx="3">
                  <c:v>11.702999999999999</c:v>
                </c:pt>
                <c:pt idx="4">
                  <c:v>11.7</c:v>
                </c:pt>
                <c:pt idx="5">
                  <c:v>11.542</c:v>
                </c:pt>
                <c:pt idx="6">
                  <c:v>11.32</c:v>
                </c:pt>
                <c:pt idx="7">
                  <c:v>11.331</c:v>
                </c:pt>
                <c:pt idx="8">
                  <c:v>11.48</c:v>
                </c:pt>
                <c:pt idx="9">
                  <c:v>11.497</c:v>
                </c:pt>
                <c:pt idx="10">
                  <c:v>11.53</c:v>
                </c:pt>
                <c:pt idx="11">
                  <c:v>11.686</c:v>
                </c:pt>
                <c:pt idx="12">
                  <c:v>12.010999999999999</c:v>
                </c:pt>
                <c:pt idx="13">
                  <c:v>12.105</c:v>
                </c:pt>
                <c:pt idx="14">
                  <c:v>12.096</c:v>
                </c:pt>
                <c:pt idx="15">
                  <c:v>12.07</c:v>
                </c:pt>
                <c:pt idx="16">
                  <c:v>12.002000000000001</c:v>
                </c:pt>
                <c:pt idx="17">
                  <c:v>11.983000000000001</c:v>
                </c:pt>
                <c:pt idx="18">
                  <c:v>11.974</c:v>
                </c:pt>
                <c:pt idx="19">
                  <c:v>11.930999999999999</c:v>
                </c:pt>
                <c:pt idx="20">
                  <c:v>11.925000000000001</c:v>
                </c:pt>
                <c:pt idx="21">
                  <c:v>11.847</c:v>
                </c:pt>
                <c:pt idx="22">
                  <c:v>11.887</c:v>
                </c:pt>
                <c:pt idx="23">
                  <c:v>11.891999999999999</c:v>
                </c:pt>
                <c:pt idx="24">
                  <c:v>11.932</c:v>
                </c:pt>
                <c:pt idx="25">
                  <c:v>11.961</c:v>
                </c:pt>
                <c:pt idx="26">
                  <c:v>11.974</c:v>
                </c:pt>
                <c:pt idx="27">
                  <c:v>12.031000000000001</c:v>
                </c:pt>
                <c:pt idx="28">
                  <c:v>12.044</c:v>
                </c:pt>
                <c:pt idx="29">
                  <c:v>12.093999999999999</c:v>
                </c:pt>
                <c:pt idx="30">
                  <c:v>12.122999999999999</c:v>
                </c:pt>
                <c:pt idx="31">
                  <c:v>12.146000000000001</c:v>
                </c:pt>
                <c:pt idx="32">
                  <c:v>12.157999999999999</c:v>
                </c:pt>
                <c:pt idx="33">
                  <c:v>12.183</c:v>
                </c:pt>
                <c:pt idx="34">
                  <c:v>12.194000000000001</c:v>
                </c:pt>
                <c:pt idx="35">
                  <c:v>12.122999999999999</c:v>
                </c:pt>
                <c:pt idx="36">
                  <c:v>12.115</c:v>
                </c:pt>
                <c:pt idx="37">
                  <c:v>12.090999999999999</c:v>
                </c:pt>
                <c:pt idx="38">
                  <c:v>12.085000000000001</c:v>
                </c:pt>
                <c:pt idx="39">
                  <c:v>12.114000000000001</c:v>
                </c:pt>
                <c:pt idx="40">
                  <c:v>12.122</c:v>
                </c:pt>
                <c:pt idx="41">
                  <c:v>12.207000000000001</c:v>
                </c:pt>
                <c:pt idx="42">
                  <c:v>12.207000000000001</c:v>
                </c:pt>
                <c:pt idx="43">
                  <c:v>12.195</c:v>
                </c:pt>
                <c:pt idx="44">
                  <c:v>12.172000000000001</c:v>
                </c:pt>
                <c:pt idx="45">
                  <c:v>12.170999999999999</c:v>
                </c:pt>
                <c:pt idx="46">
                  <c:v>12.164999999999999</c:v>
                </c:pt>
                <c:pt idx="47">
                  <c:v>12.159000000000001</c:v>
                </c:pt>
                <c:pt idx="48">
                  <c:v>12.151999999999999</c:v>
                </c:pt>
                <c:pt idx="49">
                  <c:v>12.145</c:v>
                </c:pt>
                <c:pt idx="50">
                  <c:v>12.141999999999999</c:v>
                </c:pt>
                <c:pt idx="51">
                  <c:v>12.122999999999999</c:v>
                </c:pt>
                <c:pt idx="52">
                  <c:v>12.112</c:v>
                </c:pt>
                <c:pt idx="53">
                  <c:v>12.106999999999999</c:v>
                </c:pt>
                <c:pt idx="54">
                  <c:v>12.105</c:v>
                </c:pt>
                <c:pt idx="55">
                  <c:v>12.061</c:v>
                </c:pt>
                <c:pt idx="56">
                  <c:v>12.06</c:v>
                </c:pt>
                <c:pt idx="57">
                  <c:v>12.061999999999999</c:v>
                </c:pt>
                <c:pt idx="58">
                  <c:v>12.074</c:v>
                </c:pt>
                <c:pt idx="59">
                  <c:v>12.076000000000001</c:v>
                </c:pt>
                <c:pt idx="60">
                  <c:v>12.069000000000001</c:v>
                </c:pt>
                <c:pt idx="61">
                  <c:v>12.058999999999999</c:v>
                </c:pt>
                <c:pt idx="62">
                  <c:v>12.042</c:v>
                </c:pt>
                <c:pt idx="63">
                  <c:v>12.045999999999999</c:v>
                </c:pt>
                <c:pt idx="64">
                  <c:v>12.035</c:v>
                </c:pt>
                <c:pt idx="65">
                  <c:v>12.016999999999999</c:v>
                </c:pt>
                <c:pt idx="66">
                  <c:v>12.012</c:v>
                </c:pt>
                <c:pt idx="67">
                  <c:v>11.993</c:v>
                </c:pt>
                <c:pt idx="68">
                  <c:v>11.98</c:v>
                </c:pt>
                <c:pt idx="69">
                  <c:v>11.978999999999999</c:v>
                </c:pt>
                <c:pt idx="70">
                  <c:v>11.967000000000001</c:v>
                </c:pt>
                <c:pt idx="71">
                  <c:v>11.955</c:v>
                </c:pt>
                <c:pt idx="72">
                  <c:v>11.955</c:v>
                </c:pt>
                <c:pt idx="73">
                  <c:v>11.944000000000001</c:v>
                </c:pt>
                <c:pt idx="74">
                  <c:v>11.974</c:v>
                </c:pt>
                <c:pt idx="75">
                  <c:v>11.989000000000001</c:v>
                </c:pt>
                <c:pt idx="76">
                  <c:v>12.018000000000001</c:v>
                </c:pt>
                <c:pt idx="77">
                  <c:v>12.021000000000001</c:v>
                </c:pt>
                <c:pt idx="78">
                  <c:v>12.023</c:v>
                </c:pt>
                <c:pt idx="79">
                  <c:v>12.03</c:v>
                </c:pt>
                <c:pt idx="80">
                  <c:v>12.035</c:v>
                </c:pt>
                <c:pt idx="81">
                  <c:v>12.003</c:v>
                </c:pt>
                <c:pt idx="82">
                  <c:v>11.999000000000001</c:v>
                </c:pt>
                <c:pt idx="83">
                  <c:v>11.983000000000001</c:v>
                </c:pt>
                <c:pt idx="84">
                  <c:v>11.97</c:v>
                </c:pt>
                <c:pt idx="85">
                  <c:v>11.97</c:v>
                </c:pt>
                <c:pt idx="86">
                  <c:v>11.981</c:v>
                </c:pt>
                <c:pt idx="87">
                  <c:v>11.997999999999999</c:v>
                </c:pt>
                <c:pt idx="88">
                  <c:v>12.018000000000001</c:v>
                </c:pt>
                <c:pt idx="89">
                  <c:v>12.054</c:v>
                </c:pt>
                <c:pt idx="90">
                  <c:v>12.105</c:v>
                </c:pt>
                <c:pt idx="91">
                  <c:v>12.092000000000001</c:v>
                </c:pt>
                <c:pt idx="92">
                  <c:v>12.084</c:v>
                </c:pt>
                <c:pt idx="93">
                  <c:v>12.038</c:v>
                </c:pt>
                <c:pt idx="94">
                  <c:v>12.026999999999999</c:v>
                </c:pt>
                <c:pt idx="95">
                  <c:v>11.999000000000001</c:v>
                </c:pt>
                <c:pt idx="96">
                  <c:v>11.994999999999999</c:v>
                </c:pt>
                <c:pt idx="97">
                  <c:v>11.994999999999999</c:v>
                </c:pt>
                <c:pt idx="98">
                  <c:v>11.943</c:v>
                </c:pt>
                <c:pt idx="99">
                  <c:v>11.87</c:v>
                </c:pt>
                <c:pt idx="100">
                  <c:v>11.85</c:v>
                </c:pt>
                <c:pt idx="101">
                  <c:v>11.785</c:v>
                </c:pt>
                <c:pt idx="102">
                  <c:v>11.728999999999999</c:v>
                </c:pt>
                <c:pt idx="103">
                  <c:v>11.613</c:v>
                </c:pt>
                <c:pt idx="104">
                  <c:v>11.477</c:v>
                </c:pt>
                <c:pt idx="105">
                  <c:v>11.476000000000001</c:v>
                </c:pt>
                <c:pt idx="106">
                  <c:v>11.471</c:v>
                </c:pt>
                <c:pt idx="107">
                  <c:v>11.33</c:v>
                </c:pt>
                <c:pt idx="108">
                  <c:v>11.318</c:v>
                </c:pt>
                <c:pt idx="109">
                  <c:v>11.215</c:v>
                </c:pt>
                <c:pt idx="110">
                  <c:v>11.186</c:v>
                </c:pt>
                <c:pt idx="111">
                  <c:v>11.146000000000001</c:v>
                </c:pt>
                <c:pt idx="112">
                  <c:v>11.106999999999999</c:v>
                </c:pt>
                <c:pt idx="113">
                  <c:v>11.073</c:v>
                </c:pt>
                <c:pt idx="114">
                  <c:v>11.042</c:v>
                </c:pt>
                <c:pt idx="115">
                  <c:v>10.972</c:v>
                </c:pt>
                <c:pt idx="116">
                  <c:v>10.961</c:v>
                </c:pt>
                <c:pt idx="117">
                  <c:v>10.951000000000001</c:v>
                </c:pt>
                <c:pt idx="118">
                  <c:v>10.932</c:v>
                </c:pt>
                <c:pt idx="119">
                  <c:v>10.928000000000001</c:v>
                </c:pt>
                <c:pt idx="120">
                  <c:v>10.897</c:v>
                </c:pt>
                <c:pt idx="121">
                  <c:v>10.893000000000001</c:v>
                </c:pt>
                <c:pt idx="122">
                  <c:v>10.884</c:v>
                </c:pt>
                <c:pt idx="123">
                  <c:v>10.877000000000001</c:v>
                </c:pt>
                <c:pt idx="124">
                  <c:v>10.848000000000001</c:v>
                </c:pt>
                <c:pt idx="125">
                  <c:v>10.834</c:v>
                </c:pt>
                <c:pt idx="126">
                  <c:v>10.795</c:v>
                </c:pt>
                <c:pt idx="127">
                  <c:v>10.802</c:v>
                </c:pt>
                <c:pt idx="128">
                  <c:v>10.798999999999999</c:v>
                </c:pt>
                <c:pt idx="129">
                  <c:v>10.824999999999999</c:v>
                </c:pt>
                <c:pt idx="130">
                  <c:v>10.798999999999999</c:v>
                </c:pt>
                <c:pt idx="131">
                  <c:v>10.79</c:v>
                </c:pt>
                <c:pt idx="132">
                  <c:v>10.792999999999999</c:v>
                </c:pt>
                <c:pt idx="133">
                  <c:v>10.797000000000001</c:v>
                </c:pt>
                <c:pt idx="134">
                  <c:v>10.893000000000001</c:v>
                </c:pt>
                <c:pt idx="135">
                  <c:v>10.912000000000001</c:v>
                </c:pt>
                <c:pt idx="136">
                  <c:v>10.914999999999999</c:v>
                </c:pt>
                <c:pt idx="137">
                  <c:v>10.956</c:v>
                </c:pt>
                <c:pt idx="138">
                  <c:v>11.005000000000001</c:v>
                </c:pt>
                <c:pt idx="139">
                  <c:v>11.061999999999999</c:v>
                </c:pt>
                <c:pt idx="140">
                  <c:v>11.074</c:v>
                </c:pt>
                <c:pt idx="141">
                  <c:v>11.12</c:v>
                </c:pt>
                <c:pt idx="142">
                  <c:v>11.199</c:v>
                </c:pt>
                <c:pt idx="143">
                  <c:v>11.21</c:v>
                </c:pt>
                <c:pt idx="144">
                  <c:v>11.215999999999999</c:v>
                </c:pt>
                <c:pt idx="145">
                  <c:v>11.318</c:v>
                </c:pt>
                <c:pt idx="146">
                  <c:v>11.412000000000001</c:v>
                </c:pt>
                <c:pt idx="147">
                  <c:v>11.422000000000001</c:v>
                </c:pt>
                <c:pt idx="148">
                  <c:v>11.456</c:v>
                </c:pt>
                <c:pt idx="149">
                  <c:v>11.516999999999999</c:v>
                </c:pt>
                <c:pt idx="150">
                  <c:v>11.574</c:v>
                </c:pt>
                <c:pt idx="151">
                  <c:v>11.603999999999999</c:v>
                </c:pt>
                <c:pt idx="152">
                  <c:v>11.683</c:v>
                </c:pt>
                <c:pt idx="153">
                  <c:v>11.709</c:v>
                </c:pt>
                <c:pt idx="154">
                  <c:v>11.73</c:v>
                </c:pt>
                <c:pt idx="155">
                  <c:v>11.760999999999999</c:v>
                </c:pt>
                <c:pt idx="156">
                  <c:v>11.779</c:v>
                </c:pt>
                <c:pt idx="157">
                  <c:v>11.842000000000001</c:v>
                </c:pt>
                <c:pt idx="158">
                  <c:v>11.843999999999999</c:v>
                </c:pt>
                <c:pt idx="159">
                  <c:v>11.856999999999999</c:v>
                </c:pt>
                <c:pt idx="160">
                  <c:v>11.907</c:v>
                </c:pt>
                <c:pt idx="161">
                  <c:v>11.968999999999999</c:v>
                </c:pt>
                <c:pt idx="162">
                  <c:v>11.968</c:v>
                </c:pt>
                <c:pt idx="163">
                  <c:v>11.994</c:v>
                </c:pt>
                <c:pt idx="164">
                  <c:v>12.004</c:v>
                </c:pt>
                <c:pt idx="165">
                  <c:v>12.03</c:v>
                </c:pt>
                <c:pt idx="166">
                  <c:v>12.041</c:v>
                </c:pt>
                <c:pt idx="167">
                  <c:v>12.116</c:v>
                </c:pt>
                <c:pt idx="168">
                  <c:v>12.118</c:v>
                </c:pt>
                <c:pt idx="169">
                  <c:v>12.118</c:v>
                </c:pt>
                <c:pt idx="170">
                  <c:v>12.119</c:v>
                </c:pt>
                <c:pt idx="171">
                  <c:v>12.14</c:v>
                </c:pt>
                <c:pt idx="172">
                  <c:v>12.143000000000001</c:v>
                </c:pt>
                <c:pt idx="173">
                  <c:v>12.154999999999999</c:v>
                </c:pt>
                <c:pt idx="174">
                  <c:v>12.166</c:v>
                </c:pt>
                <c:pt idx="175">
                  <c:v>12.167</c:v>
                </c:pt>
                <c:pt idx="176">
                  <c:v>12.170999999999999</c:v>
                </c:pt>
                <c:pt idx="177">
                  <c:v>12.163</c:v>
                </c:pt>
                <c:pt idx="178">
                  <c:v>12.159000000000001</c:v>
                </c:pt>
                <c:pt idx="179">
                  <c:v>12.164</c:v>
                </c:pt>
                <c:pt idx="180">
                  <c:v>12.196999999999999</c:v>
                </c:pt>
                <c:pt idx="181">
                  <c:v>12.196999999999999</c:v>
                </c:pt>
                <c:pt idx="182">
                  <c:v>12.199</c:v>
                </c:pt>
                <c:pt idx="183">
                  <c:v>12.177</c:v>
                </c:pt>
                <c:pt idx="184">
                  <c:v>12.186999999999999</c:v>
                </c:pt>
                <c:pt idx="185">
                  <c:v>12.188000000000001</c:v>
                </c:pt>
                <c:pt idx="186">
                  <c:v>12.19</c:v>
                </c:pt>
                <c:pt idx="187">
                  <c:v>12.175000000000001</c:v>
                </c:pt>
                <c:pt idx="188">
                  <c:v>12.183</c:v>
                </c:pt>
                <c:pt idx="189">
                  <c:v>12.157999999999999</c:v>
                </c:pt>
                <c:pt idx="190">
                  <c:v>12.125</c:v>
                </c:pt>
                <c:pt idx="191">
                  <c:v>12.106999999999999</c:v>
                </c:pt>
                <c:pt idx="192">
                  <c:v>12.106</c:v>
                </c:pt>
                <c:pt idx="193">
                  <c:v>12.106</c:v>
                </c:pt>
                <c:pt idx="194">
                  <c:v>12.103999999999999</c:v>
                </c:pt>
                <c:pt idx="195">
                  <c:v>12.086</c:v>
                </c:pt>
                <c:pt idx="196">
                  <c:v>12.054</c:v>
                </c:pt>
                <c:pt idx="197">
                  <c:v>12.052</c:v>
                </c:pt>
                <c:pt idx="198">
                  <c:v>12.06</c:v>
                </c:pt>
                <c:pt idx="199">
                  <c:v>12.083</c:v>
                </c:pt>
                <c:pt idx="200">
                  <c:v>12.089</c:v>
                </c:pt>
                <c:pt idx="201">
                  <c:v>12.12</c:v>
                </c:pt>
                <c:pt idx="202">
                  <c:v>12.124000000000001</c:v>
                </c:pt>
                <c:pt idx="203">
                  <c:v>12.132999999999999</c:v>
                </c:pt>
                <c:pt idx="204">
                  <c:v>12.125999999999999</c:v>
                </c:pt>
                <c:pt idx="205">
                  <c:v>12.127000000000001</c:v>
                </c:pt>
                <c:pt idx="206">
                  <c:v>12.135</c:v>
                </c:pt>
                <c:pt idx="207">
                  <c:v>12.132</c:v>
                </c:pt>
                <c:pt idx="208">
                  <c:v>12.105</c:v>
                </c:pt>
                <c:pt idx="209">
                  <c:v>12.087</c:v>
                </c:pt>
                <c:pt idx="210">
                  <c:v>12.079000000000001</c:v>
                </c:pt>
                <c:pt idx="211">
                  <c:v>12.074</c:v>
                </c:pt>
                <c:pt idx="212">
                  <c:v>12.037000000000001</c:v>
                </c:pt>
                <c:pt idx="213">
                  <c:v>12.018000000000001</c:v>
                </c:pt>
                <c:pt idx="214">
                  <c:v>11.978</c:v>
                </c:pt>
                <c:pt idx="215">
                  <c:v>11.949</c:v>
                </c:pt>
                <c:pt idx="216">
                  <c:v>11.939</c:v>
                </c:pt>
                <c:pt idx="217">
                  <c:v>11.92</c:v>
                </c:pt>
                <c:pt idx="218">
                  <c:v>11.925000000000001</c:v>
                </c:pt>
                <c:pt idx="219">
                  <c:v>11.863</c:v>
                </c:pt>
                <c:pt idx="220">
                  <c:v>11.78</c:v>
                </c:pt>
                <c:pt idx="221">
                  <c:v>11.779</c:v>
                </c:pt>
                <c:pt idx="222">
                  <c:v>11.779</c:v>
                </c:pt>
                <c:pt idx="223">
                  <c:v>11.775</c:v>
                </c:pt>
                <c:pt idx="224">
                  <c:v>11.654999999999999</c:v>
                </c:pt>
                <c:pt idx="225">
                  <c:v>11.577</c:v>
                </c:pt>
                <c:pt idx="226">
                  <c:v>11.535</c:v>
                </c:pt>
                <c:pt idx="227">
                  <c:v>11.439</c:v>
                </c:pt>
                <c:pt idx="228">
                  <c:v>11.395</c:v>
                </c:pt>
                <c:pt idx="229">
                  <c:v>11.368</c:v>
                </c:pt>
                <c:pt idx="230">
                  <c:v>11.337999999999999</c:v>
                </c:pt>
                <c:pt idx="231">
                  <c:v>11.285</c:v>
                </c:pt>
                <c:pt idx="232">
                  <c:v>11.22</c:v>
                </c:pt>
                <c:pt idx="233">
                  <c:v>11.191000000000001</c:v>
                </c:pt>
                <c:pt idx="234">
                  <c:v>11.143000000000001</c:v>
                </c:pt>
                <c:pt idx="235">
                  <c:v>11.066000000000001</c:v>
                </c:pt>
                <c:pt idx="236">
                  <c:v>11.039</c:v>
                </c:pt>
                <c:pt idx="237">
                  <c:v>10.994</c:v>
                </c:pt>
                <c:pt idx="238">
                  <c:v>11.000999999999999</c:v>
                </c:pt>
                <c:pt idx="239">
                  <c:v>10.991</c:v>
                </c:pt>
                <c:pt idx="240">
                  <c:v>10.949</c:v>
                </c:pt>
                <c:pt idx="241">
                  <c:v>10.917</c:v>
                </c:pt>
                <c:pt idx="242">
                  <c:v>10.923</c:v>
                </c:pt>
                <c:pt idx="243">
                  <c:v>10.917999999999999</c:v>
                </c:pt>
                <c:pt idx="244">
                  <c:v>10.923</c:v>
                </c:pt>
                <c:pt idx="245">
                  <c:v>10.929</c:v>
                </c:pt>
                <c:pt idx="246">
                  <c:v>10.945</c:v>
                </c:pt>
                <c:pt idx="247">
                  <c:v>10.959</c:v>
                </c:pt>
                <c:pt idx="248">
                  <c:v>10.991</c:v>
                </c:pt>
                <c:pt idx="249">
                  <c:v>11.047000000000001</c:v>
                </c:pt>
                <c:pt idx="250">
                  <c:v>11.047000000000001</c:v>
                </c:pt>
                <c:pt idx="251">
                  <c:v>11.128</c:v>
                </c:pt>
                <c:pt idx="252">
                  <c:v>11.206</c:v>
                </c:pt>
                <c:pt idx="253">
                  <c:v>11.278</c:v>
                </c:pt>
                <c:pt idx="254">
                  <c:v>11.260999999999999</c:v>
                </c:pt>
                <c:pt idx="255">
                  <c:v>11.227</c:v>
                </c:pt>
                <c:pt idx="256">
                  <c:v>11.167999999999999</c:v>
                </c:pt>
                <c:pt idx="257">
                  <c:v>11.132</c:v>
                </c:pt>
                <c:pt idx="258">
                  <c:v>11.076000000000001</c:v>
                </c:pt>
                <c:pt idx="259">
                  <c:v>11.068</c:v>
                </c:pt>
                <c:pt idx="260">
                  <c:v>11.069000000000001</c:v>
                </c:pt>
                <c:pt idx="261">
                  <c:v>11.071999999999999</c:v>
                </c:pt>
                <c:pt idx="262">
                  <c:v>11.214</c:v>
                </c:pt>
                <c:pt idx="263">
                  <c:v>11.276</c:v>
                </c:pt>
                <c:pt idx="264">
                  <c:v>11.403</c:v>
                </c:pt>
                <c:pt idx="265">
                  <c:v>11.462999999999999</c:v>
                </c:pt>
                <c:pt idx="266">
                  <c:v>11.502000000000001</c:v>
                </c:pt>
                <c:pt idx="267">
                  <c:v>11.678000000000001</c:v>
                </c:pt>
                <c:pt idx="268">
                  <c:v>11.794</c:v>
                </c:pt>
                <c:pt idx="269">
                  <c:v>12.042999999999999</c:v>
                </c:pt>
                <c:pt idx="270">
                  <c:v>12.113</c:v>
                </c:pt>
                <c:pt idx="271">
                  <c:v>12.224</c:v>
                </c:pt>
                <c:pt idx="272">
                  <c:v>12.231</c:v>
                </c:pt>
                <c:pt idx="273">
                  <c:v>12.234999999999999</c:v>
                </c:pt>
                <c:pt idx="274">
                  <c:v>12.254</c:v>
                </c:pt>
                <c:pt idx="275">
                  <c:v>12.254</c:v>
                </c:pt>
                <c:pt idx="276">
                  <c:v>12.254</c:v>
                </c:pt>
                <c:pt idx="277">
                  <c:v>12.254</c:v>
                </c:pt>
                <c:pt idx="278">
                  <c:v>12.243</c:v>
                </c:pt>
                <c:pt idx="279">
                  <c:v>12.238</c:v>
                </c:pt>
                <c:pt idx="280">
                  <c:v>12.227</c:v>
                </c:pt>
                <c:pt idx="281">
                  <c:v>12.228</c:v>
                </c:pt>
                <c:pt idx="282">
                  <c:v>12.222</c:v>
                </c:pt>
                <c:pt idx="283">
                  <c:v>12.223000000000001</c:v>
                </c:pt>
                <c:pt idx="284">
                  <c:v>12.228</c:v>
                </c:pt>
                <c:pt idx="285">
                  <c:v>12.239000000000001</c:v>
                </c:pt>
                <c:pt idx="286">
                  <c:v>12.244999999999999</c:v>
                </c:pt>
                <c:pt idx="287">
                  <c:v>12.234</c:v>
                </c:pt>
                <c:pt idx="288">
                  <c:v>12.215999999999999</c:v>
                </c:pt>
                <c:pt idx="289">
                  <c:v>12.205</c:v>
                </c:pt>
                <c:pt idx="290">
                  <c:v>12.16</c:v>
                </c:pt>
                <c:pt idx="291">
                  <c:v>12.143000000000001</c:v>
                </c:pt>
                <c:pt idx="292">
                  <c:v>12.131</c:v>
                </c:pt>
                <c:pt idx="293">
                  <c:v>12.118</c:v>
                </c:pt>
                <c:pt idx="294">
                  <c:v>12.106</c:v>
                </c:pt>
                <c:pt idx="295">
                  <c:v>12.103999999999999</c:v>
                </c:pt>
                <c:pt idx="296">
                  <c:v>12.103</c:v>
                </c:pt>
                <c:pt idx="297">
                  <c:v>12.101000000000001</c:v>
                </c:pt>
                <c:pt idx="298">
                  <c:v>12.099</c:v>
                </c:pt>
                <c:pt idx="299">
                  <c:v>12.096</c:v>
                </c:pt>
                <c:pt idx="300">
                  <c:v>12.093999999999999</c:v>
                </c:pt>
                <c:pt idx="301">
                  <c:v>12.093</c:v>
                </c:pt>
                <c:pt idx="302">
                  <c:v>12.092000000000001</c:v>
                </c:pt>
                <c:pt idx="303">
                  <c:v>12.055999999999999</c:v>
                </c:pt>
                <c:pt idx="304">
                  <c:v>12.042999999999999</c:v>
                </c:pt>
                <c:pt idx="305">
                  <c:v>12.007999999999999</c:v>
                </c:pt>
                <c:pt idx="306">
                  <c:v>12.006</c:v>
                </c:pt>
                <c:pt idx="307">
                  <c:v>12.005000000000001</c:v>
                </c:pt>
                <c:pt idx="308">
                  <c:v>12.042</c:v>
                </c:pt>
                <c:pt idx="309">
                  <c:v>12.044</c:v>
                </c:pt>
                <c:pt idx="310">
                  <c:v>12.082000000000001</c:v>
                </c:pt>
                <c:pt idx="311">
                  <c:v>12.114000000000001</c:v>
                </c:pt>
                <c:pt idx="312">
                  <c:v>12.141999999999999</c:v>
                </c:pt>
                <c:pt idx="313">
                  <c:v>12.167</c:v>
                </c:pt>
                <c:pt idx="314">
                  <c:v>12.172000000000001</c:v>
                </c:pt>
                <c:pt idx="315">
                  <c:v>12.185</c:v>
                </c:pt>
                <c:pt idx="316">
                  <c:v>12.199</c:v>
                </c:pt>
                <c:pt idx="317">
                  <c:v>12.167</c:v>
                </c:pt>
                <c:pt idx="318">
                  <c:v>12.172000000000001</c:v>
                </c:pt>
                <c:pt idx="319">
                  <c:v>12.177</c:v>
                </c:pt>
                <c:pt idx="320">
                  <c:v>12.182</c:v>
                </c:pt>
                <c:pt idx="321">
                  <c:v>12.189</c:v>
                </c:pt>
                <c:pt idx="322">
                  <c:v>12.195</c:v>
                </c:pt>
                <c:pt idx="323">
                  <c:v>12.194000000000001</c:v>
                </c:pt>
                <c:pt idx="324">
                  <c:v>12.194000000000001</c:v>
                </c:pt>
                <c:pt idx="325">
                  <c:v>12.193</c:v>
                </c:pt>
                <c:pt idx="326">
                  <c:v>12.177</c:v>
                </c:pt>
                <c:pt idx="327">
                  <c:v>12.166</c:v>
                </c:pt>
                <c:pt idx="328">
                  <c:v>12.15</c:v>
                </c:pt>
                <c:pt idx="329">
                  <c:v>12.102</c:v>
                </c:pt>
                <c:pt idx="330">
                  <c:v>11.988</c:v>
                </c:pt>
                <c:pt idx="331">
                  <c:v>11.94</c:v>
                </c:pt>
                <c:pt idx="332">
                  <c:v>11.877000000000001</c:v>
                </c:pt>
                <c:pt idx="333">
                  <c:v>11.672000000000001</c:v>
                </c:pt>
                <c:pt idx="334">
                  <c:v>11.608000000000001</c:v>
                </c:pt>
                <c:pt idx="335">
                  <c:v>11.564</c:v>
                </c:pt>
                <c:pt idx="336">
                  <c:v>11.459</c:v>
                </c:pt>
                <c:pt idx="337">
                  <c:v>11.416</c:v>
                </c:pt>
                <c:pt idx="338">
                  <c:v>11.422000000000001</c:v>
                </c:pt>
                <c:pt idx="339">
                  <c:v>11.5</c:v>
                </c:pt>
                <c:pt idx="340">
                  <c:v>11.507</c:v>
                </c:pt>
                <c:pt idx="341">
                  <c:v>11.5</c:v>
                </c:pt>
                <c:pt idx="342">
                  <c:v>11.452</c:v>
                </c:pt>
                <c:pt idx="343">
                  <c:v>11.446</c:v>
                </c:pt>
                <c:pt idx="344">
                  <c:v>11.5</c:v>
                </c:pt>
                <c:pt idx="345">
                  <c:v>11.805</c:v>
                </c:pt>
                <c:pt idx="346">
                  <c:v>11.855</c:v>
                </c:pt>
                <c:pt idx="347">
                  <c:v>11.888</c:v>
                </c:pt>
                <c:pt idx="348">
                  <c:v>12.154999999999999</c:v>
                </c:pt>
                <c:pt idx="349">
                  <c:v>12.185</c:v>
                </c:pt>
                <c:pt idx="350">
                  <c:v>12.185</c:v>
                </c:pt>
                <c:pt idx="351">
                  <c:v>12.183</c:v>
                </c:pt>
                <c:pt idx="352">
                  <c:v>12.183</c:v>
                </c:pt>
                <c:pt idx="353">
                  <c:v>12.183999999999999</c:v>
                </c:pt>
                <c:pt idx="354">
                  <c:v>12.209</c:v>
                </c:pt>
                <c:pt idx="355">
                  <c:v>12.21</c:v>
                </c:pt>
                <c:pt idx="356">
                  <c:v>12.209</c:v>
                </c:pt>
                <c:pt idx="357">
                  <c:v>12.18</c:v>
                </c:pt>
                <c:pt idx="358">
                  <c:v>12.179</c:v>
                </c:pt>
                <c:pt idx="359">
                  <c:v>12.178000000000001</c:v>
                </c:pt>
                <c:pt idx="360">
                  <c:v>12.178000000000001</c:v>
                </c:pt>
                <c:pt idx="361">
                  <c:v>12.178000000000001</c:v>
                </c:pt>
                <c:pt idx="362">
                  <c:v>12.198</c:v>
                </c:pt>
                <c:pt idx="363">
                  <c:v>12.207000000000001</c:v>
                </c:pt>
                <c:pt idx="364">
                  <c:v>12.207000000000001</c:v>
                </c:pt>
                <c:pt idx="365">
                  <c:v>12.207000000000001</c:v>
                </c:pt>
                <c:pt idx="366">
                  <c:v>12.208</c:v>
                </c:pt>
                <c:pt idx="367">
                  <c:v>12.206</c:v>
                </c:pt>
                <c:pt idx="368">
                  <c:v>12.206</c:v>
                </c:pt>
                <c:pt idx="369">
                  <c:v>12.205</c:v>
                </c:pt>
                <c:pt idx="370">
                  <c:v>12.23</c:v>
                </c:pt>
                <c:pt idx="371">
                  <c:v>12.228999999999999</c:v>
                </c:pt>
                <c:pt idx="372">
                  <c:v>12.227</c:v>
                </c:pt>
                <c:pt idx="373">
                  <c:v>12.221</c:v>
                </c:pt>
                <c:pt idx="374">
                  <c:v>12.215</c:v>
                </c:pt>
                <c:pt idx="375">
                  <c:v>12.16</c:v>
                </c:pt>
                <c:pt idx="376">
                  <c:v>12.145</c:v>
                </c:pt>
                <c:pt idx="377">
                  <c:v>12.114000000000001</c:v>
                </c:pt>
                <c:pt idx="378">
                  <c:v>12.093</c:v>
                </c:pt>
                <c:pt idx="379">
                  <c:v>11.989000000000001</c:v>
                </c:pt>
                <c:pt idx="380">
                  <c:v>11.987</c:v>
                </c:pt>
                <c:pt idx="381">
                  <c:v>11.863</c:v>
                </c:pt>
                <c:pt idx="382">
                  <c:v>11.829000000000001</c:v>
                </c:pt>
                <c:pt idx="383">
                  <c:v>11.765000000000001</c:v>
                </c:pt>
                <c:pt idx="384">
                  <c:v>11.651</c:v>
                </c:pt>
                <c:pt idx="385">
                  <c:v>11.595000000000001</c:v>
                </c:pt>
                <c:pt idx="386">
                  <c:v>11.512</c:v>
                </c:pt>
                <c:pt idx="387">
                  <c:v>11.38</c:v>
                </c:pt>
                <c:pt idx="388">
                  <c:v>11.366</c:v>
                </c:pt>
                <c:pt idx="389">
                  <c:v>11.363</c:v>
                </c:pt>
                <c:pt idx="390">
                  <c:v>11.356</c:v>
                </c:pt>
                <c:pt idx="391">
                  <c:v>11.262</c:v>
                </c:pt>
                <c:pt idx="392">
                  <c:v>11.206</c:v>
                </c:pt>
                <c:pt idx="393">
                  <c:v>11.185</c:v>
                </c:pt>
                <c:pt idx="394">
                  <c:v>11.114000000000001</c:v>
                </c:pt>
                <c:pt idx="395">
                  <c:v>11.096</c:v>
                </c:pt>
                <c:pt idx="396">
                  <c:v>11.085000000000001</c:v>
                </c:pt>
                <c:pt idx="397">
                  <c:v>10.984</c:v>
                </c:pt>
                <c:pt idx="398">
                  <c:v>10.945</c:v>
                </c:pt>
                <c:pt idx="399">
                  <c:v>10.913</c:v>
                </c:pt>
                <c:pt idx="400">
                  <c:v>10.888999999999999</c:v>
                </c:pt>
                <c:pt idx="401">
                  <c:v>10.868</c:v>
                </c:pt>
                <c:pt idx="402">
                  <c:v>10.815</c:v>
                </c:pt>
                <c:pt idx="403">
                  <c:v>10.798</c:v>
                </c:pt>
                <c:pt idx="404">
                  <c:v>10.798999999999999</c:v>
                </c:pt>
                <c:pt idx="405">
                  <c:v>10.792</c:v>
                </c:pt>
                <c:pt idx="406">
                  <c:v>10.785</c:v>
                </c:pt>
                <c:pt idx="407">
                  <c:v>10.755000000000001</c:v>
                </c:pt>
                <c:pt idx="408">
                  <c:v>10.78</c:v>
                </c:pt>
                <c:pt idx="409">
                  <c:v>10.747999999999999</c:v>
                </c:pt>
                <c:pt idx="410">
                  <c:v>10.754</c:v>
                </c:pt>
                <c:pt idx="411">
                  <c:v>10.750999999999999</c:v>
                </c:pt>
                <c:pt idx="412">
                  <c:v>10.75</c:v>
                </c:pt>
                <c:pt idx="413">
                  <c:v>10.936</c:v>
                </c:pt>
                <c:pt idx="414">
                  <c:v>10.989000000000001</c:v>
                </c:pt>
                <c:pt idx="415">
                  <c:v>11.054</c:v>
                </c:pt>
                <c:pt idx="416">
                  <c:v>11.215999999999999</c:v>
                </c:pt>
                <c:pt idx="417">
                  <c:v>11.422000000000001</c:v>
                </c:pt>
                <c:pt idx="418">
                  <c:v>11.52</c:v>
                </c:pt>
                <c:pt idx="419">
                  <c:v>11.678000000000001</c:v>
                </c:pt>
                <c:pt idx="420">
                  <c:v>11.824999999999999</c:v>
                </c:pt>
                <c:pt idx="421">
                  <c:v>11.942</c:v>
                </c:pt>
                <c:pt idx="422">
                  <c:v>11.948</c:v>
                </c:pt>
                <c:pt idx="423">
                  <c:v>11.971</c:v>
                </c:pt>
                <c:pt idx="424">
                  <c:v>12.028</c:v>
                </c:pt>
                <c:pt idx="425">
                  <c:v>12.101000000000001</c:v>
                </c:pt>
                <c:pt idx="426">
                  <c:v>12.102</c:v>
                </c:pt>
                <c:pt idx="427">
                  <c:v>12.157999999999999</c:v>
                </c:pt>
                <c:pt idx="428">
                  <c:v>12.159000000000001</c:v>
                </c:pt>
                <c:pt idx="429">
                  <c:v>12.164</c:v>
                </c:pt>
                <c:pt idx="430">
                  <c:v>12.151999999999999</c:v>
                </c:pt>
                <c:pt idx="431">
                  <c:v>12.121</c:v>
                </c:pt>
                <c:pt idx="432">
                  <c:v>12.118</c:v>
                </c:pt>
                <c:pt idx="433">
                  <c:v>12.103999999999999</c:v>
                </c:pt>
                <c:pt idx="434">
                  <c:v>12.106999999999999</c:v>
                </c:pt>
                <c:pt idx="435">
                  <c:v>12.098000000000001</c:v>
                </c:pt>
                <c:pt idx="436">
                  <c:v>12.106</c:v>
                </c:pt>
                <c:pt idx="437">
                  <c:v>12.09</c:v>
                </c:pt>
                <c:pt idx="438">
                  <c:v>12.093</c:v>
                </c:pt>
                <c:pt idx="439">
                  <c:v>12.092000000000001</c:v>
                </c:pt>
                <c:pt idx="440">
                  <c:v>12.087999999999999</c:v>
                </c:pt>
                <c:pt idx="441">
                  <c:v>12.061999999999999</c:v>
                </c:pt>
                <c:pt idx="442">
                  <c:v>12.048999999999999</c:v>
                </c:pt>
                <c:pt idx="443">
                  <c:v>12.071999999999999</c:v>
                </c:pt>
                <c:pt idx="444">
                  <c:v>12.083</c:v>
                </c:pt>
                <c:pt idx="445">
                  <c:v>12.13</c:v>
                </c:pt>
                <c:pt idx="446">
                  <c:v>12.176</c:v>
                </c:pt>
                <c:pt idx="447">
                  <c:v>12.177</c:v>
                </c:pt>
                <c:pt idx="448">
                  <c:v>12.180999999999999</c:v>
                </c:pt>
                <c:pt idx="449">
                  <c:v>12.179</c:v>
                </c:pt>
                <c:pt idx="450">
                  <c:v>12.170999999999999</c:v>
                </c:pt>
                <c:pt idx="451">
                  <c:v>12.173999999999999</c:v>
                </c:pt>
                <c:pt idx="452">
                  <c:v>12.167</c:v>
                </c:pt>
                <c:pt idx="453">
                  <c:v>12.169</c:v>
                </c:pt>
                <c:pt idx="454">
                  <c:v>12.18</c:v>
                </c:pt>
                <c:pt idx="455">
                  <c:v>12.183</c:v>
                </c:pt>
                <c:pt idx="456">
                  <c:v>12.186999999999999</c:v>
                </c:pt>
                <c:pt idx="457">
                  <c:v>12.173999999999999</c:v>
                </c:pt>
                <c:pt idx="458">
                  <c:v>12.178000000000001</c:v>
                </c:pt>
                <c:pt idx="459">
                  <c:v>12.179</c:v>
                </c:pt>
                <c:pt idx="460">
                  <c:v>12.164999999999999</c:v>
                </c:pt>
                <c:pt idx="461">
                  <c:v>12.164999999999999</c:v>
                </c:pt>
                <c:pt idx="462">
                  <c:v>12.164999999999999</c:v>
                </c:pt>
                <c:pt idx="463">
                  <c:v>12.173</c:v>
                </c:pt>
                <c:pt idx="464">
                  <c:v>12.177</c:v>
                </c:pt>
                <c:pt idx="465">
                  <c:v>12.172000000000001</c:v>
                </c:pt>
                <c:pt idx="466">
                  <c:v>12.164</c:v>
                </c:pt>
                <c:pt idx="467">
                  <c:v>12.16</c:v>
                </c:pt>
                <c:pt idx="468">
                  <c:v>12.157999999999999</c:v>
                </c:pt>
                <c:pt idx="469">
                  <c:v>12.17</c:v>
                </c:pt>
                <c:pt idx="470">
                  <c:v>12.170999999999999</c:v>
                </c:pt>
                <c:pt idx="471">
                  <c:v>12.188000000000001</c:v>
                </c:pt>
                <c:pt idx="472">
                  <c:v>12.193</c:v>
                </c:pt>
                <c:pt idx="473">
                  <c:v>12.206</c:v>
                </c:pt>
                <c:pt idx="474">
                  <c:v>12.228999999999999</c:v>
                </c:pt>
                <c:pt idx="475">
                  <c:v>12.250999999999999</c:v>
                </c:pt>
                <c:pt idx="476">
                  <c:v>12.253</c:v>
                </c:pt>
                <c:pt idx="477">
                  <c:v>12.244</c:v>
                </c:pt>
                <c:pt idx="478">
                  <c:v>12.257</c:v>
                </c:pt>
                <c:pt idx="479">
                  <c:v>12.259</c:v>
                </c:pt>
                <c:pt idx="480">
                  <c:v>12.260999999999999</c:v>
                </c:pt>
                <c:pt idx="481">
                  <c:v>12.266999999999999</c:v>
                </c:pt>
                <c:pt idx="482">
                  <c:v>12.307</c:v>
                </c:pt>
                <c:pt idx="483">
                  <c:v>12.314</c:v>
                </c:pt>
                <c:pt idx="484">
                  <c:v>12.298</c:v>
                </c:pt>
                <c:pt idx="485">
                  <c:v>12.282</c:v>
                </c:pt>
                <c:pt idx="486">
                  <c:v>12.282</c:v>
                </c:pt>
                <c:pt idx="487">
                  <c:v>12.285</c:v>
                </c:pt>
                <c:pt idx="488">
                  <c:v>12.282</c:v>
                </c:pt>
                <c:pt idx="489">
                  <c:v>12.278</c:v>
                </c:pt>
                <c:pt idx="490">
                  <c:v>12.276</c:v>
                </c:pt>
                <c:pt idx="491">
                  <c:v>12.268000000000001</c:v>
                </c:pt>
                <c:pt idx="492">
                  <c:v>12.260999999999999</c:v>
                </c:pt>
                <c:pt idx="493">
                  <c:v>12.22</c:v>
                </c:pt>
                <c:pt idx="494">
                  <c:v>12.207000000000001</c:v>
                </c:pt>
                <c:pt idx="495">
                  <c:v>12.2</c:v>
                </c:pt>
                <c:pt idx="496">
                  <c:v>12.202</c:v>
                </c:pt>
                <c:pt idx="497">
                  <c:v>12.199</c:v>
                </c:pt>
                <c:pt idx="498">
                  <c:v>12.194000000000001</c:v>
                </c:pt>
                <c:pt idx="499">
                  <c:v>12.178000000000001</c:v>
                </c:pt>
                <c:pt idx="500">
                  <c:v>12.195</c:v>
                </c:pt>
                <c:pt idx="501">
                  <c:v>12.194000000000001</c:v>
                </c:pt>
                <c:pt idx="502">
                  <c:v>12.175000000000001</c:v>
                </c:pt>
                <c:pt idx="503">
                  <c:v>12.180999999999999</c:v>
                </c:pt>
                <c:pt idx="504">
                  <c:v>12.178000000000001</c:v>
                </c:pt>
                <c:pt idx="505">
                  <c:v>12.188000000000001</c:v>
                </c:pt>
                <c:pt idx="506">
                  <c:v>12.188000000000001</c:v>
                </c:pt>
                <c:pt idx="507">
                  <c:v>12.186999999999999</c:v>
                </c:pt>
                <c:pt idx="508">
                  <c:v>12.097</c:v>
                </c:pt>
                <c:pt idx="509">
                  <c:v>12.082000000000001</c:v>
                </c:pt>
                <c:pt idx="510">
                  <c:v>12.077999999999999</c:v>
                </c:pt>
                <c:pt idx="511">
                  <c:v>12.087</c:v>
                </c:pt>
                <c:pt idx="512">
                  <c:v>12.089</c:v>
                </c:pt>
                <c:pt idx="513">
                  <c:v>12.087</c:v>
                </c:pt>
                <c:pt idx="514">
                  <c:v>12.086</c:v>
                </c:pt>
                <c:pt idx="515">
                  <c:v>12.085000000000001</c:v>
                </c:pt>
                <c:pt idx="516">
                  <c:v>12.087999999999999</c:v>
                </c:pt>
                <c:pt idx="517">
                  <c:v>12.101000000000001</c:v>
                </c:pt>
                <c:pt idx="518">
                  <c:v>12.167</c:v>
                </c:pt>
                <c:pt idx="519">
                  <c:v>12.209</c:v>
                </c:pt>
                <c:pt idx="520">
                  <c:v>12.233000000000001</c:v>
                </c:pt>
                <c:pt idx="521">
                  <c:v>12.259</c:v>
                </c:pt>
                <c:pt idx="522">
                  <c:v>12.260999999999999</c:v>
                </c:pt>
                <c:pt idx="523">
                  <c:v>12.242000000000001</c:v>
                </c:pt>
                <c:pt idx="524">
                  <c:v>12.241</c:v>
                </c:pt>
                <c:pt idx="525">
                  <c:v>12.250999999999999</c:v>
                </c:pt>
                <c:pt idx="526">
                  <c:v>12.247999999999999</c:v>
                </c:pt>
                <c:pt idx="527">
                  <c:v>12.250999999999999</c:v>
                </c:pt>
                <c:pt idx="528">
                  <c:v>12.253</c:v>
                </c:pt>
                <c:pt idx="529">
                  <c:v>12.257</c:v>
                </c:pt>
                <c:pt idx="530">
                  <c:v>12.259</c:v>
                </c:pt>
                <c:pt idx="531">
                  <c:v>12.241</c:v>
                </c:pt>
                <c:pt idx="532">
                  <c:v>12.212</c:v>
                </c:pt>
                <c:pt idx="533">
                  <c:v>12.201000000000001</c:v>
                </c:pt>
                <c:pt idx="534">
                  <c:v>12.198</c:v>
                </c:pt>
                <c:pt idx="535">
                  <c:v>12.194000000000001</c:v>
                </c:pt>
                <c:pt idx="536">
                  <c:v>12.188000000000001</c:v>
                </c:pt>
                <c:pt idx="537">
                  <c:v>12.176</c:v>
                </c:pt>
                <c:pt idx="538">
                  <c:v>12.17</c:v>
                </c:pt>
                <c:pt idx="539">
                  <c:v>12.147</c:v>
                </c:pt>
                <c:pt idx="540">
                  <c:v>12.121</c:v>
                </c:pt>
                <c:pt idx="541">
                  <c:v>12.124000000000001</c:v>
                </c:pt>
                <c:pt idx="542">
                  <c:v>12.161</c:v>
                </c:pt>
                <c:pt idx="543">
                  <c:v>12.161</c:v>
                </c:pt>
                <c:pt idx="544">
                  <c:v>12.162000000000001</c:v>
                </c:pt>
                <c:pt idx="545">
                  <c:v>12.163</c:v>
                </c:pt>
                <c:pt idx="546">
                  <c:v>12.173999999999999</c:v>
                </c:pt>
                <c:pt idx="547">
                  <c:v>12.192</c:v>
                </c:pt>
                <c:pt idx="548">
                  <c:v>12.182</c:v>
                </c:pt>
                <c:pt idx="549">
                  <c:v>12.175000000000001</c:v>
                </c:pt>
                <c:pt idx="550">
                  <c:v>12.16</c:v>
                </c:pt>
                <c:pt idx="551">
                  <c:v>12.16</c:v>
                </c:pt>
                <c:pt idx="552">
                  <c:v>12.16</c:v>
                </c:pt>
                <c:pt idx="553">
                  <c:v>12.159000000000001</c:v>
                </c:pt>
                <c:pt idx="554">
                  <c:v>12.157999999999999</c:v>
                </c:pt>
                <c:pt idx="555">
                  <c:v>12.157999999999999</c:v>
                </c:pt>
                <c:pt idx="556">
                  <c:v>12.157</c:v>
                </c:pt>
                <c:pt idx="557">
                  <c:v>12.151</c:v>
                </c:pt>
                <c:pt idx="558">
                  <c:v>12.089</c:v>
                </c:pt>
                <c:pt idx="559">
                  <c:v>12.058</c:v>
                </c:pt>
                <c:pt idx="560">
                  <c:v>12.03</c:v>
                </c:pt>
                <c:pt idx="561">
                  <c:v>12.026999999999999</c:v>
                </c:pt>
                <c:pt idx="562">
                  <c:v>12.029</c:v>
                </c:pt>
                <c:pt idx="563">
                  <c:v>12.051</c:v>
                </c:pt>
                <c:pt idx="564">
                  <c:v>12.058999999999999</c:v>
                </c:pt>
                <c:pt idx="565">
                  <c:v>12.085000000000001</c:v>
                </c:pt>
                <c:pt idx="566">
                  <c:v>12.087999999999999</c:v>
                </c:pt>
                <c:pt idx="567">
                  <c:v>12.089</c:v>
                </c:pt>
                <c:pt idx="568">
                  <c:v>12.098000000000001</c:v>
                </c:pt>
                <c:pt idx="569">
                  <c:v>12.103</c:v>
                </c:pt>
                <c:pt idx="570">
                  <c:v>12.089</c:v>
                </c:pt>
                <c:pt idx="571">
                  <c:v>12.019</c:v>
                </c:pt>
                <c:pt idx="572">
                  <c:v>11.858000000000001</c:v>
                </c:pt>
                <c:pt idx="573">
                  <c:v>11.811</c:v>
                </c:pt>
                <c:pt idx="574">
                  <c:v>11.731</c:v>
                </c:pt>
                <c:pt idx="575">
                  <c:v>11.775</c:v>
                </c:pt>
                <c:pt idx="576">
                  <c:v>11.856</c:v>
                </c:pt>
                <c:pt idx="577">
                  <c:v>11.920999999999999</c:v>
                </c:pt>
                <c:pt idx="578">
                  <c:v>11.996</c:v>
                </c:pt>
                <c:pt idx="579">
                  <c:v>12.038</c:v>
                </c:pt>
                <c:pt idx="580">
                  <c:v>12.068</c:v>
                </c:pt>
                <c:pt idx="581">
                  <c:v>12.074</c:v>
                </c:pt>
                <c:pt idx="582">
                  <c:v>12.077999999999999</c:v>
                </c:pt>
                <c:pt idx="583">
                  <c:v>12.084</c:v>
                </c:pt>
                <c:pt idx="584">
                  <c:v>12.098000000000001</c:v>
                </c:pt>
                <c:pt idx="585">
                  <c:v>12.124000000000001</c:v>
                </c:pt>
                <c:pt idx="586">
                  <c:v>12.132</c:v>
                </c:pt>
                <c:pt idx="587">
                  <c:v>12.14</c:v>
                </c:pt>
                <c:pt idx="588">
                  <c:v>12.146000000000001</c:v>
                </c:pt>
                <c:pt idx="589">
                  <c:v>12.157</c:v>
                </c:pt>
                <c:pt idx="590">
                  <c:v>12.157999999999999</c:v>
                </c:pt>
                <c:pt idx="591">
                  <c:v>12.154999999999999</c:v>
                </c:pt>
                <c:pt idx="592">
                  <c:v>12.151999999999999</c:v>
                </c:pt>
                <c:pt idx="593">
                  <c:v>12.131</c:v>
                </c:pt>
                <c:pt idx="594">
                  <c:v>12.093</c:v>
                </c:pt>
                <c:pt idx="595">
                  <c:v>12.018000000000001</c:v>
                </c:pt>
                <c:pt idx="596">
                  <c:v>11.981999999999999</c:v>
                </c:pt>
                <c:pt idx="597">
                  <c:v>11.968999999999999</c:v>
                </c:pt>
                <c:pt idx="598">
                  <c:v>11.976000000000001</c:v>
                </c:pt>
                <c:pt idx="599">
                  <c:v>11.978999999999999</c:v>
                </c:pt>
                <c:pt idx="600">
                  <c:v>12.003</c:v>
                </c:pt>
                <c:pt idx="601">
                  <c:v>12.007</c:v>
                </c:pt>
                <c:pt idx="602">
                  <c:v>12.010999999999999</c:v>
                </c:pt>
                <c:pt idx="603">
                  <c:v>12.004</c:v>
                </c:pt>
                <c:pt idx="604">
                  <c:v>12.003</c:v>
                </c:pt>
                <c:pt idx="605">
                  <c:v>12.000999999999999</c:v>
                </c:pt>
                <c:pt idx="606">
                  <c:v>11.996</c:v>
                </c:pt>
                <c:pt idx="607">
                  <c:v>11.977</c:v>
                </c:pt>
                <c:pt idx="608">
                  <c:v>11.945</c:v>
                </c:pt>
                <c:pt idx="609">
                  <c:v>11.861000000000001</c:v>
                </c:pt>
                <c:pt idx="610">
                  <c:v>11.837999999999999</c:v>
                </c:pt>
                <c:pt idx="611">
                  <c:v>11.798999999999999</c:v>
                </c:pt>
                <c:pt idx="612">
                  <c:v>11.779</c:v>
                </c:pt>
                <c:pt idx="613">
                  <c:v>11.711</c:v>
                </c:pt>
                <c:pt idx="614">
                  <c:v>11.678000000000001</c:v>
                </c:pt>
                <c:pt idx="615">
                  <c:v>11.617000000000001</c:v>
                </c:pt>
                <c:pt idx="616">
                  <c:v>11.557</c:v>
                </c:pt>
                <c:pt idx="617">
                  <c:v>11.516</c:v>
                </c:pt>
                <c:pt idx="618">
                  <c:v>11.496</c:v>
                </c:pt>
                <c:pt idx="619">
                  <c:v>11.504</c:v>
                </c:pt>
                <c:pt idx="620">
                  <c:v>11.523</c:v>
                </c:pt>
                <c:pt idx="621">
                  <c:v>11.54</c:v>
                </c:pt>
                <c:pt idx="622">
                  <c:v>11.564</c:v>
                </c:pt>
                <c:pt idx="623">
                  <c:v>11.624000000000001</c:v>
                </c:pt>
                <c:pt idx="624">
                  <c:v>11.646000000000001</c:v>
                </c:pt>
                <c:pt idx="625">
                  <c:v>11.651999999999999</c:v>
                </c:pt>
                <c:pt idx="626">
                  <c:v>11.673</c:v>
                </c:pt>
                <c:pt idx="627">
                  <c:v>11.737</c:v>
                </c:pt>
                <c:pt idx="628">
                  <c:v>11.766</c:v>
                </c:pt>
                <c:pt idx="629">
                  <c:v>11.824</c:v>
                </c:pt>
                <c:pt idx="630">
                  <c:v>11.916</c:v>
                </c:pt>
                <c:pt idx="631">
                  <c:v>11.92</c:v>
                </c:pt>
                <c:pt idx="632">
                  <c:v>11.922000000000001</c:v>
                </c:pt>
                <c:pt idx="633">
                  <c:v>11.928000000000001</c:v>
                </c:pt>
                <c:pt idx="634">
                  <c:v>11.965999999999999</c:v>
                </c:pt>
                <c:pt idx="635">
                  <c:v>11.981999999999999</c:v>
                </c:pt>
                <c:pt idx="636">
                  <c:v>12.018000000000001</c:v>
                </c:pt>
                <c:pt idx="637">
                  <c:v>12.04</c:v>
                </c:pt>
                <c:pt idx="638">
                  <c:v>12.090999999999999</c:v>
                </c:pt>
                <c:pt idx="639">
                  <c:v>12.106999999999999</c:v>
                </c:pt>
                <c:pt idx="640">
                  <c:v>12.114000000000001</c:v>
                </c:pt>
                <c:pt idx="641">
                  <c:v>12.129</c:v>
                </c:pt>
                <c:pt idx="642">
                  <c:v>12.143000000000001</c:v>
                </c:pt>
                <c:pt idx="643">
                  <c:v>12.156000000000001</c:v>
                </c:pt>
                <c:pt idx="644">
                  <c:v>12.16</c:v>
                </c:pt>
                <c:pt idx="645">
                  <c:v>12.164999999999999</c:v>
                </c:pt>
                <c:pt idx="646">
                  <c:v>12.16</c:v>
                </c:pt>
                <c:pt idx="647">
                  <c:v>12.157</c:v>
                </c:pt>
                <c:pt idx="648">
                  <c:v>12.154999999999999</c:v>
                </c:pt>
                <c:pt idx="649">
                  <c:v>12.159000000000001</c:v>
                </c:pt>
                <c:pt idx="650">
                  <c:v>12.180999999999999</c:v>
                </c:pt>
                <c:pt idx="651">
                  <c:v>12.179</c:v>
                </c:pt>
                <c:pt idx="652">
                  <c:v>12.17</c:v>
                </c:pt>
                <c:pt idx="653">
                  <c:v>12.143000000000001</c:v>
                </c:pt>
                <c:pt idx="654">
                  <c:v>12.129</c:v>
                </c:pt>
                <c:pt idx="655">
                  <c:v>12.069000000000001</c:v>
                </c:pt>
                <c:pt idx="656">
                  <c:v>12.026</c:v>
                </c:pt>
                <c:pt idx="657">
                  <c:v>11.999000000000001</c:v>
                </c:pt>
                <c:pt idx="658">
                  <c:v>11.984999999999999</c:v>
                </c:pt>
                <c:pt idx="659">
                  <c:v>11.932</c:v>
                </c:pt>
                <c:pt idx="660">
                  <c:v>11.882</c:v>
                </c:pt>
                <c:pt idx="661">
                  <c:v>11.852</c:v>
                </c:pt>
                <c:pt idx="662">
                  <c:v>11.832000000000001</c:v>
                </c:pt>
                <c:pt idx="663">
                  <c:v>11.811</c:v>
                </c:pt>
                <c:pt idx="664">
                  <c:v>11.81</c:v>
                </c:pt>
                <c:pt idx="665">
                  <c:v>11.81</c:v>
                </c:pt>
                <c:pt idx="666">
                  <c:v>11.808</c:v>
                </c:pt>
                <c:pt idx="667">
                  <c:v>11.737</c:v>
                </c:pt>
                <c:pt idx="668">
                  <c:v>11.739000000000001</c:v>
                </c:pt>
                <c:pt idx="669">
                  <c:v>11.728999999999999</c:v>
                </c:pt>
                <c:pt idx="670">
                  <c:v>11.724</c:v>
                </c:pt>
                <c:pt idx="671">
                  <c:v>11.718999999999999</c:v>
                </c:pt>
                <c:pt idx="672">
                  <c:v>11.72</c:v>
                </c:pt>
                <c:pt idx="673">
                  <c:v>11.723000000000001</c:v>
                </c:pt>
                <c:pt idx="674">
                  <c:v>11.715999999999999</c:v>
                </c:pt>
                <c:pt idx="675">
                  <c:v>11.718999999999999</c:v>
                </c:pt>
                <c:pt idx="676">
                  <c:v>11.734999999999999</c:v>
                </c:pt>
                <c:pt idx="677">
                  <c:v>11.743</c:v>
                </c:pt>
                <c:pt idx="678">
                  <c:v>11.74</c:v>
                </c:pt>
                <c:pt idx="679">
                  <c:v>11.744</c:v>
                </c:pt>
                <c:pt idx="680">
                  <c:v>11.755000000000001</c:v>
                </c:pt>
                <c:pt idx="681">
                  <c:v>11.781000000000001</c:v>
                </c:pt>
                <c:pt idx="682">
                  <c:v>11.782999999999999</c:v>
                </c:pt>
                <c:pt idx="683">
                  <c:v>11.791</c:v>
                </c:pt>
                <c:pt idx="684">
                  <c:v>11.805999999999999</c:v>
                </c:pt>
                <c:pt idx="685">
                  <c:v>11.815</c:v>
                </c:pt>
                <c:pt idx="686">
                  <c:v>11.804</c:v>
                </c:pt>
                <c:pt idx="687">
                  <c:v>11.848000000000001</c:v>
                </c:pt>
                <c:pt idx="688">
                  <c:v>11.851000000000001</c:v>
                </c:pt>
                <c:pt idx="689">
                  <c:v>11.851000000000001</c:v>
                </c:pt>
                <c:pt idx="690">
                  <c:v>11.852</c:v>
                </c:pt>
                <c:pt idx="691">
                  <c:v>11.852</c:v>
                </c:pt>
                <c:pt idx="692">
                  <c:v>11.872</c:v>
                </c:pt>
                <c:pt idx="693">
                  <c:v>11.872999999999999</c:v>
                </c:pt>
                <c:pt idx="694">
                  <c:v>11.865</c:v>
                </c:pt>
                <c:pt idx="695">
                  <c:v>11.859</c:v>
                </c:pt>
                <c:pt idx="696">
                  <c:v>11.861000000000001</c:v>
                </c:pt>
                <c:pt idx="697">
                  <c:v>11.879</c:v>
                </c:pt>
                <c:pt idx="698">
                  <c:v>11.879</c:v>
                </c:pt>
                <c:pt idx="699">
                  <c:v>11.888</c:v>
                </c:pt>
                <c:pt idx="700">
                  <c:v>11.891999999999999</c:v>
                </c:pt>
                <c:pt idx="701">
                  <c:v>11.898</c:v>
                </c:pt>
                <c:pt idx="702">
                  <c:v>11.9</c:v>
                </c:pt>
                <c:pt idx="703">
                  <c:v>11.92</c:v>
                </c:pt>
                <c:pt idx="704">
                  <c:v>11.962</c:v>
                </c:pt>
                <c:pt idx="705">
                  <c:v>12.045999999999999</c:v>
                </c:pt>
                <c:pt idx="706">
                  <c:v>12.045999999999999</c:v>
                </c:pt>
                <c:pt idx="707">
                  <c:v>12.045999999999999</c:v>
                </c:pt>
                <c:pt idx="708">
                  <c:v>12.054</c:v>
                </c:pt>
                <c:pt idx="709">
                  <c:v>12.055</c:v>
                </c:pt>
                <c:pt idx="710">
                  <c:v>12.055999999999999</c:v>
                </c:pt>
                <c:pt idx="711">
                  <c:v>12.081</c:v>
                </c:pt>
                <c:pt idx="712">
                  <c:v>12.083</c:v>
                </c:pt>
                <c:pt idx="713">
                  <c:v>12.068</c:v>
                </c:pt>
                <c:pt idx="714">
                  <c:v>12.068</c:v>
                </c:pt>
                <c:pt idx="715">
                  <c:v>12.073</c:v>
                </c:pt>
                <c:pt idx="716">
                  <c:v>12.074999999999999</c:v>
                </c:pt>
                <c:pt idx="717">
                  <c:v>12.077</c:v>
                </c:pt>
                <c:pt idx="718">
                  <c:v>12.058</c:v>
                </c:pt>
                <c:pt idx="719">
                  <c:v>12.047000000000001</c:v>
                </c:pt>
                <c:pt idx="720">
                  <c:v>12.036</c:v>
                </c:pt>
                <c:pt idx="721">
                  <c:v>12.032999999999999</c:v>
                </c:pt>
                <c:pt idx="722">
                  <c:v>12.032</c:v>
                </c:pt>
                <c:pt idx="723">
                  <c:v>12.032</c:v>
                </c:pt>
                <c:pt idx="724">
                  <c:v>12.032</c:v>
                </c:pt>
                <c:pt idx="725">
                  <c:v>12.006</c:v>
                </c:pt>
                <c:pt idx="726">
                  <c:v>11.981</c:v>
                </c:pt>
                <c:pt idx="727">
                  <c:v>11.948</c:v>
                </c:pt>
                <c:pt idx="728">
                  <c:v>11.903</c:v>
                </c:pt>
                <c:pt idx="729">
                  <c:v>11.881</c:v>
                </c:pt>
                <c:pt idx="730">
                  <c:v>11.862</c:v>
                </c:pt>
                <c:pt idx="731">
                  <c:v>11.802</c:v>
                </c:pt>
                <c:pt idx="732">
                  <c:v>11.753</c:v>
                </c:pt>
                <c:pt idx="733">
                  <c:v>11.78</c:v>
                </c:pt>
                <c:pt idx="734">
                  <c:v>11.836</c:v>
                </c:pt>
                <c:pt idx="735">
                  <c:v>11.887</c:v>
                </c:pt>
                <c:pt idx="736">
                  <c:v>11.927</c:v>
                </c:pt>
                <c:pt idx="737">
                  <c:v>11.951000000000001</c:v>
                </c:pt>
                <c:pt idx="738">
                  <c:v>11.958</c:v>
                </c:pt>
                <c:pt idx="739">
                  <c:v>11.961</c:v>
                </c:pt>
                <c:pt idx="740">
                  <c:v>11.962999999999999</c:v>
                </c:pt>
                <c:pt idx="741">
                  <c:v>12.007999999999999</c:v>
                </c:pt>
                <c:pt idx="742">
                  <c:v>12.026</c:v>
                </c:pt>
                <c:pt idx="743">
                  <c:v>12.031000000000001</c:v>
                </c:pt>
                <c:pt idx="744">
                  <c:v>12.05</c:v>
                </c:pt>
                <c:pt idx="745">
                  <c:v>12.058</c:v>
                </c:pt>
                <c:pt idx="746">
                  <c:v>12.066000000000001</c:v>
                </c:pt>
                <c:pt idx="747">
                  <c:v>12.089</c:v>
                </c:pt>
                <c:pt idx="748">
                  <c:v>12.093</c:v>
                </c:pt>
                <c:pt idx="749">
                  <c:v>12.118</c:v>
                </c:pt>
                <c:pt idx="750">
                  <c:v>12.122999999999999</c:v>
                </c:pt>
                <c:pt idx="751">
                  <c:v>12.148999999999999</c:v>
                </c:pt>
                <c:pt idx="752">
                  <c:v>12.225</c:v>
                </c:pt>
                <c:pt idx="753">
                  <c:v>12.228999999999999</c:v>
                </c:pt>
                <c:pt idx="754">
                  <c:v>12.247999999999999</c:v>
                </c:pt>
                <c:pt idx="755">
                  <c:v>12.25</c:v>
                </c:pt>
                <c:pt idx="756">
                  <c:v>12.25</c:v>
                </c:pt>
                <c:pt idx="757">
                  <c:v>12.247999999999999</c:v>
                </c:pt>
                <c:pt idx="758">
                  <c:v>12.166</c:v>
                </c:pt>
                <c:pt idx="759">
                  <c:v>12.151</c:v>
                </c:pt>
                <c:pt idx="760">
                  <c:v>12.114000000000001</c:v>
                </c:pt>
                <c:pt idx="761">
                  <c:v>12.105</c:v>
                </c:pt>
                <c:pt idx="762">
                  <c:v>12.087</c:v>
                </c:pt>
                <c:pt idx="763">
                  <c:v>12.084</c:v>
                </c:pt>
                <c:pt idx="764">
                  <c:v>12.081</c:v>
                </c:pt>
                <c:pt idx="765">
                  <c:v>12.079000000000001</c:v>
                </c:pt>
                <c:pt idx="766">
                  <c:v>12.083</c:v>
                </c:pt>
                <c:pt idx="767">
                  <c:v>12.089</c:v>
                </c:pt>
                <c:pt idx="768">
                  <c:v>12.103</c:v>
                </c:pt>
                <c:pt idx="769">
                  <c:v>12.117000000000001</c:v>
                </c:pt>
                <c:pt idx="770">
                  <c:v>12.097</c:v>
                </c:pt>
                <c:pt idx="771">
                  <c:v>12.071999999999999</c:v>
                </c:pt>
                <c:pt idx="772">
                  <c:v>12.065</c:v>
                </c:pt>
                <c:pt idx="773">
                  <c:v>12.042</c:v>
                </c:pt>
                <c:pt idx="774">
                  <c:v>12.042</c:v>
                </c:pt>
                <c:pt idx="775">
                  <c:v>12.061999999999999</c:v>
                </c:pt>
                <c:pt idx="776">
                  <c:v>12.079000000000001</c:v>
                </c:pt>
                <c:pt idx="777">
                  <c:v>12.092000000000001</c:v>
                </c:pt>
                <c:pt idx="778">
                  <c:v>12.077999999999999</c:v>
                </c:pt>
                <c:pt idx="779">
                  <c:v>12.073</c:v>
                </c:pt>
                <c:pt idx="780">
                  <c:v>12.09</c:v>
                </c:pt>
                <c:pt idx="781">
                  <c:v>12.145</c:v>
                </c:pt>
                <c:pt idx="782">
                  <c:v>12.137</c:v>
                </c:pt>
                <c:pt idx="783">
                  <c:v>12.13</c:v>
                </c:pt>
                <c:pt idx="784">
                  <c:v>12.102</c:v>
                </c:pt>
                <c:pt idx="785">
                  <c:v>12.103999999999999</c:v>
                </c:pt>
                <c:pt idx="786">
                  <c:v>12.069000000000001</c:v>
                </c:pt>
                <c:pt idx="787">
                  <c:v>12.048999999999999</c:v>
                </c:pt>
                <c:pt idx="788">
                  <c:v>11.928000000000001</c:v>
                </c:pt>
                <c:pt idx="789">
                  <c:v>11.872</c:v>
                </c:pt>
                <c:pt idx="790">
                  <c:v>11.867000000000001</c:v>
                </c:pt>
                <c:pt idx="791">
                  <c:v>11.862</c:v>
                </c:pt>
                <c:pt idx="792">
                  <c:v>11.788</c:v>
                </c:pt>
                <c:pt idx="793">
                  <c:v>11.77</c:v>
                </c:pt>
                <c:pt idx="794">
                  <c:v>11.7</c:v>
                </c:pt>
                <c:pt idx="795">
                  <c:v>11.694000000000001</c:v>
                </c:pt>
                <c:pt idx="796">
                  <c:v>11.686</c:v>
                </c:pt>
                <c:pt idx="797">
                  <c:v>11.68</c:v>
                </c:pt>
                <c:pt idx="798">
                  <c:v>11.62</c:v>
                </c:pt>
                <c:pt idx="799">
                  <c:v>11.558</c:v>
                </c:pt>
                <c:pt idx="800">
                  <c:v>11.55</c:v>
                </c:pt>
                <c:pt idx="801">
                  <c:v>11.554</c:v>
                </c:pt>
                <c:pt idx="802">
                  <c:v>11.581</c:v>
                </c:pt>
                <c:pt idx="803">
                  <c:v>11.565</c:v>
                </c:pt>
                <c:pt idx="804">
                  <c:v>11.561</c:v>
                </c:pt>
                <c:pt idx="805">
                  <c:v>11.6</c:v>
                </c:pt>
                <c:pt idx="806">
                  <c:v>11.593999999999999</c:v>
                </c:pt>
                <c:pt idx="807">
                  <c:v>11.584</c:v>
                </c:pt>
                <c:pt idx="808">
                  <c:v>11.581</c:v>
                </c:pt>
                <c:pt idx="809">
                  <c:v>11.587999999999999</c:v>
                </c:pt>
                <c:pt idx="810">
                  <c:v>11.583</c:v>
                </c:pt>
                <c:pt idx="811">
                  <c:v>11.590999999999999</c:v>
                </c:pt>
                <c:pt idx="812">
                  <c:v>11.613</c:v>
                </c:pt>
                <c:pt idx="813">
                  <c:v>11.621</c:v>
                </c:pt>
                <c:pt idx="814">
                  <c:v>11.648</c:v>
                </c:pt>
                <c:pt idx="815">
                  <c:v>11.657999999999999</c:v>
                </c:pt>
                <c:pt idx="816">
                  <c:v>11.689</c:v>
                </c:pt>
                <c:pt idx="817">
                  <c:v>11.69</c:v>
                </c:pt>
                <c:pt idx="818">
                  <c:v>11.691000000000001</c:v>
                </c:pt>
                <c:pt idx="819">
                  <c:v>11.7</c:v>
                </c:pt>
                <c:pt idx="820">
                  <c:v>11.723000000000001</c:v>
                </c:pt>
                <c:pt idx="821">
                  <c:v>11.776999999999999</c:v>
                </c:pt>
                <c:pt idx="822">
                  <c:v>11.797000000000001</c:v>
                </c:pt>
                <c:pt idx="823">
                  <c:v>11.823</c:v>
                </c:pt>
                <c:pt idx="824">
                  <c:v>11.816000000000001</c:v>
                </c:pt>
                <c:pt idx="825">
                  <c:v>11.819000000000001</c:v>
                </c:pt>
                <c:pt idx="826">
                  <c:v>11.848000000000001</c:v>
                </c:pt>
                <c:pt idx="827">
                  <c:v>11.9</c:v>
                </c:pt>
                <c:pt idx="828">
                  <c:v>11.92</c:v>
                </c:pt>
                <c:pt idx="829">
                  <c:v>11.944000000000001</c:v>
                </c:pt>
                <c:pt idx="830">
                  <c:v>11.965</c:v>
                </c:pt>
                <c:pt idx="831">
                  <c:v>11.989000000000001</c:v>
                </c:pt>
                <c:pt idx="832">
                  <c:v>12.007</c:v>
                </c:pt>
                <c:pt idx="833">
                  <c:v>12.007</c:v>
                </c:pt>
                <c:pt idx="834">
                  <c:v>12</c:v>
                </c:pt>
                <c:pt idx="835">
                  <c:v>11.997999999999999</c:v>
                </c:pt>
                <c:pt idx="836">
                  <c:v>12.029</c:v>
                </c:pt>
                <c:pt idx="837">
                  <c:v>12.032</c:v>
                </c:pt>
                <c:pt idx="838">
                  <c:v>12.034000000000001</c:v>
                </c:pt>
                <c:pt idx="839">
                  <c:v>12.022</c:v>
                </c:pt>
                <c:pt idx="840">
                  <c:v>11.988</c:v>
                </c:pt>
                <c:pt idx="841">
                  <c:v>11.978</c:v>
                </c:pt>
                <c:pt idx="842">
                  <c:v>11.977</c:v>
                </c:pt>
                <c:pt idx="843">
                  <c:v>11.896000000000001</c:v>
                </c:pt>
                <c:pt idx="844">
                  <c:v>11.840999999999999</c:v>
                </c:pt>
                <c:pt idx="845">
                  <c:v>11.834</c:v>
                </c:pt>
                <c:pt idx="846">
                  <c:v>11.832000000000001</c:v>
                </c:pt>
                <c:pt idx="847">
                  <c:v>11.864000000000001</c:v>
                </c:pt>
                <c:pt idx="848">
                  <c:v>11.901999999999999</c:v>
                </c:pt>
                <c:pt idx="849">
                  <c:v>11.923</c:v>
                </c:pt>
                <c:pt idx="850">
                  <c:v>11.946999999999999</c:v>
                </c:pt>
                <c:pt idx="851">
                  <c:v>11.987</c:v>
                </c:pt>
                <c:pt idx="852">
                  <c:v>12.021000000000001</c:v>
                </c:pt>
                <c:pt idx="853">
                  <c:v>12.042999999999999</c:v>
                </c:pt>
                <c:pt idx="854">
                  <c:v>12.052</c:v>
                </c:pt>
                <c:pt idx="855">
                  <c:v>12.048999999999999</c:v>
                </c:pt>
                <c:pt idx="856">
                  <c:v>12.041</c:v>
                </c:pt>
                <c:pt idx="857">
                  <c:v>12.042999999999999</c:v>
                </c:pt>
                <c:pt idx="858">
                  <c:v>12.069000000000001</c:v>
                </c:pt>
                <c:pt idx="859">
                  <c:v>12.083</c:v>
                </c:pt>
                <c:pt idx="860">
                  <c:v>12.093999999999999</c:v>
                </c:pt>
                <c:pt idx="861">
                  <c:v>12.1</c:v>
                </c:pt>
                <c:pt idx="862">
                  <c:v>12.109</c:v>
                </c:pt>
                <c:pt idx="863">
                  <c:v>12.117000000000001</c:v>
                </c:pt>
                <c:pt idx="864">
                  <c:v>12.122999999999999</c:v>
                </c:pt>
                <c:pt idx="865">
                  <c:v>12.124000000000001</c:v>
                </c:pt>
                <c:pt idx="866">
                  <c:v>12.122999999999999</c:v>
                </c:pt>
                <c:pt idx="867">
                  <c:v>12.109</c:v>
                </c:pt>
                <c:pt idx="868">
                  <c:v>12.106</c:v>
                </c:pt>
                <c:pt idx="869">
                  <c:v>12.095000000000001</c:v>
                </c:pt>
                <c:pt idx="870">
                  <c:v>12.093</c:v>
                </c:pt>
                <c:pt idx="871">
                  <c:v>12.093</c:v>
                </c:pt>
                <c:pt idx="872">
                  <c:v>12.103</c:v>
                </c:pt>
                <c:pt idx="873">
                  <c:v>12.113</c:v>
                </c:pt>
                <c:pt idx="874">
                  <c:v>12.121</c:v>
                </c:pt>
                <c:pt idx="875">
                  <c:v>12.122</c:v>
                </c:pt>
                <c:pt idx="876">
                  <c:v>12.116</c:v>
                </c:pt>
                <c:pt idx="877">
                  <c:v>12.113</c:v>
                </c:pt>
                <c:pt idx="878">
                  <c:v>12.114000000000001</c:v>
                </c:pt>
                <c:pt idx="879">
                  <c:v>12.111000000000001</c:v>
                </c:pt>
                <c:pt idx="880">
                  <c:v>12.106999999999999</c:v>
                </c:pt>
                <c:pt idx="881">
                  <c:v>12.102</c:v>
                </c:pt>
                <c:pt idx="882">
                  <c:v>12.098000000000001</c:v>
                </c:pt>
                <c:pt idx="883">
                  <c:v>12.099</c:v>
                </c:pt>
                <c:pt idx="884">
                  <c:v>12.077999999999999</c:v>
                </c:pt>
                <c:pt idx="885">
                  <c:v>12.067</c:v>
                </c:pt>
                <c:pt idx="886">
                  <c:v>12.053000000000001</c:v>
                </c:pt>
                <c:pt idx="887">
                  <c:v>12.041</c:v>
                </c:pt>
                <c:pt idx="888">
                  <c:v>12.032999999999999</c:v>
                </c:pt>
                <c:pt idx="889">
                  <c:v>11.996</c:v>
                </c:pt>
                <c:pt idx="890">
                  <c:v>11.988</c:v>
                </c:pt>
                <c:pt idx="891">
                  <c:v>11.954000000000001</c:v>
                </c:pt>
                <c:pt idx="892">
                  <c:v>11.927</c:v>
                </c:pt>
                <c:pt idx="893">
                  <c:v>11.926</c:v>
                </c:pt>
                <c:pt idx="894">
                  <c:v>11.925000000000001</c:v>
                </c:pt>
                <c:pt idx="895">
                  <c:v>11.901999999999999</c:v>
                </c:pt>
                <c:pt idx="896">
                  <c:v>11.923999999999999</c:v>
                </c:pt>
                <c:pt idx="897">
                  <c:v>11.901999999999999</c:v>
                </c:pt>
                <c:pt idx="898">
                  <c:v>11.9</c:v>
                </c:pt>
                <c:pt idx="899">
                  <c:v>11.887</c:v>
                </c:pt>
                <c:pt idx="900">
                  <c:v>11.885</c:v>
                </c:pt>
                <c:pt idx="901">
                  <c:v>11.794</c:v>
                </c:pt>
                <c:pt idx="902">
                  <c:v>11.746</c:v>
                </c:pt>
                <c:pt idx="903">
                  <c:v>11.747</c:v>
                </c:pt>
                <c:pt idx="904">
                  <c:v>11.72</c:v>
                </c:pt>
                <c:pt idx="905">
                  <c:v>11.721</c:v>
                </c:pt>
                <c:pt idx="906">
                  <c:v>11.738</c:v>
                </c:pt>
                <c:pt idx="907">
                  <c:v>11.756</c:v>
                </c:pt>
                <c:pt idx="908">
                  <c:v>11.776999999999999</c:v>
                </c:pt>
                <c:pt idx="909">
                  <c:v>11.768000000000001</c:v>
                </c:pt>
                <c:pt idx="910">
                  <c:v>11.763</c:v>
                </c:pt>
                <c:pt idx="911">
                  <c:v>11.743</c:v>
                </c:pt>
                <c:pt idx="912">
                  <c:v>11.741</c:v>
                </c:pt>
                <c:pt idx="913">
                  <c:v>11.74</c:v>
                </c:pt>
                <c:pt idx="914">
                  <c:v>11.739000000000001</c:v>
                </c:pt>
                <c:pt idx="915">
                  <c:v>11.711</c:v>
                </c:pt>
                <c:pt idx="916">
                  <c:v>11.704000000000001</c:v>
                </c:pt>
                <c:pt idx="917">
                  <c:v>11.721</c:v>
                </c:pt>
                <c:pt idx="918">
                  <c:v>11.724</c:v>
                </c:pt>
                <c:pt idx="919">
                  <c:v>11.726000000000001</c:v>
                </c:pt>
                <c:pt idx="920">
                  <c:v>11.726000000000001</c:v>
                </c:pt>
                <c:pt idx="921">
                  <c:v>11.73</c:v>
                </c:pt>
                <c:pt idx="922">
                  <c:v>11.747999999999999</c:v>
                </c:pt>
                <c:pt idx="923">
                  <c:v>11.736000000000001</c:v>
                </c:pt>
                <c:pt idx="924">
                  <c:v>11.765000000000001</c:v>
                </c:pt>
                <c:pt idx="925">
                  <c:v>11.837999999999999</c:v>
                </c:pt>
                <c:pt idx="926">
                  <c:v>11.847</c:v>
                </c:pt>
                <c:pt idx="927">
                  <c:v>11.923999999999999</c:v>
                </c:pt>
                <c:pt idx="928">
                  <c:v>11.927</c:v>
                </c:pt>
                <c:pt idx="929">
                  <c:v>11.997</c:v>
                </c:pt>
                <c:pt idx="930">
                  <c:v>11.997</c:v>
                </c:pt>
                <c:pt idx="931">
                  <c:v>12.022</c:v>
                </c:pt>
                <c:pt idx="932">
                  <c:v>12.048999999999999</c:v>
                </c:pt>
                <c:pt idx="933">
                  <c:v>12.06</c:v>
                </c:pt>
                <c:pt idx="934">
                  <c:v>12.054</c:v>
                </c:pt>
                <c:pt idx="935">
                  <c:v>12.045</c:v>
                </c:pt>
                <c:pt idx="936">
                  <c:v>12.051</c:v>
                </c:pt>
                <c:pt idx="937">
                  <c:v>12.052</c:v>
                </c:pt>
                <c:pt idx="938">
                  <c:v>12.048999999999999</c:v>
                </c:pt>
                <c:pt idx="939">
                  <c:v>12.053000000000001</c:v>
                </c:pt>
                <c:pt idx="940">
                  <c:v>12.045</c:v>
                </c:pt>
                <c:pt idx="941">
                  <c:v>12.041</c:v>
                </c:pt>
                <c:pt idx="942">
                  <c:v>12.051</c:v>
                </c:pt>
                <c:pt idx="943">
                  <c:v>12.025</c:v>
                </c:pt>
                <c:pt idx="944">
                  <c:v>12.025</c:v>
                </c:pt>
                <c:pt idx="945">
                  <c:v>12.029</c:v>
                </c:pt>
                <c:pt idx="946">
                  <c:v>12.064</c:v>
                </c:pt>
                <c:pt idx="947">
                  <c:v>12.061</c:v>
                </c:pt>
                <c:pt idx="948">
                  <c:v>12.055999999999999</c:v>
                </c:pt>
                <c:pt idx="949">
                  <c:v>12.045999999999999</c:v>
                </c:pt>
                <c:pt idx="950">
                  <c:v>12.053000000000001</c:v>
                </c:pt>
                <c:pt idx="951">
                  <c:v>12.067</c:v>
                </c:pt>
                <c:pt idx="952">
                  <c:v>12.071</c:v>
                </c:pt>
                <c:pt idx="953">
                  <c:v>12.081</c:v>
                </c:pt>
                <c:pt idx="954">
                  <c:v>12.098000000000001</c:v>
                </c:pt>
                <c:pt idx="955">
                  <c:v>12.127000000000001</c:v>
                </c:pt>
                <c:pt idx="956">
                  <c:v>12.138</c:v>
                </c:pt>
                <c:pt idx="957">
                  <c:v>12.13</c:v>
                </c:pt>
                <c:pt idx="958">
                  <c:v>12.137</c:v>
                </c:pt>
                <c:pt idx="959">
                  <c:v>12.143000000000001</c:v>
                </c:pt>
                <c:pt idx="960">
                  <c:v>12.138999999999999</c:v>
                </c:pt>
                <c:pt idx="961">
                  <c:v>12.138999999999999</c:v>
                </c:pt>
                <c:pt idx="962">
                  <c:v>12.12</c:v>
                </c:pt>
                <c:pt idx="963">
                  <c:v>12.115</c:v>
                </c:pt>
                <c:pt idx="964">
                  <c:v>12.114000000000001</c:v>
                </c:pt>
                <c:pt idx="965">
                  <c:v>12.114000000000001</c:v>
                </c:pt>
                <c:pt idx="966">
                  <c:v>12.114000000000001</c:v>
                </c:pt>
                <c:pt idx="967">
                  <c:v>12.114000000000001</c:v>
                </c:pt>
                <c:pt idx="968">
                  <c:v>12.101000000000001</c:v>
                </c:pt>
                <c:pt idx="969">
                  <c:v>12.093</c:v>
                </c:pt>
                <c:pt idx="970">
                  <c:v>12.074</c:v>
                </c:pt>
                <c:pt idx="971">
                  <c:v>12.064</c:v>
                </c:pt>
                <c:pt idx="972">
                  <c:v>12.054</c:v>
                </c:pt>
                <c:pt idx="973">
                  <c:v>12.05</c:v>
                </c:pt>
                <c:pt idx="974">
                  <c:v>12.042999999999999</c:v>
                </c:pt>
                <c:pt idx="975">
                  <c:v>12.047000000000001</c:v>
                </c:pt>
                <c:pt idx="976">
                  <c:v>12.05</c:v>
                </c:pt>
                <c:pt idx="977">
                  <c:v>12.055999999999999</c:v>
                </c:pt>
                <c:pt idx="978">
                  <c:v>12.045999999999999</c:v>
                </c:pt>
                <c:pt idx="979">
                  <c:v>12.055999999999999</c:v>
                </c:pt>
                <c:pt idx="980">
                  <c:v>12.083</c:v>
                </c:pt>
                <c:pt idx="981">
                  <c:v>12.103</c:v>
                </c:pt>
                <c:pt idx="982">
                  <c:v>12.154999999999999</c:v>
                </c:pt>
                <c:pt idx="983">
                  <c:v>12.16</c:v>
                </c:pt>
                <c:pt idx="984">
                  <c:v>12.170999999999999</c:v>
                </c:pt>
                <c:pt idx="985">
                  <c:v>12.192</c:v>
                </c:pt>
                <c:pt idx="986">
                  <c:v>12.199</c:v>
                </c:pt>
                <c:pt idx="987">
                  <c:v>12.196999999999999</c:v>
                </c:pt>
                <c:pt idx="988">
                  <c:v>12.195</c:v>
                </c:pt>
                <c:pt idx="989">
                  <c:v>12.141</c:v>
                </c:pt>
                <c:pt idx="990">
                  <c:v>12.077999999999999</c:v>
                </c:pt>
                <c:pt idx="991">
                  <c:v>12.076000000000001</c:v>
                </c:pt>
                <c:pt idx="992">
                  <c:v>12.074999999999999</c:v>
                </c:pt>
                <c:pt idx="993">
                  <c:v>12.073</c:v>
                </c:pt>
                <c:pt idx="994">
                  <c:v>12.000999999999999</c:v>
                </c:pt>
                <c:pt idx="995">
                  <c:v>11.976000000000001</c:v>
                </c:pt>
                <c:pt idx="996">
                  <c:v>11.965999999999999</c:v>
                </c:pt>
                <c:pt idx="997">
                  <c:v>11.972</c:v>
                </c:pt>
                <c:pt idx="998">
                  <c:v>11.98</c:v>
                </c:pt>
                <c:pt idx="999">
                  <c:v>11.986000000000001</c:v>
                </c:pt>
                <c:pt idx="1000">
                  <c:v>11.994999999999999</c:v>
                </c:pt>
                <c:pt idx="1001">
                  <c:v>12.013999999999999</c:v>
                </c:pt>
                <c:pt idx="1002">
                  <c:v>12.013999999999999</c:v>
                </c:pt>
                <c:pt idx="1003">
                  <c:v>12.013999999999999</c:v>
                </c:pt>
                <c:pt idx="1004">
                  <c:v>12.013999999999999</c:v>
                </c:pt>
                <c:pt idx="1005">
                  <c:v>12.013999999999999</c:v>
                </c:pt>
                <c:pt idx="1006">
                  <c:v>12.013999999999999</c:v>
                </c:pt>
                <c:pt idx="1007">
                  <c:v>12.013</c:v>
                </c:pt>
                <c:pt idx="1008">
                  <c:v>12.007999999999999</c:v>
                </c:pt>
                <c:pt idx="1009">
                  <c:v>11.997</c:v>
                </c:pt>
                <c:pt idx="1010">
                  <c:v>11.981999999999999</c:v>
                </c:pt>
                <c:pt idx="1011">
                  <c:v>11.973000000000001</c:v>
                </c:pt>
                <c:pt idx="1012">
                  <c:v>11.935</c:v>
                </c:pt>
                <c:pt idx="1013">
                  <c:v>11.925000000000001</c:v>
                </c:pt>
                <c:pt idx="1014">
                  <c:v>11.891999999999999</c:v>
                </c:pt>
                <c:pt idx="1015">
                  <c:v>11.882</c:v>
                </c:pt>
                <c:pt idx="1016">
                  <c:v>11.875999999999999</c:v>
                </c:pt>
                <c:pt idx="1017">
                  <c:v>11.855</c:v>
                </c:pt>
                <c:pt idx="1018">
                  <c:v>11.875</c:v>
                </c:pt>
                <c:pt idx="1019">
                  <c:v>11.875</c:v>
                </c:pt>
                <c:pt idx="1020">
                  <c:v>11.9</c:v>
                </c:pt>
                <c:pt idx="1021">
                  <c:v>11.914</c:v>
                </c:pt>
                <c:pt idx="1022">
                  <c:v>11.923</c:v>
                </c:pt>
                <c:pt idx="1023">
                  <c:v>11.928000000000001</c:v>
                </c:pt>
                <c:pt idx="1024">
                  <c:v>11.952</c:v>
                </c:pt>
                <c:pt idx="1025">
                  <c:v>11.965</c:v>
                </c:pt>
                <c:pt idx="1026">
                  <c:v>11.992000000000001</c:v>
                </c:pt>
                <c:pt idx="1027">
                  <c:v>12.009</c:v>
                </c:pt>
                <c:pt idx="1028">
                  <c:v>12.01</c:v>
                </c:pt>
                <c:pt idx="1029">
                  <c:v>12.01</c:v>
                </c:pt>
                <c:pt idx="1030">
                  <c:v>12.013</c:v>
                </c:pt>
                <c:pt idx="1031">
                  <c:v>12.006</c:v>
                </c:pt>
                <c:pt idx="1032">
                  <c:v>11.991</c:v>
                </c:pt>
                <c:pt idx="1033">
                  <c:v>11.975</c:v>
                </c:pt>
                <c:pt idx="1034">
                  <c:v>11.972</c:v>
                </c:pt>
                <c:pt idx="1035">
                  <c:v>12.009</c:v>
                </c:pt>
                <c:pt idx="1036">
                  <c:v>12.007</c:v>
                </c:pt>
                <c:pt idx="1037">
                  <c:v>12.012</c:v>
                </c:pt>
                <c:pt idx="1038">
                  <c:v>12.016999999999999</c:v>
                </c:pt>
                <c:pt idx="1039">
                  <c:v>12.022</c:v>
                </c:pt>
                <c:pt idx="1040">
                  <c:v>12.025</c:v>
                </c:pt>
                <c:pt idx="1041">
                  <c:v>12.034000000000001</c:v>
                </c:pt>
                <c:pt idx="1042">
                  <c:v>12.039</c:v>
                </c:pt>
                <c:pt idx="1043">
                  <c:v>12.054</c:v>
                </c:pt>
                <c:pt idx="1044">
                  <c:v>12.053000000000001</c:v>
                </c:pt>
                <c:pt idx="1045">
                  <c:v>12.07</c:v>
                </c:pt>
                <c:pt idx="1046">
                  <c:v>12.092000000000001</c:v>
                </c:pt>
                <c:pt idx="1047">
                  <c:v>12.1</c:v>
                </c:pt>
                <c:pt idx="1048">
                  <c:v>12.077999999999999</c:v>
                </c:pt>
                <c:pt idx="1049">
                  <c:v>12.077</c:v>
                </c:pt>
                <c:pt idx="1050">
                  <c:v>12.064</c:v>
                </c:pt>
                <c:pt idx="1051">
                  <c:v>12.05</c:v>
                </c:pt>
                <c:pt idx="1052">
                  <c:v>12.047000000000001</c:v>
                </c:pt>
                <c:pt idx="1053">
                  <c:v>12.016</c:v>
                </c:pt>
                <c:pt idx="1054">
                  <c:v>11.989000000000001</c:v>
                </c:pt>
                <c:pt idx="1055">
                  <c:v>11.920999999999999</c:v>
                </c:pt>
                <c:pt idx="1056">
                  <c:v>11.88</c:v>
                </c:pt>
                <c:pt idx="1057">
                  <c:v>11.846</c:v>
                </c:pt>
                <c:pt idx="1058">
                  <c:v>11.839</c:v>
                </c:pt>
                <c:pt idx="1059">
                  <c:v>11.712999999999999</c:v>
                </c:pt>
                <c:pt idx="1060">
                  <c:v>11.670999999999999</c:v>
                </c:pt>
                <c:pt idx="1061">
                  <c:v>11.613</c:v>
                </c:pt>
                <c:pt idx="1062">
                  <c:v>11.692</c:v>
                </c:pt>
                <c:pt idx="1063">
                  <c:v>11.696</c:v>
                </c:pt>
                <c:pt idx="1064">
                  <c:v>11.715</c:v>
                </c:pt>
                <c:pt idx="1065">
                  <c:v>11.821999999999999</c:v>
                </c:pt>
                <c:pt idx="1066">
                  <c:v>11.864000000000001</c:v>
                </c:pt>
                <c:pt idx="1067">
                  <c:v>11.85</c:v>
                </c:pt>
                <c:pt idx="1068">
                  <c:v>11.923</c:v>
                </c:pt>
                <c:pt idx="1069">
                  <c:v>11.927</c:v>
                </c:pt>
                <c:pt idx="1070">
                  <c:v>11.928000000000001</c:v>
                </c:pt>
                <c:pt idx="1071">
                  <c:v>11.935</c:v>
                </c:pt>
                <c:pt idx="1072">
                  <c:v>11.938000000000001</c:v>
                </c:pt>
                <c:pt idx="1073">
                  <c:v>11.945</c:v>
                </c:pt>
                <c:pt idx="1074">
                  <c:v>11.916</c:v>
                </c:pt>
                <c:pt idx="1075">
                  <c:v>11.779</c:v>
                </c:pt>
                <c:pt idx="1076">
                  <c:v>11.760999999999999</c:v>
                </c:pt>
                <c:pt idx="1077">
                  <c:v>11.726000000000001</c:v>
                </c:pt>
                <c:pt idx="1078">
                  <c:v>11.712999999999999</c:v>
                </c:pt>
                <c:pt idx="1079">
                  <c:v>11.691000000000001</c:v>
                </c:pt>
                <c:pt idx="1080">
                  <c:v>11.663</c:v>
                </c:pt>
                <c:pt idx="1081">
                  <c:v>11.675000000000001</c:v>
                </c:pt>
                <c:pt idx="1082">
                  <c:v>11.676</c:v>
                </c:pt>
                <c:pt idx="1083">
                  <c:v>11.677</c:v>
                </c:pt>
                <c:pt idx="1084">
                  <c:v>11.680999999999999</c:v>
                </c:pt>
                <c:pt idx="1085">
                  <c:v>11.776</c:v>
                </c:pt>
                <c:pt idx="1086">
                  <c:v>11.8</c:v>
                </c:pt>
                <c:pt idx="1087">
                  <c:v>11.76</c:v>
                </c:pt>
                <c:pt idx="1088">
                  <c:v>11.746</c:v>
                </c:pt>
                <c:pt idx="1089">
                  <c:v>11.750999999999999</c:v>
                </c:pt>
                <c:pt idx="1090">
                  <c:v>11.77</c:v>
                </c:pt>
                <c:pt idx="1091">
                  <c:v>11.807</c:v>
                </c:pt>
                <c:pt idx="1092">
                  <c:v>11.821</c:v>
                </c:pt>
                <c:pt idx="1093">
                  <c:v>11.82</c:v>
                </c:pt>
                <c:pt idx="1094">
                  <c:v>11.842000000000001</c:v>
                </c:pt>
                <c:pt idx="1095">
                  <c:v>11.845000000000001</c:v>
                </c:pt>
                <c:pt idx="1096">
                  <c:v>11.868</c:v>
                </c:pt>
                <c:pt idx="1097">
                  <c:v>11.85</c:v>
                </c:pt>
                <c:pt idx="1098">
                  <c:v>11.807</c:v>
                </c:pt>
                <c:pt idx="1099">
                  <c:v>11.794</c:v>
                </c:pt>
                <c:pt idx="1100">
                  <c:v>11.79</c:v>
                </c:pt>
                <c:pt idx="1101">
                  <c:v>11.79</c:v>
                </c:pt>
                <c:pt idx="1102">
                  <c:v>11.787000000000001</c:v>
                </c:pt>
                <c:pt idx="1103">
                  <c:v>11.785</c:v>
                </c:pt>
                <c:pt idx="1104">
                  <c:v>11.805</c:v>
                </c:pt>
                <c:pt idx="1105">
                  <c:v>11.836</c:v>
                </c:pt>
                <c:pt idx="1106">
                  <c:v>11.847</c:v>
                </c:pt>
                <c:pt idx="1107">
                  <c:v>11.861000000000001</c:v>
                </c:pt>
                <c:pt idx="1108">
                  <c:v>11.94</c:v>
                </c:pt>
                <c:pt idx="1109">
                  <c:v>11.973000000000001</c:v>
                </c:pt>
                <c:pt idx="1110">
                  <c:v>11.997999999999999</c:v>
                </c:pt>
                <c:pt idx="1111">
                  <c:v>12.003</c:v>
                </c:pt>
                <c:pt idx="1112">
                  <c:v>12.02</c:v>
                </c:pt>
                <c:pt idx="1113">
                  <c:v>12.026</c:v>
                </c:pt>
                <c:pt idx="1114">
                  <c:v>12.052</c:v>
                </c:pt>
                <c:pt idx="1115">
                  <c:v>12.077</c:v>
                </c:pt>
                <c:pt idx="1116">
                  <c:v>12.09</c:v>
                </c:pt>
                <c:pt idx="1117">
                  <c:v>12.066000000000001</c:v>
                </c:pt>
                <c:pt idx="1118">
                  <c:v>12.037000000000001</c:v>
                </c:pt>
                <c:pt idx="1119">
                  <c:v>12.036</c:v>
                </c:pt>
                <c:pt idx="1120">
                  <c:v>12.035</c:v>
                </c:pt>
                <c:pt idx="1121">
                  <c:v>12.03</c:v>
                </c:pt>
                <c:pt idx="1122">
                  <c:v>11.878</c:v>
                </c:pt>
                <c:pt idx="1123">
                  <c:v>11.821999999999999</c:v>
                </c:pt>
                <c:pt idx="1124">
                  <c:v>11.843</c:v>
                </c:pt>
                <c:pt idx="1125">
                  <c:v>11.885</c:v>
                </c:pt>
                <c:pt idx="1126">
                  <c:v>11.909000000000001</c:v>
                </c:pt>
                <c:pt idx="1127">
                  <c:v>11.96</c:v>
                </c:pt>
                <c:pt idx="1128">
                  <c:v>12.082000000000001</c:v>
                </c:pt>
                <c:pt idx="1129">
                  <c:v>12.098000000000001</c:v>
                </c:pt>
                <c:pt idx="1130">
                  <c:v>12.102</c:v>
                </c:pt>
                <c:pt idx="1131">
                  <c:v>12.131</c:v>
                </c:pt>
                <c:pt idx="1132">
                  <c:v>12.148</c:v>
                </c:pt>
                <c:pt idx="1133">
                  <c:v>12.151999999999999</c:v>
                </c:pt>
                <c:pt idx="1134">
                  <c:v>12.153</c:v>
                </c:pt>
                <c:pt idx="1135">
                  <c:v>12.15</c:v>
                </c:pt>
                <c:pt idx="1136">
                  <c:v>12.134</c:v>
                </c:pt>
                <c:pt idx="1137">
                  <c:v>12.132</c:v>
                </c:pt>
                <c:pt idx="1138">
                  <c:v>12.132999999999999</c:v>
                </c:pt>
                <c:pt idx="1139">
                  <c:v>12.090999999999999</c:v>
                </c:pt>
                <c:pt idx="1140">
                  <c:v>12.051</c:v>
                </c:pt>
                <c:pt idx="1141">
                  <c:v>12.039</c:v>
                </c:pt>
                <c:pt idx="1142">
                  <c:v>12.037000000000001</c:v>
                </c:pt>
                <c:pt idx="1143">
                  <c:v>12.034000000000001</c:v>
                </c:pt>
                <c:pt idx="1144">
                  <c:v>12.016</c:v>
                </c:pt>
                <c:pt idx="1145">
                  <c:v>12.019</c:v>
                </c:pt>
                <c:pt idx="1146">
                  <c:v>12.025</c:v>
                </c:pt>
                <c:pt idx="1147">
                  <c:v>12.021000000000001</c:v>
                </c:pt>
                <c:pt idx="1148">
                  <c:v>12.016</c:v>
                </c:pt>
                <c:pt idx="1149">
                  <c:v>12.029</c:v>
                </c:pt>
                <c:pt idx="1150">
                  <c:v>12.026</c:v>
                </c:pt>
                <c:pt idx="1151">
                  <c:v>12.010999999999999</c:v>
                </c:pt>
                <c:pt idx="1152">
                  <c:v>12.000999999999999</c:v>
                </c:pt>
                <c:pt idx="1153">
                  <c:v>12.002000000000001</c:v>
                </c:pt>
                <c:pt idx="1154">
                  <c:v>11.993</c:v>
                </c:pt>
                <c:pt idx="1155">
                  <c:v>12.016</c:v>
                </c:pt>
                <c:pt idx="1156">
                  <c:v>12.041</c:v>
                </c:pt>
                <c:pt idx="1157">
                  <c:v>12.102</c:v>
                </c:pt>
                <c:pt idx="1158">
                  <c:v>12.103</c:v>
                </c:pt>
                <c:pt idx="1159">
                  <c:v>12.103</c:v>
                </c:pt>
                <c:pt idx="1160">
                  <c:v>12.103999999999999</c:v>
                </c:pt>
                <c:pt idx="1161">
                  <c:v>12.132999999999999</c:v>
                </c:pt>
                <c:pt idx="1162">
                  <c:v>12.146000000000001</c:v>
                </c:pt>
                <c:pt idx="1163">
                  <c:v>12.119</c:v>
                </c:pt>
                <c:pt idx="1164">
                  <c:v>12.105</c:v>
                </c:pt>
                <c:pt idx="1165">
                  <c:v>12.09</c:v>
                </c:pt>
                <c:pt idx="1166">
                  <c:v>12.06</c:v>
                </c:pt>
                <c:pt idx="1167">
                  <c:v>11.992000000000001</c:v>
                </c:pt>
                <c:pt idx="1168">
                  <c:v>11.885999999999999</c:v>
                </c:pt>
                <c:pt idx="1169">
                  <c:v>11.866</c:v>
                </c:pt>
                <c:pt idx="1170">
                  <c:v>11.831</c:v>
                </c:pt>
                <c:pt idx="1171">
                  <c:v>11.798</c:v>
                </c:pt>
                <c:pt idx="1172">
                  <c:v>11.683</c:v>
                </c:pt>
                <c:pt idx="1173">
                  <c:v>11.656000000000001</c:v>
                </c:pt>
                <c:pt idx="1174">
                  <c:v>11.654</c:v>
                </c:pt>
                <c:pt idx="1175">
                  <c:v>11.643000000000001</c:v>
                </c:pt>
                <c:pt idx="1176">
                  <c:v>11.59</c:v>
                </c:pt>
                <c:pt idx="1177">
                  <c:v>11.583</c:v>
                </c:pt>
                <c:pt idx="1178">
                  <c:v>11.625</c:v>
                </c:pt>
                <c:pt idx="1179">
                  <c:v>11.698</c:v>
                </c:pt>
                <c:pt idx="1180">
                  <c:v>11.715999999999999</c:v>
                </c:pt>
                <c:pt idx="1181">
                  <c:v>11.731999999999999</c:v>
                </c:pt>
                <c:pt idx="1182">
                  <c:v>11.762</c:v>
                </c:pt>
                <c:pt idx="1183">
                  <c:v>11.853</c:v>
                </c:pt>
                <c:pt idx="1184">
                  <c:v>11.874000000000001</c:v>
                </c:pt>
                <c:pt idx="1185">
                  <c:v>11.843999999999999</c:v>
                </c:pt>
                <c:pt idx="1186">
                  <c:v>11.801</c:v>
                </c:pt>
                <c:pt idx="1187">
                  <c:v>11.75</c:v>
                </c:pt>
                <c:pt idx="1188">
                  <c:v>11.737</c:v>
                </c:pt>
                <c:pt idx="1189">
                  <c:v>11.632999999999999</c:v>
                </c:pt>
                <c:pt idx="1190">
                  <c:v>11.561999999999999</c:v>
                </c:pt>
                <c:pt idx="1191">
                  <c:v>11.544</c:v>
                </c:pt>
                <c:pt idx="1192">
                  <c:v>11.525</c:v>
                </c:pt>
                <c:pt idx="1193">
                  <c:v>11.496</c:v>
                </c:pt>
                <c:pt idx="1194">
                  <c:v>11.492000000000001</c:v>
                </c:pt>
                <c:pt idx="1195">
                  <c:v>11.516</c:v>
                </c:pt>
                <c:pt idx="1196">
                  <c:v>11.544</c:v>
                </c:pt>
                <c:pt idx="1197">
                  <c:v>11.544</c:v>
                </c:pt>
                <c:pt idx="1198">
                  <c:v>11.468</c:v>
                </c:pt>
                <c:pt idx="1199">
                  <c:v>11.43</c:v>
                </c:pt>
                <c:pt idx="1200">
                  <c:v>11.388999999999999</c:v>
                </c:pt>
                <c:pt idx="1201">
                  <c:v>11.38</c:v>
                </c:pt>
                <c:pt idx="1202">
                  <c:v>11.38</c:v>
                </c:pt>
                <c:pt idx="1203">
                  <c:v>11.388999999999999</c:v>
                </c:pt>
                <c:pt idx="1204">
                  <c:v>11.396000000000001</c:v>
                </c:pt>
                <c:pt idx="1205">
                  <c:v>11.409000000000001</c:v>
                </c:pt>
                <c:pt idx="1206">
                  <c:v>11.522</c:v>
                </c:pt>
                <c:pt idx="1207">
                  <c:v>11.596</c:v>
                </c:pt>
                <c:pt idx="1208">
                  <c:v>11.597</c:v>
                </c:pt>
                <c:pt idx="1209">
                  <c:v>11.564</c:v>
                </c:pt>
                <c:pt idx="1210">
                  <c:v>11.513</c:v>
                </c:pt>
                <c:pt idx="1211">
                  <c:v>11.481</c:v>
                </c:pt>
                <c:pt idx="1212">
                  <c:v>11.455</c:v>
                </c:pt>
                <c:pt idx="1213">
                  <c:v>11.513999999999999</c:v>
                </c:pt>
                <c:pt idx="1214">
                  <c:v>11.528</c:v>
                </c:pt>
                <c:pt idx="1215">
                  <c:v>11.542</c:v>
                </c:pt>
                <c:pt idx="1216">
                  <c:v>11.656000000000001</c:v>
                </c:pt>
                <c:pt idx="1217">
                  <c:v>11.692</c:v>
                </c:pt>
                <c:pt idx="1218">
                  <c:v>11.689</c:v>
                </c:pt>
                <c:pt idx="1219">
                  <c:v>11.678000000000001</c:v>
                </c:pt>
                <c:pt idx="1220">
                  <c:v>11.433999999999999</c:v>
                </c:pt>
                <c:pt idx="1221">
                  <c:v>11.36</c:v>
                </c:pt>
                <c:pt idx="1222">
                  <c:v>11.294</c:v>
                </c:pt>
                <c:pt idx="1223">
                  <c:v>11.217000000000001</c:v>
                </c:pt>
                <c:pt idx="1224">
                  <c:v>11.186</c:v>
                </c:pt>
                <c:pt idx="1225">
                  <c:v>11.175000000000001</c:v>
                </c:pt>
                <c:pt idx="1226">
                  <c:v>11.162000000000001</c:v>
                </c:pt>
                <c:pt idx="1227">
                  <c:v>11.161</c:v>
                </c:pt>
                <c:pt idx="1228">
                  <c:v>11.164999999999999</c:v>
                </c:pt>
                <c:pt idx="1229">
                  <c:v>11.222</c:v>
                </c:pt>
                <c:pt idx="1230">
                  <c:v>11.247999999999999</c:v>
                </c:pt>
                <c:pt idx="1231">
                  <c:v>11.273999999999999</c:v>
                </c:pt>
                <c:pt idx="1232">
                  <c:v>11.271000000000001</c:v>
                </c:pt>
                <c:pt idx="1233">
                  <c:v>11.26</c:v>
                </c:pt>
                <c:pt idx="1234">
                  <c:v>11.118</c:v>
                </c:pt>
                <c:pt idx="1235">
                  <c:v>10.978999999999999</c:v>
                </c:pt>
                <c:pt idx="1236">
                  <c:v>10.872</c:v>
                </c:pt>
                <c:pt idx="1237">
                  <c:v>10.757</c:v>
                </c:pt>
                <c:pt idx="1238">
                  <c:v>10.637</c:v>
                </c:pt>
                <c:pt idx="1239">
                  <c:v>10.601000000000001</c:v>
                </c:pt>
                <c:pt idx="1240">
                  <c:v>10.645</c:v>
                </c:pt>
                <c:pt idx="1241">
                  <c:v>10.673999999999999</c:v>
                </c:pt>
                <c:pt idx="1242">
                  <c:v>10.747999999999999</c:v>
                </c:pt>
                <c:pt idx="1243">
                  <c:v>10.785</c:v>
                </c:pt>
                <c:pt idx="1244">
                  <c:v>10.832000000000001</c:v>
                </c:pt>
                <c:pt idx="1245">
                  <c:v>10.853</c:v>
                </c:pt>
                <c:pt idx="1246">
                  <c:v>10.874000000000001</c:v>
                </c:pt>
                <c:pt idx="1247">
                  <c:v>10.878</c:v>
                </c:pt>
                <c:pt idx="1248">
                  <c:v>10.885</c:v>
                </c:pt>
                <c:pt idx="1249">
                  <c:v>11.022</c:v>
                </c:pt>
                <c:pt idx="1250">
                  <c:v>11.048999999999999</c:v>
                </c:pt>
                <c:pt idx="1251">
                  <c:v>11.071</c:v>
                </c:pt>
                <c:pt idx="1252">
                  <c:v>11.087</c:v>
                </c:pt>
                <c:pt idx="1253">
                  <c:v>11.099</c:v>
                </c:pt>
                <c:pt idx="1254">
                  <c:v>11.125</c:v>
                </c:pt>
                <c:pt idx="1255">
                  <c:v>11.159000000000001</c:v>
                </c:pt>
                <c:pt idx="1256">
                  <c:v>11.179</c:v>
                </c:pt>
                <c:pt idx="1257">
                  <c:v>11.246</c:v>
                </c:pt>
                <c:pt idx="1258">
                  <c:v>11.287000000000001</c:v>
                </c:pt>
                <c:pt idx="1259">
                  <c:v>11.321999999999999</c:v>
                </c:pt>
                <c:pt idx="1260">
                  <c:v>11.326000000000001</c:v>
                </c:pt>
                <c:pt idx="1261">
                  <c:v>11.332000000000001</c:v>
                </c:pt>
                <c:pt idx="1262">
                  <c:v>11.403</c:v>
                </c:pt>
                <c:pt idx="1263">
                  <c:v>11.478</c:v>
                </c:pt>
                <c:pt idx="1264">
                  <c:v>11.523</c:v>
                </c:pt>
                <c:pt idx="1265">
                  <c:v>11.683</c:v>
                </c:pt>
                <c:pt idx="1266">
                  <c:v>11.749000000000001</c:v>
                </c:pt>
                <c:pt idx="1267">
                  <c:v>11.837999999999999</c:v>
                </c:pt>
                <c:pt idx="1268">
                  <c:v>11.898</c:v>
                </c:pt>
                <c:pt idx="1269">
                  <c:v>11.907999999999999</c:v>
                </c:pt>
                <c:pt idx="1270">
                  <c:v>11.907</c:v>
                </c:pt>
                <c:pt idx="1271">
                  <c:v>11.865</c:v>
                </c:pt>
                <c:pt idx="1272">
                  <c:v>11.823</c:v>
                </c:pt>
                <c:pt idx="1273">
                  <c:v>11.79</c:v>
                </c:pt>
                <c:pt idx="1274">
                  <c:v>11.785</c:v>
                </c:pt>
                <c:pt idx="1275">
                  <c:v>11.784000000000001</c:v>
                </c:pt>
                <c:pt idx="1276">
                  <c:v>11.795</c:v>
                </c:pt>
                <c:pt idx="1277">
                  <c:v>11.824999999999999</c:v>
                </c:pt>
                <c:pt idx="1278">
                  <c:v>11.849</c:v>
                </c:pt>
                <c:pt idx="1279">
                  <c:v>11.882</c:v>
                </c:pt>
                <c:pt idx="1280">
                  <c:v>11.962999999999999</c:v>
                </c:pt>
                <c:pt idx="1281">
                  <c:v>11.992000000000001</c:v>
                </c:pt>
                <c:pt idx="1282">
                  <c:v>12.042</c:v>
                </c:pt>
                <c:pt idx="1283">
                  <c:v>12.054</c:v>
                </c:pt>
                <c:pt idx="1284">
                  <c:v>12.064</c:v>
                </c:pt>
                <c:pt idx="1285">
                  <c:v>12.109</c:v>
                </c:pt>
                <c:pt idx="1286">
                  <c:v>12.131</c:v>
                </c:pt>
                <c:pt idx="1287">
                  <c:v>12.148</c:v>
                </c:pt>
                <c:pt idx="1288">
                  <c:v>12.15</c:v>
                </c:pt>
                <c:pt idx="1289">
                  <c:v>12.153</c:v>
                </c:pt>
                <c:pt idx="1290">
                  <c:v>12.14</c:v>
                </c:pt>
                <c:pt idx="1291">
                  <c:v>12.132</c:v>
                </c:pt>
                <c:pt idx="1292">
                  <c:v>12.122</c:v>
                </c:pt>
                <c:pt idx="1293">
                  <c:v>12.119</c:v>
                </c:pt>
                <c:pt idx="1294">
                  <c:v>12.121</c:v>
                </c:pt>
                <c:pt idx="1295">
                  <c:v>12.159000000000001</c:v>
                </c:pt>
                <c:pt idx="1296">
                  <c:v>12.17</c:v>
                </c:pt>
                <c:pt idx="1297">
                  <c:v>12.179</c:v>
                </c:pt>
                <c:pt idx="1298">
                  <c:v>12.178000000000001</c:v>
                </c:pt>
                <c:pt idx="1299">
                  <c:v>12.172000000000001</c:v>
                </c:pt>
                <c:pt idx="1300">
                  <c:v>12.17</c:v>
                </c:pt>
                <c:pt idx="1301">
                  <c:v>12.170999999999999</c:v>
                </c:pt>
                <c:pt idx="1302">
                  <c:v>12.169</c:v>
                </c:pt>
                <c:pt idx="1303">
                  <c:v>12.16</c:v>
                </c:pt>
                <c:pt idx="1304">
                  <c:v>12.156000000000001</c:v>
                </c:pt>
                <c:pt idx="1305">
                  <c:v>12.161</c:v>
                </c:pt>
                <c:pt idx="1306">
                  <c:v>12.162000000000001</c:v>
                </c:pt>
                <c:pt idx="1307">
                  <c:v>12.167</c:v>
                </c:pt>
                <c:pt idx="1308">
                  <c:v>12.176</c:v>
                </c:pt>
                <c:pt idx="1309">
                  <c:v>12.218999999999999</c:v>
                </c:pt>
                <c:pt idx="1310">
                  <c:v>12.243</c:v>
                </c:pt>
                <c:pt idx="1311">
                  <c:v>12.257999999999999</c:v>
                </c:pt>
                <c:pt idx="1312">
                  <c:v>12.238</c:v>
                </c:pt>
                <c:pt idx="1313">
                  <c:v>12.242000000000001</c:v>
                </c:pt>
                <c:pt idx="1314">
                  <c:v>12.195</c:v>
                </c:pt>
                <c:pt idx="1315">
                  <c:v>12.175000000000001</c:v>
                </c:pt>
                <c:pt idx="1316">
                  <c:v>12.173</c:v>
                </c:pt>
                <c:pt idx="1317">
                  <c:v>12.162000000000001</c:v>
                </c:pt>
                <c:pt idx="1318">
                  <c:v>12.151</c:v>
                </c:pt>
                <c:pt idx="1319">
                  <c:v>12.135</c:v>
                </c:pt>
                <c:pt idx="1320">
                  <c:v>12.125</c:v>
                </c:pt>
                <c:pt idx="1321">
                  <c:v>12.103</c:v>
                </c:pt>
                <c:pt idx="1322">
                  <c:v>12.097</c:v>
                </c:pt>
                <c:pt idx="1323">
                  <c:v>12.096</c:v>
                </c:pt>
                <c:pt idx="1324">
                  <c:v>12.093</c:v>
                </c:pt>
                <c:pt idx="1325">
                  <c:v>12.083</c:v>
                </c:pt>
                <c:pt idx="1326">
                  <c:v>12.074999999999999</c:v>
                </c:pt>
                <c:pt idx="1327">
                  <c:v>12.069000000000001</c:v>
                </c:pt>
                <c:pt idx="1328">
                  <c:v>12.085000000000001</c:v>
                </c:pt>
                <c:pt idx="1329">
                  <c:v>12.086</c:v>
                </c:pt>
                <c:pt idx="1330">
                  <c:v>12.077</c:v>
                </c:pt>
                <c:pt idx="1331">
                  <c:v>12.067</c:v>
                </c:pt>
                <c:pt idx="1332">
                  <c:v>12.053000000000001</c:v>
                </c:pt>
                <c:pt idx="1333">
                  <c:v>12.048</c:v>
                </c:pt>
                <c:pt idx="1334">
                  <c:v>12.045</c:v>
                </c:pt>
                <c:pt idx="1335">
                  <c:v>12.042</c:v>
                </c:pt>
                <c:pt idx="1336">
                  <c:v>12.036</c:v>
                </c:pt>
                <c:pt idx="1337">
                  <c:v>12.006</c:v>
                </c:pt>
                <c:pt idx="1338">
                  <c:v>12.009</c:v>
                </c:pt>
                <c:pt idx="1339">
                  <c:v>12.013</c:v>
                </c:pt>
                <c:pt idx="1340">
                  <c:v>12.048999999999999</c:v>
                </c:pt>
                <c:pt idx="1341">
                  <c:v>12.042</c:v>
                </c:pt>
                <c:pt idx="1342">
                  <c:v>12.013999999999999</c:v>
                </c:pt>
                <c:pt idx="1343">
                  <c:v>11.97</c:v>
                </c:pt>
                <c:pt idx="1344">
                  <c:v>11.962999999999999</c:v>
                </c:pt>
                <c:pt idx="1345">
                  <c:v>11.951000000000001</c:v>
                </c:pt>
                <c:pt idx="1346">
                  <c:v>11.951000000000001</c:v>
                </c:pt>
                <c:pt idx="1347">
                  <c:v>11.939</c:v>
                </c:pt>
                <c:pt idx="1348">
                  <c:v>11.929</c:v>
                </c:pt>
                <c:pt idx="1349">
                  <c:v>11.925000000000001</c:v>
                </c:pt>
                <c:pt idx="1350">
                  <c:v>11.904999999999999</c:v>
                </c:pt>
                <c:pt idx="1351">
                  <c:v>11.898</c:v>
                </c:pt>
                <c:pt idx="1352">
                  <c:v>11.897</c:v>
                </c:pt>
                <c:pt idx="1353">
                  <c:v>11.893000000000001</c:v>
                </c:pt>
                <c:pt idx="1354">
                  <c:v>11.904</c:v>
                </c:pt>
                <c:pt idx="1355">
                  <c:v>11.906000000000001</c:v>
                </c:pt>
                <c:pt idx="1356">
                  <c:v>11.946999999999999</c:v>
                </c:pt>
                <c:pt idx="1357">
                  <c:v>11.952999999999999</c:v>
                </c:pt>
                <c:pt idx="1358">
                  <c:v>11.955</c:v>
                </c:pt>
                <c:pt idx="1359">
                  <c:v>11.956</c:v>
                </c:pt>
                <c:pt idx="1360">
                  <c:v>11.968</c:v>
                </c:pt>
                <c:pt idx="1361">
                  <c:v>12.003</c:v>
                </c:pt>
                <c:pt idx="1362">
                  <c:v>12.002000000000001</c:v>
                </c:pt>
                <c:pt idx="1363">
                  <c:v>12.002000000000001</c:v>
                </c:pt>
                <c:pt idx="1364">
                  <c:v>12.000999999999999</c:v>
                </c:pt>
                <c:pt idx="1365">
                  <c:v>11.974</c:v>
                </c:pt>
                <c:pt idx="1366">
                  <c:v>11.983000000000001</c:v>
                </c:pt>
                <c:pt idx="1367">
                  <c:v>11.964</c:v>
                </c:pt>
                <c:pt idx="1368">
                  <c:v>11.984</c:v>
                </c:pt>
                <c:pt idx="1369">
                  <c:v>11.984</c:v>
                </c:pt>
                <c:pt idx="1370">
                  <c:v>11.984999999999999</c:v>
                </c:pt>
                <c:pt idx="1371">
                  <c:v>11.994</c:v>
                </c:pt>
                <c:pt idx="1372">
                  <c:v>12.007999999999999</c:v>
                </c:pt>
                <c:pt idx="1373">
                  <c:v>12.013999999999999</c:v>
                </c:pt>
                <c:pt idx="1374">
                  <c:v>12.005000000000001</c:v>
                </c:pt>
                <c:pt idx="1375">
                  <c:v>12.019</c:v>
                </c:pt>
                <c:pt idx="1376">
                  <c:v>12.025</c:v>
                </c:pt>
                <c:pt idx="1377">
                  <c:v>12.036</c:v>
                </c:pt>
                <c:pt idx="1378">
                  <c:v>12.032</c:v>
                </c:pt>
                <c:pt idx="1379">
                  <c:v>12.006</c:v>
                </c:pt>
                <c:pt idx="1380">
                  <c:v>12.003</c:v>
                </c:pt>
                <c:pt idx="1381">
                  <c:v>11.987</c:v>
                </c:pt>
                <c:pt idx="1382">
                  <c:v>11.988</c:v>
                </c:pt>
                <c:pt idx="1383">
                  <c:v>12.007</c:v>
                </c:pt>
                <c:pt idx="1384">
                  <c:v>12.005000000000001</c:v>
                </c:pt>
                <c:pt idx="1385">
                  <c:v>11.997</c:v>
                </c:pt>
                <c:pt idx="1386">
                  <c:v>11.994</c:v>
                </c:pt>
                <c:pt idx="1387">
                  <c:v>11.992000000000001</c:v>
                </c:pt>
                <c:pt idx="1388">
                  <c:v>11.988</c:v>
                </c:pt>
                <c:pt idx="1389">
                  <c:v>12.02</c:v>
                </c:pt>
                <c:pt idx="1390">
                  <c:v>12.019</c:v>
                </c:pt>
                <c:pt idx="1391">
                  <c:v>12.03</c:v>
                </c:pt>
                <c:pt idx="1392">
                  <c:v>12.029</c:v>
                </c:pt>
                <c:pt idx="1393">
                  <c:v>12.025</c:v>
                </c:pt>
                <c:pt idx="1394">
                  <c:v>12.037000000000001</c:v>
                </c:pt>
                <c:pt idx="1395">
                  <c:v>12.036</c:v>
                </c:pt>
                <c:pt idx="1396">
                  <c:v>12.057</c:v>
                </c:pt>
                <c:pt idx="1397">
                  <c:v>12.044</c:v>
                </c:pt>
                <c:pt idx="1398">
                  <c:v>12.042999999999999</c:v>
                </c:pt>
                <c:pt idx="1399">
                  <c:v>12.026</c:v>
                </c:pt>
                <c:pt idx="1400">
                  <c:v>11.999000000000001</c:v>
                </c:pt>
                <c:pt idx="1401">
                  <c:v>11.991</c:v>
                </c:pt>
                <c:pt idx="1402">
                  <c:v>11.987</c:v>
                </c:pt>
                <c:pt idx="1403">
                  <c:v>11.989000000000001</c:v>
                </c:pt>
                <c:pt idx="1404">
                  <c:v>12.016</c:v>
                </c:pt>
                <c:pt idx="1405">
                  <c:v>12.010999999999999</c:v>
                </c:pt>
                <c:pt idx="1406">
                  <c:v>12.015000000000001</c:v>
                </c:pt>
                <c:pt idx="1407">
                  <c:v>12.013999999999999</c:v>
                </c:pt>
                <c:pt idx="1408">
                  <c:v>12.037000000000001</c:v>
                </c:pt>
                <c:pt idx="1409">
                  <c:v>12.026999999999999</c:v>
                </c:pt>
                <c:pt idx="1410">
                  <c:v>12.021000000000001</c:v>
                </c:pt>
                <c:pt idx="1411">
                  <c:v>12.012</c:v>
                </c:pt>
                <c:pt idx="1412">
                  <c:v>12.006</c:v>
                </c:pt>
                <c:pt idx="1413">
                  <c:v>11.978</c:v>
                </c:pt>
                <c:pt idx="1414">
                  <c:v>11.965</c:v>
                </c:pt>
                <c:pt idx="1415">
                  <c:v>11.974</c:v>
                </c:pt>
                <c:pt idx="1416">
                  <c:v>12.037000000000001</c:v>
                </c:pt>
                <c:pt idx="1417">
                  <c:v>12.042999999999999</c:v>
                </c:pt>
                <c:pt idx="1418">
                  <c:v>12.045999999999999</c:v>
                </c:pt>
                <c:pt idx="1419">
                  <c:v>12.071999999999999</c:v>
                </c:pt>
                <c:pt idx="1420">
                  <c:v>12.087</c:v>
                </c:pt>
                <c:pt idx="1421">
                  <c:v>12.1</c:v>
                </c:pt>
                <c:pt idx="1422">
                  <c:v>12.099</c:v>
                </c:pt>
                <c:pt idx="1423">
                  <c:v>12.051</c:v>
                </c:pt>
                <c:pt idx="1424">
                  <c:v>12.036</c:v>
                </c:pt>
                <c:pt idx="1425">
                  <c:v>12.007</c:v>
                </c:pt>
                <c:pt idx="1426">
                  <c:v>11.976000000000001</c:v>
                </c:pt>
                <c:pt idx="1427">
                  <c:v>11.97</c:v>
                </c:pt>
                <c:pt idx="1428">
                  <c:v>11.967000000000001</c:v>
                </c:pt>
                <c:pt idx="1429">
                  <c:v>11.962</c:v>
                </c:pt>
                <c:pt idx="1430">
                  <c:v>11.895</c:v>
                </c:pt>
                <c:pt idx="1431">
                  <c:v>11.862</c:v>
                </c:pt>
                <c:pt idx="1432">
                  <c:v>11.82</c:v>
                </c:pt>
                <c:pt idx="1433">
                  <c:v>11.77</c:v>
                </c:pt>
                <c:pt idx="1434">
                  <c:v>11.752000000000001</c:v>
                </c:pt>
                <c:pt idx="1435">
                  <c:v>11.744999999999999</c:v>
                </c:pt>
                <c:pt idx="1436">
                  <c:v>11.731999999999999</c:v>
                </c:pt>
                <c:pt idx="1437">
                  <c:v>11.673999999999999</c:v>
                </c:pt>
                <c:pt idx="1438">
                  <c:v>11.653</c:v>
                </c:pt>
                <c:pt idx="1439">
                  <c:v>11.614000000000001</c:v>
                </c:pt>
                <c:pt idx="1440">
                  <c:v>11.58</c:v>
                </c:pt>
                <c:pt idx="1441">
                  <c:v>11.551</c:v>
                </c:pt>
                <c:pt idx="1442">
                  <c:v>11.548</c:v>
                </c:pt>
                <c:pt idx="1443">
                  <c:v>11.542</c:v>
                </c:pt>
                <c:pt idx="1444">
                  <c:v>11.545</c:v>
                </c:pt>
                <c:pt idx="1445">
                  <c:v>11.522</c:v>
                </c:pt>
                <c:pt idx="1446">
                  <c:v>11.48</c:v>
                </c:pt>
                <c:pt idx="1447">
                  <c:v>11.441000000000001</c:v>
                </c:pt>
                <c:pt idx="1448">
                  <c:v>11.414999999999999</c:v>
                </c:pt>
                <c:pt idx="1449">
                  <c:v>11.361000000000001</c:v>
                </c:pt>
                <c:pt idx="1450">
                  <c:v>11.259</c:v>
                </c:pt>
                <c:pt idx="1451">
                  <c:v>11.234</c:v>
                </c:pt>
                <c:pt idx="1452">
                  <c:v>11.321999999999999</c:v>
                </c:pt>
                <c:pt idx="1453">
                  <c:v>11.324999999999999</c:v>
                </c:pt>
                <c:pt idx="1454">
                  <c:v>11.366</c:v>
                </c:pt>
                <c:pt idx="1455">
                  <c:v>11.459</c:v>
                </c:pt>
                <c:pt idx="1456">
                  <c:v>11.481</c:v>
                </c:pt>
                <c:pt idx="1457">
                  <c:v>11.54</c:v>
                </c:pt>
                <c:pt idx="1458">
                  <c:v>11.617000000000001</c:v>
                </c:pt>
                <c:pt idx="1459">
                  <c:v>11.654</c:v>
                </c:pt>
                <c:pt idx="1460">
                  <c:v>11.68</c:v>
                </c:pt>
                <c:pt idx="1461">
                  <c:v>11.683999999999999</c:v>
                </c:pt>
                <c:pt idx="1462">
                  <c:v>11.715999999999999</c:v>
                </c:pt>
                <c:pt idx="1463">
                  <c:v>11.725</c:v>
                </c:pt>
                <c:pt idx="1464">
                  <c:v>11.727</c:v>
                </c:pt>
                <c:pt idx="1465">
                  <c:v>11.73</c:v>
                </c:pt>
                <c:pt idx="1466">
                  <c:v>11.744</c:v>
                </c:pt>
                <c:pt idx="1467">
                  <c:v>11.747999999999999</c:v>
                </c:pt>
                <c:pt idx="1468">
                  <c:v>11.744</c:v>
                </c:pt>
                <c:pt idx="1469">
                  <c:v>11.741</c:v>
                </c:pt>
                <c:pt idx="1470">
                  <c:v>11.734999999999999</c:v>
                </c:pt>
                <c:pt idx="1471">
                  <c:v>11.680999999999999</c:v>
                </c:pt>
                <c:pt idx="1472">
                  <c:v>11.641999999999999</c:v>
                </c:pt>
                <c:pt idx="1473">
                  <c:v>11.631</c:v>
                </c:pt>
                <c:pt idx="1474">
                  <c:v>11.598000000000001</c:v>
                </c:pt>
                <c:pt idx="1475">
                  <c:v>11.582000000000001</c:v>
                </c:pt>
                <c:pt idx="1476">
                  <c:v>11.574</c:v>
                </c:pt>
                <c:pt idx="1477">
                  <c:v>11.563000000000001</c:v>
                </c:pt>
                <c:pt idx="1478">
                  <c:v>11.554</c:v>
                </c:pt>
                <c:pt idx="1479">
                  <c:v>11.526</c:v>
                </c:pt>
                <c:pt idx="1480">
                  <c:v>11.49</c:v>
                </c:pt>
                <c:pt idx="1481">
                  <c:v>11.472</c:v>
                </c:pt>
                <c:pt idx="1482">
                  <c:v>11.464</c:v>
                </c:pt>
                <c:pt idx="1483">
                  <c:v>11.446999999999999</c:v>
                </c:pt>
                <c:pt idx="1484">
                  <c:v>11.426</c:v>
                </c:pt>
                <c:pt idx="1485">
                  <c:v>11.398999999999999</c:v>
                </c:pt>
                <c:pt idx="1486">
                  <c:v>11.356999999999999</c:v>
                </c:pt>
                <c:pt idx="1487">
                  <c:v>11.244999999999999</c:v>
                </c:pt>
                <c:pt idx="1488">
                  <c:v>11.215999999999999</c:v>
                </c:pt>
                <c:pt idx="1489">
                  <c:v>11.202</c:v>
                </c:pt>
                <c:pt idx="1490">
                  <c:v>11.166</c:v>
                </c:pt>
                <c:pt idx="1491">
                  <c:v>11.067</c:v>
                </c:pt>
                <c:pt idx="1492">
                  <c:v>11.005000000000001</c:v>
                </c:pt>
                <c:pt idx="1493">
                  <c:v>11.026</c:v>
                </c:pt>
                <c:pt idx="1494">
                  <c:v>11.125999999999999</c:v>
                </c:pt>
                <c:pt idx="1495">
                  <c:v>11.141999999999999</c:v>
                </c:pt>
                <c:pt idx="1496">
                  <c:v>11.151</c:v>
                </c:pt>
                <c:pt idx="1497">
                  <c:v>11.172000000000001</c:v>
                </c:pt>
                <c:pt idx="1498">
                  <c:v>11.297000000000001</c:v>
                </c:pt>
                <c:pt idx="1499">
                  <c:v>11.340999999999999</c:v>
                </c:pt>
                <c:pt idx="1500">
                  <c:v>11.266999999999999</c:v>
                </c:pt>
                <c:pt idx="1501">
                  <c:v>11.022</c:v>
                </c:pt>
                <c:pt idx="1502">
                  <c:v>11.012</c:v>
                </c:pt>
                <c:pt idx="1503">
                  <c:v>11.006</c:v>
                </c:pt>
                <c:pt idx="1504">
                  <c:v>10.721</c:v>
                </c:pt>
                <c:pt idx="1505">
                  <c:v>10.599</c:v>
                </c:pt>
                <c:pt idx="1506">
                  <c:v>10.597</c:v>
                </c:pt>
                <c:pt idx="1507">
                  <c:v>10.574999999999999</c:v>
                </c:pt>
                <c:pt idx="1508">
                  <c:v>10.621</c:v>
                </c:pt>
                <c:pt idx="1509">
                  <c:v>10.625</c:v>
                </c:pt>
                <c:pt idx="1510">
                  <c:v>10.637</c:v>
                </c:pt>
                <c:pt idx="1511">
                  <c:v>10.929</c:v>
                </c:pt>
                <c:pt idx="1512">
                  <c:v>11.076000000000001</c:v>
                </c:pt>
                <c:pt idx="1513">
                  <c:v>11.237</c:v>
                </c:pt>
                <c:pt idx="1514">
                  <c:v>11.433</c:v>
                </c:pt>
                <c:pt idx="1515">
                  <c:v>11.477</c:v>
                </c:pt>
                <c:pt idx="1516">
                  <c:v>11.487</c:v>
                </c:pt>
                <c:pt idx="1517">
                  <c:v>11.62</c:v>
                </c:pt>
                <c:pt idx="1518">
                  <c:v>11.662000000000001</c:v>
                </c:pt>
                <c:pt idx="1519">
                  <c:v>11.683999999999999</c:v>
                </c:pt>
                <c:pt idx="1520">
                  <c:v>11.708</c:v>
                </c:pt>
                <c:pt idx="1521">
                  <c:v>11.718</c:v>
                </c:pt>
                <c:pt idx="1522">
                  <c:v>11.721</c:v>
                </c:pt>
                <c:pt idx="1523">
                  <c:v>11.728</c:v>
                </c:pt>
                <c:pt idx="1524">
                  <c:v>11.754</c:v>
                </c:pt>
                <c:pt idx="1525">
                  <c:v>11.76</c:v>
                </c:pt>
                <c:pt idx="1526">
                  <c:v>11.79</c:v>
                </c:pt>
                <c:pt idx="1527">
                  <c:v>11.813000000000001</c:v>
                </c:pt>
                <c:pt idx="1528">
                  <c:v>11.832000000000001</c:v>
                </c:pt>
                <c:pt idx="1529">
                  <c:v>11.84</c:v>
                </c:pt>
                <c:pt idx="1530">
                  <c:v>11.848000000000001</c:v>
                </c:pt>
                <c:pt idx="1531">
                  <c:v>11.872</c:v>
                </c:pt>
                <c:pt idx="1532">
                  <c:v>11.941000000000001</c:v>
                </c:pt>
                <c:pt idx="1533">
                  <c:v>11.965</c:v>
                </c:pt>
                <c:pt idx="1534">
                  <c:v>11.961</c:v>
                </c:pt>
                <c:pt idx="1535">
                  <c:v>11.961</c:v>
                </c:pt>
                <c:pt idx="1536">
                  <c:v>11.951000000000001</c:v>
                </c:pt>
                <c:pt idx="1537">
                  <c:v>11.933</c:v>
                </c:pt>
                <c:pt idx="1538">
                  <c:v>11.925000000000001</c:v>
                </c:pt>
                <c:pt idx="1539">
                  <c:v>11.914</c:v>
                </c:pt>
                <c:pt idx="1540">
                  <c:v>11.91</c:v>
                </c:pt>
                <c:pt idx="1541">
                  <c:v>11.868</c:v>
                </c:pt>
                <c:pt idx="1542">
                  <c:v>11.866</c:v>
                </c:pt>
                <c:pt idx="1543">
                  <c:v>11.858000000000001</c:v>
                </c:pt>
                <c:pt idx="1544">
                  <c:v>11.869</c:v>
                </c:pt>
                <c:pt idx="1545">
                  <c:v>11.87</c:v>
                </c:pt>
                <c:pt idx="1546">
                  <c:v>11.867000000000001</c:v>
                </c:pt>
                <c:pt idx="1547">
                  <c:v>11.856999999999999</c:v>
                </c:pt>
                <c:pt idx="1548">
                  <c:v>11.824</c:v>
                </c:pt>
                <c:pt idx="1549">
                  <c:v>11.821</c:v>
                </c:pt>
                <c:pt idx="1550">
                  <c:v>11.837</c:v>
                </c:pt>
                <c:pt idx="1551">
                  <c:v>11.84</c:v>
                </c:pt>
                <c:pt idx="1552">
                  <c:v>11.861000000000001</c:v>
                </c:pt>
                <c:pt idx="1553">
                  <c:v>11.869</c:v>
                </c:pt>
                <c:pt idx="1554">
                  <c:v>11.881</c:v>
                </c:pt>
                <c:pt idx="1555">
                  <c:v>11.879</c:v>
                </c:pt>
                <c:pt idx="1556">
                  <c:v>11.878</c:v>
                </c:pt>
                <c:pt idx="1557">
                  <c:v>11.875999999999999</c:v>
                </c:pt>
                <c:pt idx="1558">
                  <c:v>11.872999999999999</c:v>
                </c:pt>
                <c:pt idx="1559">
                  <c:v>11.872999999999999</c:v>
                </c:pt>
                <c:pt idx="1560">
                  <c:v>11.89</c:v>
                </c:pt>
                <c:pt idx="1561">
                  <c:v>11.891999999999999</c:v>
                </c:pt>
                <c:pt idx="1562">
                  <c:v>11.893000000000001</c:v>
                </c:pt>
                <c:pt idx="1563">
                  <c:v>11.896000000000001</c:v>
                </c:pt>
                <c:pt idx="1564">
                  <c:v>11.901</c:v>
                </c:pt>
                <c:pt idx="1565">
                  <c:v>11.911</c:v>
                </c:pt>
                <c:pt idx="1566">
                  <c:v>11.920999999999999</c:v>
                </c:pt>
                <c:pt idx="1567">
                  <c:v>11.923999999999999</c:v>
                </c:pt>
                <c:pt idx="1568">
                  <c:v>11.928000000000001</c:v>
                </c:pt>
                <c:pt idx="1569">
                  <c:v>11.94</c:v>
                </c:pt>
                <c:pt idx="1570">
                  <c:v>11.939</c:v>
                </c:pt>
                <c:pt idx="1571">
                  <c:v>11.935</c:v>
                </c:pt>
                <c:pt idx="1572">
                  <c:v>11.936</c:v>
                </c:pt>
                <c:pt idx="1573">
                  <c:v>11.933999999999999</c:v>
                </c:pt>
                <c:pt idx="1574">
                  <c:v>11.938000000000001</c:v>
                </c:pt>
                <c:pt idx="1575">
                  <c:v>11.925000000000001</c:v>
                </c:pt>
                <c:pt idx="1576">
                  <c:v>11.933999999999999</c:v>
                </c:pt>
                <c:pt idx="1577">
                  <c:v>11.955</c:v>
                </c:pt>
                <c:pt idx="1578">
                  <c:v>11.956</c:v>
                </c:pt>
                <c:pt idx="1579">
                  <c:v>11.956</c:v>
                </c:pt>
                <c:pt idx="1580">
                  <c:v>11.956</c:v>
                </c:pt>
                <c:pt idx="1581">
                  <c:v>11.935</c:v>
                </c:pt>
                <c:pt idx="1582">
                  <c:v>11.92</c:v>
                </c:pt>
                <c:pt idx="1583">
                  <c:v>11.923999999999999</c:v>
                </c:pt>
                <c:pt idx="1584">
                  <c:v>11.943</c:v>
                </c:pt>
                <c:pt idx="1585">
                  <c:v>11.986000000000001</c:v>
                </c:pt>
                <c:pt idx="1586">
                  <c:v>12.042999999999999</c:v>
                </c:pt>
                <c:pt idx="1587">
                  <c:v>12.048999999999999</c:v>
                </c:pt>
                <c:pt idx="1588">
                  <c:v>12.053000000000001</c:v>
                </c:pt>
                <c:pt idx="1589">
                  <c:v>12.061</c:v>
                </c:pt>
                <c:pt idx="1590">
                  <c:v>12.053000000000001</c:v>
                </c:pt>
                <c:pt idx="1591">
                  <c:v>12.048</c:v>
                </c:pt>
                <c:pt idx="1592">
                  <c:v>12.026</c:v>
                </c:pt>
                <c:pt idx="1593">
                  <c:v>12.028</c:v>
                </c:pt>
                <c:pt idx="1594">
                  <c:v>12.02</c:v>
                </c:pt>
                <c:pt idx="1595">
                  <c:v>12.016</c:v>
                </c:pt>
                <c:pt idx="1596">
                  <c:v>12.007999999999999</c:v>
                </c:pt>
                <c:pt idx="1597">
                  <c:v>12.003</c:v>
                </c:pt>
                <c:pt idx="1598">
                  <c:v>11.989000000000001</c:v>
                </c:pt>
                <c:pt idx="1599">
                  <c:v>11.984</c:v>
                </c:pt>
                <c:pt idx="1600">
                  <c:v>11.99</c:v>
                </c:pt>
                <c:pt idx="1601">
                  <c:v>12.003</c:v>
                </c:pt>
                <c:pt idx="1602">
                  <c:v>12.01</c:v>
                </c:pt>
                <c:pt idx="1603">
                  <c:v>12.045999999999999</c:v>
                </c:pt>
                <c:pt idx="1604">
                  <c:v>12.048999999999999</c:v>
                </c:pt>
                <c:pt idx="1605">
                  <c:v>12.052</c:v>
                </c:pt>
                <c:pt idx="1606">
                  <c:v>12.081</c:v>
                </c:pt>
                <c:pt idx="1607">
                  <c:v>12.09</c:v>
                </c:pt>
                <c:pt idx="1608">
                  <c:v>12.093999999999999</c:v>
                </c:pt>
                <c:pt idx="1609">
                  <c:v>12.099</c:v>
                </c:pt>
                <c:pt idx="1610">
                  <c:v>12.102</c:v>
                </c:pt>
                <c:pt idx="1611">
                  <c:v>12.103</c:v>
                </c:pt>
                <c:pt idx="1612">
                  <c:v>12.096</c:v>
                </c:pt>
                <c:pt idx="1613">
                  <c:v>12.077</c:v>
                </c:pt>
                <c:pt idx="1614">
                  <c:v>12.061</c:v>
                </c:pt>
                <c:pt idx="1615">
                  <c:v>12.000999999999999</c:v>
                </c:pt>
                <c:pt idx="1616">
                  <c:v>11.996</c:v>
                </c:pt>
                <c:pt idx="1617">
                  <c:v>11.941000000000001</c:v>
                </c:pt>
                <c:pt idx="1618">
                  <c:v>11.898</c:v>
                </c:pt>
                <c:pt idx="1619">
                  <c:v>11.818</c:v>
                </c:pt>
                <c:pt idx="1620">
                  <c:v>11.792999999999999</c:v>
                </c:pt>
                <c:pt idx="1621">
                  <c:v>11.784000000000001</c:v>
                </c:pt>
                <c:pt idx="1622">
                  <c:v>11.741</c:v>
                </c:pt>
                <c:pt idx="1623">
                  <c:v>11.6</c:v>
                </c:pt>
                <c:pt idx="1624">
                  <c:v>11.512</c:v>
                </c:pt>
                <c:pt idx="1625">
                  <c:v>11.443</c:v>
                </c:pt>
                <c:pt idx="1626">
                  <c:v>11.449</c:v>
                </c:pt>
                <c:pt idx="1627">
                  <c:v>11.468999999999999</c:v>
                </c:pt>
                <c:pt idx="1628">
                  <c:v>11.538</c:v>
                </c:pt>
                <c:pt idx="1629">
                  <c:v>11.561</c:v>
                </c:pt>
                <c:pt idx="1630">
                  <c:v>11.58</c:v>
                </c:pt>
                <c:pt idx="1631">
                  <c:v>11.579000000000001</c:v>
                </c:pt>
                <c:pt idx="1632">
                  <c:v>11.58</c:v>
                </c:pt>
                <c:pt idx="1633">
                  <c:v>11.547000000000001</c:v>
                </c:pt>
                <c:pt idx="1634">
                  <c:v>11.443</c:v>
                </c:pt>
                <c:pt idx="1635">
                  <c:v>11.401</c:v>
                </c:pt>
                <c:pt idx="1636">
                  <c:v>11.387</c:v>
                </c:pt>
                <c:pt idx="1637">
                  <c:v>11.379</c:v>
                </c:pt>
                <c:pt idx="1638">
                  <c:v>11.355</c:v>
                </c:pt>
                <c:pt idx="1639">
                  <c:v>11.356</c:v>
                </c:pt>
                <c:pt idx="1640">
                  <c:v>11.433999999999999</c:v>
                </c:pt>
                <c:pt idx="1641">
                  <c:v>11.593999999999999</c:v>
                </c:pt>
                <c:pt idx="1642">
                  <c:v>11.602</c:v>
                </c:pt>
                <c:pt idx="1643">
                  <c:v>11.618</c:v>
                </c:pt>
                <c:pt idx="1644">
                  <c:v>11.702999999999999</c:v>
                </c:pt>
                <c:pt idx="1645">
                  <c:v>11.726000000000001</c:v>
                </c:pt>
                <c:pt idx="1646">
                  <c:v>11.712</c:v>
                </c:pt>
                <c:pt idx="1647">
                  <c:v>11.702</c:v>
                </c:pt>
                <c:pt idx="1648">
                  <c:v>11.679</c:v>
                </c:pt>
                <c:pt idx="1649">
                  <c:v>11.646000000000001</c:v>
                </c:pt>
                <c:pt idx="1650">
                  <c:v>11.571999999999999</c:v>
                </c:pt>
                <c:pt idx="1651">
                  <c:v>11.523999999999999</c:v>
                </c:pt>
                <c:pt idx="1652">
                  <c:v>11.513999999999999</c:v>
                </c:pt>
                <c:pt idx="1653">
                  <c:v>11.5</c:v>
                </c:pt>
                <c:pt idx="1654">
                  <c:v>11.484999999999999</c:v>
                </c:pt>
                <c:pt idx="1655">
                  <c:v>11.465</c:v>
                </c:pt>
                <c:pt idx="1656">
                  <c:v>11.427</c:v>
                </c:pt>
                <c:pt idx="1657">
                  <c:v>11.327999999999999</c:v>
                </c:pt>
                <c:pt idx="1658">
                  <c:v>11.324</c:v>
                </c:pt>
                <c:pt idx="1659">
                  <c:v>11.321</c:v>
                </c:pt>
                <c:pt idx="1660">
                  <c:v>11.317</c:v>
                </c:pt>
                <c:pt idx="1661">
                  <c:v>11.238</c:v>
                </c:pt>
                <c:pt idx="1662">
                  <c:v>11.218</c:v>
                </c:pt>
                <c:pt idx="1663">
                  <c:v>11.218999999999999</c:v>
                </c:pt>
                <c:pt idx="1664">
                  <c:v>11.217000000000001</c:v>
                </c:pt>
                <c:pt idx="1665">
                  <c:v>11.222</c:v>
                </c:pt>
                <c:pt idx="1666">
                  <c:v>11.226000000000001</c:v>
                </c:pt>
                <c:pt idx="1667">
                  <c:v>11.221</c:v>
                </c:pt>
                <c:pt idx="1668">
                  <c:v>11.255000000000001</c:v>
                </c:pt>
                <c:pt idx="1669">
                  <c:v>11.268000000000001</c:v>
                </c:pt>
                <c:pt idx="1670">
                  <c:v>11.263</c:v>
                </c:pt>
                <c:pt idx="1671">
                  <c:v>11.209</c:v>
                </c:pt>
                <c:pt idx="1672">
                  <c:v>11.167999999999999</c:v>
                </c:pt>
                <c:pt idx="1673">
                  <c:v>11.117000000000001</c:v>
                </c:pt>
                <c:pt idx="1674">
                  <c:v>11.045999999999999</c:v>
                </c:pt>
                <c:pt idx="1675">
                  <c:v>11.052</c:v>
                </c:pt>
                <c:pt idx="1676">
                  <c:v>11.048999999999999</c:v>
                </c:pt>
                <c:pt idx="1677">
                  <c:v>11.048</c:v>
                </c:pt>
                <c:pt idx="1678">
                  <c:v>11.045</c:v>
                </c:pt>
                <c:pt idx="1679">
                  <c:v>10.954000000000001</c:v>
                </c:pt>
                <c:pt idx="1680">
                  <c:v>10.933</c:v>
                </c:pt>
                <c:pt idx="1681">
                  <c:v>10.912000000000001</c:v>
                </c:pt>
                <c:pt idx="1682">
                  <c:v>11.004</c:v>
                </c:pt>
                <c:pt idx="1683">
                  <c:v>11.03</c:v>
                </c:pt>
                <c:pt idx="1684">
                  <c:v>11.148999999999999</c:v>
                </c:pt>
                <c:pt idx="1685">
                  <c:v>11.178000000000001</c:v>
                </c:pt>
                <c:pt idx="1686">
                  <c:v>11.182</c:v>
                </c:pt>
                <c:pt idx="1687">
                  <c:v>10.946999999999999</c:v>
                </c:pt>
                <c:pt idx="1688">
                  <c:v>10.85</c:v>
                </c:pt>
                <c:pt idx="1689">
                  <c:v>10.657999999999999</c:v>
                </c:pt>
                <c:pt idx="1690">
                  <c:v>10.497999999999999</c:v>
                </c:pt>
                <c:pt idx="1691">
                  <c:v>10.416</c:v>
                </c:pt>
                <c:pt idx="1692">
                  <c:v>10.363</c:v>
                </c:pt>
                <c:pt idx="1693">
                  <c:v>10.19</c:v>
                </c:pt>
                <c:pt idx="1694">
                  <c:v>10.250999999999999</c:v>
                </c:pt>
                <c:pt idx="1695">
                  <c:v>10.183999999999999</c:v>
                </c:pt>
                <c:pt idx="1696">
                  <c:v>10.316000000000001</c:v>
                </c:pt>
                <c:pt idx="1697">
                  <c:v>10.343</c:v>
                </c:pt>
                <c:pt idx="1698">
                  <c:v>10.302</c:v>
                </c:pt>
                <c:pt idx="1699">
                  <c:v>10.316000000000001</c:v>
                </c:pt>
                <c:pt idx="1700">
                  <c:v>10.436</c:v>
                </c:pt>
                <c:pt idx="1701">
                  <c:v>10.436999999999999</c:v>
                </c:pt>
                <c:pt idx="1702">
                  <c:v>10.657999999999999</c:v>
                </c:pt>
                <c:pt idx="1703">
                  <c:v>10.727</c:v>
                </c:pt>
                <c:pt idx="1704">
                  <c:v>10.999000000000001</c:v>
                </c:pt>
                <c:pt idx="1705">
                  <c:v>10.968999999999999</c:v>
                </c:pt>
                <c:pt idx="1706">
                  <c:v>11.018000000000001</c:v>
                </c:pt>
                <c:pt idx="1707">
                  <c:v>11.015000000000001</c:v>
                </c:pt>
                <c:pt idx="1708">
                  <c:v>11.238</c:v>
                </c:pt>
                <c:pt idx="1709">
                  <c:v>11.298999999999999</c:v>
                </c:pt>
                <c:pt idx="1710">
                  <c:v>11.361000000000001</c:v>
                </c:pt>
                <c:pt idx="1711">
                  <c:v>11.462999999999999</c:v>
                </c:pt>
                <c:pt idx="1712">
                  <c:v>11.476000000000001</c:v>
                </c:pt>
                <c:pt idx="1713">
                  <c:v>11.487</c:v>
                </c:pt>
                <c:pt idx="1714">
                  <c:v>11.532</c:v>
                </c:pt>
                <c:pt idx="1715">
                  <c:v>11.558</c:v>
                </c:pt>
                <c:pt idx="1716">
                  <c:v>11.561999999999999</c:v>
                </c:pt>
                <c:pt idx="1717">
                  <c:v>11.568</c:v>
                </c:pt>
                <c:pt idx="1718">
                  <c:v>11.561999999999999</c:v>
                </c:pt>
                <c:pt idx="1719">
                  <c:v>11.56</c:v>
                </c:pt>
                <c:pt idx="1720">
                  <c:v>11.428000000000001</c:v>
                </c:pt>
                <c:pt idx="1721">
                  <c:v>11.407</c:v>
                </c:pt>
                <c:pt idx="1722">
                  <c:v>11.36</c:v>
                </c:pt>
                <c:pt idx="1723">
                  <c:v>11.377000000000001</c:v>
                </c:pt>
                <c:pt idx="1724">
                  <c:v>11.324</c:v>
                </c:pt>
                <c:pt idx="1725">
                  <c:v>11.38</c:v>
                </c:pt>
                <c:pt idx="1726">
                  <c:v>11.365</c:v>
                </c:pt>
                <c:pt idx="1727">
                  <c:v>11.476000000000001</c:v>
                </c:pt>
                <c:pt idx="1728">
                  <c:v>11.493</c:v>
                </c:pt>
                <c:pt idx="1729">
                  <c:v>11.542</c:v>
                </c:pt>
                <c:pt idx="1730">
                  <c:v>11.666</c:v>
                </c:pt>
                <c:pt idx="1731">
                  <c:v>11.708</c:v>
                </c:pt>
                <c:pt idx="1732">
                  <c:v>11.657</c:v>
                </c:pt>
                <c:pt idx="1733">
                  <c:v>11.542999999999999</c:v>
                </c:pt>
                <c:pt idx="1734">
                  <c:v>11.519</c:v>
                </c:pt>
                <c:pt idx="1735">
                  <c:v>11.497</c:v>
                </c:pt>
                <c:pt idx="1736">
                  <c:v>11.382</c:v>
                </c:pt>
                <c:pt idx="1737">
                  <c:v>11.335000000000001</c:v>
                </c:pt>
                <c:pt idx="1738">
                  <c:v>11.311999999999999</c:v>
                </c:pt>
                <c:pt idx="1739">
                  <c:v>11.31</c:v>
                </c:pt>
                <c:pt idx="1740">
                  <c:v>11.372999999999999</c:v>
                </c:pt>
                <c:pt idx="1741">
                  <c:v>11.452999999999999</c:v>
                </c:pt>
                <c:pt idx="1742">
                  <c:v>11.478999999999999</c:v>
                </c:pt>
                <c:pt idx="1743">
                  <c:v>11.547000000000001</c:v>
                </c:pt>
                <c:pt idx="1744">
                  <c:v>11.584</c:v>
                </c:pt>
                <c:pt idx="1745">
                  <c:v>11.561</c:v>
                </c:pt>
                <c:pt idx="1746">
                  <c:v>11.494</c:v>
                </c:pt>
                <c:pt idx="1747">
                  <c:v>11.273999999999999</c:v>
                </c:pt>
                <c:pt idx="1748">
                  <c:v>11.162000000000001</c:v>
                </c:pt>
                <c:pt idx="1749">
                  <c:v>11.087999999999999</c:v>
                </c:pt>
                <c:pt idx="1750">
                  <c:v>11.063000000000001</c:v>
                </c:pt>
                <c:pt idx="1751">
                  <c:v>11.074999999999999</c:v>
                </c:pt>
                <c:pt idx="1752">
                  <c:v>11.257</c:v>
                </c:pt>
                <c:pt idx="1753">
                  <c:v>11.271000000000001</c:v>
                </c:pt>
                <c:pt idx="1754">
                  <c:v>11.276</c:v>
                </c:pt>
                <c:pt idx="1755">
                  <c:v>11.212</c:v>
                </c:pt>
                <c:pt idx="1756">
                  <c:v>11.119</c:v>
                </c:pt>
                <c:pt idx="1757">
                  <c:v>11.079000000000001</c:v>
                </c:pt>
                <c:pt idx="1758">
                  <c:v>11.071999999999999</c:v>
                </c:pt>
                <c:pt idx="1759">
                  <c:v>11.064</c:v>
                </c:pt>
                <c:pt idx="1760">
                  <c:v>10.862</c:v>
                </c:pt>
                <c:pt idx="1761">
                  <c:v>10.768000000000001</c:v>
                </c:pt>
                <c:pt idx="1762">
                  <c:v>10.762</c:v>
                </c:pt>
                <c:pt idx="1763">
                  <c:v>10.874000000000001</c:v>
                </c:pt>
                <c:pt idx="1764">
                  <c:v>10.948</c:v>
                </c:pt>
                <c:pt idx="1765">
                  <c:v>10.961</c:v>
                </c:pt>
                <c:pt idx="1766">
                  <c:v>11.026</c:v>
                </c:pt>
                <c:pt idx="1767">
                  <c:v>11.09</c:v>
                </c:pt>
                <c:pt idx="1768">
                  <c:v>11.119</c:v>
                </c:pt>
                <c:pt idx="1769">
                  <c:v>11.128</c:v>
                </c:pt>
                <c:pt idx="1770">
                  <c:v>11.146000000000001</c:v>
                </c:pt>
                <c:pt idx="1771">
                  <c:v>11.169</c:v>
                </c:pt>
                <c:pt idx="1772">
                  <c:v>11.186999999999999</c:v>
                </c:pt>
                <c:pt idx="1773">
                  <c:v>11.278</c:v>
                </c:pt>
                <c:pt idx="1774">
                  <c:v>11.425000000000001</c:v>
                </c:pt>
                <c:pt idx="1775">
                  <c:v>11.45</c:v>
                </c:pt>
                <c:pt idx="1776">
                  <c:v>11.451000000000001</c:v>
                </c:pt>
                <c:pt idx="1777">
                  <c:v>11.478999999999999</c:v>
                </c:pt>
                <c:pt idx="1778">
                  <c:v>11.49</c:v>
                </c:pt>
                <c:pt idx="1779">
                  <c:v>11.493</c:v>
                </c:pt>
                <c:pt idx="1780">
                  <c:v>11.492000000000001</c:v>
                </c:pt>
                <c:pt idx="1781">
                  <c:v>11.496</c:v>
                </c:pt>
                <c:pt idx="1782">
                  <c:v>11.518000000000001</c:v>
                </c:pt>
                <c:pt idx="1783">
                  <c:v>11.531000000000001</c:v>
                </c:pt>
                <c:pt idx="1784">
                  <c:v>11.528</c:v>
                </c:pt>
                <c:pt idx="1785">
                  <c:v>11.478999999999999</c:v>
                </c:pt>
                <c:pt idx="1786">
                  <c:v>11.42</c:v>
                </c:pt>
                <c:pt idx="1787">
                  <c:v>11.396000000000001</c:v>
                </c:pt>
                <c:pt idx="1788">
                  <c:v>11.385999999999999</c:v>
                </c:pt>
                <c:pt idx="1789">
                  <c:v>11.387</c:v>
                </c:pt>
                <c:pt idx="1790">
                  <c:v>11.388999999999999</c:v>
                </c:pt>
                <c:pt idx="1791">
                  <c:v>11.381</c:v>
                </c:pt>
                <c:pt idx="1792">
                  <c:v>11.368</c:v>
                </c:pt>
                <c:pt idx="1793">
                  <c:v>11.272</c:v>
                </c:pt>
                <c:pt idx="1794">
                  <c:v>11.208</c:v>
                </c:pt>
                <c:pt idx="1795">
                  <c:v>11.179</c:v>
                </c:pt>
                <c:pt idx="1796">
                  <c:v>11.176</c:v>
                </c:pt>
                <c:pt idx="1797">
                  <c:v>11.175000000000001</c:v>
                </c:pt>
                <c:pt idx="1798">
                  <c:v>11.185</c:v>
                </c:pt>
                <c:pt idx="1799">
                  <c:v>11.231</c:v>
                </c:pt>
                <c:pt idx="1800">
                  <c:v>11.252000000000001</c:v>
                </c:pt>
                <c:pt idx="1801">
                  <c:v>11.266</c:v>
                </c:pt>
                <c:pt idx="1802">
                  <c:v>11.269</c:v>
                </c:pt>
                <c:pt idx="1803">
                  <c:v>11.242000000000001</c:v>
                </c:pt>
                <c:pt idx="1804">
                  <c:v>11.217000000000001</c:v>
                </c:pt>
                <c:pt idx="1805">
                  <c:v>11.173</c:v>
                </c:pt>
                <c:pt idx="1806">
                  <c:v>11.069000000000001</c:v>
                </c:pt>
                <c:pt idx="1807">
                  <c:v>11.029</c:v>
                </c:pt>
                <c:pt idx="1808">
                  <c:v>10.991</c:v>
                </c:pt>
                <c:pt idx="1809">
                  <c:v>10.977</c:v>
                </c:pt>
                <c:pt idx="1810">
                  <c:v>10.984999999999999</c:v>
                </c:pt>
                <c:pt idx="1811">
                  <c:v>11.079000000000001</c:v>
                </c:pt>
                <c:pt idx="1812">
                  <c:v>11.257</c:v>
                </c:pt>
                <c:pt idx="1813">
                  <c:v>11.295</c:v>
                </c:pt>
                <c:pt idx="1814">
                  <c:v>11.327999999999999</c:v>
                </c:pt>
                <c:pt idx="1815">
                  <c:v>11.493</c:v>
                </c:pt>
                <c:pt idx="1816">
                  <c:v>11.589</c:v>
                </c:pt>
                <c:pt idx="1817">
                  <c:v>11.635</c:v>
                </c:pt>
                <c:pt idx="1818">
                  <c:v>11.638</c:v>
                </c:pt>
                <c:pt idx="1819">
                  <c:v>11.638999999999999</c:v>
                </c:pt>
                <c:pt idx="1820">
                  <c:v>11.637</c:v>
                </c:pt>
                <c:pt idx="1821">
                  <c:v>11.611000000000001</c:v>
                </c:pt>
                <c:pt idx="1822">
                  <c:v>11.603999999999999</c:v>
                </c:pt>
                <c:pt idx="1823">
                  <c:v>11.602</c:v>
                </c:pt>
                <c:pt idx="1824">
                  <c:v>11.608000000000001</c:v>
                </c:pt>
                <c:pt idx="1825">
                  <c:v>11.615</c:v>
                </c:pt>
                <c:pt idx="1826">
                  <c:v>11.627000000000001</c:v>
                </c:pt>
                <c:pt idx="1827">
                  <c:v>11.646000000000001</c:v>
                </c:pt>
                <c:pt idx="1828">
                  <c:v>11.662000000000001</c:v>
                </c:pt>
                <c:pt idx="1829">
                  <c:v>11.680999999999999</c:v>
                </c:pt>
                <c:pt idx="1830">
                  <c:v>11.647</c:v>
                </c:pt>
                <c:pt idx="1831">
                  <c:v>11.625</c:v>
                </c:pt>
                <c:pt idx="1832">
                  <c:v>11.624000000000001</c:v>
                </c:pt>
                <c:pt idx="1833">
                  <c:v>11.627000000000001</c:v>
                </c:pt>
                <c:pt idx="1834">
                  <c:v>11.648999999999999</c:v>
                </c:pt>
                <c:pt idx="1835">
                  <c:v>11.657999999999999</c:v>
                </c:pt>
                <c:pt idx="1836">
                  <c:v>11.654999999999999</c:v>
                </c:pt>
                <c:pt idx="1837">
                  <c:v>11.653</c:v>
                </c:pt>
                <c:pt idx="1838">
                  <c:v>11.648</c:v>
                </c:pt>
                <c:pt idx="1839">
                  <c:v>11.645</c:v>
                </c:pt>
                <c:pt idx="1840">
                  <c:v>11.618</c:v>
                </c:pt>
                <c:pt idx="1841">
                  <c:v>11.617000000000001</c:v>
                </c:pt>
                <c:pt idx="1842">
                  <c:v>11.613</c:v>
                </c:pt>
                <c:pt idx="1843">
                  <c:v>11.605</c:v>
                </c:pt>
                <c:pt idx="1844">
                  <c:v>11.612</c:v>
                </c:pt>
                <c:pt idx="1845">
                  <c:v>11.622999999999999</c:v>
                </c:pt>
                <c:pt idx="1846">
                  <c:v>11.644</c:v>
                </c:pt>
                <c:pt idx="1847">
                  <c:v>11.651</c:v>
                </c:pt>
                <c:pt idx="1848">
                  <c:v>11.657</c:v>
                </c:pt>
                <c:pt idx="1849">
                  <c:v>11.657</c:v>
                </c:pt>
                <c:pt idx="1850">
                  <c:v>11.686999999999999</c:v>
                </c:pt>
                <c:pt idx="1851">
                  <c:v>11.695</c:v>
                </c:pt>
                <c:pt idx="1852">
                  <c:v>11.694000000000001</c:v>
                </c:pt>
                <c:pt idx="1853">
                  <c:v>11.7</c:v>
                </c:pt>
                <c:pt idx="1854">
                  <c:v>11.699</c:v>
                </c:pt>
                <c:pt idx="1855">
                  <c:v>11.7</c:v>
                </c:pt>
                <c:pt idx="1856">
                  <c:v>11.702999999999999</c:v>
                </c:pt>
                <c:pt idx="1857">
                  <c:v>11.728</c:v>
                </c:pt>
                <c:pt idx="1858">
                  <c:v>11.757</c:v>
                </c:pt>
                <c:pt idx="1859">
                  <c:v>11.757999999999999</c:v>
                </c:pt>
                <c:pt idx="1860">
                  <c:v>11.765000000000001</c:v>
                </c:pt>
                <c:pt idx="1861">
                  <c:v>11.772</c:v>
                </c:pt>
                <c:pt idx="1862">
                  <c:v>11.786</c:v>
                </c:pt>
                <c:pt idx="1863">
                  <c:v>11.786</c:v>
                </c:pt>
                <c:pt idx="1864">
                  <c:v>11.778</c:v>
                </c:pt>
                <c:pt idx="1865">
                  <c:v>11.759</c:v>
                </c:pt>
                <c:pt idx="1866">
                  <c:v>11.755000000000001</c:v>
                </c:pt>
                <c:pt idx="1867">
                  <c:v>11.750999999999999</c:v>
                </c:pt>
                <c:pt idx="1868">
                  <c:v>11.723000000000001</c:v>
                </c:pt>
                <c:pt idx="1869">
                  <c:v>11.708</c:v>
                </c:pt>
                <c:pt idx="1870">
                  <c:v>11.702999999999999</c:v>
                </c:pt>
                <c:pt idx="1871">
                  <c:v>11.71</c:v>
                </c:pt>
                <c:pt idx="1872">
                  <c:v>11.676</c:v>
                </c:pt>
                <c:pt idx="1873">
                  <c:v>11.646000000000001</c:v>
                </c:pt>
                <c:pt idx="1874">
                  <c:v>11.621</c:v>
                </c:pt>
                <c:pt idx="1875">
                  <c:v>11.625</c:v>
                </c:pt>
                <c:pt idx="1876">
                  <c:v>11.614000000000001</c:v>
                </c:pt>
                <c:pt idx="1877">
                  <c:v>11.605</c:v>
                </c:pt>
                <c:pt idx="1878">
                  <c:v>11.587999999999999</c:v>
                </c:pt>
                <c:pt idx="1879">
                  <c:v>11.599</c:v>
                </c:pt>
                <c:pt idx="1880">
                  <c:v>11.587999999999999</c:v>
                </c:pt>
                <c:pt idx="1881">
                  <c:v>11.569000000000001</c:v>
                </c:pt>
                <c:pt idx="1882">
                  <c:v>11.552</c:v>
                </c:pt>
                <c:pt idx="1883">
                  <c:v>11.571</c:v>
                </c:pt>
                <c:pt idx="1884">
                  <c:v>11.579000000000001</c:v>
                </c:pt>
                <c:pt idx="1885">
                  <c:v>11.576000000000001</c:v>
                </c:pt>
                <c:pt idx="1886">
                  <c:v>11.542</c:v>
                </c:pt>
                <c:pt idx="1887">
                  <c:v>11.516999999999999</c:v>
                </c:pt>
                <c:pt idx="1888">
                  <c:v>11.519</c:v>
                </c:pt>
                <c:pt idx="1889">
                  <c:v>11.519</c:v>
                </c:pt>
                <c:pt idx="1890">
                  <c:v>11.538</c:v>
                </c:pt>
                <c:pt idx="1891">
                  <c:v>11.542999999999999</c:v>
                </c:pt>
                <c:pt idx="1892">
                  <c:v>11.566000000000001</c:v>
                </c:pt>
                <c:pt idx="1893">
                  <c:v>11.565</c:v>
                </c:pt>
                <c:pt idx="1894">
                  <c:v>11.567</c:v>
                </c:pt>
                <c:pt idx="1895">
                  <c:v>11.602</c:v>
                </c:pt>
                <c:pt idx="1896">
                  <c:v>11.632999999999999</c:v>
                </c:pt>
                <c:pt idx="1897">
                  <c:v>11.631</c:v>
                </c:pt>
                <c:pt idx="1898">
                  <c:v>11.635</c:v>
                </c:pt>
                <c:pt idx="1899">
                  <c:v>11.648999999999999</c:v>
                </c:pt>
                <c:pt idx="1900">
                  <c:v>11.661</c:v>
                </c:pt>
                <c:pt idx="1901">
                  <c:v>11.648</c:v>
                </c:pt>
                <c:pt idx="1902">
                  <c:v>11.638</c:v>
                </c:pt>
                <c:pt idx="1903">
                  <c:v>11.631</c:v>
                </c:pt>
                <c:pt idx="1904">
                  <c:v>11.625999999999999</c:v>
                </c:pt>
                <c:pt idx="1905">
                  <c:v>11.625999999999999</c:v>
                </c:pt>
                <c:pt idx="1906">
                  <c:v>11.622</c:v>
                </c:pt>
                <c:pt idx="1907">
                  <c:v>11.638</c:v>
                </c:pt>
                <c:pt idx="1908">
                  <c:v>11.653</c:v>
                </c:pt>
                <c:pt idx="1909">
                  <c:v>11.66</c:v>
                </c:pt>
                <c:pt idx="1910">
                  <c:v>11.67</c:v>
                </c:pt>
                <c:pt idx="1911">
                  <c:v>11.666</c:v>
                </c:pt>
                <c:pt idx="1912">
                  <c:v>11.606999999999999</c:v>
                </c:pt>
                <c:pt idx="1913">
                  <c:v>11.592000000000001</c:v>
                </c:pt>
                <c:pt idx="1914">
                  <c:v>11.579000000000001</c:v>
                </c:pt>
                <c:pt idx="1915">
                  <c:v>11.516999999999999</c:v>
                </c:pt>
                <c:pt idx="1916">
                  <c:v>11.430999999999999</c:v>
                </c:pt>
                <c:pt idx="1917">
                  <c:v>11.423999999999999</c:v>
                </c:pt>
                <c:pt idx="1918">
                  <c:v>11.419</c:v>
                </c:pt>
                <c:pt idx="1919">
                  <c:v>11.347</c:v>
                </c:pt>
                <c:pt idx="1920">
                  <c:v>11.346</c:v>
                </c:pt>
                <c:pt idx="1921">
                  <c:v>11.316000000000001</c:v>
                </c:pt>
                <c:pt idx="1922">
                  <c:v>11.316000000000001</c:v>
                </c:pt>
                <c:pt idx="1923">
                  <c:v>11.317</c:v>
                </c:pt>
                <c:pt idx="1924">
                  <c:v>11.36</c:v>
                </c:pt>
                <c:pt idx="1925">
                  <c:v>11.41</c:v>
                </c:pt>
                <c:pt idx="1926">
                  <c:v>11.432</c:v>
                </c:pt>
                <c:pt idx="1927">
                  <c:v>11.404</c:v>
                </c:pt>
                <c:pt idx="1928">
                  <c:v>11.396000000000001</c:v>
                </c:pt>
                <c:pt idx="1929">
                  <c:v>11.382</c:v>
                </c:pt>
                <c:pt idx="1930">
                  <c:v>11.353999999999999</c:v>
                </c:pt>
                <c:pt idx="1931">
                  <c:v>11.321</c:v>
                </c:pt>
                <c:pt idx="1932">
                  <c:v>11.292999999999999</c:v>
                </c:pt>
                <c:pt idx="1933">
                  <c:v>11.260999999999999</c:v>
                </c:pt>
                <c:pt idx="1934">
                  <c:v>11.238</c:v>
                </c:pt>
                <c:pt idx="1935">
                  <c:v>11.26</c:v>
                </c:pt>
                <c:pt idx="1936">
                  <c:v>11.337</c:v>
                </c:pt>
                <c:pt idx="1937">
                  <c:v>11.345000000000001</c:v>
                </c:pt>
                <c:pt idx="1938">
                  <c:v>11.343</c:v>
                </c:pt>
                <c:pt idx="1939">
                  <c:v>11.317</c:v>
                </c:pt>
                <c:pt idx="1940">
                  <c:v>11.304</c:v>
                </c:pt>
                <c:pt idx="1941">
                  <c:v>11.295999999999999</c:v>
                </c:pt>
                <c:pt idx="1942">
                  <c:v>11.291</c:v>
                </c:pt>
                <c:pt idx="1943">
                  <c:v>11.3</c:v>
                </c:pt>
                <c:pt idx="1944">
                  <c:v>11.303000000000001</c:v>
                </c:pt>
                <c:pt idx="1945">
                  <c:v>11.305</c:v>
                </c:pt>
                <c:pt idx="1946">
                  <c:v>11.333</c:v>
                </c:pt>
                <c:pt idx="1947">
                  <c:v>11.340999999999999</c:v>
                </c:pt>
                <c:pt idx="1948">
                  <c:v>11.36</c:v>
                </c:pt>
                <c:pt idx="1949">
                  <c:v>11.361000000000001</c:v>
                </c:pt>
                <c:pt idx="1950">
                  <c:v>11.364000000000001</c:v>
                </c:pt>
                <c:pt idx="1951">
                  <c:v>11.413</c:v>
                </c:pt>
                <c:pt idx="1952">
                  <c:v>11.423</c:v>
                </c:pt>
                <c:pt idx="1953">
                  <c:v>11.444000000000001</c:v>
                </c:pt>
                <c:pt idx="1954">
                  <c:v>11.45</c:v>
                </c:pt>
                <c:pt idx="1955">
                  <c:v>11.454000000000001</c:v>
                </c:pt>
                <c:pt idx="1956">
                  <c:v>11.465</c:v>
                </c:pt>
                <c:pt idx="1957">
                  <c:v>11.474</c:v>
                </c:pt>
                <c:pt idx="1958">
                  <c:v>11.472</c:v>
                </c:pt>
                <c:pt idx="1959">
                  <c:v>11.45</c:v>
                </c:pt>
                <c:pt idx="1960">
                  <c:v>11.413</c:v>
                </c:pt>
                <c:pt idx="1961">
                  <c:v>11.372999999999999</c:v>
                </c:pt>
                <c:pt idx="1962">
                  <c:v>11.327</c:v>
                </c:pt>
                <c:pt idx="1963">
                  <c:v>11.272</c:v>
                </c:pt>
                <c:pt idx="1964">
                  <c:v>11.215999999999999</c:v>
                </c:pt>
                <c:pt idx="1965">
                  <c:v>11.010999999999999</c:v>
                </c:pt>
                <c:pt idx="1966">
                  <c:v>10.903</c:v>
                </c:pt>
                <c:pt idx="1967">
                  <c:v>10.832000000000001</c:v>
                </c:pt>
                <c:pt idx="1968">
                  <c:v>10.786</c:v>
                </c:pt>
                <c:pt idx="1969">
                  <c:v>10.775</c:v>
                </c:pt>
                <c:pt idx="1970">
                  <c:v>10.762</c:v>
                </c:pt>
                <c:pt idx="1971">
                  <c:v>10.72</c:v>
                </c:pt>
                <c:pt idx="1972">
                  <c:v>10.673</c:v>
                </c:pt>
                <c:pt idx="1973">
                  <c:v>10.667</c:v>
                </c:pt>
                <c:pt idx="1974">
                  <c:v>10.662000000000001</c:v>
                </c:pt>
                <c:pt idx="1975">
                  <c:v>10.615</c:v>
                </c:pt>
                <c:pt idx="1976">
                  <c:v>10.587</c:v>
                </c:pt>
                <c:pt idx="1977">
                  <c:v>10.583</c:v>
                </c:pt>
                <c:pt idx="1978">
                  <c:v>10.579000000000001</c:v>
                </c:pt>
                <c:pt idx="1979">
                  <c:v>10.566000000000001</c:v>
                </c:pt>
                <c:pt idx="1980">
                  <c:v>10.565</c:v>
                </c:pt>
                <c:pt idx="1981">
                  <c:v>10.565</c:v>
                </c:pt>
                <c:pt idx="1982">
                  <c:v>10.513</c:v>
                </c:pt>
                <c:pt idx="1983">
                  <c:v>10.452999999999999</c:v>
                </c:pt>
                <c:pt idx="1984">
                  <c:v>10.445</c:v>
                </c:pt>
                <c:pt idx="1985">
                  <c:v>10.430999999999999</c:v>
                </c:pt>
                <c:pt idx="1986">
                  <c:v>10.272</c:v>
                </c:pt>
                <c:pt idx="1987">
                  <c:v>10.128</c:v>
                </c:pt>
                <c:pt idx="1988">
                  <c:v>10.099</c:v>
                </c:pt>
                <c:pt idx="1989">
                  <c:v>10.085000000000001</c:v>
                </c:pt>
                <c:pt idx="1990">
                  <c:v>10.169</c:v>
                </c:pt>
                <c:pt idx="1991">
                  <c:v>10.31</c:v>
                </c:pt>
                <c:pt idx="1992">
                  <c:v>10.364000000000001</c:v>
                </c:pt>
                <c:pt idx="1993">
                  <c:v>10.397</c:v>
                </c:pt>
                <c:pt idx="1994">
                  <c:v>10.433999999999999</c:v>
                </c:pt>
                <c:pt idx="1995">
                  <c:v>10.420999999999999</c:v>
                </c:pt>
                <c:pt idx="1996">
                  <c:v>10.391999999999999</c:v>
                </c:pt>
                <c:pt idx="1997">
                  <c:v>10.353999999999999</c:v>
                </c:pt>
                <c:pt idx="1998">
                  <c:v>10.334</c:v>
                </c:pt>
                <c:pt idx="1999">
                  <c:v>10.347</c:v>
                </c:pt>
                <c:pt idx="2000">
                  <c:v>10.387</c:v>
                </c:pt>
                <c:pt idx="2001">
                  <c:v>10.439</c:v>
                </c:pt>
                <c:pt idx="2002">
                  <c:v>10.439</c:v>
                </c:pt>
                <c:pt idx="2003">
                  <c:v>10.422000000000001</c:v>
                </c:pt>
                <c:pt idx="2004">
                  <c:v>10.407999999999999</c:v>
                </c:pt>
                <c:pt idx="2005">
                  <c:v>10.384</c:v>
                </c:pt>
                <c:pt idx="2006">
                  <c:v>10.388999999999999</c:v>
                </c:pt>
                <c:pt idx="2007">
                  <c:v>10.412000000000001</c:v>
                </c:pt>
                <c:pt idx="2008">
                  <c:v>10.561999999999999</c:v>
                </c:pt>
                <c:pt idx="2009">
                  <c:v>10.631</c:v>
                </c:pt>
                <c:pt idx="2010">
                  <c:v>10.64</c:v>
                </c:pt>
                <c:pt idx="2011">
                  <c:v>10.537000000000001</c:v>
                </c:pt>
                <c:pt idx="2012">
                  <c:v>10.51</c:v>
                </c:pt>
                <c:pt idx="2013">
                  <c:v>10.407</c:v>
                </c:pt>
                <c:pt idx="2014">
                  <c:v>10.401</c:v>
                </c:pt>
                <c:pt idx="2015">
                  <c:v>10.369</c:v>
                </c:pt>
                <c:pt idx="2016">
                  <c:v>10.393000000000001</c:v>
                </c:pt>
                <c:pt idx="2017">
                  <c:v>10.401</c:v>
                </c:pt>
                <c:pt idx="2018">
                  <c:v>10.509</c:v>
                </c:pt>
                <c:pt idx="2019">
                  <c:v>10.576000000000001</c:v>
                </c:pt>
                <c:pt idx="2020">
                  <c:v>10.723000000000001</c:v>
                </c:pt>
                <c:pt idx="2021">
                  <c:v>10.631</c:v>
                </c:pt>
                <c:pt idx="2022">
                  <c:v>10.523</c:v>
                </c:pt>
                <c:pt idx="2023">
                  <c:v>10.506</c:v>
                </c:pt>
                <c:pt idx="2024">
                  <c:v>10.503</c:v>
                </c:pt>
                <c:pt idx="2025">
                  <c:v>10.576000000000001</c:v>
                </c:pt>
                <c:pt idx="2026">
                  <c:v>10.688000000000001</c:v>
                </c:pt>
                <c:pt idx="2027">
                  <c:v>10.734999999999999</c:v>
                </c:pt>
                <c:pt idx="2028">
                  <c:v>10.787000000000001</c:v>
                </c:pt>
                <c:pt idx="2029">
                  <c:v>10.914</c:v>
                </c:pt>
                <c:pt idx="2030">
                  <c:v>11.018000000000001</c:v>
                </c:pt>
                <c:pt idx="2031">
                  <c:v>11.071</c:v>
                </c:pt>
                <c:pt idx="2032">
                  <c:v>11.119</c:v>
                </c:pt>
                <c:pt idx="2033">
                  <c:v>11.151999999999999</c:v>
                </c:pt>
                <c:pt idx="2034">
                  <c:v>11.11</c:v>
                </c:pt>
                <c:pt idx="2035">
                  <c:v>11.047000000000001</c:v>
                </c:pt>
                <c:pt idx="2036">
                  <c:v>10.976000000000001</c:v>
                </c:pt>
                <c:pt idx="2037">
                  <c:v>10.962</c:v>
                </c:pt>
                <c:pt idx="2038">
                  <c:v>10.885</c:v>
                </c:pt>
                <c:pt idx="2039">
                  <c:v>10.903</c:v>
                </c:pt>
                <c:pt idx="2040">
                  <c:v>11.04</c:v>
                </c:pt>
                <c:pt idx="2041">
                  <c:v>11.11</c:v>
                </c:pt>
                <c:pt idx="2042">
                  <c:v>11.164</c:v>
                </c:pt>
                <c:pt idx="2043">
                  <c:v>11.186999999999999</c:v>
                </c:pt>
                <c:pt idx="2044">
                  <c:v>11.194000000000001</c:v>
                </c:pt>
                <c:pt idx="2045">
                  <c:v>11.196999999999999</c:v>
                </c:pt>
                <c:pt idx="2046">
                  <c:v>11.196999999999999</c:v>
                </c:pt>
                <c:pt idx="2047">
                  <c:v>11.193</c:v>
                </c:pt>
                <c:pt idx="2048">
                  <c:v>11.172000000000001</c:v>
                </c:pt>
                <c:pt idx="2049">
                  <c:v>11.143000000000001</c:v>
                </c:pt>
                <c:pt idx="2050">
                  <c:v>11.11</c:v>
                </c:pt>
                <c:pt idx="2051">
                  <c:v>11.07</c:v>
                </c:pt>
                <c:pt idx="2052">
                  <c:v>11.013999999999999</c:v>
                </c:pt>
                <c:pt idx="2053">
                  <c:v>10.949</c:v>
                </c:pt>
                <c:pt idx="2054">
                  <c:v>10.837</c:v>
                </c:pt>
                <c:pt idx="2055">
                  <c:v>10.784000000000001</c:v>
                </c:pt>
                <c:pt idx="2056">
                  <c:v>10.744999999999999</c:v>
                </c:pt>
                <c:pt idx="2057">
                  <c:v>10.787000000000001</c:v>
                </c:pt>
                <c:pt idx="2058">
                  <c:v>10.882</c:v>
                </c:pt>
                <c:pt idx="2059">
                  <c:v>11.005000000000001</c:v>
                </c:pt>
                <c:pt idx="2060">
                  <c:v>11.102</c:v>
                </c:pt>
                <c:pt idx="2061">
                  <c:v>11.196</c:v>
                </c:pt>
                <c:pt idx="2062">
                  <c:v>11.298</c:v>
                </c:pt>
                <c:pt idx="2063">
                  <c:v>11.345000000000001</c:v>
                </c:pt>
                <c:pt idx="2064">
                  <c:v>11.356</c:v>
                </c:pt>
                <c:pt idx="2065">
                  <c:v>11.343999999999999</c:v>
                </c:pt>
                <c:pt idx="2066">
                  <c:v>11.281000000000001</c:v>
                </c:pt>
                <c:pt idx="2067">
                  <c:v>11.207000000000001</c:v>
                </c:pt>
                <c:pt idx="2068">
                  <c:v>11.164999999999999</c:v>
                </c:pt>
                <c:pt idx="2069">
                  <c:v>11.135999999999999</c:v>
                </c:pt>
                <c:pt idx="2070">
                  <c:v>11.074999999999999</c:v>
                </c:pt>
                <c:pt idx="2071">
                  <c:v>11.016</c:v>
                </c:pt>
                <c:pt idx="2072">
                  <c:v>10.930999999999999</c:v>
                </c:pt>
                <c:pt idx="2073">
                  <c:v>10.784000000000001</c:v>
                </c:pt>
                <c:pt idx="2074">
                  <c:v>10.664999999999999</c:v>
                </c:pt>
                <c:pt idx="2075">
                  <c:v>10.643000000000001</c:v>
                </c:pt>
                <c:pt idx="2076">
                  <c:v>10.683999999999999</c:v>
                </c:pt>
                <c:pt idx="2077">
                  <c:v>10.782999999999999</c:v>
                </c:pt>
                <c:pt idx="2078">
                  <c:v>10.851000000000001</c:v>
                </c:pt>
                <c:pt idx="2079">
                  <c:v>10.859</c:v>
                </c:pt>
                <c:pt idx="2080">
                  <c:v>10.843999999999999</c:v>
                </c:pt>
                <c:pt idx="2081">
                  <c:v>10.840999999999999</c:v>
                </c:pt>
                <c:pt idx="2082">
                  <c:v>10.798</c:v>
                </c:pt>
                <c:pt idx="2083">
                  <c:v>10.798</c:v>
                </c:pt>
                <c:pt idx="2084">
                  <c:v>10.811999999999999</c:v>
                </c:pt>
                <c:pt idx="2085">
                  <c:v>10.843999999999999</c:v>
                </c:pt>
                <c:pt idx="2086">
                  <c:v>10.942</c:v>
                </c:pt>
                <c:pt idx="2087">
                  <c:v>11.065</c:v>
                </c:pt>
                <c:pt idx="2088">
                  <c:v>11.116</c:v>
                </c:pt>
                <c:pt idx="2089">
                  <c:v>11.161</c:v>
                </c:pt>
                <c:pt idx="2090">
                  <c:v>11.273</c:v>
                </c:pt>
                <c:pt idx="2091">
                  <c:v>11.388</c:v>
                </c:pt>
                <c:pt idx="2092">
                  <c:v>11.413</c:v>
                </c:pt>
                <c:pt idx="2093">
                  <c:v>11.504</c:v>
                </c:pt>
                <c:pt idx="2094">
                  <c:v>11.536</c:v>
                </c:pt>
                <c:pt idx="2095">
                  <c:v>11.544</c:v>
                </c:pt>
                <c:pt idx="2096">
                  <c:v>11.510999999999999</c:v>
                </c:pt>
                <c:pt idx="2097">
                  <c:v>11.497999999999999</c:v>
                </c:pt>
                <c:pt idx="2098">
                  <c:v>11.439</c:v>
                </c:pt>
                <c:pt idx="2099">
                  <c:v>11.473000000000001</c:v>
                </c:pt>
                <c:pt idx="2100">
                  <c:v>11.489000000000001</c:v>
                </c:pt>
                <c:pt idx="2101">
                  <c:v>11.522</c:v>
                </c:pt>
                <c:pt idx="2102">
                  <c:v>11.590999999999999</c:v>
                </c:pt>
                <c:pt idx="2103">
                  <c:v>11.593999999999999</c:v>
                </c:pt>
                <c:pt idx="2104">
                  <c:v>11.59</c:v>
                </c:pt>
                <c:pt idx="2105">
                  <c:v>11.551</c:v>
                </c:pt>
                <c:pt idx="2106">
                  <c:v>11.537000000000001</c:v>
                </c:pt>
                <c:pt idx="2107">
                  <c:v>11.537000000000001</c:v>
                </c:pt>
                <c:pt idx="2108">
                  <c:v>11.528</c:v>
                </c:pt>
                <c:pt idx="2109">
                  <c:v>11.532999999999999</c:v>
                </c:pt>
                <c:pt idx="2110">
                  <c:v>11.534000000000001</c:v>
                </c:pt>
                <c:pt idx="2111">
                  <c:v>11.532</c:v>
                </c:pt>
                <c:pt idx="2112">
                  <c:v>11.528</c:v>
                </c:pt>
                <c:pt idx="2113">
                  <c:v>11.523</c:v>
                </c:pt>
                <c:pt idx="2114">
                  <c:v>11.507999999999999</c:v>
                </c:pt>
                <c:pt idx="2115">
                  <c:v>11.52</c:v>
                </c:pt>
                <c:pt idx="2116">
                  <c:v>11.523999999999999</c:v>
                </c:pt>
                <c:pt idx="2117">
                  <c:v>11.528</c:v>
                </c:pt>
                <c:pt idx="2118">
                  <c:v>11.532999999999999</c:v>
                </c:pt>
                <c:pt idx="2119">
                  <c:v>11.553000000000001</c:v>
                </c:pt>
                <c:pt idx="2120">
                  <c:v>11.553000000000001</c:v>
                </c:pt>
                <c:pt idx="2121">
                  <c:v>11.523999999999999</c:v>
                </c:pt>
                <c:pt idx="2122">
                  <c:v>11.523</c:v>
                </c:pt>
                <c:pt idx="2123">
                  <c:v>11.522</c:v>
                </c:pt>
                <c:pt idx="2124">
                  <c:v>11.523</c:v>
                </c:pt>
                <c:pt idx="2125">
                  <c:v>11.522</c:v>
                </c:pt>
                <c:pt idx="2126">
                  <c:v>11.55</c:v>
                </c:pt>
                <c:pt idx="2127">
                  <c:v>11.552</c:v>
                </c:pt>
                <c:pt idx="2128">
                  <c:v>11.537000000000001</c:v>
                </c:pt>
                <c:pt idx="2129">
                  <c:v>11.551</c:v>
                </c:pt>
                <c:pt idx="2130">
                  <c:v>11.55</c:v>
                </c:pt>
                <c:pt idx="2131">
                  <c:v>11.548999999999999</c:v>
                </c:pt>
                <c:pt idx="2132">
                  <c:v>11.505000000000001</c:v>
                </c:pt>
                <c:pt idx="2133">
                  <c:v>11.489000000000001</c:v>
                </c:pt>
                <c:pt idx="2134">
                  <c:v>11.481999999999999</c:v>
                </c:pt>
                <c:pt idx="2135">
                  <c:v>11.477</c:v>
                </c:pt>
                <c:pt idx="2136">
                  <c:v>11.372999999999999</c:v>
                </c:pt>
                <c:pt idx="2137">
                  <c:v>11.358000000000001</c:v>
                </c:pt>
                <c:pt idx="2138">
                  <c:v>11.356999999999999</c:v>
                </c:pt>
                <c:pt idx="2139">
                  <c:v>11.356999999999999</c:v>
                </c:pt>
                <c:pt idx="2140">
                  <c:v>11.358000000000001</c:v>
                </c:pt>
                <c:pt idx="2141">
                  <c:v>11.369</c:v>
                </c:pt>
                <c:pt idx="2142">
                  <c:v>11.452999999999999</c:v>
                </c:pt>
                <c:pt idx="2143">
                  <c:v>11.452999999999999</c:v>
                </c:pt>
                <c:pt idx="2144">
                  <c:v>11.454000000000001</c:v>
                </c:pt>
                <c:pt idx="2145">
                  <c:v>11.449</c:v>
                </c:pt>
                <c:pt idx="2146">
                  <c:v>11.444000000000001</c:v>
                </c:pt>
                <c:pt idx="2147">
                  <c:v>11.478</c:v>
                </c:pt>
                <c:pt idx="2148">
                  <c:v>11.478</c:v>
                </c:pt>
                <c:pt idx="2149">
                  <c:v>11.478</c:v>
                </c:pt>
                <c:pt idx="2150">
                  <c:v>11.451000000000001</c:v>
                </c:pt>
                <c:pt idx="2151">
                  <c:v>11.5</c:v>
                </c:pt>
                <c:pt idx="2152">
                  <c:v>11.499000000000001</c:v>
                </c:pt>
                <c:pt idx="2153">
                  <c:v>11.5</c:v>
                </c:pt>
                <c:pt idx="2154">
                  <c:v>11.458</c:v>
                </c:pt>
                <c:pt idx="2155">
                  <c:v>11.462</c:v>
                </c:pt>
                <c:pt idx="2156">
                  <c:v>11.462</c:v>
                </c:pt>
                <c:pt idx="2157">
                  <c:v>11.462999999999999</c:v>
                </c:pt>
                <c:pt idx="2158">
                  <c:v>11.46</c:v>
                </c:pt>
                <c:pt idx="2159">
                  <c:v>11.515000000000001</c:v>
                </c:pt>
                <c:pt idx="2160">
                  <c:v>11.516999999999999</c:v>
                </c:pt>
                <c:pt idx="2161">
                  <c:v>11.519</c:v>
                </c:pt>
                <c:pt idx="2162">
                  <c:v>11.459</c:v>
                </c:pt>
                <c:pt idx="2163">
                  <c:v>11.513999999999999</c:v>
                </c:pt>
                <c:pt idx="2164">
                  <c:v>11.512</c:v>
                </c:pt>
                <c:pt idx="2165">
                  <c:v>11.513</c:v>
                </c:pt>
                <c:pt idx="2166">
                  <c:v>11.503</c:v>
                </c:pt>
                <c:pt idx="2167">
                  <c:v>11.592000000000001</c:v>
                </c:pt>
                <c:pt idx="2168">
                  <c:v>11.592000000000001</c:v>
                </c:pt>
                <c:pt idx="2169">
                  <c:v>11.593999999999999</c:v>
                </c:pt>
                <c:pt idx="2170">
                  <c:v>11.592000000000001</c:v>
                </c:pt>
                <c:pt idx="2171">
                  <c:v>11.618</c:v>
                </c:pt>
                <c:pt idx="2172">
                  <c:v>11.618</c:v>
                </c:pt>
                <c:pt idx="2173">
                  <c:v>11.622</c:v>
                </c:pt>
                <c:pt idx="2174">
                  <c:v>11.614000000000001</c:v>
                </c:pt>
                <c:pt idx="2175">
                  <c:v>11.646000000000001</c:v>
                </c:pt>
                <c:pt idx="2176">
                  <c:v>11.565</c:v>
                </c:pt>
                <c:pt idx="2177">
                  <c:v>11.555999999999999</c:v>
                </c:pt>
                <c:pt idx="2178">
                  <c:v>11.548999999999999</c:v>
                </c:pt>
                <c:pt idx="2179">
                  <c:v>11.561</c:v>
                </c:pt>
                <c:pt idx="2180">
                  <c:v>11.599</c:v>
                </c:pt>
                <c:pt idx="2181">
                  <c:v>11.603</c:v>
                </c:pt>
                <c:pt idx="2182">
                  <c:v>11.603999999999999</c:v>
                </c:pt>
                <c:pt idx="2183">
                  <c:v>11.583</c:v>
                </c:pt>
                <c:pt idx="2184">
                  <c:v>11.601000000000001</c:v>
                </c:pt>
                <c:pt idx="2185">
                  <c:v>11.593</c:v>
                </c:pt>
                <c:pt idx="2186">
                  <c:v>11.576000000000001</c:v>
                </c:pt>
                <c:pt idx="2187">
                  <c:v>11.512</c:v>
                </c:pt>
                <c:pt idx="2188">
                  <c:v>11.473000000000001</c:v>
                </c:pt>
                <c:pt idx="2189">
                  <c:v>11.473000000000001</c:v>
                </c:pt>
                <c:pt idx="2190">
                  <c:v>11.472</c:v>
                </c:pt>
                <c:pt idx="2191">
                  <c:v>11.502000000000001</c:v>
                </c:pt>
                <c:pt idx="2192">
                  <c:v>11.504</c:v>
                </c:pt>
                <c:pt idx="2193">
                  <c:v>11.523</c:v>
                </c:pt>
                <c:pt idx="2194">
                  <c:v>11.525</c:v>
                </c:pt>
                <c:pt idx="2195">
                  <c:v>11.52</c:v>
                </c:pt>
                <c:pt idx="2196">
                  <c:v>11.506</c:v>
                </c:pt>
                <c:pt idx="2197">
                  <c:v>11.515000000000001</c:v>
                </c:pt>
                <c:pt idx="2198">
                  <c:v>11.518000000000001</c:v>
                </c:pt>
                <c:pt idx="2199">
                  <c:v>11.513999999999999</c:v>
                </c:pt>
                <c:pt idx="2200">
                  <c:v>11.494</c:v>
                </c:pt>
                <c:pt idx="2201">
                  <c:v>11.486000000000001</c:v>
                </c:pt>
                <c:pt idx="2202">
                  <c:v>11.487</c:v>
                </c:pt>
                <c:pt idx="2203">
                  <c:v>11.484</c:v>
                </c:pt>
                <c:pt idx="2204">
                  <c:v>11.481999999999999</c:v>
                </c:pt>
                <c:pt idx="2205">
                  <c:v>11.484999999999999</c:v>
                </c:pt>
                <c:pt idx="2206">
                  <c:v>11.487</c:v>
                </c:pt>
                <c:pt idx="2207">
                  <c:v>11.468</c:v>
                </c:pt>
                <c:pt idx="2208">
                  <c:v>11.505000000000001</c:v>
                </c:pt>
                <c:pt idx="2209">
                  <c:v>11.516</c:v>
                </c:pt>
                <c:pt idx="2210">
                  <c:v>11.522</c:v>
                </c:pt>
                <c:pt idx="2211">
                  <c:v>11.515000000000001</c:v>
                </c:pt>
                <c:pt idx="2212">
                  <c:v>11.513</c:v>
                </c:pt>
                <c:pt idx="2213">
                  <c:v>11.507</c:v>
                </c:pt>
                <c:pt idx="2214">
                  <c:v>11.478999999999999</c:v>
                </c:pt>
                <c:pt idx="2215">
                  <c:v>11.462999999999999</c:v>
                </c:pt>
                <c:pt idx="2216">
                  <c:v>11.449</c:v>
                </c:pt>
                <c:pt idx="2217">
                  <c:v>11.44</c:v>
                </c:pt>
                <c:pt idx="2218">
                  <c:v>11.414</c:v>
                </c:pt>
                <c:pt idx="2219">
                  <c:v>11.417999999999999</c:v>
                </c:pt>
                <c:pt idx="2220">
                  <c:v>11.414</c:v>
                </c:pt>
                <c:pt idx="2221">
                  <c:v>11.428000000000001</c:v>
                </c:pt>
                <c:pt idx="2222">
                  <c:v>11.446999999999999</c:v>
                </c:pt>
                <c:pt idx="2223">
                  <c:v>11.484999999999999</c:v>
                </c:pt>
                <c:pt idx="2224">
                  <c:v>11.484</c:v>
                </c:pt>
                <c:pt idx="2225">
                  <c:v>11.494</c:v>
                </c:pt>
                <c:pt idx="2226">
                  <c:v>11.512</c:v>
                </c:pt>
                <c:pt idx="2227">
                  <c:v>11.499000000000001</c:v>
                </c:pt>
                <c:pt idx="2228">
                  <c:v>11.497999999999999</c:v>
                </c:pt>
                <c:pt idx="2229">
                  <c:v>11.436</c:v>
                </c:pt>
                <c:pt idx="2230">
                  <c:v>11.422000000000001</c:v>
                </c:pt>
                <c:pt idx="2231">
                  <c:v>11.401999999999999</c:v>
                </c:pt>
                <c:pt idx="2232">
                  <c:v>11.407999999999999</c:v>
                </c:pt>
                <c:pt idx="2233">
                  <c:v>11.393000000000001</c:v>
                </c:pt>
                <c:pt idx="2234">
                  <c:v>11.423999999999999</c:v>
                </c:pt>
                <c:pt idx="2235">
                  <c:v>11.42</c:v>
                </c:pt>
                <c:pt idx="2236">
                  <c:v>11.436</c:v>
                </c:pt>
                <c:pt idx="2237">
                  <c:v>11.430999999999999</c:v>
                </c:pt>
                <c:pt idx="2238">
                  <c:v>11.468</c:v>
                </c:pt>
                <c:pt idx="2239">
                  <c:v>11.481</c:v>
                </c:pt>
                <c:pt idx="2240">
                  <c:v>11.478</c:v>
                </c:pt>
                <c:pt idx="2241">
                  <c:v>11.467000000000001</c:v>
                </c:pt>
                <c:pt idx="2242">
                  <c:v>11.475</c:v>
                </c:pt>
                <c:pt idx="2243">
                  <c:v>11.452999999999999</c:v>
                </c:pt>
                <c:pt idx="2244">
                  <c:v>11.44</c:v>
                </c:pt>
                <c:pt idx="2245">
                  <c:v>11.417</c:v>
                </c:pt>
                <c:pt idx="2246">
                  <c:v>11.42</c:v>
                </c:pt>
                <c:pt idx="2247">
                  <c:v>11.401999999999999</c:v>
                </c:pt>
                <c:pt idx="2248">
                  <c:v>11.353999999999999</c:v>
                </c:pt>
                <c:pt idx="2249">
                  <c:v>11.353</c:v>
                </c:pt>
                <c:pt idx="2250">
                  <c:v>11.352</c:v>
                </c:pt>
                <c:pt idx="2251">
                  <c:v>11.351000000000001</c:v>
                </c:pt>
                <c:pt idx="2252">
                  <c:v>11.365</c:v>
                </c:pt>
                <c:pt idx="2253">
                  <c:v>11.394</c:v>
                </c:pt>
                <c:pt idx="2254">
                  <c:v>11.409000000000001</c:v>
                </c:pt>
                <c:pt idx="2255">
                  <c:v>11.407999999999999</c:v>
                </c:pt>
                <c:pt idx="2256">
                  <c:v>11.4</c:v>
                </c:pt>
                <c:pt idx="2257">
                  <c:v>11.406000000000001</c:v>
                </c:pt>
                <c:pt idx="2258">
                  <c:v>11.414</c:v>
                </c:pt>
                <c:pt idx="2259">
                  <c:v>11.422000000000001</c:v>
                </c:pt>
                <c:pt idx="2260">
                  <c:v>11.4</c:v>
                </c:pt>
                <c:pt idx="2261">
                  <c:v>11.391999999999999</c:v>
                </c:pt>
                <c:pt idx="2262">
                  <c:v>11.382999999999999</c:v>
                </c:pt>
                <c:pt idx="2263">
                  <c:v>11.374000000000001</c:v>
                </c:pt>
                <c:pt idx="2264">
                  <c:v>11.366</c:v>
                </c:pt>
                <c:pt idx="2265">
                  <c:v>11.372</c:v>
                </c:pt>
                <c:pt idx="2266">
                  <c:v>11.364000000000001</c:v>
                </c:pt>
                <c:pt idx="2267">
                  <c:v>11.337999999999999</c:v>
                </c:pt>
                <c:pt idx="2268">
                  <c:v>11.326000000000001</c:v>
                </c:pt>
                <c:pt idx="2269">
                  <c:v>11.315</c:v>
                </c:pt>
                <c:pt idx="2270">
                  <c:v>11.302</c:v>
                </c:pt>
                <c:pt idx="2271">
                  <c:v>11.281000000000001</c:v>
                </c:pt>
                <c:pt idx="2272">
                  <c:v>11.282</c:v>
                </c:pt>
                <c:pt idx="2273">
                  <c:v>11.282999999999999</c:v>
                </c:pt>
                <c:pt idx="2274">
                  <c:v>11.313000000000001</c:v>
                </c:pt>
                <c:pt idx="2275">
                  <c:v>11.307</c:v>
                </c:pt>
                <c:pt idx="2276">
                  <c:v>11.295999999999999</c:v>
                </c:pt>
                <c:pt idx="2277">
                  <c:v>11.333</c:v>
                </c:pt>
                <c:pt idx="2278">
                  <c:v>11.34</c:v>
                </c:pt>
                <c:pt idx="2279">
                  <c:v>11.353999999999999</c:v>
                </c:pt>
                <c:pt idx="2280">
                  <c:v>11.391999999999999</c:v>
                </c:pt>
                <c:pt idx="2281">
                  <c:v>11.407</c:v>
                </c:pt>
                <c:pt idx="2282">
                  <c:v>11.411</c:v>
                </c:pt>
                <c:pt idx="2283">
                  <c:v>11.436</c:v>
                </c:pt>
                <c:pt idx="2284">
                  <c:v>11.433999999999999</c:v>
                </c:pt>
                <c:pt idx="2285">
                  <c:v>11.446999999999999</c:v>
                </c:pt>
                <c:pt idx="2286">
                  <c:v>11.459</c:v>
                </c:pt>
                <c:pt idx="2287">
                  <c:v>11.478</c:v>
                </c:pt>
                <c:pt idx="2288">
                  <c:v>11.491</c:v>
                </c:pt>
                <c:pt idx="2289">
                  <c:v>11.536</c:v>
                </c:pt>
                <c:pt idx="2290">
                  <c:v>11.57</c:v>
                </c:pt>
                <c:pt idx="2291">
                  <c:v>11.59</c:v>
                </c:pt>
                <c:pt idx="2292">
                  <c:v>11.61</c:v>
                </c:pt>
                <c:pt idx="2293">
                  <c:v>11.625</c:v>
                </c:pt>
                <c:pt idx="2294">
                  <c:v>11.645</c:v>
                </c:pt>
                <c:pt idx="2295">
                  <c:v>11.666</c:v>
                </c:pt>
                <c:pt idx="2296">
                  <c:v>11.666</c:v>
                </c:pt>
                <c:pt idx="2297">
                  <c:v>11.666</c:v>
                </c:pt>
                <c:pt idx="2298">
                  <c:v>11.66</c:v>
                </c:pt>
                <c:pt idx="2299">
                  <c:v>11.666</c:v>
                </c:pt>
                <c:pt idx="2300">
                  <c:v>11.667999999999999</c:v>
                </c:pt>
                <c:pt idx="2301">
                  <c:v>11.666</c:v>
                </c:pt>
                <c:pt idx="2302">
                  <c:v>11.654999999999999</c:v>
                </c:pt>
                <c:pt idx="2303">
                  <c:v>11.647</c:v>
                </c:pt>
                <c:pt idx="2304">
                  <c:v>11.643000000000001</c:v>
                </c:pt>
                <c:pt idx="2305">
                  <c:v>11.645</c:v>
                </c:pt>
                <c:pt idx="2306">
                  <c:v>11.648</c:v>
                </c:pt>
                <c:pt idx="2307">
                  <c:v>11.667999999999999</c:v>
                </c:pt>
                <c:pt idx="2308">
                  <c:v>11.676</c:v>
                </c:pt>
                <c:pt idx="2309">
                  <c:v>11.675000000000001</c:v>
                </c:pt>
                <c:pt idx="2310">
                  <c:v>11.677</c:v>
                </c:pt>
                <c:pt idx="2311">
                  <c:v>11.677</c:v>
                </c:pt>
                <c:pt idx="2312">
                  <c:v>11.659000000000001</c:v>
                </c:pt>
                <c:pt idx="2313">
                  <c:v>11.64</c:v>
                </c:pt>
                <c:pt idx="2314">
                  <c:v>11.63</c:v>
                </c:pt>
                <c:pt idx="2315">
                  <c:v>11.628</c:v>
                </c:pt>
                <c:pt idx="2316">
                  <c:v>11.627000000000001</c:v>
                </c:pt>
                <c:pt idx="2317">
                  <c:v>11.625</c:v>
                </c:pt>
                <c:pt idx="2318">
                  <c:v>11.603</c:v>
                </c:pt>
                <c:pt idx="2319">
                  <c:v>11.587</c:v>
                </c:pt>
                <c:pt idx="2320">
                  <c:v>11.586</c:v>
                </c:pt>
                <c:pt idx="2321">
                  <c:v>11.586</c:v>
                </c:pt>
                <c:pt idx="2322">
                  <c:v>11.574</c:v>
                </c:pt>
                <c:pt idx="2323">
                  <c:v>11.538</c:v>
                </c:pt>
                <c:pt idx="2324">
                  <c:v>11.522</c:v>
                </c:pt>
                <c:pt idx="2325">
                  <c:v>11.513</c:v>
                </c:pt>
                <c:pt idx="2326">
                  <c:v>11.491</c:v>
                </c:pt>
                <c:pt idx="2327">
                  <c:v>11.448</c:v>
                </c:pt>
                <c:pt idx="2328">
                  <c:v>11.425000000000001</c:v>
                </c:pt>
                <c:pt idx="2329">
                  <c:v>11.419</c:v>
                </c:pt>
                <c:pt idx="2330">
                  <c:v>11.378</c:v>
                </c:pt>
                <c:pt idx="2331">
                  <c:v>11.367000000000001</c:v>
                </c:pt>
                <c:pt idx="2332">
                  <c:v>11.352</c:v>
                </c:pt>
                <c:pt idx="2333">
                  <c:v>11.353999999999999</c:v>
                </c:pt>
                <c:pt idx="2334">
                  <c:v>11.302</c:v>
                </c:pt>
                <c:pt idx="2335">
                  <c:v>11.303000000000001</c:v>
                </c:pt>
                <c:pt idx="2336">
                  <c:v>11.3</c:v>
                </c:pt>
                <c:pt idx="2337">
                  <c:v>11.311</c:v>
                </c:pt>
                <c:pt idx="2338">
                  <c:v>11.279</c:v>
                </c:pt>
                <c:pt idx="2339">
                  <c:v>11.271000000000001</c:v>
                </c:pt>
                <c:pt idx="2340">
                  <c:v>11.253</c:v>
                </c:pt>
                <c:pt idx="2341">
                  <c:v>11.257</c:v>
                </c:pt>
                <c:pt idx="2342">
                  <c:v>11.247999999999999</c:v>
                </c:pt>
                <c:pt idx="2343">
                  <c:v>11.279</c:v>
                </c:pt>
                <c:pt idx="2344">
                  <c:v>11.294</c:v>
                </c:pt>
                <c:pt idx="2345">
                  <c:v>11.298</c:v>
                </c:pt>
                <c:pt idx="2346">
                  <c:v>11.295</c:v>
                </c:pt>
                <c:pt idx="2347">
                  <c:v>11.340999999999999</c:v>
                </c:pt>
                <c:pt idx="2348">
                  <c:v>11.356999999999999</c:v>
                </c:pt>
                <c:pt idx="2349">
                  <c:v>11.398</c:v>
                </c:pt>
                <c:pt idx="2350">
                  <c:v>11.379</c:v>
                </c:pt>
                <c:pt idx="2351">
                  <c:v>11.4</c:v>
                </c:pt>
                <c:pt idx="2352">
                  <c:v>11.425000000000001</c:v>
                </c:pt>
                <c:pt idx="2353">
                  <c:v>11.477</c:v>
                </c:pt>
                <c:pt idx="2354">
                  <c:v>11.446999999999999</c:v>
                </c:pt>
                <c:pt idx="2355">
                  <c:v>11.57</c:v>
                </c:pt>
                <c:pt idx="2356">
                  <c:v>11.592000000000001</c:v>
                </c:pt>
                <c:pt idx="2357">
                  <c:v>11.557</c:v>
                </c:pt>
                <c:pt idx="2358">
                  <c:v>11.647</c:v>
                </c:pt>
                <c:pt idx="2359">
                  <c:v>11.648</c:v>
                </c:pt>
                <c:pt idx="2360">
                  <c:v>11.648</c:v>
                </c:pt>
                <c:pt idx="2361">
                  <c:v>11.646000000000001</c:v>
                </c:pt>
                <c:pt idx="2362">
                  <c:v>11.62</c:v>
                </c:pt>
                <c:pt idx="2363">
                  <c:v>11.56</c:v>
                </c:pt>
                <c:pt idx="2364">
                  <c:v>11.564</c:v>
                </c:pt>
                <c:pt idx="2365">
                  <c:v>11.519</c:v>
                </c:pt>
                <c:pt idx="2366">
                  <c:v>11.521000000000001</c:v>
                </c:pt>
                <c:pt idx="2367">
                  <c:v>11.446</c:v>
                </c:pt>
                <c:pt idx="2368">
                  <c:v>11.449</c:v>
                </c:pt>
                <c:pt idx="2369">
                  <c:v>11.407</c:v>
                </c:pt>
                <c:pt idx="2370">
                  <c:v>11.48</c:v>
                </c:pt>
                <c:pt idx="2371">
                  <c:v>11.471</c:v>
                </c:pt>
                <c:pt idx="2372">
                  <c:v>11.500999999999999</c:v>
                </c:pt>
                <c:pt idx="2373">
                  <c:v>11.536</c:v>
                </c:pt>
                <c:pt idx="2374">
                  <c:v>11.606999999999999</c:v>
                </c:pt>
                <c:pt idx="2375">
                  <c:v>11.596</c:v>
                </c:pt>
                <c:pt idx="2376">
                  <c:v>11.619</c:v>
                </c:pt>
                <c:pt idx="2377">
                  <c:v>11.537000000000001</c:v>
                </c:pt>
                <c:pt idx="2378">
                  <c:v>11.536</c:v>
                </c:pt>
                <c:pt idx="2379">
                  <c:v>11.444000000000001</c:v>
                </c:pt>
                <c:pt idx="2380">
                  <c:v>11.47</c:v>
                </c:pt>
                <c:pt idx="2381">
                  <c:v>11.41</c:v>
                </c:pt>
                <c:pt idx="2382">
                  <c:v>11.398</c:v>
                </c:pt>
                <c:pt idx="2383">
                  <c:v>11.318</c:v>
                </c:pt>
                <c:pt idx="2384">
                  <c:v>11.404</c:v>
                </c:pt>
                <c:pt idx="2385">
                  <c:v>11.401</c:v>
                </c:pt>
                <c:pt idx="2386">
                  <c:v>11.404999999999999</c:v>
                </c:pt>
                <c:pt idx="2387">
                  <c:v>11.401999999999999</c:v>
                </c:pt>
                <c:pt idx="2388">
                  <c:v>11.391</c:v>
                </c:pt>
                <c:pt idx="2389">
                  <c:v>11.46</c:v>
                </c:pt>
                <c:pt idx="2390">
                  <c:v>11.454000000000001</c:v>
                </c:pt>
                <c:pt idx="2391">
                  <c:v>11.516</c:v>
                </c:pt>
                <c:pt idx="2392">
                  <c:v>11.507999999999999</c:v>
                </c:pt>
                <c:pt idx="2393">
                  <c:v>11.526999999999999</c:v>
                </c:pt>
                <c:pt idx="2394">
                  <c:v>11.426</c:v>
                </c:pt>
                <c:pt idx="2395">
                  <c:v>11.371</c:v>
                </c:pt>
                <c:pt idx="2396">
                  <c:v>11.314</c:v>
                </c:pt>
                <c:pt idx="2397">
                  <c:v>11.3</c:v>
                </c:pt>
                <c:pt idx="2398">
                  <c:v>11.048999999999999</c:v>
                </c:pt>
                <c:pt idx="2399">
                  <c:v>10.929</c:v>
                </c:pt>
                <c:pt idx="2400">
                  <c:v>10.888999999999999</c:v>
                </c:pt>
                <c:pt idx="2401">
                  <c:v>10.882</c:v>
                </c:pt>
                <c:pt idx="2402">
                  <c:v>10.816000000000001</c:v>
                </c:pt>
                <c:pt idx="2403">
                  <c:v>10.843999999999999</c:v>
                </c:pt>
                <c:pt idx="2404">
                  <c:v>10.843999999999999</c:v>
                </c:pt>
                <c:pt idx="2405">
                  <c:v>10.877000000000001</c:v>
                </c:pt>
                <c:pt idx="2406">
                  <c:v>10.935</c:v>
                </c:pt>
                <c:pt idx="2407">
                  <c:v>10.945</c:v>
                </c:pt>
                <c:pt idx="2408">
                  <c:v>10.965</c:v>
                </c:pt>
                <c:pt idx="2409">
                  <c:v>10.978</c:v>
                </c:pt>
                <c:pt idx="2410">
                  <c:v>11.058999999999999</c:v>
                </c:pt>
                <c:pt idx="2411">
                  <c:v>11.061</c:v>
                </c:pt>
                <c:pt idx="2412">
                  <c:v>11.077</c:v>
                </c:pt>
                <c:pt idx="2413">
                  <c:v>11.077</c:v>
                </c:pt>
                <c:pt idx="2414">
                  <c:v>11.157</c:v>
                </c:pt>
                <c:pt idx="2415">
                  <c:v>11.238</c:v>
                </c:pt>
                <c:pt idx="2416">
                  <c:v>11.223000000000001</c:v>
                </c:pt>
                <c:pt idx="2417">
                  <c:v>11.282999999999999</c:v>
                </c:pt>
                <c:pt idx="2418">
                  <c:v>11.212</c:v>
                </c:pt>
                <c:pt idx="2419">
                  <c:v>11.233000000000001</c:v>
                </c:pt>
                <c:pt idx="2420">
                  <c:v>11.164999999999999</c:v>
                </c:pt>
                <c:pt idx="2421">
                  <c:v>11.287000000000001</c:v>
                </c:pt>
                <c:pt idx="2422">
                  <c:v>11.279</c:v>
                </c:pt>
                <c:pt idx="2423">
                  <c:v>11.317</c:v>
                </c:pt>
                <c:pt idx="2424">
                  <c:v>11.365</c:v>
                </c:pt>
                <c:pt idx="2425">
                  <c:v>11.565</c:v>
                </c:pt>
                <c:pt idx="2426">
                  <c:v>11.563000000000001</c:v>
                </c:pt>
                <c:pt idx="2427">
                  <c:v>11.561999999999999</c:v>
                </c:pt>
                <c:pt idx="2428">
                  <c:v>11.532</c:v>
                </c:pt>
                <c:pt idx="2429">
                  <c:v>11.387</c:v>
                </c:pt>
                <c:pt idx="2430">
                  <c:v>11.420999999999999</c:v>
                </c:pt>
                <c:pt idx="2431">
                  <c:v>11.355</c:v>
                </c:pt>
                <c:pt idx="2432">
                  <c:v>11.432</c:v>
                </c:pt>
                <c:pt idx="2433">
                  <c:v>11.366</c:v>
                </c:pt>
                <c:pt idx="2434">
                  <c:v>11.393000000000001</c:v>
                </c:pt>
                <c:pt idx="2435">
                  <c:v>11.285</c:v>
                </c:pt>
                <c:pt idx="2436">
                  <c:v>11.44</c:v>
                </c:pt>
                <c:pt idx="2437">
                  <c:v>11.433</c:v>
                </c:pt>
                <c:pt idx="2438">
                  <c:v>11.44</c:v>
                </c:pt>
                <c:pt idx="2439">
                  <c:v>11.353</c:v>
                </c:pt>
                <c:pt idx="2440">
                  <c:v>11.388999999999999</c:v>
                </c:pt>
                <c:pt idx="2441">
                  <c:v>11.411</c:v>
                </c:pt>
                <c:pt idx="2442">
                  <c:v>11.404</c:v>
                </c:pt>
                <c:pt idx="2443">
                  <c:v>11.429</c:v>
                </c:pt>
                <c:pt idx="2444">
                  <c:v>11.385</c:v>
                </c:pt>
                <c:pt idx="2445">
                  <c:v>11.393000000000001</c:v>
                </c:pt>
                <c:pt idx="2446">
                  <c:v>11.497</c:v>
                </c:pt>
                <c:pt idx="2447">
                  <c:v>11.510999999999999</c:v>
                </c:pt>
                <c:pt idx="2448">
                  <c:v>11.515000000000001</c:v>
                </c:pt>
                <c:pt idx="2449">
                  <c:v>11.493</c:v>
                </c:pt>
                <c:pt idx="2450">
                  <c:v>11.544</c:v>
                </c:pt>
                <c:pt idx="2451">
                  <c:v>11.542999999999999</c:v>
                </c:pt>
                <c:pt idx="2452">
                  <c:v>11.545999999999999</c:v>
                </c:pt>
                <c:pt idx="2453">
                  <c:v>11.526999999999999</c:v>
                </c:pt>
                <c:pt idx="2454">
                  <c:v>11.515000000000001</c:v>
                </c:pt>
                <c:pt idx="2455">
                  <c:v>11.538</c:v>
                </c:pt>
                <c:pt idx="2456">
                  <c:v>11.555</c:v>
                </c:pt>
                <c:pt idx="2457">
                  <c:v>11.545999999999999</c:v>
                </c:pt>
                <c:pt idx="2458">
                  <c:v>11.583</c:v>
                </c:pt>
                <c:pt idx="2459">
                  <c:v>11.563000000000001</c:v>
                </c:pt>
                <c:pt idx="2460">
                  <c:v>11.532</c:v>
                </c:pt>
                <c:pt idx="2461">
                  <c:v>11.548</c:v>
                </c:pt>
                <c:pt idx="2462">
                  <c:v>11.531000000000001</c:v>
                </c:pt>
                <c:pt idx="2463">
                  <c:v>11.522</c:v>
                </c:pt>
                <c:pt idx="2464">
                  <c:v>11.506</c:v>
                </c:pt>
                <c:pt idx="2465">
                  <c:v>11.454000000000001</c:v>
                </c:pt>
                <c:pt idx="2466">
                  <c:v>11.454000000000001</c:v>
                </c:pt>
                <c:pt idx="2467">
                  <c:v>11.454000000000001</c:v>
                </c:pt>
                <c:pt idx="2468">
                  <c:v>11.471</c:v>
                </c:pt>
                <c:pt idx="2469">
                  <c:v>11.494</c:v>
                </c:pt>
                <c:pt idx="2470">
                  <c:v>11.497999999999999</c:v>
                </c:pt>
                <c:pt idx="2471">
                  <c:v>11.51</c:v>
                </c:pt>
                <c:pt idx="2472">
                  <c:v>11.516999999999999</c:v>
                </c:pt>
                <c:pt idx="2473">
                  <c:v>11.522</c:v>
                </c:pt>
                <c:pt idx="2474">
                  <c:v>11.528</c:v>
                </c:pt>
                <c:pt idx="2475">
                  <c:v>11.561</c:v>
                </c:pt>
                <c:pt idx="2476">
                  <c:v>11.557</c:v>
                </c:pt>
                <c:pt idx="2477">
                  <c:v>11.548</c:v>
                </c:pt>
                <c:pt idx="2478">
                  <c:v>11.512</c:v>
                </c:pt>
                <c:pt idx="2479">
                  <c:v>11.516999999999999</c:v>
                </c:pt>
                <c:pt idx="2480">
                  <c:v>11.523999999999999</c:v>
                </c:pt>
                <c:pt idx="2481">
                  <c:v>11.513</c:v>
                </c:pt>
                <c:pt idx="2482">
                  <c:v>11.525</c:v>
                </c:pt>
                <c:pt idx="2483">
                  <c:v>11.504</c:v>
                </c:pt>
                <c:pt idx="2484">
                  <c:v>11.528</c:v>
                </c:pt>
                <c:pt idx="2485">
                  <c:v>11.528</c:v>
                </c:pt>
                <c:pt idx="2486">
                  <c:v>11.545999999999999</c:v>
                </c:pt>
                <c:pt idx="2487">
                  <c:v>11.525</c:v>
                </c:pt>
                <c:pt idx="2488">
                  <c:v>11.467000000000001</c:v>
                </c:pt>
                <c:pt idx="2489">
                  <c:v>11.468</c:v>
                </c:pt>
                <c:pt idx="2490">
                  <c:v>11.471</c:v>
                </c:pt>
                <c:pt idx="2491">
                  <c:v>11.49</c:v>
                </c:pt>
                <c:pt idx="2492">
                  <c:v>11.57</c:v>
                </c:pt>
                <c:pt idx="2493">
                  <c:v>11.582000000000001</c:v>
                </c:pt>
                <c:pt idx="2494">
                  <c:v>11.609</c:v>
                </c:pt>
                <c:pt idx="2495">
                  <c:v>11.651999999999999</c:v>
                </c:pt>
                <c:pt idx="2496">
                  <c:v>11.667999999999999</c:v>
                </c:pt>
                <c:pt idx="2497">
                  <c:v>11.669</c:v>
                </c:pt>
                <c:pt idx="2498">
                  <c:v>11.661</c:v>
                </c:pt>
                <c:pt idx="2499">
                  <c:v>11.657</c:v>
                </c:pt>
                <c:pt idx="2500">
                  <c:v>11.657999999999999</c:v>
                </c:pt>
                <c:pt idx="2501">
                  <c:v>11.667</c:v>
                </c:pt>
                <c:pt idx="2502">
                  <c:v>11.676</c:v>
                </c:pt>
                <c:pt idx="2503">
                  <c:v>11.679</c:v>
                </c:pt>
                <c:pt idx="2504">
                  <c:v>11.675000000000001</c:v>
                </c:pt>
                <c:pt idx="2505">
                  <c:v>11.675000000000001</c:v>
                </c:pt>
                <c:pt idx="2506">
                  <c:v>11.648</c:v>
                </c:pt>
                <c:pt idx="2507">
                  <c:v>11.648999999999999</c:v>
                </c:pt>
                <c:pt idx="2508">
                  <c:v>11.621</c:v>
                </c:pt>
                <c:pt idx="2509">
                  <c:v>11.622999999999999</c:v>
                </c:pt>
                <c:pt idx="2510">
                  <c:v>11.624000000000001</c:v>
                </c:pt>
                <c:pt idx="2511">
                  <c:v>11.59</c:v>
                </c:pt>
                <c:pt idx="2512">
                  <c:v>11.577999999999999</c:v>
                </c:pt>
                <c:pt idx="2513">
                  <c:v>11.555</c:v>
                </c:pt>
                <c:pt idx="2514">
                  <c:v>11.625999999999999</c:v>
                </c:pt>
                <c:pt idx="2515">
                  <c:v>11.596</c:v>
                </c:pt>
                <c:pt idx="2516">
                  <c:v>11.596</c:v>
                </c:pt>
                <c:pt idx="2517">
                  <c:v>11.576000000000001</c:v>
                </c:pt>
                <c:pt idx="2518">
                  <c:v>11.571</c:v>
                </c:pt>
                <c:pt idx="2519">
                  <c:v>11.565</c:v>
                </c:pt>
                <c:pt idx="2520">
                  <c:v>11.428000000000001</c:v>
                </c:pt>
                <c:pt idx="2521">
                  <c:v>11.282999999999999</c:v>
                </c:pt>
                <c:pt idx="2522">
                  <c:v>11.262</c:v>
                </c:pt>
                <c:pt idx="2523">
                  <c:v>11.125999999999999</c:v>
                </c:pt>
                <c:pt idx="2524">
                  <c:v>11.083</c:v>
                </c:pt>
                <c:pt idx="2525">
                  <c:v>11.055999999999999</c:v>
                </c:pt>
                <c:pt idx="2526">
                  <c:v>11.042</c:v>
                </c:pt>
                <c:pt idx="2527">
                  <c:v>11.026</c:v>
                </c:pt>
                <c:pt idx="2528">
                  <c:v>11.029</c:v>
                </c:pt>
                <c:pt idx="2529">
                  <c:v>11.054</c:v>
                </c:pt>
                <c:pt idx="2530">
                  <c:v>11.114000000000001</c:v>
                </c:pt>
                <c:pt idx="2531">
                  <c:v>11.195</c:v>
                </c:pt>
                <c:pt idx="2532">
                  <c:v>11.281000000000001</c:v>
                </c:pt>
                <c:pt idx="2533">
                  <c:v>11.446999999999999</c:v>
                </c:pt>
                <c:pt idx="2534">
                  <c:v>11.494999999999999</c:v>
                </c:pt>
                <c:pt idx="2535">
                  <c:v>11.529</c:v>
                </c:pt>
                <c:pt idx="2536">
                  <c:v>11.538</c:v>
                </c:pt>
                <c:pt idx="2537">
                  <c:v>11.536</c:v>
                </c:pt>
                <c:pt idx="2538">
                  <c:v>11.544</c:v>
                </c:pt>
                <c:pt idx="2539">
                  <c:v>11.554</c:v>
                </c:pt>
                <c:pt idx="2540">
                  <c:v>11.561</c:v>
                </c:pt>
                <c:pt idx="2541">
                  <c:v>11.574999999999999</c:v>
                </c:pt>
                <c:pt idx="2542">
                  <c:v>11.579000000000001</c:v>
                </c:pt>
                <c:pt idx="2543">
                  <c:v>11.574999999999999</c:v>
                </c:pt>
                <c:pt idx="2544">
                  <c:v>11.577999999999999</c:v>
                </c:pt>
                <c:pt idx="2545">
                  <c:v>11.577</c:v>
                </c:pt>
                <c:pt idx="2546">
                  <c:v>11.574999999999999</c:v>
                </c:pt>
                <c:pt idx="2547">
                  <c:v>11.574</c:v>
                </c:pt>
                <c:pt idx="2548">
                  <c:v>11.551</c:v>
                </c:pt>
                <c:pt idx="2549">
                  <c:v>11.541</c:v>
                </c:pt>
                <c:pt idx="2550">
                  <c:v>11.54</c:v>
                </c:pt>
                <c:pt idx="2551">
                  <c:v>11.542</c:v>
                </c:pt>
                <c:pt idx="2552">
                  <c:v>11.564</c:v>
                </c:pt>
                <c:pt idx="2553">
                  <c:v>11.567</c:v>
                </c:pt>
                <c:pt idx="2554">
                  <c:v>11.566000000000001</c:v>
                </c:pt>
                <c:pt idx="2555">
                  <c:v>11.566000000000001</c:v>
                </c:pt>
                <c:pt idx="2556">
                  <c:v>11.571999999999999</c:v>
                </c:pt>
                <c:pt idx="2557">
                  <c:v>11.569000000000001</c:v>
                </c:pt>
                <c:pt idx="2558">
                  <c:v>11.557</c:v>
                </c:pt>
                <c:pt idx="2559">
                  <c:v>11.552</c:v>
                </c:pt>
                <c:pt idx="2560">
                  <c:v>11.528</c:v>
                </c:pt>
                <c:pt idx="2561">
                  <c:v>11.518000000000001</c:v>
                </c:pt>
                <c:pt idx="2562">
                  <c:v>11.507999999999999</c:v>
                </c:pt>
                <c:pt idx="2563">
                  <c:v>11.5</c:v>
                </c:pt>
                <c:pt idx="2564">
                  <c:v>11.489000000000001</c:v>
                </c:pt>
                <c:pt idx="2565">
                  <c:v>11.510999999999999</c:v>
                </c:pt>
                <c:pt idx="2566">
                  <c:v>11.510999999999999</c:v>
                </c:pt>
                <c:pt idx="2567">
                  <c:v>11.516999999999999</c:v>
                </c:pt>
                <c:pt idx="2568">
                  <c:v>11.507</c:v>
                </c:pt>
                <c:pt idx="2569">
                  <c:v>11.526</c:v>
                </c:pt>
                <c:pt idx="2570">
                  <c:v>11.526</c:v>
                </c:pt>
                <c:pt idx="2571">
                  <c:v>11.532999999999999</c:v>
                </c:pt>
                <c:pt idx="2572">
                  <c:v>11.521000000000001</c:v>
                </c:pt>
                <c:pt idx="2573">
                  <c:v>11.542</c:v>
                </c:pt>
                <c:pt idx="2574">
                  <c:v>11.55</c:v>
                </c:pt>
                <c:pt idx="2575">
                  <c:v>11.567</c:v>
                </c:pt>
                <c:pt idx="2576">
                  <c:v>11.552</c:v>
                </c:pt>
                <c:pt idx="2577">
                  <c:v>11.563000000000001</c:v>
                </c:pt>
                <c:pt idx="2578">
                  <c:v>11.569000000000001</c:v>
                </c:pt>
                <c:pt idx="2579">
                  <c:v>11.617000000000001</c:v>
                </c:pt>
                <c:pt idx="2580">
                  <c:v>11.62</c:v>
                </c:pt>
                <c:pt idx="2581">
                  <c:v>11.627000000000001</c:v>
                </c:pt>
                <c:pt idx="2582">
                  <c:v>11.631</c:v>
                </c:pt>
                <c:pt idx="2583">
                  <c:v>11.67</c:v>
                </c:pt>
                <c:pt idx="2584">
                  <c:v>11.670999999999999</c:v>
                </c:pt>
                <c:pt idx="2585">
                  <c:v>11.634</c:v>
                </c:pt>
                <c:pt idx="2586">
                  <c:v>11.646000000000001</c:v>
                </c:pt>
                <c:pt idx="2587">
                  <c:v>11.646000000000001</c:v>
                </c:pt>
                <c:pt idx="2588">
                  <c:v>11.617000000000001</c:v>
                </c:pt>
                <c:pt idx="2589">
                  <c:v>11.645</c:v>
                </c:pt>
                <c:pt idx="2590">
                  <c:v>11.645</c:v>
                </c:pt>
                <c:pt idx="2591">
                  <c:v>11.645</c:v>
                </c:pt>
                <c:pt idx="2592">
                  <c:v>11.629</c:v>
                </c:pt>
                <c:pt idx="2593">
                  <c:v>11.629</c:v>
                </c:pt>
                <c:pt idx="2594">
                  <c:v>11.641</c:v>
                </c:pt>
                <c:pt idx="2595">
                  <c:v>11.638999999999999</c:v>
                </c:pt>
                <c:pt idx="2596">
                  <c:v>11.64</c:v>
                </c:pt>
                <c:pt idx="2597">
                  <c:v>11.6</c:v>
                </c:pt>
                <c:pt idx="2598">
                  <c:v>11.617000000000001</c:v>
                </c:pt>
                <c:pt idx="2599">
                  <c:v>11.63</c:v>
                </c:pt>
                <c:pt idx="2600">
                  <c:v>11.629</c:v>
                </c:pt>
                <c:pt idx="2601">
                  <c:v>11.632999999999999</c:v>
                </c:pt>
                <c:pt idx="2602">
                  <c:v>11.678000000000001</c:v>
                </c:pt>
                <c:pt idx="2603">
                  <c:v>11.678000000000001</c:v>
                </c:pt>
                <c:pt idx="2604">
                  <c:v>11.682</c:v>
                </c:pt>
                <c:pt idx="2605">
                  <c:v>11.638</c:v>
                </c:pt>
                <c:pt idx="2606">
                  <c:v>11.63</c:v>
                </c:pt>
                <c:pt idx="2607">
                  <c:v>11.606</c:v>
                </c:pt>
                <c:pt idx="2608">
                  <c:v>11.585000000000001</c:v>
                </c:pt>
                <c:pt idx="2609">
                  <c:v>11.55</c:v>
                </c:pt>
                <c:pt idx="2610">
                  <c:v>11.555</c:v>
                </c:pt>
                <c:pt idx="2611">
                  <c:v>11.555999999999999</c:v>
                </c:pt>
                <c:pt idx="2612">
                  <c:v>11.563000000000001</c:v>
                </c:pt>
                <c:pt idx="2613">
                  <c:v>11.56</c:v>
                </c:pt>
                <c:pt idx="2614">
                  <c:v>11.573</c:v>
                </c:pt>
                <c:pt idx="2615">
                  <c:v>11.57</c:v>
                </c:pt>
                <c:pt idx="2616">
                  <c:v>11.566000000000001</c:v>
                </c:pt>
                <c:pt idx="2617">
                  <c:v>11.553000000000001</c:v>
                </c:pt>
                <c:pt idx="2618">
                  <c:v>11.547000000000001</c:v>
                </c:pt>
                <c:pt idx="2619">
                  <c:v>11.52</c:v>
                </c:pt>
                <c:pt idx="2620">
                  <c:v>11.521000000000001</c:v>
                </c:pt>
                <c:pt idx="2621">
                  <c:v>11.516</c:v>
                </c:pt>
                <c:pt idx="2622">
                  <c:v>11.526999999999999</c:v>
                </c:pt>
                <c:pt idx="2623">
                  <c:v>11.526999999999999</c:v>
                </c:pt>
                <c:pt idx="2624">
                  <c:v>11.561999999999999</c:v>
                </c:pt>
                <c:pt idx="2625">
                  <c:v>11.564</c:v>
                </c:pt>
                <c:pt idx="2626">
                  <c:v>11.574</c:v>
                </c:pt>
                <c:pt idx="2627">
                  <c:v>11.587</c:v>
                </c:pt>
                <c:pt idx="2628">
                  <c:v>11.615</c:v>
                </c:pt>
                <c:pt idx="2629">
                  <c:v>11.614000000000001</c:v>
                </c:pt>
                <c:pt idx="2630">
                  <c:v>11.622999999999999</c:v>
                </c:pt>
                <c:pt idx="2631">
                  <c:v>11.635</c:v>
                </c:pt>
                <c:pt idx="2632">
                  <c:v>11.634</c:v>
                </c:pt>
                <c:pt idx="2633">
                  <c:v>11.634</c:v>
                </c:pt>
                <c:pt idx="2634">
                  <c:v>11.64</c:v>
                </c:pt>
                <c:pt idx="2635">
                  <c:v>11.63</c:v>
                </c:pt>
                <c:pt idx="2636">
                  <c:v>11.629</c:v>
                </c:pt>
                <c:pt idx="2637">
                  <c:v>11.605</c:v>
                </c:pt>
                <c:pt idx="2638">
                  <c:v>11.597</c:v>
                </c:pt>
                <c:pt idx="2639">
                  <c:v>11.6</c:v>
                </c:pt>
                <c:pt idx="2640">
                  <c:v>11.615</c:v>
                </c:pt>
                <c:pt idx="2641">
                  <c:v>11.603</c:v>
                </c:pt>
                <c:pt idx="2642">
                  <c:v>11.598000000000001</c:v>
                </c:pt>
                <c:pt idx="2643">
                  <c:v>11.596</c:v>
                </c:pt>
                <c:pt idx="2644">
                  <c:v>11.613</c:v>
                </c:pt>
                <c:pt idx="2645">
                  <c:v>11.638999999999999</c:v>
                </c:pt>
                <c:pt idx="2646">
                  <c:v>11.65</c:v>
                </c:pt>
                <c:pt idx="2647">
                  <c:v>11.667999999999999</c:v>
                </c:pt>
                <c:pt idx="2648">
                  <c:v>11.673999999999999</c:v>
                </c:pt>
                <c:pt idx="2649">
                  <c:v>11.673999999999999</c:v>
                </c:pt>
                <c:pt idx="2650">
                  <c:v>11.669</c:v>
                </c:pt>
                <c:pt idx="2651">
                  <c:v>11.656000000000001</c:v>
                </c:pt>
                <c:pt idx="2652">
                  <c:v>11.654999999999999</c:v>
                </c:pt>
                <c:pt idx="2653">
                  <c:v>11.632999999999999</c:v>
                </c:pt>
                <c:pt idx="2654">
                  <c:v>11.621</c:v>
                </c:pt>
                <c:pt idx="2655">
                  <c:v>11.585000000000001</c:v>
                </c:pt>
                <c:pt idx="2656">
                  <c:v>11.548999999999999</c:v>
                </c:pt>
                <c:pt idx="2657">
                  <c:v>11.551</c:v>
                </c:pt>
                <c:pt idx="2658">
                  <c:v>11.561</c:v>
                </c:pt>
                <c:pt idx="2659">
                  <c:v>11.597</c:v>
                </c:pt>
                <c:pt idx="2660">
                  <c:v>11.598000000000001</c:v>
                </c:pt>
                <c:pt idx="2661">
                  <c:v>11.598000000000001</c:v>
                </c:pt>
                <c:pt idx="2662">
                  <c:v>11.568</c:v>
                </c:pt>
                <c:pt idx="2663">
                  <c:v>11.574999999999999</c:v>
                </c:pt>
                <c:pt idx="2664">
                  <c:v>11.577</c:v>
                </c:pt>
                <c:pt idx="2665">
                  <c:v>11.58</c:v>
                </c:pt>
                <c:pt idx="2666">
                  <c:v>11.577999999999999</c:v>
                </c:pt>
                <c:pt idx="2667">
                  <c:v>11.577999999999999</c:v>
                </c:pt>
                <c:pt idx="2668">
                  <c:v>11.577999999999999</c:v>
                </c:pt>
                <c:pt idx="2669">
                  <c:v>11.577</c:v>
                </c:pt>
                <c:pt idx="2670">
                  <c:v>11.577</c:v>
                </c:pt>
                <c:pt idx="2671">
                  <c:v>11.576000000000001</c:v>
                </c:pt>
                <c:pt idx="2672">
                  <c:v>11.577</c:v>
                </c:pt>
                <c:pt idx="2673">
                  <c:v>11.577</c:v>
                </c:pt>
                <c:pt idx="2674">
                  <c:v>11.606</c:v>
                </c:pt>
                <c:pt idx="2675">
                  <c:v>11.605</c:v>
                </c:pt>
                <c:pt idx="2676">
                  <c:v>11.605</c:v>
                </c:pt>
                <c:pt idx="2677">
                  <c:v>11.605</c:v>
                </c:pt>
                <c:pt idx="2678">
                  <c:v>11.603999999999999</c:v>
                </c:pt>
                <c:pt idx="2679">
                  <c:v>11.605</c:v>
                </c:pt>
                <c:pt idx="2680">
                  <c:v>11.603999999999999</c:v>
                </c:pt>
                <c:pt idx="2681">
                  <c:v>11.609</c:v>
                </c:pt>
                <c:pt idx="2682">
                  <c:v>11.587999999999999</c:v>
                </c:pt>
                <c:pt idx="2683">
                  <c:v>11.581</c:v>
                </c:pt>
                <c:pt idx="2684">
                  <c:v>11.593999999999999</c:v>
                </c:pt>
                <c:pt idx="2685">
                  <c:v>11.616</c:v>
                </c:pt>
                <c:pt idx="2686">
                  <c:v>11.589</c:v>
                </c:pt>
                <c:pt idx="2687">
                  <c:v>11.586</c:v>
                </c:pt>
                <c:pt idx="2688">
                  <c:v>11.584</c:v>
                </c:pt>
                <c:pt idx="2689">
                  <c:v>11.579000000000001</c:v>
                </c:pt>
                <c:pt idx="2690">
                  <c:v>11.59</c:v>
                </c:pt>
                <c:pt idx="2691">
                  <c:v>11.6</c:v>
                </c:pt>
                <c:pt idx="2692">
                  <c:v>11.621</c:v>
                </c:pt>
                <c:pt idx="2693">
                  <c:v>11.621</c:v>
                </c:pt>
                <c:pt idx="2694">
                  <c:v>11.606999999999999</c:v>
                </c:pt>
                <c:pt idx="2695">
                  <c:v>11.571999999999999</c:v>
                </c:pt>
                <c:pt idx="2696">
                  <c:v>11.569000000000001</c:v>
                </c:pt>
                <c:pt idx="2697">
                  <c:v>11.53</c:v>
                </c:pt>
                <c:pt idx="2698">
                  <c:v>11.525</c:v>
                </c:pt>
                <c:pt idx="2699">
                  <c:v>11.523999999999999</c:v>
                </c:pt>
                <c:pt idx="2700">
                  <c:v>11.554</c:v>
                </c:pt>
                <c:pt idx="2701">
                  <c:v>11.59</c:v>
                </c:pt>
                <c:pt idx="2702">
                  <c:v>11.590999999999999</c:v>
                </c:pt>
                <c:pt idx="2703">
                  <c:v>11.590999999999999</c:v>
                </c:pt>
                <c:pt idx="2704">
                  <c:v>11.590999999999999</c:v>
                </c:pt>
                <c:pt idx="2705">
                  <c:v>11.592000000000001</c:v>
                </c:pt>
                <c:pt idx="2706">
                  <c:v>11.584</c:v>
                </c:pt>
                <c:pt idx="2707">
                  <c:v>11.587999999999999</c:v>
                </c:pt>
                <c:pt idx="2708">
                  <c:v>11.583</c:v>
                </c:pt>
                <c:pt idx="2709">
                  <c:v>11.568</c:v>
                </c:pt>
                <c:pt idx="2710">
                  <c:v>11.561999999999999</c:v>
                </c:pt>
                <c:pt idx="2711">
                  <c:v>11.56</c:v>
                </c:pt>
                <c:pt idx="2712">
                  <c:v>11.565</c:v>
                </c:pt>
                <c:pt idx="2713">
                  <c:v>11.561</c:v>
                </c:pt>
                <c:pt idx="2714">
                  <c:v>11.554</c:v>
                </c:pt>
                <c:pt idx="2715">
                  <c:v>11.545</c:v>
                </c:pt>
                <c:pt idx="2716">
                  <c:v>11.535</c:v>
                </c:pt>
                <c:pt idx="2717">
                  <c:v>11.52</c:v>
                </c:pt>
                <c:pt idx="2718">
                  <c:v>11.516999999999999</c:v>
                </c:pt>
                <c:pt idx="2719">
                  <c:v>11.502000000000001</c:v>
                </c:pt>
                <c:pt idx="2720">
                  <c:v>11.503</c:v>
                </c:pt>
                <c:pt idx="2721">
                  <c:v>11.496</c:v>
                </c:pt>
                <c:pt idx="2722">
                  <c:v>11.478999999999999</c:v>
                </c:pt>
                <c:pt idx="2723">
                  <c:v>11.445</c:v>
                </c:pt>
                <c:pt idx="2724">
                  <c:v>11.445</c:v>
                </c:pt>
                <c:pt idx="2725">
                  <c:v>11.443</c:v>
                </c:pt>
                <c:pt idx="2726">
                  <c:v>11.462999999999999</c:v>
                </c:pt>
                <c:pt idx="2727">
                  <c:v>11.468999999999999</c:v>
                </c:pt>
                <c:pt idx="2728">
                  <c:v>11.48</c:v>
                </c:pt>
                <c:pt idx="2729">
                  <c:v>11.481999999999999</c:v>
                </c:pt>
                <c:pt idx="2730">
                  <c:v>11.484999999999999</c:v>
                </c:pt>
                <c:pt idx="2731">
                  <c:v>11.516999999999999</c:v>
                </c:pt>
                <c:pt idx="2732">
                  <c:v>11.521000000000001</c:v>
                </c:pt>
                <c:pt idx="2733">
                  <c:v>11.523</c:v>
                </c:pt>
                <c:pt idx="2734">
                  <c:v>11.522</c:v>
                </c:pt>
                <c:pt idx="2735">
                  <c:v>11.512</c:v>
                </c:pt>
                <c:pt idx="2736">
                  <c:v>11.502000000000001</c:v>
                </c:pt>
                <c:pt idx="2737">
                  <c:v>11.534000000000001</c:v>
                </c:pt>
                <c:pt idx="2738">
                  <c:v>11.532</c:v>
                </c:pt>
                <c:pt idx="2739">
                  <c:v>11.515000000000001</c:v>
                </c:pt>
                <c:pt idx="2740">
                  <c:v>11.523999999999999</c:v>
                </c:pt>
                <c:pt idx="2741">
                  <c:v>11.523999999999999</c:v>
                </c:pt>
                <c:pt idx="2742">
                  <c:v>11.519</c:v>
                </c:pt>
                <c:pt idx="2743">
                  <c:v>11.488</c:v>
                </c:pt>
                <c:pt idx="2744">
                  <c:v>11.497</c:v>
                </c:pt>
                <c:pt idx="2745">
                  <c:v>11.507</c:v>
                </c:pt>
                <c:pt idx="2746">
                  <c:v>11.509</c:v>
                </c:pt>
                <c:pt idx="2747">
                  <c:v>11.510999999999999</c:v>
                </c:pt>
                <c:pt idx="2748">
                  <c:v>11.512</c:v>
                </c:pt>
                <c:pt idx="2749">
                  <c:v>11.519</c:v>
                </c:pt>
                <c:pt idx="2750">
                  <c:v>11.564</c:v>
                </c:pt>
                <c:pt idx="2751">
                  <c:v>11.568</c:v>
                </c:pt>
                <c:pt idx="2752">
                  <c:v>11.542</c:v>
                </c:pt>
                <c:pt idx="2753">
                  <c:v>11.58</c:v>
                </c:pt>
                <c:pt idx="2754">
                  <c:v>11.61</c:v>
                </c:pt>
                <c:pt idx="2755">
                  <c:v>11.63</c:v>
                </c:pt>
                <c:pt idx="2756">
                  <c:v>11.64</c:v>
                </c:pt>
                <c:pt idx="2757">
                  <c:v>11.659000000000001</c:v>
                </c:pt>
                <c:pt idx="2758">
                  <c:v>11.672000000000001</c:v>
                </c:pt>
                <c:pt idx="2759">
                  <c:v>11.683</c:v>
                </c:pt>
                <c:pt idx="2760">
                  <c:v>11.686999999999999</c:v>
                </c:pt>
                <c:pt idx="2761">
                  <c:v>11.705</c:v>
                </c:pt>
                <c:pt idx="2762">
                  <c:v>11.727</c:v>
                </c:pt>
                <c:pt idx="2763">
                  <c:v>11.733000000000001</c:v>
                </c:pt>
                <c:pt idx="2764">
                  <c:v>11.738</c:v>
                </c:pt>
                <c:pt idx="2765">
                  <c:v>11.726000000000001</c:v>
                </c:pt>
                <c:pt idx="2766">
                  <c:v>11.712</c:v>
                </c:pt>
                <c:pt idx="2767">
                  <c:v>11.711</c:v>
                </c:pt>
                <c:pt idx="2768">
                  <c:v>11.712</c:v>
                </c:pt>
                <c:pt idx="2769">
                  <c:v>11.71</c:v>
                </c:pt>
                <c:pt idx="2770">
                  <c:v>11.722</c:v>
                </c:pt>
                <c:pt idx="2771">
                  <c:v>11.737</c:v>
                </c:pt>
                <c:pt idx="2772">
                  <c:v>11.768000000000001</c:v>
                </c:pt>
                <c:pt idx="2773">
                  <c:v>11.791</c:v>
                </c:pt>
                <c:pt idx="2774">
                  <c:v>11.798</c:v>
                </c:pt>
                <c:pt idx="2775">
                  <c:v>11.805</c:v>
                </c:pt>
                <c:pt idx="2776">
                  <c:v>11.816000000000001</c:v>
                </c:pt>
                <c:pt idx="2777">
                  <c:v>11.826000000000001</c:v>
                </c:pt>
                <c:pt idx="2778">
                  <c:v>11.795999999999999</c:v>
                </c:pt>
                <c:pt idx="2779">
                  <c:v>11.746</c:v>
                </c:pt>
                <c:pt idx="2780">
                  <c:v>11.718999999999999</c:v>
                </c:pt>
                <c:pt idx="2781">
                  <c:v>11.707000000000001</c:v>
                </c:pt>
                <c:pt idx="2782">
                  <c:v>11.69</c:v>
                </c:pt>
                <c:pt idx="2783">
                  <c:v>11.634</c:v>
                </c:pt>
                <c:pt idx="2784">
                  <c:v>11.63</c:v>
                </c:pt>
                <c:pt idx="2785">
                  <c:v>11.624000000000001</c:v>
                </c:pt>
                <c:pt idx="2786">
                  <c:v>11.603</c:v>
                </c:pt>
                <c:pt idx="2787">
                  <c:v>11.574999999999999</c:v>
                </c:pt>
                <c:pt idx="2788">
                  <c:v>11.564</c:v>
                </c:pt>
                <c:pt idx="2789">
                  <c:v>11.564</c:v>
                </c:pt>
                <c:pt idx="2790">
                  <c:v>11.564</c:v>
                </c:pt>
                <c:pt idx="2791">
                  <c:v>11.574999999999999</c:v>
                </c:pt>
                <c:pt idx="2792">
                  <c:v>11.596</c:v>
                </c:pt>
                <c:pt idx="2793">
                  <c:v>11.602</c:v>
                </c:pt>
                <c:pt idx="2794">
                  <c:v>11.617000000000001</c:v>
                </c:pt>
                <c:pt idx="2795">
                  <c:v>11.618</c:v>
                </c:pt>
                <c:pt idx="2796">
                  <c:v>11.62</c:v>
                </c:pt>
                <c:pt idx="2797">
                  <c:v>11.613</c:v>
                </c:pt>
                <c:pt idx="2798">
                  <c:v>11.606</c:v>
                </c:pt>
                <c:pt idx="2799">
                  <c:v>11.622999999999999</c:v>
                </c:pt>
                <c:pt idx="2800">
                  <c:v>11.647</c:v>
                </c:pt>
                <c:pt idx="2801">
                  <c:v>11.667999999999999</c:v>
                </c:pt>
                <c:pt idx="2802">
                  <c:v>11.663</c:v>
                </c:pt>
                <c:pt idx="2803">
                  <c:v>11.676</c:v>
                </c:pt>
                <c:pt idx="2804">
                  <c:v>11.677</c:v>
                </c:pt>
                <c:pt idx="2805">
                  <c:v>11.682</c:v>
                </c:pt>
                <c:pt idx="2806">
                  <c:v>11.676</c:v>
                </c:pt>
                <c:pt idx="2807">
                  <c:v>11.693</c:v>
                </c:pt>
                <c:pt idx="2808">
                  <c:v>11.699</c:v>
                </c:pt>
                <c:pt idx="2809">
                  <c:v>11.706</c:v>
                </c:pt>
                <c:pt idx="2810">
                  <c:v>11.737</c:v>
                </c:pt>
                <c:pt idx="2811">
                  <c:v>11.773</c:v>
                </c:pt>
                <c:pt idx="2812">
                  <c:v>11.773</c:v>
                </c:pt>
                <c:pt idx="2813">
                  <c:v>11.775</c:v>
                </c:pt>
                <c:pt idx="2814">
                  <c:v>11.792999999999999</c:v>
                </c:pt>
                <c:pt idx="2815">
                  <c:v>11.803000000000001</c:v>
                </c:pt>
                <c:pt idx="2816">
                  <c:v>11.803000000000001</c:v>
                </c:pt>
                <c:pt idx="2817">
                  <c:v>11.808999999999999</c:v>
                </c:pt>
                <c:pt idx="2818">
                  <c:v>11.816000000000001</c:v>
                </c:pt>
                <c:pt idx="2819">
                  <c:v>11.832000000000001</c:v>
                </c:pt>
                <c:pt idx="2820">
                  <c:v>11.827999999999999</c:v>
                </c:pt>
                <c:pt idx="2821">
                  <c:v>11.83</c:v>
                </c:pt>
                <c:pt idx="2822">
                  <c:v>11.824999999999999</c:v>
                </c:pt>
                <c:pt idx="2823">
                  <c:v>11.827999999999999</c:v>
                </c:pt>
                <c:pt idx="2824">
                  <c:v>11.827</c:v>
                </c:pt>
                <c:pt idx="2825">
                  <c:v>11.843999999999999</c:v>
                </c:pt>
                <c:pt idx="2826">
                  <c:v>11.851000000000001</c:v>
                </c:pt>
                <c:pt idx="2827">
                  <c:v>11.856</c:v>
                </c:pt>
                <c:pt idx="2828">
                  <c:v>11.794</c:v>
                </c:pt>
                <c:pt idx="2829">
                  <c:v>11.79</c:v>
                </c:pt>
                <c:pt idx="2830">
                  <c:v>11.819000000000001</c:v>
                </c:pt>
                <c:pt idx="2831">
                  <c:v>11.816000000000001</c:v>
                </c:pt>
                <c:pt idx="2832">
                  <c:v>11.81</c:v>
                </c:pt>
                <c:pt idx="2833">
                  <c:v>11.789</c:v>
                </c:pt>
                <c:pt idx="2834">
                  <c:v>11.787000000000001</c:v>
                </c:pt>
                <c:pt idx="2835">
                  <c:v>11.784000000000001</c:v>
                </c:pt>
                <c:pt idx="2836">
                  <c:v>11.737</c:v>
                </c:pt>
                <c:pt idx="2837">
                  <c:v>11.736000000000001</c:v>
                </c:pt>
                <c:pt idx="2838">
                  <c:v>11.739000000000001</c:v>
                </c:pt>
                <c:pt idx="2839">
                  <c:v>11.741</c:v>
                </c:pt>
                <c:pt idx="2840">
                  <c:v>11.742000000000001</c:v>
                </c:pt>
                <c:pt idx="2841">
                  <c:v>11.743</c:v>
                </c:pt>
                <c:pt idx="2842">
                  <c:v>11.744</c:v>
                </c:pt>
                <c:pt idx="2843">
                  <c:v>11.746</c:v>
                </c:pt>
                <c:pt idx="2844">
                  <c:v>11.724</c:v>
                </c:pt>
                <c:pt idx="2845">
                  <c:v>11.798</c:v>
                </c:pt>
                <c:pt idx="2846">
                  <c:v>11.842000000000001</c:v>
                </c:pt>
                <c:pt idx="2847">
                  <c:v>11.852</c:v>
                </c:pt>
                <c:pt idx="2848">
                  <c:v>11.845000000000001</c:v>
                </c:pt>
                <c:pt idx="2849">
                  <c:v>11.836</c:v>
                </c:pt>
                <c:pt idx="2850">
                  <c:v>11.824999999999999</c:v>
                </c:pt>
                <c:pt idx="2851">
                  <c:v>11.82</c:v>
                </c:pt>
                <c:pt idx="2852">
                  <c:v>11.805999999999999</c:v>
                </c:pt>
                <c:pt idx="2853">
                  <c:v>11.794</c:v>
                </c:pt>
                <c:pt idx="2854">
                  <c:v>11.773</c:v>
                </c:pt>
                <c:pt idx="2855">
                  <c:v>11.771000000000001</c:v>
                </c:pt>
                <c:pt idx="2856">
                  <c:v>11.760999999999999</c:v>
                </c:pt>
                <c:pt idx="2857">
                  <c:v>11.757999999999999</c:v>
                </c:pt>
                <c:pt idx="2858">
                  <c:v>11.757999999999999</c:v>
                </c:pt>
                <c:pt idx="2859">
                  <c:v>11.754</c:v>
                </c:pt>
                <c:pt idx="2860">
                  <c:v>11.747999999999999</c:v>
                </c:pt>
                <c:pt idx="2861">
                  <c:v>11.743</c:v>
                </c:pt>
                <c:pt idx="2862">
                  <c:v>11.742000000000001</c:v>
                </c:pt>
                <c:pt idx="2863">
                  <c:v>11.742000000000001</c:v>
                </c:pt>
                <c:pt idx="2864">
                  <c:v>11.742000000000001</c:v>
                </c:pt>
                <c:pt idx="2865">
                  <c:v>11.714</c:v>
                </c:pt>
                <c:pt idx="2866">
                  <c:v>11.705</c:v>
                </c:pt>
                <c:pt idx="2867">
                  <c:v>11.699</c:v>
                </c:pt>
                <c:pt idx="2868">
                  <c:v>11.670999999999999</c:v>
                </c:pt>
                <c:pt idx="2869">
                  <c:v>11.61</c:v>
                </c:pt>
                <c:pt idx="2870">
                  <c:v>11.595000000000001</c:v>
                </c:pt>
                <c:pt idx="2871">
                  <c:v>11.587999999999999</c:v>
                </c:pt>
                <c:pt idx="2872">
                  <c:v>11.555999999999999</c:v>
                </c:pt>
                <c:pt idx="2873">
                  <c:v>11.452</c:v>
                </c:pt>
                <c:pt idx="2874">
                  <c:v>11.462</c:v>
                </c:pt>
                <c:pt idx="2875">
                  <c:v>11.497999999999999</c:v>
                </c:pt>
                <c:pt idx="2876">
                  <c:v>11.532999999999999</c:v>
                </c:pt>
                <c:pt idx="2877">
                  <c:v>11.568</c:v>
                </c:pt>
                <c:pt idx="2878">
                  <c:v>11.657</c:v>
                </c:pt>
                <c:pt idx="2879">
                  <c:v>11.667</c:v>
                </c:pt>
                <c:pt idx="2880">
                  <c:v>11.742000000000001</c:v>
                </c:pt>
                <c:pt idx="2881">
                  <c:v>11.744999999999999</c:v>
                </c:pt>
                <c:pt idx="2882">
                  <c:v>11.74</c:v>
                </c:pt>
                <c:pt idx="2883">
                  <c:v>11.733000000000001</c:v>
                </c:pt>
                <c:pt idx="2884">
                  <c:v>11.736000000000001</c:v>
                </c:pt>
                <c:pt idx="2885">
                  <c:v>11.74</c:v>
                </c:pt>
                <c:pt idx="2886">
                  <c:v>11.733000000000001</c:v>
                </c:pt>
                <c:pt idx="2887">
                  <c:v>11.731</c:v>
                </c:pt>
                <c:pt idx="2888">
                  <c:v>11.728999999999999</c:v>
                </c:pt>
                <c:pt idx="2889">
                  <c:v>11.726000000000001</c:v>
                </c:pt>
                <c:pt idx="2890">
                  <c:v>11.683999999999999</c:v>
                </c:pt>
                <c:pt idx="2891">
                  <c:v>11.676</c:v>
                </c:pt>
                <c:pt idx="2892">
                  <c:v>11.657999999999999</c:v>
                </c:pt>
                <c:pt idx="2893">
                  <c:v>11.68</c:v>
                </c:pt>
                <c:pt idx="2894">
                  <c:v>11.68</c:v>
                </c:pt>
                <c:pt idx="2895">
                  <c:v>11.679</c:v>
                </c:pt>
                <c:pt idx="2896">
                  <c:v>11.682</c:v>
                </c:pt>
                <c:pt idx="2897">
                  <c:v>11.669</c:v>
                </c:pt>
                <c:pt idx="2898">
                  <c:v>11.64</c:v>
                </c:pt>
                <c:pt idx="2899">
                  <c:v>11.618</c:v>
                </c:pt>
                <c:pt idx="2900">
                  <c:v>11.603</c:v>
                </c:pt>
                <c:pt idx="2901">
                  <c:v>11.567</c:v>
                </c:pt>
                <c:pt idx="2902">
                  <c:v>11.577999999999999</c:v>
                </c:pt>
                <c:pt idx="2903">
                  <c:v>11.625999999999999</c:v>
                </c:pt>
                <c:pt idx="2904">
                  <c:v>11.627000000000001</c:v>
                </c:pt>
                <c:pt idx="2905">
                  <c:v>11.675000000000001</c:v>
                </c:pt>
                <c:pt idx="2906">
                  <c:v>11.683999999999999</c:v>
                </c:pt>
                <c:pt idx="2907">
                  <c:v>11.688000000000001</c:v>
                </c:pt>
                <c:pt idx="2908">
                  <c:v>11.691000000000001</c:v>
                </c:pt>
                <c:pt idx="2909">
                  <c:v>11.686999999999999</c:v>
                </c:pt>
                <c:pt idx="2910">
                  <c:v>11.629</c:v>
                </c:pt>
                <c:pt idx="2911">
                  <c:v>11.558999999999999</c:v>
                </c:pt>
                <c:pt idx="2912">
                  <c:v>11.532</c:v>
                </c:pt>
                <c:pt idx="2913">
                  <c:v>11.526999999999999</c:v>
                </c:pt>
                <c:pt idx="2914">
                  <c:v>11.521000000000001</c:v>
                </c:pt>
                <c:pt idx="2915">
                  <c:v>11.486000000000001</c:v>
                </c:pt>
                <c:pt idx="2916">
                  <c:v>11.481</c:v>
                </c:pt>
                <c:pt idx="2917">
                  <c:v>11.512</c:v>
                </c:pt>
                <c:pt idx="2918">
                  <c:v>11.551</c:v>
                </c:pt>
                <c:pt idx="2919">
                  <c:v>11.553000000000001</c:v>
                </c:pt>
                <c:pt idx="2920">
                  <c:v>11.554</c:v>
                </c:pt>
                <c:pt idx="2921">
                  <c:v>11.555</c:v>
                </c:pt>
                <c:pt idx="2922">
                  <c:v>11.561</c:v>
                </c:pt>
                <c:pt idx="2923">
                  <c:v>11.561999999999999</c:v>
                </c:pt>
                <c:pt idx="2924">
                  <c:v>11.569000000000001</c:v>
                </c:pt>
                <c:pt idx="2925">
                  <c:v>11.577</c:v>
                </c:pt>
                <c:pt idx="2926">
                  <c:v>11.579000000000001</c:v>
                </c:pt>
                <c:pt idx="2927">
                  <c:v>11.585000000000001</c:v>
                </c:pt>
                <c:pt idx="2928">
                  <c:v>11.586</c:v>
                </c:pt>
                <c:pt idx="2929">
                  <c:v>11.584</c:v>
                </c:pt>
                <c:pt idx="2930">
                  <c:v>11.583</c:v>
                </c:pt>
                <c:pt idx="2931">
                  <c:v>11.587999999999999</c:v>
                </c:pt>
                <c:pt idx="2932">
                  <c:v>11.602</c:v>
                </c:pt>
                <c:pt idx="2933">
                  <c:v>11.605</c:v>
                </c:pt>
                <c:pt idx="2934">
                  <c:v>11.61</c:v>
                </c:pt>
                <c:pt idx="2935">
                  <c:v>11.624000000000001</c:v>
                </c:pt>
                <c:pt idx="2936">
                  <c:v>11.63</c:v>
                </c:pt>
                <c:pt idx="2937">
                  <c:v>11.63</c:v>
                </c:pt>
                <c:pt idx="2938">
                  <c:v>11.628</c:v>
                </c:pt>
                <c:pt idx="2939">
                  <c:v>11.632999999999999</c:v>
                </c:pt>
                <c:pt idx="2940">
                  <c:v>11.644</c:v>
                </c:pt>
                <c:pt idx="2941">
                  <c:v>11.645</c:v>
                </c:pt>
                <c:pt idx="2942">
                  <c:v>11.632999999999999</c:v>
                </c:pt>
                <c:pt idx="2943">
                  <c:v>11.631</c:v>
                </c:pt>
                <c:pt idx="2944">
                  <c:v>11.614000000000001</c:v>
                </c:pt>
                <c:pt idx="2945">
                  <c:v>11.57</c:v>
                </c:pt>
                <c:pt idx="2946">
                  <c:v>11.478</c:v>
                </c:pt>
                <c:pt idx="2947">
                  <c:v>11.388999999999999</c:v>
                </c:pt>
                <c:pt idx="2948">
                  <c:v>11.363</c:v>
                </c:pt>
                <c:pt idx="2949">
                  <c:v>11.087999999999999</c:v>
                </c:pt>
                <c:pt idx="2950">
                  <c:v>10.962999999999999</c:v>
                </c:pt>
                <c:pt idx="2951">
                  <c:v>10.895</c:v>
                </c:pt>
                <c:pt idx="2952">
                  <c:v>10.6</c:v>
                </c:pt>
                <c:pt idx="2953">
                  <c:v>10.536</c:v>
                </c:pt>
                <c:pt idx="2954">
                  <c:v>10.222</c:v>
                </c:pt>
                <c:pt idx="2955">
                  <c:v>10.106999999999999</c:v>
                </c:pt>
                <c:pt idx="2956">
                  <c:v>9.8849999999999998</c:v>
                </c:pt>
                <c:pt idx="2957">
                  <c:v>9.6649999999999991</c:v>
                </c:pt>
                <c:pt idx="2958">
                  <c:v>9.5950000000000006</c:v>
                </c:pt>
                <c:pt idx="2959">
                  <c:v>9.6839999999999993</c:v>
                </c:pt>
                <c:pt idx="2960">
                  <c:v>9.75</c:v>
                </c:pt>
                <c:pt idx="2961">
                  <c:v>9.8019999999999996</c:v>
                </c:pt>
                <c:pt idx="2962">
                  <c:v>9.8610000000000007</c:v>
                </c:pt>
                <c:pt idx="2963">
                  <c:v>9.9130000000000003</c:v>
                </c:pt>
                <c:pt idx="2964">
                  <c:v>10.176</c:v>
                </c:pt>
                <c:pt idx="2965">
                  <c:v>10.269</c:v>
                </c:pt>
                <c:pt idx="2966">
                  <c:v>10.452</c:v>
                </c:pt>
                <c:pt idx="2967">
                  <c:v>10.863</c:v>
                </c:pt>
                <c:pt idx="2968">
                  <c:v>10.891</c:v>
                </c:pt>
                <c:pt idx="2969">
                  <c:v>10.909000000000001</c:v>
                </c:pt>
                <c:pt idx="2970">
                  <c:v>10.955</c:v>
                </c:pt>
                <c:pt idx="2971">
                  <c:v>11.366</c:v>
                </c:pt>
                <c:pt idx="2972">
                  <c:v>11.548</c:v>
                </c:pt>
                <c:pt idx="2973">
                  <c:v>11.586</c:v>
                </c:pt>
                <c:pt idx="2974">
                  <c:v>11.587</c:v>
                </c:pt>
                <c:pt idx="2975">
                  <c:v>11.574</c:v>
                </c:pt>
                <c:pt idx="2976">
                  <c:v>11.532</c:v>
                </c:pt>
                <c:pt idx="2977">
                  <c:v>11.513999999999999</c:v>
                </c:pt>
                <c:pt idx="2978">
                  <c:v>11.507999999999999</c:v>
                </c:pt>
                <c:pt idx="2979">
                  <c:v>11.468999999999999</c:v>
                </c:pt>
                <c:pt idx="2980">
                  <c:v>11.464</c:v>
                </c:pt>
                <c:pt idx="2981">
                  <c:v>11.478</c:v>
                </c:pt>
                <c:pt idx="2982">
                  <c:v>11.481</c:v>
                </c:pt>
                <c:pt idx="2983">
                  <c:v>11.481999999999999</c:v>
                </c:pt>
                <c:pt idx="2984">
                  <c:v>11.552</c:v>
                </c:pt>
                <c:pt idx="2985">
                  <c:v>11.577</c:v>
                </c:pt>
                <c:pt idx="2986">
                  <c:v>11.597</c:v>
                </c:pt>
                <c:pt idx="2987">
                  <c:v>11.619</c:v>
                </c:pt>
                <c:pt idx="2988">
                  <c:v>11.612</c:v>
                </c:pt>
                <c:pt idx="2989">
                  <c:v>11.593</c:v>
                </c:pt>
                <c:pt idx="2990">
                  <c:v>11.586</c:v>
                </c:pt>
                <c:pt idx="2991">
                  <c:v>11.574</c:v>
                </c:pt>
                <c:pt idx="2992">
                  <c:v>11.566000000000001</c:v>
                </c:pt>
                <c:pt idx="2993">
                  <c:v>11.557</c:v>
                </c:pt>
                <c:pt idx="2994">
                  <c:v>11.555</c:v>
                </c:pt>
                <c:pt idx="2995">
                  <c:v>11.555</c:v>
                </c:pt>
                <c:pt idx="2996">
                  <c:v>11.555</c:v>
                </c:pt>
                <c:pt idx="2997">
                  <c:v>11.552</c:v>
                </c:pt>
                <c:pt idx="2998">
                  <c:v>11.548999999999999</c:v>
                </c:pt>
                <c:pt idx="2999">
                  <c:v>11.553000000000001</c:v>
                </c:pt>
                <c:pt idx="3000">
                  <c:v>11.598000000000001</c:v>
                </c:pt>
                <c:pt idx="3001">
                  <c:v>11.629</c:v>
                </c:pt>
                <c:pt idx="3002">
                  <c:v>11.667999999999999</c:v>
                </c:pt>
                <c:pt idx="3003">
                  <c:v>11.718999999999999</c:v>
                </c:pt>
                <c:pt idx="3004">
                  <c:v>11.718999999999999</c:v>
                </c:pt>
                <c:pt idx="3005">
                  <c:v>11.685</c:v>
                </c:pt>
                <c:pt idx="3006">
                  <c:v>11.664</c:v>
                </c:pt>
                <c:pt idx="3007">
                  <c:v>11.603999999999999</c:v>
                </c:pt>
                <c:pt idx="3008">
                  <c:v>11.555999999999999</c:v>
                </c:pt>
                <c:pt idx="3009">
                  <c:v>11.478999999999999</c:v>
                </c:pt>
                <c:pt idx="3010">
                  <c:v>11.474</c:v>
                </c:pt>
                <c:pt idx="3011">
                  <c:v>11.474</c:v>
                </c:pt>
                <c:pt idx="3012">
                  <c:v>11.471</c:v>
                </c:pt>
                <c:pt idx="3013">
                  <c:v>11.506</c:v>
                </c:pt>
                <c:pt idx="3014">
                  <c:v>11.516999999999999</c:v>
                </c:pt>
                <c:pt idx="3015">
                  <c:v>11.542999999999999</c:v>
                </c:pt>
                <c:pt idx="3016">
                  <c:v>11.554</c:v>
                </c:pt>
                <c:pt idx="3017">
                  <c:v>11.582000000000001</c:v>
                </c:pt>
                <c:pt idx="3018">
                  <c:v>11.6</c:v>
                </c:pt>
                <c:pt idx="3019">
                  <c:v>11.605</c:v>
                </c:pt>
                <c:pt idx="3020">
                  <c:v>11.603</c:v>
                </c:pt>
                <c:pt idx="3021">
                  <c:v>11.601000000000001</c:v>
                </c:pt>
                <c:pt idx="3022">
                  <c:v>11.598000000000001</c:v>
                </c:pt>
                <c:pt idx="3023">
                  <c:v>11.592000000000001</c:v>
                </c:pt>
                <c:pt idx="3024">
                  <c:v>11.567</c:v>
                </c:pt>
                <c:pt idx="3025">
                  <c:v>11.564</c:v>
                </c:pt>
                <c:pt idx="3026">
                  <c:v>11.563000000000001</c:v>
                </c:pt>
                <c:pt idx="3027">
                  <c:v>11.561999999999999</c:v>
                </c:pt>
                <c:pt idx="3028">
                  <c:v>11.544</c:v>
                </c:pt>
                <c:pt idx="3029">
                  <c:v>11.536</c:v>
                </c:pt>
                <c:pt idx="3030">
                  <c:v>11.548999999999999</c:v>
                </c:pt>
                <c:pt idx="3031">
                  <c:v>11.555999999999999</c:v>
                </c:pt>
                <c:pt idx="3032">
                  <c:v>11.561999999999999</c:v>
                </c:pt>
                <c:pt idx="3033">
                  <c:v>11.584</c:v>
                </c:pt>
                <c:pt idx="3034">
                  <c:v>11.622999999999999</c:v>
                </c:pt>
                <c:pt idx="3035">
                  <c:v>11.632</c:v>
                </c:pt>
                <c:pt idx="3036">
                  <c:v>11.632</c:v>
                </c:pt>
                <c:pt idx="3037">
                  <c:v>11.632999999999999</c:v>
                </c:pt>
                <c:pt idx="3038">
                  <c:v>11.632999999999999</c:v>
                </c:pt>
                <c:pt idx="3039">
                  <c:v>11.622999999999999</c:v>
                </c:pt>
                <c:pt idx="3040">
                  <c:v>11.63</c:v>
                </c:pt>
                <c:pt idx="3041">
                  <c:v>11.629</c:v>
                </c:pt>
                <c:pt idx="3042">
                  <c:v>11.629</c:v>
                </c:pt>
                <c:pt idx="3043">
                  <c:v>11.695</c:v>
                </c:pt>
                <c:pt idx="3044">
                  <c:v>11.691000000000001</c:v>
                </c:pt>
                <c:pt idx="3045">
                  <c:v>11.691000000000001</c:v>
                </c:pt>
                <c:pt idx="3046">
                  <c:v>11.693</c:v>
                </c:pt>
                <c:pt idx="3047">
                  <c:v>11.683999999999999</c:v>
                </c:pt>
                <c:pt idx="3048">
                  <c:v>11.66</c:v>
                </c:pt>
                <c:pt idx="3049">
                  <c:v>11.65</c:v>
                </c:pt>
                <c:pt idx="3050">
                  <c:v>11.648999999999999</c:v>
                </c:pt>
                <c:pt idx="3051">
                  <c:v>11.644</c:v>
                </c:pt>
                <c:pt idx="3052">
                  <c:v>11.635</c:v>
                </c:pt>
                <c:pt idx="3053">
                  <c:v>11.62</c:v>
                </c:pt>
                <c:pt idx="3054">
                  <c:v>11.622</c:v>
                </c:pt>
                <c:pt idx="3055">
                  <c:v>11.624000000000001</c:v>
                </c:pt>
                <c:pt idx="3056">
                  <c:v>11.625999999999999</c:v>
                </c:pt>
                <c:pt idx="3057">
                  <c:v>11.629</c:v>
                </c:pt>
                <c:pt idx="3058">
                  <c:v>11.635</c:v>
                </c:pt>
                <c:pt idx="3059">
                  <c:v>11.651</c:v>
                </c:pt>
                <c:pt idx="3060">
                  <c:v>11.704000000000001</c:v>
                </c:pt>
                <c:pt idx="3061">
                  <c:v>11.739000000000001</c:v>
                </c:pt>
                <c:pt idx="3062">
                  <c:v>11.743</c:v>
                </c:pt>
                <c:pt idx="3063">
                  <c:v>11.779</c:v>
                </c:pt>
                <c:pt idx="3064">
                  <c:v>11.789</c:v>
                </c:pt>
                <c:pt idx="3065">
                  <c:v>11.814</c:v>
                </c:pt>
                <c:pt idx="3066">
                  <c:v>11.819000000000001</c:v>
                </c:pt>
                <c:pt idx="3067">
                  <c:v>11.819000000000001</c:v>
                </c:pt>
                <c:pt idx="3068">
                  <c:v>11.816000000000001</c:v>
                </c:pt>
                <c:pt idx="3069">
                  <c:v>11.798</c:v>
                </c:pt>
                <c:pt idx="3070">
                  <c:v>11.787000000000001</c:v>
                </c:pt>
                <c:pt idx="3071">
                  <c:v>11.788</c:v>
                </c:pt>
                <c:pt idx="3072">
                  <c:v>11.795</c:v>
                </c:pt>
                <c:pt idx="3073">
                  <c:v>11.804</c:v>
                </c:pt>
                <c:pt idx="3074">
                  <c:v>11.804</c:v>
                </c:pt>
                <c:pt idx="3075">
                  <c:v>11.805</c:v>
                </c:pt>
                <c:pt idx="3076">
                  <c:v>11.8</c:v>
                </c:pt>
                <c:pt idx="3077">
                  <c:v>11.792999999999999</c:v>
                </c:pt>
                <c:pt idx="3078">
                  <c:v>11.787000000000001</c:v>
                </c:pt>
                <c:pt idx="3079">
                  <c:v>11.792999999999999</c:v>
                </c:pt>
                <c:pt idx="3080">
                  <c:v>11.805</c:v>
                </c:pt>
                <c:pt idx="3081">
                  <c:v>11.81</c:v>
                </c:pt>
                <c:pt idx="3082">
                  <c:v>11.808999999999999</c:v>
                </c:pt>
                <c:pt idx="3083">
                  <c:v>11.813000000000001</c:v>
                </c:pt>
                <c:pt idx="3084">
                  <c:v>11.821</c:v>
                </c:pt>
                <c:pt idx="3085">
                  <c:v>11.821</c:v>
                </c:pt>
                <c:pt idx="3086">
                  <c:v>11.814</c:v>
                </c:pt>
                <c:pt idx="3087">
                  <c:v>11.795999999999999</c:v>
                </c:pt>
                <c:pt idx="3088">
                  <c:v>11.789</c:v>
                </c:pt>
                <c:pt idx="3089">
                  <c:v>11.784000000000001</c:v>
                </c:pt>
                <c:pt idx="3090">
                  <c:v>11.763</c:v>
                </c:pt>
                <c:pt idx="3091">
                  <c:v>11.757999999999999</c:v>
                </c:pt>
                <c:pt idx="3092">
                  <c:v>11.755000000000001</c:v>
                </c:pt>
                <c:pt idx="3093">
                  <c:v>11.73</c:v>
                </c:pt>
                <c:pt idx="3094">
                  <c:v>11.728</c:v>
                </c:pt>
                <c:pt idx="3095">
                  <c:v>11.726000000000001</c:v>
                </c:pt>
                <c:pt idx="3096">
                  <c:v>11.698</c:v>
                </c:pt>
                <c:pt idx="3097">
                  <c:v>11.696999999999999</c:v>
                </c:pt>
                <c:pt idx="3098">
                  <c:v>11.696999999999999</c:v>
                </c:pt>
                <c:pt idx="3099">
                  <c:v>11.686</c:v>
                </c:pt>
                <c:pt idx="3100">
                  <c:v>11.666</c:v>
                </c:pt>
                <c:pt idx="3101">
                  <c:v>11.664</c:v>
                </c:pt>
                <c:pt idx="3102">
                  <c:v>11.664</c:v>
                </c:pt>
                <c:pt idx="3103">
                  <c:v>11.661</c:v>
                </c:pt>
                <c:pt idx="3104">
                  <c:v>11.66</c:v>
                </c:pt>
                <c:pt idx="3105">
                  <c:v>11.657999999999999</c:v>
                </c:pt>
                <c:pt idx="3106">
                  <c:v>11.654999999999999</c:v>
                </c:pt>
                <c:pt idx="3107">
                  <c:v>11.651999999999999</c:v>
                </c:pt>
                <c:pt idx="3108">
                  <c:v>11.647</c:v>
                </c:pt>
                <c:pt idx="3109">
                  <c:v>11.641999999999999</c:v>
                </c:pt>
                <c:pt idx="3110">
                  <c:v>11.635999999999999</c:v>
                </c:pt>
                <c:pt idx="3111">
                  <c:v>11.648</c:v>
                </c:pt>
                <c:pt idx="3112">
                  <c:v>11.65</c:v>
                </c:pt>
                <c:pt idx="3113">
                  <c:v>11.664</c:v>
                </c:pt>
                <c:pt idx="3114">
                  <c:v>11.675000000000001</c:v>
                </c:pt>
                <c:pt idx="3115">
                  <c:v>11.692</c:v>
                </c:pt>
                <c:pt idx="3116">
                  <c:v>11.685</c:v>
                </c:pt>
                <c:pt idx="3117">
                  <c:v>11.673999999999999</c:v>
                </c:pt>
                <c:pt idx="3118">
                  <c:v>11.667</c:v>
                </c:pt>
                <c:pt idx="3119">
                  <c:v>11.678000000000001</c:v>
                </c:pt>
                <c:pt idx="3120">
                  <c:v>11.682</c:v>
                </c:pt>
                <c:pt idx="3121">
                  <c:v>11.701000000000001</c:v>
                </c:pt>
                <c:pt idx="3122">
                  <c:v>11.704000000000001</c:v>
                </c:pt>
                <c:pt idx="3123">
                  <c:v>11.723000000000001</c:v>
                </c:pt>
                <c:pt idx="3124">
                  <c:v>11.738</c:v>
                </c:pt>
                <c:pt idx="3125">
                  <c:v>11.752000000000001</c:v>
                </c:pt>
                <c:pt idx="3126">
                  <c:v>11.736000000000001</c:v>
                </c:pt>
                <c:pt idx="3127">
                  <c:v>11.728999999999999</c:v>
                </c:pt>
                <c:pt idx="3128">
                  <c:v>11.712</c:v>
                </c:pt>
                <c:pt idx="3129">
                  <c:v>11.654999999999999</c:v>
                </c:pt>
                <c:pt idx="3130">
                  <c:v>11.657</c:v>
                </c:pt>
                <c:pt idx="3131">
                  <c:v>11.664999999999999</c:v>
                </c:pt>
                <c:pt idx="3132">
                  <c:v>11.667999999999999</c:v>
                </c:pt>
                <c:pt idx="3133">
                  <c:v>11.670999999999999</c:v>
                </c:pt>
                <c:pt idx="3134">
                  <c:v>11.677</c:v>
                </c:pt>
                <c:pt idx="3135">
                  <c:v>11.702</c:v>
                </c:pt>
                <c:pt idx="3136">
                  <c:v>11.709</c:v>
                </c:pt>
                <c:pt idx="3137">
                  <c:v>11.708</c:v>
                </c:pt>
                <c:pt idx="3138">
                  <c:v>11.702999999999999</c:v>
                </c:pt>
                <c:pt idx="3139">
                  <c:v>11.702</c:v>
                </c:pt>
                <c:pt idx="3140">
                  <c:v>11.712</c:v>
                </c:pt>
                <c:pt idx="3141">
                  <c:v>11.75</c:v>
                </c:pt>
                <c:pt idx="3142">
                  <c:v>11.757999999999999</c:v>
                </c:pt>
                <c:pt idx="3143">
                  <c:v>11.836</c:v>
                </c:pt>
                <c:pt idx="3144">
                  <c:v>11.843</c:v>
                </c:pt>
                <c:pt idx="3145">
                  <c:v>11.840999999999999</c:v>
                </c:pt>
                <c:pt idx="3146">
                  <c:v>11.839</c:v>
                </c:pt>
                <c:pt idx="3147">
                  <c:v>11.837999999999999</c:v>
                </c:pt>
                <c:pt idx="3148">
                  <c:v>11.82</c:v>
                </c:pt>
                <c:pt idx="3149">
                  <c:v>11.804</c:v>
                </c:pt>
                <c:pt idx="3150">
                  <c:v>11.804</c:v>
                </c:pt>
                <c:pt idx="3151">
                  <c:v>11.773</c:v>
                </c:pt>
                <c:pt idx="3152">
                  <c:v>11.772</c:v>
                </c:pt>
                <c:pt idx="3153">
                  <c:v>11.771000000000001</c:v>
                </c:pt>
                <c:pt idx="3154">
                  <c:v>11.746</c:v>
                </c:pt>
                <c:pt idx="3155">
                  <c:v>11.744</c:v>
                </c:pt>
                <c:pt idx="3156">
                  <c:v>11.746</c:v>
                </c:pt>
                <c:pt idx="3157">
                  <c:v>11.766999999999999</c:v>
                </c:pt>
                <c:pt idx="3158">
                  <c:v>11.77</c:v>
                </c:pt>
                <c:pt idx="3159">
                  <c:v>11.776</c:v>
                </c:pt>
                <c:pt idx="3160">
                  <c:v>11.811999999999999</c:v>
                </c:pt>
                <c:pt idx="3161">
                  <c:v>11.84</c:v>
                </c:pt>
                <c:pt idx="3162">
                  <c:v>11.853</c:v>
                </c:pt>
                <c:pt idx="3163">
                  <c:v>11.852</c:v>
                </c:pt>
                <c:pt idx="3164">
                  <c:v>11.851000000000001</c:v>
                </c:pt>
                <c:pt idx="3165">
                  <c:v>11.851000000000001</c:v>
                </c:pt>
                <c:pt idx="3166">
                  <c:v>11.85</c:v>
                </c:pt>
                <c:pt idx="3167">
                  <c:v>11.85</c:v>
                </c:pt>
                <c:pt idx="3168">
                  <c:v>11.849</c:v>
                </c:pt>
                <c:pt idx="3169">
                  <c:v>11.848000000000001</c:v>
                </c:pt>
                <c:pt idx="3170">
                  <c:v>11.848000000000001</c:v>
                </c:pt>
                <c:pt idx="3171">
                  <c:v>11.847</c:v>
                </c:pt>
                <c:pt idx="3172">
                  <c:v>11.824</c:v>
                </c:pt>
                <c:pt idx="3173">
                  <c:v>11.8</c:v>
                </c:pt>
                <c:pt idx="3174">
                  <c:v>11.824</c:v>
                </c:pt>
                <c:pt idx="3175">
                  <c:v>11.869</c:v>
                </c:pt>
                <c:pt idx="3176">
                  <c:v>11.882</c:v>
                </c:pt>
                <c:pt idx="3177">
                  <c:v>11.906000000000001</c:v>
                </c:pt>
                <c:pt idx="3178">
                  <c:v>11.906000000000001</c:v>
                </c:pt>
                <c:pt idx="3179">
                  <c:v>11.906000000000001</c:v>
                </c:pt>
                <c:pt idx="3180">
                  <c:v>11.906000000000001</c:v>
                </c:pt>
                <c:pt idx="3181">
                  <c:v>11.904999999999999</c:v>
                </c:pt>
                <c:pt idx="3182">
                  <c:v>11.909000000000001</c:v>
                </c:pt>
                <c:pt idx="3183">
                  <c:v>11.920999999999999</c:v>
                </c:pt>
                <c:pt idx="3184">
                  <c:v>11.922000000000001</c:v>
                </c:pt>
                <c:pt idx="3185">
                  <c:v>11.929</c:v>
                </c:pt>
                <c:pt idx="3186">
                  <c:v>11.887</c:v>
                </c:pt>
                <c:pt idx="3187">
                  <c:v>11.759</c:v>
                </c:pt>
                <c:pt idx="3188">
                  <c:v>11.678000000000001</c:v>
                </c:pt>
                <c:pt idx="3189">
                  <c:v>11.539</c:v>
                </c:pt>
                <c:pt idx="3190">
                  <c:v>11.398</c:v>
                </c:pt>
                <c:pt idx="3191">
                  <c:v>11.314</c:v>
                </c:pt>
                <c:pt idx="3192">
                  <c:v>11.287000000000001</c:v>
                </c:pt>
                <c:pt idx="3193">
                  <c:v>11.297000000000001</c:v>
                </c:pt>
                <c:pt idx="3194">
                  <c:v>11.417999999999999</c:v>
                </c:pt>
                <c:pt idx="3195">
                  <c:v>11.42</c:v>
                </c:pt>
                <c:pt idx="3196">
                  <c:v>11.422000000000001</c:v>
                </c:pt>
                <c:pt idx="3197">
                  <c:v>11.664</c:v>
                </c:pt>
                <c:pt idx="3198">
                  <c:v>11.818</c:v>
                </c:pt>
                <c:pt idx="3199">
                  <c:v>11.816000000000001</c:v>
                </c:pt>
                <c:pt idx="3200">
                  <c:v>11.747</c:v>
                </c:pt>
                <c:pt idx="3201">
                  <c:v>11.685</c:v>
                </c:pt>
                <c:pt idx="3202">
                  <c:v>11.598000000000001</c:v>
                </c:pt>
                <c:pt idx="3203">
                  <c:v>11.583</c:v>
                </c:pt>
                <c:pt idx="3204">
                  <c:v>11.577999999999999</c:v>
                </c:pt>
                <c:pt idx="3205">
                  <c:v>11.583</c:v>
                </c:pt>
                <c:pt idx="3206">
                  <c:v>11.611000000000001</c:v>
                </c:pt>
                <c:pt idx="3207">
                  <c:v>11.613</c:v>
                </c:pt>
                <c:pt idx="3208">
                  <c:v>11.624000000000001</c:v>
                </c:pt>
                <c:pt idx="3209">
                  <c:v>11.648999999999999</c:v>
                </c:pt>
                <c:pt idx="3210">
                  <c:v>11.666</c:v>
                </c:pt>
                <c:pt idx="3211">
                  <c:v>11.664</c:v>
                </c:pt>
                <c:pt idx="3212">
                  <c:v>11.66</c:v>
                </c:pt>
                <c:pt idx="3213">
                  <c:v>11.645</c:v>
                </c:pt>
                <c:pt idx="3214">
                  <c:v>11.641999999999999</c:v>
                </c:pt>
                <c:pt idx="3215">
                  <c:v>11.611000000000001</c:v>
                </c:pt>
                <c:pt idx="3216">
                  <c:v>11.571999999999999</c:v>
                </c:pt>
                <c:pt idx="3217">
                  <c:v>11.558</c:v>
                </c:pt>
                <c:pt idx="3218">
                  <c:v>11.555</c:v>
                </c:pt>
                <c:pt idx="3219">
                  <c:v>11.551</c:v>
                </c:pt>
                <c:pt idx="3220">
                  <c:v>11.521000000000001</c:v>
                </c:pt>
                <c:pt idx="3221">
                  <c:v>11.529</c:v>
                </c:pt>
                <c:pt idx="3222">
                  <c:v>11.528</c:v>
                </c:pt>
                <c:pt idx="3223">
                  <c:v>11.529</c:v>
                </c:pt>
                <c:pt idx="3224">
                  <c:v>11.53</c:v>
                </c:pt>
                <c:pt idx="3225">
                  <c:v>11.518000000000001</c:v>
                </c:pt>
                <c:pt idx="3226">
                  <c:v>11.52</c:v>
                </c:pt>
                <c:pt idx="3227">
                  <c:v>11.468</c:v>
                </c:pt>
                <c:pt idx="3228">
                  <c:v>11.420999999999999</c:v>
                </c:pt>
                <c:pt idx="3229">
                  <c:v>11.412000000000001</c:v>
                </c:pt>
                <c:pt idx="3230">
                  <c:v>11.412000000000001</c:v>
                </c:pt>
                <c:pt idx="3231">
                  <c:v>11.417</c:v>
                </c:pt>
                <c:pt idx="3232">
                  <c:v>11.423999999999999</c:v>
                </c:pt>
                <c:pt idx="3233">
                  <c:v>11.423999999999999</c:v>
                </c:pt>
                <c:pt idx="3234">
                  <c:v>11.409000000000001</c:v>
                </c:pt>
                <c:pt idx="3235">
                  <c:v>11.372</c:v>
                </c:pt>
                <c:pt idx="3236">
                  <c:v>11.361000000000001</c:v>
                </c:pt>
                <c:pt idx="3237">
                  <c:v>11.369</c:v>
                </c:pt>
                <c:pt idx="3238">
                  <c:v>11.419</c:v>
                </c:pt>
                <c:pt idx="3239">
                  <c:v>11.452</c:v>
                </c:pt>
                <c:pt idx="3240">
                  <c:v>11.449</c:v>
                </c:pt>
                <c:pt idx="3241">
                  <c:v>11.449</c:v>
                </c:pt>
                <c:pt idx="3242">
                  <c:v>11.443</c:v>
                </c:pt>
                <c:pt idx="3243">
                  <c:v>11.436999999999999</c:v>
                </c:pt>
                <c:pt idx="3244">
                  <c:v>11.412000000000001</c:v>
                </c:pt>
                <c:pt idx="3245">
                  <c:v>11.413</c:v>
                </c:pt>
                <c:pt idx="3246">
                  <c:v>11.458</c:v>
                </c:pt>
                <c:pt idx="3247">
                  <c:v>11.484</c:v>
                </c:pt>
                <c:pt idx="3248">
                  <c:v>11.483000000000001</c:v>
                </c:pt>
                <c:pt idx="3249">
                  <c:v>11.484</c:v>
                </c:pt>
                <c:pt idx="3250">
                  <c:v>11.496</c:v>
                </c:pt>
                <c:pt idx="3251">
                  <c:v>11.54</c:v>
                </c:pt>
                <c:pt idx="3252">
                  <c:v>11.603999999999999</c:v>
                </c:pt>
                <c:pt idx="3253">
                  <c:v>11.61</c:v>
                </c:pt>
                <c:pt idx="3254">
                  <c:v>11.574999999999999</c:v>
                </c:pt>
                <c:pt idx="3255">
                  <c:v>11.542999999999999</c:v>
                </c:pt>
                <c:pt idx="3256">
                  <c:v>11.484999999999999</c:v>
                </c:pt>
                <c:pt idx="3257">
                  <c:v>11.388</c:v>
                </c:pt>
                <c:pt idx="3258">
                  <c:v>11.362</c:v>
                </c:pt>
                <c:pt idx="3259">
                  <c:v>11.347</c:v>
                </c:pt>
                <c:pt idx="3260">
                  <c:v>11.279</c:v>
                </c:pt>
                <c:pt idx="3261">
                  <c:v>11.276</c:v>
                </c:pt>
                <c:pt idx="3262">
                  <c:v>11.243</c:v>
                </c:pt>
                <c:pt idx="3263">
                  <c:v>11.244999999999999</c:v>
                </c:pt>
                <c:pt idx="3264">
                  <c:v>11.256</c:v>
                </c:pt>
                <c:pt idx="3265">
                  <c:v>11.263999999999999</c:v>
                </c:pt>
                <c:pt idx="3266">
                  <c:v>11.295999999999999</c:v>
                </c:pt>
                <c:pt idx="3267">
                  <c:v>11.301</c:v>
                </c:pt>
                <c:pt idx="3268">
                  <c:v>11.266</c:v>
                </c:pt>
                <c:pt idx="3269">
                  <c:v>11.131</c:v>
                </c:pt>
                <c:pt idx="3270">
                  <c:v>11.087</c:v>
                </c:pt>
                <c:pt idx="3271">
                  <c:v>11.006</c:v>
                </c:pt>
                <c:pt idx="3272">
                  <c:v>10.989000000000001</c:v>
                </c:pt>
                <c:pt idx="3273">
                  <c:v>10.987</c:v>
                </c:pt>
                <c:pt idx="3274">
                  <c:v>10.987</c:v>
                </c:pt>
                <c:pt idx="3275">
                  <c:v>10.989000000000001</c:v>
                </c:pt>
                <c:pt idx="3276">
                  <c:v>11.095000000000001</c:v>
                </c:pt>
                <c:pt idx="3277">
                  <c:v>11.125999999999999</c:v>
                </c:pt>
                <c:pt idx="3278">
                  <c:v>11.147</c:v>
                </c:pt>
                <c:pt idx="3279">
                  <c:v>11.157999999999999</c:v>
                </c:pt>
                <c:pt idx="3280">
                  <c:v>11.157999999999999</c:v>
                </c:pt>
                <c:pt idx="3281">
                  <c:v>11.177</c:v>
                </c:pt>
                <c:pt idx="3282">
                  <c:v>11.177</c:v>
                </c:pt>
                <c:pt idx="3283">
                  <c:v>11.047000000000001</c:v>
                </c:pt>
                <c:pt idx="3284">
                  <c:v>11.01</c:v>
                </c:pt>
                <c:pt idx="3285">
                  <c:v>10.972</c:v>
                </c:pt>
                <c:pt idx="3286">
                  <c:v>10.679</c:v>
                </c:pt>
                <c:pt idx="3287">
                  <c:v>10.581</c:v>
                </c:pt>
                <c:pt idx="3288">
                  <c:v>10.308999999999999</c:v>
                </c:pt>
                <c:pt idx="3289">
                  <c:v>10.292999999999999</c:v>
                </c:pt>
                <c:pt idx="3290">
                  <c:v>10.317</c:v>
                </c:pt>
                <c:pt idx="3291">
                  <c:v>10.452</c:v>
                </c:pt>
                <c:pt idx="3292">
                  <c:v>10.606</c:v>
                </c:pt>
                <c:pt idx="3293">
                  <c:v>10.766999999999999</c:v>
                </c:pt>
                <c:pt idx="3294">
                  <c:v>10.984999999999999</c:v>
                </c:pt>
                <c:pt idx="3295">
                  <c:v>11.081</c:v>
                </c:pt>
                <c:pt idx="3296">
                  <c:v>11.134</c:v>
                </c:pt>
                <c:pt idx="3297">
                  <c:v>11.198</c:v>
                </c:pt>
                <c:pt idx="3298">
                  <c:v>11.202</c:v>
                </c:pt>
                <c:pt idx="3299">
                  <c:v>11.208</c:v>
                </c:pt>
                <c:pt idx="3300">
                  <c:v>11.206</c:v>
                </c:pt>
                <c:pt idx="3301">
                  <c:v>11.204000000000001</c:v>
                </c:pt>
                <c:pt idx="3302">
                  <c:v>11.226000000000001</c:v>
                </c:pt>
                <c:pt idx="3303">
                  <c:v>11.238</c:v>
                </c:pt>
                <c:pt idx="3304">
                  <c:v>11.314</c:v>
                </c:pt>
                <c:pt idx="3305">
                  <c:v>11.464</c:v>
                </c:pt>
                <c:pt idx="3306">
                  <c:v>11.52</c:v>
                </c:pt>
                <c:pt idx="3307">
                  <c:v>11.539</c:v>
                </c:pt>
                <c:pt idx="3308">
                  <c:v>11.554</c:v>
                </c:pt>
                <c:pt idx="3309">
                  <c:v>11.555</c:v>
                </c:pt>
                <c:pt idx="3310">
                  <c:v>11.555999999999999</c:v>
                </c:pt>
                <c:pt idx="3311">
                  <c:v>11.555999999999999</c:v>
                </c:pt>
                <c:pt idx="3312">
                  <c:v>11.539</c:v>
                </c:pt>
                <c:pt idx="3313">
                  <c:v>11.504</c:v>
                </c:pt>
                <c:pt idx="3314">
                  <c:v>11.5</c:v>
                </c:pt>
                <c:pt idx="3315">
                  <c:v>11.506</c:v>
                </c:pt>
                <c:pt idx="3316">
                  <c:v>11.542</c:v>
                </c:pt>
                <c:pt idx="3317">
                  <c:v>11.552</c:v>
                </c:pt>
                <c:pt idx="3318">
                  <c:v>11.569000000000001</c:v>
                </c:pt>
                <c:pt idx="3319">
                  <c:v>11.599</c:v>
                </c:pt>
                <c:pt idx="3320">
                  <c:v>11.619</c:v>
                </c:pt>
                <c:pt idx="3321">
                  <c:v>11.611000000000001</c:v>
                </c:pt>
                <c:pt idx="3322">
                  <c:v>11.602</c:v>
                </c:pt>
                <c:pt idx="3323">
                  <c:v>11.593</c:v>
                </c:pt>
                <c:pt idx="3324">
                  <c:v>11.579000000000001</c:v>
                </c:pt>
                <c:pt idx="3325">
                  <c:v>11.565</c:v>
                </c:pt>
                <c:pt idx="3326">
                  <c:v>11.561</c:v>
                </c:pt>
                <c:pt idx="3327">
                  <c:v>11.563000000000001</c:v>
                </c:pt>
                <c:pt idx="3328">
                  <c:v>11.574999999999999</c:v>
                </c:pt>
                <c:pt idx="3329">
                  <c:v>11.579000000000001</c:v>
                </c:pt>
                <c:pt idx="3330">
                  <c:v>11.574999999999999</c:v>
                </c:pt>
                <c:pt idx="3331">
                  <c:v>11.577999999999999</c:v>
                </c:pt>
                <c:pt idx="3332">
                  <c:v>11.597</c:v>
                </c:pt>
                <c:pt idx="3333">
                  <c:v>11.617000000000001</c:v>
                </c:pt>
                <c:pt idx="3334">
                  <c:v>11.622</c:v>
                </c:pt>
                <c:pt idx="3335">
                  <c:v>11.627000000000001</c:v>
                </c:pt>
                <c:pt idx="3336">
                  <c:v>11.638</c:v>
                </c:pt>
                <c:pt idx="3337">
                  <c:v>11.672000000000001</c:v>
                </c:pt>
                <c:pt idx="3338">
                  <c:v>11.673999999999999</c:v>
                </c:pt>
                <c:pt idx="3339">
                  <c:v>11.672000000000001</c:v>
                </c:pt>
                <c:pt idx="3340">
                  <c:v>11.608000000000001</c:v>
                </c:pt>
                <c:pt idx="3341">
                  <c:v>11.577</c:v>
                </c:pt>
                <c:pt idx="3342">
                  <c:v>11.571</c:v>
                </c:pt>
                <c:pt idx="3343">
                  <c:v>11.569000000000001</c:v>
                </c:pt>
                <c:pt idx="3344">
                  <c:v>11.46</c:v>
                </c:pt>
                <c:pt idx="3345">
                  <c:v>11.411</c:v>
                </c:pt>
                <c:pt idx="3346">
                  <c:v>11.404999999999999</c:v>
                </c:pt>
                <c:pt idx="3347">
                  <c:v>11.414</c:v>
                </c:pt>
                <c:pt idx="3348">
                  <c:v>11.489000000000001</c:v>
                </c:pt>
                <c:pt idx="3349">
                  <c:v>11.598000000000001</c:v>
                </c:pt>
                <c:pt idx="3350">
                  <c:v>11.599</c:v>
                </c:pt>
                <c:pt idx="3351">
                  <c:v>11.625999999999999</c:v>
                </c:pt>
                <c:pt idx="3352">
                  <c:v>11.627000000000001</c:v>
                </c:pt>
                <c:pt idx="3353">
                  <c:v>11.641</c:v>
                </c:pt>
                <c:pt idx="3354">
                  <c:v>11.656000000000001</c:v>
                </c:pt>
                <c:pt idx="3355">
                  <c:v>11.656000000000001</c:v>
                </c:pt>
                <c:pt idx="3356">
                  <c:v>11.664999999999999</c:v>
                </c:pt>
                <c:pt idx="3357">
                  <c:v>11.686</c:v>
                </c:pt>
                <c:pt idx="3358">
                  <c:v>11.683999999999999</c:v>
                </c:pt>
                <c:pt idx="3359">
                  <c:v>11.670999999999999</c:v>
                </c:pt>
                <c:pt idx="3360">
                  <c:v>11.662000000000001</c:v>
                </c:pt>
                <c:pt idx="3361">
                  <c:v>11.698</c:v>
                </c:pt>
                <c:pt idx="3362">
                  <c:v>11.698</c:v>
                </c:pt>
                <c:pt idx="3363">
                  <c:v>11.707000000000001</c:v>
                </c:pt>
                <c:pt idx="3364">
                  <c:v>11.670999999999999</c:v>
                </c:pt>
                <c:pt idx="3365">
                  <c:v>11.663</c:v>
                </c:pt>
                <c:pt idx="3366">
                  <c:v>11.664999999999999</c:v>
                </c:pt>
                <c:pt idx="3367">
                  <c:v>11.582000000000001</c:v>
                </c:pt>
                <c:pt idx="3368">
                  <c:v>11.574999999999999</c:v>
                </c:pt>
                <c:pt idx="3369">
                  <c:v>11.581</c:v>
                </c:pt>
                <c:pt idx="3370">
                  <c:v>11.603</c:v>
                </c:pt>
                <c:pt idx="3371">
                  <c:v>11.624000000000001</c:v>
                </c:pt>
                <c:pt idx="3372">
                  <c:v>11.622</c:v>
                </c:pt>
                <c:pt idx="3373">
                  <c:v>11.638999999999999</c:v>
                </c:pt>
                <c:pt idx="3374">
                  <c:v>11.653</c:v>
                </c:pt>
                <c:pt idx="3375">
                  <c:v>11.657</c:v>
                </c:pt>
                <c:pt idx="3376">
                  <c:v>11.653</c:v>
                </c:pt>
                <c:pt idx="3377">
                  <c:v>11.654999999999999</c:v>
                </c:pt>
                <c:pt idx="3378">
                  <c:v>11.651999999999999</c:v>
                </c:pt>
                <c:pt idx="3379">
                  <c:v>11.651</c:v>
                </c:pt>
                <c:pt idx="3380">
                  <c:v>11.644</c:v>
                </c:pt>
                <c:pt idx="3381">
                  <c:v>11.63</c:v>
                </c:pt>
                <c:pt idx="3382">
                  <c:v>11.614000000000001</c:v>
                </c:pt>
                <c:pt idx="3383">
                  <c:v>11.589</c:v>
                </c:pt>
                <c:pt idx="3384">
                  <c:v>11.558</c:v>
                </c:pt>
                <c:pt idx="3385">
                  <c:v>11.516</c:v>
                </c:pt>
                <c:pt idx="3386">
                  <c:v>11.494</c:v>
                </c:pt>
                <c:pt idx="3387">
                  <c:v>11.477</c:v>
                </c:pt>
                <c:pt idx="3388">
                  <c:v>11.441000000000001</c:v>
                </c:pt>
                <c:pt idx="3389">
                  <c:v>11.441000000000001</c:v>
                </c:pt>
                <c:pt idx="3390">
                  <c:v>11.44</c:v>
                </c:pt>
                <c:pt idx="3391">
                  <c:v>11.44</c:v>
                </c:pt>
                <c:pt idx="3392">
                  <c:v>11.441000000000001</c:v>
                </c:pt>
                <c:pt idx="3393">
                  <c:v>11.468</c:v>
                </c:pt>
                <c:pt idx="3394">
                  <c:v>11.499000000000001</c:v>
                </c:pt>
                <c:pt idx="3395">
                  <c:v>11.492000000000001</c:v>
                </c:pt>
                <c:pt idx="3396">
                  <c:v>11.497999999999999</c:v>
                </c:pt>
                <c:pt idx="3397">
                  <c:v>11.493</c:v>
                </c:pt>
                <c:pt idx="3398">
                  <c:v>11.497</c:v>
                </c:pt>
                <c:pt idx="3399">
                  <c:v>11.473000000000001</c:v>
                </c:pt>
                <c:pt idx="3400">
                  <c:v>11.474</c:v>
                </c:pt>
                <c:pt idx="3401">
                  <c:v>11.465999999999999</c:v>
                </c:pt>
                <c:pt idx="3402">
                  <c:v>11.471</c:v>
                </c:pt>
                <c:pt idx="3403">
                  <c:v>11.46</c:v>
                </c:pt>
                <c:pt idx="3404">
                  <c:v>11.49</c:v>
                </c:pt>
                <c:pt idx="3405">
                  <c:v>11.492000000000001</c:v>
                </c:pt>
                <c:pt idx="3406">
                  <c:v>11.493</c:v>
                </c:pt>
                <c:pt idx="3407">
                  <c:v>11.513999999999999</c:v>
                </c:pt>
                <c:pt idx="3408">
                  <c:v>11.538</c:v>
                </c:pt>
                <c:pt idx="3409">
                  <c:v>11.535</c:v>
                </c:pt>
                <c:pt idx="3410">
                  <c:v>11.531000000000001</c:v>
                </c:pt>
                <c:pt idx="3411">
                  <c:v>11.516</c:v>
                </c:pt>
                <c:pt idx="3412">
                  <c:v>11.503</c:v>
                </c:pt>
                <c:pt idx="3413">
                  <c:v>11.5</c:v>
                </c:pt>
                <c:pt idx="3414">
                  <c:v>11.516999999999999</c:v>
                </c:pt>
                <c:pt idx="3415">
                  <c:v>11.519</c:v>
                </c:pt>
                <c:pt idx="3416">
                  <c:v>11.531000000000001</c:v>
                </c:pt>
                <c:pt idx="3417">
                  <c:v>11.544</c:v>
                </c:pt>
                <c:pt idx="3418">
                  <c:v>11.574</c:v>
                </c:pt>
                <c:pt idx="3419">
                  <c:v>11.574999999999999</c:v>
                </c:pt>
                <c:pt idx="3420">
                  <c:v>11.574999999999999</c:v>
                </c:pt>
                <c:pt idx="3421">
                  <c:v>11.569000000000001</c:v>
                </c:pt>
                <c:pt idx="3422">
                  <c:v>11.565</c:v>
                </c:pt>
                <c:pt idx="3423">
                  <c:v>11.552</c:v>
                </c:pt>
                <c:pt idx="3424">
                  <c:v>11.538</c:v>
                </c:pt>
                <c:pt idx="3425">
                  <c:v>11.55</c:v>
                </c:pt>
                <c:pt idx="3426">
                  <c:v>11.55</c:v>
                </c:pt>
                <c:pt idx="3427">
                  <c:v>11.535</c:v>
                </c:pt>
                <c:pt idx="3428">
                  <c:v>11.561999999999999</c:v>
                </c:pt>
                <c:pt idx="3429">
                  <c:v>11.561999999999999</c:v>
                </c:pt>
                <c:pt idx="3430">
                  <c:v>11.56</c:v>
                </c:pt>
                <c:pt idx="3431">
                  <c:v>11.478999999999999</c:v>
                </c:pt>
                <c:pt idx="3432">
                  <c:v>11.497999999999999</c:v>
                </c:pt>
                <c:pt idx="3433">
                  <c:v>11.516999999999999</c:v>
                </c:pt>
                <c:pt idx="3434">
                  <c:v>11.477</c:v>
                </c:pt>
                <c:pt idx="3435">
                  <c:v>11.435</c:v>
                </c:pt>
                <c:pt idx="3436">
                  <c:v>11.43</c:v>
                </c:pt>
                <c:pt idx="3437">
                  <c:v>11.407999999999999</c:v>
                </c:pt>
                <c:pt idx="3438">
                  <c:v>11.396000000000001</c:v>
                </c:pt>
                <c:pt idx="3439">
                  <c:v>11.363</c:v>
                </c:pt>
                <c:pt idx="3440">
                  <c:v>11.363</c:v>
                </c:pt>
                <c:pt idx="3441">
                  <c:v>11.364000000000001</c:v>
                </c:pt>
                <c:pt idx="3442">
                  <c:v>11.429</c:v>
                </c:pt>
                <c:pt idx="3443">
                  <c:v>11.478999999999999</c:v>
                </c:pt>
                <c:pt idx="3444">
                  <c:v>11.486000000000001</c:v>
                </c:pt>
                <c:pt idx="3445">
                  <c:v>11.496</c:v>
                </c:pt>
                <c:pt idx="3446">
                  <c:v>11.512</c:v>
                </c:pt>
                <c:pt idx="3447">
                  <c:v>11.516</c:v>
                </c:pt>
                <c:pt idx="3448">
                  <c:v>11.510999999999999</c:v>
                </c:pt>
                <c:pt idx="3449">
                  <c:v>11.515000000000001</c:v>
                </c:pt>
                <c:pt idx="3450">
                  <c:v>11.523999999999999</c:v>
                </c:pt>
                <c:pt idx="3451">
                  <c:v>11.531000000000001</c:v>
                </c:pt>
                <c:pt idx="3452">
                  <c:v>11.542999999999999</c:v>
                </c:pt>
                <c:pt idx="3453">
                  <c:v>11.544</c:v>
                </c:pt>
                <c:pt idx="3454">
                  <c:v>11.544</c:v>
                </c:pt>
                <c:pt idx="3455">
                  <c:v>11.544</c:v>
                </c:pt>
                <c:pt idx="3456">
                  <c:v>11.542999999999999</c:v>
                </c:pt>
                <c:pt idx="3457">
                  <c:v>11.538</c:v>
                </c:pt>
                <c:pt idx="3458">
                  <c:v>11.538</c:v>
                </c:pt>
                <c:pt idx="3459">
                  <c:v>11.535</c:v>
                </c:pt>
                <c:pt idx="3460">
                  <c:v>11.536</c:v>
                </c:pt>
                <c:pt idx="3461">
                  <c:v>11.538</c:v>
                </c:pt>
                <c:pt idx="3462">
                  <c:v>11.541</c:v>
                </c:pt>
                <c:pt idx="3463">
                  <c:v>11.545</c:v>
                </c:pt>
                <c:pt idx="3464">
                  <c:v>11.555999999999999</c:v>
                </c:pt>
                <c:pt idx="3465">
                  <c:v>11.566000000000001</c:v>
                </c:pt>
                <c:pt idx="3466">
                  <c:v>11.57</c:v>
                </c:pt>
                <c:pt idx="3467">
                  <c:v>11.571999999999999</c:v>
                </c:pt>
                <c:pt idx="3468">
                  <c:v>11.577</c:v>
                </c:pt>
                <c:pt idx="3469">
                  <c:v>11.586</c:v>
                </c:pt>
                <c:pt idx="3470">
                  <c:v>11.598000000000001</c:v>
                </c:pt>
                <c:pt idx="3471">
                  <c:v>11.599</c:v>
                </c:pt>
                <c:pt idx="3472">
                  <c:v>11.6</c:v>
                </c:pt>
                <c:pt idx="3473">
                  <c:v>11.608000000000001</c:v>
                </c:pt>
                <c:pt idx="3474">
                  <c:v>11.641999999999999</c:v>
                </c:pt>
                <c:pt idx="3475">
                  <c:v>11.675000000000001</c:v>
                </c:pt>
                <c:pt idx="3476">
                  <c:v>11.661</c:v>
                </c:pt>
                <c:pt idx="3477">
                  <c:v>11.638999999999999</c:v>
                </c:pt>
                <c:pt idx="3478">
                  <c:v>11.606999999999999</c:v>
                </c:pt>
                <c:pt idx="3479">
                  <c:v>11.583</c:v>
                </c:pt>
                <c:pt idx="3480">
                  <c:v>11.574</c:v>
                </c:pt>
                <c:pt idx="3481">
                  <c:v>11.576000000000001</c:v>
                </c:pt>
                <c:pt idx="3482">
                  <c:v>11.558999999999999</c:v>
                </c:pt>
                <c:pt idx="3483">
                  <c:v>11.558</c:v>
                </c:pt>
                <c:pt idx="3484">
                  <c:v>11.557</c:v>
                </c:pt>
                <c:pt idx="3485">
                  <c:v>11.553000000000001</c:v>
                </c:pt>
                <c:pt idx="3486">
                  <c:v>11.551</c:v>
                </c:pt>
                <c:pt idx="3487">
                  <c:v>11.535</c:v>
                </c:pt>
                <c:pt idx="3488">
                  <c:v>11.529</c:v>
                </c:pt>
                <c:pt idx="3489">
                  <c:v>11.523999999999999</c:v>
                </c:pt>
                <c:pt idx="3490">
                  <c:v>11.528</c:v>
                </c:pt>
                <c:pt idx="3491">
                  <c:v>11.525</c:v>
                </c:pt>
                <c:pt idx="3492">
                  <c:v>11.523</c:v>
                </c:pt>
                <c:pt idx="3493">
                  <c:v>11.496</c:v>
                </c:pt>
                <c:pt idx="3494">
                  <c:v>11.467000000000001</c:v>
                </c:pt>
                <c:pt idx="3495">
                  <c:v>11.433</c:v>
                </c:pt>
                <c:pt idx="3496">
                  <c:v>11.419</c:v>
                </c:pt>
                <c:pt idx="3497">
                  <c:v>11.412000000000001</c:v>
                </c:pt>
                <c:pt idx="3498">
                  <c:v>11.401</c:v>
                </c:pt>
                <c:pt idx="3499">
                  <c:v>11.382</c:v>
                </c:pt>
                <c:pt idx="3500">
                  <c:v>11.374000000000001</c:v>
                </c:pt>
                <c:pt idx="3501">
                  <c:v>11.36</c:v>
                </c:pt>
                <c:pt idx="3502">
                  <c:v>11.36</c:v>
                </c:pt>
                <c:pt idx="3503">
                  <c:v>11.368</c:v>
                </c:pt>
                <c:pt idx="3504">
                  <c:v>11.366</c:v>
                </c:pt>
                <c:pt idx="3505">
                  <c:v>11.361000000000001</c:v>
                </c:pt>
                <c:pt idx="3506">
                  <c:v>11.329000000000001</c:v>
                </c:pt>
                <c:pt idx="3507">
                  <c:v>11.305999999999999</c:v>
                </c:pt>
                <c:pt idx="3508">
                  <c:v>11.298</c:v>
                </c:pt>
                <c:pt idx="3509">
                  <c:v>11.291</c:v>
                </c:pt>
                <c:pt idx="3510">
                  <c:v>11.276999999999999</c:v>
                </c:pt>
                <c:pt idx="3511">
                  <c:v>11.273999999999999</c:v>
                </c:pt>
                <c:pt idx="3512">
                  <c:v>11.266999999999999</c:v>
                </c:pt>
                <c:pt idx="3513">
                  <c:v>11.268000000000001</c:v>
                </c:pt>
                <c:pt idx="3514">
                  <c:v>11.268000000000001</c:v>
                </c:pt>
                <c:pt idx="3515">
                  <c:v>11.266</c:v>
                </c:pt>
                <c:pt idx="3516">
                  <c:v>11.263999999999999</c:v>
                </c:pt>
                <c:pt idx="3517">
                  <c:v>11.260999999999999</c:v>
                </c:pt>
                <c:pt idx="3518">
                  <c:v>11.255000000000001</c:v>
                </c:pt>
                <c:pt idx="3519">
                  <c:v>11.252000000000001</c:v>
                </c:pt>
                <c:pt idx="3520">
                  <c:v>11.244999999999999</c:v>
                </c:pt>
                <c:pt idx="3521">
                  <c:v>11.241</c:v>
                </c:pt>
                <c:pt idx="3522">
                  <c:v>11.236000000000001</c:v>
                </c:pt>
                <c:pt idx="3523">
                  <c:v>11.238</c:v>
                </c:pt>
                <c:pt idx="3524">
                  <c:v>11.231999999999999</c:v>
                </c:pt>
                <c:pt idx="3525">
                  <c:v>11.22</c:v>
                </c:pt>
                <c:pt idx="3526">
                  <c:v>11.244999999999999</c:v>
                </c:pt>
                <c:pt idx="3527">
                  <c:v>11.260999999999999</c:v>
                </c:pt>
                <c:pt idx="3528">
                  <c:v>11.273</c:v>
                </c:pt>
                <c:pt idx="3529">
                  <c:v>11.269</c:v>
                </c:pt>
                <c:pt idx="3530">
                  <c:v>11.254</c:v>
                </c:pt>
                <c:pt idx="3531">
                  <c:v>11.24</c:v>
                </c:pt>
                <c:pt idx="3532">
                  <c:v>11.238</c:v>
                </c:pt>
                <c:pt idx="3533">
                  <c:v>11.236000000000001</c:v>
                </c:pt>
                <c:pt idx="3534">
                  <c:v>11.236000000000001</c:v>
                </c:pt>
                <c:pt idx="3535">
                  <c:v>11.234999999999999</c:v>
                </c:pt>
                <c:pt idx="3536">
                  <c:v>11.233000000000001</c:v>
                </c:pt>
                <c:pt idx="3537">
                  <c:v>11.154</c:v>
                </c:pt>
                <c:pt idx="3538">
                  <c:v>11.135999999999999</c:v>
                </c:pt>
                <c:pt idx="3539">
                  <c:v>11.102</c:v>
                </c:pt>
                <c:pt idx="3540">
                  <c:v>11.101000000000001</c:v>
                </c:pt>
                <c:pt idx="3541">
                  <c:v>11.101000000000001</c:v>
                </c:pt>
                <c:pt idx="3542">
                  <c:v>11.101000000000001</c:v>
                </c:pt>
                <c:pt idx="3543">
                  <c:v>11.112</c:v>
                </c:pt>
                <c:pt idx="3544">
                  <c:v>11.127000000000001</c:v>
                </c:pt>
                <c:pt idx="3545">
                  <c:v>11.167999999999999</c:v>
                </c:pt>
                <c:pt idx="3546">
                  <c:v>11.287000000000001</c:v>
                </c:pt>
                <c:pt idx="3547">
                  <c:v>11.303000000000001</c:v>
                </c:pt>
                <c:pt idx="3548">
                  <c:v>11.311</c:v>
                </c:pt>
                <c:pt idx="3549">
                  <c:v>11.388</c:v>
                </c:pt>
                <c:pt idx="3550">
                  <c:v>11.452999999999999</c:v>
                </c:pt>
                <c:pt idx="3551">
                  <c:v>11.488</c:v>
                </c:pt>
                <c:pt idx="3552">
                  <c:v>11.500999999999999</c:v>
                </c:pt>
                <c:pt idx="3553">
                  <c:v>11.476000000000001</c:v>
                </c:pt>
                <c:pt idx="3554">
                  <c:v>11.449</c:v>
                </c:pt>
                <c:pt idx="3555">
                  <c:v>11.352</c:v>
                </c:pt>
                <c:pt idx="3556">
                  <c:v>11.33</c:v>
                </c:pt>
                <c:pt idx="3557">
                  <c:v>11.329000000000001</c:v>
                </c:pt>
                <c:pt idx="3558">
                  <c:v>11.327999999999999</c:v>
                </c:pt>
                <c:pt idx="3559">
                  <c:v>11.326000000000001</c:v>
                </c:pt>
                <c:pt idx="3560">
                  <c:v>11.324999999999999</c:v>
                </c:pt>
                <c:pt idx="3561">
                  <c:v>11.323</c:v>
                </c:pt>
                <c:pt idx="3562">
                  <c:v>11.321</c:v>
                </c:pt>
                <c:pt idx="3563">
                  <c:v>11.295</c:v>
                </c:pt>
                <c:pt idx="3564">
                  <c:v>11.257</c:v>
                </c:pt>
                <c:pt idx="3565">
                  <c:v>11.125</c:v>
                </c:pt>
                <c:pt idx="3566">
                  <c:v>11.048</c:v>
                </c:pt>
                <c:pt idx="3567">
                  <c:v>11.032</c:v>
                </c:pt>
                <c:pt idx="3568">
                  <c:v>11.028</c:v>
                </c:pt>
                <c:pt idx="3569">
                  <c:v>11.034000000000001</c:v>
                </c:pt>
                <c:pt idx="3570">
                  <c:v>11.048</c:v>
                </c:pt>
                <c:pt idx="3571">
                  <c:v>11.09</c:v>
                </c:pt>
                <c:pt idx="3572">
                  <c:v>11.111000000000001</c:v>
                </c:pt>
                <c:pt idx="3573">
                  <c:v>11.143000000000001</c:v>
                </c:pt>
                <c:pt idx="3574">
                  <c:v>11.156000000000001</c:v>
                </c:pt>
                <c:pt idx="3575">
                  <c:v>11.17</c:v>
                </c:pt>
                <c:pt idx="3576">
                  <c:v>11.182</c:v>
                </c:pt>
                <c:pt idx="3577">
                  <c:v>11.234</c:v>
                </c:pt>
                <c:pt idx="3578">
                  <c:v>11.254</c:v>
                </c:pt>
                <c:pt idx="3579">
                  <c:v>11.266999999999999</c:v>
                </c:pt>
                <c:pt idx="3580">
                  <c:v>11.266999999999999</c:v>
                </c:pt>
                <c:pt idx="3581">
                  <c:v>11.272</c:v>
                </c:pt>
                <c:pt idx="3582">
                  <c:v>11.27</c:v>
                </c:pt>
                <c:pt idx="3583">
                  <c:v>11.257999999999999</c:v>
                </c:pt>
                <c:pt idx="3584">
                  <c:v>11.23</c:v>
                </c:pt>
                <c:pt idx="3585">
                  <c:v>11.212999999999999</c:v>
                </c:pt>
                <c:pt idx="3586">
                  <c:v>11.128</c:v>
                </c:pt>
                <c:pt idx="3587">
                  <c:v>11.042</c:v>
                </c:pt>
                <c:pt idx="3588">
                  <c:v>11.016999999999999</c:v>
                </c:pt>
                <c:pt idx="3589">
                  <c:v>10.964</c:v>
                </c:pt>
                <c:pt idx="3590">
                  <c:v>10.93</c:v>
                </c:pt>
                <c:pt idx="3591">
                  <c:v>10.920999999999999</c:v>
                </c:pt>
                <c:pt idx="3592">
                  <c:v>10.939</c:v>
                </c:pt>
                <c:pt idx="3593">
                  <c:v>10.946</c:v>
                </c:pt>
                <c:pt idx="3594">
                  <c:v>10.96</c:v>
                </c:pt>
                <c:pt idx="3595">
                  <c:v>10.99</c:v>
                </c:pt>
                <c:pt idx="3596">
                  <c:v>11.116</c:v>
                </c:pt>
                <c:pt idx="3597">
                  <c:v>11.170999999999999</c:v>
                </c:pt>
                <c:pt idx="3598">
                  <c:v>11.206</c:v>
                </c:pt>
                <c:pt idx="3599">
                  <c:v>11.239000000000001</c:v>
                </c:pt>
                <c:pt idx="3600">
                  <c:v>11.238</c:v>
                </c:pt>
                <c:pt idx="3601">
                  <c:v>11.2</c:v>
                </c:pt>
                <c:pt idx="3602">
                  <c:v>11.189</c:v>
                </c:pt>
                <c:pt idx="3603">
                  <c:v>11.183999999999999</c:v>
                </c:pt>
                <c:pt idx="3604">
                  <c:v>11.167</c:v>
                </c:pt>
                <c:pt idx="3605">
                  <c:v>11.173</c:v>
                </c:pt>
                <c:pt idx="3606">
                  <c:v>11.2</c:v>
                </c:pt>
                <c:pt idx="3607">
                  <c:v>11.279</c:v>
                </c:pt>
                <c:pt idx="3608">
                  <c:v>11.282</c:v>
                </c:pt>
                <c:pt idx="3609">
                  <c:v>11.295</c:v>
                </c:pt>
                <c:pt idx="3610">
                  <c:v>11.391999999999999</c:v>
                </c:pt>
                <c:pt idx="3611">
                  <c:v>11.45</c:v>
                </c:pt>
                <c:pt idx="3612">
                  <c:v>11.494999999999999</c:v>
                </c:pt>
                <c:pt idx="3613">
                  <c:v>11.510999999999999</c:v>
                </c:pt>
                <c:pt idx="3614">
                  <c:v>11.551</c:v>
                </c:pt>
                <c:pt idx="3615">
                  <c:v>11.551</c:v>
                </c:pt>
                <c:pt idx="3616">
                  <c:v>11.55</c:v>
                </c:pt>
                <c:pt idx="3617">
                  <c:v>11.506</c:v>
                </c:pt>
                <c:pt idx="3618">
                  <c:v>11.486000000000001</c:v>
                </c:pt>
                <c:pt idx="3619">
                  <c:v>11.401</c:v>
                </c:pt>
                <c:pt idx="3620">
                  <c:v>11.388</c:v>
                </c:pt>
                <c:pt idx="3621">
                  <c:v>11.382999999999999</c:v>
                </c:pt>
                <c:pt idx="3622">
                  <c:v>11.323</c:v>
                </c:pt>
                <c:pt idx="3623">
                  <c:v>11.308</c:v>
                </c:pt>
                <c:pt idx="3624">
                  <c:v>11.305</c:v>
                </c:pt>
                <c:pt idx="3625">
                  <c:v>11.302</c:v>
                </c:pt>
                <c:pt idx="3626">
                  <c:v>11.3</c:v>
                </c:pt>
                <c:pt idx="3627">
                  <c:v>11.301</c:v>
                </c:pt>
                <c:pt idx="3628">
                  <c:v>11.302</c:v>
                </c:pt>
                <c:pt idx="3629">
                  <c:v>11.305</c:v>
                </c:pt>
                <c:pt idx="3630">
                  <c:v>11.305999999999999</c:v>
                </c:pt>
                <c:pt idx="3631">
                  <c:v>11.308</c:v>
                </c:pt>
                <c:pt idx="3632">
                  <c:v>11.298999999999999</c:v>
                </c:pt>
                <c:pt idx="3633">
                  <c:v>11.284000000000001</c:v>
                </c:pt>
                <c:pt idx="3634">
                  <c:v>11.295</c:v>
                </c:pt>
                <c:pt idx="3635">
                  <c:v>11.295</c:v>
                </c:pt>
                <c:pt idx="3636">
                  <c:v>11.298</c:v>
                </c:pt>
                <c:pt idx="3637">
                  <c:v>11.302</c:v>
                </c:pt>
                <c:pt idx="3638">
                  <c:v>11.31</c:v>
                </c:pt>
                <c:pt idx="3639">
                  <c:v>11.316000000000001</c:v>
                </c:pt>
                <c:pt idx="3640">
                  <c:v>11.321999999999999</c:v>
                </c:pt>
                <c:pt idx="3641">
                  <c:v>11.342000000000001</c:v>
                </c:pt>
                <c:pt idx="3642">
                  <c:v>11.367000000000001</c:v>
                </c:pt>
                <c:pt idx="3643">
                  <c:v>11.412000000000001</c:v>
                </c:pt>
                <c:pt idx="3644">
                  <c:v>11.422000000000001</c:v>
                </c:pt>
                <c:pt idx="3645">
                  <c:v>11.420999999999999</c:v>
                </c:pt>
                <c:pt idx="3646">
                  <c:v>11.414</c:v>
                </c:pt>
                <c:pt idx="3647">
                  <c:v>11.407</c:v>
                </c:pt>
                <c:pt idx="3648">
                  <c:v>11.404</c:v>
                </c:pt>
                <c:pt idx="3649">
                  <c:v>11.398999999999999</c:v>
                </c:pt>
                <c:pt idx="3650">
                  <c:v>11.388</c:v>
                </c:pt>
                <c:pt idx="3651">
                  <c:v>11.374000000000001</c:v>
                </c:pt>
                <c:pt idx="3652">
                  <c:v>11.368</c:v>
                </c:pt>
                <c:pt idx="3653">
                  <c:v>11.371</c:v>
                </c:pt>
                <c:pt idx="3654">
                  <c:v>11.375</c:v>
                </c:pt>
                <c:pt idx="3655">
                  <c:v>11.38</c:v>
                </c:pt>
                <c:pt idx="3656">
                  <c:v>11.384</c:v>
                </c:pt>
                <c:pt idx="3657">
                  <c:v>11.417999999999999</c:v>
                </c:pt>
                <c:pt idx="3658">
                  <c:v>11.423</c:v>
                </c:pt>
                <c:pt idx="3659">
                  <c:v>11.423999999999999</c:v>
                </c:pt>
                <c:pt idx="3660">
                  <c:v>11.42</c:v>
                </c:pt>
                <c:pt idx="3661">
                  <c:v>11.397</c:v>
                </c:pt>
                <c:pt idx="3662">
                  <c:v>11.39</c:v>
                </c:pt>
                <c:pt idx="3663">
                  <c:v>11.388</c:v>
                </c:pt>
                <c:pt idx="3664">
                  <c:v>11.382999999999999</c:v>
                </c:pt>
                <c:pt idx="3665">
                  <c:v>11.353999999999999</c:v>
                </c:pt>
                <c:pt idx="3666">
                  <c:v>11.353</c:v>
                </c:pt>
                <c:pt idx="3667">
                  <c:v>11.353999999999999</c:v>
                </c:pt>
                <c:pt idx="3668">
                  <c:v>11.382999999999999</c:v>
                </c:pt>
                <c:pt idx="3669">
                  <c:v>11.397</c:v>
                </c:pt>
                <c:pt idx="3670">
                  <c:v>11.401</c:v>
                </c:pt>
                <c:pt idx="3671">
                  <c:v>11.407</c:v>
                </c:pt>
                <c:pt idx="3672">
                  <c:v>11.407999999999999</c:v>
                </c:pt>
                <c:pt idx="3673">
                  <c:v>11.41</c:v>
                </c:pt>
                <c:pt idx="3674">
                  <c:v>11.413</c:v>
                </c:pt>
                <c:pt idx="3675">
                  <c:v>11.439</c:v>
                </c:pt>
                <c:pt idx="3676">
                  <c:v>11.451000000000001</c:v>
                </c:pt>
                <c:pt idx="3677">
                  <c:v>11.468</c:v>
                </c:pt>
                <c:pt idx="3678">
                  <c:v>11.484999999999999</c:v>
                </c:pt>
                <c:pt idx="3679">
                  <c:v>11.493</c:v>
                </c:pt>
                <c:pt idx="3680">
                  <c:v>11.499000000000001</c:v>
                </c:pt>
                <c:pt idx="3681">
                  <c:v>11.510999999999999</c:v>
                </c:pt>
                <c:pt idx="3682">
                  <c:v>11.553000000000001</c:v>
                </c:pt>
                <c:pt idx="3683">
                  <c:v>11.567</c:v>
                </c:pt>
                <c:pt idx="3684">
                  <c:v>11.574</c:v>
                </c:pt>
                <c:pt idx="3685">
                  <c:v>11.577999999999999</c:v>
                </c:pt>
                <c:pt idx="3686">
                  <c:v>11.577999999999999</c:v>
                </c:pt>
                <c:pt idx="3687">
                  <c:v>11.582000000000001</c:v>
                </c:pt>
                <c:pt idx="3688">
                  <c:v>11.587</c:v>
                </c:pt>
                <c:pt idx="3689">
                  <c:v>11.59</c:v>
                </c:pt>
                <c:pt idx="3690">
                  <c:v>11.581</c:v>
                </c:pt>
                <c:pt idx="3691">
                  <c:v>11.579000000000001</c:v>
                </c:pt>
                <c:pt idx="3692">
                  <c:v>11.571</c:v>
                </c:pt>
                <c:pt idx="3693">
                  <c:v>11.568</c:v>
                </c:pt>
                <c:pt idx="3694">
                  <c:v>11.561999999999999</c:v>
                </c:pt>
                <c:pt idx="3695">
                  <c:v>11.558</c:v>
                </c:pt>
                <c:pt idx="3696">
                  <c:v>11.56</c:v>
                </c:pt>
                <c:pt idx="3697">
                  <c:v>11.573</c:v>
                </c:pt>
                <c:pt idx="3698">
                  <c:v>11.573</c:v>
                </c:pt>
                <c:pt idx="3699">
                  <c:v>11.567</c:v>
                </c:pt>
                <c:pt idx="3700">
                  <c:v>11.554</c:v>
                </c:pt>
                <c:pt idx="3701">
                  <c:v>11.544</c:v>
                </c:pt>
                <c:pt idx="3702">
                  <c:v>11.54</c:v>
                </c:pt>
                <c:pt idx="3703">
                  <c:v>11.519</c:v>
                </c:pt>
                <c:pt idx="3704">
                  <c:v>11.513999999999999</c:v>
                </c:pt>
                <c:pt idx="3705">
                  <c:v>11.502000000000001</c:v>
                </c:pt>
                <c:pt idx="3706">
                  <c:v>11.496</c:v>
                </c:pt>
                <c:pt idx="3707">
                  <c:v>11.487</c:v>
                </c:pt>
                <c:pt idx="3708">
                  <c:v>11.494</c:v>
                </c:pt>
                <c:pt idx="3709">
                  <c:v>11.494999999999999</c:v>
                </c:pt>
                <c:pt idx="3710">
                  <c:v>11.499000000000001</c:v>
                </c:pt>
                <c:pt idx="3711">
                  <c:v>11.492000000000001</c:v>
                </c:pt>
                <c:pt idx="3712">
                  <c:v>11.486000000000001</c:v>
                </c:pt>
                <c:pt idx="3713">
                  <c:v>11.484999999999999</c:v>
                </c:pt>
                <c:pt idx="3714">
                  <c:v>11.474</c:v>
                </c:pt>
                <c:pt idx="3715">
                  <c:v>11.465999999999999</c:v>
                </c:pt>
                <c:pt idx="3716">
                  <c:v>11.467000000000001</c:v>
                </c:pt>
                <c:pt idx="3717">
                  <c:v>11.465</c:v>
                </c:pt>
                <c:pt idx="3718">
                  <c:v>11.462999999999999</c:v>
                </c:pt>
                <c:pt idx="3719">
                  <c:v>11.462999999999999</c:v>
                </c:pt>
                <c:pt idx="3720">
                  <c:v>11.461</c:v>
                </c:pt>
                <c:pt idx="3721">
                  <c:v>11.454000000000001</c:v>
                </c:pt>
                <c:pt idx="3722">
                  <c:v>11.438000000000001</c:v>
                </c:pt>
                <c:pt idx="3723">
                  <c:v>11.433999999999999</c:v>
                </c:pt>
                <c:pt idx="3724">
                  <c:v>11.432</c:v>
                </c:pt>
                <c:pt idx="3725">
                  <c:v>11.425000000000001</c:v>
                </c:pt>
                <c:pt idx="3726">
                  <c:v>11.420999999999999</c:v>
                </c:pt>
                <c:pt idx="3727">
                  <c:v>11.413</c:v>
                </c:pt>
                <c:pt idx="3728">
                  <c:v>11.419</c:v>
                </c:pt>
                <c:pt idx="3729">
                  <c:v>11.420999999999999</c:v>
                </c:pt>
                <c:pt idx="3730">
                  <c:v>11.427</c:v>
                </c:pt>
                <c:pt idx="3731">
                  <c:v>11.43</c:v>
                </c:pt>
                <c:pt idx="3732">
                  <c:v>11.435</c:v>
                </c:pt>
                <c:pt idx="3733">
                  <c:v>11.438000000000001</c:v>
                </c:pt>
                <c:pt idx="3734">
                  <c:v>11.436999999999999</c:v>
                </c:pt>
                <c:pt idx="3735">
                  <c:v>11.439</c:v>
                </c:pt>
                <c:pt idx="3736">
                  <c:v>11.444000000000001</c:v>
                </c:pt>
                <c:pt idx="3737">
                  <c:v>11.446999999999999</c:v>
                </c:pt>
                <c:pt idx="3738">
                  <c:v>11.449</c:v>
                </c:pt>
                <c:pt idx="3739">
                  <c:v>11.461</c:v>
                </c:pt>
                <c:pt idx="3740">
                  <c:v>11.47</c:v>
                </c:pt>
                <c:pt idx="3741">
                  <c:v>11.488</c:v>
                </c:pt>
                <c:pt idx="3742">
                  <c:v>11.499000000000001</c:v>
                </c:pt>
                <c:pt idx="3743">
                  <c:v>11.505000000000001</c:v>
                </c:pt>
                <c:pt idx="3744">
                  <c:v>11.512</c:v>
                </c:pt>
                <c:pt idx="3745">
                  <c:v>11.518000000000001</c:v>
                </c:pt>
                <c:pt idx="3746">
                  <c:v>11.523</c:v>
                </c:pt>
                <c:pt idx="3747">
                  <c:v>11.525</c:v>
                </c:pt>
                <c:pt idx="3748">
                  <c:v>11.526999999999999</c:v>
                </c:pt>
                <c:pt idx="3749">
                  <c:v>11.523999999999999</c:v>
                </c:pt>
                <c:pt idx="3750">
                  <c:v>11.541</c:v>
                </c:pt>
                <c:pt idx="3751">
                  <c:v>11.545999999999999</c:v>
                </c:pt>
                <c:pt idx="3752">
                  <c:v>11.574</c:v>
                </c:pt>
                <c:pt idx="3753">
                  <c:v>11.617000000000001</c:v>
                </c:pt>
                <c:pt idx="3754">
                  <c:v>11.632999999999999</c:v>
                </c:pt>
                <c:pt idx="3755">
                  <c:v>11.641</c:v>
                </c:pt>
                <c:pt idx="3756">
                  <c:v>11.638999999999999</c:v>
                </c:pt>
                <c:pt idx="3757">
                  <c:v>11.638999999999999</c:v>
                </c:pt>
                <c:pt idx="3758">
                  <c:v>11.651</c:v>
                </c:pt>
                <c:pt idx="3759">
                  <c:v>11.662000000000001</c:v>
                </c:pt>
                <c:pt idx="3760">
                  <c:v>11.667999999999999</c:v>
                </c:pt>
                <c:pt idx="3761">
                  <c:v>11.667999999999999</c:v>
                </c:pt>
                <c:pt idx="3762">
                  <c:v>11.664</c:v>
                </c:pt>
                <c:pt idx="3763">
                  <c:v>11.654</c:v>
                </c:pt>
                <c:pt idx="3764">
                  <c:v>11.635999999999999</c:v>
                </c:pt>
                <c:pt idx="3765">
                  <c:v>11.6</c:v>
                </c:pt>
                <c:pt idx="3766">
                  <c:v>11.606</c:v>
                </c:pt>
                <c:pt idx="3767">
                  <c:v>11.605</c:v>
                </c:pt>
                <c:pt idx="3768">
                  <c:v>11.625999999999999</c:v>
                </c:pt>
                <c:pt idx="3769">
                  <c:v>11.65</c:v>
                </c:pt>
                <c:pt idx="3770">
                  <c:v>11.644</c:v>
                </c:pt>
                <c:pt idx="3771">
                  <c:v>11.648999999999999</c:v>
                </c:pt>
                <c:pt idx="3772">
                  <c:v>11.625</c:v>
                </c:pt>
                <c:pt idx="3773">
                  <c:v>11.621</c:v>
                </c:pt>
                <c:pt idx="3774">
                  <c:v>11.619</c:v>
                </c:pt>
                <c:pt idx="3775">
                  <c:v>11.624000000000001</c:v>
                </c:pt>
                <c:pt idx="3776">
                  <c:v>11.641999999999999</c:v>
                </c:pt>
                <c:pt idx="3777">
                  <c:v>11.634</c:v>
                </c:pt>
                <c:pt idx="3778">
                  <c:v>11.632999999999999</c:v>
                </c:pt>
                <c:pt idx="3779">
                  <c:v>11.624000000000001</c:v>
                </c:pt>
                <c:pt idx="3780">
                  <c:v>11.622</c:v>
                </c:pt>
                <c:pt idx="3781">
                  <c:v>11.628</c:v>
                </c:pt>
                <c:pt idx="3782">
                  <c:v>11.619</c:v>
                </c:pt>
                <c:pt idx="3783">
                  <c:v>11.618</c:v>
                </c:pt>
                <c:pt idx="3784">
                  <c:v>11.597</c:v>
                </c:pt>
                <c:pt idx="3785">
                  <c:v>11.593</c:v>
                </c:pt>
                <c:pt idx="3786">
                  <c:v>11.561</c:v>
                </c:pt>
                <c:pt idx="3787">
                  <c:v>11.558999999999999</c:v>
                </c:pt>
                <c:pt idx="3788">
                  <c:v>11.534000000000001</c:v>
                </c:pt>
                <c:pt idx="3789">
                  <c:v>11.525</c:v>
                </c:pt>
                <c:pt idx="3790">
                  <c:v>11.516</c:v>
                </c:pt>
                <c:pt idx="3791">
                  <c:v>11.504</c:v>
                </c:pt>
                <c:pt idx="3792">
                  <c:v>11.506</c:v>
                </c:pt>
                <c:pt idx="3793">
                  <c:v>11.526999999999999</c:v>
                </c:pt>
                <c:pt idx="3794">
                  <c:v>11.526999999999999</c:v>
                </c:pt>
                <c:pt idx="3795">
                  <c:v>11.564</c:v>
                </c:pt>
                <c:pt idx="3796">
                  <c:v>11.574</c:v>
                </c:pt>
                <c:pt idx="3797">
                  <c:v>11.61</c:v>
                </c:pt>
                <c:pt idx="3798">
                  <c:v>11.614000000000001</c:v>
                </c:pt>
                <c:pt idx="3799">
                  <c:v>11.603999999999999</c:v>
                </c:pt>
                <c:pt idx="3800">
                  <c:v>11.603999999999999</c:v>
                </c:pt>
                <c:pt idx="3801">
                  <c:v>11.596</c:v>
                </c:pt>
                <c:pt idx="3802">
                  <c:v>11.606999999999999</c:v>
                </c:pt>
                <c:pt idx="3803">
                  <c:v>11.611000000000001</c:v>
                </c:pt>
                <c:pt idx="3804">
                  <c:v>11.621</c:v>
                </c:pt>
                <c:pt idx="3805">
                  <c:v>11.618</c:v>
                </c:pt>
                <c:pt idx="3806">
                  <c:v>11.62</c:v>
                </c:pt>
                <c:pt idx="3807">
                  <c:v>11.632</c:v>
                </c:pt>
                <c:pt idx="3808">
                  <c:v>11.638999999999999</c:v>
                </c:pt>
                <c:pt idx="3809">
                  <c:v>11.659000000000001</c:v>
                </c:pt>
                <c:pt idx="3810">
                  <c:v>11.651</c:v>
                </c:pt>
                <c:pt idx="3811">
                  <c:v>11.651</c:v>
                </c:pt>
                <c:pt idx="3812">
                  <c:v>11.648</c:v>
                </c:pt>
                <c:pt idx="3813">
                  <c:v>11.616</c:v>
                </c:pt>
                <c:pt idx="3814">
                  <c:v>11.614000000000001</c:v>
                </c:pt>
                <c:pt idx="3815">
                  <c:v>11.590999999999999</c:v>
                </c:pt>
                <c:pt idx="3816">
                  <c:v>11.579000000000001</c:v>
                </c:pt>
                <c:pt idx="3817">
                  <c:v>11.561999999999999</c:v>
                </c:pt>
                <c:pt idx="3818">
                  <c:v>11.521000000000001</c:v>
                </c:pt>
                <c:pt idx="3819">
                  <c:v>11.509</c:v>
                </c:pt>
                <c:pt idx="3820">
                  <c:v>11.5</c:v>
                </c:pt>
                <c:pt idx="3821">
                  <c:v>11.5</c:v>
                </c:pt>
                <c:pt idx="3822">
                  <c:v>11.499000000000001</c:v>
                </c:pt>
                <c:pt idx="3823">
                  <c:v>11.497999999999999</c:v>
                </c:pt>
                <c:pt idx="3824">
                  <c:v>11.518000000000001</c:v>
                </c:pt>
                <c:pt idx="3825">
                  <c:v>11.537000000000001</c:v>
                </c:pt>
                <c:pt idx="3826">
                  <c:v>11.552</c:v>
                </c:pt>
                <c:pt idx="3827">
                  <c:v>11.573</c:v>
                </c:pt>
                <c:pt idx="3828">
                  <c:v>11.579000000000001</c:v>
                </c:pt>
                <c:pt idx="3829">
                  <c:v>11.605</c:v>
                </c:pt>
                <c:pt idx="3830">
                  <c:v>11.617000000000001</c:v>
                </c:pt>
                <c:pt idx="3831">
                  <c:v>11.617000000000001</c:v>
                </c:pt>
                <c:pt idx="3832">
                  <c:v>11.624000000000001</c:v>
                </c:pt>
                <c:pt idx="3833">
                  <c:v>11.647</c:v>
                </c:pt>
                <c:pt idx="3834">
                  <c:v>11.646000000000001</c:v>
                </c:pt>
                <c:pt idx="3835">
                  <c:v>11.653</c:v>
                </c:pt>
                <c:pt idx="3836">
                  <c:v>11.654999999999999</c:v>
                </c:pt>
                <c:pt idx="3837">
                  <c:v>11.686</c:v>
                </c:pt>
                <c:pt idx="3838">
                  <c:v>11.69</c:v>
                </c:pt>
                <c:pt idx="3839">
                  <c:v>11.702</c:v>
                </c:pt>
                <c:pt idx="3840">
                  <c:v>11.695</c:v>
                </c:pt>
                <c:pt idx="3841">
                  <c:v>11.682</c:v>
                </c:pt>
                <c:pt idx="3842">
                  <c:v>11.670999999999999</c:v>
                </c:pt>
                <c:pt idx="3843">
                  <c:v>11.683999999999999</c:v>
                </c:pt>
                <c:pt idx="3844">
                  <c:v>11.689</c:v>
                </c:pt>
                <c:pt idx="3845">
                  <c:v>11.695</c:v>
                </c:pt>
                <c:pt idx="3846">
                  <c:v>11.694000000000001</c:v>
                </c:pt>
                <c:pt idx="3847">
                  <c:v>11.692</c:v>
                </c:pt>
                <c:pt idx="3848">
                  <c:v>11.685</c:v>
                </c:pt>
                <c:pt idx="3849">
                  <c:v>11.707000000000001</c:v>
                </c:pt>
                <c:pt idx="3850">
                  <c:v>11.71</c:v>
                </c:pt>
                <c:pt idx="3851">
                  <c:v>11.701000000000001</c:v>
                </c:pt>
                <c:pt idx="3852">
                  <c:v>11.702</c:v>
                </c:pt>
                <c:pt idx="3853">
                  <c:v>11.699</c:v>
                </c:pt>
                <c:pt idx="3854">
                  <c:v>11.694000000000001</c:v>
                </c:pt>
                <c:pt idx="3855">
                  <c:v>11.692</c:v>
                </c:pt>
                <c:pt idx="3856">
                  <c:v>11.69</c:v>
                </c:pt>
                <c:pt idx="3857">
                  <c:v>11.694000000000001</c:v>
                </c:pt>
                <c:pt idx="3858">
                  <c:v>11.68</c:v>
                </c:pt>
                <c:pt idx="3859">
                  <c:v>11.68</c:v>
                </c:pt>
                <c:pt idx="3860">
                  <c:v>11.68</c:v>
                </c:pt>
                <c:pt idx="3861">
                  <c:v>11.651999999999999</c:v>
                </c:pt>
                <c:pt idx="3862">
                  <c:v>11.644</c:v>
                </c:pt>
                <c:pt idx="3863">
                  <c:v>11.645</c:v>
                </c:pt>
                <c:pt idx="3864">
                  <c:v>11.653</c:v>
                </c:pt>
                <c:pt idx="3865">
                  <c:v>11.67</c:v>
                </c:pt>
                <c:pt idx="3866">
                  <c:v>11.654</c:v>
                </c:pt>
                <c:pt idx="3867">
                  <c:v>11.644</c:v>
                </c:pt>
                <c:pt idx="3868">
                  <c:v>11.64</c:v>
                </c:pt>
                <c:pt idx="3869">
                  <c:v>11.64</c:v>
                </c:pt>
                <c:pt idx="3870">
                  <c:v>11.656000000000001</c:v>
                </c:pt>
                <c:pt idx="3871">
                  <c:v>11.676</c:v>
                </c:pt>
                <c:pt idx="3872">
                  <c:v>11.688000000000001</c:v>
                </c:pt>
                <c:pt idx="3873">
                  <c:v>11.676</c:v>
                </c:pt>
                <c:pt idx="3874">
                  <c:v>11.670999999999999</c:v>
                </c:pt>
                <c:pt idx="3875">
                  <c:v>11.67</c:v>
                </c:pt>
                <c:pt idx="3876">
                  <c:v>11.669</c:v>
                </c:pt>
                <c:pt idx="3877">
                  <c:v>11.683</c:v>
                </c:pt>
                <c:pt idx="3878">
                  <c:v>11.682</c:v>
                </c:pt>
                <c:pt idx="3879">
                  <c:v>11.677</c:v>
                </c:pt>
                <c:pt idx="3880">
                  <c:v>11.673999999999999</c:v>
                </c:pt>
                <c:pt idx="3881">
                  <c:v>11.686</c:v>
                </c:pt>
                <c:pt idx="3882">
                  <c:v>11.688000000000001</c:v>
                </c:pt>
                <c:pt idx="3883">
                  <c:v>11.698</c:v>
                </c:pt>
                <c:pt idx="3884">
                  <c:v>11.701000000000001</c:v>
                </c:pt>
                <c:pt idx="3885">
                  <c:v>11.701000000000001</c:v>
                </c:pt>
                <c:pt idx="3886">
                  <c:v>11.698</c:v>
                </c:pt>
                <c:pt idx="3887">
                  <c:v>11.701000000000001</c:v>
                </c:pt>
                <c:pt idx="3888">
                  <c:v>11.704000000000001</c:v>
                </c:pt>
                <c:pt idx="3889">
                  <c:v>11.712</c:v>
                </c:pt>
                <c:pt idx="3890">
                  <c:v>11.709</c:v>
                </c:pt>
                <c:pt idx="3891">
                  <c:v>11.704000000000001</c:v>
                </c:pt>
                <c:pt idx="3892">
                  <c:v>11.699</c:v>
                </c:pt>
                <c:pt idx="3893">
                  <c:v>11.698</c:v>
                </c:pt>
                <c:pt idx="3894">
                  <c:v>11.696999999999999</c:v>
                </c:pt>
                <c:pt idx="3895">
                  <c:v>11.704000000000001</c:v>
                </c:pt>
                <c:pt idx="3896">
                  <c:v>11.718999999999999</c:v>
                </c:pt>
                <c:pt idx="3897">
                  <c:v>11.717000000000001</c:v>
                </c:pt>
                <c:pt idx="3898">
                  <c:v>11.654</c:v>
                </c:pt>
                <c:pt idx="3899">
                  <c:v>11.645</c:v>
                </c:pt>
                <c:pt idx="3900">
                  <c:v>11.644</c:v>
                </c:pt>
                <c:pt idx="3901">
                  <c:v>11.651</c:v>
                </c:pt>
                <c:pt idx="3902">
                  <c:v>11.628</c:v>
                </c:pt>
                <c:pt idx="3903">
                  <c:v>11.631</c:v>
                </c:pt>
                <c:pt idx="3904">
                  <c:v>11.638999999999999</c:v>
                </c:pt>
                <c:pt idx="3905">
                  <c:v>11.68</c:v>
                </c:pt>
                <c:pt idx="3906">
                  <c:v>11.683</c:v>
                </c:pt>
                <c:pt idx="3907">
                  <c:v>11.693</c:v>
                </c:pt>
                <c:pt idx="3908">
                  <c:v>11.71</c:v>
                </c:pt>
                <c:pt idx="3909">
                  <c:v>11.705</c:v>
                </c:pt>
                <c:pt idx="3910">
                  <c:v>11.686999999999999</c:v>
                </c:pt>
                <c:pt idx="3911">
                  <c:v>11.696999999999999</c:v>
                </c:pt>
                <c:pt idx="3912">
                  <c:v>11.701000000000001</c:v>
                </c:pt>
                <c:pt idx="3913">
                  <c:v>11.701000000000001</c:v>
                </c:pt>
                <c:pt idx="3914">
                  <c:v>11.701000000000001</c:v>
                </c:pt>
                <c:pt idx="3915">
                  <c:v>11.701000000000001</c:v>
                </c:pt>
                <c:pt idx="3916">
                  <c:v>11.7</c:v>
                </c:pt>
                <c:pt idx="3917">
                  <c:v>11.699</c:v>
                </c:pt>
                <c:pt idx="3918">
                  <c:v>11.698</c:v>
                </c:pt>
                <c:pt idx="3919">
                  <c:v>11.696999999999999</c:v>
                </c:pt>
                <c:pt idx="3920">
                  <c:v>11.696</c:v>
                </c:pt>
                <c:pt idx="3921">
                  <c:v>11.699</c:v>
                </c:pt>
                <c:pt idx="3922">
                  <c:v>11.715</c:v>
                </c:pt>
                <c:pt idx="3923">
                  <c:v>11.722</c:v>
                </c:pt>
                <c:pt idx="3924">
                  <c:v>11.727</c:v>
                </c:pt>
                <c:pt idx="3925">
                  <c:v>11.728999999999999</c:v>
                </c:pt>
                <c:pt idx="3926">
                  <c:v>11.73</c:v>
                </c:pt>
                <c:pt idx="3927">
                  <c:v>11.74</c:v>
                </c:pt>
                <c:pt idx="3928">
                  <c:v>11.744999999999999</c:v>
                </c:pt>
                <c:pt idx="3929">
                  <c:v>11.744999999999999</c:v>
                </c:pt>
                <c:pt idx="3930">
                  <c:v>11.744999999999999</c:v>
                </c:pt>
                <c:pt idx="3931">
                  <c:v>11.753</c:v>
                </c:pt>
                <c:pt idx="3932">
                  <c:v>11.759</c:v>
                </c:pt>
                <c:pt idx="3933">
                  <c:v>11.75</c:v>
                </c:pt>
                <c:pt idx="3934">
                  <c:v>11.747</c:v>
                </c:pt>
                <c:pt idx="3935">
                  <c:v>11.747</c:v>
                </c:pt>
                <c:pt idx="3936">
                  <c:v>11.752000000000001</c:v>
                </c:pt>
                <c:pt idx="3937">
                  <c:v>11.749000000000001</c:v>
                </c:pt>
                <c:pt idx="3938">
                  <c:v>11.749000000000001</c:v>
                </c:pt>
                <c:pt idx="3939">
                  <c:v>11.743</c:v>
                </c:pt>
                <c:pt idx="3940">
                  <c:v>11.724</c:v>
                </c:pt>
                <c:pt idx="3941">
                  <c:v>11.718</c:v>
                </c:pt>
                <c:pt idx="3942">
                  <c:v>11.712</c:v>
                </c:pt>
                <c:pt idx="3943">
                  <c:v>11.708</c:v>
                </c:pt>
                <c:pt idx="3944">
                  <c:v>11.706</c:v>
                </c:pt>
                <c:pt idx="3945">
                  <c:v>11.72</c:v>
                </c:pt>
                <c:pt idx="3946">
                  <c:v>11.721</c:v>
                </c:pt>
                <c:pt idx="3947">
                  <c:v>11.724</c:v>
                </c:pt>
                <c:pt idx="3948">
                  <c:v>11.726000000000001</c:v>
                </c:pt>
                <c:pt idx="3949">
                  <c:v>11.731999999999999</c:v>
                </c:pt>
                <c:pt idx="3950">
                  <c:v>11.744999999999999</c:v>
                </c:pt>
                <c:pt idx="3951">
                  <c:v>11.749000000000001</c:v>
                </c:pt>
                <c:pt idx="3952">
                  <c:v>11.750999999999999</c:v>
                </c:pt>
                <c:pt idx="3953">
                  <c:v>11.757999999999999</c:v>
                </c:pt>
                <c:pt idx="3954">
                  <c:v>11.757999999999999</c:v>
                </c:pt>
                <c:pt idx="3955">
                  <c:v>11.723000000000001</c:v>
                </c:pt>
                <c:pt idx="3956">
                  <c:v>11.712999999999999</c:v>
                </c:pt>
                <c:pt idx="3957">
                  <c:v>11.691000000000001</c:v>
                </c:pt>
                <c:pt idx="3958">
                  <c:v>11.680999999999999</c:v>
                </c:pt>
                <c:pt idx="3959">
                  <c:v>11.683999999999999</c:v>
                </c:pt>
                <c:pt idx="3960">
                  <c:v>11.691000000000001</c:v>
                </c:pt>
                <c:pt idx="3961">
                  <c:v>11.717000000000001</c:v>
                </c:pt>
                <c:pt idx="3962">
                  <c:v>11.72</c:v>
                </c:pt>
                <c:pt idx="3963">
                  <c:v>11.723000000000001</c:v>
                </c:pt>
                <c:pt idx="3964">
                  <c:v>11.726000000000001</c:v>
                </c:pt>
                <c:pt idx="3965">
                  <c:v>11.731999999999999</c:v>
                </c:pt>
                <c:pt idx="3966">
                  <c:v>11.752000000000001</c:v>
                </c:pt>
                <c:pt idx="3967">
                  <c:v>11.76</c:v>
                </c:pt>
                <c:pt idx="3968">
                  <c:v>11.763</c:v>
                </c:pt>
                <c:pt idx="3969">
                  <c:v>11.789</c:v>
                </c:pt>
                <c:pt idx="3970">
                  <c:v>11.808</c:v>
                </c:pt>
                <c:pt idx="3971">
                  <c:v>11.82</c:v>
                </c:pt>
                <c:pt idx="3972">
                  <c:v>11.821</c:v>
                </c:pt>
                <c:pt idx="3973">
                  <c:v>11.827</c:v>
                </c:pt>
                <c:pt idx="3974">
                  <c:v>11.817</c:v>
                </c:pt>
                <c:pt idx="3975">
                  <c:v>11.798</c:v>
                </c:pt>
                <c:pt idx="3976">
                  <c:v>11.792</c:v>
                </c:pt>
                <c:pt idx="3977">
                  <c:v>11.792</c:v>
                </c:pt>
                <c:pt idx="3978">
                  <c:v>11.79</c:v>
                </c:pt>
                <c:pt idx="3979">
                  <c:v>11.788</c:v>
                </c:pt>
                <c:pt idx="3980">
                  <c:v>11.766</c:v>
                </c:pt>
                <c:pt idx="3981">
                  <c:v>11.762</c:v>
                </c:pt>
                <c:pt idx="3982">
                  <c:v>11.755000000000001</c:v>
                </c:pt>
                <c:pt idx="3983">
                  <c:v>11.756</c:v>
                </c:pt>
                <c:pt idx="3984">
                  <c:v>11.754</c:v>
                </c:pt>
                <c:pt idx="3985">
                  <c:v>11.76</c:v>
                </c:pt>
                <c:pt idx="3986">
                  <c:v>11.765000000000001</c:v>
                </c:pt>
                <c:pt idx="3987">
                  <c:v>11.765000000000001</c:v>
                </c:pt>
                <c:pt idx="3988">
                  <c:v>11.765000000000001</c:v>
                </c:pt>
                <c:pt idx="3989">
                  <c:v>11.727</c:v>
                </c:pt>
                <c:pt idx="3990">
                  <c:v>11.715</c:v>
                </c:pt>
                <c:pt idx="3991">
                  <c:v>11.714</c:v>
                </c:pt>
                <c:pt idx="3992">
                  <c:v>11.712999999999999</c:v>
                </c:pt>
                <c:pt idx="3993">
                  <c:v>11.715999999999999</c:v>
                </c:pt>
                <c:pt idx="3994">
                  <c:v>11.722</c:v>
                </c:pt>
                <c:pt idx="3995">
                  <c:v>11.725</c:v>
                </c:pt>
                <c:pt idx="3996">
                  <c:v>11.736000000000001</c:v>
                </c:pt>
                <c:pt idx="3997">
                  <c:v>11.737</c:v>
                </c:pt>
                <c:pt idx="3998">
                  <c:v>11.738</c:v>
                </c:pt>
                <c:pt idx="3999">
                  <c:v>11.741</c:v>
                </c:pt>
                <c:pt idx="4000">
                  <c:v>11.738</c:v>
                </c:pt>
                <c:pt idx="4001">
                  <c:v>11.736000000000001</c:v>
                </c:pt>
                <c:pt idx="4002">
                  <c:v>11.722</c:v>
                </c:pt>
                <c:pt idx="4003">
                  <c:v>11.706</c:v>
                </c:pt>
                <c:pt idx="4004">
                  <c:v>11.707000000000001</c:v>
                </c:pt>
                <c:pt idx="4005">
                  <c:v>11.718999999999999</c:v>
                </c:pt>
                <c:pt idx="4006">
                  <c:v>11.72</c:v>
                </c:pt>
                <c:pt idx="4007">
                  <c:v>11.724</c:v>
                </c:pt>
                <c:pt idx="4008">
                  <c:v>11.739000000000001</c:v>
                </c:pt>
                <c:pt idx="4009">
                  <c:v>11.759</c:v>
                </c:pt>
                <c:pt idx="4010">
                  <c:v>11.765000000000001</c:v>
                </c:pt>
                <c:pt idx="4011">
                  <c:v>11.752000000000001</c:v>
                </c:pt>
                <c:pt idx="4012">
                  <c:v>11.738</c:v>
                </c:pt>
                <c:pt idx="4013">
                  <c:v>11.726000000000001</c:v>
                </c:pt>
                <c:pt idx="4014">
                  <c:v>11.721</c:v>
                </c:pt>
                <c:pt idx="4015">
                  <c:v>11.715</c:v>
                </c:pt>
                <c:pt idx="4016">
                  <c:v>11.714</c:v>
                </c:pt>
                <c:pt idx="4017">
                  <c:v>11.733000000000001</c:v>
                </c:pt>
                <c:pt idx="4018">
                  <c:v>11.734999999999999</c:v>
                </c:pt>
                <c:pt idx="4019">
                  <c:v>11.766</c:v>
                </c:pt>
                <c:pt idx="4020">
                  <c:v>11.778</c:v>
                </c:pt>
                <c:pt idx="4021">
                  <c:v>11.766999999999999</c:v>
                </c:pt>
                <c:pt idx="4022">
                  <c:v>11.763999999999999</c:v>
                </c:pt>
                <c:pt idx="4023">
                  <c:v>11.766999999999999</c:v>
                </c:pt>
                <c:pt idx="4024">
                  <c:v>11.766</c:v>
                </c:pt>
                <c:pt idx="4025">
                  <c:v>11.766</c:v>
                </c:pt>
                <c:pt idx="4026">
                  <c:v>11.765000000000001</c:v>
                </c:pt>
                <c:pt idx="4027">
                  <c:v>11.768000000000001</c:v>
                </c:pt>
                <c:pt idx="4028">
                  <c:v>11.805999999999999</c:v>
                </c:pt>
                <c:pt idx="4029">
                  <c:v>11.811999999999999</c:v>
                </c:pt>
                <c:pt idx="4030">
                  <c:v>11.794</c:v>
                </c:pt>
                <c:pt idx="4031">
                  <c:v>11.754</c:v>
                </c:pt>
                <c:pt idx="4032">
                  <c:v>11.75</c:v>
                </c:pt>
                <c:pt idx="4033">
                  <c:v>11.753</c:v>
                </c:pt>
                <c:pt idx="4034">
                  <c:v>11.757</c:v>
                </c:pt>
                <c:pt idx="4035">
                  <c:v>11.757999999999999</c:v>
                </c:pt>
                <c:pt idx="4036">
                  <c:v>11.760999999999999</c:v>
                </c:pt>
                <c:pt idx="4037">
                  <c:v>11.762</c:v>
                </c:pt>
                <c:pt idx="4038">
                  <c:v>11.768000000000001</c:v>
                </c:pt>
                <c:pt idx="4039">
                  <c:v>11.782999999999999</c:v>
                </c:pt>
                <c:pt idx="4040">
                  <c:v>11.785</c:v>
                </c:pt>
                <c:pt idx="4041">
                  <c:v>11.784000000000001</c:v>
                </c:pt>
                <c:pt idx="4042">
                  <c:v>11.782999999999999</c:v>
                </c:pt>
                <c:pt idx="4043">
                  <c:v>11.782</c:v>
                </c:pt>
                <c:pt idx="4044">
                  <c:v>11.786</c:v>
                </c:pt>
                <c:pt idx="4045">
                  <c:v>11.78</c:v>
                </c:pt>
                <c:pt idx="4046">
                  <c:v>11.789</c:v>
                </c:pt>
                <c:pt idx="4047">
                  <c:v>11.814</c:v>
                </c:pt>
                <c:pt idx="4048">
                  <c:v>11.824999999999999</c:v>
                </c:pt>
                <c:pt idx="4049">
                  <c:v>11.845000000000001</c:v>
                </c:pt>
                <c:pt idx="4050">
                  <c:v>11.86</c:v>
                </c:pt>
                <c:pt idx="4051">
                  <c:v>11.864000000000001</c:v>
                </c:pt>
                <c:pt idx="4052">
                  <c:v>11.862</c:v>
                </c:pt>
                <c:pt idx="4053">
                  <c:v>11.847</c:v>
                </c:pt>
                <c:pt idx="4054">
                  <c:v>11.843</c:v>
                </c:pt>
                <c:pt idx="4055">
                  <c:v>11.843</c:v>
                </c:pt>
                <c:pt idx="4056">
                  <c:v>11.843999999999999</c:v>
                </c:pt>
                <c:pt idx="4057">
                  <c:v>11.875</c:v>
                </c:pt>
                <c:pt idx="4058">
                  <c:v>11.875999999999999</c:v>
                </c:pt>
                <c:pt idx="4059">
                  <c:v>11.862</c:v>
                </c:pt>
                <c:pt idx="4060">
                  <c:v>11.843</c:v>
                </c:pt>
                <c:pt idx="4061">
                  <c:v>11.842000000000001</c:v>
                </c:pt>
                <c:pt idx="4062">
                  <c:v>11.808</c:v>
                </c:pt>
                <c:pt idx="4063">
                  <c:v>11.804</c:v>
                </c:pt>
                <c:pt idx="4064">
                  <c:v>11.74</c:v>
                </c:pt>
                <c:pt idx="4065">
                  <c:v>11.702999999999999</c:v>
                </c:pt>
                <c:pt idx="4066">
                  <c:v>11.702</c:v>
                </c:pt>
                <c:pt idx="4067">
                  <c:v>11.694000000000001</c:v>
                </c:pt>
                <c:pt idx="4068">
                  <c:v>11.661</c:v>
                </c:pt>
                <c:pt idx="4069">
                  <c:v>11.643000000000001</c:v>
                </c:pt>
                <c:pt idx="4070">
                  <c:v>11.641</c:v>
                </c:pt>
                <c:pt idx="4071">
                  <c:v>11.631</c:v>
                </c:pt>
                <c:pt idx="4072">
                  <c:v>11.638999999999999</c:v>
                </c:pt>
                <c:pt idx="4073">
                  <c:v>11.662000000000001</c:v>
                </c:pt>
                <c:pt idx="4074">
                  <c:v>11.712999999999999</c:v>
                </c:pt>
                <c:pt idx="4075">
                  <c:v>11.715</c:v>
                </c:pt>
                <c:pt idx="4076">
                  <c:v>11.715999999999999</c:v>
                </c:pt>
                <c:pt idx="4077">
                  <c:v>11.711</c:v>
                </c:pt>
                <c:pt idx="4078">
                  <c:v>11.722</c:v>
                </c:pt>
                <c:pt idx="4079">
                  <c:v>11.723000000000001</c:v>
                </c:pt>
                <c:pt idx="4080">
                  <c:v>11.74</c:v>
                </c:pt>
                <c:pt idx="4081">
                  <c:v>11.742000000000001</c:v>
                </c:pt>
                <c:pt idx="4082">
                  <c:v>11.776</c:v>
                </c:pt>
                <c:pt idx="4083">
                  <c:v>11.779</c:v>
                </c:pt>
                <c:pt idx="4084">
                  <c:v>11.782999999999999</c:v>
                </c:pt>
                <c:pt idx="4085">
                  <c:v>11.81</c:v>
                </c:pt>
                <c:pt idx="4086">
                  <c:v>11.811999999999999</c:v>
                </c:pt>
                <c:pt idx="4087">
                  <c:v>11.840999999999999</c:v>
                </c:pt>
                <c:pt idx="4088">
                  <c:v>11.843</c:v>
                </c:pt>
                <c:pt idx="4089">
                  <c:v>11.843</c:v>
                </c:pt>
                <c:pt idx="4090">
                  <c:v>11.794</c:v>
                </c:pt>
                <c:pt idx="4091">
                  <c:v>11.786</c:v>
                </c:pt>
                <c:pt idx="4092">
                  <c:v>11.78</c:v>
                </c:pt>
                <c:pt idx="4093">
                  <c:v>11.643000000000001</c:v>
                </c:pt>
                <c:pt idx="4094">
                  <c:v>11.621</c:v>
                </c:pt>
                <c:pt idx="4095">
                  <c:v>11.651999999999999</c:v>
                </c:pt>
                <c:pt idx="4096">
                  <c:v>11.701000000000001</c:v>
                </c:pt>
                <c:pt idx="4097">
                  <c:v>11.733000000000001</c:v>
                </c:pt>
                <c:pt idx="4098">
                  <c:v>11.781000000000001</c:v>
                </c:pt>
                <c:pt idx="4099">
                  <c:v>11.81</c:v>
                </c:pt>
                <c:pt idx="4100">
                  <c:v>11.82</c:v>
                </c:pt>
                <c:pt idx="4101">
                  <c:v>11.8</c:v>
                </c:pt>
                <c:pt idx="4102">
                  <c:v>11.776999999999999</c:v>
                </c:pt>
                <c:pt idx="4103">
                  <c:v>11.771000000000001</c:v>
                </c:pt>
                <c:pt idx="4104">
                  <c:v>11.760999999999999</c:v>
                </c:pt>
                <c:pt idx="4105">
                  <c:v>11.711</c:v>
                </c:pt>
                <c:pt idx="4106">
                  <c:v>11.663</c:v>
                </c:pt>
                <c:pt idx="4107">
                  <c:v>11.62</c:v>
                </c:pt>
                <c:pt idx="4108">
                  <c:v>11.615</c:v>
                </c:pt>
                <c:pt idx="4109">
                  <c:v>11.611000000000001</c:v>
                </c:pt>
                <c:pt idx="4110">
                  <c:v>11.590999999999999</c:v>
                </c:pt>
                <c:pt idx="4111">
                  <c:v>11.558</c:v>
                </c:pt>
                <c:pt idx="4112">
                  <c:v>11.532</c:v>
                </c:pt>
                <c:pt idx="4113">
                  <c:v>11.529</c:v>
                </c:pt>
                <c:pt idx="4114">
                  <c:v>11.532999999999999</c:v>
                </c:pt>
                <c:pt idx="4115">
                  <c:v>11.548999999999999</c:v>
                </c:pt>
                <c:pt idx="4116">
                  <c:v>11.592000000000001</c:v>
                </c:pt>
                <c:pt idx="4117">
                  <c:v>11.666</c:v>
                </c:pt>
                <c:pt idx="4118">
                  <c:v>11.708</c:v>
                </c:pt>
                <c:pt idx="4119">
                  <c:v>11.72</c:v>
                </c:pt>
                <c:pt idx="4120">
                  <c:v>11.734</c:v>
                </c:pt>
                <c:pt idx="4121">
                  <c:v>11.763</c:v>
                </c:pt>
                <c:pt idx="4122">
                  <c:v>11.765000000000001</c:v>
                </c:pt>
                <c:pt idx="4123">
                  <c:v>11.757999999999999</c:v>
                </c:pt>
                <c:pt idx="4124">
                  <c:v>11.744999999999999</c:v>
                </c:pt>
                <c:pt idx="4125">
                  <c:v>11.738</c:v>
                </c:pt>
                <c:pt idx="4126">
                  <c:v>11.715999999999999</c:v>
                </c:pt>
                <c:pt idx="4127">
                  <c:v>11.715</c:v>
                </c:pt>
                <c:pt idx="4128">
                  <c:v>11.72</c:v>
                </c:pt>
                <c:pt idx="4129">
                  <c:v>11.696</c:v>
                </c:pt>
                <c:pt idx="4130">
                  <c:v>11.685</c:v>
                </c:pt>
                <c:pt idx="4131">
                  <c:v>11.683999999999999</c:v>
                </c:pt>
                <c:pt idx="4132">
                  <c:v>11.683</c:v>
                </c:pt>
                <c:pt idx="4133">
                  <c:v>11.579000000000001</c:v>
                </c:pt>
                <c:pt idx="4134">
                  <c:v>11.58</c:v>
                </c:pt>
                <c:pt idx="4135">
                  <c:v>11.57</c:v>
                </c:pt>
                <c:pt idx="4136">
                  <c:v>11.552</c:v>
                </c:pt>
                <c:pt idx="4137">
                  <c:v>11.551</c:v>
                </c:pt>
                <c:pt idx="4138">
                  <c:v>11.561999999999999</c:v>
                </c:pt>
                <c:pt idx="4139">
                  <c:v>11.529</c:v>
                </c:pt>
                <c:pt idx="4140">
                  <c:v>11.54</c:v>
                </c:pt>
                <c:pt idx="4141">
                  <c:v>11.569000000000001</c:v>
                </c:pt>
                <c:pt idx="4142">
                  <c:v>11.608000000000001</c:v>
                </c:pt>
                <c:pt idx="4143">
                  <c:v>11.641</c:v>
                </c:pt>
                <c:pt idx="4144">
                  <c:v>11.65</c:v>
                </c:pt>
                <c:pt idx="4145">
                  <c:v>11.638999999999999</c:v>
                </c:pt>
                <c:pt idx="4146">
                  <c:v>11.637</c:v>
                </c:pt>
                <c:pt idx="4147">
                  <c:v>11.631</c:v>
                </c:pt>
                <c:pt idx="4148">
                  <c:v>11.632</c:v>
                </c:pt>
                <c:pt idx="4149">
                  <c:v>11.632999999999999</c:v>
                </c:pt>
                <c:pt idx="4150">
                  <c:v>11.632999999999999</c:v>
                </c:pt>
                <c:pt idx="4151">
                  <c:v>11.629</c:v>
                </c:pt>
                <c:pt idx="4152">
                  <c:v>11.622999999999999</c:v>
                </c:pt>
                <c:pt idx="4153">
                  <c:v>11.590999999999999</c:v>
                </c:pt>
                <c:pt idx="4154">
                  <c:v>11.571999999999999</c:v>
                </c:pt>
                <c:pt idx="4155">
                  <c:v>11.542999999999999</c:v>
                </c:pt>
                <c:pt idx="4156">
                  <c:v>11.542999999999999</c:v>
                </c:pt>
                <c:pt idx="4157">
                  <c:v>11.545999999999999</c:v>
                </c:pt>
                <c:pt idx="4158">
                  <c:v>11.590999999999999</c:v>
                </c:pt>
                <c:pt idx="4159">
                  <c:v>11.692</c:v>
                </c:pt>
                <c:pt idx="4160">
                  <c:v>11.71</c:v>
                </c:pt>
                <c:pt idx="4161">
                  <c:v>11.807</c:v>
                </c:pt>
                <c:pt idx="4162">
                  <c:v>11.837999999999999</c:v>
                </c:pt>
                <c:pt idx="4163">
                  <c:v>11.816000000000001</c:v>
                </c:pt>
                <c:pt idx="4164">
                  <c:v>11.791</c:v>
                </c:pt>
                <c:pt idx="4165">
                  <c:v>11.754</c:v>
                </c:pt>
                <c:pt idx="4166">
                  <c:v>11.738</c:v>
                </c:pt>
                <c:pt idx="4167">
                  <c:v>11.739000000000001</c:v>
                </c:pt>
                <c:pt idx="4168">
                  <c:v>11.757999999999999</c:v>
                </c:pt>
                <c:pt idx="4169">
                  <c:v>11.766</c:v>
                </c:pt>
                <c:pt idx="4170">
                  <c:v>11.785</c:v>
                </c:pt>
                <c:pt idx="4171">
                  <c:v>11.808999999999999</c:v>
                </c:pt>
                <c:pt idx="4172">
                  <c:v>11.813000000000001</c:v>
                </c:pt>
                <c:pt idx="4173">
                  <c:v>11.816000000000001</c:v>
                </c:pt>
                <c:pt idx="4174">
                  <c:v>11.81</c:v>
                </c:pt>
                <c:pt idx="4175">
                  <c:v>11.817</c:v>
                </c:pt>
                <c:pt idx="4176">
                  <c:v>11.815</c:v>
                </c:pt>
                <c:pt idx="4177">
                  <c:v>11.805</c:v>
                </c:pt>
                <c:pt idx="4178">
                  <c:v>11.803000000000001</c:v>
                </c:pt>
                <c:pt idx="4179">
                  <c:v>11.786</c:v>
                </c:pt>
                <c:pt idx="4180">
                  <c:v>11.781000000000001</c:v>
                </c:pt>
                <c:pt idx="4181">
                  <c:v>11.752000000000001</c:v>
                </c:pt>
                <c:pt idx="4182">
                  <c:v>11.773999999999999</c:v>
                </c:pt>
                <c:pt idx="4183">
                  <c:v>11.782999999999999</c:v>
                </c:pt>
                <c:pt idx="4184">
                  <c:v>11.840999999999999</c:v>
                </c:pt>
                <c:pt idx="4185">
                  <c:v>11.853999999999999</c:v>
                </c:pt>
                <c:pt idx="4186">
                  <c:v>11.887</c:v>
                </c:pt>
                <c:pt idx="4187">
                  <c:v>11.874000000000001</c:v>
                </c:pt>
                <c:pt idx="4188">
                  <c:v>11.869</c:v>
                </c:pt>
                <c:pt idx="4189">
                  <c:v>11.863</c:v>
                </c:pt>
                <c:pt idx="4190">
                  <c:v>11.868</c:v>
                </c:pt>
                <c:pt idx="4191">
                  <c:v>11.868</c:v>
                </c:pt>
                <c:pt idx="4192">
                  <c:v>11.891999999999999</c:v>
                </c:pt>
                <c:pt idx="4193">
                  <c:v>11.887</c:v>
                </c:pt>
                <c:pt idx="4194">
                  <c:v>11.856</c:v>
                </c:pt>
                <c:pt idx="4195">
                  <c:v>11.834</c:v>
                </c:pt>
                <c:pt idx="4196">
                  <c:v>11.833</c:v>
                </c:pt>
                <c:pt idx="4197">
                  <c:v>11.832000000000001</c:v>
                </c:pt>
                <c:pt idx="4198">
                  <c:v>11.826000000000001</c:v>
                </c:pt>
                <c:pt idx="4199">
                  <c:v>11.813000000000001</c:v>
                </c:pt>
                <c:pt idx="4200">
                  <c:v>11.808</c:v>
                </c:pt>
                <c:pt idx="4201">
                  <c:v>11.779</c:v>
                </c:pt>
                <c:pt idx="4202">
                  <c:v>11.77</c:v>
                </c:pt>
                <c:pt idx="4203">
                  <c:v>11.682</c:v>
                </c:pt>
                <c:pt idx="4204">
                  <c:v>11.589</c:v>
                </c:pt>
                <c:pt idx="4205">
                  <c:v>11.569000000000001</c:v>
                </c:pt>
                <c:pt idx="4206">
                  <c:v>11.51</c:v>
                </c:pt>
                <c:pt idx="4207">
                  <c:v>11.465</c:v>
                </c:pt>
                <c:pt idx="4208">
                  <c:v>11.420999999999999</c:v>
                </c:pt>
                <c:pt idx="4209">
                  <c:v>11.382</c:v>
                </c:pt>
                <c:pt idx="4210">
                  <c:v>11.374000000000001</c:v>
                </c:pt>
                <c:pt idx="4211">
                  <c:v>11.37</c:v>
                </c:pt>
                <c:pt idx="4212">
                  <c:v>11.365</c:v>
                </c:pt>
                <c:pt idx="4213">
                  <c:v>11.369</c:v>
                </c:pt>
                <c:pt idx="4214">
                  <c:v>11.378</c:v>
                </c:pt>
                <c:pt idx="4215">
                  <c:v>11.44</c:v>
                </c:pt>
                <c:pt idx="4216">
                  <c:v>11.449</c:v>
                </c:pt>
                <c:pt idx="4217">
                  <c:v>11.504</c:v>
                </c:pt>
                <c:pt idx="4218">
                  <c:v>11.513</c:v>
                </c:pt>
                <c:pt idx="4219">
                  <c:v>11.523999999999999</c:v>
                </c:pt>
                <c:pt idx="4220">
                  <c:v>11.574</c:v>
                </c:pt>
                <c:pt idx="4221">
                  <c:v>11.61</c:v>
                </c:pt>
                <c:pt idx="4222">
                  <c:v>11.63</c:v>
                </c:pt>
                <c:pt idx="4223">
                  <c:v>11.648999999999999</c:v>
                </c:pt>
                <c:pt idx="4224">
                  <c:v>11.65</c:v>
                </c:pt>
                <c:pt idx="4225">
                  <c:v>11.651</c:v>
                </c:pt>
                <c:pt idx="4226">
                  <c:v>11.656000000000001</c:v>
                </c:pt>
                <c:pt idx="4227">
                  <c:v>11.659000000000001</c:v>
                </c:pt>
                <c:pt idx="4228">
                  <c:v>11.693</c:v>
                </c:pt>
                <c:pt idx="4229">
                  <c:v>11.73</c:v>
                </c:pt>
                <c:pt idx="4230">
                  <c:v>11.779</c:v>
                </c:pt>
                <c:pt idx="4231">
                  <c:v>11.782</c:v>
                </c:pt>
                <c:pt idx="4232">
                  <c:v>11.786</c:v>
                </c:pt>
                <c:pt idx="4233">
                  <c:v>11.784000000000001</c:v>
                </c:pt>
                <c:pt idx="4234">
                  <c:v>11.773999999999999</c:v>
                </c:pt>
                <c:pt idx="4235">
                  <c:v>11.756</c:v>
                </c:pt>
                <c:pt idx="4236">
                  <c:v>11.742000000000001</c:v>
                </c:pt>
                <c:pt idx="4237">
                  <c:v>11.734</c:v>
                </c:pt>
                <c:pt idx="4238">
                  <c:v>11.723000000000001</c:v>
                </c:pt>
                <c:pt idx="4239">
                  <c:v>11.71</c:v>
                </c:pt>
                <c:pt idx="4240">
                  <c:v>11.709</c:v>
                </c:pt>
                <c:pt idx="4241">
                  <c:v>11.709</c:v>
                </c:pt>
                <c:pt idx="4242">
                  <c:v>11.71</c:v>
                </c:pt>
                <c:pt idx="4243">
                  <c:v>11.694000000000001</c:v>
                </c:pt>
                <c:pt idx="4244">
                  <c:v>11.667999999999999</c:v>
                </c:pt>
                <c:pt idx="4245">
                  <c:v>11.669</c:v>
                </c:pt>
                <c:pt idx="4246">
                  <c:v>11.667</c:v>
                </c:pt>
                <c:pt idx="4247">
                  <c:v>11.651</c:v>
                </c:pt>
                <c:pt idx="4248">
                  <c:v>11.621</c:v>
                </c:pt>
                <c:pt idx="4249">
                  <c:v>11.606999999999999</c:v>
                </c:pt>
                <c:pt idx="4250">
                  <c:v>11.6</c:v>
                </c:pt>
                <c:pt idx="4251">
                  <c:v>11.584</c:v>
                </c:pt>
                <c:pt idx="4252">
                  <c:v>11.605</c:v>
                </c:pt>
                <c:pt idx="4253">
                  <c:v>11.609</c:v>
                </c:pt>
                <c:pt idx="4254">
                  <c:v>11.619</c:v>
                </c:pt>
                <c:pt idx="4255">
                  <c:v>11.664999999999999</c:v>
                </c:pt>
                <c:pt idx="4256">
                  <c:v>11.698</c:v>
                </c:pt>
                <c:pt idx="4257">
                  <c:v>11.714</c:v>
                </c:pt>
                <c:pt idx="4258">
                  <c:v>11.797000000000001</c:v>
                </c:pt>
                <c:pt idx="4259">
                  <c:v>11.773999999999999</c:v>
                </c:pt>
                <c:pt idx="4260">
                  <c:v>11.756</c:v>
                </c:pt>
                <c:pt idx="4261">
                  <c:v>11.749000000000001</c:v>
                </c:pt>
                <c:pt idx="4262">
                  <c:v>11.746</c:v>
                </c:pt>
                <c:pt idx="4263">
                  <c:v>11.72</c:v>
                </c:pt>
                <c:pt idx="4264">
                  <c:v>11.706</c:v>
                </c:pt>
                <c:pt idx="4265">
                  <c:v>11.715999999999999</c:v>
                </c:pt>
                <c:pt idx="4266">
                  <c:v>11.721</c:v>
                </c:pt>
                <c:pt idx="4267">
                  <c:v>11.725</c:v>
                </c:pt>
                <c:pt idx="4268">
                  <c:v>11.737</c:v>
                </c:pt>
                <c:pt idx="4269">
                  <c:v>11.734</c:v>
                </c:pt>
                <c:pt idx="4270">
                  <c:v>11.731</c:v>
                </c:pt>
                <c:pt idx="4271">
                  <c:v>11.726000000000001</c:v>
                </c:pt>
                <c:pt idx="4272">
                  <c:v>11.778</c:v>
                </c:pt>
                <c:pt idx="4273">
                  <c:v>11.823</c:v>
                </c:pt>
                <c:pt idx="4274">
                  <c:v>11.834</c:v>
                </c:pt>
                <c:pt idx="4275">
                  <c:v>11.869</c:v>
                </c:pt>
                <c:pt idx="4276">
                  <c:v>11.864000000000001</c:v>
                </c:pt>
                <c:pt idx="4277">
                  <c:v>11.864000000000001</c:v>
                </c:pt>
                <c:pt idx="4278">
                  <c:v>11.861000000000001</c:v>
                </c:pt>
                <c:pt idx="4279">
                  <c:v>11.843</c:v>
                </c:pt>
                <c:pt idx="4280">
                  <c:v>11.839</c:v>
                </c:pt>
                <c:pt idx="4281">
                  <c:v>11.835000000000001</c:v>
                </c:pt>
                <c:pt idx="4282">
                  <c:v>11.836</c:v>
                </c:pt>
                <c:pt idx="4283">
                  <c:v>11.837999999999999</c:v>
                </c:pt>
                <c:pt idx="4284">
                  <c:v>11.845000000000001</c:v>
                </c:pt>
                <c:pt idx="4285">
                  <c:v>11.85</c:v>
                </c:pt>
                <c:pt idx="4286">
                  <c:v>11.863</c:v>
                </c:pt>
                <c:pt idx="4287">
                  <c:v>11.884</c:v>
                </c:pt>
                <c:pt idx="4288">
                  <c:v>11.874000000000001</c:v>
                </c:pt>
                <c:pt idx="4289">
                  <c:v>11.861000000000001</c:v>
                </c:pt>
                <c:pt idx="4290">
                  <c:v>11.861000000000001</c:v>
                </c:pt>
                <c:pt idx="4291">
                  <c:v>11.861000000000001</c:v>
                </c:pt>
                <c:pt idx="4292">
                  <c:v>11.843999999999999</c:v>
                </c:pt>
                <c:pt idx="4293">
                  <c:v>11.843</c:v>
                </c:pt>
                <c:pt idx="4294">
                  <c:v>11.824999999999999</c:v>
                </c:pt>
                <c:pt idx="4295">
                  <c:v>11.821999999999999</c:v>
                </c:pt>
                <c:pt idx="4296">
                  <c:v>11.818</c:v>
                </c:pt>
                <c:pt idx="4297">
                  <c:v>11.802</c:v>
                </c:pt>
                <c:pt idx="4298">
                  <c:v>11.79</c:v>
                </c:pt>
                <c:pt idx="4299">
                  <c:v>11.789</c:v>
                </c:pt>
                <c:pt idx="4300">
                  <c:v>11.788</c:v>
                </c:pt>
                <c:pt idx="4301">
                  <c:v>11.779</c:v>
                </c:pt>
                <c:pt idx="4302">
                  <c:v>11.78</c:v>
                </c:pt>
                <c:pt idx="4303">
                  <c:v>11.78</c:v>
                </c:pt>
                <c:pt idx="4304">
                  <c:v>11.781000000000001</c:v>
                </c:pt>
                <c:pt idx="4305">
                  <c:v>11.778</c:v>
                </c:pt>
                <c:pt idx="4306">
                  <c:v>11.771000000000001</c:v>
                </c:pt>
                <c:pt idx="4307">
                  <c:v>11.763</c:v>
                </c:pt>
                <c:pt idx="4308">
                  <c:v>11.759</c:v>
                </c:pt>
                <c:pt idx="4309">
                  <c:v>11.757999999999999</c:v>
                </c:pt>
                <c:pt idx="4310">
                  <c:v>11.747</c:v>
                </c:pt>
                <c:pt idx="4311">
                  <c:v>11.746</c:v>
                </c:pt>
                <c:pt idx="4312">
                  <c:v>11.746</c:v>
                </c:pt>
                <c:pt idx="4313">
                  <c:v>11.757</c:v>
                </c:pt>
                <c:pt idx="4314">
                  <c:v>11.768000000000001</c:v>
                </c:pt>
                <c:pt idx="4315">
                  <c:v>11.824999999999999</c:v>
                </c:pt>
                <c:pt idx="4316">
                  <c:v>11.836</c:v>
                </c:pt>
                <c:pt idx="4317">
                  <c:v>11.836</c:v>
                </c:pt>
                <c:pt idx="4318">
                  <c:v>11.847</c:v>
                </c:pt>
                <c:pt idx="4319">
                  <c:v>11.843</c:v>
                </c:pt>
                <c:pt idx="4320">
                  <c:v>11.839</c:v>
                </c:pt>
                <c:pt idx="4321">
                  <c:v>11.833</c:v>
                </c:pt>
                <c:pt idx="4322">
                  <c:v>11.829000000000001</c:v>
                </c:pt>
                <c:pt idx="4323">
                  <c:v>11.832000000000001</c:v>
                </c:pt>
                <c:pt idx="4324">
                  <c:v>11.842000000000001</c:v>
                </c:pt>
                <c:pt idx="4325">
                  <c:v>11.856</c:v>
                </c:pt>
                <c:pt idx="4326">
                  <c:v>11.858000000000001</c:v>
                </c:pt>
                <c:pt idx="4327">
                  <c:v>11.862</c:v>
                </c:pt>
                <c:pt idx="4328">
                  <c:v>11.869</c:v>
                </c:pt>
                <c:pt idx="4329">
                  <c:v>11.869</c:v>
                </c:pt>
                <c:pt idx="4330">
                  <c:v>11.864000000000001</c:v>
                </c:pt>
                <c:pt idx="4331">
                  <c:v>11.867000000000001</c:v>
                </c:pt>
                <c:pt idx="4332">
                  <c:v>11.853</c:v>
                </c:pt>
                <c:pt idx="4333">
                  <c:v>11.83</c:v>
                </c:pt>
                <c:pt idx="4334">
                  <c:v>11.82</c:v>
                </c:pt>
                <c:pt idx="4335">
                  <c:v>11.815</c:v>
                </c:pt>
                <c:pt idx="4336">
                  <c:v>11.805999999999999</c:v>
                </c:pt>
                <c:pt idx="4337">
                  <c:v>11.788</c:v>
                </c:pt>
                <c:pt idx="4338">
                  <c:v>11.77</c:v>
                </c:pt>
                <c:pt idx="4339">
                  <c:v>11.747999999999999</c:v>
                </c:pt>
                <c:pt idx="4340">
                  <c:v>11.742000000000001</c:v>
                </c:pt>
                <c:pt idx="4341">
                  <c:v>11.726000000000001</c:v>
                </c:pt>
                <c:pt idx="4342">
                  <c:v>11.714</c:v>
                </c:pt>
                <c:pt idx="4343">
                  <c:v>11.689</c:v>
                </c:pt>
                <c:pt idx="4344">
                  <c:v>11.696999999999999</c:v>
                </c:pt>
                <c:pt idx="4345">
                  <c:v>11.718</c:v>
                </c:pt>
                <c:pt idx="4346">
                  <c:v>11.693</c:v>
                </c:pt>
                <c:pt idx="4347">
                  <c:v>11.693</c:v>
                </c:pt>
                <c:pt idx="4348">
                  <c:v>11.693</c:v>
                </c:pt>
                <c:pt idx="4349">
                  <c:v>11.69</c:v>
                </c:pt>
                <c:pt idx="4350">
                  <c:v>11.694000000000001</c:v>
                </c:pt>
                <c:pt idx="4351">
                  <c:v>11.689</c:v>
                </c:pt>
                <c:pt idx="4352">
                  <c:v>11.705</c:v>
                </c:pt>
                <c:pt idx="4353">
                  <c:v>11.708</c:v>
                </c:pt>
                <c:pt idx="4354">
                  <c:v>11.718</c:v>
                </c:pt>
                <c:pt idx="4355">
                  <c:v>11.718</c:v>
                </c:pt>
                <c:pt idx="4356">
                  <c:v>11.744999999999999</c:v>
                </c:pt>
                <c:pt idx="4357">
                  <c:v>11.763999999999999</c:v>
                </c:pt>
                <c:pt idx="4358">
                  <c:v>11.778</c:v>
                </c:pt>
                <c:pt idx="4359">
                  <c:v>11.775</c:v>
                </c:pt>
                <c:pt idx="4360">
                  <c:v>11.776999999999999</c:v>
                </c:pt>
                <c:pt idx="4361">
                  <c:v>11.832000000000001</c:v>
                </c:pt>
                <c:pt idx="4362">
                  <c:v>11.834</c:v>
                </c:pt>
                <c:pt idx="4363">
                  <c:v>11.836</c:v>
                </c:pt>
                <c:pt idx="4364">
                  <c:v>11.836</c:v>
                </c:pt>
                <c:pt idx="4365">
                  <c:v>11.837999999999999</c:v>
                </c:pt>
                <c:pt idx="4366">
                  <c:v>11.834</c:v>
                </c:pt>
                <c:pt idx="4367">
                  <c:v>11.829000000000001</c:v>
                </c:pt>
                <c:pt idx="4368">
                  <c:v>11.858000000000001</c:v>
                </c:pt>
                <c:pt idx="4369">
                  <c:v>11.847</c:v>
                </c:pt>
                <c:pt idx="4370">
                  <c:v>11.845000000000001</c:v>
                </c:pt>
                <c:pt idx="4371">
                  <c:v>11.807</c:v>
                </c:pt>
                <c:pt idx="4372">
                  <c:v>11.794</c:v>
                </c:pt>
                <c:pt idx="4373">
                  <c:v>11.819000000000001</c:v>
                </c:pt>
                <c:pt idx="4374">
                  <c:v>11.826000000000001</c:v>
                </c:pt>
                <c:pt idx="4375">
                  <c:v>11.853</c:v>
                </c:pt>
                <c:pt idx="4376">
                  <c:v>11.887</c:v>
                </c:pt>
                <c:pt idx="4377">
                  <c:v>11.888</c:v>
                </c:pt>
                <c:pt idx="4378">
                  <c:v>11.895</c:v>
                </c:pt>
                <c:pt idx="4379">
                  <c:v>11.89</c:v>
                </c:pt>
                <c:pt idx="4380">
                  <c:v>11.891999999999999</c:v>
                </c:pt>
                <c:pt idx="4381">
                  <c:v>11.891999999999999</c:v>
                </c:pt>
                <c:pt idx="4382">
                  <c:v>11.891999999999999</c:v>
                </c:pt>
                <c:pt idx="4383">
                  <c:v>11.865</c:v>
                </c:pt>
                <c:pt idx="4384">
                  <c:v>11.855</c:v>
                </c:pt>
                <c:pt idx="4385">
                  <c:v>11.855</c:v>
                </c:pt>
                <c:pt idx="4386">
                  <c:v>11.853999999999999</c:v>
                </c:pt>
                <c:pt idx="4387">
                  <c:v>11.898999999999999</c:v>
                </c:pt>
                <c:pt idx="4388">
                  <c:v>11.911</c:v>
                </c:pt>
                <c:pt idx="4389">
                  <c:v>11.920999999999999</c:v>
                </c:pt>
                <c:pt idx="4390">
                  <c:v>11.936999999999999</c:v>
                </c:pt>
                <c:pt idx="4391">
                  <c:v>11.95</c:v>
                </c:pt>
                <c:pt idx="4392">
                  <c:v>11.967000000000001</c:v>
                </c:pt>
                <c:pt idx="4393">
                  <c:v>11.975</c:v>
                </c:pt>
                <c:pt idx="4394">
                  <c:v>11.965999999999999</c:v>
                </c:pt>
                <c:pt idx="4395">
                  <c:v>11.965</c:v>
                </c:pt>
                <c:pt idx="4396">
                  <c:v>11.965</c:v>
                </c:pt>
                <c:pt idx="4397">
                  <c:v>11.976000000000001</c:v>
                </c:pt>
                <c:pt idx="4398">
                  <c:v>11.977</c:v>
                </c:pt>
                <c:pt idx="4399">
                  <c:v>11.989000000000001</c:v>
                </c:pt>
                <c:pt idx="4400">
                  <c:v>11.989000000000001</c:v>
                </c:pt>
                <c:pt idx="4401">
                  <c:v>11.988</c:v>
                </c:pt>
                <c:pt idx="4402">
                  <c:v>11.986000000000001</c:v>
                </c:pt>
                <c:pt idx="4403">
                  <c:v>11.984999999999999</c:v>
                </c:pt>
                <c:pt idx="4404">
                  <c:v>11.989000000000001</c:v>
                </c:pt>
                <c:pt idx="4405">
                  <c:v>12.000999999999999</c:v>
                </c:pt>
                <c:pt idx="4406">
                  <c:v>12.016</c:v>
                </c:pt>
                <c:pt idx="4407">
                  <c:v>12.023999999999999</c:v>
                </c:pt>
                <c:pt idx="4408">
                  <c:v>12.021000000000001</c:v>
                </c:pt>
                <c:pt idx="4409">
                  <c:v>12.042999999999999</c:v>
                </c:pt>
                <c:pt idx="4410">
                  <c:v>12.047000000000001</c:v>
                </c:pt>
                <c:pt idx="4411">
                  <c:v>12.044</c:v>
                </c:pt>
                <c:pt idx="4412">
                  <c:v>12.04</c:v>
                </c:pt>
                <c:pt idx="4413">
                  <c:v>12.04</c:v>
                </c:pt>
                <c:pt idx="4414">
                  <c:v>12.039</c:v>
                </c:pt>
                <c:pt idx="4415">
                  <c:v>12.038</c:v>
                </c:pt>
                <c:pt idx="4416">
                  <c:v>12.038</c:v>
                </c:pt>
                <c:pt idx="4417">
                  <c:v>12.037000000000001</c:v>
                </c:pt>
                <c:pt idx="4418">
                  <c:v>12.034000000000001</c:v>
                </c:pt>
                <c:pt idx="4419">
                  <c:v>12.032999999999999</c:v>
                </c:pt>
                <c:pt idx="4420">
                  <c:v>12.037000000000001</c:v>
                </c:pt>
                <c:pt idx="4421">
                  <c:v>12.037000000000001</c:v>
                </c:pt>
                <c:pt idx="4422">
                  <c:v>12.036</c:v>
                </c:pt>
                <c:pt idx="4423">
                  <c:v>12.041</c:v>
                </c:pt>
                <c:pt idx="4424">
                  <c:v>12.048</c:v>
                </c:pt>
                <c:pt idx="4425">
                  <c:v>12.000999999999999</c:v>
                </c:pt>
                <c:pt idx="4426">
                  <c:v>12.000999999999999</c:v>
                </c:pt>
                <c:pt idx="4427">
                  <c:v>12.023</c:v>
                </c:pt>
                <c:pt idx="4428">
                  <c:v>12.039</c:v>
                </c:pt>
                <c:pt idx="4429">
                  <c:v>12.052</c:v>
                </c:pt>
                <c:pt idx="4430">
                  <c:v>12.052</c:v>
                </c:pt>
                <c:pt idx="4431">
                  <c:v>12.054</c:v>
                </c:pt>
                <c:pt idx="4432">
                  <c:v>12.067</c:v>
                </c:pt>
                <c:pt idx="4433">
                  <c:v>12.052</c:v>
                </c:pt>
                <c:pt idx="4434">
                  <c:v>12.047000000000001</c:v>
                </c:pt>
                <c:pt idx="4435">
                  <c:v>12.048</c:v>
                </c:pt>
                <c:pt idx="4436">
                  <c:v>12.097</c:v>
                </c:pt>
                <c:pt idx="4437">
                  <c:v>12.106999999999999</c:v>
                </c:pt>
                <c:pt idx="4438">
                  <c:v>12.105</c:v>
                </c:pt>
                <c:pt idx="4439">
                  <c:v>12.032999999999999</c:v>
                </c:pt>
                <c:pt idx="4440">
                  <c:v>12.01</c:v>
                </c:pt>
                <c:pt idx="4441">
                  <c:v>11.997999999999999</c:v>
                </c:pt>
                <c:pt idx="4442">
                  <c:v>12</c:v>
                </c:pt>
                <c:pt idx="4443">
                  <c:v>12.009</c:v>
                </c:pt>
                <c:pt idx="4444">
                  <c:v>12.018000000000001</c:v>
                </c:pt>
                <c:pt idx="4445">
                  <c:v>12.015000000000001</c:v>
                </c:pt>
                <c:pt idx="4446">
                  <c:v>12.016999999999999</c:v>
                </c:pt>
                <c:pt idx="4447">
                  <c:v>12.000999999999999</c:v>
                </c:pt>
                <c:pt idx="4448">
                  <c:v>11.994999999999999</c:v>
                </c:pt>
                <c:pt idx="4449">
                  <c:v>11.986000000000001</c:v>
                </c:pt>
                <c:pt idx="4450">
                  <c:v>11.968999999999999</c:v>
                </c:pt>
                <c:pt idx="4451">
                  <c:v>11.949</c:v>
                </c:pt>
                <c:pt idx="4452">
                  <c:v>11.930999999999999</c:v>
                </c:pt>
                <c:pt idx="4453">
                  <c:v>11.901999999999999</c:v>
                </c:pt>
                <c:pt idx="4454">
                  <c:v>11.871</c:v>
                </c:pt>
                <c:pt idx="4455">
                  <c:v>11.856999999999999</c:v>
                </c:pt>
                <c:pt idx="4456">
                  <c:v>11.888999999999999</c:v>
                </c:pt>
                <c:pt idx="4457">
                  <c:v>11.928000000000001</c:v>
                </c:pt>
                <c:pt idx="4458">
                  <c:v>11.949</c:v>
                </c:pt>
                <c:pt idx="4459">
                  <c:v>11.983000000000001</c:v>
                </c:pt>
                <c:pt idx="4460">
                  <c:v>12.025</c:v>
                </c:pt>
                <c:pt idx="4461">
                  <c:v>12.047000000000001</c:v>
                </c:pt>
                <c:pt idx="4462">
                  <c:v>12.066000000000001</c:v>
                </c:pt>
                <c:pt idx="4463">
                  <c:v>12.065</c:v>
                </c:pt>
                <c:pt idx="4464">
                  <c:v>12.07</c:v>
                </c:pt>
                <c:pt idx="4465">
                  <c:v>12.073</c:v>
                </c:pt>
                <c:pt idx="4466">
                  <c:v>12.077999999999999</c:v>
                </c:pt>
                <c:pt idx="4467">
                  <c:v>12.08</c:v>
                </c:pt>
                <c:pt idx="4468">
                  <c:v>12.083</c:v>
                </c:pt>
                <c:pt idx="4469">
                  <c:v>12.095000000000001</c:v>
                </c:pt>
                <c:pt idx="4470">
                  <c:v>12.087999999999999</c:v>
                </c:pt>
                <c:pt idx="4471">
                  <c:v>12.090999999999999</c:v>
                </c:pt>
                <c:pt idx="4472">
                  <c:v>12.076000000000001</c:v>
                </c:pt>
                <c:pt idx="4473">
                  <c:v>12.082000000000001</c:v>
                </c:pt>
                <c:pt idx="4474">
                  <c:v>12.098000000000001</c:v>
                </c:pt>
                <c:pt idx="4475">
                  <c:v>12.1</c:v>
                </c:pt>
                <c:pt idx="4476">
                  <c:v>12.116</c:v>
                </c:pt>
                <c:pt idx="4477">
                  <c:v>12.116</c:v>
                </c:pt>
                <c:pt idx="4478">
                  <c:v>12.115</c:v>
                </c:pt>
                <c:pt idx="4479">
                  <c:v>12.106999999999999</c:v>
                </c:pt>
                <c:pt idx="4480">
                  <c:v>12.113</c:v>
                </c:pt>
                <c:pt idx="4481">
                  <c:v>12.114000000000001</c:v>
                </c:pt>
                <c:pt idx="4482">
                  <c:v>12.112</c:v>
                </c:pt>
                <c:pt idx="4483">
                  <c:v>12.098000000000001</c:v>
                </c:pt>
                <c:pt idx="4484">
                  <c:v>12.084</c:v>
                </c:pt>
                <c:pt idx="4485">
                  <c:v>12.082000000000001</c:v>
                </c:pt>
                <c:pt idx="4486">
                  <c:v>12.082000000000001</c:v>
                </c:pt>
                <c:pt idx="4487">
                  <c:v>12.079000000000001</c:v>
                </c:pt>
                <c:pt idx="4488">
                  <c:v>12.07</c:v>
                </c:pt>
                <c:pt idx="4489">
                  <c:v>12.074</c:v>
                </c:pt>
                <c:pt idx="4490">
                  <c:v>12.074</c:v>
                </c:pt>
                <c:pt idx="4491">
                  <c:v>12.074</c:v>
                </c:pt>
                <c:pt idx="4492">
                  <c:v>12.061999999999999</c:v>
                </c:pt>
                <c:pt idx="4493">
                  <c:v>12.055999999999999</c:v>
                </c:pt>
                <c:pt idx="4494">
                  <c:v>12.039</c:v>
                </c:pt>
                <c:pt idx="4495">
                  <c:v>12.038</c:v>
                </c:pt>
                <c:pt idx="4496">
                  <c:v>12.038</c:v>
                </c:pt>
                <c:pt idx="4497">
                  <c:v>11.962999999999999</c:v>
                </c:pt>
                <c:pt idx="4498">
                  <c:v>11.978</c:v>
                </c:pt>
                <c:pt idx="4499">
                  <c:v>11.975</c:v>
                </c:pt>
                <c:pt idx="4500">
                  <c:v>11.975</c:v>
                </c:pt>
                <c:pt idx="4501">
                  <c:v>11.913</c:v>
                </c:pt>
                <c:pt idx="4502">
                  <c:v>11.948</c:v>
                </c:pt>
                <c:pt idx="4503">
                  <c:v>11.943</c:v>
                </c:pt>
                <c:pt idx="4504">
                  <c:v>11.943</c:v>
                </c:pt>
                <c:pt idx="4505">
                  <c:v>11.898</c:v>
                </c:pt>
                <c:pt idx="4506">
                  <c:v>11.868</c:v>
                </c:pt>
                <c:pt idx="4507">
                  <c:v>11.859</c:v>
                </c:pt>
                <c:pt idx="4508">
                  <c:v>11.856</c:v>
                </c:pt>
                <c:pt idx="4509">
                  <c:v>11.835000000000001</c:v>
                </c:pt>
                <c:pt idx="4510">
                  <c:v>11.826000000000001</c:v>
                </c:pt>
                <c:pt idx="4511">
                  <c:v>11.821</c:v>
                </c:pt>
                <c:pt idx="4512">
                  <c:v>11.804</c:v>
                </c:pt>
                <c:pt idx="4513">
                  <c:v>11.776999999999999</c:v>
                </c:pt>
                <c:pt idx="4514">
                  <c:v>11.757</c:v>
                </c:pt>
                <c:pt idx="4515">
                  <c:v>11.738</c:v>
                </c:pt>
                <c:pt idx="4516">
                  <c:v>11.728999999999999</c:v>
                </c:pt>
                <c:pt idx="4517">
                  <c:v>11.616</c:v>
                </c:pt>
                <c:pt idx="4518">
                  <c:v>11.507999999999999</c:v>
                </c:pt>
                <c:pt idx="4519">
                  <c:v>11.465999999999999</c:v>
                </c:pt>
                <c:pt idx="4520">
                  <c:v>11.255000000000001</c:v>
                </c:pt>
                <c:pt idx="4521">
                  <c:v>11.013</c:v>
                </c:pt>
                <c:pt idx="4522">
                  <c:v>10.763999999999999</c:v>
                </c:pt>
                <c:pt idx="4523">
                  <c:v>10.544</c:v>
                </c:pt>
                <c:pt idx="4524">
                  <c:v>10.397</c:v>
                </c:pt>
                <c:pt idx="4525">
                  <c:v>10.308999999999999</c:v>
                </c:pt>
                <c:pt idx="4526">
                  <c:v>10.257</c:v>
                </c:pt>
                <c:pt idx="4527">
                  <c:v>10.215</c:v>
                </c:pt>
                <c:pt idx="4528">
                  <c:v>10.420999999999999</c:v>
                </c:pt>
                <c:pt idx="4529">
                  <c:v>10.566000000000001</c:v>
                </c:pt>
                <c:pt idx="4530">
                  <c:v>10.561999999999999</c:v>
                </c:pt>
                <c:pt idx="4531">
                  <c:v>10.512</c:v>
                </c:pt>
                <c:pt idx="4532">
                  <c:v>10.47</c:v>
                </c:pt>
                <c:pt idx="4533">
                  <c:v>10.417999999999999</c:v>
                </c:pt>
                <c:pt idx="4534">
                  <c:v>10.321999999999999</c:v>
                </c:pt>
                <c:pt idx="4535">
                  <c:v>10.199999999999999</c:v>
                </c:pt>
                <c:pt idx="4536">
                  <c:v>10.116</c:v>
                </c:pt>
                <c:pt idx="4537">
                  <c:v>10.037000000000001</c:v>
                </c:pt>
                <c:pt idx="4538">
                  <c:v>9.9600000000000009</c:v>
                </c:pt>
                <c:pt idx="4539">
                  <c:v>9.8759999999999994</c:v>
                </c:pt>
                <c:pt idx="4540">
                  <c:v>9.8800000000000008</c:v>
                </c:pt>
                <c:pt idx="4541">
                  <c:v>9.8659999999999997</c:v>
                </c:pt>
                <c:pt idx="4542">
                  <c:v>9.9009999999999998</c:v>
                </c:pt>
                <c:pt idx="4543">
                  <c:v>9.9079999999999995</c:v>
                </c:pt>
                <c:pt idx="4544">
                  <c:v>9.9149999999999991</c:v>
                </c:pt>
                <c:pt idx="4545">
                  <c:v>9.9009999999999998</c:v>
                </c:pt>
                <c:pt idx="4546">
                  <c:v>9.91</c:v>
                </c:pt>
                <c:pt idx="4547">
                  <c:v>9.9120000000000008</c:v>
                </c:pt>
                <c:pt idx="4548">
                  <c:v>9.9529999999999994</c:v>
                </c:pt>
                <c:pt idx="4549">
                  <c:v>10.053000000000001</c:v>
                </c:pt>
                <c:pt idx="4550">
                  <c:v>10.41</c:v>
                </c:pt>
                <c:pt idx="4551">
                  <c:v>10.426</c:v>
                </c:pt>
                <c:pt idx="4552">
                  <c:v>10.445</c:v>
                </c:pt>
                <c:pt idx="4553">
                  <c:v>10.727</c:v>
                </c:pt>
                <c:pt idx="4554">
                  <c:v>11.064</c:v>
                </c:pt>
                <c:pt idx="4555">
                  <c:v>11.068</c:v>
                </c:pt>
                <c:pt idx="4556">
                  <c:v>11.189</c:v>
                </c:pt>
                <c:pt idx="4557">
                  <c:v>11.238</c:v>
                </c:pt>
                <c:pt idx="4558">
                  <c:v>11.221</c:v>
                </c:pt>
                <c:pt idx="4559">
                  <c:v>11.183999999999999</c:v>
                </c:pt>
                <c:pt idx="4560">
                  <c:v>11.385999999999999</c:v>
                </c:pt>
                <c:pt idx="4561">
                  <c:v>11.423</c:v>
                </c:pt>
                <c:pt idx="4562">
                  <c:v>11.446999999999999</c:v>
                </c:pt>
                <c:pt idx="4563">
                  <c:v>11.414999999999999</c:v>
                </c:pt>
                <c:pt idx="4564">
                  <c:v>11.579000000000001</c:v>
                </c:pt>
                <c:pt idx="4565">
                  <c:v>11.544</c:v>
                </c:pt>
                <c:pt idx="4566">
                  <c:v>11.631</c:v>
                </c:pt>
                <c:pt idx="4567">
                  <c:v>11.55</c:v>
                </c:pt>
                <c:pt idx="4568">
                  <c:v>11.576000000000001</c:v>
                </c:pt>
                <c:pt idx="4569">
                  <c:v>11.478</c:v>
                </c:pt>
                <c:pt idx="4570">
                  <c:v>11.522</c:v>
                </c:pt>
                <c:pt idx="4571">
                  <c:v>11.603999999999999</c:v>
                </c:pt>
                <c:pt idx="4572">
                  <c:v>11.603</c:v>
                </c:pt>
                <c:pt idx="4573">
                  <c:v>11.634</c:v>
                </c:pt>
                <c:pt idx="4574">
                  <c:v>11.499000000000001</c:v>
                </c:pt>
                <c:pt idx="4575">
                  <c:v>11.523999999999999</c:v>
                </c:pt>
                <c:pt idx="4576">
                  <c:v>11.459</c:v>
                </c:pt>
                <c:pt idx="4577">
                  <c:v>11.464</c:v>
                </c:pt>
                <c:pt idx="4578">
                  <c:v>11.259</c:v>
                </c:pt>
                <c:pt idx="4579">
                  <c:v>11.118</c:v>
                </c:pt>
                <c:pt idx="4580">
                  <c:v>10.968</c:v>
                </c:pt>
                <c:pt idx="4581">
                  <c:v>10.939</c:v>
                </c:pt>
                <c:pt idx="4582">
                  <c:v>11.012</c:v>
                </c:pt>
                <c:pt idx="4583">
                  <c:v>11.092000000000001</c:v>
                </c:pt>
                <c:pt idx="4584">
                  <c:v>11.323</c:v>
                </c:pt>
                <c:pt idx="4585">
                  <c:v>11.324</c:v>
                </c:pt>
                <c:pt idx="4586">
                  <c:v>11.332000000000001</c:v>
                </c:pt>
                <c:pt idx="4587">
                  <c:v>11.337</c:v>
                </c:pt>
                <c:pt idx="4588">
                  <c:v>11.428000000000001</c:v>
                </c:pt>
                <c:pt idx="4589">
                  <c:v>11.417999999999999</c:v>
                </c:pt>
                <c:pt idx="4590">
                  <c:v>11.359</c:v>
                </c:pt>
                <c:pt idx="4591">
                  <c:v>11.221</c:v>
                </c:pt>
                <c:pt idx="4592">
                  <c:v>11.146000000000001</c:v>
                </c:pt>
                <c:pt idx="4593">
                  <c:v>11.109</c:v>
                </c:pt>
                <c:pt idx="4594">
                  <c:v>11.145</c:v>
                </c:pt>
                <c:pt idx="4595">
                  <c:v>11.156000000000001</c:v>
                </c:pt>
                <c:pt idx="4596">
                  <c:v>11.161</c:v>
                </c:pt>
                <c:pt idx="4597">
                  <c:v>11.189</c:v>
                </c:pt>
                <c:pt idx="4598">
                  <c:v>11.555999999999999</c:v>
                </c:pt>
                <c:pt idx="4599">
                  <c:v>11.754</c:v>
                </c:pt>
                <c:pt idx="4600">
                  <c:v>11.839</c:v>
                </c:pt>
                <c:pt idx="4601">
                  <c:v>11.94</c:v>
                </c:pt>
                <c:pt idx="4602">
                  <c:v>11.98</c:v>
                </c:pt>
                <c:pt idx="4603">
                  <c:v>12.009</c:v>
                </c:pt>
                <c:pt idx="4604">
                  <c:v>12.074999999999999</c:v>
                </c:pt>
                <c:pt idx="4605">
                  <c:v>12.08</c:v>
                </c:pt>
                <c:pt idx="4606">
                  <c:v>12.163</c:v>
                </c:pt>
                <c:pt idx="4607">
                  <c:v>12.163</c:v>
                </c:pt>
                <c:pt idx="4608">
                  <c:v>12.167</c:v>
                </c:pt>
                <c:pt idx="4609">
                  <c:v>12.162000000000001</c:v>
                </c:pt>
                <c:pt idx="4610">
                  <c:v>12.151</c:v>
                </c:pt>
                <c:pt idx="4611">
                  <c:v>12.134</c:v>
                </c:pt>
                <c:pt idx="4612">
                  <c:v>12.132999999999999</c:v>
                </c:pt>
                <c:pt idx="4613">
                  <c:v>12.13</c:v>
                </c:pt>
                <c:pt idx="4614">
                  <c:v>12.13</c:v>
                </c:pt>
                <c:pt idx="4615">
                  <c:v>12.132999999999999</c:v>
                </c:pt>
                <c:pt idx="4616">
                  <c:v>12.135999999999999</c:v>
                </c:pt>
                <c:pt idx="4617">
                  <c:v>12.14</c:v>
                </c:pt>
                <c:pt idx="4618">
                  <c:v>12.135999999999999</c:v>
                </c:pt>
                <c:pt idx="4619">
                  <c:v>12.134</c:v>
                </c:pt>
                <c:pt idx="4620">
                  <c:v>12.129</c:v>
                </c:pt>
                <c:pt idx="4621">
                  <c:v>12.106999999999999</c:v>
                </c:pt>
                <c:pt idx="4622">
                  <c:v>12.093</c:v>
                </c:pt>
                <c:pt idx="4623">
                  <c:v>12.086</c:v>
                </c:pt>
                <c:pt idx="4624">
                  <c:v>12.121</c:v>
                </c:pt>
                <c:pt idx="4625">
                  <c:v>12.122</c:v>
                </c:pt>
                <c:pt idx="4626">
                  <c:v>12.122</c:v>
                </c:pt>
                <c:pt idx="4627">
                  <c:v>12.145</c:v>
                </c:pt>
                <c:pt idx="4628">
                  <c:v>12.169</c:v>
                </c:pt>
                <c:pt idx="4629">
                  <c:v>12.16</c:v>
                </c:pt>
                <c:pt idx="4630">
                  <c:v>12.154</c:v>
                </c:pt>
                <c:pt idx="4631">
                  <c:v>12.163</c:v>
                </c:pt>
                <c:pt idx="4632">
                  <c:v>12.179</c:v>
                </c:pt>
                <c:pt idx="4633">
                  <c:v>12.189</c:v>
                </c:pt>
                <c:pt idx="4634">
                  <c:v>12.199</c:v>
                </c:pt>
                <c:pt idx="4635">
                  <c:v>12.196999999999999</c:v>
                </c:pt>
                <c:pt idx="4636">
                  <c:v>12.195</c:v>
                </c:pt>
                <c:pt idx="4637">
                  <c:v>12.167</c:v>
                </c:pt>
                <c:pt idx="4638">
                  <c:v>12.157999999999999</c:v>
                </c:pt>
                <c:pt idx="4639">
                  <c:v>12.145</c:v>
                </c:pt>
                <c:pt idx="4640">
                  <c:v>12.170999999999999</c:v>
                </c:pt>
                <c:pt idx="4641">
                  <c:v>12.170999999999999</c:v>
                </c:pt>
                <c:pt idx="4642">
                  <c:v>12.170999999999999</c:v>
                </c:pt>
                <c:pt idx="4643">
                  <c:v>12.141999999999999</c:v>
                </c:pt>
                <c:pt idx="4644">
                  <c:v>12.135999999999999</c:v>
                </c:pt>
                <c:pt idx="4645">
                  <c:v>12.117000000000001</c:v>
                </c:pt>
                <c:pt idx="4646">
                  <c:v>12.117000000000001</c:v>
                </c:pt>
                <c:pt idx="4647">
                  <c:v>12.144</c:v>
                </c:pt>
                <c:pt idx="4648">
                  <c:v>12.166</c:v>
                </c:pt>
                <c:pt idx="4649">
                  <c:v>12.163</c:v>
                </c:pt>
                <c:pt idx="4650">
                  <c:v>12.151999999999999</c:v>
                </c:pt>
                <c:pt idx="4651">
                  <c:v>12.135999999999999</c:v>
                </c:pt>
                <c:pt idx="4652">
                  <c:v>12.132999999999999</c:v>
                </c:pt>
                <c:pt idx="4653">
                  <c:v>12.151999999999999</c:v>
                </c:pt>
                <c:pt idx="4654">
                  <c:v>12.178000000000001</c:v>
                </c:pt>
                <c:pt idx="4655">
                  <c:v>12.191000000000001</c:v>
                </c:pt>
                <c:pt idx="4656">
                  <c:v>12.194000000000001</c:v>
                </c:pt>
                <c:pt idx="4657">
                  <c:v>12.193</c:v>
                </c:pt>
                <c:pt idx="4658">
                  <c:v>12.178000000000001</c:v>
                </c:pt>
                <c:pt idx="4659">
                  <c:v>12.177</c:v>
                </c:pt>
                <c:pt idx="4660">
                  <c:v>12.170999999999999</c:v>
                </c:pt>
                <c:pt idx="4661">
                  <c:v>12.161</c:v>
                </c:pt>
                <c:pt idx="4662">
                  <c:v>12.161</c:v>
                </c:pt>
                <c:pt idx="4663">
                  <c:v>12.163</c:v>
                </c:pt>
                <c:pt idx="4664">
                  <c:v>12.169</c:v>
                </c:pt>
                <c:pt idx="4665">
                  <c:v>12.185</c:v>
                </c:pt>
                <c:pt idx="4666">
                  <c:v>12.192</c:v>
                </c:pt>
                <c:pt idx="4667">
                  <c:v>12.19</c:v>
                </c:pt>
                <c:pt idx="4668">
                  <c:v>12.186</c:v>
                </c:pt>
                <c:pt idx="4669">
                  <c:v>12.169</c:v>
                </c:pt>
                <c:pt idx="4670">
                  <c:v>12.154999999999999</c:v>
                </c:pt>
                <c:pt idx="4671">
                  <c:v>12.147</c:v>
                </c:pt>
                <c:pt idx="4672">
                  <c:v>12.143000000000001</c:v>
                </c:pt>
                <c:pt idx="4673">
                  <c:v>12.145</c:v>
                </c:pt>
                <c:pt idx="4674">
                  <c:v>12.148999999999999</c:v>
                </c:pt>
                <c:pt idx="4675">
                  <c:v>12.148999999999999</c:v>
                </c:pt>
                <c:pt idx="4676">
                  <c:v>12.157999999999999</c:v>
                </c:pt>
                <c:pt idx="4677">
                  <c:v>12.173</c:v>
                </c:pt>
                <c:pt idx="4678">
                  <c:v>12.176</c:v>
                </c:pt>
                <c:pt idx="4679">
                  <c:v>12.141999999999999</c:v>
                </c:pt>
                <c:pt idx="4680">
                  <c:v>12.14</c:v>
                </c:pt>
                <c:pt idx="4681">
                  <c:v>12.138999999999999</c:v>
                </c:pt>
                <c:pt idx="4682">
                  <c:v>12.138999999999999</c:v>
                </c:pt>
                <c:pt idx="4683">
                  <c:v>12.153</c:v>
                </c:pt>
                <c:pt idx="4684">
                  <c:v>12.151999999999999</c:v>
                </c:pt>
                <c:pt idx="4685">
                  <c:v>12.156000000000001</c:v>
                </c:pt>
                <c:pt idx="4686">
                  <c:v>12.163</c:v>
                </c:pt>
                <c:pt idx="4687">
                  <c:v>12.151</c:v>
                </c:pt>
                <c:pt idx="4688">
                  <c:v>12.146000000000001</c:v>
                </c:pt>
                <c:pt idx="4689">
                  <c:v>12.135999999999999</c:v>
                </c:pt>
                <c:pt idx="4690">
                  <c:v>12.129</c:v>
                </c:pt>
                <c:pt idx="4691">
                  <c:v>12.125</c:v>
                </c:pt>
                <c:pt idx="4692">
                  <c:v>12.129</c:v>
                </c:pt>
                <c:pt idx="4693">
                  <c:v>12.132</c:v>
                </c:pt>
                <c:pt idx="4694">
                  <c:v>12.131</c:v>
                </c:pt>
                <c:pt idx="4695">
                  <c:v>12.125</c:v>
                </c:pt>
                <c:pt idx="4696">
                  <c:v>12.119</c:v>
                </c:pt>
                <c:pt idx="4697">
                  <c:v>12.114000000000001</c:v>
                </c:pt>
                <c:pt idx="4698">
                  <c:v>12.115</c:v>
                </c:pt>
                <c:pt idx="4699">
                  <c:v>12.108000000000001</c:v>
                </c:pt>
                <c:pt idx="4700">
                  <c:v>12.141999999999999</c:v>
                </c:pt>
                <c:pt idx="4701">
                  <c:v>12.141999999999999</c:v>
                </c:pt>
                <c:pt idx="4702">
                  <c:v>12.143000000000001</c:v>
                </c:pt>
                <c:pt idx="4703">
                  <c:v>12.138999999999999</c:v>
                </c:pt>
                <c:pt idx="4704">
                  <c:v>12.119</c:v>
                </c:pt>
                <c:pt idx="4705">
                  <c:v>12.116</c:v>
                </c:pt>
                <c:pt idx="4706">
                  <c:v>12.098000000000001</c:v>
                </c:pt>
                <c:pt idx="4707">
                  <c:v>12.087999999999999</c:v>
                </c:pt>
                <c:pt idx="4708">
                  <c:v>12.042999999999999</c:v>
                </c:pt>
                <c:pt idx="4709">
                  <c:v>12.034000000000001</c:v>
                </c:pt>
                <c:pt idx="4710">
                  <c:v>11.992000000000001</c:v>
                </c:pt>
                <c:pt idx="4711">
                  <c:v>11.972</c:v>
                </c:pt>
                <c:pt idx="4712">
                  <c:v>11.936999999999999</c:v>
                </c:pt>
                <c:pt idx="4713">
                  <c:v>11.814</c:v>
                </c:pt>
                <c:pt idx="4714">
                  <c:v>11.722</c:v>
                </c:pt>
                <c:pt idx="4715">
                  <c:v>11.653</c:v>
                </c:pt>
                <c:pt idx="4716">
                  <c:v>11.637</c:v>
                </c:pt>
                <c:pt idx="4717">
                  <c:v>11.629</c:v>
                </c:pt>
                <c:pt idx="4718">
                  <c:v>11.622999999999999</c:v>
                </c:pt>
                <c:pt idx="4719">
                  <c:v>11.617000000000001</c:v>
                </c:pt>
                <c:pt idx="4720">
                  <c:v>11.618</c:v>
                </c:pt>
                <c:pt idx="4721">
                  <c:v>11.582000000000001</c:v>
                </c:pt>
                <c:pt idx="4722">
                  <c:v>11.577</c:v>
                </c:pt>
                <c:pt idx="4723">
                  <c:v>11.542</c:v>
                </c:pt>
                <c:pt idx="4724">
                  <c:v>11.536</c:v>
                </c:pt>
                <c:pt idx="4725">
                  <c:v>11.53</c:v>
                </c:pt>
                <c:pt idx="4726">
                  <c:v>11.534000000000001</c:v>
                </c:pt>
                <c:pt idx="4727">
                  <c:v>11.545999999999999</c:v>
                </c:pt>
                <c:pt idx="4728">
                  <c:v>11.574</c:v>
                </c:pt>
                <c:pt idx="4729">
                  <c:v>11.637</c:v>
                </c:pt>
                <c:pt idx="4730">
                  <c:v>11.282</c:v>
                </c:pt>
                <c:pt idx="4731">
                  <c:v>11.247999999999999</c:v>
                </c:pt>
                <c:pt idx="4732">
                  <c:v>11.242000000000001</c:v>
                </c:pt>
                <c:pt idx="4733">
                  <c:v>11.244999999999999</c:v>
                </c:pt>
                <c:pt idx="4734">
                  <c:v>11.204000000000001</c:v>
                </c:pt>
                <c:pt idx="4735">
                  <c:v>11.234</c:v>
                </c:pt>
                <c:pt idx="4736">
                  <c:v>11.303000000000001</c:v>
                </c:pt>
                <c:pt idx="4737">
                  <c:v>11.33</c:v>
                </c:pt>
                <c:pt idx="4738">
                  <c:v>11.423999999999999</c:v>
                </c:pt>
                <c:pt idx="4739">
                  <c:v>11.474</c:v>
                </c:pt>
                <c:pt idx="4740">
                  <c:v>11.507999999999999</c:v>
                </c:pt>
                <c:pt idx="4741">
                  <c:v>11.545999999999999</c:v>
                </c:pt>
                <c:pt idx="4742">
                  <c:v>11.537000000000001</c:v>
                </c:pt>
                <c:pt idx="4743">
                  <c:v>11.500999999999999</c:v>
                </c:pt>
                <c:pt idx="4744">
                  <c:v>11.494999999999999</c:v>
                </c:pt>
                <c:pt idx="4745">
                  <c:v>11.494999999999999</c:v>
                </c:pt>
                <c:pt idx="4746">
                  <c:v>11.497999999999999</c:v>
                </c:pt>
                <c:pt idx="4747">
                  <c:v>11.54</c:v>
                </c:pt>
                <c:pt idx="4748">
                  <c:v>11.583</c:v>
                </c:pt>
                <c:pt idx="4749">
                  <c:v>11.661</c:v>
                </c:pt>
                <c:pt idx="4750">
                  <c:v>11.808999999999999</c:v>
                </c:pt>
                <c:pt idx="4751">
                  <c:v>11.803000000000001</c:v>
                </c:pt>
                <c:pt idx="4752">
                  <c:v>11.798</c:v>
                </c:pt>
                <c:pt idx="4753">
                  <c:v>11.792999999999999</c:v>
                </c:pt>
                <c:pt idx="4754">
                  <c:v>11.782999999999999</c:v>
                </c:pt>
                <c:pt idx="4755">
                  <c:v>11.776</c:v>
                </c:pt>
                <c:pt idx="4756">
                  <c:v>11.776</c:v>
                </c:pt>
                <c:pt idx="4757">
                  <c:v>11.776999999999999</c:v>
                </c:pt>
                <c:pt idx="4758">
                  <c:v>11.747</c:v>
                </c:pt>
                <c:pt idx="4759">
                  <c:v>11.747</c:v>
                </c:pt>
                <c:pt idx="4760">
                  <c:v>11.768000000000001</c:v>
                </c:pt>
                <c:pt idx="4761">
                  <c:v>11.772</c:v>
                </c:pt>
                <c:pt idx="4762">
                  <c:v>11.808999999999999</c:v>
                </c:pt>
                <c:pt idx="4763">
                  <c:v>11.842000000000001</c:v>
                </c:pt>
                <c:pt idx="4764">
                  <c:v>11.920999999999999</c:v>
                </c:pt>
                <c:pt idx="4765">
                  <c:v>11.936999999999999</c:v>
                </c:pt>
                <c:pt idx="4766">
                  <c:v>12.042999999999999</c:v>
                </c:pt>
                <c:pt idx="4767">
                  <c:v>12.045</c:v>
                </c:pt>
                <c:pt idx="4768">
                  <c:v>12.045999999999999</c:v>
                </c:pt>
                <c:pt idx="4769">
                  <c:v>12.048999999999999</c:v>
                </c:pt>
                <c:pt idx="4770">
                  <c:v>12.028</c:v>
                </c:pt>
                <c:pt idx="4771">
                  <c:v>12.044</c:v>
                </c:pt>
                <c:pt idx="4772">
                  <c:v>12.042</c:v>
                </c:pt>
                <c:pt idx="4773">
                  <c:v>12.032999999999999</c:v>
                </c:pt>
                <c:pt idx="4774">
                  <c:v>12.036</c:v>
                </c:pt>
                <c:pt idx="4775">
                  <c:v>12.026999999999999</c:v>
                </c:pt>
                <c:pt idx="4776">
                  <c:v>12.031000000000001</c:v>
                </c:pt>
                <c:pt idx="4777">
                  <c:v>12.028</c:v>
                </c:pt>
                <c:pt idx="4778">
                  <c:v>12.034000000000001</c:v>
                </c:pt>
                <c:pt idx="4779">
                  <c:v>12.053000000000001</c:v>
                </c:pt>
                <c:pt idx="4780">
                  <c:v>12.054</c:v>
                </c:pt>
                <c:pt idx="4781">
                  <c:v>12.055</c:v>
                </c:pt>
                <c:pt idx="4782">
                  <c:v>12.058</c:v>
                </c:pt>
                <c:pt idx="4783">
                  <c:v>12.08</c:v>
                </c:pt>
                <c:pt idx="4784">
                  <c:v>12.087</c:v>
                </c:pt>
                <c:pt idx="4785">
                  <c:v>12.097</c:v>
                </c:pt>
                <c:pt idx="4786">
                  <c:v>12.106</c:v>
                </c:pt>
                <c:pt idx="4787">
                  <c:v>12.103999999999999</c:v>
                </c:pt>
                <c:pt idx="4788">
                  <c:v>12.103999999999999</c:v>
                </c:pt>
                <c:pt idx="4789">
                  <c:v>12.102</c:v>
                </c:pt>
                <c:pt idx="4790">
                  <c:v>12.101000000000001</c:v>
                </c:pt>
                <c:pt idx="4791">
                  <c:v>12.098000000000001</c:v>
                </c:pt>
                <c:pt idx="4792">
                  <c:v>12.098000000000001</c:v>
                </c:pt>
                <c:pt idx="4793">
                  <c:v>12.097</c:v>
                </c:pt>
                <c:pt idx="4794">
                  <c:v>12.09</c:v>
                </c:pt>
                <c:pt idx="4795">
                  <c:v>12.061</c:v>
                </c:pt>
                <c:pt idx="4796">
                  <c:v>12.057</c:v>
                </c:pt>
                <c:pt idx="4797">
                  <c:v>12.058</c:v>
                </c:pt>
                <c:pt idx="4798">
                  <c:v>12.055</c:v>
                </c:pt>
                <c:pt idx="4799">
                  <c:v>12.06</c:v>
                </c:pt>
                <c:pt idx="4800">
                  <c:v>12.08</c:v>
                </c:pt>
                <c:pt idx="4801">
                  <c:v>12.083</c:v>
                </c:pt>
                <c:pt idx="4802">
                  <c:v>12.098000000000001</c:v>
                </c:pt>
                <c:pt idx="4803">
                  <c:v>12.103999999999999</c:v>
                </c:pt>
                <c:pt idx="4804">
                  <c:v>12.117000000000001</c:v>
                </c:pt>
                <c:pt idx="4805">
                  <c:v>12.119</c:v>
                </c:pt>
                <c:pt idx="4806">
                  <c:v>12.119</c:v>
                </c:pt>
                <c:pt idx="4807">
                  <c:v>12.041</c:v>
                </c:pt>
                <c:pt idx="4808">
                  <c:v>12.025</c:v>
                </c:pt>
                <c:pt idx="4809">
                  <c:v>11.951000000000001</c:v>
                </c:pt>
                <c:pt idx="4810">
                  <c:v>11.943</c:v>
                </c:pt>
                <c:pt idx="4811">
                  <c:v>11.882999999999999</c:v>
                </c:pt>
                <c:pt idx="4812">
                  <c:v>11.877000000000001</c:v>
                </c:pt>
                <c:pt idx="4813">
                  <c:v>11.909000000000001</c:v>
                </c:pt>
                <c:pt idx="4814">
                  <c:v>11.91</c:v>
                </c:pt>
                <c:pt idx="4815">
                  <c:v>11.888999999999999</c:v>
                </c:pt>
                <c:pt idx="4816">
                  <c:v>11.856999999999999</c:v>
                </c:pt>
                <c:pt idx="4817">
                  <c:v>11.853999999999999</c:v>
                </c:pt>
                <c:pt idx="4818">
                  <c:v>11.865</c:v>
                </c:pt>
                <c:pt idx="4819">
                  <c:v>11.866</c:v>
                </c:pt>
                <c:pt idx="4820">
                  <c:v>11.884</c:v>
                </c:pt>
                <c:pt idx="4821">
                  <c:v>11.901999999999999</c:v>
                </c:pt>
                <c:pt idx="4822">
                  <c:v>11.93</c:v>
                </c:pt>
                <c:pt idx="4823">
                  <c:v>11.930999999999999</c:v>
                </c:pt>
                <c:pt idx="4824">
                  <c:v>11.955</c:v>
                </c:pt>
                <c:pt idx="4825">
                  <c:v>11.946999999999999</c:v>
                </c:pt>
                <c:pt idx="4826">
                  <c:v>11.943</c:v>
                </c:pt>
                <c:pt idx="4827">
                  <c:v>11.95</c:v>
                </c:pt>
                <c:pt idx="4828">
                  <c:v>11.949</c:v>
                </c:pt>
                <c:pt idx="4829">
                  <c:v>11.95</c:v>
                </c:pt>
                <c:pt idx="4830">
                  <c:v>11.945</c:v>
                </c:pt>
                <c:pt idx="4831">
                  <c:v>11.906000000000001</c:v>
                </c:pt>
                <c:pt idx="4832">
                  <c:v>11.906000000000001</c:v>
                </c:pt>
                <c:pt idx="4833">
                  <c:v>11.887</c:v>
                </c:pt>
                <c:pt idx="4834">
                  <c:v>11.885999999999999</c:v>
                </c:pt>
                <c:pt idx="4835">
                  <c:v>11.907999999999999</c:v>
                </c:pt>
                <c:pt idx="4836">
                  <c:v>11.989000000000001</c:v>
                </c:pt>
                <c:pt idx="4837">
                  <c:v>12.036</c:v>
                </c:pt>
                <c:pt idx="4838">
                  <c:v>12.054</c:v>
                </c:pt>
                <c:pt idx="4839">
                  <c:v>12.018000000000001</c:v>
                </c:pt>
                <c:pt idx="4840">
                  <c:v>11.926</c:v>
                </c:pt>
                <c:pt idx="4841">
                  <c:v>11.843</c:v>
                </c:pt>
                <c:pt idx="4842">
                  <c:v>11.826000000000001</c:v>
                </c:pt>
                <c:pt idx="4843">
                  <c:v>11.821</c:v>
                </c:pt>
                <c:pt idx="4844">
                  <c:v>11.826000000000001</c:v>
                </c:pt>
                <c:pt idx="4845">
                  <c:v>11.865</c:v>
                </c:pt>
                <c:pt idx="4846">
                  <c:v>11.93</c:v>
                </c:pt>
                <c:pt idx="4847">
                  <c:v>11.994</c:v>
                </c:pt>
                <c:pt idx="4848">
                  <c:v>12.026</c:v>
                </c:pt>
                <c:pt idx="4849">
                  <c:v>12.052</c:v>
                </c:pt>
                <c:pt idx="4850">
                  <c:v>12.05</c:v>
                </c:pt>
                <c:pt idx="4851">
                  <c:v>12.052</c:v>
                </c:pt>
                <c:pt idx="4852">
                  <c:v>12.03</c:v>
                </c:pt>
                <c:pt idx="4853">
                  <c:v>12.004</c:v>
                </c:pt>
                <c:pt idx="4854">
                  <c:v>11.976000000000001</c:v>
                </c:pt>
                <c:pt idx="4855">
                  <c:v>11.943</c:v>
                </c:pt>
                <c:pt idx="4856">
                  <c:v>11.877000000000001</c:v>
                </c:pt>
                <c:pt idx="4857">
                  <c:v>11.849</c:v>
                </c:pt>
                <c:pt idx="4858">
                  <c:v>11.835000000000001</c:v>
                </c:pt>
                <c:pt idx="4859">
                  <c:v>11.731999999999999</c:v>
                </c:pt>
                <c:pt idx="4860">
                  <c:v>11.646000000000001</c:v>
                </c:pt>
                <c:pt idx="4861">
                  <c:v>11.516</c:v>
                </c:pt>
                <c:pt idx="4862">
                  <c:v>11.452999999999999</c:v>
                </c:pt>
                <c:pt idx="4863">
                  <c:v>11.381</c:v>
                </c:pt>
                <c:pt idx="4864">
                  <c:v>11.355</c:v>
                </c:pt>
                <c:pt idx="4865">
                  <c:v>11.318</c:v>
                </c:pt>
                <c:pt idx="4866">
                  <c:v>11.3</c:v>
                </c:pt>
                <c:pt idx="4867">
                  <c:v>11.255000000000001</c:v>
                </c:pt>
                <c:pt idx="4868">
                  <c:v>11.279</c:v>
                </c:pt>
                <c:pt idx="4869">
                  <c:v>11.291</c:v>
                </c:pt>
                <c:pt idx="4870">
                  <c:v>11.304</c:v>
                </c:pt>
                <c:pt idx="4871">
                  <c:v>11.391</c:v>
                </c:pt>
                <c:pt idx="4872">
                  <c:v>11.426</c:v>
                </c:pt>
                <c:pt idx="4873">
                  <c:v>11.435</c:v>
                </c:pt>
                <c:pt idx="4874">
                  <c:v>11.526</c:v>
                </c:pt>
                <c:pt idx="4875">
                  <c:v>11.579000000000001</c:v>
                </c:pt>
                <c:pt idx="4876">
                  <c:v>11.611000000000001</c:v>
                </c:pt>
                <c:pt idx="4877">
                  <c:v>11.627000000000001</c:v>
                </c:pt>
                <c:pt idx="4878">
                  <c:v>11.705</c:v>
                </c:pt>
                <c:pt idx="4879">
                  <c:v>11.72</c:v>
                </c:pt>
                <c:pt idx="4880">
                  <c:v>11.79</c:v>
                </c:pt>
                <c:pt idx="4881">
                  <c:v>11.808</c:v>
                </c:pt>
                <c:pt idx="4882">
                  <c:v>11.835000000000001</c:v>
                </c:pt>
                <c:pt idx="4883">
                  <c:v>11.867000000000001</c:v>
                </c:pt>
                <c:pt idx="4884">
                  <c:v>11.893000000000001</c:v>
                </c:pt>
                <c:pt idx="4885">
                  <c:v>11.894</c:v>
                </c:pt>
                <c:pt idx="4886">
                  <c:v>11.922000000000001</c:v>
                </c:pt>
                <c:pt idx="4887">
                  <c:v>11.939</c:v>
                </c:pt>
                <c:pt idx="4888">
                  <c:v>11.959</c:v>
                </c:pt>
                <c:pt idx="4889">
                  <c:v>11.97</c:v>
                </c:pt>
                <c:pt idx="4890">
                  <c:v>11.97</c:v>
                </c:pt>
                <c:pt idx="4891">
                  <c:v>11.973000000000001</c:v>
                </c:pt>
                <c:pt idx="4892">
                  <c:v>11.977</c:v>
                </c:pt>
                <c:pt idx="4893">
                  <c:v>11.984</c:v>
                </c:pt>
                <c:pt idx="4894">
                  <c:v>11.976000000000001</c:v>
                </c:pt>
                <c:pt idx="4895">
                  <c:v>11.971</c:v>
                </c:pt>
                <c:pt idx="4896">
                  <c:v>11.936999999999999</c:v>
                </c:pt>
                <c:pt idx="4897">
                  <c:v>11.933</c:v>
                </c:pt>
                <c:pt idx="4898">
                  <c:v>11.91</c:v>
                </c:pt>
                <c:pt idx="4899">
                  <c:v>11.906000000000001</c:v>
                </c:pt>
                <c:pt idx="4900">
                  <c:v>11.906000000000001</c:v>
                </c:pt>
                <c:pt idx="4901">
                  <c:v>11.903</c:v>
                </c:pt>
                <c:pt idx="4902">
                  <c:v>11.904999999999999</c:v>
                </c:pt>
                <c:pt idx="4903">
                  <c:v>11.91</c:v>
                </c:pt>
                <c:pt idx="4904">
                  <c:v>11.92</c:v>
                </c:pt>
                <c:pt idx="4905">
                  <c:v>11.920999999999999</c:v>
                </c:pt>
                <c:pt idx="4906">
                  <c:v>11.935</c:v>
                </c:pt>
                <c:pt idx="4907">
                  <c:v>11.952</c:v>
                </c:pt>
                <c:pt idx="4908">
                  <c:v>11.96</c:v>
                </c:pt>
                <c:pt idx="4909">
                  <c:v>11.965</c:v>
                </c:pt>
                <c:pt idx="4910">
                  <c:v>11.976000000000001</c:v>
                </c:pt>
                <c:pt idx="4911">
                  <c:v>11.986000000000001</c:v>
                </c:pt>
                <c:pt idx="4912">
                  <c:v>11.988</c:v>
                </c:pt>
                <c:pt idx="4913">
                  <c:v>11.968</c:v>
                </c:pt>
                <c:pt idx="4914">
                  <c:v>11.967000000000001</c:v>
                </c:pt>
                <c:pt idx="4915">
                  <c:v>11.959</c:v>
                </c:pt>
                <c:pt idx="4916">
                  <c:v>11.94</c:v>
                </c:pt>
                <c:pt idx="4917">
                  <c:v>11.929</c:v>
                </c:pt>
                <c:pt idx="4918">
                  <c:v>11.926</c:v>
                </c:pt>
                <c:pt idx="4919">
                  <c:v>11.914999999999999</c:v>
                </c:pt>
                <c:pt idx="4920">
                  <c:v>11.945</c:v>
                </c:pt>
                <c:pt idx="4921">
                  <c:v>11.95</c:v>
                </c:pt>
                <c:pt idx="4922">
                  <c:v>11.962999999999999</c:v>
                </c:pt>
                <c:pt idx="4923">
                  <c:v>11.962999999999999</c:v>
                </c:pt>
                <c:pt idx="4924">
                  <c:v>11.962</c:v>
                </c:pt>
                <c:pt idx="4925">
                  <c:v>11.958</c:v>
                </c:pt>
                <c:pt idx="4926">
                  <c:v>11.879</c:v>
                </c:pt>
                <c:pt idx="4927">
                  <c:v>11.874000000000001</c:v>
                </c:pt>
                <c:pt idx="4928">
                  <c:v>11.885999999999999</c:v>
                </c:pt>
                <c:pt idx="4929">
                  <c:v>11.874000000000001</c:v>
                </c:pt>
                <c:pt idx="4930">
                  <c:v>11.87</c:v>
                </c:pt>
                <c:pt idx="4931">
                  <c:v>11.866</c:v>
                </c:pt>
                <c:pt idx="4932">
                  <c:v>11.864000000000001</c:v>
                </c:pt>
                <c:pt idx="4933">
                  <c:v>11.868</c:v>
                </c:pt>
                <c:pt idx="4934">
                  <c:v>11.856999999999999</c:v>
                </c:pt>
                <c:pt idx="4935">
                  <c:v>11.864000000000001</c:v>
                </c:pt>
                <c:pt idx="4936">
                  <c:v>11.91</c:v>
                </c:pt>
                <c:pt idx="4937">
                  <c:v>11.919</c:v>
                </c:pt>
                <c:pt idx="4938">
                  <c:v>11.912000000000001</c:v>
                </c:pt>
                <c:pt idx="4939">
                  <c:v>11.897</c:v>
                </c:pt>
                <c:pt idx="4940">
                  <c:v>11.885999999999999</c:v>
                </c:pt>
                <c:pt idx="4941">
                  <c:v>11.853999999999999</c:v>
                </c:pt>
                <c:pt idx="4942">
                  <c:v>11.852</c:v>
                </c:pt>
                <c:pt idx="4943">
                  <c:v>11.82</c:v>
                </c:pt>
                <c:pt idx="4944">
                  <c:v>11.821999999999999</c:v>
                </c:pt>
                <c:pt idx="4945">
                  <c:v>11.824</c:v>
                </c:pt>
                <c:pt idx="4946">
                  <c:v>11.836</c:v>
                </c:pt>
                <c:pt idx="4947">
                  <c:v>11.909000000000001</c:v>
                </c:pt>
                <c:pt idx="4948">
                  <c:v>11.909000000000001</c:v>
                </c:pt>
                <c:pt idx="4949">
                  <c:v>11.91</c:v>
                </c:pt>
                <c:pt idx="4950">
                  <c:v>11.929</c:v>
                </c:pt>
                <c:pt idx="4951">
                  <c:v>11.933</c:v>
                </c:pt>
                <c:pt idx="4952">
                  <c:v>11.930999999999999</c:v>
                </c:pt>
                <c:pt idx="4953">
                  <c:v>11.928000000000001</c:v>
                </c:pt>
                <c:pt idx="4954">
                  <c:v>11.925000000000001</c:v>
                </c:pt>
                <c:pt idx="4955">
                  <c:v>11.920999999999999</c:v>
                </c:pt>
                <c:pt idx="4956">
                  <c:v>11.920999999999999</c:v>
                </c:pt>
                <c:pt idx="4957">
                  <c:v>11.917999999999999</c:v>
                </c:pt>
                <c:pt idx="4958">
                  <c:v>11.926</c:v>
                </c:pt>
                <c:pt idx="4959">
                  <c:v>11.936</c:v>
                </c:pt>
                <c:pt idx="4960">
                  <c:v>11.942</c:v>
                </c:pt>
                <c:pt idx="4961">
                  <c:v>11.944000000000001</c:v>
                </c:pt>
                <c:pt idx="4962">
                  <c:v>11.961</c:v>
                </c:pt>
                <c:pt idx="4963">
                  <c:v>11.965</c:v>
                </c:pt>
                <c:pt idx="4964">
                  <c:v>11.965999999999999</c:v>
                </c:pt>
                <c:pt idx="4965">
                  <c:v>11.967000000000001</c:v>
                </c:pt>
                <c:pt idx="4966">
                  <c:v>11.988</c:v>
                </c:pt>
                <c:pt idx="4967">
                  <c:v>11.999000000000001</c:v>
                </c:pt>
                <c:pt idx="4968">
                  <c:v>12.003</c:v>
                </c:pt>
                <c:pt idx="4969">
                  <c:v>12.013999999999999</c:v>
                </c:pt>
                <c:pt idx="4970">
                  <c:v>12.018000000000001</c:v>
                </c:pt>
                <c:pt idx="4971">
                  <c:v>12.016</c:v>
                </c:pt>
                <c:pt idx="4972">
                  <c:v>12.013999999999999</c:v>
                </c:pt>
                <c:pt idx="4973">
                  <c:v>12.006</c:v>
                </c:pt>
                <c:pt idx="4974">
                  <c:v>12.005000000000001</c:v>
                </c:pt>
                <c:pt idx="4975">
                  <c:v>12.013</c:v>
                </c:pt>
                <c:pt idx="4976">
                  <c:v>12.013999999999999</c:v>
                </c:pt>
                <c:pt idx="4977">
                  <c:v>12.015000000000001</c:v>
                </c:pt>
                <c:pt idx="4978">
                  <c:v>12.032999999999999</c:v>
                </c:pt>
                <c:pt idx="4979">
                  <c:v>12.037000000000001</c:v>
                </c:pt>
                <c:pt idx="4980">
                  <c:v>12.058</c:v>
                </c:pt>
                <c:pt idx="4981">
                  <c:v>12.063000000000001</c:v>
                </c:pt>
                <c:pt idx="4982">
                  <c:v>12.071</c:v>
                </c:pt>
                <c:pt idx="4983">
                  <c:v>12.09</c:v>
                </c:pt>
                <c:pt idx="4984">
                  <c:v>12.095000000000001</c:v>
                </c:pt>
                <c:pt idx="4985">
                  <c:v>12.096</c:v>
                </c:pt>
                <c:pt idx="4986">
                  <c:v>12.099</c:v>
                </c:pt>
                <c:pt idx="4987">
                  <c:v>12.106</c:v>
                </c:pt>
                <c:pt idx="4988">
                  <c:v>12.135</c:v>
                </c:pt>
                <c:pt idx="4989">
                  <c:v>12.141999999999999</c:v>
                </c:pt>
                <c:pt idx="4990">
                  <c:v>12.13</c:v>
                </c:pt>
                <c:pt idx="4991">
                  <c:v>12.084</c:v>
                </c:pt>
                <c:pt idx="4992">
                  <c:v>12.083</c:v>
                </c:pt>
                <c:pt idx="4993">
                  <c:v>12.08</c:v>
                </c:pt>
                <c:pt idx="4994">
                  <c:v>12.034000000000001</c:v>
                </c:pt>
                <c:pt idx="4995">
                  <c:v>12.025</c:v>
                </c:pt>
                <c:pt idx="4996">
                  <c:v>12.026999999999999</c:v>
                </c:pt>
                <c:pt idx="4997">
                  <c:v>12.028</c:v>
                </c:pt>
                <c:pt idx="4998">
                  <c:v>12.03</c:v>
                </c:pt>
                <c:pt idx="4999">
                  <c:v>12.016999999999999</c:v>
                </c:pt>
                <c:pt idx="5000">
                  <c:v>12.015000000000001</c:v>
                </c:pt>
                <c:pt idx="5001">
                  <c:v>12.003</c:v>
                </c:pt>
                <c:pt idx="5002">
                  <c:v>11.99</c:v>
                </c:pt>
                <c:pt idx="5003">
                  <c:v>11.997999999999999</c:v>
                </c:pt>
                <c:pt idx="5004">
                  <c:v>11.993</c:v>
                </c:pt>
                <c:pt idx="5005">
                  <c:v>11.994</c:v>
                </c:pt>
                <c:pt idx="5006">
                  <c:v>12.035</c:v>
                </c:pt>
                <c:pt idx="5007">
                  <c:v>12.042</c:v>
                </c:pt>
                <c:pt idx="5008">
                  <c:v>12.042999999999999</c:v>
                </c:pt>
                <c:pt idx="5009">
                  <c:v>12.042999999999999</c:v>
                </c:pt>
                <c:pt idx="5010">
                  <c:v>12.026</c:v>
                </c:pt>
                <c:pt idx="5011">
                  <c:v>12.025</c:v>
                </c:pt>
                <c:pt idx="5012">
                  <c:v>12.023999999999999</c:v>
                </c:pt>
                <c:pt idx="5013">
                  <c:v>12.018000000000001</c:v>
                </c:pt>
                <c:pt idx="5014">
                  <c:v>12.019</c:v>
                </c:pt>
                <c:pt idx="5015">
                  <c:v>12.032</c:v>
                </c:pt>
                <c:pt idx="5016">
                  <c:v>12.034000000000001</c:v>
                </c:pt>
                <c:pt idx="5017">
                  <c:v>12.041</c:v>
                </c:pt>
                <c:pt idx="5018">
                  <c:v>12.058999999999999</c:v>
                </c:pt>
                <c:pt idx="5019">
                  <c:v>12.058999999999999</c:v>
                </c:pt>
                <c:pt idx="5020">
                  <c:v>12.06</c:v>
                </c:pt>
                <c:pt idx="5021">
                  <c:v>12.053000000000001</c:v>
                </c:pt>
                <c:pt idx="5022">
                  <c:v>12.053000000000001</c:v>
                </c:pt>
                <c:pt idx="5023">
                  <c:v>12.053000000000001</c:v>
                </c:pt>
                <c:pt idx="5024">
                  <c:v>12.06</c:v>
                </c:pt>
                <c:pt idx="5025">
                  <c:v>12.065</c:v>
                </c:pt>
                <c:pt idx="5026">
                  <c:v>12.061</c:v>
                </c:pt>
                <c:pt idx="5027">
                  <c:v>12.047000000000001</c:v>
                </c:pt>
                <c:pt idx="5028">
                  <c:v>12.04</c:v>
                </c:pt>
                <c:pt idx="5029">
                  <c:v>12.029</c:v>
                </c:pt>
                <c:pt idx="5030">
                  <c:v>12.029</c:v>
                </c:pt>
                <c:pt idx="5031">
                  <c:v>12.010999999999999</c:v>
                </c:pt>
                <c:pt idx="5032">
                  <c:v>12.01</c:v>
                </c:pt>
                <c:pt idx="5033">
                  <c:v>12.007999999999999</c:v>
                </c:pt>
                <c:pt idx="5034">
                  <c:v>12.006</c:v>
                </c:pt>
                <c:pt idx="5035">
                  <c:v>12.010999999999999</c:v>
                </c:pt>
                <c:pt idx="5036">
                  <c:v>12.03</c:v>
                </c:pt>
                <c:pt idx="5037">
                  <c:v>12.032999999999999</c:v>
                </c:pt>
                <c:pt idx="5038">
                  <c:v>12.034000000000001</c:v>
                </c:pt>
                <c:pt idx="5039">
                  <c:v>12.035</c:v>
                </c:pt>
                <c:pt idx="5040">
                  <c:v>12.055999999999999</c:v>
                </c:pt>
                <c:pt idx="5041">
                  <c:v>12.061999999999999</c:v>
                </c:pt>
                <c:pt idx="5042">
                  <c:v>12.061</c:v>
                </c:pt>
                <c:pt idx="5043">
                  <c:v>12.061</c:v>
                </c:pt>
                <c:pt idx="5044">
                  <c:v>12.06</c:v>
                </c:pt>
                <c:pt idx="5045">
                  <c:v>12.071999999999999</c:v>
                </c:pt>
                <c:pt idx="5046">
                  <c:v>12.077999999999999</c:v>
                </c:pt>
                <c:pt idx="5047">
                  <c:v>12.087999999999999</c:v>
                </c:pt>
                <c:pt idx="5048">
                  <c:v>12.099</c:v>
                </c:pt>
                <c:pt idx="5049">
                  <c:v>12.141999999999999</c:v>
                </c:pt>
                <c:pt idx="5050">
                  <c:v>12.146000000000001</c:v>
                </c:pt>
                <c:pt idx="5051">
                  <c:v>12.148</c:v>
                </c:pt>
                <c:pt idx="5052">
                  <c:v>12.154999999999999</c:v>
                </c:pt>
                <c:pt idx="5053">
                  <c:v>12.162000000000001</c:v>
                </c:pt>
                <c:pt idx="5054">
                  <c:v>12.166</c:v>
                </c:pt>
                <c:pt idx="5055">
                  <c:v>12.157999999999999</c:v>
                </c:pt>
                <c:pt idx="5056">
                  <c:v>12.138</c:v>
                </c:pt>
                <c:pt idx="5057">
                  <c:v>12.13</c:v>
                </c:pt>
                <c:pt idx="5058">
                  <c:v>12.118</c:v>
                </c:pt>
                <c:pt idx="5059">
                  <c:v>12.118</c:v>
                </c:pt>
                <c:pt idx="5060">
                  <c:v>12.109</c:v>
                </c:pt>
                <c:pt idx="5061">
                  <c:v>12.099</c:v>
                </c:pt>
                <c:pt idx="5062">
                  <c:v>12.083</c:v>
                </c:pt>
                <c:pt idx="5063">
                  <c:v>12.076000000000001</c:v>
                </c:pt>
                <c:pt idx="5064">
                  <c:v>12.071</c:v>
                </c:pt>
                <c:pt idx="5065">
                  <c:v>12.034000000000001</c:v>
                </c:pt>
                <c:pt idx="5066">
                  <c:v>12.016999999999999</c:v>
                </c:pt>
                <c:pt idx="5067">
                  <c:v>12.013999999999999</c:v>
                </c:pt>
                <c:pt idx="5068">
                  <c:v>12.016999999999999</c:v>
                </c:pt>
                <c:pt idx="5069">
                  <c:v>12.038</c:v>
                </c:pt>
                <c:pt idx="5070">
                  <c:v>12.045999999999999</c:v>
                </c:pt>
                <c:pt idx="5071">
                  <c:v>12.058</c:v>
                </c:pt>
                <c:pt idx="5072">
                  <c:v>12.064</c:v>
                </c:pt>
                <c:pt idx="5073">
                  <c:v>12.08</c:v>
                </c:pt>
                <c:pt idx="5074">
                  <c:v>12.074999999999999</c:v>
                </c:pt>
                <c:pt idx="5075">
                  <c:v>12.076000000000001</c:v>
                </c:pt>
                <c:pt idx="5076">
                  <c:v>12.074</c:v>
                </c:pt>
                <c:pt idx="5077">
                  <c:v>12.063000000000001</c:v>
                </c:pt>
                <c:pt idx="5078">
                  <c:v>12.051</c:v>
                </c:pt>
                <c:pt idx="5079">
                  <c:v>12.051</c:v>
                </c:pt>
                <c:pt idx="5080">
                  <c:v>12.04</c:v>
                </c:pt>
                <c:pt idx="5081">
                  <c:v>12.039</c:v>
                </c:pt>
                <c:pt idx="5082">
                  <c:v>11.997999999999999</c:v>
                </c:pt>
                <c:pt idx="5083">
                  <c:v>11.999000000000001</c:v>
                </c:pt>
                <c:pt idx="5084">
                  <c:v>12</c:v>
                </c:pt>
                <c:pt idx="5085">
                  <c:v>12.007</c:v>
                </c:pt>
                <c:pt idx="5086">
                  <c:v>12.006</c:v>
                </c:pt>
                <c:pt idx="5087">
                  <c:v>12.019</c:v>
                </c:pt>
                <c:pt idx="5088">
                  <c:v>12.02</c:v>
                </c:pt>
                <c:pt idx="5089">
                  <c:v>12.029</c:v>
                </c:pt>
                <c:pt idx="5090">
                  <c:v>12.031000000000001</c:v>
                </c:pt>
                <c:pt idx="5091">
                  <c:v>12.035</c:v>
                </c:pt>
                <c:pt idx="5092">
                  <c:v>12.036</c:v>
                </c:pt>
                <c:pt idx="5093">
                  <c:v>12.034000000000001</c:v>
                </c:pt>
                <c:pt idx="5094">
                  <c:v>12.023999999999999</c:v>
                </c:pt>
                <c:pt idx="5095">
                  <c:v>12.006</c:v>
                </c:pt>
                <c:pt idx="5096">
                  <c:v>12.004</c:v>
                </c:pt>
                <c:pt idx="5097">
                  <c:v>11.997999999999999</c:v>
                </c:pt>
                <c:pt idx="5098">
                  <c:v>11.977</c:v>
                </c:pt>
                <c:pt idx="5099">
                  <c:v>11.965999999999999</c:v>
                </c:pt>
                <c:pt idx="5100">
                  <c:v>11.962999999999999</c:v>
                </c:pt>
                <c:pt idx="5101">
                  <c:v>11.961</c:v>
                </c:pt>
                <c:pt idx="5102">
                  <c:v>11.964</c:v>
                </c:pt>
                <c:pt idx="5103">
                  <c:v>11.974</c:v>
                </c:pt>
                <c:pt idx="5104">
                  <c:v>11.965999999999999</c:v>
                </c:pt>
                <c:pt idx="5105">
                  <c:v>11.962999999999999</c:v>
                </c:pt>
                <c:pt idx="5106">
                  <c:v>11.962</c:v>
                </c:pt>
                <c:pt idx="5107">
                  <c:v>11.96</c:v>
                </c:pt>
                <c:pt idx="5108">
                  <c:v>11.932</c:v>
                </c:pt>
                <c:pt idx="5109">
                  <c:v>11.923</c:v>
                </c:pt>
                <c:pt idx="5110">
                  <c:v>11.919</c:v>
                </c:pt>
                <c:pt idx="5111">
                  <c:v>11.907999999999999</c:v>
                </c:pt>
                <c:pt idx="5112">
                  <c:v>11.901</c:v>
                </c:pt>
                <c:pt idx="5113">
                  <c:v>11.881</c:v>
                </c:pt>
                <c:pt idx="5114">
                  <c:v>11.882999999999999</c:v>
                </c:pt>
                <c:pt idx="5115">
                  <c:v>11.869</c:v>
                </c:pt>
                <c:pt idx="5116">
                  <c:v>11.861000000000001</c:v>
                </c:pt>
                <c:pt idx="5117">
                  <c:v>11.85</c:v>
                </c:pt>
                <c:pt idx="5118">
                  <c:v>11.843999999999999</c:v>
                </c:pt>
                <c:pt idx="5119">
                  <c:v>11.84</c:v>
                </c:pt>
                <c:pt idx="5120">
                  <c:v>11.837</c:v>
                </c:pt>
                <c:pt idx="5121">
                  <c:v>11.834</c:v>
                </c:pt>
                <c:pt idx="5122">
                  <c:v>11.831</c:v>
                </c:pt>
                <c:pt idx="5123">
                  <c:v>11.819000000000001</c:v>
                </c:pt>
                <c:pt idx="5124">
                  <c:v>11.816000000000001</c:v>
                </c:pt>
                <c:pt idx="5125">
                  <c:v>11.829000000000001</c:v>
                </c:pt>
                <c:pt idx="5126">
                  <c:v>11.836</c:v>
                </c:pt>
                <c:pt idx="5127">
                  <c:v>11.84</c:v>
                </c:pt>
                <c:pt idx="5128">
                  <c:v>11.839</c:v>
                </c:pt>
                <c:pt idx="5129">
                  <c:v>11.836</c:v>
                </c:pt>
                <c:pt idx="5130">
                  <c:v>11.835000000000001</c:v>
                </c:pt>
                <c:pt idx="5131">
                  <c:v>11.84</c:v>
                </c:pt>
                <c:pt idx="5132">
                  <c:v>11.849</c:v>
                </c:pt>
                <c:pt idx="5133">
                  <c:v>11.85</c:v>
                </c:pt>
                <c:pt idx="5134">
                  <c:v>11.871</c:v>
                </c:pt>
                <c:pt idx="5135">
                  <c:v>11.874000000000001</c:v>
                </c:pt>
                <c:pt idx="5136">
                  <c:v>11.879</c:v>
                </c:pt>
                <c:pt idx="5137">
                  <c:v>11.885999999999999</c:v>
                </c:pt>
                <c:pt idx="5138">
                  <c:v>11.891</c:v>
                </c:pt>
                <c:pt idx="5139">
                  <c:v>11.920999999999999</c:v>
                </c:pt>
                <c:pt idx="5140">
                  <c:v>11.920999999999999</c:v>
                </c:pt>
                <c:pt idx="5141">
                  <c:v>11.923999999999999</c:v>
                </c:pt>
                <c:pt idx="5142">
                  <c:v>11.928000000000001</c:v>
                </c:pt>
                <c:pt idx="5143">
                  <c:v>11.926</c:v>
                </c:pt>
                <c:pt idx="5144">
                  <c:v>11.959</c:v>
                </c:pt>
                <c:pt idx="5145">
                  <c:v>11.956</c:v>
                </c:pt>
                <c:pt idx="5146">
                  <c:v>11.958</c:v>
                </c:pt>
                <c:pt idx="5147">
                  <c:v>11.945</c:v>
                </c:pt>
                <c:pt idx="5148">
                  <c:v>11.955</c:v>
                </c:pt>
                <c:pt idx="5149">
                  <c:v>11.855</c:v>
                </c:pt>
                <c:pt idx="5150">
                  <c:v>11.773999999999999</c:v>
                </c:pt>
                <c:pt idx="5151">
                  <c:v>11.769</c:v>
                </c:pt>
                <c:pt idx="5152">
                  <c:v>11.771000000000001</c:v>
                </c:pt>
                <c:pt idx="5153">
                  <c:v>11.769</c:v>
                </c:pt>
                <c:pt idx="5154">
                  <c:v>11.74</c:v>
                </c:pt>
                <c:pt idx="5155">
                  <c:v>11.798999999999999</c:v>
                </c:pt>
                <c:pt idx="5156">
                  <c:v>11.901</c:v>
                </c:pt>
                <c:pt idx="5157">
                  <c:v>11.862</c:v>
                </c:pt>
                <c:pt idx="5158">
                  <c:v>11.831</c:v>
                </c:pt>
                <c:pt idx="5159">
                  <c:v>11.818</c:v>
                </c:pt>
                <c:pt idx="5160">
                  <c:v>11.816000000000001</c:v>
                </c:pt>
                <c:pt idx="5161">
                  <c:v>11.817</c:v>
                </c:pt>
                <c:pt idx="5162">
                  <c:v>11.82</c:v>
                </c:pt>
                <c:pt idx="5163">
                  <c:v>11.897</c:v>
                </c:pt>
                <c:pt idx="5164">
                  <c:v>11.936</c:v>
                </c:pt>
                <c:pt idx="5165">
                  <c:v>11.956</c:v>
                </c:pt>
                <c:pt idx="5166">
                  <c:v>11.923999999999999</c:v>
                </c:pt>
                <c:pt idx="5167">
                  <c:v>11.901999999999999</c:v>
                </c:pt>
                <c:pt idx="5168">
                  <c:v>11.907999999999999</c:v>
                </c:pt>
                <c:pt idx="5169">
                  <c:v>11.939</c:v>
                </c:pt>
                <c:pt idx="5170">
                  <c:v>11.974</c:v>
                </c:pt>
                <c:pt idx="5171">
                  <c:v>11.973000000000001</c:v>
                </c:pt>
                <c:pt idx="5172">
                  <c:v>11.992000000000001</c:v>
                </c:pt>
                <c:pt idx="5173">
                  <c:v>12.009</c:v>
                </c:pt>
                <c:pt idx="5174">
                  <c:v>12.016</c:v>
                </c:pt>
                <c:pt idx="5175">
                  <c:v>12</c:v>
                </c:pt>
                <c:pt idx="5176">
                  <c:v>11.992000000000001</c:v>
                </c:pt>
                <c:pt idx="5177">
                  <c:v>11.993</c:v>
                </c:pt>
                <c:pt idx="5178">
                  <c:v>11.999000000000001</c:v>
                </c:pt>
                <c:pt idx="5179">
                  <c:v>12.013999999999999</c:v>
                </c:pt>
                <c:pt idx="5180">
                  <c:v>12.02</c:v>
                </c:pt>
                <c:pt idx="5181">
                  <c:v>12.005000000000001</c:v>
                </c:pt>
                <c:pt idx="5182">
                  <c:v>12</c:v>
                </c:pt>
                <c:pt idx="5183">
                  <c:v>11.952</c:v>
                </c:pt>
                <c:pt idx="5184">
                  <c:v>11.949</c:v>
                </c:pt>
                <c:pt idx="5185">
                  <c:v>11.907999999999999</c:v>
                </c:pt>
                <c:pt idx="5186">
                  <c:v>11.897</c:v>
                </c:pt>
                <c:pt idx="5187">
                  <c:v>11.856999999999999</c:v>
                </c:pt>
                <c:pt idx="5188">
                  <c:v>11.824999999999999</c:v>
                </c:pt>
                <c:pt idx="5189">
                  <c:v>11.814</c:v>
                </c:pt>
                <c:pt idx="5190">
                  <c:v>11.817</c:v>
                </c:pt>
                <c:pt idx="5191">
                  <c:v>11.82</c:v>
                </c:pt>
                <c:pt idx="5192">
                  <c:v>11.824999999999999</c:v>
                </c:pt>
                <c:pt idx="5193">
                  <c:v>11.83</c:v>
                </c:pt>
                <c:pt idx="5194">
                  <c:v>11.827999999999999</c:v>
                </c:pt>
                <c:pt idx="5195">
                  <c:v>11.776</c:v>
                </c:pt>
                <c:pt idx="5196">
                  <c:v>11.672000000000001</c:v>
                </c:pt>
                <c:pt idx="5197">
                  <c:v>11.500999999999999</c:v>
                </c:pt>
                <c:pt idx="5198">
                  <c:v>11.39</c:v>
                </c:pt>
                <c:pt idx="5199">
                  <c:v>11.175000000000001</c:v>
                </c:pt>
                <c:pt idx="5200">
                  <c:v>10.929</c:v>
                </c:pt>
                <c:pt idx="5201">
                  <c:v>10.893000000000001</c:v>
                </c:pt>
                <c:pt idx="5202">
                  <c:v>10.693</c:v>
                </c:pt>
                <c:pt idx="5203">
                  <c:v>10.52</c:v>
                </c:pt>
                <c:pt idx="5204">
                  <c:v>10.500999999999999</c:v>
                </c:pt>
                <c:pt idx="5205">
                  <c:v>10.307</c:v>
                </c:pt>
                <c:pt idx="5206">
                  <c:v>10.323</c:v>
                </c:pt>
                <c:pt idx="5207">
                  <c:v>10.298</c:v>
                </c:pt>
                <c:pt idx="5208">
                  <c:v>10.401</c:v>
                </c:pt>
                <c:pt idx="5209">
                  <c:v>10.59</c:v>
                </c:pt>
                <c:pt idx="5210">
                  <c:v>10.613</c:v>
                </c:pt>
                <c:pt idx="5211">
                  <c:v>10.897</c:v>
                </c:pt>
                <c:pt idx="5212">
                  <c:v>10.925000000000001</c:v>
                </c:pt>
                <c:pt idx="5213">
                  <c:v>10.975</c:v>
                </c:pt>
                <c:pt idx="5214">
                  <c:v>10.98</c:v>
                </c:pt>
                <c:pt idx="5215">
                  <c:v>10.978999999999999</c:v>
                </c:pt>
                <c:pt idx="5216">
                  <c:v>11.009</c:v>
                </c:pt>
                <c:pt idx="5217">
                  <c:v>11.039</c:v>
                </c:pt>
                <c:pt idx="5218">
                  <c:v>11.125999999999999</c:v>
                </c:pt>
                <c:pt idx="5219">
                  <c:v>11.134</c:v>
                </c:pt>
                <c:pt idx="5220">
                  <c:v>11.122999999999999</c:v>
                </c:pt>
                <c:pt idx="5221">
                  <c:v>11.118</c:v>
                </c:pt>
                <c:pt idx="5222">
                  <c:v>11.116</c:v>
                </c:pt>
                <c:pt idx="5223">
                  <c:v>10.987</c:v>
                </c:pt>
                <c:pt idx="5224">
                  <c:v>10.683999999999999</c:v>
                </c:pt>
                <c:pt idx="5225">
                  <c:v>10.65</c:v>
                </c:pt>
                <c:pt idx="5226">
                  <c:v>10.645</c:v>
                </c:pt>
                <c:pt idx="5227">
                  <c:v>10.646000000000001</c:v>
                </c:pt>
                <c:pt idx="5228">
                  <c:v>10.798</c:v>
                </c:pt>
                <c:pt idx="5229">
                  <c:v>11.007999999999999</c:v>
                </c:pt>
                <c:pt idx="5230">
                  <c:v>11.144</c:v>
                </c:pt>
                <c:pt idx="5231">
                  <c:v>11.327999999999999</c:v>
                </c:pt>
                <c:pt idx="5232">
                  <c:v>11.387</c:v>
                </c:pt>
                <c:pt idx="5233">
                  <c:v>11.512</c:v>
                </c:pt>
                <c:pt idx="5234">
                  <c:v>11.696999999999999</c:v>
                </c:pt>
                <c:pt idx="5235">
                  <c:v>11.738</c:v>
                </c:pt>
                <c:pt idx="5236">
                  <c:v>11.737</c:v>
                </c:pt>
                <c:pt idx="5237">
                  <c:v>11.736000000000001</c:v>
                </c:pt>
                <c:pt idx="5238">
                  <c:v>11.742000000000001</c:v>
                </c:pt>
                <c:pt idx="5239">
                  <c:v>11.739000000000001</c:v>
                </c:pt>
                <c:pt idx="5240">
                  <c:v>11.734999999999999</c:v>
                </c:pt>
                <c:pt idx="5241">
                  <c:v>11.743</c:v>
                </c:pt>
                <c:pt idx="5242">
                  <c:v>11.766999999999999</c:v>
                </c:pt>
                <c:pt idx="5243">
                  <c:v>11.787000000000001</c:v>
                </c:pt>
                <c:pt idx="5244">
                  <c:v>11.843</c:v>
                </c:pt>
                <c:pt idx="5245">
                  <c:v>11.862</c:v>
                </c:pt>
                <c:pt idx="5246">
                  <c:v>11.86</c:v>
                </c:pt>
                <c:pt idx="5247">
                  <c:v>11.827</c:v>
                </c:pt>
                <c:pt idx="5248">
                  <c:v>11.824999999999999</c:v>
                </c:pt>
                <c:pt idx="5249">
                  <c:v>11.834</c:v>
                </c:pt>
                <c:pt idx="5250">
                  <c:v>11.847</c:v>
                </c:pt>
                <c:pt idx="5251">
                  <c:v>11.849</c:v>
                </c:pt>
                <c:pt idx="5252">
                  <c:v>11.849</c:v>
                </c:pt>
                <c:pt idx="5253">
                  <c:v>11.853</c:v>
                </c:pt>
                <c:pt idx="5254">
                  <c:v>11.847</c:v>
                </c:pt>
                <c:pt idx="5255">
                  <c:v>11.839</c:v>
                </c:pt>
                <c:pt idx="5256">
                  <c:v>11.818</c:v>
                </c:pt>
                <c:pt idx="5257">
                  <c:v>11.813000000000001</c:v>
                </c:pt>
                <c:pt idx="5258">
                  <c:v>11.805</c:v>
                </c:pt>
                <c:pt idx="5259">
                  <c:v>11.798999999999999</c:v>
                </c:pt>
                <c:pt idx="5260">
                  <c:v>11.795</c:v>
                </c:pt>
                <c:pt idx="5261">
                  <c:v>11.784000000000001</c:v>
                </c:pt>
                <c:pt idx="5262">
                  <c:v>11.787000000000001</c:v>
                </c:pt>
                <c:pt idx="5263">
                  <c:v>11.795999999999999</c:v>
                </c:pt>
                <c:pt idx="5264">
                  <c:v>11.797000000000001</c:v>
                </c:pt>
                <c:pt idx="5265">
                  <c:v>11.805999999999999</c:v>
                </c:pt>
                <c:pt idx="5266">
                  <c:v>11.807</c:v>
                </c:pt>
                <c:pt idx="5267">
                  <c:v>11.798999999999999</c:v>
                </c:pt>
                <c:pt idx="5268">
                  <c:v>11.787000000000001</c:v>
                </c:pt>
                <c:pt idx="5269">
                  <c:v>11.785</c:v>
                </c:pt>
                <c:pt idx="5270">
                  <c:v>11.791</c:v>
                </c:pt>
                <c:pt idx="5271">
                  <c:v>11.798</c:v>
                </c:pt>
                <c:pt idx="5272">
                  <c:v>11.808</c:v>
                </c:pt>
                <c:pt idx="5273">
                  <c:v>11.827</c:v>
                </c:pt>
                <c:pt idx="5274">
                  <c:v>11.824999999999999</c:v>
                </c:pt>
                <c:pt idx="5275">
                  <c:v>11.819000000000001</c:v>
                </c:pt>
                <c:pt idx="5276">
                  <c:v>11.784000000000001</c:v>
                </c:pt>
                <c:pt idx="5277">
                  <c:v>11.762</c:v>
                </c:pt>
                <c:pt idx="5278">
                  <c:v>11.734999999999999</c:v>
                </c:pt>
                <c:pt idx="5279">
                  <c:v>11.679</c:v>
                </c:pt>
                <c:pt idx="5280">
                  <c:v>11.67</c:v>
                </c:pt>
                <c:pt idx="5281">
                  <c:v>11.669</c:v>
                </c:pt>
                <c:pt idx="5282">
                  <c:v>11.667999999999999</c:v>
                </c:pt>
                <c:pt idx="5283">
                  <c:v>11.643000000000001</c:v>
                </c:pt>
                <c:pt idx="5284">
                  <c:v>11.632</c:v>
                </c:pt>
                <c:pt idx="5285">
                  <c:v>11.609</c:v>
                </c:pt>
                <c:pt idx="5286">
                  <c:v>11.599</c:v>
                </c:pt>
                <c:pt idx="5287">
                  <c:v>11.587</c:v>
                </c:pt>
                <c:pt idx="5288">
                  <c:v>11.584</c:v>
                </c:pt>
                <c:pt idx="5289">
                  <c:v>11.577</c:v>
                </c:pt>
                <c:pt idx="5290">
                  <c:v>11.571</c:v>
                </c:pt>
                <c:pt idx="5291">
                  <c:v>11.564</c:v>
                </c:pt>
                <c:pt idx="5292">
                  <c:v>11.555</c:v>
                </c:pt>
                <c:pt idx="5293">
                  <c:v>11.558999999999999</c:v>
                </c:pt>
                <c:pt idx="5294">
                  <c:v>11.552</c:v>
                </c:pt>
                <c:pt idx="5295">
                  <c:v>11.568</c:v>
                </c:pt>
                <c:pt idx="5296">
                  <c:v>11.592000000000001</c:v>
                </c:pt>
                <c:pt idx="5297">
                  <c:v>11.625</c:v>
                </c:pt>
                <c:pt idx="5298">
                  <c:v>11.496</c:v>
                </c:pt>
                <c:pt idx="5299">
                  <c:v>11.496</c:v>
                </c:pt>
                <c:pt idx="5300">
                  <c:v>11.494999999999999</c:v>
                </c:pt>
                <c:pt idx="5301">
                  <c:v>11.493</c:v>
                </c:pt>
                <c:pt idx="5302">
                  <c:v>11.362</c:v>
                </c:pt>
                <c:pt idx="5303">
                  <c:v>11.318</c:v>
                </c:pt>
                <c:pt idx="5304">
                  <c:v>11.321999999999999</c:v>
                </c:pt>
                <c:pt idx="5305">
                  <c:v>11.319000000000001</c:v>
                </c:pt>
                <c:pt idx="5306">
                  <c:v>11.478</c:v>
                </c:pt>
                <c:pt idx="5307">
                  <c:v>11.657</c:v>
                </c:pt>
                <c:pt idx="5308">
                  <c:v>11.694000000000001</c:v>
                </c:pt>
                <c:pt idx="5309">
                  <c:v>11.705</c:v>
                </c:pt>
                <c:pt idx="5310">
                  <c:v>11.711</c:v>
                </c:pt>
                <c:pt idx="5311">
                  <c:v>11.749000000000001</c:v>
                </c:pt>
                <c:pt idx="5312">
                  <c:v>11.765000000000001</c:v>
                </c:pt>
                <c:pt idx="5313">
                  <c:v>11.763999999999999</c:v>
                </c:pt>
                <c:pt idx="5314">
                  <c:v>11.744</c:v>
                </c:pt>
                <c:pt idx="5315">
                  <c:v>11.747</c:v>
                </c:pt>
                <c:pt idx="5316">
                  <c:v>11.747999999999999</c:v>
                </c:pt>
                <c:pt idx="5317">
                  <c:v>11.746</c:v>
                </c:pt>
                <c:pt idx="5318">
                  <c:v>11.744</c:v>
                </c:pt>
                <c:pt idx="5319">
                  <c:v>11.746</c:v>
                </c:pt>
                <c:pt idx="5320">
                  <c:v>11.746</c:v>
                </c:pt>
                <c:pt idx="5321">
                  <c:v>11.738</c:v>
                </c:pt>
                <c:pt idx="5322">
                  <c:v>11.736000000000001</c:v>
                </c:pt>
                <c:pt idx="5323">
                  <c:v>11.74</c:v>
                </c:pt>
                <c:pt idx="5324">
                  <c:v>11.750999999999999</c:v>
                </c:pt>
                <c:pt idx="5325">
                  <c:v>11.76</c:v>
                </c:pt>
                <c:pt idx="5326">
                  <c:v>11.773999999999999</c:v>
                </c:pt>
                <c:pt idx="5327">
                  <c:v>11.776999999999999</c:v>
                </c:pt>
                <c:pt idx="5328">
                  <c:v>11.792</c:v>
                </c:pt>
                <c:pt idx="5329">
                  <c:v>11.785</c:v>
                </c:pt>
                <c:pt idx="5330">
                  <c:v>11.768000000000001</c:v>
                </c:pt>
                <c:pt idx="5331">
                  <c:v>11.766999999999999</c:v>
                </c:pt>
                <c:pt idx="5332">
                  <c:v>11.763</c:v>
                </c:pt>
                <c:pt idx="5333">
                  <c:v>11.762</c:v>
                </c:pt>
                <c:pt idx="5334">
                  <c:v>11.76</c:v>
                </c:pt>
                <c:pt idx="5335">
                  <c:v>11.759</c:v>
                </c:pt>
                <c:pt idx="5336">
                  <c:v>11.757</c:v>
                </c:pt>
                <c:pt idx="5337">
                  <c:v>11.760999999999999</c:v>
                </c:pt>
                <c:pt idx="5338">
                  <c:v>11.759</c:v>
                </c:pt>
                <c:pt idx="5339">
                  <c:v>11.760999999999999</c:v>
                </c:pt>
                <c:pt idx="5340">
                  <c:v>11.762</c:v>
                </c:pt>
                <c:pt idx="5341">
                  <c:v>11.78</c:v>
                </c:pt>
                <c:pt idx="5342">
                  <c:v>11.78</c:v>
                </c:pt>
                <c:pt idx="5343">
                  <c:v>11.782</c:v>
                </c:pt>
                <c:pt idx="5344">
                  <c:v>11.815</c:v>
                </c:pt>
                <c:pt idx="5345">
                  <c:v>11.849</c:v>
                </c:pt>
                <c:pt idx="5346">
                  <c:v>11.901</c:v>
                </c:pt>
                <c:pt idx="5347">
                  <c:v>11.925000000000001</c:v>
                </c:pt>
                <c:pt idx="5348">
                  <c:v>11.936</c:v>
                </c:pt>
                <c:pt idx="5349">
                  <c:v>11.933999999999999</c:v>
                </c:pt>
                <c:pt idx="5350">
                  <c:v>11.936999999999999</c:v>
                </c:pt>
                <c:pt idx="5351">
                  <c:v>11.92</c:v>
                </c:pt>
                <c:pt idx="5352">
                  <c:v>11.917</c:v>
                </c:pt>
                <c:pt idx="5353">
                  <c:v>11.914</c:v>
                </c:pt>
                <c:pt idx="5354">
                  <c:v>11.885</c:v>
                </c:pt>
                <c:pt idx="5355">
                  <c:v>11.882999999999999</c:v>
                </c:pt>
                <c:pt idx="5356">
                  <c:v>11.887</c:v>
                </c:pt>
                <c:pt idx="5357">
                  <c:v>11.887</c:v>
                </c:pt>
                <c:pt idx="5358">
                  <c:v>11.913</c:v>
                </c:pt>
                <c:pt idx="5359">
                  <c:v>11.913</c:v>
                </c:pt>
                <c:pt idx="5360">
                  <c:v>11.911</c:v>
                </c:pt>
                <c:pt idx="5361">
                  <c:v>11.906000000000001</c:v>
                </c:pt>
                <c:pt idx="5362">
                  <c:v>11.875999999999999</c:v>
                </c:pt>
                <c:pt idx="5363">
                  <c:v>11.875</c:v>
                </c:pt>
                <c:pt idx="5364">
                  <c:v>11.875</c:v>
                </c:pt>
                <c:pt idx="5365">
                  <c:v>11.859</c:v>
                </c:pt>
                <c:pt idx="5366">
                  <c:v>11.805999999999999</c:v>
                </c:pt>
                <c:pt idx="5367">
                  <c:v>11.808</c:v>
                </c:pt>
                <c:pt idx="5368">
                  <c:v>11.817</c:v>
                </c:pt>
                <c:pt idx="5369">
                  <c:v>11.829000000000001</c:v>
                </c:pt>
                <c:pt idx="5370">
                  <c:v>11.851000000000001</c:v>
                </c:pt>
                <c:pt idx="5371">
                  <c:v>11.932</c:v>
                </c:pt>
                <c:pt idx="5372">
                  <c:v>11.936</c:v>
                </c:pt>
                <c:pt idx="5373">
                  <c:v>11.936</c:v>
                </c:pt>
                <c:pt idx="5374">
                  <c:v>11.942</c:v>
                </c:pt>
                <c:pt idx="5375">
                  <c:v>11.962</c:v>
                </c:pt>
                <c:pt idx="5376">
                  <c:v>11.974</c:v>
                </c:pt>
                <c:pt idx="5377">
                  <c:v>11.959</c:v>
                </c:pt>
                <c:pt idx="5378">
                  <c:v>11.965</c:v>
                </c:pt>
                <c:pt idx="5379">
                  <c:v>11.952999999999999</c:v>
                </c:pt>
                <c:pt idx="5380">
                  <c:v>11.943</c:v>
                </c:pt>
                <c:pt idx="5381">
                  <c:v>11.933</c:v>
                </c:pt>
                <c:pt idx="5382">
                  <c:v>11.944000000000001</c:v>
                </c:pt>
                <c:pt idx="5383">
                  <c:v>11.984999999999999</c:v>
                </c:pt>
                <c:pt idx="5384">
                  <c:v>11.991</c:v>
                </c:pt>
                <c:pt idx="5385">
                  <c:v>11.994999999999999</c:v>
                </c:pt>
                <c:pt idx="5386">
                  <c:v>12.016</c:v>
                </c:pt>
                <c:pt idx="5387">
                  <c:v>12.004</c:v>
                </c:pt>
                <c:pt idx="5388">
                  <c:v>11.989000000000001</c:v>
                </c:pt>
                <c:pt idx="5389">
                  <c:v>11.994</c:v>
                </c:pt>
                <c:pt idx="5390">
                  <c:v>12.006</c:v>
                </c:pt>
                <c:pt idx="5391">
                  <c:v>12.018000000000001</c:v>
                </c:pt>
                <c:pt idx="5392">
                  <c:v>12.019</c:v>
                </c:pt>
                <c:pt idx="5393">
                  <c:v>12.009</c:v>
                </c:pt>
                <c:pt idx="5394">
                  <c:v>11.997999999999999</c:v>
                </c:pt>
                <c:pt idx="5395">
                  <c:v>11.997999999999999</c:v>
                </c:pt>
                <c:pt idx="5396">
                  <c:v>11.999000000000001</c:v>
                </c:pt>
                <c:pt idx="5397">
                  <c:v>12.01</c:v>
                </c:pt>
                <c:pt idx="5398">
                  <c:v>12.007999999999999</c:v>
                </c:pt>
                <c:pt idx="5399">
                  <c:v>12.003</c:v>
                </c:pt>
                <c:pt idx="5400">
                  <c:v>12.002000000000001</c:v>
                </c:pt>
                <c:pt idx="5401">
                  <c:v>12.006</c:v>
                </c:pt>
                <c:pt idx="5402">
                  <c:v>11.986000000000001</c:v>
                </c:pt>
                <c:pt idx="5403">
                  <c:v>11.962</c:v>
                </c:pt>
                <c:pt idx="5404">
                  <c:v>11.941000000000001</c:v>
                </c:pt>
                <c:pt idx="5405">
                  <c:v>11.944000000000001</c:v>
                </c:pt>
                <c:pt idx="5406">
                  <c:v>11.932</c:v>
                </c:pt>
                <c:pt idx="5407">
                  <c:v>11.917999999999999</c:v>
                </c:pt>
                <c:pt idx="5408">
                  <c:v>11.909000000000001</c:v>
                </c:pt>
                <c:pt idx="5409">
                  <c:v>11.906000000000001</c:v>
                </c:pt>
                <c:pt idx="5410">
                  <c:v>11.878</c:v>
                </c:pt>
                <c:pt idx="5411">
                  <c:v>11.856</c:v>
                </c:pt>
                <c:pt idx="5412">
                  <c:v>11.843999999999999</c:v>
                </c:pt>
                <c:pt idx="5413">
                  <c:v>11.837</c:v>
                </c:pt>
                <c:pt idx="5414">
                  <c:v>11.833</c:v>
                </c:pt>
                <c:pt idx="5415">
                  <c:v>11.845000000000001</c:v>
                </c:pt>
                <c:pt idx="5416">
                  <c:v>11.882999999999999</c:v>
                </c:pt>
                <c:pt idx="5417">
                  <c:v>11.887</c:v>
                </c:pt>
                <c:pt idx="5418">
                  <c:v>11.89</c:v>
                </c:pt>
                <c:pt idx="5419">
                  <c:v>11.907999999999999</c:v>
                </c:pt>
                <c:pt idx="5420">
                  <c:v>11.935</c:v>
                </c:pt>
                <c:pt idx="5421">
                  <c:v>11.946</c:v>
                </c:pt>
                <c:pt idx="5422">
                  <c:v>11.96</c:v>
                </c:pt>
                <c:pt idx="5423">
                  <c:v>11.981</c:v>
                </c:pt>
                <c:pt idx="5424">
                  <c:v>11.999000000000001</c:v>
                </c:pt>
                <c:pt idx="5425">
                  <c:v>12.000999999999999</c:v>
                </c:pt>
                <c:pt idx="5426">
                  <c:v>11.996</c:v>
                </c:pt>
                <c:pt idx="5427">
                  <c:v>11.984</c:v>
                </c:pt>
                <c:pt idx="5428">
                  <c:v>11.98</c:v>
                </c:pt>
                <c:pt idx="5429">
                  <c:v>12.002000000000001</c:v>
                </c:pt>
                <c:pt idx="5430">
                  <c:v>12.015000000000001</c:v>
                </c:pt>
                <c:pt idx="5431">
                  <c:v>12.026</c:v>
                </c:pt>
                <c:pt idx="5432">
                  <c:v>12.015000000000001</c:v>
                </c:pt>
                <c:pt idx="5433">
                  <c:v>12.013</c:v>
                </c:pt>
                <c:pt idx="5434">
                  <c:v>11.991</c:v>
                </c:pt>
                <c:pt idx="5435">
                  <c:v>11.975</c:v>
                </c:pt>
                <c:pt idx="5436">
                  <c:v>11.973000000000001</c:v>
                </c:pt>
                <c:pt idx="5437">
                  <c:v>11.968999999999999</c:v>
                </c:pt>
                <c:pt idx="5438">
                  <c:v>11.965</c:v>
                </c:pt>
                <c:pt idx="5439">
                  <c:v>11.961</c:v>
                </c:pt>
                <c:pt idx="5440">
                  <c:v>11.972</c:v>
                </c:pt>
                <c:pt idx="5441">
                  <c:v>11.98</c:v>
                </c:pt>
                <c:pt idx="5442">
                  <c:v>11.987</c:v>
                </c:pt>
                <c:pt idx="5443">
                  <c:v>12.003</c:v>
                </c:pt>
                <c:pt idx="5444">
                  <c:v>12.015000000000001</c:v>
                </c:pt>
                <c:pt idx="5445">
                  <c:v>12.029</c:v>
                </c:pt>
                <c:pt idx="5446">
                  <c:v>12.041</c:v>
                </c:pt>
                <c:pt idx="5447">
                  <c:v>12.08</c:v>
                </c:pt>
                <c:pt idx="5448">
                  <c:v>12.084</c:v>
                </c:pt>
                <c:pt idx="5449">
                  <c:v>12.087</c:v>
                </c:pt>
                <c:pt idx="5450">
                  <c:v>12.114000000000001</c:v>
                </c:pt>
                <c:pt idx="5451">
                  <c:v>12.113</c:v>
                </c:pt>
                <c:pt idx="5452">
                  <c:v>12.114000000000001</c:v>
                </c:pt>
                <c:pt idx="5453">
                  <c:v>12.109</c:v>
                </c:pt>
                <c:pt idx="5454">
                  <c:v>12.114000000000001</c:v>
                </c:pt>
                <c:pt idx="5455">
                  <c:v>12.114000000000001</c:v>
                </c:pt>
                <c:pt idx="5456">
                  <c:v>12.113</c:v>
                </c:pt>
                <c:pt idx="5457">
                  <c:v>12.114000000000001</c:v>
                </c:pt>
                <c:pt idx="5458">
                  <c:v>12.113</c:v>
                </c:pt>
                <c:pt idx="5459">
                  <c:v>12.113</c:v>
                </c:pt>
                <c:pt idx="5460">
                  <c:v>12.11</c:v>
                </c:pt>
                <c:pt idx="5461">
                  <c:v>12.102</c:v>
                </c:pt>
                <c:pt idx="5462">
                  <c:v>12.063000000000001</c:v>
                </c:pt>
                <c:pt idx="5463">
                  <c:v>12.055999999999999</c:v>
                </c:pt>
                <c:pt idx="5464">
                  <c:v>12.048</c:v>
                </c:pt>
                <c:pt idx="5465">
                  <c:v>12.048</c:v>
                </c:pt>
                <c:pt idx="5466">
                  <c:v>12.048</c:v>
                </c:pt>
                <c:pt idx="5467">
                  <c:v>12.037000000000001</c:v>
                </c:pt>
                <c:pt idx="5468">
                  <c:v>12.000999999999999</c:v>
                </c:pt>
                <c:pt idx="5469">
                  <c:v>11.993</c:v>
                </c:pt>
                <c:pt idx="5470">
                  <c:v>11.955</c:v>
                </c:pt>
                <c:pt idx="5471">
                  <c:v>11.926</c:v>
                </c:pt>
                <c:pt idx="5472">
                  <c:v>11.925000000000001</c:v>
                </c:pt>
                <c:pt idx="5473">
                  <c:v>11.925000000000001</c:v>
                </c:pt>
                <c:pt idx="5474">
                  <c:v>12.002000000000001</c:v>
                </c:pt>
                <c:pt idx="5475">
                  <c:v>12.002000000000001</c:v>
                </c:pt>
                <c:pt idx="5476">
                  <c:v>11.991</c:v>
                </c:pt>
                <c:pt idx="5477">
                  <c:v>11.874000000000001</c:v>
                </c:pt>
                <c:pt idx="5478">
                  <c:v>11.765000000000001</c:v>
                </c:pt>
                <c:pt idx="5479">
                  <c:v>11.715</c:v>
                </c:pt>
                <c:pt idx="5480">
                  <c:v>11.666</c:v>
                </c:pt>
                <c:pt idx="5481">
                  <c:v>11.625999999999999</c:v>
                </c:pt>
                <c:pt idx="5482">
                  <c:v>11.599</c:v>
                </c:pt>
                <c:pt idx="5483">
                  <c:v>11.614000000000001</c:v>
                </c:pt>
                <c:pt idx="5484">
                  <c:v>11.670999999999999</c:v>
                </c:pt>
                <c:pt idx="5485">
                  <c:v>11.747</c:v>
                </c:pt>
                <c:pt idx="5486">
                  <c:v>11.856</c:v>
                </c:pt>
                <c:pt idx="5487">
                  <c:v>11.965</c:v>
                </c:pt>
                <c:pt idx="5488">
                  <c:v>12.045999999999999</c:v>
                </c:pt>
                <c:pt idx="5489">
                  <c:v>12.101000000000001</c:v>
                </c:pt>
                <c:pt idx="5490">
                  <c:v>12.127000000000001</c:v>
                </c:pt>
                <c:pt idx="5491">
                  <c:v>12.13</c:v>
                </c:pt>
                <c:pt idx="5492">
                  <c:v>12.121</c:v>
                </c:pt>
                <c:pt idx="5493">
                  <c:v>12.11</c:v>
                </c:pt>
                <c:pt idx="5494">
                  <c:v>12.093999999999999</c:v>
                </c:pt>
                <c:pt idx="5495">
                  <c:v>12.073</c:v>
                </c:pt>
                <c:pt idx="5496">
                  <c:v>12.023999999999999</c:v>
                </c:pt>
                <c:pt idx="5497">
                  <c:v>11.991</c:v>
                </c:pt>
                <c:pt idx="5498">
                  <c:v>11.975</c:v>
                </c:pt>
                <c:pt idx="5499">
                  <c:v>11.97</c:v>
                </c:pt>
                <c:pt idx="5500">
                  <c:v>11.968999999999999</c:v>
                </c:pt>
                <c:pt idx="5501">
                  <c:v>11.992000000000001</c:v>
                </c:pt>
                <c:pt idx="5502">
                  <c:v>12.000999999999999</c:v>
                </c:pt>
                <c:pt idx="5503">
                  <c:v>12.006</c:v>
                </c:pt>
                <c:pt idx="5504">
                  <c:v>12.03</c:v>
                </c:pt>
                <c:pt idx="5505">
                  <c:v>12.048</c:v>
                </c:pt>
                <c:pt idx="5506">
                  <c:v>12.054</c:v>
                </c:pt>
                <c:pt idx="5507">
                  <c:v>12.058999999999999</c:v>
                </c:pt>
                <c:pt idx="5508">
                  <c:v>12.064</c:v>
                </c:pt>
                <c:pt idx="5509">
                  <c:v>12.083</c:v>
                </c:pt>
                <c:pt idx="5510">
                  <c:v>12.087999999999999</c:v>
                </c:pt>
                <c:pt idx="5511">
                  <c:v>12.089</c:v>
                </c:pt>
                <c:pt idx="5512">
                  <c:v>12.087999999999999</c:v>
                </c:pt>
                <c:pt idx="5513">
                  <c:v>12.05</c:v>
                </c:pt>
                <c:pt idx="5514">
                  <c:v>12.025</c:v>
                </c:pt>
                <c:pt idx="5515">
                  <c:v>12.009</c:v>
                </c:pt>
                <c:pt idx="5516">
                  <c:v>11.973000000000001</c:v>
                </c:pt>
                <c:pt idx="5517">
                  <c:v>11.95</c:v>
                </c:pt>
                <c:pt idx="5518">
                  <c:v>11.946999999999999</c:v>
                </c:pt>
                <c:pt idx="5519">
                  <c:v>11.877000000000001</c:v>
                </c:pt>
                <c:pt idx="5520">
                  <c:v>11.824999999999999</c:v>
                </c:pt>
                <c:pt idx="5521">
                  <c:v>11.829000000000001</c:v>
                </c:pt>
                <c:pt idx="5522">
                  <c:v>11.833</c:v>
                </c:pt>
                <c:pt idx="5523">
                  <c:v>11.788</c:v>
                </c:pt>
                <c:pt idx="5524">
                  <c:v>11.733000000000001</c:v>
                </c:pt>
                <c:pt idx="5525">
                  <c:v>11.728</c:v>
                </c:pt>
                <c:pt idx="5526">
                  <c:v>11.754</c:v>
                </c:pt>
                <c:pt idx="5527">
                  <c:v>11.769</c:v>
                </c:pt>
                <c:pt idx="5528">
                  <c:v>11.747</c:v>
                </c:pt>
                <c:pt idx="5529">
                  <c:v>11.768000000000001</c:v>
                </c:pt>
                <c:pt idx="5530">
                  <c:v>11.832000000000001</c:v>
                </c:pt>
                <c:pt idx="5531">
                  <c:v>11.878</c:v>
                </c:pt>
                <c:pt idx="5532">
                  <c:v>11.872999999999999</c:v>
                </c:pt>
                <c:pt idx="5533">
                  <c:v>11.862</c:v>
                </c:pt>
                <c:pt idx="5534">
                  <c:v>11.868</c:v>
                </c:pt>
                <c:pt idx="5535">
                  <c:v>11.906000000000001</c:v>
                </c:pt>
                <c:pt idx="5536">
                  <c:v>11.914</c:v>
                </c:pt>
                <c:pt idx="5537">
                  <c:v>11.898999999999999</c:v>
                </c:pt>
                <c:pt idx="5538">
                  <c:v>11.888999999999999</c:v>
                </c:pt>
                <c:pt idx="5539">
                  <c:v>11.906000000000001</c:v>
                </c:pt>
                <c:pt idx="5540">
                  <c:v>11.967000000000001</c:v>
                </c:pt>
                <c:pt idx="5541">
                  <c:v>12.013</c:v>
                </c:pt>
                <c:pt idx="5542">
                  <c:v>12.019</c:v>
                </c:pt>
                <c:pt idx="5543">
                  <c:v>12.035</c:v>
                </c:pt>
                <c:pt idx="5544">
                  <c:v>12.07</c:v>
                </c:pt>
                <c:pt idx="5545">
                  <c:v>12.118</c:v>
                </c:pt>
                <c:pt idx="5546">
                  <c:v>12.121</c:v>
                </c:pt>
                <c:pt idx="5547">
                  <c:v>12.137</c:v>
                </c:pt>
                <c:pt idx="5548">
                  <c:v>12.154999999999999</c:v>
                </c:pt>
                <c:pt idx="5549">
                  <c:v>12.161</c:v>
                </c:pt>
                <c:pt idx="5550">
                  <c:v>12.161</c:v>
                </c:pt>
                <c:pt idx="5551">
                  <c:v>12.16</c:v>
                </c:pt>
                <c:pt idx="5552">
                  <c:v>12.157999999999999</c:v>
                </c:pt>
                <c:pt idx="5553">
                  <c:v>12.15</c:v>
                </c:pt>
                <c:pt idx="5554">
                  <c:v>12.141</c:v>
                </c:pt>
                <c:pt idx="5555">
                  <c:v>12.081</c:v>
                </c:pt>
                <c:pt idx="5556">
                  <c:v>12.031000000000001</c:v>
                </c:pt>
                <c:pt idx="5557">
                  <c:v>12.026</c:v>
                </c:pt>
                <c:pt idx="5558">
                  <c:v>11.973000000000001</c:v>
                </c:pt>
                <c:pt idx="5559">
                  <c:v>11.968</c:v>
                </c:pt>
                <c:pt idx="5560">
                  <c:v>11.965999999999999</c:v>
                </c:pt>
                <c:pt idx="5561">
                  <c:v>11.965999999999999</c:v>
                </c:pt>
                <c:pt idx="5562">
                  <c:v>11.956</c:v>
                </c:pt>
                <c:pt idx="5563">
                  <c:v>11.99</c:v>
                </c:pt>
                <c:pt idx="5564">
                  <c:v>11.994</c:v>
                </c:pt>
                <c:pt idx="5565">
                  <c:v>12</c:v>
                </c:pt>
                <c:pt idx="5566">
                  <c:v>12.05</c:v>
                </c:pt>
                <c:pt idx="5567">
                  <c:v>12.083</c:v>
                </c:pt>
                <c:pt idx="5568">
                  <c:v>12.084</c:v>
                </c:pt>
                <c:pt idx="5569">
                  <c:v>12.037000000000001</c:v>
                </c:pt>
                <c:pt idx="5570">
                  <c:v>11.994</c:v>
                </c:pt>
                <c:pt idx="5571">
                  <c:v>11.992000000000001</c:v>
                </c:pt>
                <c:pt idx="5572">
                  <c:v>11.992000000000001</c:v>
                </c:pt>
                <c:pt idx="5573">
                  <c:v>11.992000000000001</c:v>
                </c:pt>
                <c:pt idx="5574">
                  <c:v>11.997</c:v>
                </c:pt>
                <c:pt idx="5575">
                  <c:v>12.002000000000001</c:v>
                </c:pt>
                <c:pt idx="5576">
                  <c:v>12.013</c:v>
                </c:pt>
                <c:pt idx="5577">
                  <c:v>12.003</c:v>
                </c:pt>
                <c:pt idx="5578">
                  <c:v>12</c:v>
                </c:pt>
                <c:pt idx="5579">
                  <c:v>12.003</c:v>
                </c:pt>
                <c:pt idx="5580">
                  <c:v>12.007999999999999</c:v>
                </c:pt>
                <c:pt idx="5581">
                  <c:v>12.004</c:v>
                </c:pt>
                <c:pt idx="5582">
                  <c:v>12.010999999999999</c:v>
                </c:pt>
                <c:pt idx="5583">
                  <c:v>12.02</c:v>
                </c:pt>
                <c:pt idx="5584">
                  <c:v>12.015000000000001</c:v>
                </c:pt>
                <c:pt idx="5585">
                  <c:v>12.016999999999999</c:v>
                </c:pt>
                <c:pt idx="5586">
                  <c:v>11.962999999999999</c:v>
                </c:pt>
                <c:pt idx="5587">
                  <c:v>11.829000000000001</c:v>
                </c:pt>
                <c:pt idx="5588">
                  <c:v>11.807</c:v>
                </c:pt>
                <c:pt idx="5589">
                  <c:v>11.789</c:v>
                </c:pt>
                <c:pt idx="5590">
                  <c:v>11.731</c:v>
                </c:pt>
                <c:pt idx="5591">
                  <c:v>11.657999999999999</c:v>
                </c:pt>
                <c:pt idx="5592">
                  <c:v>11.583</c:v>
                </c:pt>
                <c:pt idx="5593">
                  <c:v>11.583</c:v>
                </c:pt>
                <c:pt idx="5594">
                  <c:v>11.618</c:v>
                </c:pt>
                <c:pt idx="5595">
                  <c:v>11.709</c:v>
                </c:pt>
                <c:pt idx="5596">
                  <c:v>11.792</c:v>
                </c:pt>
                <c:pt idx="5597">
                  <c:v>11.814</c:v>
                </c:pt>
                <c:pt idx="5598">
                  <c:v>11.808</c:v>
                </c:pt>
                <c:pt idx="5599">
                  <c:v>11.804</c:v>
                </c:pt>
                <c:pt idx="5600">
                  <c:v>11.771000000000001</c:v>
                </c:pt>
                <c:pt idx="5601">
                  <c:v>11.757</c:v>
                </c:pt>
                <c:pt idx="5602">
                  <c:v>11.743</c:v>
                </c:pt>
                <c:pt idx="5603">
                  <c:v>11.752000000000001</c:v>
                </c:pt>
                <c:pt idx="5604">
                  <c:v>11.773</c:v>
                </c:pt>
                <c:pt idx="5605">
                  <c:v>11.773</c:v>
                </c:pt>
                <c:pt idx="5606">
                  <c:v>11.785</c:v>
                </c:pt>
                <c:pt idx="5607">
                  <c:v>11.802</c:v>
                </c:pt>
                <c:pt idx="5608">
                  <c:v>11.839</c:v>
                </c:pt>
                <c:pt idx="5609">
                  <c:v>11.853</c:v>
                </c:pt>
                <c:pt idx="5610">
                  <c:v>11.862</c:v>
                </c:pt>
                <c:pt idx="5611">
                  <c:v>11.907999999999999</c:v>
                </c:pt>
                <c:pt idx="5612">
                  <c:v>11.909000000000001</c:v>
                </c:pt>
                <c:pt idx="5613">
                  <c:v>11.955</c:v>
                </c:pt>
                <c:pt idx="5614">
                  <c:v>11.977</c:v>
                </c:pt>
                <c:pt idx="5615">
                  <c:v>11.972</c:v>
                </c:pt>
                <c:pt idx="5616">
                  <c:v>11.984999999999999</c:v>
                </c:pt>
                <c:pt idx="5617">
                  <c:v>11.992000000000001</c:v>
                </c:pt>
                <c:pt idx="5618">
                  <c:v>12.013999999999999</c:v>
                </c:pt>
                <c:pt idx="5619">
                  <c:v>12.016999999999999</c:v>
                </c:pt>
                <c:pt idx="5620">
                  <c:v>12.02</c:v>
                </c:pt>
                <c:pt idx="5621">
                  <c:v>12.03</c:v>
                </c:pt>
                <c:pt idx="5622">
                  <c:v>12.113</c:v>
                </c:pt>
                <c:pt idx="5623">
                  <c:v>12.109</c:v>
                </c:pt>
                <c:pt idx="5624">
                  <c:v>12.106</c:v>
                </c:pt>
                <c:pt idx="5625">
                  <c:v>12.051</c:v>
                </c:pt>
                <c:pt idx="5626">
                  <c:v>12.057</c:v>
                </c:pt>
                <c:pt idx="5627">
                  <c:v>12.066000000000001</c:v>
                </c:pt>
                <c:pt idx="5628">
                  <c:v>12.058999999999999</c:v>
                </c:pt>
                <c:pt idx="5629">
                  <c:v>12.045999999999999</c:v>
                </c:pt>
                <c:pt idx="5630">
                  <c:v>12.037000000000001</c:v>
                </c:pt>
                <c:pt idx="5631">
                  <c:v>12.023999999999999</c:v>
                </c:pt>
                <c:pt idx="5632">
                  <c:v>12.015000000000001</c:v>
                </c:pt>
                <c:pt idx="5633">
                  <c:v>12.007999999999999</c:v>
                </c:pt>
                <c:pt idx="5634">
                  <c:v>12.009</c:v>
                </c:pt>
                <c:pt idx="5635">
                  <c:v>12.009</c:v>
                </c:pt>
                <c:pt idx="5636">
                  <c:v>12.05</c:v>
                </c:pt>
                <c:pt idx="5637">
                  <c:v>12.05</c:v>
                </c:pt>
                <c:pt idx="5638">
                  <c:v>12.058999999999999</c:v>
                </c:pt>
                <c:pt idx="5639">
                  <c:v>12.058</c:v>
                </c:pt>
                <c:pt idx="5640">
                  <c:v>12.057</c:v>
                </c:pt>
                <c:pt idx="5641">
                  <c:v>12.048999999999999</c:v>
                </c:pt>
                <c:pt idx="5642">
                  <c:v>12.052</c:v>
                </c:pt>
                <c:pt idx="5643">
                  <c:v>12.052</c:v>
                </c:pt>
                <c:pt idx="5644">
                  <c:v>12.053000000000001</c:v>
                </c:pt>
                <c:pt idx="5645">
                  <c:v>12.053000000000001</c:v>
                </c:pt>
                <c:pt idx="5646">
                  <c:v>12.082000000000001</c:v>
                </c:pt>
                <c:pt idx="5647">
                  <c:v>12.112</c:v>
                </c:pt>
                <c:pt idx="5648">
                  <c:v>12.122</c:v>
                </c:pt>
                <c:pt idx="5649">
                  <c:v>12.129</c:v>
                </c:pt>
                <c:pt idx="5650">
                  <c:v>12.122999999999999</c:v>
                </c:pt>
                <c:pt idx="5651">
                  <c:v>12.125</c:v>
                </c:pt>
                <c:pt idx="5652">
                  <c:v>12.153</c:v>
                </c:pt>
                <c:pt idx="5653">
                  <c:v>12.18</c:v>
                </c:pt>
                <c:pt idx="5654">
                  <c:v>12.18</c:v>
                </c:pt>
                <c:pt idx="5655">
                  <c:v>12.182</c:v>
                </c:pt>
                <c:pt idx="5656">
                  <c:v>12.19</c:v>
                </c:pt>
                <c:pt idx="5657">
                  <c:v>12.209</c:v>
                </c:pt>
                <c:pt idx="5658">
                  <c:v>12.215999999999999</c:v>
                </c:pt>
                <c:pt idx="5659">
                  <c:v>12.205</c:v>
                </c:pt>
                <c:pt idx="5660">
                  <c:v>12.189</c:v>
                </c:pt>
                <c:pt idx="5661">
                  <c:v>12.156000000000001</c:v>
                </c:pt>
                <c:pt idx="5662">
                  <c:v>12.134</c:v>
                </c:pt>
                <c:pt idx="5663">
                  <c:v>12.101000000000001</c:v>
                </c:pt>
                <c:pt idx="5664">
                  <c:v>12.098000000000001</c:v>
                </c:pt>
                <c:pt idx="5665">
                  <c:v>12.097</c:v>
                </c:pt>
                <c:pt idx="5666">
                  <c:v>12.095000000000001</c:v>
                </c:pt>
                <c:pt idx="5667">
                  <c:v>12.092000000000001</c:v>
                </c:pt>
                <c:pt idx="5668">
                  <c:v>12.077999999999999</c:v>
                </c:pt>
                <c:pt idx="5669">
                  <c:v>12.058</c:v>
                </c:pt>
                <c:pt idx="5670">
                  <c:v>12.055999999999999</c:v>
                </c:pt>
                <c:pt idx="5671">
                  <c:v>12.042</c:v>
                </c:pt>
                <c:pt idx="5672">
                  <c:v>12.026999999999999</c:v>
                </c:pt>
                <c:pt idx="5673">
                  <c:v>12.018000000000001</c:v>
                </c:pt>
                <c:pt idx="5674">
                  <c:v>12.000999999999999</c:v>
                </c:pt>
                <c:pt idx="5675">
                  <c:v>11.993</c:v>
                </c:pt>
                <c:pt idx="5676">
                  <c:v>11.99</c:v>
                </c:pt>
                <c:pt idx="5677">
                  <c:v>11.965999999999999</c:v>
                </c:pt>
                <c:pt idx="5678">
                  <c:v>11.965999999999999</c:v>
                </c:pt>
                <c:pt idx="5679">
                  <c:v>11.992000000000001</c:v>
                </c:pt>
                <c:pt idx="5680">
                  <c:v>11.997999999999999</c:v>
                </c:pt>
                <c:pt idx="5681">
                  <c:v>12.032</c:v>
                </c:pt>
                <c:pt idx="5682">
                  <c:v>12.038</c:v>
                </c:pt>
                <c:pt idx="5683">
                  <c:v>12.042999999999999</c:v>
                </c:pt>
                <c:pt idx="5684">
                  <c:v>12.048</c:v>
                </c:pt>
                <c:pt idx="5685">
                  <c:v>12.042</c:v>
                </c:pt>
                <c:pt idx="5686">
                  <c:v>12.064</c:v>
                </c:pt>
                <c:pt idx="5687">
                  <c:v>12.061999999999999</c:v>
                </c:pt>
                <c:pt idx="5688">
                  <c:v>11.849</c:v>
                </c:pt>
                <c:pt idx="5689">
                  <c:v>11.792999999999999</c:v>
                </c:pt>
                <c:pt idx="5690">
                  <c:v>11.721</c:v>
                </c:pt>
                <c:pt idx="5691">
                  <c:v>11.624000000000001</c:v>
                </c:pt>
                <c:pt idx="5692">
                  <c:v>11.608000000000001</c:v>
                </c:pt>
                <c:pt idx="5693">
                  <c:v>11.573</c:v>
                </c:pt>
                <c:pt idx="5694">
                  <c:v>11.566000000000001</c:v>
                </c:pt>
                <c:pt idx="5695">
                  <c:v>11.547000000000001</c:v>
                </c:pt>
                <c:pt idx="5696">
                  <c:v>11.544</c:v>
                </c:pt>
                <c:pt idx="5697">
                  <c:v>11.548</c:v>
                </c:pt>
                <c:pt idx="5698">
                  <c:v>11.584</c:v>
                </c:pt>
                <c:pt idx="5699">
                  <c:v>11.627000000000001</c:v>
                </c:pt>
                <c:pt idx="5700">
                  <c:v>11.637</c:v>
                </c:pt>
                <c:pt idx="5701">
                  <c:v>11.644</c:v>
                </c:pt>
                <c:pt idx="5702">
                  <c:v>11.651999999999999</c:v>
                </c:pt>
                <c:pt idx="5703">
                  <c:v>11.664</c:v>
                </c:pt>
                <c:pt idx="5704">
                  <c:v>11.621</c:v>
                </c:pt>
                <c:pt idx="5705">
                  <c:v>11.571999999999999</c:v>
                </c:pt>
                <c:pt idx="5706">
                  <c:v>11.544</c:v>
                </c:pt>
                <c:pt idx="5707">
                  <c:v>11.53</c:v>
                </c:pt>
                <c:pt idx="5708">
                  <c:v>11.451000000000001</c:v>
                </c:pt>
                <c:pt idx="5709">
                  <c:v>11.425000000000001</c:v>
                </c:pt>
                <c:pt idx="5710">
                  <c:v>11.423999999999999</c:v>
                </c:pt>
                <c:pt idx="5711">
                  <c:v>11.449</c:v>
                </c:pt>
                <c:pt idx="5712">
                  <c:v>11.465</c:v>
                </c:pt>
                <c:pt idx="5713">
                  <c:v>11.488</c:v>
                </c:pt>
                <c:pt idx="5714">
                  <c:v>11.545999999999999</c:v>
                </c:pt>
                <c:pt idx="5715">
                  <c:v>11.563000000000001</c:v>
                </c:pt>
                <c:pt idx="5716">
                  <c:v>11.558</c:v>
                </c:pt>
                <c:pt idx="5717">
                  <c:v>11.596</c:v>
                </c:pt>
                <c:pt idx="5718">
                  <c:v>11.593</c:v>
                </c:pt>
                <c:pt idx="5719">
                  <c:v>11.617000000000001</c:v>
                </c:pt>
                <c:pt idx="5720">
                  <c:v>11.622999999999999</c:v>
                </c:pt>
                <c:pt idx="5721">
                  <c:v>11.632999999999999</c:v>
                </c:pt>
                <c:pt idx="5722">
                  <c:v>11.705</c:v>
                </c:pt>
                <c:pt idx="5723">
                  <c:v>11.705</c:v>
                </c:pt>
                <c:pt idx="5724">
                  <c:v>11.705</c:v>
                </c:pt>
                <c:pt idx="5725">
                  <c:v>11.705</c:v>
                </c:pt>
                <c:pt idx="5726">
                  <c:v>11.613</c:v>
                </c:pt>
                <c:pt idx="5727">
                  <c:v>11.595000000000001</c:v>
                </c:pt>
                <c:pt idx="5728">
                  <c:v>11.58</c:v>
                </c:pt>
                <c:pt idx="5729">
                  <c:v>11.55</c:v>
                </c:pt>
                <c:pt idx="5730">
                  <c:v>11.542999999999999</c:v>
                </c:pt>
                <c:pt idx="5731">
                  <c:v>11.589</c:v>
                </c:pt>
                <c:pt idx="5732">
                  <c:v>11.622</c:v>
                </c:pt>
                <c:pt idx="5733">
                  <c:v>11.675000000000001</c:v>
                </c:pt>
                <c:pt idx="5734">
                  <c:v>11.651</c:v>
                </c:pt>
                <c:pt idx="5735">
                  <c:v>11.7</c:v>
                </c:pt>
                <c:pt idx="5736">
                  <c:v>11.696999999999999</c:v>
                </c:pt>
                <c:pt idx="5737">
                  <c:v>11.707000000000001</c:v>
                </c:pt>
                <c:pt idx="5738">
                  <c:v>11.786</c:v>
                </c:pt>
                <c:pt idx="5739">
                  <c:v>11.948</c:v>
                </c:pt>
                <c:pt idx="5740">
                  <c:v>11.988</c:v>
                </c:pt>
                <c:pt idx="5741">
                  <c:v>11.999000000000001</c:v>
                </c:pt>
                <c:pt idx="5742">
                  <c:v>12.007</c:v>
                </c:pt>
                <c:pt idx="5743">
                  <c:v>12.031000000000001</c:v>
                </c:pt>
                <c:pt idx="5744">
                  <c:v>12.044</c:v>
                </c:pt>
                <c:pt idx="5745">
                  <c:v>12.045</c:v>
                </c:pt>
                <c:pt idx="5746">
                  <c:v>12.066000000000001</c:v>
                </c:pt>
                <c:pt idx="5747">
                  <c:v>12.077999999999999</c:v>
                </c:pt>
                <c:pt idx="5748">
                  <c:v>12.119</c:v>
                </c:pt>
                <c:pt idx="5749">
                  <c:v>12.129</c:v>
                </c:pt>
                <c:pt idx="5750">
                  <c:v>12.045999999999999</c:v>
                </c:pt>
                <c:pt idx="5751">
                  <c:v>11.978999999999999</c:v>
                </c:pt>
                <c:pt idx="5752">
                  <c:v>11.968999999999999</c:v>
                </c:pt>
                <c:pt idx="5753">
                  <c:v>11.867000000000001</c:v>
                </c:pt>
                <c:pt idx="5754">
                  <c:v>11.855</c:v>
                </c:pt>
                <c:pt idx="5755">
                  <c:v>11.851000000000001</c:v>
                </c:pt>
                <c:pt idx="5756">
                  <c:v>11.849</c:v>
                </c:pt>
                <c:pt idx="5757">
                  <c:v>11.847</c:v>
                </c:pt>
                <c:pt idx="5758">
                  <c:v>11.84</c:v>
                </c:pt>
                <c:pt idx="5759">
                  <c:v>11.856</c:v>
                </c:pt>
                <c:pt idx="5760">
                  <c:v>11.872</c:v>
                </c:pt>
                <c:pt idx="5761">
                  <c:v>11.875999999999999</c:v>
                </c:pt>
                <c:pt idx="5762">
                  <c:v>11.888999999999999</c:v>
                </c:pt>
                <c:pt idx="5763">
                  <c:v>11.882</c:v>
                </c:pt>
                <c:pt idx="5764">
                  <c:v>11.858000000000001</c:v>
                </c:pt>
                <c:pt idx="5765">
                  <c:v>11.83</c:v>
                </c:pt>
                <c:pt idx="5766">
                  <c:v>11.83</c:v>
                </c:pt>
                <c:pt idx="5767">
                  <c:v>11.835000000000001</c:v>
                </c:pt>
                <c:pt idx="5768">
                  <c:v>11.827</c:v>
                </c:pt>
                <c:pt idx="5769">
                  <c:v>11.853</c:v>
                </c:pt>
                <c:pt idx="5770">
                  <c:v>11.878</c:v>
                </c:pt>
                <c:pt idx="5771">
                  <c:v>11.885</c:v>
                </c:pt>
                <c:pt idx="5772">
                  <c:v>11.907</c:v>
                </c:pt>
                <c:pt idx="5773">
                  <c:v>11.913</c:v>
                </c:pt>
                <c:pt idx="5774">
                  <c:v>11.913</c:v>
                </c:pt>
                <c:pt idx="5775">
                  <c:v>11.868</c:v>
                </c:pt>
                <c:pt idx="5776">
                  <c:v>11.619</c:v>
                </c:pt>
                <c:pt idx="5777">
                  <c:v>11.481999999999999</c:v>
                </c:pt>
                <c:pt idx="5778">
                  <c:v>11.446</c:v>
                </c:pt>
                <c:pt idx="5779">
                  <c:v>11.441000000000001</c:v>
                </c:pt>
                <c:pt idx="5780">
                  <c:v>11.343999999999999</c:v>
                </c:pt>
                <c:pt idx="5781">
                  <c:v>11.355</c:v>
                </c:pt>
                <c:pt idx="5782">
                  <c:v>11.579000000000001</c:v>
                </c:pt>
                <c:pt idx="5783">
                  <c:v>11.61</c:v>
                </c:pt>
                <c:pt idx="5784">
                  <c:v>11.862</c:v>
                </c:pt>
                <c:pt idx="5785">
                  <c:v>11.856999999999999</c:v>
                </c:pt>
                <c:pt idx="5786">
                  <c:v>11.85</c:v>
                </c:pt>
                <c:pt idx="5787">
                  <c:v>11.847</c:v>
                </c:pt>
                <c:pt idx="5788">
                  <c:v>11.839</c:v>
                </c:pt>
                <c:pt idx="5789">
                  <c:v>11.835000000000001</c:v>
                </c:pt>
                <c:pt idx="5790">
                  <c:v>11.833</c:v>
                </c:pt>
                <c:pt idx="5791">
                  <c:v>11.829000000000001</c:v>
                </c:pt>
                <c:pt idx="5792">
                  <c:v>11.833</c:v>
                </c:pt>
                <c:pt idx="5793">
                  <c:v>11.818</c:v>
                </c:pt>
                <c:pt idx="5794">
                  <c:v>11.747999999999999</c:v>
                </c:pt>
                <c:pt idx="5795">
                  <c:v>11.744</c:v>
                </c:pt>
                <c:pt idx="5796">
                  <c:v>11.661</c:v>
                </c:pt>
                <c:pt idx="5797">
                  <c:v>11.407999999999999</c:v>
                </c:pt>
                <c:pt idx="5798">
                  <c:v>10.978999999999999</c:v>
                </c:pt>
                <c:pt idx="5799">
                  <c:v>10.827</c:v>
                </c:pt>
                <c:pt idx="5800">
                  <c:v>10.696999999999999</c:v>
                </c:pt>
                <c:pt idx="5801">
                  <c:v>9.7970000000000006</c:v>
                </c:pt>
                <c:pt idx="5802">
                  <c:v>9.6980000000000004</c:v>
                </c:pt>
                <c:pt idx="5803">
                  <c:v>9.7140000000000004</c:v>
                </c:pt>
                <c:pt idx="5804">
                  <c:v>9.77</c:v>
                </c:pt>
                <c:pt idx="5805">
                  <c:v>9.8520000000000003</c:v>
                </c:pt>
                <c:pt idx="5806">
                  <c:v>9.8520000000000003</c:v>
                </c:pt>
                <c:pt idx="5807">
                  <c:v>9.9339999999999993</c:v>
                </c:pt>
                <c:pt idx="5808">
                  <c:v>9.9380000000000006</c:v>
                </c:pt>
                <c:pt idx="5809">
                  <c:v>9.9939999999999998</c:v>
                </c:pt>
                <c:pt idx="5810">
                  <c:v>10.010999999999999</c:v>
                </c:pt>
                <c:pt idx="5811">
                  <c:v>10.022</c:v>
                </c:pt>
                <c:pt idx="5812">
                  <c:v>10.063000000000001</c:v>
                </c:pt>
                <c:pt idx="5813">
                  <c:v>10.11</c:v>
                </c:pt>
                <c:pt idx="5814">
                  <c:v>10.122</c:v>
                </c:pt>
                <c:pt idx="5815">
                  <c:v>10.141999999999999</c:v>
                </c:pt>
                <c:pt idx="5816">
                  <c:v>10.237</c:v>
                </c:pt>
                <c:pt idx="5817">
                  <c:v>10.301</c:v>
                </c:pt>
                <c:pt idx="5818">
                  <c:v>10.305</c:v>
                </c:pt>
                <c:pt idx="5819">
                  <c:v>10.372</c:v>
                </c:pt>
                <c:pt idx="5820">
                  <c:v>10.416</c:v>
                </c:pt>
                <c:pt idx="5821">
                  <c:v>10.504</c:v>
                </c:pt>
                <c:pt idx="5822">
                  <c:v>10.526</c:v>
                </c:pt>
                <c:pt idx="5823">
                  <c:v>10.539</c:v>
                </c:pt>
                <c:pt idx="5824">
                  <c:v>10.603999999999999</c:v>
                </c:pt>
                <c:pt idx="5825">
                  <c:v>10.701000000000001</c:v>
                </c:pt>
                <c:pt idx="5826">
                  <c:v>10.725</c:v>
                </c:pt>
                <c:pt idx="5827">
                  <c:v>10.763999999999999</c:v>
                </c:pt>
                <c:pt idx="5828">
                  <c:v>10.852</c:v>
                </c:pt>
                <c:pt idx="5829">
                  <c:v>10.917</c:v>
                </c:pt>
                <c:pt idx="5830">
                  <c:v>11.021000000000001</c:v>
                </c:pt>
                <c:pt idx="5831">
                  <c:v>11.032999999999999</c:v>
                </c:pt>
                <c:pt idx="5832">
                  <c:v>11.135</c:v>
                </c:pt>
                <c:pt idx="5833">
                  <c:v>11.191000000000001</c:v>
                </c:pt>
                <c:pt idx="5834">
                  <c:v>11.301</c:v>
                </c:pt>
                <c:pt idx="5835">
                  <c:v>11.324999999999999</c:v>
                </c:pt>
                <c:pt idx="5836">
                  <c:v>11.34</c:v>
                </c:pt>
                <c:pt idx="5837">
                  <c:v>11.401</c:v>
                </c:pt>
                <c:pt idx="5838">
                  <c:v>11.512</c:v>
                </c:pt>
                <c:pt idx="5839">
                  <c:v>11.541</c:v>
                </c:pt>
                <c:pt idx="5840">
                  <c:v>11.612</c:v>
                </c:pt>
                <c:pt idx="5841">
                  <c:v>11.766</c:v>
                </c:pt>
                <c:pt idx="5842">
                  <c:v>11.872</c:v>
                </c:pt>
                <c:pt idx="5843">
                  <c:v>12.013999999999999</c:v>
                </c:pt>
                <c:pt idx="5844">
                  <c:v>12.038</c:v>
                </c:pt>
                <c:pt idx="5845">
                  <c:v>12.167</c:v>
                </c:pt>
                <c:pt idx="5846">
                  <c:v>12.169</c:v>
                </c:pt>
                <c:pt idx="5847">
                  <c:v>12.173999999999999</c:v>
                </c:pt>
                <c:pt idx="5848">
                  <c:v>12.175000000000001</c:v>
                </c:pt>
                <c:pt idx="5849">
                  <c:v>12.175000000000001</c:v>
                </c:pt>
                <c:pt idx="5850">
                  <c:v>12.177</c:v>
                </c:pt>
                <c:pt idx="5851">
                  <c:v>12.177</c:v>
                </c:pt>
                <c:pt idx="5852">
                  <c:v>12.177</c:v>
                </c:pt>
                <c:pt idx="5853">
                  <c:v>12.177</c:v>
                </c:pt>
                <c:pt idx="5854">
                  <c:v>12.177</c:v>
                </c:pt>
                <c:pt idx="5855">
                  <c:v>12.148999999999999</c:v>
                </c:pt>
                <c:pt idx="5856">
                  <c:v>12.146000000000001</c:v>
                </c:pt>
                <c:pt idx="5857">
                  <c:v>12.122999999999999</c:v>
                </c:pt>
                <c:pt idx="5858">
                  <c:v>12.118</c:v>
                </c:pt>
                <c:pt idx="5859">
                  <c:v>12.14</c:v>
                </c:pt>
                <c:pt idx="5860">
                  <c:v>12.138999999999999</c:v>
                </c:pt>
                <c:pt idx="5861">
                  <c:v>12.138999999999999</c:v>
                </c:pt>
                <c:pt idx="5862">
                  <c:v>12.186999999999999</c:v>
                </c:pt>
                <c:pt idx="5863">
                  <c:v>12.195</c:v>
                </c:pt>
                <c:pt idx="5864">
                  <c:v>12.183</c:v>
                </c:pt>
                <c:pt idx="5865">
                  <c:v>12.156000000000001</c:v>
                </c:pt>
                <c:pt idx="5866">
                  <c:v>12.146000000000001</c:v>
                </c:pt>
                <c:pt idx="5867">
                  <c:v>12.098000000000001</c:v>
                </c:pt>
                <c:pt idx="5868">
                  <c:v>12.09</c:v>
                </c:pt>
                <c:pt idx="5869">
                  <c:v>12.055999999999999</c:v>
                </c:pt>
                <c:pt idx="5870">
                  <c:v>12.066000000000001</c:v>
                </c:pt>
                <c:pt idx="5871">
                  <c:v>12.135</c:v>
                </c:pt>
                <c:pt idx="5872">
                  <c:v>12.138999999999999</c:v>
                </c:pt>
                <c:pt idx="5873">
                  <c:v>12.166</c:v>
                </c:pt>
                <c:pt idx="5874">
                  <c:v>12.186</c:v>
                </c:pt>
                <c:pt idx="5875">
                  <c:v>12.211</c:v>
                </c:pt>
                <c:pt idx="5876">
                  <c:v>12.211</c:v>
                </c:pt>
                <c:pt idx="5877">
                  <c:v>12.214</c:v>
                </c:pt>
                <c:pt idx="5878">
                  <c:v>12.162000000000001</c:v>
                </c:pt>
                <c:pt idx="5879">
                  <c:v>12.151</c:v>
                </c:pt>
                <c:pt idx="5880">
                  <c:v>12.15</c:v>
                </c:pt>
                <c:pt idx="5881">
                  <c:v>12.148</c:v>
                </c:pt>
                <c:pt idx="5882">
                  <c:v>11.993</c:v>
                </c:pt>
                <c:pt idx="5883">
                  <c:v>11.984</c:v>
                </c:pt>
                <c:pt idx="5884">
                  <c:v>11.776</c:v>
                </c:pt>
                <c:pt idx="5885">
                  <c:v>11.628</c:v>
                </c:pt>
                <c:pt idx="5886">
                  <c:v>11.497</c:v>
                </c:pt>
                <c:pt idx="5887">
                  <c:v>11.334</c:v>
                </c:pt>
                <c:pt idx="5888">
                  <c:v>11.237</c:v>
                </c:pt>
                <c:pt idx="5889">
                  <c:v>11.154</c:v>
                </c:pt>
                <c:pt idx="5890">
                  <c:v>11.079000000000001</c:v>
                </c:pt>
                <c:pt idx="5891">
                  <c:v>10.987</c:v>
                </c:pt>
                <c:pt idx="5892">
                  <c:v>10.917</c:v>
                </c:pt>
                <c:pt idx="5893">
                  <c:v>10.882999999999999</c:v>
                </c:pt>
                <c:pt idx="5894">
                  <c:v>10.808999999999999</c:v>
                </c:pt>
                <c:pt idx="5895">
                  <c:v>10.766</c:v>
                </c:pt>
                <c:pt idx="5896">
                  <c:v>10.754</c:v>
                </c:pt>
                <c:pt idx="5897">
                  <c:v>10.714</c:v>
                </c:pt>
                <c:pt idx="5898">
                  <c:v>10.755000000000001</c:v>
                </c:pt>
                <c:pt idx="5899">
                  <c:v>10.760999999999999</c:v>
                </c:pt>
                <c:pt idx="5900">
                  <c:v>10.803000000000001</c:v>
                </c:pt>
                <c:pt idx="5901">
                  <c:v>10.911</c:v>
                </c:pt>
                <c:pt idx="5902">
                  <c:v>10.97</c:v>
                </c:pt>
                <c:pt idx="5903">
                  <c:v>10.98</c:v>
                </c:pt>
                <c:pt idx="5904">
                  <c:v>11.026</c:v>
                </c:pt>
                <c:pt idx="5905">
                  <c:v>11.082000000000001</c:v>
                </c:pt>
                <c:pt idx="5906">
                  <c:v>11.125</c:v>
                </c:pt>
                <c:pt idx="5907">
                  <c:v>11.163</c:v>
                </c:pt>
                <c:pt idx="5908">
                  <c:v>11.260999999999999</c:v>
                </c:pt>
                <c:pt idx="5909">
                  <c:v>11.324</c:v>
                </c:pt>
                <c:pt idx="5910">
                  <c:v>11.436</c:v>
                </c:pt>
                <c:pt idx="5911">
                  <c:v>11.459</c:v>
                </c:pt>
                <c:pt idx="5912">
                  <c:v>11.476000000000001</c:v>
                </c:pt>
                <c:pt idx="5913">
                  <c:v>11.619</c:v>
                </c:pt>
                <c:pt idx="5914">
                  <c:v>11.631</c:v>
                </c:pt>
                <c:pt idx="5915">
                  <c:v>11.638</c:v>
                </c:pt>
                <c:pt idx="5916">
                  <c:v>11.757</c:v>
                </c:pt>
                <c:pt idx="5917">
                  <c:v>11.759</c:v>
                </c:pt>
                <c:pt idx="5918">
                  <c:v>11.76</c:v>
                </c:pt>
                <c:pt idx="5919">
                  <c:v>11.839</c:v>
                </c:pt>
                <c:pt idx="5920">
                  <c:v>11.853999999999999</c:v>
                </c:pt>
                <c:pt idx="5921">
                  <c:v>11.925000000000001</c:v>
                </c:pt>
                <c:pt idx="5922">
                  <c:v>11.944000000000001</c:v>
                </c:pt>
                <c:pt idx="5923">
                  <c:v>11.956</c:v>
                </c:pt>
                <c:pt idx="5924">
                  <c:v>11.978999999999999</c:v>
                </c:pt>
                <c:pt idx="5925">
                  <c:v>11.996</c:v>
                </c:pt>
                <c:pt idx="5926">
                  <c:v>12.036</c:v>
                </c:pt>
                <c:pt idx="5927">
                  <c:v>12.11</c:v>
                </c:pt>
                <c:pt idx="5928">
                  <c:v>12.159000000000001</c:v>
                </c:pt>
                <c:pt idx="5929">
                  <c:v>12.172000000000001</c:v>
                </c:pt>
                <c:pt idx="5930">
                  <c:v>12.191000000000001</c:v>
                </c:pt>
                <c:pt idx="5931">
                  <c:v>12.205</c:v>
                </c:pt>
                <c:pt idx="5932">
                  <c:v>12.188000000000001</c:v>
                </c:pt>
                <c:pt idx="5933">
                  <c:v>12.159000000000001</c:v>
                </c:pt>
                <c:pt idx="5934">
                  <c:v>12.144</c:v>
                </c:pt>
                <c:pt idx="5935">
                  <c:v>12.114000000000001</c:v>
                </c:pt>
                <c:pt idx="5936">
                  <c:v>12.108000000000001</c:v>
                </c:pt>
                <c:pt idx="5937">
                  <c:v>12.092000000000001</c:v>
                </c:pt>
                <c:pt idx="5938">
                  <c:v>12.061999999999999</c:v>
                </c:pt>
                <c:pt idx="5939">
                  <c:v>12.045</c:v>
                </c:pt>
                <c:pt idx="5940">
                  <c:v>12.023</c:v>
                </c:pt>
                <c:pt idx="5941">
                  <c:v>12.022</c:v>
                </c:pt>
                <c:pt idx="5942">
                  <c:v>12.022</c:v>
                </c:pt>
                <c:pt idx="5943">
                  <c:v>12.021000000000001</c:v>
                </c:pt>
                <c:pt idx="5944">
                  <c:v>12.013</c:v>
                </c:pt>
                <c:pt idx="5945">
                  <c:v>12.028</c:v>
                </c:pt>
                <c:pt idx="5946">
                  <c:v>12.009</c:v>
                </c:pt>
                <c:pt idx="5947">
                  <c:v>12.003</c:v>
                </c:pt>
                <c:pt idx="5948">
                  <c:v>11.997999999999999</c:v>
                </c:pt>
                <c:pt idx="5949">
                  <c:v>11.973000000000001</c:v>
                </c:pt>
                <c:pt idx="5950">
                  <c:v>11.936</c:v>
                </c:pt>
                <c:pt idx="5951">
                  <c:v>11.839</c:v>
                </c:pt>
                <c:pt idx="5952">
                  <c:v>11.757</c:v>
                </c:pt>
                <c:pt idx="5953">
                  <c:v>11.627000000000001</c:v>
                </c:pt>
                <c:pt idx="5954">
                  <c:v>11.606999999999999</c:v>
                </c:pt>
                <c:pt idx="5955">
                  <c:v>11.486000000000001</c:v>
                </c:pt>
                <c:pt idx="5956">
                  <c:v>11.48</c:v>
                </c:pt>
                <c:pt idx="5957">
                  <c:v>11.526999999999999</c:v>
                </c:pt>
                <c:pt idx="5958">
                  <c:v>11.566000000000001</c:v>
                </c:pt>
                <c:pt idx="5959">
                  <c:v>11.593999999999999</c:v>
                </c:pt>
                <c:pt idx="5960">
                  <c:v>11.695</c:v>
                </c:pt>
                <c:pt idx="5961">
                  <c:v>11.747</c:v>
                </c:pt>
                <c:pt idx="5962">
                  <c:v>11.919</c:v>
                </c:pt>
                <c:pt idx="5963">
                  <c:v>11.967000000000001</c:v>
                </c:pt>
                <c:pt idx="5964">
                  <c:v>12.103999999999999</c:v>
                </c:pt>
                <c:pt idx="5965">
                  <c:v>12.13</c:v>
                </c:pt>
                <c:pt idx="5966">
                  <c:v>12.145</c:v>
                </c:pt>
                <c:pt idx="5967">
                  <c:v>12.151999999999999</c:v>
                </c:pt>
                <c:pt idx="5968">
                  <c:v>12.202</c:v>
                </c:pt>
                <c:pt idx="5969">
                  <c:v>12.201000000000001</c:v>
                </c:pt>
                <c:pt idx="5970">
                  <c:v>12.2</c:v>
                </c:pt>
                <c:pt idx="5971">
                  <c:v>12.199</c:v>
                </c:pt>
                <c:pt idx="5972">
                  <c:v>12.196</c:v>
                </c:pt>
                <c:pt idx="5973">
                  <c:v>12.192</c:v>
                </c:pt>
                <c:pt idx="5974">
                  <c:v>12.161</c:v>
                </c:pt>
                <c:pt idx="5975">
                  <c:v>12.172000000000001</c:v>
                </c:pt>
                <c:pt idx="5976">
                  <c:v>12.169</c:v>
                </c:pt>
                <c:pt idx="5977">
                  <c:v>12.173999999999999</c:v>
                </c:pt>
                <c:pt idx="5978">
                  <c:v>12.176</c:v>
                </c:pt>
                <c:pt idx="5979">
                  <c:v>12.173</c:v>
                </c:pt>
                <c:pt idx="5980">
                  <c:v>12.173</c:v>
                </c:pt>
                <c:pt idx="5981">
                  <c:v>12.162000000000001</c:v>
                </c:pt>
                <c:pt idx="5982">
                  <c:v>12.144</c:v>
                </c:pt>
                <c:pt idx="5983">
                  <c:v>12.106</c:v>
                </c:pt>
                <c:pt idx="5984">
                  <c:v>12.103999999999999</c:v>
                </c:pt>
                <c:pt idx="5985">
                  <c:v>12.042</c:v>
                </c:pt>
                <c:pt idx="5986">
                  <c:v>11.964</c:v>
                </c:pt>
                <c:pt idx="5987">
                  <c:v>11.952999999999999</c:v>
                </c:pt>
                <c:pt idx="5988">
                  <c:v>11.916</c:v>
                </c:pt>
                <c:pt idx="5989">
                  <c:v>11.868</c:v>
                </c:pt>
                <c:pt idx="5990">
                  <c:v>11.81</c:v>
                </c:pt>
                <c:pt idx="5991">
                  <c:v>11.756</c:v>
                </c:pt>
                <c:pt idx="5992">
                  <c:v>11.675000000000001</c:v>
                </c:pt>
                <c:pt idx="5993">
                  <c:v>11.670999999999999</c:v>
                </c:pt>
                <c:pt idx="5994">
                  <c:v>11.672000000000001</c:v>
                </c:pt>
                <c:pt idx="5995">
                  <c:v>11.670999999999999</c:v>
                </c:pt>
                <c:pt idx="5996">
                  <c:v>11.667</c:v>
                </c:pt>
                <c:pt idx="5997">
                  <c:v>11.664999999999999</c:v>
                </c:pt>
                <c:pt idx="5998">
                  <c:v>11.664</c:v>
                </c:pt>
                <c:pt idx="5999">
                  <c:v>11.631</c:v>
                </c:pt>
                <c:pt idx="6000">
                  <c:v>11.621</c:v>
                </c:pt>
                <c:pt idx="6001">
                  <c:v>11.612</c:v>
                </c:pt>
                <c:pt idx="6002">
                  <c:v>11.606999999999999</c:v>
                </c:pt>
                <c:pt idx="6003">
                  <c:v>11.646000000000001</c:v>
                </c:pt>
                <c:pt idx="6004">
                  <c:v>11.715</c:v>
                </c:pt>
                <c:pt idx="6005">
                  <c:v>11.766999999999999</c:v>
                </c:pt>
                <c:pt idx="6006">
                  <c:v>11.83</c:v>
                </c:pt>
                <c:pt idx="6007">
                  <c:v>11.878</c:v>
                </c:pt>
                <c:pt idx="6008">
                  <c:v>11.968</c:v>
                </c:pt>
                <c:pt idx="6009">
                  <c:v>11.936</c:v>
                </c:pt>
                <c:pt idx="6010">
                  <c:v>11.907999999999999</c:v>
                </c:pt>
                <c:pt idx="6011">
                  <c:v>11.821</c:v>
                </c:pt>
                <c:pt idx="6012">
                  <c:v>11.789</c:v>
                </c:pt>
                <c:pt idx="6013">
                  <c:v>11.728</c:v>
                </c:pt>
                <c:pt idx="6014">
                  <c:v>11.698</c:v>
                </c:pt>
                <c:pt idx="6015">
                  <c:v>11.670999999999999</c:v>
                </c:pt>
                <c:pt idx="6016">
                  <c:v>11.61</c:v>
                </c:pt>
                <c:pt idx="6017">
                  <c:v>11.592000000000001</c:v>
                </c:pt>
                <c:pt idx="6018">
                  <c:v>11.558</c:v>
                </c:pt>
                <c:pt idx="6019">
                  <c:v>11.545</c:v>
                </c:pt>
                <c:pt idx="6020">
                  <c:v>11.499000000000001</c:v>
                </c:pt>
                <c:pt idx="6021">
                  <c:v>11.364000000000001</c:v>
                </c:pt>
                <c:pt idx="6022">
                  <c:v>11.308</c:v>
                </c:pt>
                <c:pt idx="6023">
                  <c:v>11.186</c:v>
                </c:pt>
                <c:pt idx="6024">
                  <c:v>11.135</c:v>
                </c:pt>
                <c:pt idx="6025">
                  <c:v>11.131</c:v>
                </c:pt>
                <c:pt idx="6026">
                  <c:v>11.125</c:v>
                </c:pt>
                <c:pt idx="6027">
                  <c:v>10.938000000000001</c:v>
                </c:pt>
                <c:pt idx="6028">
                  <c:v>10.926</c:v>
                </c:pt>
                <c:pt idx="6029">
                  <c:v>10.887</c:v>
                </c:pt>
                <c:pt idx="6030">
                  <c:v>10.901999999999999</c:v>
                </c:pt>
                <c:pt idx="6031">
                  <c:v>10.898</c:v>
                </c:pt>
                <c:pt idx="6032">
                  <c:v>10.894</c:v>
                </c:pt>
                <c:pt idx="6033">
                  <c:v>10.914</c:v>
                </c:pt>
                <c:pt idx="6034">
                  <c:v>10.946</c:v>
                </c:pt>
                <c:pt idx="6035">
                  <c:v>10.936</c:v>
                </c:pt>
                <c:pt idx="6036">
                  <c:v>10.926</c:v>
                </c:pt>
                <c:pt idx="6037">
                  <c:v>10.805999999999999</c:v>
                </c:pt>
                <c:pt idx="6038">
                  <c:v>10.848000000000001</c:v>
                </c:pt>
                <c:pt idx="6039">
                  <c:v>10.8</c:v>
                </c:pt>
                <c:pt idx="6040">
                  <c:v>10.77</c:v>
                </c:pt>
                <c:pt idx="6041">
                  <c:v>10.752000000000001</c:v>
                </c:pt>
                <c:pt idx="6042">
                  <c:v>10.692</c:v>
                </c:pt>
                <c:pt idx="6043">
                  <c:v>10.691000000000001</c:v>
                </c:pt>
                <c:pt idx="6044">
                  <c:v>10.59</c:v>
                </c:pt>
                <c:pt idx="6045">
                  <c:v>10.553000000000001</c:v>
                </c:pt>
                <c:pt idx="6046">
                  <c:v>10.529</c:v>
                </c:pt>
                <c:pt idx="6047">
                  <c:v>10.537000000000001</c:v>
                </c:pt>
                <c:pt idx="6048">
                  <c:v>10.542999999999999</c:v>
                </c:pt>
                <c:pt idx="6049">
                  <c:v>10.583</c:v>
                </c:pt>
                <c:pt idx="6050">
                  <c:v>10.641</c:v>
                </c:pt>
                <c:pt idx="6051">
                  <c:v>10.689</c:v>
                </c:pt>
                <c:pt idx="6052">
                  <c:v>10.7</c:v>
                </c:pt>
                <c:pt idx="6053">
                  <c:v>10.645</c:v>
                </c:pt>
                <c:pt idx="6054">
                  <c:v>10.641999999999999</c:v>
                </c:pt>
                <c:pt idx="6055">
                  <c:v>10.558999999999999</c:v>
                </c:pt>
                <c:pt idx="6056">
                  <c:v>10.516999999999999</c:v>
                </c:pt>
                <c:pt idx="6057">
                  <c:v>10.516</c:v>
                </c:pt>
                <c:pt idx="6058">
                  <c:v>10.667999999999999</c:v>
                </c:pt>
                <c:pt idx="6059">
                  <c:v>10.942</c:v>
                </c:pt>
                <c:pt idx="6060">
                  <c:v>11.035</c:v>
                </c:pt>
                <c:pt idx="6061">
                  <c:v>11.242000000000001</c:v>
                </c:pt>
                <c:pt idx="6062">
                  <c:v>11.308</c:v>
                </c:pt>
                <c:pt idx="6063">
                  <c:v>11.417</c:v>
                </c:pt>
                <c:pt idx="6064">
                  <c:v>11.439</c:v>
                </c:pt>
                <c:pt idx="6065">
                  <c:v>11.659000000000001</c:v>
                </c:pt>
                <c:pt idx="6066">
                  <c:v>11.646000000000001</c:v>
                </c:pt>
                <c:pt idx="6067">
                  <c:v>11.64</c:v>
                </c:pt>
                <c:pt idx="6068">
                  <c:v>11.608000000000001</c:v>
                </c:pt>
                <c:pt idx="6069">
                  <c:v>11.526</c:v>
                </c:pt>
                <c:pt idx="6070">
                  <c:v>11.481</c:v>
                </c:pt>
                <c:pt idx="6071">
                  <c:v>11.542999999999999</c:v>
                </c:pt>
                <c:pt idx="6072">
                  <c:v>11.645</c:v>
                </c:pt>
                <c:pt idx="6073">
                  <c:v>11.778</c:v>
                </c:pt>
                <c:pt idx="6074">
                  <c:v>11.836</c:v>
                </c:pt>
                <c:pt idx="6075">
                  <c:v>11.856</c:v>
                </c:pt>
                <c:pt idx="6076">
                  <c:v>12.010999999999999</c:v>
                </c:pt>
                <c:pt idx="6077">
                  <c:v>12.03</c:v>
                </c:pt>
                <c:pt idx="6078">
                  <c:v>12.05</c:v>
                </c:pt>
                <c:pt idx="6079">
                  <c:v>12.061</c:v>
                </c:pt>
                <c:pt idx="6080">
                  <c:v>12.087999999999999</c:v>
                </c:pt>
                <c:pt idx="6081">
                  <c:v>12.105</c:v>
                </c:pt>
                <c:pt idx="6082">
                  <c:v>12.131</c:v>
                </c:pt>
                <c:pt idx="6083">
                  <c:v>12.128</c:v>
                </c:pt>
                <c:pt idx="6084">
                  <c:v>12.112</c:v>
                </c:pt>
                <c:pt idx="6085">
                  <c:v>12.106999999999999</c:v>
                </c:pt>
                <c:pt idx="6086">
                  <c:v>12.106</c:v>
                </c:pt>
                <c:pt idx="6087">
                  <c:v>12.125</c:v>
                </c:pt>
                <c:pt idx="6088">
                  <c:v>12.125999999999999</c:v>
                </c:pt>
                <c:pt idx="6089">
                  <c:v>12.144</c:v>
                </c:pt>
                <c:pt idx="6090">
                  <c:v>12.132</c:v>
                </c:pt>
                <c:pt idx="6091">
                  <c:v>12.076000000000001</c:v>
                </c:pt>
                <c:pt idx="6092">
                  <c:v>12.022</c:v>
                </c:pt>
                <c:pt idx="6093">
                  <c:v>11.965</c:v>
                </c:pt>
                <c:pt idx="6094">
                  <c:v>11.882999999999999</c:v>
                </c:pt>
                <c:pt idx="6095">
                  <c:v>11.859</c:v>
                </c:pt>
                <c:pt idx="6096">
                  <c:v>11.856999999999999</c:v>
                </c:pt>
                <c:pt idx="6097">
                  <c:v>11.840999999999999</c:v>
                </c:pt>
                <c:pt idx="6098">
                  <c:v>11.853</c:v>
                </c:pt>
                <c:pt idx="6099">
                  <c:v>11.885</c:v>
                </c:pt>
                <c:pt idx="6100">
                  <c:v>11.906000000000001</c:v>
                </c:pt>
                <c:pt idx="6101">
                  <c:v>11.961</c:v>
                </c:pt>
                <c:pt idx="6102">
                  <c:v>12.006</c:v>
                </c:pt>
                <c:pt idx="6103">
                  <c:v>12.07</c:v>
                </c:pt>
                <c:pt idx="6104">
                  <c:v>12.113</c:v>
                </c:pt>
                <c:pt idx="6105">
                  <c:v>12.117000000000001</c:v>
                </c:pt>
                <c:pt idx="6106">
                  <c:v>12.117000000000001</c:v>
                </c:pt>
                <c:pt idx="6107">
                  <c:v>12.118</c:v>
                </c:pt>
                <c:pt idx="6108">
                  <c:v>12.132</c:v>
                </c:pt>
                <c:pt idx="6109">
                  <c:v>12.134</c:v>
                </c:pt>
                <c:pt idx="6110">
                  <c:v>12.132999999999999</c:v>
                </c:pt>
                <c:pt idx="6111">
                  <c:v>12.157</c:v>
                </c:pt>
                <c:pt idx="6112">
                  <c:v>12.159000000000001</c:v>
                </c:pt>
                <c:pt idx="6113">
                  <c:v>12.16</c:v>
                </c:pt>
                <c:pt idx="6114">
                  <c:v>12.16</c:v>
                </c:pt>
                <c:pt idx="6115">
                  <c:v>12.18</c:v>
                </c:pt>
                <c:pt idx="6116">
                  <c:v>12.180999999999999</c:v>
                </c:pt>
                <c:pt idx="6117">
                  <c:v>12.176</c:v>
                </c:pt>
                <c:pt idx="6118">
                  <c:v>12.154999999999999</c:v>
                </c:pt>
                <c:pt idx="6119">
                  <c:v>12.148999999999999</c:v>
                </c:pt>
                <c:pt idx="6120">
                  <c:v>12.148</c:v>
                </c:pt>
                <c:pt idx="6121">
                  <c:v>12.145</c:v>
                </c:pt>
                <c:pt idx="6122">
                  <c:v>12.141999999999999</c:v>
                </c:pt>
                <c:pt idx="6123">
                  <c:v>12.144</c:v>
                </c:pt>
                <c:pt idx="6124">
                  <c:v>12.145</c:v>
                </c:pt>
                <c:pt idx="6125">
                  <c:v>12.146000000000001</c:v>
                </c:pt>
                <c:pt idx="6126">
                  <c:v>12.114000000000001</c:v>
                </c:pt>
                <c:pt idx="6127">
                  <c:v>12.066000000000001</c:v>
                </c:pt>
                <c:pt idx="6128">
                  <c:v>12.02</c:v>
                </c:pt>
                <c:pt idx="6129">
                  <c:v>12.009</c:v>
                </c:pt>
                <c:pt idx="6130">
                  <c:v>12.005000000000001</c:v>
                </c:pt>
                <c:pt idx="6131">
                  <c:v>11.96</c:v>
                </c:pt>
                <c:pt idx="6132">
                  <c:v>11.944000000000001</c:v>
                </c:pt>
                <c:pt idx="6133">
                  <c:v>11.943</c:v>
                </c:pt>
                <c:pt idx="6134">
                  <c:v>11.945</c:v>
                </c:pt>
                <c:pt idx="6135">
                  <c:v>11.992000000000001</c:v>
                </c:pt>
                <c:pt idx="6136">
                  <c:v>11.997999999999999</c:v>
                </c:pt>
                <c:pt idx="6137">
                  <c:v>12.138999999999999</c:v>
                </c:pt>
                <c:pt idx="6138">
                  <c:v>12.164999999999999</c:v>
                </c:pt>
                <c:pt idx="6139">
                  <c:v>12.170999999999999</c:v>
                </c:pt>
                <c:pt idx="6140">
                  <c:v>12.205</c:v>
                </c:pt>
                <c:pt idx="6141">
                  <c:v>12.178000000000001</c:v>
                </c:pt>
                <c:pt idx="6142">
                  <c:v>12.176</c:v>
                </c:pt>
                <c:pt idx="6143">
                  <c:v>12.154</c:v>
                </c:pt>
                <c:pt idx="6144">
                  <c:v>12.173</c:v>
                </c:pt>
                <c:pt idx="6145">
                  <c:v>12.234999999999999</c:v>
                </c:pt>
                <c:pt idx="6146">
                  <c:v>12.256</c:v>
                </c:pt>
                <c:pt idx="6147">
                  <c:v>12.279</c:v>
                </c:pt>
                <c:pt idx="6148">
                  <c:v>12.372</c:v>
                </c:pt>
                <c:pt idx="6149">
                  <c:v>12.387</c:v>
                </c:pt>
                <c:pt idx="6150">
                  <c:v>12.353999999999999</c:v>
                </c:pt>
                <c:pt idx="6151">
                  <c:v>12.302</c:v>
                </c:pt>
                <c:pt idx="6152">
                  <c:v>12.298</c:v>
                </c:pt>
                <c:pt idx="6153">
                  <c:v>12.288</c:v>
                </c:pt>
                <c:pt idx="6154">
                  <c:v>12.199</c:v>
                </c:pt>
                <c:pt idx="6155">
                  <c:v>12.194000000000001</c:v>
                </c:pt>
                <c:pt idx="6156">
                  <c:v>12.176</c:v>
                </c:pt>
                <c:pt idx="6157">
                  <c:v>12.148999999999999</c:v>
                </c:pt>
                <c:pt idx="6158">
                  <c:v>12.098000000000001</c:v>
                </c:pt>
                <c:pt idx="6159">
                  <c:v>12.066000000000001</c:v>
                </c:pt>
                <c:pt idx="6160">
                  <c:v>12.023999999999999</c:v>
                </c:pt>
                <c:pt idx="6161">
                  <c:v>12.005000000000001</c:v>
                </c:pt>
                <c:pt idx="6162">
                  <c:v>11.965999999999999</c:v>
                </c:pt>
                <c:pt idx="6163">
                  <c:v>11.997999999999999</c:v>
                </c:pt>
                <c:pt idx="6164">
                  <c:v>12.02</c:v>
                </c:pt>
                <c:pt idx="6165">
                  <c:v>12.06</c:v>
                </c:pt>
                <c:pt idx="6166">
                  <c:v>12.096</c:v>
                </c:pt>
                <c:pt idx="6167">
                  <c:v>12.122999999999999</c:v>
                </c:pt>
                <c:pt idx="6168">
                  <c:v>12.101000000000001</c:v>
                </c:pt>
                <c:pt idx="6169">
                  <c:v>12.099</c:v>
                </c:pt>
                <c:pt idx="6170">
                  <c:v>12.082000000000001</c:v>
                </c:pt>
                <c:pt idx="6171">
                  <c:v>12.048</c:v>
                </c:pt>
                <c:pt idx="6172">
                  <c:v>12.042</c:v>
                </c:pt>
                <c:pt idx="6173">
                  <c:v>12.042999999999999</c:v>
                </c:pt>
                <c:pt idx="6174">
                  <c:v>12.063000000000001</c:v>
                </c:pt>
                <c:pt idx="6175">
                  <c:v>12.065</c:v>
                </c:pt>
                <c:pt idx="6176">
                  <c:v>12.095000000000001</c:v>
                </c:pt>
                <c:pt idx="6177">
                  <c:v>12.14</c:v>
                </c:pt>
                <c:pt idx="6178">
                  <c:v>12.26</c:v>
                </c:pt>
                <c:pt idx="6179">
                  <c:v>12.244</c:v>
                </c:pt>
                <c:pt idx="6180">
                  <c:v>12.234999999999999</c:v>
                </c:pt>
                <c:pt idx="6181">
                  <c:v>12.22</c:v>
                </c:pt>
                <c:pt idx="6182">
                  <c:v>12.196</c:v>
                </c:pt>
                <c:pt idx="6183">
                  <c:v>12.182</c:v>
                </c:pt>
                <c:pt idx="6184">
                  <c:v>12.183999999999999</c:v>
                </c:pt>
                <c:pt idx="6185">
                  <c:v>12.177</c:v>
                </c:pt>
                <c:pt idx="6186">
                  <c:v>12.172000000000001</c:v>
                </c:pt>
                <c:pt idx="6187">
                  <c:v>12.246</c:v>
                </c:pt>
                <c:pt idx="6188">
                  <c:v>12.246</c:v>
                </c:pt>
                <c:pt idx="6189">
                  <c:v>12.247999999999999</c:v>
                </c:pt>
                <c:pt idx="6190">
                  <c:v>12.247999999999999</c:v>
                </c:pt>
                <c:pt idx="6191">
                  <c:v>12.189</c:v>
                </c:pt>
                <c:pt idx="6192">
                  <c:v>12.186</c:v>
                </c:pt>
                <c:pt idx="6193">
                  <c:v>12.18</c:v>
                </c:pt>
                <c:pt idx="6194">
                  <c:v>12.19</c:v>
                </c:pt>
                <c:pt idx="6195">
                  <c:v>12.218999999999999</c:v>
                </c:pt>
                <c:pt idx="6196">
                  <c:v>12.24</c:v>
                </c:pt>
                <c:pt idx="6197">
                  <c:v>12.276</c:v>
                </c:pt>
                <c:pt idx="6198">
                  <c:v>12.302</c:v>
                </c:pt>
                <c:pt idx="6199">
                  <c:v>12.302</c:v>
                </c:pt>
                <c:pt idx="6200">
                  <c:v>12.335000000000001</c:v>
                </c:pt>
                <c:pt idx="6201">
                  <c:v>12.324999999999999</c:v>
                </c:pt>
                <c:pt idx="6202">
                  <c:v>12.333</c:v>
                </c:pt>
                <c:pt idx="6203">
                  <c:v>12.329000000000001</c:v>
                </c:pt>
                <c:pt idx="6204">
                  <c:v>12.337</c:v>
                </c:pt>
                <c:pt idx="6205">
                  <c:v>12.378</c:v>
                </c:pt>
                <c:pt idx="6206">
                  <c:v>12.385</c:v>
                </c:pt>
                <c:pt idx="6207">
                  <c:v>12.39</c:v>
                </c:pt>
                <c:pt idx="6208">
                  <c:v>12.39</c:v>
                </c:pt>
                <c:pt idx="6209">
                  <c:v>12.378</c:v>
                </c:pt>
                <c:pt idx="6210">
                  <c:v>12.365</c:v>
                </c:pt>
                <c:pt idx="6211">
                  <c:v>12.363</c:v>
                </c:pt>
                <c:pt idx="6212">
                  <c:v>12.355</c:v>
                </c:pt>
                <c:pt idx="6213">
                  <c:v>12.316000000000001</c:v>
                </c:pt>
                <c:pt idx="6214">
                  <c:v>12.302</c:v>
                </c:pt>
                <c:pt idx="6215">
                  <c:v>12.308999999999999</c:v>
                </c:pt>
                <c:pt idx="6216">
                  <c:v>12.32</c:v>
                </c:pt>
                <c:pt idx="6217">
                  <c:v>12.331</c:v>
                </c:pt>
                <c:pt idx="6218">
                  <c:v>12.33</c:v>
                </c:pt>
                <c:pt idx="6219">
                  <c:v>12.334</c:v>
                </c:pt>
                <c:pt idx="6220">
                  <c:v>12.331</c:v>
                </c:pt>
                <c:pt idx="6221">
                  <c:v>12.316000000000001</c:v>
                </c:pt>
                <c:pt idx="6222">
                  <c:v>12.3</c:v>
                </c:pt>
                <c:pt idx="6223">
                  <c:v>12.297000000000001</c:v>
                </c:pt>
                <c:pt idx="6224">
                  <c:v>12.304</c:v>
                </c:pt>
                <c:pt idx="6225">
                  <c:v>12.327999999999999</c:v>
                </c:pt>
                <c:pt idx="6226">
                  <c:v>12.333</c:v>
                </c:pt>
                <c:pt idx="6227">
                  <c:v>12.281000000000001</c:v>
                </c:pt>
                <c:pt idx="6228">
                  <c:v>12.263</c:v>
                </c:pt>
                <c:pt idx="6229">
                  <c:v>12.221</c:v>
                </c:pt>
                <c:pt idx="6230">
                  <c:v>12.198</c:v>
                </c:pt>
                <c:pt idx="6231">
                  <c:v>12.177</c:v>
                </c:pt>
                <c:pt idx="6232">
                  <c:v>12.175000000000001</c:v>
                </c:pt>
                <c:pt idx="6233">
                  <c:v>12.175000000000001</c:v>
                </c:pt>
                <c:pt idx="6234">
                  <c:v>12.17</c:v>
                </c:pt>
                <c:pt idx="6235">
                  <c:v>12.19</c:v>
                </c:pt>
                <c:pt idx="6236">
                  <c:v>12.228</c:v>
                </c:pt>
                <c:pt idx="6237">
                  <c:v>12.281000000000001</c:v>
                </c:pt>
                <c:pt idx="6238">
                  <c:v>12.327999999999999</c:v>
                </c:pt>
                <c:pt idx="6239">
                  <c:v>12.316000000000001</c:v>
                </c:pt>
                <c:pt idx="6240">
                  <c:v>12.298</c:v>
                </c:pt>
                <c:pt idx="6241">
                  <c:v>12.271000000000001</c:v>
                </c:pt>
                <c:pt idx="6242">
                  <c:v>12.304</c:v>
                </c:pt>
                <c:pt idx="6243">
                  <c:v>12.304</c:v>
                </c:pt>
                <c:pt idx="6244">
                  <c:v>12.304</c:v>
                </c:pt>
                <c:pt idx="6245">
                  <c:v>12.305</c:v>
                </c:pt>
                <c:pt idx="6246">
                  <c:v>12.332000000000001</c:v>
                </c:pt>
                <c:pt idx="6247">
                  <c:v>12.34</c:v>
                </c:pt>
                <c:pt idx="6248">
                  <c:v>12.331</c:v>
                </c:pt>
                <c:pt idx="6249">
                  <c:v>12.324</c:v>
                </c:pt>
                <c:pt idx="6250">
                  <c:v>12.313000000000001</c:v>
                </c:pt>
                <c:pt idx="6251">
                  <c:v>12.308</c:v>
                </c:pt>
                <c:pt idx="6252">
                  <c:v>12.297000000000001</c:v>
                </c:pt>
                <c:pt idx="6253">
                  <c:v>12.289</c:v>
                </c:pt>
                <c:pt idx="6254">
                  <c:v>12.278</c:v>
                </c:pt>
                <c:pt idx="6255">
                  <c:v>12.234</c:v>
                </c:pt>
                <c:pt idx="6256">
                  <c:v>12.225</c:v>
                </c:pt>
                <c:pt idx="6257">
                  <c:v>12.227</c:v>
                </c:pt>
                <c:pt idx="6258">
                  <c:v>12.228</c:v>
                </c:pt>
                <c:pt idx="6259">
                  <c:v>12.255000000000001</c:v>
                </c:pt>
                <c:pt idx="6260">
                  <c:v>12.265000000000001</c:v>
                </c:pt>
                <c:pt idx="6261">
                  <c:v>12.294</c:v>
                </c:pt>
                <c:pt idx="6262">
                  <c:v>12.317</c:v>
                </c:pt>
                <c:pt idx="6263">
                  <c:v>12.345000000000001</c:v>
                </c:pt>
                <c:pt idx="6264">
                  <c:v>12.36</c:v>
                </c:pt>
                <c:pt idx="6265">
                  <c:v>12.356999999999999</c:v>
                </c:pt>
                <c:pt idx="6266">
                  <c:v>12.343</c:v>
                </c:pt>
                <c:pt idx="6267">
                  <c:v>12.33</c:v>
                </c:pt>
                <c:pt idx="6268">
                  <c:v>12.326000000000001</c:v>
                </c:pt>
                <c:pt idx="6269">
                  <c:v>12.305</c:v>
                </c:pt>
                <c:pt idx="6270">
                  <c:v>12.295999999999999</c:v>
                </c:pt>
                <c:pt idx="6271">
                  <c:v>12.339</c:v>
                </c:pt>
                <c:pt idx="6272">
                  <c:v>12.385999999999999</c:v>
                </c:pt>
                <c:pt idx="6273">
                  <c:v>12.407999999999999</c:v>
                </c:pt>
                <c:pt idx="6274">
                  <c:v>12.411</c:v>
                </c:pt>
                <c:pt idx="6275">
                  <c:v>12.401</c:v>
                </c:pt>
                <c:pt idx="6276">
                  <c:v>12.391999999999999</c:v>
                </c:pt>
                <c:pt idx="6277">
                  <c:v>12.385</c:v>
                </c:pt>
                <c:pt idx="6278">
                  <c:v>12.356999999999999</c:v>
                </c:pt>
                <c:pt idx="6279">
                  <c:v>12.346</c:v>
                </c:pt>
                <c:pt idx="6280">
                  <c:v>12.337</c:v>
                </c:pt>
                <c:pt idx="6281">
                  <c:v>12.297000000000001</c:v>
                </c:pt>
                <c:pt idx="6282">
                  <c:v>12.291</c:v>
                </c:pt>
                <c:pt idx="6283">
                  <c:v>12.257</c:v>
                </c:pt>
                <c:pt idx="6284">
                  <c:v>12.215999999999999</c:v>
                </c:pt>
                <c:pt idx="6285">
                  <c:v>12.148</c:v>
                </c:pt>
                <c:pt idx="6286">
                  <c:v>12.129</c:v>
                </c:pt>
                <c:pt idx="6287">
                  <c:v>12.141</c:v>
                </c:pt>
                <c:pt idx="6288">
                  <c:v>12.161</c:v>
                </c:pt>
                <c:pt idx="6289">
                  <c:v>12.247999999999999</c:v>
                </c:pt>
                <c:pt idx="6290">
                  <c:v>12.369</c:v>
                </c:pt>
                <c:pt idx="6291">
                  <c:v>12.371</c:v>
                </c:pt>
                <c:pt idx="6292">
                  <c:v>12.371</c:v>
                </c:pt>
                <c:pt idx="6293">
                  <c:v>12.372999999999999</c:v>
                </c:pt>
                <c:pt idx="6294">
                  <c:v>12.425000000000001</c:v>
                </c:pt>
                <c:pt idx="6295">
                  <c:v>12.430999999999999</c:v>
                </c:pt>
                <c:pt idx="6296">
                  <c:v>12.427</c:v>
                </c:pt>
                <c:pt idx="6297">
                  <c:v>12.427</c:v>
                </c:pt>
                <c:pt idx="6298">
                  <c:v>12.433</c:v>
                </c:pt>
                <c:pt idx="6299">
                  <c:v>12.416</c:v>
                </c:pt>
                <c:pt idx="6300">
                  <c:v>12.413</c:v>
                </c:pt>
                <c:pt idx="6301">
                  <c:v>12.411</c:v>
                </c:pt>
                <c:pt idx="6302">
                  <c:v>12.411</c:v>
                </c:pt>
                <c:pt idx="6303">
                  <c:v>12.411</c:v>
                </c:pt>
                <c:pt idx="6304">
                  <c:v>12.411</c:v>
                </c:pt>
                <c:pt idx="6305">
                  <c:v>12.416</c:v>
                </c:pt>
                <c:pt idx="6306">
                  <c:v>12.412000000000001</c:v>
                </c:pt>
                <c:pt idx="6307">
                  <c:v>12.401999999999999</c:v>
                </c:pt>
                <c:pt idx="6308">
                  <c:v>12.349</c:v>
                </c:pt>
                <c:pt idx="6309">
                  <c:v>12.295999999999999</c:v>
                </c:pt>
                <c:pt idx="6310">
                  <c:v>12.295999999999999</c:v>
                </c:pt>
                <c:pt idx="6311">
                  <c:v>12.311999999999999</c:v>
                </c:pt>
                <c:pt idx="6312">
                  <c:v>12.318</c:v>
                </c:pt>
                <c:pt idx="6313">
                  <c:v>12.289</c:v>
                </c:pt>
                <c:pt idx="6314">
                  <c:v>12.288</c:v>
                </c:pt>
                <c:pt idx="6315">
                  <c:v>12.297000000000001</c:v>
                </c:pt>
                <c:pt idx="6316">
                  <c:v>12.297000000000001</c:v>
                </c:pt>
                <c:pt idx="6317">
                  <c:v>12.287000000000001</c:v>
                </c:pt>
                <c:pt idx="6318">
                  <c:v>12.252000000000001</c:v>
                </c:pt>
                <c:pt idx="6319">
                  <c:v>12.215999999999999</c:v>
                </c:pt>
                <c:pt idx="6320">
                  <c:v>12.156000000000001</c:v>
                </c:pt>
                <c:pt idx="6321">
                  <c:v>12.063000000000001</c:v>
                </c:pt>
                <c:pt idx="6322">
                  <c:v>12.054</c:v>
                </c:pt>
                <c:pt idx="6323">
                  <c:v>12.05</c:v>
                </c:pt>
                <c:pt idx="6324">
                  <c:v>12.035</c:v>
                </c:pt>
                <c:pt idx="6325">
                  <c:v>12.000999999999999</c:v>
                </c:pt>
                <c:pt idx="6326">
                  <c:v>11.974</c:v>
                </c:pt>
                <c:pt idx="6327">
                  <c:v>11.952</c:v>
                </c:pt>
                <c:pt idx="6328">
                  <c:v>11.923999999999999</c:v>
                </c:pt>
                <c:pt idx="6329">
                  <c:v>11.827999999999999</c:v>
                </c:pt>
                <c:pt idx="6330">
                  <c:v>11.849</c:v>
                </c:pt>
                <c:pt idx="6331">
                  <c:v>11.849</c:v>
                </c:pt>
                <c:pt idx="6332">
                  <c:v>11.851000000000001</c:v>
                </c:pt>
                <c:pt idx="6333">
                  <c:v>11.855</c:v>
                </c:pt>
                <c:pt idx="6334">
                  <c:v>12.048999999999999</c:v>
                </c:pt>
                <c:pt idx="6335">
                  <c:v>12.154</c:v>
                </c:pt>
                <c:pt idx="6336">
                  <c:v>12.202</c:v>
                </c:pt>
                <c:pt idx="6337">
                  <c:v>12.260999999999999</c:v>
                </c:pt>
                <c:pt idx="6338">
                  <c:v>12.298</c:v>
                </c:pt>
                <c:pt idx="6339">
                  <c:v>12.31</c:v>
                </c:pt>
                <c:pt idx="6340">
                  <c:v>12.307</c:v>
                </c:pt>
                <c:pt idx="6341">
                  <c:v>12.3</c:v>
                </c:pt>
                <c:pt idx="6342">
                  <c:v>12.292</c:v>
                </c:pt>
                <c:pt idx="6343">
                  <c:v>12.253</c:v>
                </c:pt>
                <c:pt idx="6344">
                  <c:v>12.231</c:v>
                </c:pt>
                <c:pt idx="6345">
                  <c:v>12.250999999999999</c:v>
                </c:pt>
                <c:pt idx="6346">
                  <c:v>12.305</c:v>
                </c:pt>
                <c:pt idx="6347">
                  <c:v>12.334</c:v>
                </c:pt>
                <c:pt idx="6348">
                  <c:v>12.349</c:v>
                </c:pt>
                <c:pt idx="6349">
                  <c:v>12.414</c:v>
                </c:pt>
                <c:pt idx="6350">
                  <c:v>12.416</c:v>
                </c:pt>
                <c:pt idx="6351">
                  <c:v>12.449</c:v>
                </c:pt>
                <c:pt idx="6352">
                  <c:v>12.449</c:v>
                </c:pt>
                <c:pt idx="6353">
                  <c:v>12.44</c:v>
                </c:pt>
                <c:pt idx="6354">
                  <c:v>12.404999999999999</c:v>
                </c:pt>
                <c:pt idx="6355">
                  <c:v>12.382</c:v>
                </c:pt>
                <c:pt idx="6356">
                  <c:v>12.319000000000001</c:v>
                </c:pt>
                <c:pt idx="6357">
                  <c:v>12.311999999999999</c:v>
                </c:pt>
                <c:pt idx="6358">
                  <c:v>12.295</c:v>
                </c:pt>
                <c:pt idx="6359">
                  <c:v>12.273</c:v>
                </c:pt>
                <c:pt idx="6360">
                  <c:v>12.25</c:v>
                </c:pt>
                <c:pt idx="6361">
                  <c:v>12.22</c:v>
                </c:pt>
                <c:pt idx="6362">
                  <c:v>12.207000000000001</c:v>
                </c:pt>
                <c:pt idx="6363">
                  <c:v>12.185</c:v>
                </c:pt>
                <c:pt idx="6364">
                  <c:v>12.164</c:v>
                </c:pt>
                <c:pt idx="6365">
                  <c:v>12.15</c:v>
                </c:pt>
                <c:pt idx="6366">
                  <c:v>12.125</c:v>
                </c:pt>
                <c:pt idx="6367">
                  <c:v>12.167999999999999</c:v>
                </c:pt>
                <c:pt idx="6368">
                  <c:v>12.185</c:v>
                </c:pt>
                <c:pt idx="6369">
                  <c:v>12.192</c:v>
                </c:pt>
                <c:pt idx="6370">
                  <c:v>12.218999999999999</c:v>
                </c:pt>
                <c:pt idx="6371">
                  <c:v>12.225</c:v>
                </c:pt>
                <c:pt idx="6372">
                  <c:v>12.228</c:v>
                </c:pt>
                <c:pt idx="6373">
                  <c:v>12.233000000000001</c:v>
                </c:pt>
                <c:pt idx="6374">
                  <c:v>12.268000000000001</c:v>
                </c:pt>
                <c:pt idx="6375">
                  <c:v>12.291</c:v>
                </c:pt>
                <c:pt idx="6376">
                  <c:v>12.33</c:v>
                </c:pt>
                <c:pt idx="6377">
                  <c:v>12.382</c:v>
                </c:pt>
                <c:pt idx="6378">
                  <c:v>12.366</c:v>
                </c:pt>
                <c:pt idx="6379">
                  <c:v>12.353</c:v>
                </c:pt>
                <c:pt idx="6380">
                  <c:v>12.345000000000001</c:v>
                </c:pt>
                <c:pt idx="6381">
                  <c:v>12.34</c:v>
                </c:pt>
                <c:pt idx="6382">
                  <c:v>12.31</c:v>
                </c:pt>
                <c:pt idx="6383">
                  <c:v>12.304</c:v>
                </c:pt>
                <c:pt idx="6384">
                  <c:v>12.305</c:v>
                </c:pt>
                <c:pt idx="6385">
                  <c:v>12.292999999999999</c:v>
                </c:pt>
                <c:pt idx="6386">
                  <c:v>12.304</c:v>
                </c:pt>
                <c:pt idx="6387">
                  <c:v>12.308</c:v>
                </c:pt>
                <c:pt idx="6388">
                  <c:v>12.308</c:v>
                </c:pt>
                <c:pt idx="6389">
                  <c:v>12.316000000000001</c:v>
                </c:pt>
                <c:pt idx="6390">
                  <c:v>12.303000000000001</c:v>
                </c:pt>
                <c:pt idx="6391">
                  <c:v>12.297000000000001</c:v>
                </c:pt>
                <c:pt idx="6392">
                  <c:v>12.276999999999999</c:v>
                </c:pt>
                <c:pt idx="6393">
                  <c:v>12.269</c:v>
                </c:pt>
                <c:pt idx="6394">
                  <c:v>12.218</c:v>
                </c:pt>
                <c:pt idx="6395">
                  <c:v>12.212999999999999</c:v>
                </c:pt>
                <c:pt idx="6396">
                  <c:v>12.186999999999999</c:v>
                </c:pt>
                <c:pt idx="6397">
                  <c:v>12.103</c:v>
                </c:pt>
                <c:pt idx="6398">
                  <c:v>12.08</c:v>
                </c:pt>
                <c:pt idx="6399">
                  <c:v>12.026999999999999</c:v>
                </c:pt>
                <c:pt idx="6400">
                  <c:v>12.025</c:v>
                </c:pt>
                <c:pt idx="6401">
                  <c:v>11.994</c:v>
                </c:pt>
                <c:pt idx="6402">
                  <c:v>11.991</c:v>
                </c:pt>
                <c:pt idx="6403">
                  <c:v>11.968999999999999</c:v>
                </c:pt>
                <c:pt idx="6404">
                  <c:v>11.971</c:v>
                </c:pt>
                <c:pt idx="6405">
                  <c:v>11.962999999999999</c:v>
                </c:pt>
                <c:pt idx="6406">
                  <c:v>11.917999999999999</c:v>
                </c:pt>
                <c:pt idx="6407">
                  <c:v>11.903</c:v>
                </c:pt>
                <c:pt idx="6408">
                  <c:v>11.872</c:v>
                </c:pt>
                <c:pt idx="6409">
                  <c:v>11.83</c:v>
                </c:pt>
                <c:pt idx="6410">
                  <c:v>11.797000000000001</c:v>
                </c:pt>
                <c:pt idx="6411">
                  <c:v>11.792999999999999</c:v>
                </c:pt>
                <c:pt idx="6412">
                  <c:v>11.805</c:v>
                </c:pt>
                <c:pt idx="6413">
                  <c:v>11.811</c:v>
                </c:pt>
                <c:pt idx="6414">
                  <c:v>11.818</c:v>
                </c:pt>
                <c:pt idx="6415">
                  <c:v>11.874000000000001</c:v>
                </c:pt>
                <c:pt idx="6416">
                  <c:v>11.874000000000001</c:v>
                </c:pt>
                <c:pt idx="6417">
                  <c:v>11.874000000000001</c:v>
                </c:pt>
                <c:pt idx="6418">
                  <c:v>11.874000000000001</c:v>
                </c:pt>
                <c:pt idx="6419">
                  <c:v>11.858000000000001</c:v>
                </c:pt>
                <c:pt idx="6420">
                  <c:v>11.858000000000001</c:v>
                </c:pt>
                <c:pt idx="6421">
                  <c:v>11.858000000000001</c:v>
                </c:pt>
                <c:pt idx="6422">
                  <c:v>11.855</c:v>
                </c:pt>
                <c:pt idx="6423">
                  <c:v>11.859</c:v>
                </c:pt>
                <c:pt idx="6424">
                  <c:v>11.856</c:v>
                </c:pt>
                <c:pt idx="6425">
                  <c:v>11.853999999999999</c:v>
                </c:pt>
                <c:pt idx="6426">
                  <c:v>11.852</c:v>
                </c:pt>
                <c:pt idx="6427">
                  <c:v>11.853</c:v>
                </c:pt>
                <c:pt idx="6428">
                  <c:v>11.853999999999999</c:v>
                </c:pt>
                <c:pt idx="6429">
                  <c:v>11.864000000000001</c:v>
                </c:pt>
                <c:pt idx="6430">
                  <c:v>11.865</c:v>
                </c:pt>
                <c:pt idx="6431">
                  <c:v>11.866</c:v>
                </c:pt>
                <c:pt idx="6432">
                  <c:v>11.867000000000001</c:v>
                </c:pt>
                <c:pt idx="6433">
                  <c:v>11.88</c:v>
                </c:pt>
                <c:pt idx="6434">
                  <c:v>11.894</c:v>
                </c:pt>
                <c:pt idx="6435">
                  <c:v>11.896000000000001</c:v>
                </c:pt>
                <c:pt idx="6436">
                  <c:v>11.914</c:v>
                </c:pt>
                <c:pt idx="6437">
                  <c:v>11.927</c:v>
                </c:pt>
                <c:pt idx="6438">
                  <c:v>11.956</c:v>
                </c:pt>
                <c:pt idx="6439">
                  <c:v>11.961</c:v>
                </c:pt>
                <c:pt idx="6440">
                  <c:v>11.962999999999999</c:v>
                </c:pt>
                <c:pt idx="6441">
                  <c:v>11.964</c:v>
                </c:pt>
                <c:pt idx="6442">
                  <c:v>11.968</c:v>
                </c:pt>
                <c:pt idx="6443">
                  <c:v>11.968</c:v>
                </c:pt>
                <c:pt idx="6444">
                  <c:v>11.968</c:v>
                </c:pt>
                <c:pt idx="6445">
                  <c:v>12.05</c:v>
                </c:pt>
                <c:pt idx="6446">
                  <c:v>12.064</c:v>
                </c:pt>
                <c:pt idx="6447">
                  <c:v>12.08</c:v>
                </c:pt>
                <c:pt idx="6448">
                  <c:v>12.151</c:v>
                </c:pt>
                <c:pt idx="6449">
                  <c:v>12.175000000000001</c:v>
                </c:pt>
                <c:pt idx="6450">
                  <c:v>12.193</c:v>
                </c:pt>
                <c:pt idx="6451">
                  <c:v>12.215</c:v>
                </c:pt>
                <c:pt idx="6452">
                  <c:v>12.253</c:v>
                </c:pt>
                <c:pt idx="6453">
                  <c:v>12.26</c:v>
                </c:pt>
                <c:pt idx="6454">
                  <c:v>12.292</c:v>
                </c:pt>
                <c:pt idx="6455">
                  <c:v>12.295999999999999</c:v>
                </c:pt>
                <c:pt idx="6456">
                  <c:v>12.286</c:v>
                </c:pt>
                <c:pt idx="6457">
                  <c:v>12.288</c:v>
                </c:pt>
                <c:pt idx="6458">
                  <c:v>12.278</c:v>
                </c:pt>
                <c:pt idx="6459">
                  <c:v>12.225</c:v>
                </c:pt>
                <c:pt idx="6460">
                  <c:v>12.204000000000001</c:v>
                </c:pt>
                <c:pt idx="6461">
                  <c:v>12.201000000000001</c:v>
                </c:pt>
                <c:pt idx="6462">
                  <c:v>12.2</c:v>
                </c:pt>
                <c:pt idx="6463">
                  <c:v>12.188000000000001</c:v>
                </c:pt>
                <c:pt idx="6464">
                  <c:v>12.141999999999999</c:v>
                </c:pt>
                <c:pt idx="6465">
                  <c:v>12.132999999999999</c:v>
                </c:pt>
                <c:pt idx="6466">
                  <c:v>12.118</c:v>
                </c:pt>
                <c:pt idx="6467">
                  <c:v>12.058</c:v>
                </c:pt>
                <c:pt idx="6468">
                  <c:v>12.034000000000001</c:v>
                </c:pt>
                <c:pt idx="6469">
                  <c:v>11.994</c:v>
                </c:pt>
                <c:pt idx="6470">
                  <c:v>11.967000000000001</c:v>
                </c:pt>
                <c:pt idx="6471">
                  <c:v>11.920999999999999</c:v>
                </c:pt>
                <c:pt idx="6472">
                  <c:v>11.938000000000001</c:v>
                </c:pt>
                <c:pt idx="6473">
                  <c:v>11.942</c:v>
                </c:pt>
                <c:pt idx="6474">
                  <c:v>11.961</c:v>
                </c:pt>
                <c:pt idx="6475">
                  <c:v>11.991</c:v>
                </c:pt>
                <c:pt idx="6476">
                  <c:v>12.04</c:v>
                </c:pt>
                <c:pt idx="6477">
                  <c:v>12.067</c:v>
                </c:pt>
                <c:pt idx="6478">
                  <c:v>12.093</c:v>
                </c:pt>
                <c:pt idx="6479">
                  <c:v>12.186999999999999</c:v>
                </c:pt>
                <c:pt idx="6480">
                  <c:v>12.198</c:v>
                </c:pt>
                <c:pt idx="6481">
                  <c:v>12.196999999999999</c:v>
                </c:pt>
                <c:pt idx="6482">
                  <c:v>12.186999999999999</c:v>
                </c:pt>
                <c:pt idx="6483">
                  <c:v>12.176</c:v>
                </c:pt>
                <c:pt idx="6484">
                  <c:v>12.175000000000001</c:v>
                </c:pt>
                <c:pt idx="6485">
                  <c:v>12.18</c:v>
                </c:pt>
                <c:pt idx="6486">
                  <c:v>12.178000000000001</c:v>
                </c:pt>
                <c:pt idx="6487">
                  <c:v>12.161</c:v>
                </c:pt>
                <c:pt idx="6488">
                  <c:v>12.154999999999999</c:v>
                </c:pt>
                <c:pt idx="6489">
                  <c:v>12.125</c:v>
                </c:pt>
                <c:pt idx="6490">
                  <c:v>12.1</c:v>
                </c:pt>
                <c:pt idx="6491">
                  <c:v>12.15</c:v>
                </c:pt>
                <c:pt idx="6492">
                  <c:v>12.15</c:v>
                </c:pt>
                <c:pt idx="6493">
                  <c:v>12.201000000000001</c:v>
                </c:pt>
                <c:pt idx="6494">
                  <c:v>12.26</c:v>
                </c:pt>
                <c:pt idx="6495">
                  <c:v>12.301</c:v>
                </c:pt>
                <c:pt idx="6496">
                  <c:v>12.349</c:v>
                </c:pt>
                <c:pt idx="6497">
                  <c:v>12.29</c:v>
                </c:pt>
                <c:pt idx="6498">
                  <c:v>12.276999999999999</c:v>
                </c:pt>
                <c:pt idx="6499">
                  <c:v>12.263</c:v>
                </c:pt>
                <c:pt idx="6500">
                  <c:v>12.256</c:v>
                </c:pt>
                <c:pt idx="6501">
                  <c:v>12.255000000000001</c:v>
                </c:pt>
                <c:pt idx="6502">
                  <c:v>12.250999999999999</c:v>
                </c:pt>
                <c:pt idx="6503">
                  <c:v>12.21</c:v>
                </c:pt>
                <c:pt idx="6504">
                  <c:v>12.2</c:v>
                </c:pt>
                <c:pt idx="6505">
                  <c:v>12.218999999999999</c:v>
                </c:pt>
                <c:pt idx="6506">
                  <c:v>12.247</c:v>
                </c:pt>
                <c:pt idx="6507">
                  <c:v>12.271000000000001</c:v>
                </c:pt>
                <c:pt idx="6508">
                  <c:v>12.317</c:v>
                </c:pt>
                <c:pt idx="6509">
                  <c:v>12.327</c:v>
                </c:pt>
                <c:pt idx="6510">
                  <c:v>12.37</c:v>
                </c:pt>
                <c:pt idx="6511">
                  <c:v>12.369</c:v>
                </c:pt>
                <c:pt idx="6512">
                  <c:v>12.368</c:v>
                </c:pt>
                <c:pt idx="6513">
                  <c:v>12.343</c:v>
                </c:pt>
                <c:pt idx="6514">
                  <c:v>12.308999999999999</c:v>
                </c:pt>
                <c:pt idx="6515">
                  <c:v>12.295</c:v>
                </c:pt>
                <c:pt idx="6516">
                  <c:v>12.29</c:v>
                </c:pt>
                <c:pt idx="6517">
                  <c:v>12.241</c:v>
                </c:pt>
                <c:pt idx="6518">
                  <c:v>12.239000000000001</c:v>
                </c:pt>
                <c:pt idx="6519">
                  <c:v>12.218</c:v>
                </c:pt>
                <c:pt idx="6520">
                  <c:v>12.211</c:v>
                </c:pt>
                <c:pt idx="6521">
                  <c:v>12.209</c:v>
                </c:pt>
                <c:pt idx="6522">
                  <c:v>12.157</c:v>
                </c:pt>
                <c:pt idx="6523">
                  <c:v>12.143000000000001</c:v>
                </c:pt>
                <c:pt idx="6524">
                  <c:v>12.109</c:v>
                </c:pt>
                <c:pt idx="6525">
                  <c:v>12.093999999999999</c:v>
                </c:pt>
                <c:pt idx="6526">
                  <c:v>11.986000000000001</c:v>
                </c:pt>
                <c:pt idx="6527">
                  <c:v>11.878</c:v>
                </c:pt>
                <c:pt idx="6528">
                  <c:v>11.807</c:v>
                </c:pt>
                <c:pt idx="6529">
                  <c:v>11.798999999999999</c:v>
                </c:pt>
                <c:pt idx="6530">
                  <c:v>11.802</c:v>
                </c:pt>
                <c:pt idx="6531">
                  <c:v>11.803000000000001</c:v>
                </c:pt>
                <c:pt idx="6532">
                  <c:v>11.807</c:v>
                </c:pt>
                <c:pt idx="6533">
                  <c:v>11.835000000000001</c:v>
                </c:pt>
                <c:pt idx="6534">
                  <c:v>11.991</c:v>
                </c:pt>
                <c:pt idx="6535">
                  <c:v>12.051</c:v>
                </c:pt>
                <c:pt idx="6536">
                  <c:v>12.061</c:v>
                </c:pt>
                <c:pt idx="6537">
                  <c:v>12.103</c:v>
                </c:pt>
                <c:pt idx="6538">
                  <c:v>12.109</c:v>
                </c:pt>
                <c:pt idx="6539">
                  <c:v>12.151</c:v>
                </c:pt>
                <c:pt idx="6540">
                  <c:v>12.102</c:v>
                </c:pt>
                <c:pt idx="6541">
                  <c:v>12.015000000000001</c:v>
                </c:pt>
                <c:pt idx="6542">
                  <c:v>11.989000000000001</c:v>
                </c:pt>
                <c:pt idx="6543">
                  <c:v>11.98</c:v>
                </c:pt>
                <c:pt idx="6544">
                  <c:v>11.972</c:v>
                </c:pt>
                <c:pt idx="6545">
                  <c:v>11.965</c:v>
                </c:pt>
                <c:pt idx="6546">
                  <c:v>11.965</c:v>
                </c:pt>
                <c:pt idx="6547">
                  <c:v>11.981</c:v>
                </c:pt>
                <c:pt idx="6548">
                  <c:v>12.031000000000001</c:v>
                </c:pt>
                <c:pt idx="6549">
                  <c:v>12.052</c:v>
                </c:pt>
                <c:pt idx="6550">
                  <c:v>11.988</c:v>
                </c:pt>
                <c:pt idx="6551">
                  <c:v>11.972</c:v>
                </c:pt>
                <c:pt idx="6552">
                  <c:v>11.907999999999999</c:v>
                </c:pt>
                <c:pt idx="6553">
                  <c:v>11.839</c:v>
                </c:pt>
                <c:pt idx="6554">
                  <c:v>11.696999999999999</c:v>
                </c:pt>
                <c:pt idx="6555">
                  <c:v>11.677</c:v>
                </c:pt>
                <c:pt idx="6556">
                  <c:v>11.696</c:v>
                </c:pt>
                <c:pt idx="6557">
                  <c:v>11.754</c:v>
                </c:pt>
                <c:pt idx="6558">
                  <c:v>11.766</c:v>
                </c:pt>
                <c:pt idx="6559">
                  <c:v>11.769</c:v>
                </c:pt>
                <c:pt idx="6560">
                  <c:v>11.776999999999999</c:v>
                </c:pt>
                <c:pt idx="6561">
                  <c:v>11.778</c:v>
                </c:pt>
                <c:pt idx="6562">
                  <c:v>11.792999999999999</c:v>
                </c:pt>
                <c:pt idx="6563">
                  <c:v>11.795999999999999</c:v>
                </c:pt>
                <c:pt idx="6564">
                  <c:v>11.805</c:v>
                </c:pt>
                <c:pt idx="6565">
                  <c:v>11.84</c:v>
                </c:pt>
                <c:pt idx="6566">
                  <c:v>12.000999999999999</c:v>
                </c:pt>
                <c:pt idx="6567">
                  <c:v>12.003</c:v>
                </c:pt>
                <c:pt idx="6568">
                  <c:v>12.003</c:v>
                </c:pt>
                <c:pt idx="6569">
                  <c:v>12.082000000000001</c:v>
                </c:pt>
                <c:pt idx="6570">
                  <c:v>12.099</c:v>
                </c:pt>
                <c:pt idx="6571">
                  <c:v>12.1</c:v>
                </c:pt>
                <c:pt idx="6572">
                  <c:v>12.1</c:v>
                </c:pt>
                <c:pt idx="6573">
                  <c:v>12.102</c:v>
                </c:pt>
                <c:pt idx="6574">
                  <c:v>12.004</c:v>
                </c:pt>
                <c:pt idx="6575">
                  <c:v>11.917999999999999</c:v>
                </c:pt>
                <c:pt idx="6576">
                  <c:v>11.848000000000001</c:v>
                </c:pt>
                <c:pt idx="6577">
                  <c:v>11.79</c:v>
                </c:pt>
                <c:pt idx="6578">
                  <c:v>11.57</c:v>
                </c:pt>
                <c:pt idx="6579">
                  <c:v>11.505000000000001</c:v>
                </c:pt>
                <c:pt idx="6580">
                  <c:v>11.492000000000001</c:v>
                </c:pt>
                <c:pt idx="6581">
                  <c:v>11.499000000000001</c:v>
                </c:pt>
                <c:pt idx="6582">
                  <c:v>11.548</c:v>
                </c:pt>
                <c:pt idx="6583">
                  <c:v>11.568</c:v>
                </c:pt>
                <c:pt idx="6584">
                  <c:v>11.595000000000001</c:v>
                </c:pt>
                <c:pt idx="6585">
                  <c:v>11.601000000000001</c:v>
                </c:pt>
                <c:pt idx="6586">
                  <c:v>11.625999999999999</c:v>
                </c:pt>
                <c:pt idx="6587">
                  <c:v>11.617000000000001</c:v>
                </c:pt>
                <c:pt idx="6588">
                  <c:v>11.662000000000001</c:v>
                </c:pt>
                <c:pt idx="6589">
                  <c:v>11.667999999999999</c:v>
                </c:pt>
                <c:pt idx="6590">
                  <c:v>11.747</c:v>
                </c:pt>
                <c:pt idx="6591">
                  <c:v>11.773999999999999</c:v>
                </c:pt>
                <c:pt idx="6592">
                  <c:v>11.79</c:v>
                </c:pt>
                <c:pt idx="6593">
                  <c:v>11.798</c:v>
                </c:pt>
                <c:pt idx="6594">
                  <c:v>11.827</c:v>
                </c:pt>
                <c:pt idx="6595">
                  <c:v>11.923999999999999</c:v>
                </c:pt>
                <c:pt idx="6596">
                  <c:v>11.974</c:v>
                </c:pt>
                <c:pt idx="6597">
                  <c:v>12.054</c:v>
                </c:pt>
                <c:pt idx="6598">
                  <c:v>12.061999999999999</c:v>
                </c:pt>
                <c:pt idx="6599">
                  <c:v>12.144</c:v>
                </c:pt>
                <c:pt idx="6600">
                  <c:v>12.122999999999999</c:v>
                </c:pt>
                <c:pt idx="6601">
                  <c:v>12.161</c:v>
                </c:pt>
                <c:pt idx="6602">
                  <c:v>12.159000000000001</c:v>
                </c:pt>
                <c:pt idx="6603">
                  <c:v>12.151999999999999</c:v>
                </c:pt>
                <c:pt idx="6604">
                  <c:v>12.177</c:v>
                </c:pt>
                <c:pt idx="6605">
                  <c:v>12.176</c:v>
                </c:pt>
                <c:pt idx="6606">
                  <c:v>12.178000000000001</c:v>
                </c:pt>
                <c:pt idx="6607">
                  <c:v>12.163</c:v>
                </c:pt>
                <c:pt idx="6608">
                  <c:v>12.111000000000001</c:v>
                </c:pt>
                <c:pt idx="6609">
                  <c:v>12.119</c:v>
                </c:pt>
                <c:pt idx="6610">
                  <c:v>12.14</c:v>
                </c:pt>
                <c:pt idx="6611">
                  <c:v>12.163</c:v>
                </c:pt>
                <c:pt idx="6612">
                  <c:v>12.148999999999999</c:v>
                </c:pt>
                <c:pt idx="6613">
                  <c:v>12.202999999999999</c:v>
                </c:pt>
                <c:pt idx="6614">
                  <c:v>12.194000000000001</c:v>
                </c:pt>
                <c:pt idx="6615">
                  <c:v>12.090999999999999</c:v>
                </c:pt>
                <c:pt idx="6616">
                  <c:v>12.074</c:v>
                </c:pt>
                <c:pt idx="6617">
                  <c:v>12.098000000000001</c:v>
                </c:pt>
                <c:pt idx="6618">
                  <c:v>12.092000000000001</c:v>
                </c:pt>
                <c:pt idx="6619">
                  <c:v>12.233000000000001</c:v>
                </c:pt>
                <c:pt idx="6620">
                  <c:v>12.231</c:v>
                </c:pt>
                <c:pt idx="6621">
                  <c:v>12.236000000000001</c:v>
                </c:pt>
                <c:pt idx="6622">
                  <c:v>12.25</c:v>
                </c:pt>
                <c:pt idx="6623">
                  <c:v>12.250999999999999</c:v>
                </c:pt>
                <c:pt idx="6624">
                  <c:v>12.301</c:v>
                </c:pt>
                <c:pt idx="6625">
                  <c:v>12.335000000000001</c:v>
                </c:pt>
                <c:pt idx="6626">
                  <c:v>12.349</c:v>
                </c:pt>
                <c:pt idx="6627">
                  <c:v>12.368</c:v>
                </c:pt>
                <c:pt idx="6628">
                  <c:v>12.362</c:v>
                </c:pt>
                <c:pt idx="6629">
                  <c:v>12.394</c:v>
                </c:pt>
                <c:pt idx="6630">
                  <c:v>12.381</c:v>
                </c:pt>
                <c:pt idx="6631">
                  <c:v>12.375999999999999</c:v>
                </c:pt>
                <c:pt idx="6632">
                  <c:v>12.356</c:v>
                </c:pt>
                <c:pt idx="6633">
                  <c:v>12.359</c:v>
                </c:pt>
                <c:pt idx="6634">
                  <c:v>12.359</c:v>
                </c:pt>
                <c:pt idx="6635">
                  <c:v>12.358000000000001</c:v>
                </c:pt>
                <c:pt idx="6636">
                  <c:v>12.359</c:v>
                </c:pt>
                <c:pt idx="6637">
                  <c:v>12.351000000000001</c:v>
                </c:pt>
                <c:pt idx="6638">
                  <c:v>12.334</c:v>
                </c:pt>
                <c:pt idx="6639">
                  <c:v>12.28</c:v>
                </c:pt>
                <c:pt idx="6640">
                  <c:v>12.246</c:v>
                </c:pt>
                <c:pt idx="6641">
                  <c:v>12.228</c:v>
                </c:pt>
                <c:pt idx="6642">
                  <c:v>12.221</c:v>
                </c:pt>
                <c:pt idx="6643">
                  <c:v>12.215999999999999</c:v>
                </c:pt>
                <c:pt idx="6644">
                  <c:v>12.196</c:v>
                </c:pt>
                <c:pt idx="6645">
                  <c:v>12.177</c:v>
                </c:pt>
                <c:pt idx="6646">
                  <c:v>12.15</c:v>
                </c:pt>
                <c:pt idx="6647">
                  <c:v>12.105</c:v>
                </c:pt>
                <c:pt idx="6648">
                  <c:v>12.087999999999999</c:v>
                </c:pt>
                <c:pt idx="6649">
                  <c:v>12.090999999999999</c:v>
                </c:pt>
                <c:pt idx="6650">
                  <c:v>12.121</c:v>
                </c:pt>
                <c:pt idx="6651">
                  <c:v>12.182</c:v>
                </c:pt>
                <c:pt idx="6652">
                  <c:v>12.246</c:v>
                </c:pt>
                <c:pt idx="6653">
                  <c:v>12.315</c:v>
                </c:pt>
                <c:pt idx="6654">
                  <c:v>12.335000000000001</c:v>
                </c:pt>
                <c:pt idx="6655">
                  <c:v>12.339</c:v>
                </c:pt>
                <c:pt idx="6656">
                  <c:v>12.324999999999999</c:v>
                </c:pt>
                <c:pt idx="6657">
                  <c:v>12.31</c:v>
                </c:pt>
                <c:pt idx="6658">
                  <c:v>12.295</c:v>
                </c:pt>
                <c:pt idx="6659">
                  <c:v>12.292</c:v>
                </c:pt>
                <c:pt idx="6660">
                  <c:v>12.288</c:v>
                </c:pt>
                <c:pt idx="6661">
                  <c:v>12.257999999999999</c:v>
                </c:pt>
                <c:pt idx="6662">
                  <c:v>12.247999999999999</c:v>
                </c:pt>
                <c:pt idx="6663">
                  <c:v>12.260999999999999</c:v>
                </c:pt>
                <c:pt idx="6664">
                  <c:v>12.289</c:v>
                </c:pt>
                <c:pt idx="6665">
                  <c:v>12.308</c:v>
                </c:pt>
                <c:pt idx="6666">
                  <c:v>12.317</c:v>
                </c:pt>
                <c:pt idx="6667">
                  <c:v>12.29</c:v>
                </c:pt>
                <c:pt idx="6668">
                  <c:v>12.224</c:v>
                </c:pt>
                <c:pt idx="6669">
                  <c:v>12.22</c:v>
                </c:pt>
                <c:pt idx="6670">
                  <c:v>12.215999999999999</c:v>
                </c:pt>
                <c:pt idx="6671">
                  <c:v>12.166</c:v>
                </c:pt>
                <c:pt idx="6672">
                  <c:v>12.02</c:v>
                </c:pt>
                <c:pt idx="6673">
                  <c:v>11.843999999999999</c:v>
                </c:pt>
                <c:pt idx="6674">
                  <c:v>11.827</c:v>
                </c:pt>
                <c:pt idx="6675">
                  <c:v>11.827999999999999</c:v>
                </c:pt>
                <c:pt idx="6676">
                  <c:v>11.865</c:v>
                </c:pt>
                <c:pt idx="6677">
                  <c:v>11.965</c:v>
                </c:pt>
                <c:pt idx="6678">
                  <c:v>12.002000000000001</c:v>
                </c:pt>
                <c:pt idx="6679">
                  <c:v>12.031000000000001</c:v>
                </c:pt>
                <c:pt idx="6680">
                  <c:v>12.188000000000001</c:v>
                </c:pt>
                <c:pt idx="6681">
                  <c:v>12.206</c:v>
                </c:pt>
                <c:pt idx="6682">
                  <c:v>12.327999999999999</c:v>
                </c:pt>
                <c:pt idx="6683">
                  <c:v>12.34</c:v>
                </c:pt>
                <c:pt idx="6684">
                  <c:v>12.36</c:v>
                </c:pt>
                <c:pt idx="6685">
                  <c:v>12.362</c:v>
                </c:pt>
                <c:pt idx="6686">
                  <c:v>12.375999999999999</c:v>
                </c:pt>
                <c:pt idx="6687">
                  <c:v>12.375999999999999</c:v>
                </c:pt>
                <c:pt idx="6688">
                  <c:v>12.42</c:v>
                </c:pt>
                <c:pt idx="6689">
                  <c:v>12.468</c:v>
                </c:pt>
                <c:pt idx="6690">
                  <c:v>12.47</c:v>
                </c:pt>
                <c:pt idx="6691">
                  <c:v>12.468999999999999</c:v>
                </c:pt>
                <c:pt idx="6692">
                  <c:v>12.345000000000001</c:v>
                </c:pt>
                <c:pt idx="6693">
                  <c:v>12.246</c:v>
                </c:pt>
                <c:pt idx="6694">
                  <c:v>12.215</c:v>
                </c:pt>
                <c:pt idx="6695">
                  <c:v>12.177</c:v>
                </c:pt>
                <c:pt idx="6696">
                  <c:v>12.173999999999999</c:v>
                </c:pt>
                <c:pt idx="6697">
                  <c:v>12.132999999999999</c:v>
                </c:pt>
                <c:pt idx="6698">
                  <c:v>12.138999999999999</c:v>
                </c:pt>
                <c:pt idx="6699">
                  <c:v>12.147</c:v>
                </c:pt>
                <c:pt idx="6700">
                  <c:v>12.151</c:v>
                </c:pt>
                <c:pt idx="6701">
                  <c:v>12.15</c:v>
                </c:pt>
                <c:pt idx="6702">
                  <c:v>12.15</c:v>
                </c:pt>
                <c:pt idx="6703">
                  <c:v>12.148999999999999</c:v>
                </c:pt>
                <c:pt idx="6704">
                  <c:v>12.180999999999999</c:v>
                </c:pt>
                <c:pt idx="6705">
                  <c:v>12.196999999999999</c:v>
                </c:pt>
                <c:pt idx="6706">
                  <c:v>12.21</c:v>
                </c:pt>
                <c:pt idx="6707">
                  <c:v>12.246</c:v>
                </c:pt>
                <c:pt idx="6708">
                  <c:v>12.263</c:v>
                </c:pt>
                <c:pt idx="6709">
                  <c:v>12.257</c:v>
                </c:pt>
                <c:pt idx="6710">
                  <c:v>12.227</c:v>
                </c:pt>
                <c:pt idx="6711">
                  <c:v>12.206</c:v>
                </c:pt>
                <c:pt idx="6712">
                  <c:v>12.191000000000001</c:v>
                </c:pt>
                <c:pt idx="6713">
                  <c:v>12.186999999999999</c:v>
                </c:pt>
                <c:pt idx="6714">
                  <c:v>12.178000000000001</c:v>
                </c:pt>
                <c:pt idx="6715">
                  <c:v>12.068</c:v>
                </c:pt>
                <c:pt idx="6716">
                  <c:v>12.01</c:v>
                </c:pt>
                <c:pt idx="6717">
                  <c:v>12.029</c:v>
                </c:pt>
                <c:pt idx="6718">
                  <c:v>12.061999999999999</c:v>
                </c:pt>
                <c:pt idx="6719">
                  <c:v>12.092000000000001</c:v>
                </c:pt>
                <c:pt idx="6720">
                  <c:v>11.997999999999999</c:v>
                </c:pt>
                <c:pt idx="6721">
                  <c:v>11.808</c:v>
                </c:pt>
                <c:pt idx="6722">
                  <c:v>11.785</c:v>
                </c:pt>
                <c:pt idx="6723">
                  <c:v>11.766</c:v>
                </c:pt>
                <c:pt idx="6724">
                  <c:v>11.654</c:v>
                </c:pt>
                <c:pt idx="6725">
                  <c:v>11.456</c:v>
                </c:pt>
                <c:pt idx="6726">
                  <c:v>11.414</c:v>
                </c:pt>
                <c:pt idx="6727">
                  <c:v>11.51</c:v>
                </c:pt>
                <c:pt idx="6728">
                  <c:v>11.598000000000001</c:v>
                </c:pt>
                <c:pt idx="6729">
                  <c:v>11.65</c:v>
                </c:pt>
                <c:pt idx="6730">
                  <c:v>11.670999999999999</c:v>
                </c:pt>
                <c:pt idx="6731">
                  <c:v>11.688000000000001</c:v>
                </c:pt>
                <c:pt idx="6732">
                  <c:v>11.846</c:v>
                </c:pt>
                <c:pt idx="6733">
                  <c:v>11.906000000000001</c:v>
                </c:pt>
                <c:pt idx="6734">
                  <c:v>12.044</c:v>
                </c:pt>
                <c:pt idx="6735">
                  <c:v>12.090999999999999</c:v>
                </c:pt>
                <c:pt idx="6736">
                  <c:v>12.125</c:v>
                </c:pt>
                <c:pt idx="6737">
                  <c:v>12.284000000000001</c:v>
                </c:pt>
                <c:pt idx="6738">
                  <c:v>12.323</c:v>
                </c:pt>
                <c:pt idx="6739">
                  <c:v>12.35</c:v>
                </c:pt>
                <c:pt idx="6740">
                  <c:v>12.355</c:v>
                </c:pt>
                <c:pt idx="6741">
                  <c:v>12.335000000000001</c:v>
                </c:pt>
                <c:pt idx="6742">
                  <c:v>12.304</c:v>
                </c:pt>
                <c:pt idx="6743">
                  <c:v>12.3</c:v>
                </c:pt>
                <c:pt idx="6744">
                  <c:v>12.295</c:v>
                </c:pt>
                <c:pt idx="6745">
                  <c:v>12.285</c:v>
                </c:pt>
                <c:pt idx="6746">
                  <c:v>12.279</c:v>
                </c:pt>
                <c:pt idx="6747">
                  <c:v>12.273999999999999</c:v>
                </c:pt>
                <c:pt idx="6748">
                  <c:v>12.242000000000001</c:v>
                </c:pt>
                <c:pt idx="6749">
                  <c:v>12.221</c:v>
                </c:pt>
                <c:pt idx="6750">
                  <c:v>12.124000000000001</c:v>
                </c:pt>
                <c:pt idx="6751">
                  <c:v>12.12</c:v>
                </c:pt>
                <c:pt idx="6752">
                  <c:v>12.02</c:v>
                </c:pt>
                <c:pt idx="6753">
                  <c:v>11.977</c:v>
                </c:pt>
                <c:pt idx="6754">
                  <c:v>11.952</c:v>
                </c:pt>
                <c:pt idx="6755">
                  <c:v>11.939</c:v>
                </c:pt>
                <c:pt idx="6756">
                  <c:v>11.968999999999999</c:v>
                </c:pt>
                <c:pt idx="6757">
                  <c:v>12.000999999999999</c:v>
                </c:pt>
                <c:pt idx="6758">
                  <c:v>11.976000000000001</c:v>
                </c:pt>
                <c:pt idx="6759">
                  <c:v>11.923</c:v>
                </c:pt>
                <c:pt idx="6760">
                  <c:v>11.887</c:v>
                </c:pt>
                <c:pt idx="6761">
                  <c:v>11.847</c:v>
                </c:pt>
                <c:pt idx="6762">
                  <c:v>11.856999999999999</c:v>
                </c:pt>
                <c:pt idx="6763">
                  <c:v>11.881</c:v>
                </c:pt>
                <c:pt idx="6764">
                  <c:v>11.875</c:v>
                </c:pt>
                <c:pt idx="6765">
                  <c:v>11.874000000000001</c:v>
                </c:pt>
                <c:pt idx="6766">
                  <c:v>11.882</c:v>
                </c:pt>
                <c:pt idx="6767">
                  <c:v>11.928000000000001</c:v>
                </c:pt>
                <c:pt idx="6768">
                  <c:v>12.034000000000001</c:v>
                </c:pt>
                <c:pt idx="6769">
                  <c:v>12.015000000000001</c:v>
                </c:pt>
                <c:pt idx="6770">
                  <c:v>12.009</c:v>
                </c:pt>
                <c:pt idx="6771">
                  <c:v>12.006</c:v>
                </c:pt>
                <c:pt idx="6772">
                  <c:v>12.000999999999999</c:v>
                </c:pt>
                <c:pt idx="6773">
                  <c:v>11.986000000000001</c:v>
                </c:pt>
                <c:pt idx="6774">
                  <c:v>11.897</c:v>
                </c:pt>
                <c:pt idx="6775">
                  <c:v>11.888999999999999</c:v>
                </c:pt>
                <c:pt idx="6776">
                  <c:v>11.888999999999999</c:v>
                </c:pt>
                <c:pt idx="6777">
                  <c:v>11.875999999999999</c:v>
                </c:pt>
                <c:pt idx="6778">
                  <c:v>11.891</c:v>
                </c:pt>
                <c:pt idx="6779">
                  <c:v>11.893000000000001</c:v>
                </c:pt>
                <c:pt idx="6780">
                  <c:v>11.922000000000001</c:v>
                </c:pt>
                <c:pt idx="6781">
                  <c:v>11.933</c:v>
                </c:pt>
                <c:pt idx="6782">
                  <c:v>11.935</c:v>
                </c:pt>
                <c:pt idx="6783">
                  <c:v>11.962999999999999</c:v>
                </c:pt>
                <c:pt idx="6784">
                  <c:v>11.952999999999999</c:v>
                </c:pt>
                <c:pt idx="6785">
                  <c:v>11.959</c:v>
                </c:pt>
                <c:pt idx="6786">
                  <c:v>11.965</c:v>
                </c:pt>
                <c:pt idx="6787">
                  <c:v>11.98</c:v>
                </c:pt>
                <c:pt idx="6788">
                  <c:v>11.997</c:v>
                </c:pt>
                <c:pt idx="6789">
                  <c:v>12.064</c:v>
                </c:pt>
                <c:pt idx="6790">
                  <c:v>12.157</c:v>
                </c:pt>
                <c:pt idx="6791">
                  <c:v>12.169</c:v>
                </c:pt>
                <c:pt idx="6792">
                  <c:v>12.173999999999999</c:v>
                </c:pt>
                <c:pt idx="6793">
                  <c:v>12.195</c:v>
                </c:pt>
                <c:pt idx="6794">
                  <c:v>12.204000000000001</c:v>
                </c:pt>
                <c:pt idx="6795">
                  <c:v>12.183</c:v>
                </c:pt>
                <c:pt idx="6796">
                  <c:v>12.164999999999999</c:v>
                </c:pt>
                <c:pt idx="6797">
                  <c:v>12.154</c:v>
                </c:pt>
                <c:pt idx="6798">
                  <c:v>12.137</c:v>
                </c:pt>
                <c:pt idx="6799">
                  <c:v>12.132</c:v>
                </c:pt>
                <c:pt idx="6800">
                  <c:v>12.135</c:v>
                </c:pt>
                <c:pt idx="6801">
                  <c:v>12.132999999999999</c:v>
                </c:pt>
                <c:pt idx="6802">
                  <c:v>12.145</c:v>
                </c:pt>
                <c:pt idx="6803">
                  <c:v>12.164</c:v>
                </c:pt>
                <c:pt idx="6804">
                  <c:v>12.169</c:v>
                </c:pt>
                <c:pt idx="6805">
                  <c:v>12.170999999999999</c:v>
                </c:pt>
                <c:pt idx="6806">
                  <c:v>12.180999999999999</c:v>
                </c:pt>
                <c:pt idx="6807">
                  <c:v>12.259</c:v>
                </c:pt>
                <c:pt idx="6808">
                  <c:v>12.287000000000001</c:v>
                </c:pt>
                <c:pt idx="6809">
                  <c:v>12.287000000000001</c:v>
                </c:pt>
                <c:pt idx="6810">
                  <c:v>12.291</c:v>
                </c:pt>
                <c:pt idx="6811">
                  <c:v>12.276</c:v>
                </c:pt>
                <c:pt idx="6812">
                  <c:v>12.255000000000001</c:v>
                </c:pt>
                <c:pt idx="6813">
                  <c:v>12.233000000000001</c:v>
                </c:pt>
                <c:pt idx="6814">
                  <c:v>12.214</c:v>
                </c:pt>
                <c:pt idx="6815">
                  <c:v>12.211</c:v>
                </c:pt>
                <c:pt idx="6816">
                  <c:v>12.202</c:v>
                </c:pt>
                <c:pt idx="6817">
                  <c:v>12.201000000000001</c:v>
                </c:pt>
                <c:pt idx="6818">
                  <c:v>12.201000000000001</c:v>
                </c:pt>
                <c:pt idx="6819">
                  <c:v>12.205</c:v>
                </c:pt>
                <c:pt idx="6820">
                  <c:v>12.205</c:v>
                </c:pt>
                <c:pt idx="6821">
                  <c:v>12.205</c:v>
                </c:pt>
                <c:pt idx="6822">
                  <c:v>12.205</c:v>
                </c:pt>
                <c:pt idx="6823">
                  <c:v>12.205</c:v>
                </c:pt>
                <c:pt idx="6824">
                  <c:v>12.205</c:v>
                </c:pt>
                <c:pt idx="6825">
                  <c:v>12.206</c:v>
                </c:pt>
                <c:pt idx="6826">
                  <c:v>12.201000000000001</c:v>
                </c:pt>
                <c:pt idx="6827">
                  <c:v>12.218999999999999</c:v>
                </c:pt>
                <c:pt idx="6828">
                  <c:v>12.215</c:v>
                </c:pt>
                <c:pt idx="6829">
                  <c:v>12.24</c:v>
                </c:pt>
                <c:pt idx="6830">
                  <c:v>12.239000000000001</c:v>
                </c:pt>
                <c:pt idx="6831">
                  <c:v>12.239000000000001</c:v>
                </c:pt>
                <c:pt idx="6832">
                  <c:v>12.179</c:v>
                </c:pt>
                <c:pt idx="6833">
                  <c:v>12.186</c:v>
                </c:pt>
                <c:pt idx="6834">
                  <c:v>12.172000000000001</c:v>
                </c:pt>
                <c:pt idx="6835">
                  <c:v>12.122999999999999</c:v>
                </c:pt>
                <c:pt idx="6836">
                  <c:v>12.129</c:v>
                </c:pt>
                <c:pt idx="6837">
                  <c:v>12.132</c:v>
                </c:pt>
                <c:pt idx="6838">
                  <c:v>12.141</c:v>
                </c:pt>
                <c:pt idx="6839">
                  <c:v>12.195</c:v>
                </c:pt>
                <c:pt idx="6840">
                  <c:v>12.25</c:v>
                </c:pt>
                <c:pt idx="6841">
                  <c:v>12.269</c:v>
                </c:pt>
                <c:pt idx="6842">
                  <c:v>12.284000000000001</c:v>
                </c:pt>
                <c:pt idx="6843">
                  <c:v>12.353999999999999</c:v>
                </c:pt>
                <c:pt idx="6844">
                  <c:v>12.371</c:v>
                </c:pt>
                <c:pt idx="6845">
                  <c:v>12.375</c:v>
                </c:pt>
                <c:pt idx="6846">
                  <c:v>12.372999999999999</c:v>
                </c:pt>
                <c:pt idx="6847">
                  <c:v>12.343999999999999</c:v>
                </c:pt>
                <c:pt idx="6848">
                  <c:v>12.34</c:v>
                </c:pt>
                <c:pt idx="6849">
                  <c:v>12.311999999999999</c:v>
                </c:pt>
                <c:pt idx="6850">
                  <c:v>12.279</c:v>
                </c:pt>
                <c:pt idx="6851">
                  <c:v>12.255000000000001</c:v>
                </c:pt>
                <c:pt idx="6852">
                  <c:v>12.241</c:v>
                </c:pt>
                <c:pt idx="6853">
                  <c:v>12.244999999999999</c:v>
                </c:pt>
                <c:pt idx="6854">
                  <c:v>12.241</c:v>
                </c:pt>
                <c:pt idx="6855">
                  <c:v>12.266999999999999</c:v>
                </c:pt>
                <c:pt idx="6856">
                  <c:v>12.304</c:v>
                </c:pt>
                <c:pt idx="6857">
                  <c:v>12.316000000000001</c:v>
                </c:pt>
                <c:pt idx="6858">
                  <c:v>12.246</c:v>
                </c:pt>
                <c:pt idx="6859">
                  <c:v>12.182</c:v>
                </c:pt>
                <c:pt idx="6860">
                  <c:v>12.170999999999999</c:v>
                </c:pt>
                <c:pt idx="6861">
                  <c:v>12</c:v>
                </c:pt>
                <c:pt idx="6862">
                  <c:v>11.958</c:v>
                </c:pt>
                <c:pt idx="6863">
                  <c:v>11.943</c:v>
                </c:pt>
                <c:pt idx="6864">
                  <c:v>11.932</c:v>
                </c:pt>
                <c:pt idx="6865">
                  <c:v>11.922000000000001</c:v>
                </c:pt>
                <c:pt idx="6866">
                  <c:v>11.917999999999999</c:v>
                </c:pt>
                <c:pt idx="6867">
                  <c:v>11.901999999999999</c:v>
                </c:pt>
                <c:pt idx="6868">
                  <c:v>11.898</c:v>
                </c:pt>
                <c:pt idx="6869">
                  <c:v>11.887</c:v>
                </c:pt>
                <c:pt idx="6870">
                  <c:v>11.776999999999999</c:v>
                </c:pt>
                <c:pt idx="6871">
                  <c:v>11.45</c:v>
                </c:pt>
                <c:pt idx="6872">
                  <c:v>11.411</c:v>
                </c:pt>
                <c:pt idx="6873">
                  <c:v>11.372</c:v>
                </c:pt>
                <c:pt idx="6874">
                  <c:v>11.231</c:v>
                </c:pt>
                <c:pt idx="6875">
                  <c:v>10.903</c:v>
                </c:pt>
                <c:pt idx="6876">
                  <c:v>10.843999999999999</c:v>
                </c:pt>
                <c:pt idx="6877">
                  <c:v>10.914</c:v>
                </c:pt>
                <c:pt idx="6878">
                  <c:v>11.237</c:v>
                </c:pt>
                <c:pt idx="6879">
                  <c:v>11.362</c:v>
                </c:pt>
                <c:pt idx="6880">
                  <c:v>11.39</c:v>
                </c:pt>
                <c:pt idx="6881">
                  <c:v>11.509</c:v>
                </c:pt>
                <c:pt idx="6882">
                  <c:v>11.585000000000001</c:v>
                </c:pt>
                <c:pt idx="6883">
                  <c:v>11.613</c:v>
                </c:pt>
                <c:pt idx="6884">
                  <c:v>11.66</c:v>
                </c:pt>
                <c:pt idx="6885">
                  <c:v>11.586</c:v>
                </c:pt>
                <c:pt idx="6886">
                  <c:v>11.379</c:v>
                </c:pt>
                <c:pt idx="6887">
                  <c:v>11.372</c:v>
                </c:pt>
                <c:pt idx="6888">
                  <c:v>11.361000000000001</c:v>
                </c:pt>
                <c:pt idx="6889">
                  <c:v>11.347</c:v>
                </c:pt>
                <c:pt idx="6890">
                  <c:v>11.108000000000001</c:v>
                </c:pt>
                <c:pt idx="6891">
                  <c:v>10.97</c:v>
                </c:pt>
                <c:pt idx="6892">
                  <c:v>10.657999999999999</c:v>
                </c:pt>
                <c:pt idx="6893">
                  <c:v>10.738</c:v>
                </c:pt>
                <c:pt idx="6894">
                  <c:v>10.782</c:v>
                </c:pt>
                <c:pt idx="6895">
                  <c:v>10.867000000000001</c:v>
                </c:pt>
                <c:pt idx="6896">
                  <c:v>11.007999999999999</c:v>
                </c:pt>
                <c:pt idx="6897">
                  <c:v>11.375999999999999</c:v>
                </c:pt>
                <c:pt idx="6898">
                  <c:v>11.505000000000001</c:v>
                </c:pt>
                <c:pt idx="6899">
                  <c:v>11.536</c:v>
                </c:pt>
                <c:pt idx="6900">
                  <c:v>12.074999999999999</c:v>
                </c:pt>
                <c:pt idx="6901">
                  <c:v>12.125</c:v>
                </c:pt>
                <c:pt idx="6902">
                  <c:v>12.134</c:v>
                </c:pt>
                <c:pt idx="6903">
                  <c:v>12.026999999999999</c:v>
                </c:pt>
                <c:pt idx="6904">
                  <c:v>12.007999999999999</c:v>
                </c:pt>
                <c:pt idx="6905">
                  <c:v>11.913</c:v>
                </c:pt>
                <c:pt idx="6906">
                  <c:v>11.786</c:v>
                </c:pt>
                <c:pt idx="6907">
                  <c:v>11.683</c:v>
                </c:pt>
                <c:pt idx="6908">
                  <c:v>11.507999999999999</c:v>
                </c:pt>
                <c:pt idx="6909">
                  <c:v>11.500999999999999</c:v>
                </c:pt>
                <c:pt idx="6910">
                  <c:v>11.446</c:v>
                </c:pt>
                <c:pt idx="6911">
                  <c:v>11.446999999999999</c:v>
                </c:pt>
                <c:pt idx="6912">
                  <c:v>11.38</c:v>
                </c:pt>
                <c:pt idx="6913">
                  <c:v>11.475</c:v>
                </c:pt>
                <c:pt idx="6914">
                  <c:v>11.385999999999999</c:v>
                </c:pt>
                <c:pt idx="6915">
                  <c:v>11.363</c:v>
                </c:pt>
                <c:pt idx="6916">
                  <c:v>11.194000000000001</c:v>
                </c:pt>
                <c:pt idx="6917">
                  <c:v>11.207000000000001</c:v>
                </c:pt>
                <c:pt idx="6918">
                  <c:v>11.234</c:v>
                </c:pt>
                <c:pt idx="6919">
                  <c:v>11.349</c:v>
                </c:pt>
                <c:pt idx="6920">
                  <c:v>11.368</c:v>
                </c:pt>
                <c:pt idx="6921">
                  <c:v>11.484999999999999</c:v>
                </c:pt>
                <c:pt idx="6922">
                  <c:v>11.538</c:v>
                </c:pt>
                <c:pt idx="6923">
                  <c:v>11.654999999999999</c:v>
                </c:pt>
                <c:pt idx="6924">
                  <c:v>11.846</c:v>
                </c:pt>
                <c:pt idx="6925">
                  <c:v>11.865</c:v>
                </c:pt>
                <c:pt idx="6926">
                  <c:v>11.879</c:v>
                </c:pt>
                <c:pt idx="6927">
                  <c:v>11.956</c:v>
                </c:pt>
                <c:pt idx="6928">
                  <c:v>11.976000000000001</c:v>
                </c:pt>
                <c:pt idx="6929">
                  <c:v>11.993</c:v>
                </c:pt>
                <c:pt idx="6930">
                  <c:v>12.018000000000001</c:v>
                </c:pt>
                <c:pt idx="6931">
                  <c:v>12.125</c:v>
                </c:pt>
                <c:pt idx="6932">
                  <c:v>12.161</c:v>
                </c:pt>
                <c:pt idx="6933">
                  <c:v>12.081</c:v>
                </c:pt>
                <c:pt idx="6934">
                  <c:v>11.986000000000001</c:v>
                </c:pt>
                <c:pt idx="6935">
                  <c:v>11.978999999999999</c:v>
                </c:pt>
                <c:pt idx="6936">
                  <c:v>11.968999999999999</c:v>
                </c:pt>
                <c:pt idx="6937">
                  <c:v>11.853999999999999</c:v>
                </c:pt>
                <c:pt idx="6938">
                  <c:v>11.896000000000001</c:v>
                </c:pt>
                <c:pt idx="6939">
                  <c:v>11.922000000000001</c:v>
                </c:pt>
                <c:pt idx="6940">
                  <c:v>12.054</c:v>
                </c:pt>
                <c:pt idx="6941">
                  <c:v>12.055</c:v>
                </c:pt>
                <c:pt idx="6942">
                  <c:v>12.045999999999999</c:v>
                </c:pt>
                <c:pt idx="6943">
                  <c:v>11.929</c:v>
                </c:pt>
                <c:pt idx="6944">
                  <c:v>11.957000000000001</c:v>
                </c:pt>
                <c:pt idx="6945">
                  <c:v>11.984</c:v>
                </c:pt>
                <c:pt idx="6946">
                  <c:v>12.15</c:v>
                </c:pt>
                <c:pt idx="6947">
                  <c:v>12.143000000000001</c:v>
                </c:pt>
                <c:pt idx="6948">
                  <c:v>12.141</c:v>
                </c:pt>
                <c:pt idx="6949">
                  <c:v>12.106</c:v>
                </c:pt>
                <c:pt idx="6950">
                  <c:v>12.032999999999999</c:v>
                </c:pt>
                <c:pt idx="6951">
                  <c:v>11.976000000000001</c:v>
                </c:pt>
                <c:pt idx="6952">
                  <c:v>11.93</c:v>
                </c:pt>
                <c:pt idx="6953">
                  <c:v>11.898999999999999</c:v>
                </c:pt>
                <c:pt idx="6954">
                  <c:v>11.875999999999999</c:v>
                </c:pt>
                <c:pt idx="6955">
                  <c:v>11.867000000000001</c:v>
                </c:pt>
                <c:pt idx="6956">
                  <c:v>11.945</c:v>
                </c:pt>
                <c:pt idx="6957">
                  <c:v>12.007999999999999</c:v>
                </c:pt>
                <c:pt idx="6958">
                  <c:v>12.037000000000001</c:v>
                </c:pt>
                <c:pt idx="6959">
                  <c:v>12.092000000000001</c:v>
                </c:pt>
                <c:pt idx="6960">
                  <c:v>12.129</c:v>
                </c:pt>
                <c:pt idx="6961">
                  <c:v>12.148999999999999</c:v>
                </c:pt>
                <c:pt idx="6962">
                  <c:v>12.170999999999999</c:v>
                </c:pt>
                <c:pt idx="6963">
                  <c:v>12.178000000000001</c:v>
                </c:pt>
                <c:pt idx="6964">
                  <c:v>12.2</c:v>
                </c:pt>
                <c:pt idx="6965">
                  <c:v>12.228999999999999</c:v>
                </c:pt>
                <c:pt idx="6966">
                  <c:v>12.209</c:v>
                </c:pt>
                <c:pt idx="6967">
                  <c:v>12.186999999999999</c:v>
                </c:pt>
                <c:pt idx="6968">
                  <c:v>12.186</c:v>
                </c:pt>
                <c:pt idx="6969">
                  <c:v>12.183999999999999</c:v>
                </c:pt>
                <c:pt idx="6970">
                  <c:v>12.185</c:v>
                </c:pt>
                <c:pt idx="6971">
                  <c:v>12.191000000000001</c:v>
                </c:pt>
                <c:pt idx="6972">
                  <c:v>12.209</c:v>
                </c:pt>
                <c:pt idx="6973">
                  <c:v>12.221</c:v>
                </c:pt>
                <c:pt idx="6974">
                  <c:v>12.234</c:v>
                </c:pt>
                <c:pt idx="6975">
                  <c:v>12.236000000000001</c:v>
                </c:pt>
                <c:pt idx="6976">
                  <c:v>12.244999999999999</c:v>
                </c:pt>
                <c:pt idx="6977">
                  <c:v>12.266</c:v>
                </c:pt>
                <c:pt idx="6978">
                  <c:v>12.276999999999999</c:v>
                </c:pt>
                <c:pt idx="6979">
                  <c:v>12.285</c:v>
                </c:pt>
                <c:pt idx="6980">
                  <c:v>12.298999999999999</c:v>
                </c:pt>
                <c:pt idx="6981">
                  <c:v>12.313000000000001</c:v>
                </c:pt>
                <c:pt idx="6982">
                  <c:v>12.321999999999999</c:v>
                </c:pt>
                <c:pt idx="6983">
                  <c:v>12.345000000000001</c:v>
                </c:pt>
                <c:pt idx="6984">
                  <c:v>12.348000000000001</c:v>
                </c:pt>
                <c:pt idx="6985">
                  <c:v>12.331</c:v>
                </c:pt>
                <c:pt idx="6986">
                  <c:v>12.29</c:v>
                </c:pt>
                <c:pt idx="6987">
                  <c:v>12.292</c:v>
                </c:pt>
                <c:pt idx="6988">
                  <c:v>12.294</c:v>
                </c:pt>
                <c:pt idx="6989">
                  <c:v>12.281000000000001</c:v>
                </c:pt>
                <c:pt idx="6990">
                  <c:v>12.279</c:v>
                </c:pt>
                <c:pt idx="6991">
                  <c:v>12.266999999999999</c:v>
                </c:pt>
                <c:pt idx="6992">
                  <c:v>12.266</c:v>
                </c:pt>
                <c:pt idx="6993">
                  <c:v>12.268000000000001</c:v>
                </c:pt>
                <c:pt idx="6994">
                  <c:v>12.266999999999999</c:v>
                </c:pt>
                <c:pt idx="6995">
                  <c:v>12.266999999999999</c:v>
                </c:pt>
                <c:pt idx="6996">
                  <c:v>12.27</c:v>
                </c:pt>
                <c:pt idx="6997">
                  <c:v>12.271000000000001</c:v>
                </c:pt>
                <c:pt idx="6998">
                  <c:v>12.271000000000001</c:v>
                </c:pt>
                <c:pt idx="6999">
                  <c:v>12.276999999999999</c:v>
                </c:pt>
                <c:pt idx="7000">
                  <c:v>12.294</c:v>
                </c:pt>
                <c:pt idx="7001">
                  <c:v>12.304</c:v>
                </c:pt>
                <c:pt idx="7002">
                  <c:v>12.305</c:v>
                </c:pt>
                <c:pt idx="7003">
                  <c:v>12.313000000000001</c:v>
                </c:pt>
                <c:pt idx="7004">
                  <c:v>12.313000000000001</c:v>
                </c:pt>
                <c:pt idx="7005">
                  <c:v>12.311</c:v>
                </c:pt>
                <c:pt idx="7006">
                  <c:v>12.308999999999999</c:v>
                </c:pt>
                <c:pt idx="7007">
                  <c:v>12.307</c:v>
                </c:pt>
                <c:pt idx="7008">
                  <c:v>12.281000000000001</c:v>
                </c:pt>
                <c:pt idx="7009">
                  <c:v>12.276</c:v>
                </c:pt>
                <c:pt idx="7010">
                  <c:v>12.266999999999999</c:v>
                </c:pt>
                <c:pt idx="7011">
                  <c:v>12.265000000000001</c:v>
                </c:pt>
                <c:pt idx="7012">
                  <c:v>12.26</c:v>
                </c:pt>
                <c:pt idx="7013">
                  <c:v>12.268000000000001</c:v>
                </c:pt>
                <c:pt idx="7014">
                  <c:v>12.271000000000001</c:v>
                </c:pt>
                <c:pt idx="7015">
                  <c:v>12.268000000000001</c:v>
                </c:pt>
                <c:pt idx="7016">
                  <c:v>12.269</c:v>
                </c:pt>
                <c:pt idx="7017">
                  <c:v>12.269</c:v>
                </c:pt>
                <c:pt idx="7018">
                  <c:v>12.268000000000001</c:v>
                </c:pt>
                <c:pt idx="7019">
                  <c:v>12.263999999999999</c:v>
                </c:pt>
                <c:pt idx="7020">
                  <c:v>12.243</c:v>
                </c:pt>
                <c:pt idx="7021">
                  <c:v>12.239000000000001</c:v>
                </c:pt>
                <c:pt idx="7022">
                  <c:v>12.231999999999999</c:v>
                </c:pt>
                <c:pt idx="7023">
                  <c:v>12.228</c:v>
                </c:pt>
                <c:pt idx="7024">
                  <c:v>12.224</c:v>
                </c:pt>
                <c:pt idx="7025">
                  <c:v>12.226000000000001</c:v>
                </c:pt>
                <c:pt idx="7026">
                  <c:v>12.215</c:v>
                </c:pt>
                <c:pt idx="7027">
                  <c:v>12.212999999999999</c:v>
                </c:pt>
                <c:pt idx="7028">
                  <c:v>12.175000000000001</c:v>
                </c:pt>
                <c:pt idx="7029">
                  <c:v>12.045</c:v>
                </c:pt>
                <c:pt idx="7030">
                  <c:v>12.025</c:v>
                </c:pt>
                <c:pt idx="7031">
                  <c:v>12.009</c:v>
                </c:pt>
                <c:pt idx="7032">
                  <c:v>11.791</c:v>
                </c:pt>
                <c:pt idx="7033">
                  <c:v>11.734</c:v>
                </c:pt>
                <c:pt idx="7034">
                  <c:v>11.771000000000001</c:v>
                </c:pt>
                <c:pt idx="7035">
                  <c:v>11.807</c:v>
                </c:pt>
                <c:pt idx="7036">
                  <c:v>11.834</c:v>
                </c:pt>
                <c:pt idx="7037">
                  <c:v>11.811</c:v>
                </c:pt>
                <c:pt idx="7038">
                  <c:v>11.788</c:v>
                </c:pt>
                <c:pt idx="7039">
                  <c:v>11.766</c:v>
                </c:pt>
                <c:pt idx="7040">
                  <c:v>11.792999999999999</c:v>
                </c:pt>
                <c:pt idx="7041">
                  <c:v>11.901999999999999</c:v>
                </c:pt>
                <c:pt idx="7042">
                  <c:v>11.901999999999999</c:v>
                </c:pt>
                <c:pt idx="7043">
                  <c:v>11.914999999999999</c:v>
                </c:pt>
                <c:pt idx="7044">
                  <c:v>11.943</c:v>
                </c:pt>
                <c:pt idx="7045">
                  <c:v>11.959</c:v>
                </c:pt>
                <c:pt idx="7046">
                  <c:v>11.988</c:v>
                </c:pt>
                <c:pt idx="7047">
                  <c:v>12.005000000000001</c:v>
                </c:pt>
                <c:pt idx="7048">
                  <c:v>12.004</c:v>
                </c:pt>
                <c:pt idx="7049">
                  <c:v>12.007</c:v>
                </c:pt>
                <c:pt idx="7050">
                  <c:v>12.018000000000001</c:v>
                </c:pt>
                <c:pt idx="7051">
                  <c:v>11.996</c:v>
                </c:pt>
                <c:pt idx="7052">
                  <c:v>11.855</c:v>
                </c:pt>
                <c:pt idx="7053">
                  <c:v>11.848000000000001</c:v>
                </c:pt>
                <c:pt idx="7054">
                  <c:v>11.846</c:v>
                </c:pt>
                <c:pt idx="7055">
                  <c:v>11.831</c:v>
                </c:pt>
                <c:pt idx="7056">
                  <c:v>11.744999999999999</c:v>
                </c:pt>
                <c:pt idx="7057">
                  <c:v>11.737</c:v>
                </c:pt>
                <c:pt idx="7058">
                  <c:v>11.817</c:v>
                </c:pt>
                <c:pt idx="7059">
                  <c:v>11.91</c:v>
                </c:pt>
                <c:pt idx="7060">
                  <c:v>12.028</c:v>
                </c:pt>
                <c:pt idx="7061">
                  <c:v>12.055999999999999</c:v>
                </c:pt>
                <c:pt idx="7062">
                  <c:v>12.076000000000001</c:v>
                </c:pt>
                <c:pt idx="7063">
                  <c:v>12.085000000000001</c:v>
                </c:pt>
                <c:pt idx="7064">
                  <c:v>12.12</c:v>
                </c:pt>
                <c:pt idx="7065">
                  <c:v>12.124000000000001</c:v>
                </c:pt>
                <c:pt idx="7066">
                  <c:v>12.141999999999999</c:v>
                </c:pt>
                <c:pt idx="7067">
                  <c:v>12.179</c:v>
                </c:pt>
                <c:pt idx="7068">
                  <c:v>12.18</c:v>
                </c:pt>
                <c:pt idx="7069">
                  <c:v>12.188000000000001</c:v>
                </c:pt>
                <c:pt idx="7070">
                  <c:v>12.193</c:v>
                </c:pt>
                <c:pt idx="7071">
                  <c:v>12.199</c:v>
                </c:pt>
                <c:pt idx="7072">
                  <c:v>12.2</c:v>
                </c:pt>
                <c:pt idx="7073">
                  <c:v>12.207000000000001</c:v>
                </c:pt>
                <c:pt idx="7074">
                  <c:v>12.199</c:v>
                </c:pt>
                <c:pt idx="7075">
                  <c:v>12.193</c:v>
                </c:pt>
                <c:pt idx="7076">
                  <c:v>12.19</c:v>
                </c:pt>
                <c:pt idx="7077">
                  <c:v>12.188000000000001</c:v>
                </c:pt>
                <c:pt idx="7078">
                  <c:v>12.188000000000001</c:v>
                </c:pt>
                <c:pt idx="7079">
                  <c:v>12.189</c:v>
                </c:pt>
                <c:pt idx="7080">
                  <c:v>12.186999999999999</c:v>
                </c:pt>
                <c:pt idx="7081">
                  <c:v>12.185</c:v>
                </c:pt>
                <c:pt idx="7082">
                  <c:v>12.185</c:v>
                </c:pt>
                <c:pt idx="7083">
                  <c:v>12.183</c:v>
                </c:pt>
                <c:pt idx="7084">
                  <c:v>12.169</c:v>
                </c:pt>
                <c:pt idx="7085">
                  <c:v>12.129</c:v>
                </c:pt>
                <c:pt idx="7086">
                  <c:v>12.113</c:v>
                </c:pt>
                <c:pt idx="7087">
                  <c:v>12.063000000000001</c:v>
                </c:pt>
                <c:pt idx="7088">
                  <c:v>12.048</c:v>
                </c:pt>
                <c:pt idx="7089">
                  <c:v>12.064</c:v>
                </c:pt>
                <c:pt idx="7090">
                  <c:v>12.106</c:v>
                </c:pt>
                <c:pt idx="7091">
                  <c:v>12.122</c:v>
                </c:pt>
                <c:pt idx="7092">
                  <c:v>12.116</c:v>
                </c:pt>
                <c:pt idx="7093">
                  <c:v>12.102</c:v>
                </c:pt>
                <c:pt idx="7094">
                  <c:v>12.096</c:v>
                </c:pt>
                <c:pt idx="7095">
                  <c:v>12.089</c:v>
                </c:pt>
                <c:pt idx="7096">
                  <c:v>12.087</c:v>
                </c:pt>
                <c:pt idx="7097">
                  <c:v>12.08</c:v>
                </c:pt>
                <c:pt idx="7098">
                  <c:v>12.09</c:v>
                </c:pt>
                <c:pt idx="7099">
                  <c:v>12.102</c:v>
                </c:pt>
                <c:pt idx="7100">
                  <c:v>12.112</c:v>
                </c:pt>
                <c:pt idx="7101">
                  <c:v>12.068</c:v>
                </c:pt>
                <c:pt idx="7102">
                  <c:v>11.974</c:v>
                </c:pt>
                <c:pt idx="7103">
                  <c:v>11.971</c:v>
                </c:pt>
                <c:pt idx="7104">
                  <c:v>11.926</c:v>
                </c:pt>
                <c:pt idx="7105">
                  <c:v>11.895</c:v>
                </c:pt>
                <c:pt idx="7106">
                  <c:v>11.891999999999999</c:v>
                </c:pt>
                <c:pt idx="7107">
                  <c:v>11.865</c:v>
                </c:pt>
                <c:pt idx="7108">
                  <c:v>11.859</c:v>
                </c:pt>
                <c:pt idx="7109">
                  <c:v>11.856</c:v>
                </c:pt>
                <c:pt idx="7110">
                  <c:v>11.853999999999999</c:v>
                </c:pt>
                <c:pt idx="7111">
                  <c:v>11.85</c:v>
                </c:pt>
                <c:pt idx="7112">
                  <c:v>11.847</c:v>
                </c:pt>
                <c:pt idx="7113">
                  <c:v>11.846</c:v>
                </c:pt>
                <c:pt idx="7114">
                  <c:v>11.893000000000001</c:v>
                </c:pt>
                <c:pt idx="7115">
                  <c:v>11.904999999999999</c:v>
                </c:pt>
                <c:pt idx="7116">
                  <c:v>11.936999999999999</c:v>
                </c:pt>
                <c:pt idx="7117">
                  <c:v>12.010999999999999</c:v>
                </c:pt>
                <c:pt idx="7118">
                  <c:v>12.044</c:v>
                </c:pt>
                <c:pt idx="7119">
                  <c:v>12.048</c:v>
                </c:pt>
                <c:pt idx="7120">
                  <c:v>12.06</c:v>
                </c:pt>
                <c:pt idx="7121">
                  <c:v>12.064</c:v>
                </c:pt>
                <c:pt idx="7122">
                  <c:v>12.067</c:v>
                </c:pt>
                <c:pt idx="7123">
                  <c:v>12.082000000000001</c:v>
                </c:pt>
                <c:pt idx="7124">
                  <c:v>12.086</c:v>
                </c:pt>
                <c:pt idx="7125">
                  <c:v>12.092000000000001</c:v>
                </c:pt>
                <c:pt idx="7126">
                  <c:v>12.11</c:v>
                </c:pt>
                <c:pt idx="7127">
                  <c:v>12.116</c:v>
                </c:pt>
                <c:pt idx="7128">
                  <c:v>12.121</c:v>
                </c:pt>
                <c:pt idx="7129">
                  <c:v>12.141999999999999</c:v>
                </c:pt>
                <c:pt idx="7130">
                  <c:v>12.147</c:v>
                </c:pt>
                <c:pt idx="7131">
                  <c:v>12.151</c:v>
                </c:pt>
                <c:pt idx="7132">
                  <c:v>12.173999999999999</c:v>
                </c:pt>
                <c:pt idx="7133">
                  <c:v>12.207000000000001</c:v>
                </c:pt>
                <c:pt idx="7134">
                  <c:v>12.207000000000001</c:v>
                </c:pt>
                <c:pt idx="7135">
                  <c:v>12.207000000000001</c:v>
                </c:pt>
                <c:pt idx="7136">
                  <c:v>12.207000000000001</c:v>
                </c:pt>
                <c:pt idx="7137">
                  <c:v>12.206</c:v>
                </c:pt>
                <c:pt idx="7138">
                  <c:v>12.195</c:v>
                </c:pt>
                <c:pt idx="7139">
                  <c:v>12.175000000000001</c:v>
                </c:pt>
                <c:pt idx="7140">
                  <c:v>12.175000000000001</c:v>
                </c:pt>
                <c:pt idx="7141">
                  <c:v>12.202999999999999</c:v>
                </c:pt>
                <c:pt idx="7142">
                  <c:v>12.205</c:v>
                </c:pt>
                <c:pt idx="7143">
                  <c:v>12.205</c:v>
                </c:pt>
                <c:pt idx="7144">
                  <c:v>12.204000000000001</c:v>
                </c:pt>
                <c:pt idx="7145">
                  <c:v>12.204000000000001</c:v>
                </c:pt>
                <c:pt idx="7146">
                  <c:v>12.204000000000001</c:v>
                </c:pt>
                <c:pt idx="7147">
                  <c:v>12.182</c:v>
                </c:pt>
                <c:pt idx="7148">
                  <c:v>12.182</c:v>
                </c:pt>
                <c:pt idx="7149">
                  <c:v>12.17</c:v>
                </c:pt>
                <c:pt idx="7150">
                  <c:v>12.07</c:v>
                </c:pt>
                <c:pt idx="7151">
                  <c:v>12.058</c:v>
                </c:pt>
                <c:pt idx="7152">
                  <c:v>11.997</c:v>
                </c:pt>
                <c:pt idx="7153">
                  <c:v>11.933999999999999</c:v>
                </c:pt>
                <c:pt idx="7154">
                  <c:v>11.907</c:v>
                </c:pt>
                <c:pt idx="7155">
                  <c:v>11.896000000000001</c:v>
                </c:pt>
                <c:pt idx="7156">
                  <c:v>11.891999999999999</c:v>
                </c:pt>
                <c:pt idx="7157">
                  <c:v>11.856</c:v>
                </c:pt>
                <c:pt idx="7158">
                  <c:v>11.849</c:v>
                </c:pt>
                <c:pt idx="7159">
                  <c:v>11.848000000000001</c:v>
                </c:pt>
                <c:pt idx="7160">
                  <c:v>11.798999999999999</c:v>
                </c:pt>
                <c:pt idx="7161">
                  <c:v>11.798999999999999</c:v>
                </c:pt>
                <c:pt idx="7162">
                  <c:v>11.797000000000001</c:v>
                </c:pt>
                <c:pt idx="7163">
                  <c:v>11.734999999999999</c:v>
                </c:pt>
                <c:pt idx="7164">
                  <c:v>11.616</c:v>
                </c:pt>
                <c:pt idx="7165">
                  <c:v>11.593</c:v>
                </c:pt>
                <c:pt idx="7166">
                  <c:v>11.587</c:v>
                </c:pt>
                <c:pt idx="7167">
                  <c:v>11.461</c:v>
                </c:pt>
                <c:pt idx="7168">
                  <c:v>11.445</c:v>
                </c:pt>
                <c:pt idx="7169">
                  <c:v>11.414</c:v>
                </c:pt>
                <c:pt idx="7170">
                  <c:v>11.222</c:v>
                </c:pt>
                <c:pt idx="7171">
                  <c:v>11.178000000000001</c:v>
                </c:pt>
                <c:pt idx="7172">
                  <c:v>11.153</c:v>
                </c:pt>
                <c:pt idx="7173">
                  <c:v>11.102</c:v>
                </c:pt>
                <c:pt idx="7174">
                  <c:v>11.032</c:v>
                </c:pt>
                <c:pt idx="7175">
                  <c:v>10.95</c:v>
                </c:pt>
                <c:pt idx="7176">
                  <c:v>10.869</c:v>
                </c:pt>
                <c:pt idx="7177">
                  <c:v>10.651</c:v>
                </c:pt>
                <c:pt idx="7178">
                  <c:v>10.513999999999999</c:v>
                </c:pt>
                <c:pt idx="7179">
                  <c:v>10.276</c:v>
                </c:pt>
                <c:pt idx="7180">
                  <c:v>9.8569999999999993</c:v>
                </c:pt>
                <c:pt idx="7181">
                  <c:v>9.5269999999999992</c:v>
                </c:pt>
                <c:pt idx="7182">
                  <c:v>9.3219999999999992</c:v>
                </c:pt>
                <c:pt idx="7183">
                  <c:v>9.32</c:v>
                </c:pt>
                <c:pt idx="7184">
                  <c:v>9.1289999999999996</c:v>
                </c:pt>
                <c:pt idx="7185">
                  <c:v>9.0839999999999996</c:v>
                </c:pt>
                <c:pt idx="7186">
                  <c:v>9.093</c:v>
                </c:pt>
                <c:pt idx="7187">
                  <c:v>9.0589999999999993</c:v>
                </c:pt>
                <c:pt idx="7188">
                  <c:v>9.08</c:v>
                </c:pt>
                <c:pt idx="7189">
                  <c:v>9.1219999999999999</c:v>
                </c:pt>
                <c:pt idx="7190">
                  <c:v>9.1449999999999996</c:v>
                </c:pt>
                <c:pt idx="7191">
                  <c:v>9.6679999999999993</c:v>
                </c:pt>
                <c:pt idx="7192">
                  <c:v>9.7390000000000008</c:v>
                </c:pt>
                <c:pt idx="7193">
                  <c:v>9.7989999999999995</c:v>
                </c:pt>
                <c:pt idx="7194">
                  <c:v>9.8510000000000009</c:v>
                </c:pt>
                <c:pt idx="7195">
                  <c:v>9.91</c:v>
                </c:pt>
                <c:pt idx="7196">
                  <c:v>10.227</c:v>
                </c:pt>
                <c:pt idx="7197">
                  <c:v>10.269</c:v>
                </c:pt>
                <c:pt idx="7198">
                  <c:v>10.266</c:v>
                </c:pt>
                <c:pt idx="7199">
                  <c:v>10.244999999999999</c:v>
                </c:pt>
                <c:pt idx="7200">
                  <c:v>10.228999999999999</c:v>
                </c:pt>
                <c:pt idx="7201">
                  <c:v>9.9</c:v>
                </c:pt>
                <c:pt idx="7202">
                  <c:v>9.4930000000000003</c:v>
                </c:pt>
                <c:pt idx="7203">
                  <c:v>9.4629999999999992</c:v>
                </c:pt>
                <c:pt idx="7204">
                  <c:v>9.4610000000000003</c:v>
                </c:pt>
                <c:pt idx="7205">
                  <c:v>9.34</c:v>
                </c:pt>
                <c:pt idx="7206">
                  <c:v>9.3729999999999993</c:v>
                </c:pt>
                <c:pt idx="7207">
                  <c:v>9.4710000000000001</c:v>
                </c:pt>
                <c:pt idx="7208">
                  <c:v>9.5220000000000002</c:v>
                </c:pt>
                <c:pt idx="7209">
                  <c:v>9.5079999999999991</c:v>
                </c:pt>
                <c:pt idx="7210">
                  <c:v>9.3680000000000003</c:v>
                </c:pt>
                <c:pt idx="7211">
                  <c:v>9.3580000000000005</c:v>
                </c:pt>
                <c:pt idx="7212">
                  <c:v>9.2959999999999994</c:v>
                </c:pt>
                <c:pt idx="7213">
                  <c:v>9.1159999999999997</c:v>
                </c:pt>
                <c:pt idx="7214">
                  <c:v>9.9139999999999997</c:v>
                </c:pt>
                <c:pt idx="7215">
                  <c:v>10.215999999999999</c:v>
                </c:pt>
                <c:pt idx="7216">
                  <c:v>10.262</c:v>
                </c:pt>
                <c:pt idx="7217">
                  <c:v>10.446</c:v>
                </c:pt>
                <c:pt idx="7218">
                  <c:v>10.601000000000001</c:v>
                </c:pt>
                <c:pt idx="7219">
                  <c:v>10.818</c:v>
                </c:pt>
                <c:pt idx="7220">
                  <c:v>11.058999999999999</c:v>
                </c:pt>
                <c:pt idx="7221">
                  <c:v>11.132</c:v>
                </c:pt>
                <c:pt idx="7222">
                  <c:v>11.173999999999999</c:v>
                </c:pt>
                <c:pt idx="7223">
                  <c:v>11.253</c:v>
                </c:pt>
                <c:pt idx="7224">
                  <c:v>11.288</c:v>
                </c:pt>
                <c:pt idx="7225">
                  <c:v>11.333</c:v>
                </c:pt>
                <c:pt idx="7226">
                  <c:v>11.368</c:v>
                </c:pt>
                <c:pt idx="7227">
                  <c:v>11.462</c:v>
                </c:pt>
                <c:pt idx="7228">
                  <c:v>11.459</c:v>
                </c:pt>
                <c:pt idx="7229">
                  <c:v>11.471</c:v>
                </c:pt>
                <c:pt idx="7230">
                  <c:v>11.47</c:v>
                </c:pt>
                <c:pt idx="7231">
                  <c:v>11.536</c:v>
                </c:pt>
                <c:pt idx="7232">
                  <c:v>11.539</c:v>
                </c:pt>
                <c:pt idx="7233">
                  <c:v>11.554</c:v>
                </c:pt>
                <c:pt idx="7234">
                  <c:v>11.776999999999999</c:v>
                </c:pt>
                <c:pt idx="7235">
                  <c:v>11.784000000000001</c:v>
                </c:pt>
                <c:pt idx="7236">
                  <c:v>11.781000000000001</c:v>
                </c:pt>
                <c:pt idx="7237">
                  <c:v>11.778</c:v>
                </c:pt>
                <c:pt idx="7238">
                  <c:v>11.773</c:v>
                </c:pt>
                <c:pt idx="7239">
                  <c:v>11.775</c:v>
                </c:pt>
                <c:pt idx="7240">
                  <c:v>11.772</c:v>
                </c:pt>
                <c:pt idx="7241">
                  <c:v>11.673999999999999</c:v>
                </c:pt>
                <c:pt idx="7242">
                  <c:v>11.678000000000001</c:v>
                </c:pt>
                <c:pt idx="7243">
                  <c:v>11.696</c:v>
                </c:pt>
                <c:pt idx="7244">
                  <c:v>11.702</c:v>
                </c:pt>
                <c:pt idx="7245">
                  <c:v>11.699</c:v>
                </c:pt>
                <c:pt idx="7246">
                  <c:v>11.698</c:v>
                </c:pt>
                <c:pt idx="7247">
                  <c:v>11.696999999999999</c:v>
                </c:pt>
                <c:pt idx="7248">
                  <c:v>11.695</c:v>
                </c:pt>
                <c:pt idx="7249">
                  <c:v>11.693</c:v>
                </c:pt>
                <c:pt idx="7250">
                  <c:v>11.686999999999999</c:v>
                </c:pt>
                <c:pt idx="7251">
                  <c:v>11.685</c:v>
                </c:pt>
                <c:pt idx="7252">
                  <c:v>11.686999999999999</c:v>
                </c:pt>
                <c:pt idx="7253">
                  <c:v>11.679</c:v>
                </c:pt>
                <c:pt idx="7254">
                  <c:v>11.689</c:v>
                </c:pt>
                <c:pt idx="7255">
                  <c:v>11.696999999999999</c:v>
                </c:pt>
                <c:pt idx="7256">
                  <c:v>11.706</c:v>
                </c:pt>
                <c:pt idx="7257">
                  <c:v>11.776999999999999</c:v>
                </c:pt>
                <c:pt idx="7258">
                  <c:v>11.78</c:v>
                </c:pt>
                <c:pt idx="7259">
                  <c:v>11.847</c:v>
                </c:pt>
                <c:pt idx="7260">
                  <c:v>11.920999999999999</c:v>
                </c:pt>
                <c:pt idx="7261">
                  <c:v>11.946999999999999</c:v>
                </c:pt>
                <c:pt idx="7262">
                  <c:v>12.021000000000001</c:v>
                </c:pt>
                <c:pt idx="7263">
                  <c:v>12.061999999999999</c:v>
                </c:pt>
                <c:pt idx="7264">
                  <c:v>12.11</c:v>
                </c:pt>
                <c:pt idx="7265">
                  <c:v>12.151999999999999</c:v>
                </c:pt>
                <c:pt idx="7266">
                  <c:v>12.189</c:v>
                </c:pt>
                <c:pt idx="7267">
                  <c:v>12.201000000000001</c:v>
                </c:pt>
                <c:pt idx="7268">
                  <c:v>12.2</c:v>
                </c:pt>
                <c:pt idx="7269">
                  <c:v>12.206</c:v>
                </c:pt>
                <c:pt idx="7270">
                  <c:v>12.214</c:v>
                </c:pt>
                <c:pt idx="7271">
                  <c:v>12.212999999999999</c:v>
                </c:pt>
                <c:pt idx="7272">
                  <c:v>12.218</c:v>
                </c:pt>
                <c:pt idx="7273">
                  <c:v>12.238</c:v>
                </c:pt>
                <c:pt idx="7274">
                  <c:v>12.241</c:v>
                </c:pt>
                <c:pt idx="7275">
                  <c:v>12.239000000000001</c:v>
                </c:pt>
                <c:pt idx="7276">
                  <c:v>12.239000000000001</c:v>
                </c:pt>
                <c:pt idx="7277">
                  <c:v>12.237</c:v>
                </c:pt>
                <c:pt idx="7278">
                  <c:v>12.234</c:v>
                </c:pt>
                <c:pt idx="7279">
                  <c:v>12.23</c:v>
                </c:pt>
                <c:pt idx="7280">
                  <c:v>12.221</c:v>
                </c:pt>
                <c:pt idx="7281">
                  <c:v>12.223000000000001</c:v>
                </c:pt>
                <c:pt idx="7282">
                  <c:v>12.225</c:v>
                </c:pt>
                <c:pt idx="7283">
                  <c:v>12.23</c:v>
                </c:pt>
                <c:pt idx="7284">
                  <c:v>12.228999999999999</c:v>
                </c:pt>
                <c:pt idx="7285">
                  <c:v>12.226000000000001</c:v>
                </c:pt>
                <c:pt idx="7286">
                  <c:v>12.226000000000001</c:v>
                </c:pt>
                <c:pt idx="7287">
                  <c:v>12.225</c:v>
                </c:pt>
                <c:pt idx="7288">
                  <c:v>12.225</c:v>
                </c:pt>
                <c:pt idx="7289">
                  <c:v>12.223000000000001</c:v>
                </c:pt>
                <c:pt idx="7290">
                  <c:v>12.222</c:v>
                </c:pt>
                <c:pt idx="7291">
                  <c:v>12.221</c:v>
                </c:pt>
                <c:pt idx="7292">
                  <c:v>12.22</c:v>
                </c:pt>
                <c:pt idx="7293">
                  <c:v>12.218999999999999</c:v>
                </c:pt>
                <c:pt idx="7294">
                  <c:v>12.218</c:v>
                </c:pt>
                <c:pt idx="7295">
                  <c:v>12.23</c:v>
                </c:pt>
                <c:pt idx="7296">
                  <c:v>12.244999999999999</c:v>
                </c:pt>
                <c:pt idx="7297">
                  <c:v>12.244</c:v>
                </c:pt>
                <c:pt idx="7298">
                  <c:v>12.244</c:v>
                </c:pt>
                <c:pt idx="7299">
                  <c:v>12.244999999999999</c:v>
                </c:pt>
                <c:pt idx="7300">
                  <c:v>12.260999999999999</c:v>
                </c:pt>
                <c:pt idx="7301">
                  <c:v>12.257</c:v>
                </c:pt>
                <c:pt idx="7302">
                  <c:v>12.256</c:v>
                </c:pt>
                <c:pt idx="7303">
                  <c:v>12.256</c:v>
                </c:pt>
                <c:pt idx="7304">
                  <c:v>12.249000000000001</c:v>
                </c:pt>
                <c:pt idx="7305">
                  <c:v>12.246</c:v>
                </c:pt>
                <c:pt idx="7306">
                  <c:v>12.263</c:v>
                </c:pt>
                <c:pt idx="7307">
                  <c:v>12.263</c:v>
                </c:pt>
                <c:pt idx="7308">
                  <c:v>12.263999999999999</c:v>
                </c:pt>
                <c:pt idx="7309">
                  <c:v>12.26</c:v>
                </c:pt>
                <c:pt idx="7310">
                  <c:v>12.256</c:v>
                </c:pt>
                <c:pt idx="7311">
                  <c:v>12.257</c:v>
                </c:pt>
                <c:pt idx="7312">
                  <c:v>12.254</c:v>
                </c:pt>
                <c:pt idx="7313">
                  <c:v>12.257999999999999</c:v>
                </c:pt>
                <c:pt idx="7314">
                  <c:v>12.25</c:v>
                </c:pt>
                <c:pt idx="7315">
                  <c:v>12.250999999999999</c:v>
                </c:pt>
                <c:pt idx="7316">
                  <c:v>12.247</c:v>
                </c:pt>
                <c:pt idx="7317">
                  <c:v>12.244999999999999</c:v>
                </c:pt>
                <c:pt idx="7318">
                  <c:v>12.223000000000001</c:v>
                </c:pt>
                <c:pt idx="7319">
                  <c:v>12.225</c:v>
                </c:pt>
                <c:pt idx="7320">
                  <c:v>12.226000000000001</c:v>
                </c:pt>
                <c:pt idx="7321">
                  <c:v>12.214</c:v>
                </c:pt>
                <c:pt idx="7322">
                  <c:v>12.207000000000001</c:v>
                </c:pt>
                <c:pt idx="7323">
                  <c:v>12.199</c:v>
                </c:pt>
                <c:pt idx="7324">
                  <c:v>12.201000000000001</c:v>
                </c:pt>
                <c:pt idx="7325">
                  <c:v>12.202999999999999</c:v>
                </c:pt>
                <c:pt idx="7326">
                  <c:v>12.204000000000001</c:v>
                </c:pt>
                <c:pt idx="7327">
                  <c:v>12.202999999999999</c:v>
                </c:pt>
                <c:pt idx="7328">
                  <c:v>12.207000000000001</c:v>
                </c:pt>
                <c:pt idx="7329">
                  <c:v>12.211</c:v>
                </c:pt>
                <c:pt idx="7330">
                  <c:v>12.217000000000001</c:v>
                </c:pt>
                <c:pt idx="7331">
                  <c:v>12.224</c:v>
                </c:pt>
                <c:pt idx="7332">
                  <c:v>12.212999999999999</c:v>
                </c:pt>
                <c:pt idx="7333">
                  <c:v>12.201000000000001</c:v>
                </c:pt>
                <c:pt idx="7334">
                  <c:v>12.199</c:v>
                </c:pt>
                <c:pt idx="7335">
                  <c:v>12.193</c:v>
                </c:pt>
                <c:pt idx="7336">
                  <c:v>12.193</c:v>
                </c:pt>
                <c:pt idx="7337">
                  <c:v>12.194000000000001</c:v>
                </c:pt>
                <c:pt idx="7338">
                  <c:v>12.195</c:v>
                </c:pt>
                <c:pt idx="7339">
                  <c:v>12.199</c:v>
                </c:pt>
                <c:pt idx="7340">
                  <c:v>12.2</c:v>
                </c:pt>
                <c:pt idx="7341">
                  <c:v>12.218999999999999</c:v>
                </c:pt>
                <c:pt idx="7342">
                  <c:v>12.254</c:v>
                </c:pt>
                <c:pt idx="7343">
                  <c:v>12.247999999999999</c:v>
                </c:pt>
                <c:pt idx="7344">
                  <c:v>12.243</c:v>
                </c:pt>
                <c:pt idx="7345">
                  <c:v>12.226000000000001</c:v>
                </c:pt>
                <c:pt idx="7346">
                  <c:v>12.183999999999999</c:v>
                </c:pt>
                <c:pt idx="7347">
                  <c:v>12.162000000000001</c:v>
                </c:pt>
                <c:pt idx="7348">
                  <c:v>12.164</c:v>
                </c:pt>
                <c:pt idx="7349">
                  <c:v>12.215999999999999</c:v>
                </c:pt>
                <c:pt idx="7350">
                  <c:v>12.215999999999999</c:v>
                </c:pt>
                <c:pt idx="7351">
                  <c:v>12.21</c:v>
                </c:pt>
                <c:pt idx="7352">
                  <c:v>12.211</c:v>
                </c:pt>
                <c:pt idx="7353">
                  <c:v>12.21</c:v>
                </c:pt>
                <c:pt idx="7354">
                  <c:v>12.21</c:v>
                </c:pt>
                <c:pt idx="7355">
                  <c:v>12.212</c:v>
                </c:pt>
                <c:pt idx="7356">
                  <c:v>12.209</c:v>
                </c:pt>
                <c:pt idx="7357">
                  <c:v>12.206</c:v>
                </c:pt>
                <c:pt idx="7358">
                  <c:v>12.206</c:v>
                </c:pt>
                <c:pt idx="7359">
                  <c:v>12.192</c:v>
                </c:pt>
                <c:pt idx="7360">
                  <c:v>12.179</c:v>
                </c:pt>
                <c:pt idx="7361">
                  <c:v>12.157</c:v>
                </c:pt>
                <c:pt idx="7362">
                  <c:v>12.097</c:v>
                </c:pt>
                <c:pt idx="7363">
                  <c:v>12.065</c:v>
                </c:pt>
                <c:pt idx="7364">
                  <c:v>12.044</c:v>
                </c:pt>
                <c:pt idx="7365">
                  <c:v>11.981</c:v>
                </c:pt>
                <c:pt idx="7366">
                  <c:v>11.974</c:v>
                </c:pt>
                <c:pt idx="7367">
                  <c:v>11.971</c:v>
                </c:pt>
                <c:pt idx="7368">
                  <c:v>11.97</c:v>
                </c:pt>
                <c:pt idx="7369">
                  <c:v>11.951000000000001</c:v>
                </c:pt>
                <c:pt idx="7370">
                  <c:v>11.949</c:v>
                </c:pt>
                <c:pt idx="7371">
                  <c:v>11.952999999999999</c:v>
                </c:pt>
                <c:pt idx="7372">
                  <c:v>11.954000000000001</c:v>
                </c:pt>
                <c:pt idx="7373">
                  <c:v>11.958</c:v>
                </c:pt>
                <c:pt idx="7374">
                  <c:v>11.945</c:v>
                </c:pt>
                <c:pt idx="7375">
                  <c:v>11.914999999999999</c:v>
                </c:pt>
                <c:pt idx="7376">
                  <c:v>11.909000000000001</c:v>
                </c:pt>
                <c:pt idx="7377">
                  <c:v>11.875999999999999</c:v>
                </c:pt>
                <c:pt idx="7378">
                  <c:v>11.869</c:v>
                </c:pt>
                <c:pt idx="7379">
                  <c:v>11.884</c:v>
                </c:pt>
                <c:pt idx="7380">
                  <c:v>11.888999999999999</c:v>
                </c:pt>
                <c:pt idx="7381">
                  <c:v>11.92</c:v>
                </c:pt>
                <c:pt idx="7382">
                  <c:v>11.925000000000001</c:v>
                </c:pt>
                <c:pt idx="7383">
                  <c:v>11.926</c:v>
                </c:pt>
                <c:pt idx="7384">
                  <c:v>11.928000000000001</c:v>
                </c:pt>
                <c:pt idx="7385">
                  <c:v>11.929</c:v>
                </c:pt>
                <c:pt idx="7386">
                  <c:v>11.938000000000001</c:v>
                </c:pt>
                <c:pt idx="7387">
                  <c:v>11.936</c:v>
                </c:pt>
                <c:pt idx="7388">
                  <c:v>11.936999999999999</c:v>
                </c:pt>
                <c:pt idx="7389">
                  <c:v>11.930999999999999</c:v>
                </c:pt>
                <c:pt idx="7390">
                  <c:v>11.939</c:v>
                </c:pt>
                <c:pt idx="7391">
                  <c:v>11.938000000000001</c:v>
                </c:pt>
                <c:pt idx="7392">
                  <c:v>11.942</c:v>
                </c:pt>
                <c:pt idx="7393">
                  <c:v>11.987</c:v>
                </c:pt>
                <c:pt idx="7394">
                  <c:v>12.153</c:v>
                </c:pt>
                <c:pt idx="7395">
                  <c:v>12.157</c:v>
                </c:pt>
                <c:pt idx="7396">
                  <c:v>12.157</c:v>
                </c:pt>
                <c:pt idx="7397">
                  <c:v>12.156000000000001</c:v>
                </c:pt>
                <c:pt idx="7398">
                  <c:v>12.132</c:v>
                </c:pt>
                <c:pt idx="7399">
                  <c:v>12.115</c:v>
                </c:pt>
                <c:pt idx="7400">
                  <c:v>12.087</c:v>
                </c:pt>
                <c:pt idx="7401">
                  <c:v>12.071999999999999</c:v>
                </c:pt>
                <c:pt idx="7402">
                  <c:v>12.06</c:v>
                </c:pt>
                <c:pt idx="7403">
                  <c:v>12.053000000000001</c:v>
                </c:pt>
                <c:pt idx="7404">
                  <c:v>12.035</c:v>
                </c:pt>
                <c:pt idx="7405">
                  <c:v>12.023999999999999</c:v>
                </c:pt>
                <c:pt idx="7406">
                  <c:v>12.022</c:v>
                </c:pt>
                <c:pt idx="7407">
                  <c:v>12.023</c:v>
                </c:pt>
                <c:pt idx="7408">
                  <c:v>12.034000000000001</c:v>
                </c:pt>
                <c:pt idx="7409">
                  <c:v>12.036</c:v>
                </c:pt>
                <c:pt idx="7410">
                  <c:v>12.054</c:v>
                </c:pt>
                <c:pt idx="7411">
                  <c:v>12.058</c:v>
                </c:pt>
                <c:pt idx="7412">
                  <c:v>12.134</c:v>
                </c:pt>
                <c:pt idx="7413">
                  <c:v>12.090999999999999</c:v>
                </c:pt>
                <c:pt idx="7414">
                  <c:v>12.048</c:v>
                </c:pt>
                <c:pt idx="7415">
                  <c:v>11.973000000000001</c:v>
                </c:pt>
                <c:pt idx="7416">
                  <c:v>11.872999999999999</c:v>
                </c:pt>
                <c:pt idx="7417">
                  <c:v>11.827999999999999</c:v>
                </c:pt>
                <c:pt idx="7418">
                  <c:v>11.81</c:v>
                </c:pt>
                <c:pt idx="7419">
                  <c:v>11.760999999999999</c:v>
                </c:pt>
                <c:pt idx="7420">
                  <c:v>11.738</c:v>
                </c:pt>
                <c:pt idx="7421">
                  <c:v>11.736000000000001</c:v>
                </c:pt>
                <c:pt idx="7422">
                  <c:v>11.743</c:v>
                </c:pt>
                <c:pt idx="7423">
                  <c:v>11.792999999999999</c:v>
                </c:pt>
                <c:pt idx="7424">
                  <c:v>11.864000000000001</c:v>
                </c:pt>
                <c:pt idx="7425">
                  <c:v>11.888</c:v>
                </c:pt>
                <c:pt idx="7426">
                  <c:v>11.942</c:v>
                </c:pt>
                <c:pt idx="7427">
                  <c:v>11.946999999999999</c:v>
                </c:pt>
                <c:pt idx="7428">
                  <c:v>11.958</c:v>
                </c:pt>
                <c:pt idx="7429">
                  <c:v>11.964</c:v>
                </c:pt>
                <c:pt idx="7430">
                  <c:v>11.959</c:v>
                </c:pt>
                <c:pt idx="7431">
                  <c:v>11.968</c:v>
                </c:pt>
                <c:pt idx="7432">
                  <c:v>11.968999999999999</c:v>
                </c:pt>
                <c:pt idx="7433">
                  <c:v>11.968999999999999</c:v>
                </c:pt>
                <c:pt idx="7434">
                  <c:v>11.971</c:v>
                </c:pt>
                <c:pt idx="7435">
                  <c:v>12.097</c:v>
                </c:pt>
                <c:pt idx="7436">
                  <c:v>12.135</c:v>
                </c:pt>
                <c:pt idx="7437">
                  <c:v>12.157999999999999</c:v>
                </c:pt>
                <c:pt idx="7438">
                  <c:v>12.182</c:v>
                </c:pt>
                <c:pt idx="7439">
                  <c:v>12.2</c:v>
                </c:pt>
                <c:pt idx="7440">
                  <c:v>12.209</c:v>
                </c:pt>
                <c:pt idx="7441">
                  <c:v>12.226000000000001</c:v>
                </c:pt>
                <c:pt idx="7442">
                  <c:v>12.233000000000001</c:v>
                </c:pt>
                <c:pt idx="7443">
                  <c:v>12.239000000000001</c:v>
                </c:pt>
                <c:pt idx="7444">
                  <c:v>12.24</c:v>
                </c:pt>
                <c:pt idx="7445">
                  <c:v>12.241</c:v>
                </c:pt>
                <c:pt idx="7446">
                  <c:v>12.242000000000001</c:v>
                </c:pt>
                <c:pt idx="7447">
                  <c:v>12.244999999999999</c:v>
                </c:pt>
                <c:pt idx="7448">
                  <c:v>12.244999999999999</c:v>
                </c:pt>
                <c:pt idx="7449">
                  <c:v>12.254</c:v>
                </c:pt>
                <c:pt idx="7450">
                  <c:v>12.269</c:v>
                </c:pt>
                <c:pt idx="7451">
                  <c:v>12.281000000000001</c:v>
                </c:pt>
                <c:pt idx="7452">
                  <c:v>12.298</c:v>
                </c:pt>
                <c:pt idx="7453">
                  <c:v>12.298</c:v>
                </c:pt>
                <c:pt idx="7454">
                  <c:v>12.305</c:v>
                </c:pt>
                <c:pt idx="7455">
                  <c:v>12.3</c:v>
                </c:pt>
                <c:pt idx="7456">
                  <c:v>12.298</c:v>
                </c:pt>
                <c:pt idx="7457">
                  <c:v>12.304</c:v>
                </c:pt>
                <c:pt idx="7458">
                  <c:v>12.329000000000001</c:v>
                </c:pt>
                <c:pt idx="7459">
                  <c:v>12.343999999999999</c:v>
                </c:pt>
                <c:pt idx="7460">
                  <c:v>12.377000000000001</c:v>
                </c:pt>
                <c:pt idx="7461">
                  <c:v>12.38</c:v>
                </c:pt>
                <c:pt idx="7462">
                  <c:v>12.371</c:v>
                </c:pt>
                <c:pt idx="7463">
                  <c:v>12.342000000000001</c:v>
                </c:pt>
                <c:pt idx="7464">
                  <c:v>12.321999999999999</c:v>
                </c:pt>
                <c:pt idx="7465">
                  <c:v>12.305</c:v>
                </c:pt>
                <c:pt idx="7466">
                  <c:v>12.298</c:v>
                </c:pt>
                <c:pt idx="7467">
                  <c:v>12.29</c:v>
                </c:pt>
                <c:pt idx="7468">
                  <c:v>12.367000000000001</c:v>
                </c:pt>
                <c:pt idx="7469">
                  <c:v>12.355</c:v>
                </c:pt>
                <c:pt idx="7470">
                  <c:v>12.351000000000001</c:v>
                </c:pt>
                <c:pt idx="7471">
                  <c:v>12.351000000000001</c:v>
                </c:pt>
                <c:pt idx="7472">
                  <c:v>12.351000000000001</c:v>
                </c:pt>
                <c:pt idx="7473">
                  <c:v>12.372</c:v>
                </c:pt>
                <c:pt idx="7474">
                  <c:v>12.378</c:v>
                </c:pt>
                <c:pt idx="7475">
                  <c:v>12.397</c:v>
                </c:pt>
                <c:pt idx="7476">
                  <c:v>12.430999999999999</c:v>
                </c:pt>
                <c:pt idx="7477">
                  <c:v>12.432</c:v>
                </c:pt>
                <c:pt idx="7478">
                  <c:v>12.436999999999999</c:v>
                </c:pt>
                <c:pt idx="7479">
                  <c:v>12.436999999999999</c:v>
                </c:pt>
                <c:pt idx="7480">
                  <c:v>12.435</c:v>
                </c:pt>
                <c:pt idx="7481">
                  <c:v>12.43</c:v>
                </c:pt>
                <c:pt idx="7482">
                  <c:v>12.356</c:v>
                </c:pt>
                <c:pt idx="7483">
                  <c:v>12.35</c:v>
                </c:pt>
                <c:pt idx="7484">
                  <c:v>12.340999999999999</c:v>
                </c:pt>
                <c:pt idx="7485">
                  <c:v>12.333</c:v>
                </c:pt>
                <c:pt idx="7486">
                  <c:v>12.329000000000001</c:v>
                </c:pt>
                <c:pt idx="7487">
                  <c:v>12.319000000000001</c:v>
                </c:pt>
                <c:pt idx="7488">
                  <c:v>12.3</c:v>
                </c:pt>
                <c:pt idx="7489">
                  <c:v>12.276</c:v>
                </c:pt>
                <c:pt idx="7490">
                  <c:v>12.26</c:v>
                </c:pt>
                <c:pt idx="7491">
                  <c:v>12.256</c:v>
                </c:pt>
                <c:pt idx="7492">
                  <c:v>12.239000000000001</c:v>
                </c:pt>
                <c:pt idx="7493">
                  <c:v>12.186</c:v>
                </c:pt>
                <c:pt idx="7494">
                  <c:v>12.145</c:v>
                </c:pt>
                <c:pt idx="7495">
                  <c:v>12.055</c:v>
                </c:pt>
                <c:pt idx="7496">
                  <c:v>11.981999999999999</c:v>
                </c:pt>
                <c:pt idx="7497">
                  <c:v>11.9</c:v>
                </c:pt>
                <c:pt idx="7498">
                  <c:v>11.882999999999999</c:v>
                </c:pt>
                <c:pt idx="7499">
                  <c:v>11.832000000000001</c:v>
                </c:pt>
                <c:pt idx="7500">
                  <c:v>11.795</c:v>
                </c:pt>
                <c:pt idx="7501">
                  <c:v>11.782999999999999</c:v>
                </c:pt>
                <c:pt idx="7502">
                  <c:v>11.776</c:v>
                </c:pt>
                <c:pt idx="7503">
                  <c:v>11.749000000000001</c:v>
                </c:pt>
                <c:pt idx="7504">
                  <c:v>11.744</c:v>
                </c:pt>
                <c:pt idx="7505">
                  <c:v>11.742000000000001</c:v>
                </c:pt>
                <c:pt idx="7506">
                  <c:v>11.768000000000001</c:v>
                </c:pt>
                <c:pt idx="7507">
                  <c:v>11.832000000000001</c:v>
                </c:pt>
                <c:pt idx="7508">
                  <c:v>11.87</c:v>
                </c:pt>
                <c:pt idx="7509">
                  <c:v>11.901999999999999</c:v>
                </c:pt>
                <c:pt idx="7510">
                  <c:v>12.028</c:v>
                </c:pt>
                <c:pt idx="7511">
                  <c:v>12.147</c:v>
                </c:pt>
                <c:pt idx="7512">
                  <c:v>12.186</c:v>
                </c:pt>
                <c:pt idx="7513">
                  <c:v>12.287000000000001</c:v>
                </c:pt>
                <c:pt idx="7514">
                  <c:v>12.327999999999999</c:v>
                </c:pt>
                <c:pt idx="7515">
                  <c:v>12.334</c:v>
                </c:pt>
                <c:pt idx="7516">
                  <c:v>12.332000000000001</c:v>
                </c:pt>
                <c:pt idx="7517">
                  <c:v>12.334</c:v>
                </c:pt>
                <c:pt idx="7518">
                  <c:v>12.329000000000001</c:v>
                </c:pt>
                <c:pt idx="7519">
                  <c:v>12.329000000000001</c:v>
                </c:pt>
                <c:pt idx="7520">
                  <c:v>12.332000000000001</c:v>
                </c:pt>
                <c:pt idx="7521">
                  <c:v>12.335000000000001</c:v>
                </c:pt>
                <c:pt idx="7522">
                  <c:v>12.326000000000001</c:v>
                </c:pt>
                <c:pt idx="7523">
                  <c:v>12.311</c:v>
                </c:pt>
                <c:pt idx="7524">
                  <c:v>12.302</c:v>
                </c:pt>
                <c:pt idx="7525">
                  <c:v>12.304</c:v>
                </c:pt>
                <c:pt idx="7526">
                  <c:v>12.298</c:v>
                </c:pt>
                <c:pt idx="7527">
                  <c:v>12.298</c:v>
                </c:pt>
                <c:pt idx="7528">
                  <c:v>12.301</c:v>
                </c:pt>
                <c:pt idx="7529">
                  <c:v>12.327</c:v>
                </c:pt>
                <c:pt idx="7530">
                  <c:v>12.38</c:v>
                </c:pt>
                <c:pt idx="7531">
                  <c:v>12.382999999999999</c:v>
                </c:pt>
                <c:pt idx="7532">
                  <c:v>12.388</c:v>
                </c:pt>
                <c:pt idx="7533">
                  <c:v>12.387</c:v>
                </c:pt>
                <c:pt idx="7534">
                  <c:v>12.382</c:v>
                </c:pt>
                <c:pt idx="7535">
                  <c:v>12.395</c:v>
                </c:pt>
                <c:pt idx="7536">
                  <c:v>12.394</c:v>
                </c:pt>
                <c:pt idx="7537">
                  <c:v>12.406000000000001</c:v>
                </c:pt>
                <c:pt idx="7538">
                  <c:v>12.41</c:v>
                </c:pt>
                <c:pt idx="7539">
                  <c:v>12.407999999999999</c:v>
                </c:pt>
                <c:pt idx="7540">
                  <c:v>12.371</c:v>
                </c:pt>
                <c:pt idx="7541">
                  <c:v>12.355</c:v>
                </c:pt>
                <c:pt idx="7542">
                  <c:v>12.339</c:v>
                </c:pt>
                <c:pt idx="7543">
                  <c:v>12.345000000000001</c:v>
                </c:pt>
                <c:pt idx="7544">
                  <c:v>12.343</c:v>
                </c:pt>
                <c:pt idx="7545">
                  <c:v>12.340999999999999</c:v>
                </c:pt>
                <c:pt idx="7546">
                  <c:v>12.335000000000001</c:v>
                </c:pt>
                <c:pt idx="7547">
                  <c:v>12.303000000000001</c:v>
                </c:pt>
                <c:pt idx="7548">
                  <c:v>12.3</c:v>
                </c:pt>
                <c:pt idx="7549">
                  <c:v>12.294</c:v>
                </c:pt>
                <c:pt idx="7550">
                  <c:v>12.292</c:v>
                </c:pt>
                <c:pt idx="7551">
                  <c:v>12.286</c:v>
                </c:pt>
                <c:pt idx="7552">
                  <c:v>12.273</c:v>
                </c:pt>
                <c:pt idx="7553">
                  <c:v>12.271000000000001</c:v>
                </c:pt>
                <c:pt idx="7554">
                  <c:v>12.269</c:v>
                </c:pt>
                <c:pt idx="7555">
                  <c:v>12.27</c:v>
                </c:pt>
                <c:pt idx="7556">
                  <c:v>12.237</c:v>
                </c:pt>
                <c:pt idx="7557">
                  <c:v>12.196999999999999</c:v>
                </c:pt>
                <c:pt idx="7558">
                  <c:v>12.192</c:v>
                </c:pt>
                <c:pt idx="7559">
                  <c:v>12.173999999999999</c:v>
                </c:pt>
                <c:pt idx="7560">
                  <c:v>12.166</c:v>
                </c:pt>
                <c:pt idx="7561">
                  <c:v>12.154</c:v>
                </c:pt>
                <c:pt idx="7562">
                  <c:v>12.138</c:v>
                </c:pt>
                <c:pt idx="7563">
                  <c:v>12.137</c:v>
                </c:pt>
                <c:pt idx="7564">
                  <c:v>12.137</c:v>
                </c:pt>
                <c:pt idx="7565">
                  <c:v>12.137</c:v>
                </c:pt>
                <c:pt idx="7566">
                  <c:v>12.15</c:v>
                </c:pt>
                <c:pt idx="7567">
                  <c:v>12.16</c:v>
                </c:pt>
                <c:pt idx="7568">
                  <c:v>12.202</c:v>
                </c:pt>
                <c:pt idx="7569">
                  <c:v>12.204000000000001</c:v>
                </c:pt>
                <c:pt idx="7570">
                  <c:v>12.247</c:v>
                </c:pt>
                <c:pt idx="7571">
                  <c:v>12.257</c:v>
                </c:pt>
                <c:pt idx="7572">
                  <c:v>12.27</c:v>
                </c:pt>
                <c:pt idx="7573">
                  <c:v>12.27</c:v>
                </c:pt>
                <c:pt idx="7574">
                  <c:v>12.27</c:v>
                </c:pt>
                <c:pt idx="7575">
                  <c:v>12.27</c:v>
                </c:pt>
                <c:pt idx="7576">
                  <c:v>12.269</c:v>
                </c:pt>
                <c:pt idx="7577">
                  <c:v>12.273999999999999</c:v>
                </c:pt>
                <c:pt idx="7578">
                  <c:v>12.298</c:v>
                </c:pt>
                <c:pt idx="7579">
                  <c:v>12.305999999999999</c:v>
                </c:pt>
                <c:pt idx="7580">
                  <c:v>12.353999999999999</c:v>
                </c:pt>
                <c:pt idx="7581">
                  <c:v>12.339</c:v>
                </c:pt>
                <c:pt idx="7582">
                  <c:v>12.321999999999999</c:v>
                </c:pt>
                <c:pt idx="7583">
                  <c:v>12.316000000000001</c:v>
                </c:pt>
                <c:pt idx="7584">
                  <c:v>12.316000000000001</c:v>
                </c:pt>
                <c:pt idx="7585">
                  <c:v>12.314</c:v>
                </c:pt>
                <c:pt idx="7586">
                  <c:v>12.279</c:v>
                </c:pt>
                <c:pt idx="7587">
                  <c:v>12.271000000000001</c:v>
                </c:pt>
                <c:pt idx="7588">
                  <c:v>12.278</c:v>
                </c:pt>
                <c:pt idx="7589">
                  <c:v>12.276</c:v>
                </c:pt>
                <c:pt idx="7590">
                  <c:v>12.273999999999999</c:v>
                </c:pt>
                <c:pt idx="7591">
                  <c:v>12.244</c:v>
                </c:pt>
                <c:pt idx="7592">
                  <c:v>12.234999999999999</c:v>
                </c:pt>
                <c:pt idx="7593">
                  <c:v>12.231999999999999</c:v>
                </c:pt>
                <c:pt idx="7594">
                  <c:v>12.218</c:v>
                </c:pt>
                <c:pt idx="7595">
                  <c:v>12.09</c:v>
                </c:pt>
                <c:pt idx="7596">
                  <c:v>12.048999999999999</c:v>
                </c:pt>
                <c:pt idx="7597">
                  <c:v>11.989000000000001</c:v>
                </c:pt>
                <c:pt idx="7598">
                  <c:v>11.855</c:v>
                </c:pt>
                <c:pt idx="7599">
                  <c:v>11.813000000000001</c:v>
                </c:pt>
                <c:pt idx="7600">
                  <c:v>11.792</c:v>
                </c:pt>
                <c:pt idx="7601">
                  <c:v>11.760999999999999</c:v>
                </c:pt>
                <c:pt idx="7602">
                  <c:v>11.756</c:v>
                </c:pt>
                <c:pt idx="7603">
                  <c:v>11.856</c:v>
                </c:pt>
                <c:pt idx="7604">
                  <c:v>12.042999999999999</c:v>
                </c:pt>
                <c:pt idx="7605">
                  <c:v>12.058999999999999</c:v>
                </c:pt>
                <c:pt idx="7606">
                  <c:v>12.097</c:v>
                </c:pt>
                <c:pt idx="7607">
                  <c:v>12.117000000000001</c:v>
                </c:pt>
                <c:pt idx="7608">
                  <c:v>12.138999999999999</c:v>
                </c:pt>
                <c:pt idx="7609">
                  <c:v>12.178000000000001</c:v>
                </c:pt>
                <c:pt idx="7610">
                  <c:v>12.206</c:v>
                </c:pt>
                <c:pt idx="7611">
                  <c:v>12.242000000000001</c:v>
                </c:pt>
                <c:pt idx="7612">
                  <c:v>12.257</c:v>
                </c:pt>
                <c:pt idx="7613">
                  <c:v>12.257</c:v>
                </c:pt>
                <c:pt idx="7614">
                  <c:v>12.266999999999999</c:v>
                </c:pt>
                <c:pt idx="7615">
                  <c:v>12.269</c:v>
                </c:pt>
                <c:pt idx="7616">
                  <c:v>12.275</c:v>
                </c:pt>
                <c:pt idx="7617">
                  <c:v>12.268000000000001</c:v>
                </c:pt>
                <c:pt idx="7618">
                  <c:v>12.250999999999999</c:v>
                </c:pt>
                <c:pt idx="7619">
                  <c:v>12.244999999999999</c:v>
                </c:pt>
                <c:pt idx="7620">
                  <c:v>12.218999999999999</c:v>
                </c:pt>
                <c:pt idx="7621">
                  <c:v>12.21</c:v>
                </c:pt>
                <c:pt idx="7622">
                  <c:v>12.208</c:v>
                </c:pt>
                <c:pt idx="7623">
                  <c:v>12.209</c:v>
                </c:pt>
                <c:pt idx="7624">
                  <c:v>12.192</c:v>
                </c:pt>
                <c:pt idx="7625">
                  <c:v>12.093</c:v>
                </c:pt>
                <c:pt idx="7626">
                  <c:v>12.038</c:v>
                </c:pt>
                <c:pt idx="7627">
                  <c:v>12.03</c:v>
                </c:pt>
                <c:pt idx="7628">
                  <c:v>11.989000000000001</c:v>
                </c:pt>
                <c:pt idx="7629">
                  <c:v>11.989000000000001</c:v>
                </c:pt>
                <c:pt idx="7630">
                  <c:v>11.999000000000001</c:v>
                </c:pt>
                <c:pt idx="7631">
                  <c:v>11.987</c:v>
                </c:pt>
                <c:pt idx="7632">
                  <c:v>11.988</c:v>
                </c:pt>
                <c:pt idx="7633">
                  <c:v>12.000999999999999</c:v>
                </c:pt>
                <c:pt idx="7634">
                  <c:v>11.997999999999999</c:v>
                </c:pt>
                <c:pt idx="7635">
                  <c:v>12.037000000000001</c:v>
                </c:pt>
                <c:pt idx="7636">
                  <c:v>12.065</c:v>
                </c:pt>
                <c:pt idx="7637">
                  <c:v>12.068</c:v>
                </c:pt>
                <c:pt idx="7638">
                  <c:v>12.084</c:v>
                </c:pt>
                <c:pt idx="7639">
                  <c:v>12.085000000000001</c:v>
                </c:pt>
                <c:pt idx="7640">
                  <c:v>12.087999999999999</c:v>
                </c:pt>
                <c:pt idx="7641">
                  <c:v>12.127000000000001</c:v>
                </c:pt>
                <c:pt idx="7642">
                  <c:v>12.18</c:v>
                </c:pt>
                <c:pt idx="7643">
                  <c:v>12.189</c:v>
                </c:pt>
                <c:pt idx="7644">
                  <c:v>12.202999999999999</c:v>
                </c:pt>
                <c:pt idx="7645">
                  <c:v>12.231999999999999</c:v>
                </c:pt>
                <c:pt idx="7646">
                  <c:v>12.26</c:v>
                </c:pt>
                <c:pt idx="7647">
                  <c:v>12.253</c:v>
                </c:pt>
                <c:pt idx="7648">
                  <c:v>12.253</c:v>
                </c:pt>
                <c:pt idx="7649">
                  <c:v>12.242000000000001</c:v>
                </c:pt>
                <c:pt idx="7650">
                  <c:v>12.244999999999999</c:v>
                </c:pt>
                <c:pt idx="7651">
                  <c:v>12.259</c:v>
                </c:pt>
                <c:pt idx="7652">
                  <c:v>12.262</c:v>
                </c:pt>
                <c:pt idx="7653">
                  <c:v>12.268000000000001</c:v>
                </c:pt>
                <c:pt idx="7654">
                  <c:v>12.324999999999999</c:v>
                </c:pt>
                <c:pt idx="7655">
                  <c:v>12.343</c:v>
                </c:pt>
                <c:pt idx="7656">
                  <c:v>12.349</c:v>
                </c:pt>
                <c:pt idx="7657">
                  <c:v>12.340999999999999</c:v>
                </c:pt>
                <c:pt idx="7658">
                  <c:v>12.34</c:v>
                </c:pt>
                <c:pt idx="7659">
                  <c:v>12.318</c:v>
                </c:pt>
                <c:pt idx="7660">
                  <c:v>12.289</c:v>
                </c:pt>
                <c:pt idx="7661">
                  <c:v>12.273999999999999</c:v>
                </c:pt>
                <c:pt idx="7662">
                  <c:v>12.250999999999999</c:v>
                </c:pt>
                <c:pt idx="7663">
                  <c:v>12.257999999999999</c:v>
                </c:pt>
                <c:pt idx="7664">
                  <c:v>12.3</c:v>
                </c:pt>
                <c:pt idx="7665">
                  <c:v>12.304</c:v>
                </c:pt>
                <c:pt idx="7666">
                  <c:v>12.295999999999999</c:v>
                </c:pt>
                <c:pt idx="7667">
                  <c:v>12.294</c:v>
                </c:pt>
                <c:pt idx="7668">
                  <c:v>12.294</c:v>
                </c:pt>
                <c:pt idx="7669">
                  <c:v>12.297000000000001</c:v>
                </c:pt>
                <c:pt idx="7670">
                  <c:v>12.367000000000001</c:v>
                </c:pt>
                <c:pt idx="7671">
                  <c:v>12.396000000000001</c:v>
                </c:pt>
                <c:pt idx="7672">
                  <c:v>12.42</c:v>
                </c:pt>
                <c:pt idx="7673">
                  <c:v>12.452</c:v>
                </c:pt>
                <c:pt idx="7674">
                  <c:v>12.446</c:v>
                </c:pt>
                <c:pt idx="7675">
                  <c:v>12.444000000000001</c:v>
                </c:pt>
                <c:pt idx="7676">
                  <c:v>12.391</c:v>
                </c:pt>
                <c:pt idx="7677">
                  <c:v>12.39</c:v>
                </c:pt>
                <c:pt idx="7678">
                  <c:v>12.388</c:v>
                </c:pt>
                <c:pt idx="7679">
                  <c:v>12.377000000000001</c:v>
                </c:pt>
                <c:pt idx="7680">
                  <c:v>12.262</c:v>
                </c:pt>
                <c:pt idx="7681">
                  <c:v>12.238</c:v>
                </c:pt>
                <c:pt idx="7682">
                  <c:v>12.217000000000001</c:v>
                </c:pt>
                <c:pt idx="7683">
                  <c:v>12.211</c:v>
                </c:pt>
                <c:pt idx="7684">
                  <c:v>12.17</c:v>
                </c:pt>
                <c:pt idx="7685">
                  <c:v>12.154</c:v>
                </c:pt>
                <c:pt idx="7686">
                  <c:v>12.143000000000001</c:v>
                </c:pt>
                <c:pt idx="7687">
                  <c:v>12.122</c:v>
                </c:pt>
                <c:pt idx="7688">
                  <c:v>12.11</c:v>
                </c:pt>
                <c:pt idx="7689">
                  <c:v>12.102</c:v>
                </c:pt>
                <c:pt idx="7690">
                  <c:v>12.098000000000001</c:v>
                </c:pt>
                <c:pt idx="7691">
                  <c:v>12.095000000000001</c:v>
                </c:pt>
                <c:pt idx="7692">
                  <c:v>12.057</c:v>
                </c:pt>
                <c:pt idx="7693">
                  <c:v>12.058</c:v>
                </c:pt>
                <c:pt idx="7694">
                  <c:v>12.077999999999999</c:v>
                </c:pt>
                <c:pt idx="7695">
                  <c:v>12.106999999999999</c:v>
                </c:pt>
                <c:pt idx="7696">
                  <c:v>12.146000000000001</c:v>
                </c:pt>
                <c:pt idx="7697">
                  <c:v>12.157999999999999</c:v>
                </c:pt>
                <c:pt idx="7698">
                  <c:v>12.157</c:v>
                </c:pt>
                <c:pt idx="7699">
                  <c:v>12.159000000000001</c:v>
                </c:pt>
                <c:pt idx="7700">
                  <c:v>12.114000000000001</c:v>
                </c:pt>
                <c:pt idx="7701">
                  <c:v>11.994999999999999</c:v>
                </c:pt>
                <c:pt idx="7702">
                  <c:v>11.981999999999999</c:v>
                </c:pt>
                <c:pt idx="7703">
                  <c:v>12.009</c:v>
                </c:pt>
                <c:pt idx="7704">
                  <c:v>12.016</c:v>
                </c:pt>
                <c:pt idx="7705">
                  <c:v>12.031000000000001</c:v>
                </c:pt>
                <c:pt idx="7706">
                  <c:v>12.102</c:v>
                </c:pt>
                <c:pt idx="7707">
                  <c:v>12.077</c:v>
                </c:pt>
                <c:pt idx="7708">
                  <c:v>12.074</c:v>
                </c:pt>
                <c:pt idx="7709">
                  <c:v>12.041</c:v>
                </c:pt>
                <c:pt idx="7710">
                  <c:v>12.038</c:v>
                </c:pt>
                <c:pt idx="7711">
                  <c:v>12.018000000000001</c:v>
                </c:pt>
                <c:pt idx="7712">
                  <c:v>12.013</c:v>
                </c:pt>
                <c:pt idx="7713">
                  <c:v>12.042999999999999</c:v>
                </c:pt>
                <c:pt idx="7714">
                  <c:v>12.06</c:v>
                </c:pt>
                <c:pt idx="7715">
                  <c:v>12.061999999999999</c:v>
                </c:pt>
                <c:pt idx="7716">
                  <c:v>12.066000000000001</c:v>
                </c:pt>
                <c:pt idx="7717">
                  <c:v>12.167999999999999</c:v>
                </c:pt>
                <c:pt idx="7718">
                  <c:v>12.167</c:v>
                </c:pt>
                <c:pt idx="7719">
                  <c:v>12.122999999999999</c:v>
                </c:pt>
                <c:pt idx="7720">
                  <c:v>12.13</c:v>
                </c:pt>
                <c:pt idx="7721">
                  <c:v>12.04</c:v>
                </c:pt>
                <c:pt idx="7722">
                  <c:v>11.977</c:v>
                </c:pt>
                <c:pt idx="7723">
                  <c:v>11.926</c:v>
                </c:pt>
                <c:pt idx="7724">
                  <c:v>11.837999999999999</c:v>
                </c:pt>
                <c:pt idx="7725">
                  <c:v>11.711</c:v>
                </c:pt>
                <c:pt idx="7726">
                  <c:v>11.71</c:v>
                </c:pt>
                <c:pt idx="7727">
                  <c:v>11.606999999999999</c:v>
                </c:pt>
                <c:pt idx="7728">
                  <c:v>11.675000000000001</c:v>
                </c:pt>
                <c:pt idx="7729">
                  <c:v>11.689</c:v>
                </c:pt>
                <c:pt idx="7730">
                  <c:v>11.712</c:v>
                </c:pt>
                <c:pt idx="7731">
                  <c:v>11.72</c:v>
                </c:pt>
                <c:pt idx="7732">
                  <c:v>11.775</c:v>
                </c:pt>
                <c:pt idx="7733">
                  <c:v>11.832000000000001</c:v>
                </c:pt>
                <c:pt idx="7734">
                  <c:v>11.903</c:v>
                </c:pt>
                <c:pt idx="7735">
                  <c:v>11.925000000000001</c:v>
                </c:pt>
                <c:pt idx="7736">
                  <c:v>11.992000000000001</c:v>
                </c:pt>
                <c:pt idx="7737">
                  <c:v>11.999000000000001</c:v>
                </c:pt>
                <c:pt idx="7738">
                  <c:v>12.003</c:v>
                </c:pt>
                <c:pt idx="7739">
                  <c:v>12.032999999999999</c:v>
                </c:pt>
                <c:pt idx="7740">
                  <c:v>12.058</c:v>
                </c:pt>
                <c:pt idx="7741">
                  <c:v>12.081</c:v>
                </c:pt>
                <c:pt idx="7742">
                  <c:v>12.115</c:v>
                </c:pt>
                <c:pt idx="7743">
                  <c:v>12.205</c:v>
                </c:pt>
                <c:pt idx="7744">
                  <c:v>12.192</c:v>
                </c:pt>
                <c:pt idx="7745">
                  <c:v>12.202</c:v>
                </c:pt>
                <c:pt idx="7746">
                  <c:v>12.212999999999999</c:v>
                </c:pt>
                <c:pt idx="7747">
                  <c:v>12.211</c:v>
                </c:pt>
                <c:pt idx="7748">
                  <c:v>12.287000000000001</c:v>
                </c:pt>
                <c:pt idx="7749">
                  <c:v>12.294</c:v>
                </c:pt>
                <c:pt idx="7750">
                  <c:v>12.292</c:v>
                </c:pt>
                <c:pt idx="7751">
                  <c:v>12.292999999999999</c:v>
                </c:pt>
                <c:pt idx="7752">
                  <c:v>12.205</c:v>
                </c:pt>
                <c:pt idx="7753">
                  <c:v>12.212999999999999</c:v>
                </c:pt>
                <c:pt idx="7754">
                  <c:v>12.172000000000001</c:v>
                </c:pt>
                <c:pt idx="7755">
                  <c:v>12.103</c:v>
                </c:pt>
                <c:pt idx="7756">
                  <c:v>12.138999999999999</c:v>
                </c:pt>
                <c:pt idx="7757">
                  <c:v>12.084</c:v>
                </c:pt>
                <c:pt idx="7758">
                  <c:v>12.081</c:v>
                </c:pt>
                <c:pt idx="7759">
                  <c:v>12.032</c:v>
                </c:pt>
                <c:pt idx="7760">
                  <c:v>12.000999999999999</c:v>
                </c:pt>
                <c:pt idx="7761">
                  <c:v>11.994</c:v>
                </c:pt>
                <c:pt idx="7762">
                  <c:v>11.946999999999999</c:v>
                </c:pt>
                <c:pt idx="7763">
                  <c:v>11.948</c:v>
                </c:pt>
                <c:pt idx="7764">
                  <c:v>11.936999999999999</c:v>
                </c:pt>
                <c:pt idx="7765">
                  <c:v>11.956</c:v>
                </c:pt>
                <c:pt idx="7766">
                  <c:v>11.948</c:v>
                </c:pt>
                <c:pt idx="7767">
                  <c:v>11.95</c:v>
                </c:pt>
                <c:pt idx="7768">
                  <c:v>11.916</c:v>
                </c:pt>
                <c:pt idx="7769">
                  <c:v>11.917</c:v>
                </c:pt>
                <c:pt idx="7770">
                  <c:v>11.951000000000001</c:v>
                </c:pt>
                <c:pt idx="7771">
                  <c:v>12.106999999999999</c:v>
                </c:pt>
                <c:pt idx="7772">
                  <c:v>12.128</c:v>
                </c:pt>
                <c:pt idx="7773">
                  <c:v>12.132</c:v>
                </c:pt>
                <c:pt idx="7774">
                  <c:v>12.127000000000001</c:v>
                </c:pt>
                <c:pt idx="7775">
                  <c:v>11.94</c:v>
                </c:pt>
                <c:pt idx="7776">
                  <c:v>11.781000000000001</c:v>
                </c:pt>
                <c:pt idx="7777">
                  <c:v>11.773</c:v>
                </c:pt>
                <c:pt idx="7778">
                  <c:v>11.788</c:v>
                </c:pt>
                <c:pt idx="7779">
                  <c:v>11.792</c:v>
                </c:pt>
                <c:pt idx="7780">
                  <c:v>11.831</c:v>
                </c:pt>
                <c:pt idx="7781">
                  <c:v>11.984</c:v>
                </c:pt>
                <c:pt idx="7782">
                  <c:v>11.994</c:v>
                </c:pt>
                <c:pt idx="7783">
                  <c:v>12.009</c:v>
                </c:pt>
                <c:pt idx="7784">
                  <c:v>12.128</c:v>
                </c:pt>
                <c:pt idx="7785">
                  <c:v>12.153</c:v>
                </c:pt>
                <c:pt idx="7786">
                  <c:v>12.167</c:v>
                </c:pt>
                <c:pt idx="7787">
                  <c:v>12.226000000000001</c:v>
                </c:pt>
                <c:pt idx="7788">
                  <c:v>12.228999999999999</c:v>
                </c:pt>
                <c:pt idx="7789">
                  <c:v>12.244</c:v>
                </c:pt>
                <c:pt idx="7790">
                  <c:v>12.254</c:v>
                </c:pt>
                <c:pt idx="7791">
                  <c:v>12.297000000000001</c:v>
                </c:pt>
                <c:pt idx="7792">
                  <c:v>12.304</c:v>
                </c:pt>
                <c:pt idx="7793">
                  <c:v>12.311</c:v>
                </c:pt>
                <c:pt idx="7794">
                  <c:v>12.311</c:v>
                </c:pt>
                <c:pt idx="7795">
                  <c:v>12.311</c:v>
                </c:pt>
                <c:pt idx="7796">
                  <c:v>12.311</c:v>
                </c:pt>
                <c:pt idx="7797">
                  <c:v>12.31</c:v>
                </c:pt>
                <c:pt idx="7798">
                  <c:v>12.314</c:v>
                </c:pt>
                <c:pt idx="7799">
                  <c:v>12.314</c:v>
                </c:pt>
                <c:pt idx="7800">
                  <c:v>12.308999999999999</c:v>
                </c:pt>
                <c:pt idx="7801">
                  <c:v>12.311</c:v>
                </c:pt>
                <c:pt idx="7802">
                  <c:v>12.297000000000001</c:v>
                </c:pt>
                <c:pt idx="7803">
                  <c:v>12.286</c:v>
                </c:pt>
                <c:pt idx="7804">
                  <c:v>12.273999999999999</c:v>
                </c:pt>
                <c:pt idx="7805">
                  <c:v>12.305</c:v>
                </c:pt>
                <c:pt idx="7806">
                  <c:v>12.292</c:v>
                </c:pt>
                <c:pt idx="7807">
                  <c:v>12.272</c:v>
                </c:pt>
                <c:pt idx="7808">
                  <c:v>12.27</c:v>
                </c:pt>
                <c:pt idx="7809">
                  <c:v>12.27</c:v>
                </c:pt>
                <c:pt idx="7810">
                  <c:v>12.266999999999999</c:v>
                </c:pt>
                <c:pt idx="7811">
                  <c:v>12.307</c:v>
                </c:pt>
                <c:pt idx="7812">
                  <c:v>12.404999999999999</c:v>
                </c:pt>
                <c:pt idx="7813">
                  <c:v>12.416</c:v>
                </c:pt>
                <c:pt idx="7814">
                  <c:v>12.42</c:v>
                </c:pt>
                <c:pt idx="7815">
                  <c:v>12.439</c:v>
                </c:pt>
                <c:pt idx="7816">
                  <c:v>12.449</c:v>
                </c:pt>
                <c:pt idx="7817">
                  <c:v>12.417999999999999</c:v>
                </c:pt>
                <c:pt idx="7818">
                  <c:v>12.353999999999999</c:v>
                </c:pt>
                <c:pt idx="7819">
                  <c:v>12.353999999999999</c:v>
                </c:pt>
                <c:pt idx="7820">
                  <c:v>12.353999999999999</c:v>
                </c:pt>
                <c:pt idx="7821">
                  <c:v>12.363</c:v>
                </c:pt>
                <c:pt idx="7822">
                  <c:v>12.368</c:v>
                </c:pt>
                <c:pt idx="7823">
                  <c:v>12.372999999999999</c:v>
                </c:pt>
                <c:pt idx="7824">
                  <c:v>12.381</c:v>
                </c:pt>
                <c:pt idx="7825">
                  <c:v>12.382</c:v>
                </c:pt>
                <c:pt idx="7826">
                  <c:v>12.382</c:v>
                </c:pt>
                <c:pt idx="7827">
                  <c:v>12.384</c:v>
                </c:pt>
                <c:pt idx="7828">
                  <c:v>12.393000000000001</c:v>
                </c:pt>
                <c:pt idx="7829">
                  <c:v>12.397</c:v>
                </c:pt>
                <c:pt idx="7830">
                  <c:v>12.397</c:v>
                </c:pt>
                <c:pt idx="7831">
                  <c:v>12.406000000000001</c:v>
                </c:pt>
                <c:pt idx="7832">
                  <c:v>12.41</c:v>
                </c:pt>
                <c:pt idx="7833">
                  <c:v>12.409000000000001</c:v>
                </c:pt>
                <c:pt idx="7834">
                  <c:v>12.391999999999999</c:v>
                </c:pt>
                <c:pt idx="7835">
                  <c:v>12.407999999999999</c:v>
                </c:pt>
                <c:pt idx="7836">
                  <c:v>12.374000000000001</c:v>
                </c:pt>
                <c:pt idx="7837">
                  <c:v>12.359</c:v>
                </c:pt>
                <c:pt idx="7838">
                  <c:v>12.34</c:v>
                </c:pt>
                <c:pt idx="7839">
                  <c:v>12.327</c:v>
                </c:pt>
                <c:pt idx="7840">
                  <c:v>12.294</c:v>
                </c:pt>
                <c:pt idx="7841">
                  <c:v>12.256</c:v>
                </c:pt>
                <c:pt idx="7842">
                  <c:v>12.257999999999999</c:v>
                </c:pt>
                <c:pt idx="7843">
                  <c:v>12.247999999999999</c:v>
                </c:pt>
                <c:pt idx="7844">
                  <c:v>12.244999999999999</c:v>
                </c:pt>
                <c:pt idx="7845">
                  <c:v>12.237</c:v>
                </c:pt>
                <c:pt idx="7846">
                  <c:v>12.24</c:v>
                </c:pt>
                <c:pt idx="7847">
                  <c:v>12.254</c:v>
                </c:pt>
                <c:pt idx="7848">
                  <c:v>12.279</c:v>
                </c:pt>
                <c:pt idx="7849">
                  <c:v>12.295</c:v>
                </c:pt>
                <c:pt idx="7850">
                  <c:v>12.353999999999999</c:v>
                </c:pt>
                <c:pt idx="7851">
                  <c:v>12.385999999999999</c:v>
                </c:pt>
                <c:pt idx="7852">
                  <c:v>12.438000000000001</c:v>
                </c:pt>
                <c:pt idx="7853">
                  <c:v>12.45</c:v>
                </c:pt>
                <c:pt idx="7854">
                  <c:v>12.452</c:v>
                </c:pt>
                <c:pt idx="7855">
                  <c:v>12.427</c:v>
                </c:pt>
                <c:pt idx="7856">
                  <c:v>12.414999999999999</c:v>
                </c:pt>
                <c:pt idx="7857">
                  <c:v>12.396000000000001</c:v>
                </c:pt>
                <c:pt idx="7858">
                  <c:v>12.388999999999999</c:v>
                </c:pt>
                <c:pt idx="7859">
                  <c:v>12.378</c:v>
                </c:pt>
                <c:pt idx="7860">
                  <c:v>12.371</c:v>
                </c:pt>
                <c:pt idx="7861">
                  <c:v>12.358000000000001</c:v>
                </c:pt>
                <c:pt idx="7862">
                  <c:v>12.349</c:v>
                </c:pt>
                <c:pt idx="7863">
                  <c:v>12.324999999999999</c:v>
                </c:pt>
                <c:pt idx="7864">
                  <c:v>12.337999999999999</c:v>
                </c:pt>
                <c:pt idx="7865">
                  <c:v>12.33</c:v>
                </c:pt>
                <c:pt idx="7866">
                  <c:v>12.313000000000001</c:v>
                </c:pt>
                <c:pt idx="7867">
                  <c:v>12.305999999999999</c:v>
                </c:pt>
                <c:pt idx="7868">
                  <c:v>12.305</c:v>
                </c:pt>
                <c:pt idx="7869">
                  <c:v>12.33</c:v>
                </c:pt>
                <c:pt idx="7870">
                  <c:v>12.355</c:v>
                </c:pt>
                <c:pt idx="7871">
                  <c:v>12.372</c:v>
                </c:pt>
                <c:pt idx="7872">
                  <c:v>12.394</c:v>
                </c:pt>
                <c:pt idx="7873">
                  <c:v>12.397</c:v>
                </c:pt>
                <c:pt idx="7874">
                  <c:v>12.388</c:v>
                </c:pt>
                <c:pt idx="7875">
                  <c:v>12.353</c:v>
                </c:pt>
                <c:pt idx="7876">
                  <c:v>12.319000000000001</c:v>
                </c:pt>
                <c:pt idx="7877">
                  <c:v>12.244999999999999</c:v>
                </c:pt>
                <c:pt idx="7878">
                  <c:v>12.242000000000001</c:v>
                </c:pt>
                <c:pt idx="7879">
                  <c:v>12.241</c:v>
                </c:pt>
                <c:pt idx="7880">
                  <c:v>12.239000000000001</c:v>
                </c:pt>
                <c:pt idx="7881">
                  <c:v>12.201000000000001</c:v>
                </c:pt>
                <c:pt idx="7882">
                  <c:v>12.237</c:v>
                </c:pt>
                <c:pt idx="7883">
                  <c:v>12.355</c:v>
                </c:pt>
                <c:pt idx="7884">
                  <c:v>12.364000000000001</c:v>
                </c:pt>
                <c:pt idx="7885">
                  <c:v>12.366</c:v>
                </c:pt>
                <c:pt idx="7886">
                  <c:v>12.365</c:v>
                </c:pt>
                <c:pt idx="7887">
                  <c:v>12.35</c:v>
                </c:pt>
                <c:pt idx="7888">
                  <c:v>12.336</c:v>
                </c:pt>
                <c:pt idx="7889">
                  <c:v>12.313000000000001</c:v>
                </c:pt>
                <c:pt idx="7890">
                  <c:v>12.282999999999999</c:v>
                </c:pt>
                <c:pt idx="7891">
                  <c:v>12.273999999999999</c:v>
                </c:pt>
                <c:pt idx="7892">
                  <c:v>12.269</c:v>
                </c:pt>
                <c:pt idx="7893">
                  <c:v>12.257999999999999</c:v>
                </c:pt>
                <c:pt idx="7894">
                  <c:v>12.205</c:v>
                </c:pt>
                <c:pt idx="7895">
                  <c:v>12.18</c:v>
                </c:pt>
                <c:pt idx="7896">
                  <c:v>12.132</c:v>
                </c:pt>
                <c:pt idx="7897">
                  <c:v>12.117000000000001</c:v>
                </c:pt>
                <c:pt idx="7898">
                  <c:v>12.115</c:v>
                </c:pt>
                <c:pt idx="7899">
                  <c:v>12.116</c:v>
                </c:pt>
                <c:pt idx="7900">
                  <c:v>12.116</c:v>
                </c:pt>
                <c:pt idx="7901">
                  <c:v>12.116</c:v>
                </c:pt>
                <c:pt idx="7902">
                  <c:v>12.154999999999999</c:v>
                </c:pt>
                <c:pt idx="7903">
                  <c:v>12.183</c:v>
                </c:pt>
                <c:pt idx="7904">
                  <c:v>12.239000000000001</c:v>
                </c:pt>
                <c:pt idx="7905">
                  <c:v>12.180999999999999</c:v>
                </c:pt>
                <c:pt idx="7906">
                  <c:v>12.173999999999999</c:v>
                </c:pt>
                <c:pt idx="7907">
                  <c:v>12.143000000000001</c:v>
                </c:pt>
                <c:pt idx="7908">
                  <c:v>12.337</c:v>
                </c:pt>
                <c:pt idx="7909">
                  <c:v>12.398</c:v>
                </c:pt>
                <c:pt idx="7910">
                  <c:v>12.406000000000001</c:v>
                </c:pt>
                <c:pt idx="7911">
                  <c:v>12.406000000000001</c:v>
                </c:pt>
                <c:pt idx="7912">
                  <c:v>12.406000000000001</c:v>
                </c:pt>
                <c:pt idx="7913">
                  <c:v>12.404999999999999</c:v>
                </c:pt>
                <c:pt idx="7914">
                  <c:v>12.401999999999999</c:v>
                </c:pt>
                <c:pt idx="7915">
                  <c:v>12.364000000000001</c:v>
                </c:pt>
                <c:pt idx="7916">
                  <c:v>12.348000000000001</c:v>
                </c:pt>
                <c:pt idx="7917">
                  <c:v>12.302</c:v>
                </c:pt>
                <c:pt idx="7918">
                  <c:v>12.276</c:v>
                </c:pt>
                <c:pt idx="7919">
                  <c:v>12.271000000000001</c:v>
                </c:pt>
                <c:pt idx="7920">
                  <c:v>12.269</c:v>
                </c:pt>
                <c:pt idx="7921">
                  <c:v>12.257999999999999</c:v>
                </c:pt>
                <c:pt idx="7922">
                  <c:v>12.25</c:v>
                </c:pt>
                <c:pt idx="7923">
                  <c:v>12.214</c:v>
                </c:pt>
                <c:pt idx="7924">
                  <c:v>12.173</c:v>
                </c:pt>
                <c:pt idx="7925">
                  <c:v>12.159000000000001</c:v>
                </c:pt>
                <c:pt idx="7926">
                  <c:v>12.17</c:v>
                </c:pt>
                <c:pt idx="7927">
                  <c:v>12.194000000000001</c:v>
                </c:pt>
                <c:pt idx="7928">
                  <c:v>12.215999999999999</c:v>
                </c:pt>
                <c:pt idx="7929">
                  <c:v>12.218999999999999</c:v>
                </c:pt>
                <c:pt idx="7930">
                  <c:v>12.24</c:v>
                </c:pt>
                <c:pt idx="7931">
                  <c:v>12.24</c:v>
                </c:pt>
                <c:pt idx="7932">
                  <c:v>12.24</c:v>
                </c:pt>
                <c:pt idx="7933">
                  <c:v>12.244</c:v>
                </c:pt>
                <c:pt idx="7934">
                  <c:v>12.254</c:v>
                </c:pt>
                <c:pt idx="7935">
                  <c:v>12.285</c:v>
                </c:pt>
                <c:pt idx="7936">
                  <c:v>12.308999999999999</c:v>
                </c:pt>
                <c:pt idx="7937">
                  <c:v>12.39</c:v>
                </c:pt>
                <c:pt idx="7938">
                  <c:v>12.388999999999999</c:v>
                </c:pt>
                <c:pt idx="7939">
                  <c:v>12.32</c:v>
                </c:pt>
                <c:pt idx="7940">
                  <c:v>12.29</c:v>
                </c:pt>
                <c:pt idx="7941">
                  <c:v>12.231</c:v>
                </c:pt>
                <c:pt idx="7942">
                  <c:v>12.221</c:v>
                </c:pt>
                <c:pt idx="7943">
                  <c:v>11.956</c:v>
                </c:pt>
                <c:pt idx="7944">
                  <c:v>11.86</c:v>
                </c:pt>
                <c:pt idx="7945">
                  <c:v>11.846</c:v>
                </c:pt>
                <c:pt idx="7946">
                  <c:v>11.879</c:v>
                </c:pt>
                <c:pt idx="7947">
                  <c:v>11.885999999999999</c:v>
                </c:pt>
                <c:pt idx="7948">
                  <c:v>11.904</c:v>
                </c:pt>
                <c:pt idx="7949">
                  <c:v>11.938000000000001</c:v>
                </c:pt>
                <c:pt idx="7950">
                  <c:v>12.010999999999999</c:v>
                </c:pt>
                <c:pt idx="7951">
                  <c:v>11.964</c:v>
                </c:pt>
                <c:pt idx="7952">
                  <c:v>11.74</c:v>
                </c:pt>
                <c:pt idx="7953">
                  <c:v>11.576000000000001</c:v>
                </c:pt>
                <c:pt idx="7954">
                  <c:v>11.414999999999999</c:v>
                </c:pt>
                <c:pt idx="7955">
                  <c:v>11.401</c:v>
                </c:pt>
                <c:pt idx="7956">
                  <c:v>11.416</c:v>
                </c:pt>
                <c:pt idx="7957">
                  <c:v>11.457000000000001</c:v>
                </c:pt>
                <c:pt idx="7958">
                  <c:v>11.521000000000001</c:v>
                </c:pt>
                <c:pt idx="7959">
                  <c:v>11.926</c:v>
                </c:pt>
                <c:pt idx="7960">
                  <c:v>12.188000000000001</c:v>
                </c:pt>
                <c:pt idx="7961">
                  <c:v>12.194000000000001</c:v>
                </c:pt>
                <c:pt idx="7962">
                  <c:v>12.202999999999999</c:v>
                </c:pt>
                <c:pt idx="7963">
                  <c:v>12.207000000000001</c:v>
                </c:pt>
                <c:pt idx="7964">
                  <c:v>12.239000000000001</c:v>
                </c:pt>
                <c:pt idx="7965">
                  <c:v>12.183</c:v>
                </c:pt>
                <c:pt idx="7966">
                  <c:v>12.180999999999999</c:v>
                </c:pt>
                <c:pt idx="7967">
                  <c:v>12.071</c:v>
                </c:pt>
                <c:pt idx="7968">
                  <c:v>11.971</c:v>
                </c:pt>
                <c:pt idx="7969">
                  <c:v>11.878</c:v>
                </c:pt>
                <c:pt idx="7970">
                  <c:v>11.78</c:v>
                </c:pt>
                <c:pt idx="7971">
                  <c:v>11.708</c:v>
                </c:pt>
                <c:pt idx="7972">
                  <c:v>11.577</c:v>
                </c:pt>
                <c:pt idx="7973">
                  <c:v>11.518000000000001</c:v>
                </c:pt>
                <c:pt idx="7974">
                  <c:v>11.412000000000001</c:v>
                </c:pt>
                <c:pt idx="7975">
                  <c:v>11.388</c:v>
                </c:pt>
                <c:pt idx="7976">
                  <c:v>11.375999999999999</c:v>
                </c:pt>
                <c:pt idx="7977">
                  <c:v>11.346</c:v>
                </c:pt>
                <c:pt idx="7978">
                  <c:v>11.25</c:v>
                </c:pt>
                <c:pt idx="7979">
                  <c:v>11.204000000000001</c:v>
                </c:pt>
                <c:pt idx="7980">
                  <c:v>11.105</c:v>
                </c:pt>
                <c:pt idx="7981">
                  <c:v>10.962999999999999</c:v>
                </c:pt>
                <c:pt idx="7982">
                  <c:v>10.959</c:v>
                </c:pt>
                <c:pt idx="7983">
                  <c:v>10.948</c:v>
                </c:pt>
                <c:pt idx="7984">
                  <c:v>10.481999999999999</c:v>
                </c:pt>
                <c:pt idx="7985">
                  <c:v>10.286</c:v>
                </c:pt>
                <c:pt idx="7986">
                  <c:v>10.039</c:v>
                </c:pt>
                <c:pt idx="7987">
                  <c:v>9.7059999999999995</c:v>
                </c:pt>
                <c:pt idx="7988">
                  <c:v>9.6120000000000001</c:v>
                </c:pt>
                <c:pt idx="7989">
                  <c:v>9.577</c:v>
                </c:pt>
                <c:pt idx="7990">
                  <c:v>9.5</c:v>
                </c:pt>
                <c:pt idx="7991">
                  <c:v>9.1229999999999993</c:v>
                </c:pt>
                <c:pt idx="7992">
                  <c:v>8.6969999999999992</c:v>
                </c:pt>
                <c:pt idx="7993">
                  <c:v>8.5559999999999992</c:v>
                </c:pt>
                <c:pt idx="7994">
                  <c:v>8.3960000000000008</c:v>
                </c:pt>
                <c:pt idx="7995">
                  <c:v>8.4</c:v>
                </c:pt>
                <c:pt idx="7996">
                  <c:v>8.8059999999999992</c:v>
                </c:pt>
                <c:pt idx="7997">
                  <c:v>8.8160000000000007</c:v>
                </c:pt>
                <c:pt idx="7998">
                  <c:v>9.0850000000000009</c:v>
                </c:pt>
                <c:pt idx="7999">
                  <c:v>10.132999999999999</c:v>
                </c:pt>
                <c:pt idx="8000">
                  <c:v>10.279</c:v>
                </c:pt>
                <c:pt idx="8001">
                  <c:v>11.268000000000001</c:v>
                </c:pt>
                <c:pt idx="8002">
                  <c:v>11.586</c:v>
                </c:pt>
                <c:pt idx="8003">
                  <c:v>11.962</c:v>
                </c:pt>
                <c:pt idx="8004">
                  <c:v>12.16</c:v>
                </c:pt>
                <c:pt idx="8005">
                  <c:v>12.207000000000001</c:v>
                </c:pt>
                <c:pt idx="8006">
                  <c:v>12.303000000000001</c:v>
                </c:pt>
                <c:pt idx="8007">
                  <c:v>12.332000000000001</c:v>
                </c:pt>
                <c:pt idx="8008">
                  <c:v>12.343</c:v>
                </c:pt>
                <c:pt idx="8009">
                  <c:v>12.35</c:v>
                </c:pt>
                <c:pt idx="8010">
                  <c:v>12.358000000000001</c:v>
                </c:pt>
                <c:pt idx="8011">
                  <c:v>12.371</c:v>
                </c:pt>
                <c:pt idx="8012">
                  <c:v>12.398999999999999</c:v>
                </c:pt>
                <c:pt idx="8013">
                  <c:v>12.416</c:v>
                </c:pt>
                <c:pt idx="8014">
                  <c:v>12.411</c:v>
                </c:pt>
                <c:pt idx="8015">
                  <c:v>12.41</c:v>
                </c:pt>
                <c:pt idx="8016">
                  <c:v>12.403</c:v>
                </c:pt>
                <c:pt idx="8017">
                  <c:v>12.362</c:v>
                </c:pt>
                <c:pt idx="8018">
                  <c:v>12.329000000000001</c:v>
                </c:pt>
                <c:pt idx="8019">
                  <c:v>12.292</c:v>
                </c:pt>
                <c:pt idx="8020">
                  <c:v>12.228</c:v>
                </c:pt>
                <c:pt idx="8021">
                  <c:v>12.22</c:v>
                </c:pt>
                <c:pt idx="8022">
                  <c:v>12.217000000000001</c:v>
                </c:pt>
                <c:pt idx="8023">
                  <c:v>12.21</c:v>
                </c:pt>
                <c:pt idx="8024">
                  <c:v>12.141999999999999</c:v>
                </c:pt>
                <c:pt idx="8025">
                  <c:v>12.124000000000001</c:v>
                </c:pt>
                <c:pt idx="8026">
                  <c:v>12.154999999999999</c:v>
                </c:pt>
                <c:pt idx="8027">
                  <c:v>12.237</c:v>
                </c:pt>
                <c:pt idx="8028">
                  <c:v>12.25</c:v>
                </c:pt>
                <c:pt idx="8029">
                  <c:v>12.282999999999999</c:v>
                </c:pt>
                <c:pt idx="8030">
                  <c:v>12.374000000000001</c:v>
                </c:pt>
                <c:pt idx="8031">
                  <c:v>12.385999999999999</c:v>
                </c:pt>
                <c:pt idx="8032">
                  <c:v>12.335000000000001</c:v>
                </c:pt>
                <c:pt idx="8033">
                  <c:v>12.27</c:v>
                </c:pt>
                <c:pt idx="8034">
                  <c:v>12.135999999999999</c:v>
                </c:pt>
                <c:pt idx="8035">
                  <c:v>11.99</c:v>
                </c:pt>
                <c:pt idx="8036">
                  <c:v>11.989000000000001</c:v>
                </c:pt>
                <c:pt idx="8037">
                  <c:v>11.987</c:v>
                </c:pt>
                <c:pt idx="8038">
                  <c:v>11.981999999999999</c:v>
                </c:pt>
                <c:pt idx="8039">
                  <c:v>11.997</c:v>
                </c:pt>
                <c:pt idx="8040">
                  <c:v>12.042999999999999</c:v>
                </c:pt>
                <c:pt idx="8041">
                  <c:v>12.085000000000001</c:v>
                </c:pt>
                <c:pt idx="8042">
                  <c:v>12.15</c:v>
                </c:pt>
                <c:pt idx="8043">
                  <c:v>12.166</c:v>
                </c:pt>
                <c:pt idx="8044">
                  <c:v>12.199</c:v>
                </c:pt>
                <c:pt idx="8045">
                  <c:v>12.206</c:v>
                </c:pt>
                <c:pt idx="8046">
                  <c:v>12.212</c:v>
                </c:pt>
                <c:pt idx="8047">
                  <c:v>12.215999999999999</c:v>
                </c:pt>
                <c:pt idx="8048">
                  <c:v>12.225</c:v>
                </c:pt>
                <c:pt idx="8049">
                  <c:v>12.241</c:v>
                </c:pt>
                <c:pt idx="8050">
                  <c:v>12.22</c:v>
                </c:pt>
                <c:pt idx="8051">
                  <c:v>12.173999999999999</c:v>
                </c:pt>
                <c:pt idx="8052">
                  <c:v>12.173</c:v>
                </c:pt>
                <c:pt idx="8053">
                  <c:v>12.172000000000001</c:v>
                </c:pt>
                <c:pt idx="8054">
                  <c:v>11.957000000000001</c:v>
                </c:pt>
                <c:pt idx="8055">
                  <c:v>11.898</c:v>
                </c:pt>
                <c:pt idx="8056">
                  <c:v>11.848000000000001</c:v>
                </c:pt>
                <c:pt idx="8057">
                  <c:v>11.827</c:v>
                </c:pt>
                <c:pt idx="8058">
                  <c:v>11.83</c:v>
                </c:pt>
                <c:pt idx="8059">
                  <c:v>11.852</c:v>
                </c:pt>
                <c:pt idx="8060">
                  <c:v>11.964</c:v>
                </c:pt>
                <c:pt idx="8061">
                  <c:v>11.821</c:v>
                </c:pt>
                <c:pt idx="8062">
                  <c:v>11.573</c:v>
                </c:pt>
                <c:pt idx="8063">
                  <c:v>11.522</c:v>
                </c:pt>
                <c:pt idx="8064">
                  <c:v>11.427</c:v>
                </c:pt>
                <c:pt idx="8065">
                  <c:v>11.273999999999999</c:v>
                </c:pt>
                <c:pt idx="8066">
                  <c:v>11.243</c:v>
                </c:pt>
                <c:pt idx="8067">
                  <c:v>11.327999999999999</c:v>
                </c:pt>
                <c:pt idx="8068">
                  <c:v>11.34</c:v>
                </c:pt>
                <c:pt idx="8069">
                  <c:v>11.491</c:v>
                </c:pt>
                <c:pt idx="8070">
                  <c:v>11.464</c:v>
                </c:pt>
                <c:pt idx="8071">
                  <c:v>11.316000000000001</c:v>
                </c:pt>
                <c:pt idx="8072">
                  <c:v>11.185</c:v>
                </c:pt>
                <c:pt idx="8073">
                  <c:v>11.119</c:v>
                </c:pt>
                <c:pt idx="8074">
                  <c:v>11.153</c:v>
                </c:pt>
                <c:pt idx="8075">
                  <c:v>11.188000000000001</c:v>
                </c:pt>
                <c:pt idx="8076">
                  <c:v>11.214</c:v>
                </c:pt>
                <c:pt idx="8077">
                  <c:v>11.26</c:v>
                </c:pt>
                <c:pt idx="8078">
                  <c:v>11.275</c:v>
                </c:pt>
                <c:pt idx="8079">
                  <c:v>11.28</c:v>
                </c:pt>
                <c:pt idx="8080">
                  <c:v>11.29</c:v>
                </c:pt>
                <c:pt idx="8081">
                  <c:v>11.31</c:v>
                </c:pt>
                <c:pt idx="8082">
                  <c:v>11.33</c:v>
                </c:pt>
                <c:pt idx="8083">
                  <c:v>11.378</c:v>
                </c:pt>
                <c:pt idx="8084">
                  <c:v>11.38</c:v>
                </c:pt>
                <c:pt idx="8085">
                  <c:v>11.382</c:v>
                </c:pt>
                <c:pt idx="8086">
                  <c:v>11.39</c:v>
                </c:pt>
                <c:pt idx="8087">
                  <c:v>11.398999999999999</c:v>
                </c:pt>
                <c:pt idx="8088">
                  <c:v>11.584</c:v>
                </c:pt>
                <c:pt idx="8089">
                  <c:v>11.715999999999999</c:v>
                </c:pt>
                <c:pt idx="8090">
                  <c:v>11.894</c:v>
                </c:pt>
                <c:pt idx="8091">
                  <c:v>12.157999999999999</c:v>
                </c:pt>
                <c:pt idx="8092">
                  <c:v>12.207000000000001</c:v>
                </c:pt>
                <c:pt idx="8093">
                  <c:v>12.209</c:v>
                </c:pt>
                <c:pt idx="8094">
                  <c:v>12.204000000000001</c:v>
                </c:pt>
                <c:pt idx="8095">
                  <c:v>12.167</c:v>
                </c:pt>
                <c:pt idx="8096">
                  <c:v>12.144</c:v>
                </c:pt>
                <c:pt idx="8097">
                  <c:v>12.11</c:v>
                </c:pt>
                <c:pt idx="8098">
                  <c:v>12.105</c:v>
                </c:pt>
                <c:pt idx="8099">
                  <c:v>12.093999999999999</c:v>
                </c:pt>
                <c:pt idx="8100">
                  <c:v>12.079000000000001</c:v>
                </c:pt>
                <c:pt idx="8101">
                  <c:v>12.021000000000001</c:v>
                </c:pt>
                <c:pt idx="8102">
                  <c:v>12.003</c:v>
                </c:pt>
                <c:pt idx="8103">
                  <c:v>11.997999999999999</c:v>
                </c:pt>
                <c:pt idx="8104">
                  <c:v>11.996</c:v>
                </c:pt>
                <c:pt idx="8105">
                  <c:v>11.999000000000001</c:v>
                </c:pt>
                <c:pt idx="8106">
                  <c:v>12.093</c:v>
                </c:pt>
                <c:pt idx="8107">
                  <c:v>12.191000000000001</c:v>
                </c:pt>
                <c:pt idx="8108">
                  <c:v>12.194000000000001</c:v>
                </c:pt>
                <c:pt idx="8109">
                  <c:v>12.196</c:v>
                </c:pt>
                <c:pt idx="8110">
                  <c:v>12.176</c:v>
                </c:pt>
                <c:pt idx="8111">
                  <c:v>12.183999999999999</c:v>
                </c:pt>
                <c:pt idx="8112">
                  <c:v>12.185</c:v>
                </c:pt>
                <c:pt idx="8113">
                  <c:v>12.188000000000001</c:v>
                </c:pt>
                <c:pt idx="8114">
                  <c:v>12.105</c:v>
                </c:pt>
                <c:pt idx="8115">
                  <c:v>12.179</c:v>
                </c:pt>
                <c:pt idx="8116">
                  <c:v>12.098000000000001</c:v>
                </c:pt>
                <c:pt idx="8117">
                  <c:v>12.093999999999999</c:v>
                </c:pt>
                <c:pt idx="8118">
                  <c:v>12.061999999999999</c:v>
                </c:pt>
                <c:pt idx="8119">
                  <c:v>12.045</c:v>
                </c:pt>
                <c:pt idx="8120">
                  <c:v>11.991</c:v>
                </c:pt>
                <c:pt idx="8121">
                  <c:v>12.04</c:v>
                </c:pt>
                <c:pt idx="8122">
                  <c:v>12.061999999999999</c:v>
                </c:pt>
                <c:pt idx="8123">
                  <c:v>12.063000000000001</c:v>
                </c:pt>
                <c:pt idx="8124">
                  <c:v>12.106999999999999</c:v>
                </c:pt>
                <c:pt idx="8125">
                  <c:v>12.045</c:v>
                </c:pt>
                <c:pt idx="8126">
                  <c:v>12.018000000000001</c:v>
                </c:pt>
                <c:pt idx="8127">
                  <c:v>12.053000000000001</c:v>
                </c:pt>
                <c:pt idx="8128">
                  <c:v>12.048999999999999</c:v>
                </c:pt>
                <c:pt idx="8129">
                  <c:v>11.968999999999999</c:v>
                </c:pt>
                <c:pt idx="8130">
                  <c:v>11.965</c:v>
                </c:pt>
                <c:pt idx="8131">
                  <c:v>11.932</c:v>
                </c:pt>
                <c:pt idx="8132">
                  <c:v>11.909000000000001</c:v>
                </c:pt>
                <c:pt idx="8133">
                  <c:v>11.938000000000001</c:v>
                </c:pt>
                <c:pt idx="8134">
                  <c:v>11.943</c:v>
                </c:pt>
                <c:pt idx="8135">
                  <c:v>11.996</c:v>
                </c:pt>
                <c:pt idx="8136">
                  <c:v>12.028</c:v>
                </c:pt>
                <c:pt idx="8137">
                  <c:v>12.093</c:v>
                </c:pt>
                <c:pt idx="8138">
                  <c:v>12.087</c:v>
                </c:pt>
                <c:pt idx="8139">
                  <c:v>11.863</c:v>
                </c:pt>
                <c:pt idx="8140">
                  <c:v>11.743</c:v>
                </c:pt>
                <c:pt idx="8141">
                  <c:v>11.724</c:v>
                </c:pt>
                <c:pt idx="8142">
                  <c:v>11.72</c:v>
                </c:pt>
                <c:pt idx="8143">
                  <c:v>11.731999999999999</c:v>
                </c:pt>
                <c:pt idx="8144">
                  <c:v>11.869</c:v>
                </c:pt>
                <c:pt idx="8145">
                  <c:v>11.888999999999999</c:v>
                </c:pt>
                <c:pt idx="8146">
                  <c:v>11.916</c:v>
                </c:pt>
                <c:pt idx="8147">
                  <c:v>11.851000000000001</c:v>
                </c:pt>
                <c:pt idx="8148">
                  <c:v>11.861000000000001</c:v>
                </c:pt>
                <c:pt idx="8149">
                  <c:v>11.805999999999999</c:v>
                </c:pt>
                <c:pt idx="8150">
                  <c:v>11.738</c:v>
                </c:pt>
                <c:pt idx="8151">
                  <c:v>11.565</c:v>
                </c:pt>
                <c:pt idx="8152">
                  <c:v>11.484</c:v>
                </c:pt>
                <c:pt idx="8153">
                  <c:v>11.247999999999999</c:v>
                </c:pt>
                <c:pt idx="8154">
                  <c:v>11.16</c:v>
                </c:pt>
                <c:pt idx="8155">
                  <c:v>11.177</c:v>
                </c:pt>
                <c:pt idx="8156">
                  <c:v>11.27</c:v>
                </c:pt>
                <c:pt idx="8157">
                  <c:v>11.364000000000001</c:v>
                </c:pt>
                <c:pt idx="8158">
                  <c:v>11.367000000000001</c:v>
                </c:pt>
                <c:pt idx="8159">
                  <c:v>11.375</c:v>
                </c:pt>
                <c:pt idx="8160">
                  <c:v>11.2</c:v>
                </c:pt>
                <c:pt idx="8161">
                  <c:v>10.904</c:v>
                </c:pt>
                <c:pt idx="8162">
                  <c:v>10.79</c:v>
                </c:pt>
                <c:pt idx="8163">
                  <c:v>10.728999999999999</c:v>
                </c:pt>
                <c:pt idx="8164">
                  <c:v>10.44</c:v>
                </c:pt>
                <c:pt idx="8165">
                  <c:v>10.185</c:v>
                </c:pt>
                <c:pt idx="8166">
                  <c:v>10.156000000000001</c:v>
                </c:pt>
                <c:pt idx="8167">
                  <c:v>10.122999999999999</c:v>
                </c:pt>
                <c:pt idx="8168">
                  <c:v>10.145</c:v>
                </c:pt>
                <c:pt idx="8169">
                  <c:v>10.19</c:v>
                </c:pt>
                <c:pt idx="8170">
                  <c:v>10.198</c:v>
                </c:pt>
                <c:pt idx="8171">
                  <c:v>10.212</c:v>
                </c:pt>
                <c:pt idx="8172">
                  <c:v>9.9309999999999992</c:v>
                </c:pt>
                <c:pt idx="8173">
                  <c:v>9.8810000000000002</c:v>
                </c:pt>
                <c:pt idx="8174">
                  <c:v>9.6440000000000001</c:v>
                </c:pt>
                <c:pt idx="8175">
                  <c:v>9.8330000000000002</c:v>
                </c:pt>
                <c:pt idx="8176">
                  <c:v>9.9550000000000001</c:v>
                </c:pt>
                <c:pt idx="8177">
                  <c:v>10.129</c:v>
                </c:pt>
                <c:pt idx="8178">
                  <c:v>10.829000000000001</c:v>
                </c:pt>
                <c:pt idx="8179">
                  <c:v>11.02</c:v>
                </c:pt>
                <c:pt idx="8180">
                  <c:v>11.215999999999999</c:v>
                </c:pt>
                <c:pt idx="8181">
                  <c:v>11.13</c:v>
                </c:pt>
                <c:pt idx="8182">
                  <c:v>11.295999999999999</c:v>
                </c:pt>
                <c:pt idx="8183">
                  <c:v>11.367000000000001</c:v>
                </c:pt>
                <c:pt idx="8184">
                  <c:v>11.523</c:v>
                </c:pt>
                <c:pt idx="8185">
                  <c:v>11.487</c:v>
                </c:pt>
                <c:pt idx="8186">
                  <c:v>11.587999999999999</c:v>
                </c:pt>
                <c:pt idx="8187">
                  <c:v>11.476000000000001</c:v>
                </c:pt>
                <c:pt idx="8188">
                  <c:v>11.516</c:v>
                </c:pt>
                <c:pt idx="8189">
                  <c:v>11.462999999999999</c:v>
                </c:pt>
                <c:pt idx="8190">
                  <c:v>11.536</c:v>
                </c:pt>
                <c:pt idx="8191">
                  <c:v>11.407</c:v>
                </c:pt>
                <c:pt idx="8192">
                  <c:v>11.311</c:v>
                </c:pt>
                <c:pt idx="8193">
                  <c:v>11.244999999999999</c:v>
                </c:pt>
                <c:pt idx="8194">
                  <c:v>11.263999999999999</c:v>
                </c:pt>
                <c:pt idx="8195">
                  <c:v>11.151999999999999</c:v>
                </c:pt>
                <c:pt idx="8196">
                  <c:v>10.994</c:v>
                </c:pt>
                <c:pt idx="8197">
                  <c:v>10.784000000000001</c:v>
                </c:pt>
                <c:pt idx="8198">
                  <c:v>10.709</c:v>
                </c:pt>
                <c:pt idx="8199">
                  <c:v>10.567</c:v>
                </c:pt>
                <c:pt idx="8200">
                  <c:v>10.558</c:v>
                </c:pt>
                <c:pt idx="8201">
                  <c:v>10.548999999999999</c:v>
                </c:pt>
                <c:pt idx="8202">
                  <c:v>10.388999999999999</c:v>
                </c:pt>
                <c:pt idx="8203">
                  <c:v>10.353999999999999</c:v>
                </c:pt>
                <c:pt idx="8204">
                  <c:v>10.375</c:v>
                </c:pt>
                <c:pt idx="8205">
                  <c:v>10.445</c:v>
                </c:pt>
                <c:pt idx="8206">
                  <c:v>10.975</c:v>
                </c:pt>
                <c:pt idx="8207">
                  <c:v>11.411</c:v>
                </c:pt>
                <c:pt idx="8208">
                  <c:v>11.516999999999999</c:v>
                </c:pt>
                <c:pt idx="8209">
                  <c:v>11.595000000000001</c:v>
                </c:pt>
                <c:pt idx="8210">
                  <c:v>11.664</c:v>
                </c:pt>
                <c:pt idx="8211">
                  <c:v>11.647</c:v>
                </c:pt>
                <c:pt idx="8212">
                  <c:v>11.615</c:v>
                </c:pt>
                <c:pt idx="8213">
                  <c:v>11.587</c:v>
                </c:pt>
                <c:pt idx="8214">
                  <c:v>11.519</c:v>
                </c:pt>
                <c:pt idx="8215">
                  <c:v>11.493</c:v>
                </c:pt>
                <c:pt idx="8216">
                  <c:v>11.404999999999999</c:v>
                </c:pt>
                <c:pt idx="8217">
                  <c:v>11.327</c:v>
                </c:pt>
                <c:pt idx="8218">
                  <c:v>11.053000000000001</c:v>
                </c:pt>
                <c:pt idx="8219">
                  <c:v>10.859</c:v>
                </c:pt>
                <c:pt idx="8220">
                  <c:v>10.788</c:v>
                </c:pt>
                <c:pt idx="8221">
                  <c:v>10.737</c:v>
                </c:pt>
                <c:pt idx="8222">
                  <c:v>10.708</c:v>
                </c:pt>
                <c:pt idx="8223">
                  <c:v>10.71</c:v>
                </c:pt>
                <c:pt idx="8224">
                  <c:v>10.715</c:v>
                </c:pt>
                <c:pt idx="8225">
                  <c:v>10.932</c:v>
                </c:pt>
                <c:pt idx="8226">
                  <c:v>11.051</c:v>
                </c:pt>
                <c:pt idx="8227">
                  <c:v>11.321999999999999</c:v>
                </c:pt>
                <c:pt idx="8228">
                  <c:v>11.532999999999999</c:v>
                </c:pt>
                <c:pt idx="8229">
                  <c:v>11.531000000000001</c:v>
                </c:pt>
                <c:pt idx="8230">
                  <c:v>11.256</c:v>
                </c:pt>
                <c:pt idx="8231">
                  <c:v>10.815</c:v>
                </c:pt>
                <c:pt idx="8232">
                  <c:v>10.696999999999999</c:v>
                </c:pt>
                <c:pt idx="8233">
                  <c:v>10.718</c:v>
                </c:pt>
                <c:pt idx="8234">
                  <c:v>10.736000000000001</c:v>
                </c:pt>
                <c:pt idx="8235">
                  <c:v>10.75</c:v>
                </c:pt>
                <c:pt idx="8236">
                  <c:v>10.778</c:v>
                </c:pt>
                <c:pt idx="8237">
                  <c:v>10.785</c:v>
                </c:pt>
                <c:pt idx="8238">
                  <c:v>10.782999999999999</c:v>
                </c:pt>
                <c:pt idx="8239">
                  <c:v>10.782999999999999</c:v>
                </c:pt>
                <c:pt idx="8240">
                  <c:v>10.813000000000001</c:v>
                </c:pt>
                <c:pt idx="8241">
                  <c:v>10.919</c:v>
                </c:pt>
                <c:pt idx="8242">
                  <c:v>10.929</c:v>
                </c:pt>
                <c:pt idx="8243">
                  <c:v>11.067</c:v>
                </c:pt>
                <c:pt idx="8244">
                  <c:v>11.09</c:v>
                </c:pt>
                <c:pt idx="8245">
                  <c:v>11.093999999999999</c:v>
                </c:pt>
                <c:pt idx="8246">
                  <c:v>11.097</c:v>
                </c:pt>
                <c:pt idx="8247">
                  <c:v>11.092000000000001</c:v>
                </c:pt>
                <c:pt idx="8248">
                  <c:v>11.039</c:v>
                </c:pt>
                <c:pt idx="8249">
                  <c:v>10.632</c:v>
                </c:pt>
                <c:pt idx="8250">
                  <c:v>10.615</c:v>
                </c:pt>
                <c:pt idx="8251">
                  <c:v>10.56</c:v>
                </c:pt>
                <c:pt idx="8252">
                  <c:v>10.472</c:v>
                </c:pt>
                <c:pt idx="8253">
                  <c:v>10.385999999999999</c:v>
                </c:pt>
                <c:pt idx="8254">
                  <c:v>10.395</c:v>
                </c:pt>
                <c:pt idx="8255">
                  <c:v>10.449</c:v>
                </c:pt>
                <c:pt idx="8256">
                  <c:v>10.494</c:v>
                </c:pt>
                <c:pt idx="8257">
                  <c:v>10.695</c:v>
                </c:pt>
                <c:pt idx="8258">
                  <c:v>10.715999999999999</c:v>
                </c:pt>
                <c:pt idx="8259">
                  <c:v>10.885</c:v>
                </c:pt>
                <c:pt idx="8260">
                  <c:v>10.933999999999999</c:v>
                </c:pt>
                <c:pt idx="8261">
                  <c:v>11.009</c:v>
                </c:pt>
                <c:pt idx="8262">
                  <c:v>11.156000000000001</c:v>
                </c:pt>
                <c:pt idx="8263">
                  <c:v>11.24</c:v>
                </c:pt>
                <c:pt idx="8264">
                  <c:v>11.263</c:v>
                </c:pt>
                <c:pt idx="8265">
                  <c:v>11.419</c:v>
                </c:pt>
                <c:pt idx="8266">
                  <c:v>11.577999999999999</c:v>
                </c:pt>
                <c:pt idx="8267">
                  <c:v>11.651</c:v>
                </c:pt>
                <c:pt idx="8268">
                  <c:v>11.678000000000001</c:v>
                </c:pt>
                <c:pt idx="8269">
                  <c:v>11.897</c:v>
                </c:pt>
                <c:pt idx="8270">
                  <c:v>11.973000000000001</c:v>
                </c:pt>
                <c:pt idx="8271">
                  <c:v>11.999000000000001</c:v>
                </c:pt>
                <c:pt idx="8272">
                  <c:v>11.989000000000001</c:v>
                </c:pt>
                <c:pt idx="8273">
                  <c:v>11.983000000000001</c:v>
                </c:pt>
                <c:pt idx="8274">
                  <c:v>11.981999999999999</c:v>
                </c:pt>
                <c:pt idx="8275">
                  <c:v>11.971</c:v>
                </c:pt>
                <c:pt idx="8276">
                  <c:v>11.919</c:v>
                </c:pt>
                <c:pt idx="8277">
                  <c:v>11.914</c:v>
                </c:pt>
                <c:pt idx="8278">
                  <c:v>11.897</c:v>
                </c:pt>
                <c:pt idx="8279">
                  <c:v>11.882999999999999</c:v>
                </c:pt>
                <c:pt idx="8280">
                  <c:v>11.875</c:v>
                </c:pt>
                <c:pt idx="8281">
                  <c:v>11.87</c:v>
                </c:pt>
                <c:pt idx="8282">
                  <c:v>11.868</c:v>
                </c:pt>
                <c:pt idx="8283">
                  <c:v>11.855</c:v>
                </c:pt>
                <c:pt idx="8284">
                  <c:v>11.847</c:v>
                </c:pt>
                <c:pt idx="8285">
                  <c:v>11.781000000000001</c:v>
                </c:pt>
                <c:pt idx="8286">
                  <c:v>11.741</c:v>
                </c:pt>
                <c:pt idx="8287">
                  <c:v>11.731999999999999</c:v>
                </c:pt>
                <c:pt idx="8288">
                  <c:v>11.641999999999999</c:v>
                </c:pt>
                <c:pt idx="8289">
                  <c:v>11.577</c:v>
                </c:pt>
                <c:pt idx="8290">
                  <c:v>11.571999999999999</c:v>
                </c:pt>
                <c:pt idx="8291">
                  <c:v>11.571</c:v>
                </c:pt>
                <c:pt idx="8292">
                  <c:v>11.571</c:v>
                </c:pt>
                <c:pt idx="8293">
                  <c:v>11.576000000000001</c:v>
                </c:pt>
                <c:pt idx="8294">
                  <c:v>11.587999999999999</c:v>
                </c:pt>
                <c:pt idx="8295">
                  <c:v>11.577999999999999</c:v>
                </c:pt>
                <c:pt idx="8296">
                  <c:v>11.571</c:v>
                </c:pt>
                <c:pt idx="8297">
                  <c:v>11.579000000000001</c:v>
                </c:pt>
                <c:pt idx="8298">
                  <c:v>11.6</c:v>
                </c:pt>
                <c:pt idx="8299">
                  <c:v>11.603999999999999</c:v>
                </c:pt>
                <c:pt idx="8300">
                  <c:v>11.635999999999999</c:v>
                </c:pt>
                <c:pt idx="8301">
                  <c:v>11.648999999999999</c:v>
                </c:pt>
                <c:pt idx="8302">
                  <c:v>11.657999999999999</c:v>
                </c:pt>
                <c:pt idx="8303">
                  <c:v>11.661</c:v>
                </c:pt>
                <c:pt idx="8304">
                  <c:v>11.678000000000001</c:v>
                </c:pt>
                <c:pt idx="8305">
                  <c:v>11.731</c:v>
                </c:pt>
                <c:pt idx="8306">
                  <c:v>11.744</c:v>
                </c:pt>
                <c:pt idx="8307">
                  <c:v>11.746</c:v>
                </c:pt>
                <c:pt idx="8308">
                  <c:v>11.759</c:v>
                </c:pt>
                <c:pt idx="8309">
                  <c:v>11.784000000000001</c:v>
                </c:pt>
                <c:pt idx="8310">
                  <c:v>11.837999999999999</c:v>
                </c:pt>
                <c:pt idx="8311">
                  <c:v>11.848000000000001</c:v>
                </c:pt>
                <c:pt idx="8312">
                  <c:v>11.847</c:v>
                </c:pt>
                <c:pt idx="8313">
                  <c:v>11.862</c:v>
                </c:pt>
                <c:pt idx="8314">
                  <c:v>11.859</c:v>
                </c:pt>
                <c:pt idx="8315">
                  <c:v>11.858000000000001</c:v>
                </c:pt>
                <c:pt idx="8316">
                  <c:v>11.794</c:v>
                </c:pt>
                <c:pt idx="8317">
                  <c:v>11.772</c:v>
                </c:pt>
                <c:pt idx="8318">
                  <c:v>11.795999999999999</c:v>
                </c:pt>
                <c:pt idx="8319">
                  <c:v>11.858000000000001</c:v>
                </c:pt>
                <c:pt idx="8320">
                  <c:v>11.874000000000001</c:v>
                </c:pt>
                <c:pt idx="8321">
                  <c:v>11.88</c:v>
                </c:pt>
                <c:pt idx="8322">
                  <c:v>11.882999999999999</c:v>
                </c:pt>
                <c:pt idx="8323">
                  <c:v>11.867000000000001</c:v>
                </c:pt>
                <c:pt idx="8324">
                  <c:v>11.903</c:v>
                </c:pt>
                <c:pt idx="8325">
                  <c:v>11.936999999999999</c:v>
                </c:pt>
                <c:pt idx="8326">
                  <c:v>11.994</c:v>
                </c:pt>
                <c:pt idx="8327">
                  <c:v>12.003</c:v>
                </c:pt>
                <c:pt idx="8328">
                  <c:v>12.000999999999999</c:v>
                </c:pt>
                <c:pt idx="8329">
                  <c:v>12.004</c:v>
                </c:pt>
                <c:pt idx="8330">
                  <c:v>11.962999999999999</c:v>
                </c:pt>
                <c:pt idx="8331">
                  <c:v>11.951000000000001</c:v>
                </c:pt>
                <c:pt idx="8332">
                  <c:v>11.917999999999999</c:v>
                </c:pt>
                <c:pt idx="8333">
                  <c:v>11.904</c:v>
                </c:pt>
                <c:pt idx="8334">
                  <c:v>11.888999999999999</c:v>
                </c:pt>
                <c:pt idx="8335">
                  <c:v>11.923</c:v>
                </c:pt>
                <c:pt idx="8336">
                  <c:v>11.923999999999999</c:v>
                </c:pt>
                <c:pt idx="8337">
                  <c:v>11.932</c:v>
                </c:pt>
                <c:pt idx="8338">
                  <c:v>11.891999999999999</c:v>
                </c:pt>
                <c:pt idx="8339">
                  <c:v>11.907</c:v>
                </c:pt>
                <c:pt idx="8340">
                  <c:v>11.851000000000001</c:v>
                </c:pt>
                <c:pt idx="8341">
                  <c:v>11.754</c:v>
                </c:pt>
                <c:pt idx="8342">
                  <c:v>11.691000000000001</c:v>
                </c:pt>
                <c:pt idx="8343">
                  <c:v>11.657</c:v>
                </c:pt>
                <c:pt idx="8344">
                  <c:v>11.644</c:v>
                </c:pt>
                <c:pt idx="8345">
                  <c:v>11.82</c:v>
                </c:pt>
                <c:pt idx="8346">
                  <c:v>11.83</c:v>
                </c:pt>
                <c:pt idx="8347">
                  <c:v>11.833</c:v>
                </c:pt>
                <c:pt idx="8348">
                  <c:v>11.842000000000001</c:v>
                </c:pt>
                <c:pt idx="8349">
                  <c:v>11.885999999999999</c:v>
                </c:pt>
                <c:pt idx="8350">
                  <c:v>11.923</c:v>
                </c:pt>
                <c:pt idx="8351">
                  <c:v>11.907999999999999</c:v>
                </c:pt>
                <c:pt idx="8352">
                  <c:v>11.923</c:v>
                </c:pt>
                <c:pt idx="8353">
                  <c:v>11.928000000000001</c:v>
                </c:pt>
                <c:pt idx="8354">
                  <c:v>11.930999999999999</c:v>
                </c:pt>
                <c:pt idx="8355">
                  <c:v>11.958</c:v>
                </c:pt>
                <c:pt idx="8356">
                  <c:v>11.972</c:v>
                </c:pt>
                <c:pt idx="8357">
                  <c:v>11.981999999999999</c:v>
                </c:pt>
                <c:pt idx="8358">
                  <c:v>11.993</c:v>
                </c:pt>
                <c:pt idx="8359">
                  <c:v>11.994</c:v>
                </c:pt>
                <c:pt idx="8360">
                  <c:v>11.996</c:v>
                </c:pt>
                <c:pt idx="8361">
                  <c:v>12.010999999999999</c:v>
                </c:pt>
                <c:pt idx="8362">
                  <c:v>12.007999999999999</c:v>
                </c:pt>
                <c:pt idx="8363">
                  <c:v>12.003</c:v>
                </c:pt>
                <c:pt idx="8364">
                  <c:v>11.988</c:v>
                </c:pt>
                <c:pt idx="8365">
                  <c:v>11.98</c:v>
                </c:pt>
                <c:pt idx="8366">
                  <c:v>11.983000000000001</c:v>
                </c:pt>
                <c:pt idx="8367">
                  <c:v>11.981999999999999</c:v>
                </c:pt>
                <c:pt idx="8368">
                  <c:v>11.997999999999999</c:v>
                </c:pt>
                <c:pt idx="8369">
                  <c:v>11.973000000000001</c:v>
                </c:pt>
                <c:pt idx="8370">
                  <c:v>11.887</c:v>
                </c:pt>
                <c:pt idx="8371">
                  <c:v>11.885</c:v>
                </c:pt>
                <c:pt idx="8372">
                  <c:v>11.885</c:v>
                </c:pt>
                <c:pt idx="8373">
                  <c:v>11.898999999999999</c:v>
                </c:pt>
                <c:pt idx="8374">
                  <c:v>11.914</c:v>
                </c:pt>
                <c:pt idx="8375">
                  <c:v>11.914</c:v>
                </c:pt>
                <c:pt idx="8376">
                  <c:v>11.917999999999999</c:v>
                </c:pt>
                <c:pt idx="8377">
                  <c:v>11.920999999999999</c:v>
                </c:pt>
                <c:pt idx="8378">
                  <c:v>11.927</c:v>
                </c:pt>
                <c:pt idx="8379">
                  <c:v>11.944000000000001</c:v>
                </c:pt>
                <c:pt idx="8380">
                  <c:v>11.942</c:v>
                </c:pt>
                <c:pt idx="8381">
                  <c:v>11.939</c:v>
                </c:pt>
                <c:pt idx="8382">
                  <c:v>11.938000000000001</c:v>
                </c:pt>
                <c:pt idx="8383">
                  <c:v>11.858000000000001</c:v>
                </c:pt>
                <c:pt idx="8384">
                  <c:v>11.858000000000001</c:v>
                </c:pt>
                <c:pt idx="8385">
                  <c:v>11.863</c:v>
                </c:pt>
                <c:pt idx="8386">
                  <c:v>11.861000000000001</c:v>
                </c:pt>
                <c:pt idx="8387">
                  <c:v>11.917</c:v>
                </c:pt>
                <c:pt idx="8388">
                  <c:v>11.986000000000001</c:v>
                </c:pt>
                <c:pt idx="8389">
                  <c:v>11.958</c:v>
                </c:pt>
                <c:pt idx="8390">
                  <c:v>11.941000000000001</c:v>
                </c:pt>
                <c:pt idx="8391">
                  <c:v>11.925000000000001</c:v>
                </c:pt>
                <c:pt idx="8392">
                  <c:v>11.922000000000001</c:v>
                </c:pt>
                <c:pt idx="8393">
                  <c:v>11.901</c:v>
                </c:pt>
                <c:pt idx="8394">
                  <c:v>11.898999999999999</c:v>
                </c:pt>
                <c:pt idx="8395">
                  <c:v>11.898999999999999</c:v>
                </c:pt>
                <c:pt idx="8396">
                  <c:v>11.898999999999999</c:v>
                </c:pt>
                <c:pt idx="8397">
                  <c:v>11.907999999999999</c:v>
                </c:pt>
                <c:pt idx="8398">
                  <c:v>11.916</c:v>
                </c:pt>
                <c:pt idx="8399">
                  <c:v>11.864000000000001</c:v>
                </c:pt>
                <c:pt idx="8400">
                  <c:v>11.771000000000001</c:v>
                </c:pt>
                <c:pt idx="8401">
                  <c:v>11.708</c:v>
                </c:pt>
                <c:pt idx="8402">
                  <c:v>11.645</c:v>
                </c:pt>
                <c:pt idx="8403">
                  <c:v>11.641999999999999</c:v>
                </c:pt>
                <c:pt idx="8404">
                  <c:v>11.590999999999999</c:v>
                </c:pt>
                <c:pt idx="8405">
                  <c:v>11.622999999999999</c:v>
                </c:pt>
                <c:pt idx="8406">
                  <c:v>11.635</c:v>
                </c:pt>
                <c:pt idx="8407">
                  <c:v>11.662000000000001</c:v>
                </c:pt>
                <c:pt idx="8408">
                  <c:v>11.691000000000001</c:v>
                </c:pt>
                <c:pt idx="8409">
                  <c:v>11.706</c:v>
                </c:pt>
                <c:pt idx="8410">
                  <c:v>11.750999999999999</c:v>
                </c:pt>
                <c:pt idx="8411">
                  <c:v>11.753</c:v>
                </c:pt>
                <c:pt idx="8412">
                  <c:v>11.779</c:v>
                </c:pt>
                <c:pt idx="8413">
                  <c:v>11.877000000000001</c:v>
                </c:pt>
                <c:pt idx="8414">
                  <c:v>11.888</c:v>
                </c:pt>
                <c:pt idx="8415">
                  <c:v>11.907</c:v>
                </c:pt>
                <c:pt idx="8416">
                  <c:v>11.997999999999999</c:v>
                </c:pt>
                <c:pt idx="8417">
                  <c:v>11.965</c:v>
                </c:pt>
                <c:pt idx="8418">
                  <c:v>11.954000000000001</c:v>
                </c:pt>
                <c:pt idx="8419">
                  <c:v>11.958</c:v>
                </c:pt>
                <c:pt idx="8420">
                  <c:v>11.962</c:v>
                </c:pt>
                <c:pt idx="8421">
                  <c:v>11.972</c:v>
                </c:pt>
                <c:pt idx="8422">
                  <c:v>11.977</c:v>
                </c:pt>
                <c:pt idx="8423">
                  <c:v>11.981</c:v>
                </c:pt>
                <c:pt idx="8424">
                  <c:v>11.98</c:v>
                </c:pt>
                <c:pt idx="8425">
                  <c:v>11.981999999999999</c:v>
                </c:pt>
                <c:pt idx="8426">
                  <c:v>11.973000000000001</c:v>
                </c:pt>
                <c:pt idx="8427">
                  <c:v>11.933</c:v>
                </c:pt>
                <c:pt idx="8428">
                  <c:v>11.912000000000001</c:v>
                </c:pt>
                <c:pt idx="8429">
                  <c:v>11.9</c:v>
                </c:pt>
                <c:pt idx="8430">
                  <c:v>11.893000000000001</c:v>
                </c:pt>
                <c:pt idx="8431">
                  <c:v>11.872</c:v>
                </c:pt>
                <c:pt idx="8432">
                  <c:v>11.87</c:v>
                </c:pt>
                <c:pt idx="8433">
                  <c:v>11.856</c:v>
                </c:pt>
                <c:pt idx="8434">
                  <c:v>11.867000000000001</c:v>
                </c:pt>
                <c:pt idx="8435">
                  <c:v>11.864000000000001</c:v>
                </c:pt>
                <c:pt idx="8436">
                  <c:v>11.863</c:v>
                </c:pt>
                <c:pt idx="8437">
                  <c:v>11.87</c:v>
                </c:pt>
                <c:pt idx="8438">
                  <c:v>11.875</c:v>
                </c:pt>
                <c:pt idx="8439">
                  <c:v>11.871</c:v>
                </c:pt>
                <c:pt idx="8440">
                  <c:v>11.856</c:v>
                </c:pt>
                <c:pt idx="8441">
                  <c:v>11.843999999999999</c:v>
                </c:pt>
                <c:pt idx="8442">
                  <c:v>11.773</c:v>
                </c:pt>
                <c:pt idx="8443">
                  <c:v>11.599</c:v>
                </c:pt>
                <c:pt idx="8444">
                  <c:v>11.614000000000001</c:v>
                </c:pt>
                <c:pt idx="8445">
                  <c:v>11.637</c:v>
                </c:pt>
                <c:pt idx="8446">
                  <c:v>11.717000000000001</c:v>
                </c:pt>
                <c:pt idx="8447">
                  <c:v>11.779</c:v>
                </c:pt>
                <c:pt idx="8448">
                  <c:v>11.794</c:v>
                </c:pt>
                <c:pt idx="8449">
                  <c:v>11.875</c:v>
                </c:pt>
                <c:pt idx="8450">
                  <c:v>11.989000000000001</c:v>
                </c:pt>
                <c:pt idx="8451">
                  <c:v>11.971</c:v>
                </c:pt>
                <c:pt idx="8452">
                  <c:v>11.867000000000001</c:v>
                </c:pt>
                <c:pt idx="8453">
                  <c:v>11.823</c:v>
                </c:pt>
                <c:pt idx="8454">
                  <c:v>11.82</c:v>
                </c:pt>
                <c:pt idx="8455">
                  <c:v>11.82</c:v>
                </c:pt>
                <c:pt idx="8456">
                  <c:v>11.821</c:v>
                </c:pt>
                <c:pt idx="8457">
                  <c:v>11.856999999999999</c:v>
                </c:pt>
                <c:pt idx="8458">
                  <c:v>11.87</c:v>
                </c:pt>
                <c:pt idx="8459">
                  <c:v>11.898999999999999</c:v>
                </c:pt>
                <c:pt idx="8460">
                  <c:v>11.912000000000001</c:v>
                </c:pt>
                <c:pt idx="8461">
                  <c:v>11.917</c:v>
                </c:pt>
                <c:pt idx="8462">
                  <c:v>11.930999999999999</c:v>
                </c:pt>
                <c:pt idx="8463">
                  <c:v>11.956</c:v>
                </c:pt>
                <c:pt idx="8464">
                  <c:v>11.957000000000001</c:v>
                </c:pt>
                <c:pt idx="8465">
                  <c:v>11.959</c:v>
                </c:pt>
                <c:pt idx="8466">
                  <c:v>11.962</c:v>
                </c:pt>
                <c:pt idx="8467">
                  <c:v>11.965</c:v>
                </c:pt>
                <c:pt idx="8468">
                  <c:v>11.948</c:v>
                </c:pt>
                <c:pt idx="8469">
                  <c:v>11.952</c:v>
                </c:pt>
                <c:pt idx="8470">
                  <c:v>11.946</c:v>
                </c:pt>
                <c:pt idx="8471">
                  <c:v>11.957000000000001</c:v>
                </c:pt>
                <c:pt idx="8472">
                  <c:v>11.949</c:v>
                </c:pt>
                <c:pt idx="8473">
                  <c:v>11.943</c:v>
                </c:pt>
                <c:pt idx="8474">
                  <c:v>11.881</c:v>
                </c:pt>
                <c:pt idx="8475">
                  <c:v>11.872</c:v>
                </c:pt>
                <c:pt idx="8476">
                  <c:v>11.856999999999999</c:v>
                </c:pt>
                <c:pt idx="8477">
                  <c:v>11.826000000000001</c:v>
                </c:pt>
                <c:pt idx="8478">
                  <c:v>11.856</c:v>
                </c:pt>
                <c:pt idx="8479">
                  <c:v>11.881</c:v>
                </c:pt>
                <c:pt idx="8480">
                  <c:v>11.904999999999999</c:v>
                </c:pt>
                <c:pt idx="8481">
                  <c:v>11.919</c:v>
                </c:pt>
                <c:pt idx="8482">
                  <c:v>11.97</c:v>
                </c:pt>
                <c:pt idx="8483">
                  <c:v>11.98</c:v>
                </c:pt>
                <c:pt idx="8484">
                  <c:v>11.983000000000001</c:v>
                </c:pt>
                <c:pt idx="8485">
                  <c:v>11.986000000000001</c:v>
                </c:pt>
                <c:pt idx="8486">
                  <c:v>12.047000000000001</c:v>
                </c:pt>
                <c:pt idx="8487">
                  <c:v>12.055</c:v>
                </c:pt>
                <c:pt idx="8488">
                  <c:v>11.954000000000001</c:v>
                </c:pt>
                <c:pt idx="8489">
                  <c:v>11.92</c:v>
                </c:pt>
                <c:pt idx="8490">
                  <c:v>11.834</c:v>
                </c:pt>
                <c:pt idx="8491">
                  <c:v>11.887</c:v>
                </c:pt>
                <c:pt idx="8492">
                  <c:v>11.941000000000001</c:v>
                </c:pt>
                <c:pt idx="8493">
                  <c:v>11.971</c:v>
                </c:pt>
                <c:pt idx="8494">
                  <c:v>11.98</c:v>
                </c:pt>
                <c:pt idx="8495">
                  <c:v>11.997</c:v>
                </c:pt>
                <c:pt idx="8496">
                  <c:v>12.007999999999999</c:v>
                </c:pt>
                <c:pt idx="8497">
                  <c:v>12.007</c:v>
                </c:pt>
                <c:pt idx="8498">
                  <c:v>11.988</c:v>
                </c:pt>
                <c:pt idx="8499">
                  <c:v>11.930999999999999</c:v>
                </c:pt>
                <c:pt idx="8500">
                  <c:v>11.893000000000001</c:v>
                </c:pt>
                <c:pt idx="8501">
                  <c:v>11.869</c:v>
                </c:pt>
                <c:pt idx="8502">
                  <c:v>11.869</c:v>
                </c:pt>
                <c:pt idx="8503">
                  <c:v>11.853999999999999</c:v>
                </c:pt>
                <c:pt idx="8504">
                  <c:v>11.858000000000001</c:v>
                </c:pt>
                <c:pt idx="8505">
                  <c:v>11.879</c:v>
                </c:pt>
                <c:pt idx="8506">
                  <c:v>11.88</c:v>
                </c:pt>
                <c:pt idx="8507">
                  <c:v>11.862</c:v>
                </c:pt>
                <c:pt idx="8508">
                  <c:v>11.824999999999999</c:v>
                </c:pt>
                <c:pt idx="8509">
                  <c:v>11.769</c:v>
                </c:pt>
                <c:pt idx="8510">
                  <c:v>11.739000000000001</c:v>
                </c:pt>
                <c:pt idx="8511">
                  <c:v>11.685</c:v>
                </c:pt>
                <c:pt idx="8512">
                  <c:v>11.667999999999999</c:v>
                </c:pt>
                <c:pt idx="8513">
                  <c:v>11.622999999999999</c:v>
                </c:pt>
                <c:pt idx="8514">
                  <c:v>11.548</c:v>
                </c:pt>
                <c:pt idx="8515">
                  <c:v>11.504</c:v>
                </c:pt>
                <c:pt idx="8516">
                  <c:v>11.414999999999999</c:v>
                </c:pt>
                <c:pt idx="8517">
                  <c:v>11.412000000000001</c:v>
                </c:pt>
                <c:pt idx="8518">
                  <c:v>11.414999999999999</c:v>
                </c:pt>
                <c:pt idx="8519">
                  <c:v>11.429</c:v>
                </c:pt>
                <c:pt idx="8520">
                  <c:v>11.715</c:v>
                </c:pt>
                <c:pt idx="8521">
                  <c:v>11.788</c:v>
                </c:pt>
                <c:pt idx="8522">
                  <c:v>11.875</c:v>
                </c:pt>
                <c:pt idx="8523">
                  <c:v>12.038</c:v>
                </c:pt>
                <c:pt idx="8524">
                  <c:v>12.067</c:v>
                </c:pt>
                <c:pt idx="8525">
                  <c:v>12.067</c:v>
                </c:pt>
                <c:pt idx="8526">
                  <c:v>12.08</c:v>
                </c:pt>
                <c:pt idx="8527">
                  <c:v>12.066000000000001</c:v>
                </c:pt>
                <c:pt idx="8528">
                  <c:v>12.041</c:v>
                </c:pt>
                <c:pt idx="8529">
                  <c:v>12.034000000000001</c:v>
                </c:pt>
                <c:pt idx="8530">
                  <c:v>12.032999999999999</c:v>
                </c:pt>
                <c:pt idx="8531">
                  <c:v>12.026999999999999</c:v>
                </c:pt>
                <c:pt idx="8532">
                  <c:v>11.949</c:v>
                </c:pt>
                <c:pt idx="8533">
                  <c:v>11.939</c:v>
                </c:pt>
                <c:pt idx="8534">
                  <c:v>11.97</c:v>
                </c:pt>
                <c:pt idx="8535">
                  <c:v>11.98</c:v>
                </c:pt>
                <c:pt idx="8536">
                  <c:v>11.991</c:v>
                </c:pt>
                <c:pt idx="8537">
                  <c:v>11.958</c:v>
                </c:pt>
                <c:pt idx="8538">
                  <c:v>11.91</c:v>
                </c:pt>
                <c:pt idx="8539">
                  <c:v>11.852</c:v>
                </c:pt>
                <c:pt idx="8540">
                  <c:v>11.805999999999999</c:v>
                </c:pt>
                <c:pt idx="8541">
                  <c:v>11.795</c:v>
                </c:pt>
                <c:pt idx="8542">
                  <c:v>11.771000000000001</c:v>
                </c:pt>
                <c:pt idx="8543">
                  <c:v>11.676</c:v>
                </c:pt>
                <c:pt idx="8544">
                  <c:v>11.629</c:v>
                </c:pt>
                <c:pt idx="8545">
                  <c:v>11.654</c:v>
                </c:pt>
                <c:pt idx="8546">
                  <c:v>11.654</c:v>
                </c:pt>
                <c:pt idx="8547">
                  <c:v>11.702999999999999</c:v>
                </c:pt>
                <c:pt idx="8548">
                  <c:v>11.670999999999999</c:v>
                </c:pt>
                <c:pt idx="8549">
                  <c:v>11.567</c:v>
                </c:pt>
                <c:pt idx="8550">
                  <c:v>11.542</c:v>
                </c:pt>
                <c:pt idx="8551">
                  <c:v>11.529</c:v>
                </c:pt>
                <c:pt idx="8552">
                  <c:v>11.46</c:v>
                </c:pt>
                <c:pt idx="8553">
                  <c:v>11.398</c:v>
                </c:pt>
                <c:pt idx="8554">
                  <c:v>11.375999999999999</c:v>
                </c:pt>
                <c:pt idx="8555">
                  <c:v>11.343</c:v>
                </c:pt>
                <c:pt idx="8556">
                  <c:v>11.22</c:v>
                </c:pt>
                <c:pt idx="8557">
                  <c:v>11.163</c:v>
                </c:pt>
                <c:pt idx="8558">
                  <c:v>11.202</c:v>
                </c:pt>
                <c:pt idx="8559">
                  <c:v>11.26</c:v>
                </c:pt>
                <c:pt idx="8560">
                  <c:v>11.271000000000001</c:v>
                </c:pt>
                <c:pt idx="8561">
                  <c:v>11.313000000000001</c:v>
                </c:pt>
                <c:pt idx="8562">
                  <c:v>11.321</c:v>
                </c:pt>
                <c:pt idx="8563">
                  <c:v>11.316000000000001</c:v>
                </c:pt>
                <c:pt idx="8564">
                  <c:v>11.273999999999999</c:v>
                </c:pt>
                <c:pt idx="8565">
                  <c:v>11.221</c:v>
                </c:pt>
                <c:pt idx="8566">
                  <c:v>11.201000000000001</c:v>
                </c:pt>
                <c:pt idx="8567">
                  <c:v>11.2</c:v>
                </c:pt>
                <c:pt idx="8568">
                  <c:v>11.189</c:v>
                </c:pt>
                <c:pt idx="8569">
                  <c:v>11.289</c:v>
                </c:pt>
                <c:pt idx="8570">
                  <c:v>11.298999999999999</c:v>
                </c:pt>
                <c:pt idx="8571">
                  <c:v>11.404999999999999</c:v>
                </c:pt>
                <c:pt idx="8572">
                  <c:v>11.436999999999999</c:v>
                </c:pt>
                <c:pt idx="8573">
                  <c:v>11.468999999999999</c:v>
                </c:pt>
                <c:pt idx="8574">
                  <c:v>11.481999999999999</c:v>
                </c:pt>
                <c:pt idx="8575">
                  <c:v>11.461</c:v>
                </c:pt>
                <c:pt idx="8576">
                  <c:v>11.387</c:v>
                </c:pt>
                <c:pt idx="8577">
                  <c:v>11.279</c:v>
                </c:pt>
                <c:pt idx="8578">
                  <c:v>11.253</c:v>
                </c:pt>
                <c:pt idx="8579">
                  <c:v>11.234</c:v>
                </c:pt>
                <c:pt idx="8580">
                  <c:v>11.188000000000001</c:v>
                </c:pt>
                <c:pt idx="8581">
                  <c:v>11.157</c:v>
                </c:pt>
                <c:pt idx="8582">
                  <c:v>11.177</c:v>
                </c:pt>
                <c:pt idx="8583">
                  <c:v>11.185</c:v>
                </c:pt>
                <c:pt idx="8584">
                  <c:v>11.417999999999999</c:v>
                </c:pt>
                <c:pt idx="8585">
                  <c:v>11.494999999999999</c:v>
                </c:pt>
                <c:pt idx="8586">
                  <c:v>11.645</c:v>
                </c:pt>
                <c:pt idx="8587">
                  <c:v>11.685</c:v>
                </c:pt>
                <c:pt idx="8588">
                  <c:v>11.69</c:v>
                </c:pt>
                <c:pt idx="8589">
                  <c:v>11.704000000000001</c:v>
                </c:pt>
                <c:pt idx="8590">
                  <c:v>11.709</c:v>
                </c:pt>
                <c:pt idx="8591">
                  <c:v>11.715</c:v>
                </c:pt>
                <c:pt idx="8592">
                  <c:v>11.722</c:v>
                </c:pt>
                <c:pt idx="8593">
                  <c:v>11.739000000000001</c:v>
                </c:pt>
                <c:pt idx="8594">
                  <c:v>11.794</c:v>
                </c:pt>
                <c:pt idx="8595">
                  <c:v>11.802</c:v>
                </c:pt>
                <c:pt idx="8596">
                  <c:v>11.802</c:v>
                </c:pt>
                <c:pt idx="8597">
                  <c:v>11.815</c:v>
                </c:pt>
                <c:pt idx="8598">
                  <c:v>11.847</c:v>
                </c:pt>
                <c:pt idx="8599">
                  <c:v>11.864000000000001</c:v>
                </c:pt>
                <c:pt idx="8600">
                  <c:v>11.884</c:v>
                </c:pt>
                <c:pt idx="8601">
                  <c:v>11.923</c:v>
                </c:pt>
                <c:pt idx="8602">
                  <c:v>11.95</c:v>
                </c:pt>
                <c:pt idx="8603">
                  <c:v>11.956</c:v>
                </c:pt>
                <c:pt idx="8604">
                  <c:v>11.96</c:v>
                </c:pt>
                <c:pt idx="8605">
                  <c:v>11.968999999999999</c:v>
                </c:pt>
                <c:pt idx="8606">
                  <c:v>11.975</c:v>
                </c:pt>
                <c:pt idx="8607">
                  <c:v>11.975</c:v>
                </c:pt>
                <c:pt idx="8608">
                  <c:v>11.976000000000001</c:v>
                </c:pt>
                <c:pt idx="8609">
                  <c:v>11.976000000000001</c:v>
                </c:pt>
                <c:pt idx="8610">
                  <c:v>11.978</c:v>
                </c:pt>
                <c:pt idx="8611">
                  <c:v>11.983000000000001</c:v>
                </c:pt>
                <c:pt idx="8612">
                  <c:v>11.984999999999999</c:v>
                </c:pt>
                <c:pt idx="8613">
                  <c:v>11.986000000000001</c:v>
                </c:pt>
                <c:pt idx="8614">
                  <c:v>11.992000000000001</c:v>
                </c:pt>
                <c:pt idx="8615">
                  <c:v>11.981</c:v>
                </c:pt>
                <c:pt idx="8616">
                  <c:v>11.96</c:v>
                </c:pt>
                <c:pt idx="8617">
                  <c:v>11.95</c:v>
                </c:pt>
                <c:pt idx="8618">
                  <c:v>11.951000000000001</c:v>
                </c:pt>
                <c:pt idx="8619">
                  <c:v>11.964</c:v>
                </c:pt>
                <c:pt idx="8620">
                  <c:v>11.986000000000001</c:v>
                </c:pt>
                <c:pt idx="8621">
                  <c:v>11.965999999999999</c:v>
                </c:pt>
                <c:pt idx="8622">
                  <c:v>11.933</c:v>
                </c:pt>
                <c:pt idx="8623">
                  <c:v>11.912000000000001</c:v>
                </c:pt>
                <c:pt idx="8624">
                  <c:v>11.896000000000001</c:v>
                </c:pt>
                <c:pt idx="8625">
                  <c:v>11.651</c:v>
                </c:pt>
                <c:pt idx="8626">
                  <c:v>11.647</c:v>
                </c:pt>
                <c:pt idx="8627">
                  <c:v>11.62</c:v>
                </c:pt>
                <c:pt idx="8628">
                  <c:v>11.605</c:v>
                </c:pt>
                <c:pt idx="8629">
                  <c:v>11.606999999999999</c:v>
                </c:pt>
                <c:pt idx="8630">
                  <c:v>11.742000000000001</c:v>
                </c:pt>
                <c:pt idx="8631">
                  <c:v>11.741</c:v>
                </c:pt>
                <c:pt idx="8632">
                  <c:v>11.742000000000001</c:v>
                </c:pt>
                <c:pt idx="8633">
                  <c:v>11.71</c:v>
                </c:pt>
                <c:pt idx="8634">
                  <c:v>11.709</c:v>
                </c:pt>
                <c:pt idx="8635">
                  <c:v>11.778</c:v>
                </c:pt>
                <c:pt idx="8636">
                  <c:v>11.778</c:v>
                </c:pt>
                <c:pt idx="8637">
                  <c:v>11.779</c:v>
                </c:pt>
                <c:pt idx="8638">
                  <c:v>11.683999999999999</c:v>
                </c:pt>
                <c:pt idx="8639">
                  <c:v>11.624000000000001</c:v>
                </c:pt>
                <c:pt idx="8640">
                  <c:v>11.616</c:v>
                </c:pt>
                <c:pt idx="8641">
                  <c:v>11.545999999999999</c:v>
                </c:pt>
                <c:pt idx="8642">
                  <c:v>11.532999999999999</c:v>
                </c:pt>
                <c:pt idx="8643">
                  <c:v>11.523</c:v>
                </c:pt>
                <c:pt idx="8644">
                  <c:v>11.512</c:v>
                </c:pt>
                <c:pt idx="8645">
                  <c:v>11.41</c:v>
                </c:pt>
                <c:pt idx="8646">
                  <c:v>11.398999999999999</c:v>
                </c:pt>
                <c:pt idx="8647">
                  <c:v>11.38</c:v>
                </c:pt>
                <c:pt idx="8648">
                  <c:v>11.308999999999999</c:v>
                </c:pt>
                <c:pt idx="8649">
                  <c:v>11.263999999999999</c:v>
                </c:pt>
                <c:pt idx="8650">
                  <c:v>11.278</c:v>
                </c:pt>
                <c:pt idx="8651">
                  <c:v>11.303000000000001</c:v>
                </c:pt>
                <c:pt idx="8652">
                  <c:v>11.371</c:v>
                </c:pt>
                <c:pt idx="8653">
                  <c:v>11.393000000000001</c:v>
                </c:pt>
                <c:pt idx="8654">
                  <c:v>11.404999999999999</c:v>
                </c:pt>
                <c:pt idx="8655">
                  <c:v>11.412000000000001</c:v>
                </c:pt>
                <c:pt idx="8656">
                  <c:v>11.417999999999999</c:v>
                </c:pt>
                <c:pt idx="8657">
                  <c:v>11.468999999999999</c:v>
                </c:pt>
                <c:pt idx="8658">
                  <c:v>11.535</c:v>
                </c:pt>
                <c:pt idx="8659">
                  <c:v>11.584</c:v>
                </c:pt>
                <c:pt idx="8660">
                  <c:v>11.644</c:v>
                </c:pt>
                <c:pt idx="8661">
                  <c:v>11.616</c:v>
                </c:pt>
                <c:pt idx="8662">
                  <c:v>11.629</c:v>
                </c:pt>
                <c:pt idx="8663">
                  <c:v>11.667999999999999</c:v>
                </c:pt>
                <c:pt idx="8664">
                  <c:v>11.702</c:v>
                </c:pt>
                <c:pt idx="8665">
                  <c:v>11.78</c:v>
                </c:pt>
                <c:pt idx="8666">
                  <c:v>11.797000000000001</c:v>
                </c:pt>
                <c:pt idx="8667">
                  <c:v>11.847</c:v>
                </c:pt>
                <c:pt idx="8668">
                  <c:v>11.845000000000001</c:v>
                </c:pt>
                <c:pt idx="8669">
                  <c:v>11.859</c:v>
                </c:pt>
                <c:pt idx="8670">
                  <c:v>11.853999999999999</c:v>
                </c:pt>
                <c:pt idx="8671">
                  <c:v>11.872999999999999</c:v>
                </c:pt>
                <c:pt idx="8672">
                  <c:v>11.89</c:v>
                </c:pt>
                <c:pt idx="8673">
                  <c:v>11.896000000000001</c:v>
                </c:pt>
                <c:pt idx="8674">
                  <c:v>11.925000000000001</c:v>
                </c:pt>
                <c:pt idx="8675">
                  <c:v>11.888</c:v>
                </c:pt>
                <c:pt idx="8676">
                  <c:v>11.917999999999999</c:v>
                </c:pt>
                <c:pt idx="8677">
                  <c:v>11.978</c:v>
                </c:pt>
                <c:pt idx="8678">
                  <c:v>12.013999999999999</c:v>
                </c:pt>
                <c:pt idx="8679">
                  <c:v>12.02</c:v>
                </c:pt>
                <c:pt idx="8680">
                  <c:v>12.051</c:v>
                </c:pt>
                <c:pt idx="8681">
                  <c:v>12.074</c:v>
                </c:pt>
                <c:pt idx="8682">
                  <c:v>12.086</c:v>
                </c:pt>
                <c:pt idx="8683">
                  <c:v>12.067</c:v>
                </c:pt>
                <c:pt idx="8684">
                  <c:v>12.045999999999999</c:v>
                </c:pt>
                <c:pt idx="8685">
                  <c:v>12.037000000000001</c:v>
                </c:pt>
                <c:pt idx="8686">
                  <c:v>12.035</c:v>
                </c:pt>
                <c:pt idx="8687">
                  <c:v>12.04</c:v>
                </c:pt>
                <c:pt idx="8688">
                  <c:v>12.034000000000001</c:v>
                </c:pt>
                <c:pt idx="8689">
                  <c:v>12.038</c:v>
                </c:pt>
                <c:pt idx="8690">
                  <c:v>12.042999999999999</c:v>
                </c:pt>
                <c:pt idx="8691">
                  <c:v>12.063000000000001</c:v>
                </c:pt>
                <c:pt idx="8692">
                  <c:v>12.066000000000001</c:v>
                </c:pt>
                <c:pt idx="8693">
                  <c:v>12.065</c:v>
                </c:pt>
                <c:pt idx="8694">
                  <c:v>12.067</c:v>
                </c:pt>
                <c:pt idx="8695">
                  <c:v>12.065</c:v>
                </c:pt>
                <c:pt idx="8696">
                  <c:v>12.064</c:v>
                </c:pt>
                <c:pt idx="8697">
                  <c:v>12.084</c:v>
                </c:pt>
                <c:pt idx="8698">
                  <c:v>12.093</c:v>
                </c:pt>
                <c:pt idx="8699">
                  <c:v>12.093999999999999</c:v>
                </c:pt>
                <c:pt idx="8700">
                  <c:v>12.093999999999999</c:v>
                </c:pt>
                <c:pt idx="8701">
                  <c:v>12.095000000000001</c:v>
                </c:pt>
                <c:pt idx="8702">
                  <c:v>12.1</c:v>
                </c:pt>
                <c:pt idx="8703">
                  <c:v>12.058</c:v>
                </c:pt>
                <c:pt idx="8704">
                  <c:v>12.034000000000001</c:v>
                </c:pt>
                <c:pt idx="8705">
                  <c:v>12.032</c:v>
                </c:pt>
                <c:pt idx="8706">
                  <c:v>12.032999999999999</c:v>
                </c:pt>
                <c:pt idx="8707">
                  <c:v>12.034000000000001</c:v>
                </c:pt>
                <c:pt idx="8708">
                  <c:v>12.066000000000001</c:v>
                </c:pt>
                <c:pt idx="8709">
                  <c:v>12.057</c:v>
                </c:pt>
                <c:pt idx="8710">
                  <c:v>12.039</c:v>
                </c:pt>
                <c:pt idx="8711">
                  <c:v>12.035</c:v>
                </c:pt>
                <c:pt idx="8712">
                  <c:v>12</c:v>
                </c:pt>
                <c:pt idx="8713">
                  <c:v>11.901</c:v>
                </c:pt>
                <c:pt idx="8714">
                  <c:v>11.744</c:v>
                </c:pt>
                <c:pt idx="8715">
                  <c:v>11.503</c:v>
                </c:pt>
                <c:pt idx="8716">
                  <c:v>11.492000000000001</c:v>
                </c:pt>
                <c:pt idx="8717">
                  <c:v>11.465999999999999</c:v>
                </c:pt>
                <c:pt idx="8718">
                  <c:v>11.457000000000001</c:v>
                </c:pt>
                <c:pt idx="8719">
                  <c:v>11.420999999999999</c:v>
                </c:pt>
                <c:pt idx="8720">
                  <c:v>11.361000000000001</c:v>
                </c:pt>
                <c:pt idx="8721">
                  <c:v>11.256</c:v>
                </c:pt>
                <c:pt idx="8722">
                  <c:v>11.343999999999999</c:v>
                </c:pt>
                <c:pt idx="8723">
                  <c:v>11.347</c:v>
                </c:pt>
                <c:pt idx="8724">
                  <c:v>11.45</c:v>
                </c:pt>
                <c:pt idx="8725">
                  <c:v>11.464</c:v>
                </c:pt>
                <c:pt idx="8726">
                  <c:v>11.504</c:v>
                </c:pt>
                <c:pt idx="8727">
                  <c:v>11.522</c:v>
                </c:pt>
                <c:pt idx="8728">
                  <c:v>11.518000000000001</c:v>
                </c:pt>
                <c:pt idx="8729">
                  <c:v>11.547000000000001</c:v>
                </c:pt>
                <c:pt idx="8730">
                  <c:v>11.551</c:v>
                </c:pt>
                <c:pt idx="8731">
                  <c:v>11.602</c:v>
                </c:pt>
                <c:pt idx="8732">
                  <c:v>11.755000000000001</c:v>
                </c:pt>
                <c:pt idx="8733">
                  <c:v>11.795999999999999</c:v>
                </c:pt>
                <c:pt idx="8734">
                  <c:v>11.801</c:v>
                </c:pt>
                <c:pt idx="8735">
                  <c:v>11.856</c:v>
                </c:pt>
                <c:pt idx="8736">
                  <c:v>11.833</c:v>
                </c:pt>
                <c:pt idx="8737">
                  <c:v>11.82</c:v>
                </c:pt>
                <c:pt idx="8738">
                  <c:v>11.797000000000001</c:v>
                </c:pt>
                <c:pt idx="8739">
                  <c:v>11.833</c:v>
                </c:pt>
                <c:pt idx="8740">
                  <c:v>11.865</c:v>
                </c:pt>
                <c:pt idx="8741">
                  <c:v>11.907</c:v>
                </c:pt>
                <c:pt idx="8742">
                  <c:v>11.944000000000001</c:v>
                </c:pt>
                <c:pt idx="8743">
                  <c:v>12.004</c:v>
                </c:pt>
                <c:pt idx="8744">
                  <c:v>12.045999999999999</c:v>
                </c:pt>
                <c:pt idx="8745">
                  <c:v>12.07</c:v>
                </c:pt>
                <c:pt idx="8746">
                  <c:v>12.058999999999999</c:v>
                </c:pt>
                <c:pt idx="8747">
                  <c:v>12.023</c:v>
                </c:pt>
                <c:pt idx="8748">
                  <c:v>12.006</c:v>
                </c:pt>
                <c:pt idx="8749">
                  <c:v>12.006</c:v>
                </c:pt>
                <c:pt idx="8750">
                  <c:v>11.997</c:v>
                </c:pt>
                <c:pt idx="8751">
                  <c:v>11.911</c:v>
                </c:pt>
                <c:pt idx="8752">
                  <c:v>11.887</c:v>
                </c:pt>
                <c:pt idx="8753">
                  <c:v>11.856</c:v>
                </c:pt>
                <c:pt idx="8754">
                  <c:v>11.817</c:v>
                </c:pt>
                <c:pt idx="8755">
                  <c:v>11.782</c:v>
                </c:pt>
                <c:pt idx="8756">
                  <c:v>11.757</c:v>
                </c:pt>
                <c:pt idx="8757">
                  <c:v>11.756</c:v>
                </c:pt>
                <c:pt idx="8758">
                  <c:v>11.731999999999999</c:v>
                </c:pt>
                <c:pt idx="8759">
                  <c:v>11.762</c:v>
                </c:pt>
                <c:pt idx="8760">
                  <c:v>11.792</c:v>
                </c:pt>
                <c:pt idx="8761">
                  <c:v>11.813000000000001</c:v>
                </c:pt>
                <c:pt idx="8762">
                  <c:v>11.85</c:v>
                </c:pt>
                <c:pt idx="8763">
                  <c:v>12.004</c:v>
                </c:pt>
                <c:pt idx="8764">
                  <c:v>12.009</c:v>
                </c:pt>
                <c:pt idx="8765">
                  <c:v>12.007999999999999</c:v>
                </c:pt>
                <c:pt idx="8766">
                  <c:v>12.009</c:v>
                </c:pt>
                <c:pt idx="8767">
                  <c:v>12.015000000000001</c:v>
                </c:pt>
                <c:pt idx="8768">
                  <c:v>12.016</c:v>
                </c:pt>
                <c:pt idx="8769">
                  <c:v>12.021000000000001</c:v>
                </c:pt>
                <c:pt idx="8770">
                  <c:v>12.026</c:v>
                </c:pt>
                <c:pt idx="8771">
                  <c:v>12.035</c:v>
                </c:pt>
                <c:pt idx="8772">
                  <c:v>12.026999999999999</c:v>
                </c:pt>
                <c:pt idx="8773">
                  <c:v>12.025</c:v>
                </c:pt>
                <c:pt idx="8774">
                  <c:v>12.018000000000001</c:v>
                </c:pt>
                <c:pt idx="8775">
                  <c:v>11.968</c:v>
                </c:pt>
                <c:pt idx="8776">
                  <c:v>11.94</c:v>
                </c:pt>
                <c:pt idx="8777">
                  <c:v>11.898</c:v>
                </c:pt>
                <c:pt idx="8778">
                  <c:v>11.898999999999999</c:v>
                </c:pt>
                <c:pt idx="8779">
                  <c:v>11.938000000000001</c:v>
                </c:pt>
                <c:pt idx="8780">
                  <c:v>11.941000000000001</c:v>
                </c:pt>
                <c:pt idx="8781">
                  <c:v>11.957000000000001</c:v>
                </c:pt>
                <c:pt idx="8782">
                  <c:v>11.994</c:v>
                </c:pt>
                <c:pt idx="8783">
                  <c:v>12.018000000000001</c:v>
                </c:pt>
                <c:pt idx="8784">
                  <c:v>12.019</c:v>
                </c:pt>
                <c:pt idx="8785">
                  <c:v>12.022</c:v>
                </c:pt>
                <c:pt idx="8786">
                  <c:v>12.037000000000001</c:v>
                </c:pt>
                <c:pt idx="8787">
                  <c:v>12.042999999999999</c:v>
                </c:pt>
                <c:pt idx="8788">
                  <c:v>12.05</c:v>
                </c:pt>
                <c:pt idx="8789">
                  <c:v>12.057</c:v>
                </c:pt>
                <c:pt idx="8790">
                  <c:v>12.066000000000001</c:v>
                </c:pt>
                <c:pt idx="8791">
                  <c:v>12.07</c:v>
                </c:pt>
                <c:pt idx="8792">
                  <c:v>12.079000000000001</c:v>
                </c:pt>
                <c:pt idx="8793">
                  <c:v>12.083</c:v>
                </c:pt>
                <c:pt idx="8794">
                  <c:v>12.071999999999999</c:v>
                </c:pt>
                <c:pt idx="8795">
                  <c:v>12.016999999999999</c:v>
                </c:pt>
                <c:pt idx="8796">
                  <c:v>12.013</c:v>
                </c:pt>
                <c:pt idx="8797">
                  <c:v>12.013</c:v>
                </c:pt>
                <c:pt idx="8798">
                  <c:v>12.010999999999999</c:v>
                </c:pt>
                <c:pt idx="8799">
                  <c:v>11.956</c:v>
                </c:pt>
                <c:pt idx="8800">
                  <c:v>11.891</c:v>
                </c:pt>
                <c:pt idx="8801">
                  <c:v>11.861000000000001</c:v>
                </c:pt>
                <c:pt idx="8802">
                  <c:v>11.813000000000001</c:v>
                </c:pt>
                <c:pt idx="8803">
                  <c:v>11.73</c:v>
                </c:pt>
                <c:pt idx="8804">
                  <c:v>11.664999999999999</c:v>
                </c:pt>
                <c:pt idx="8805">
                  <c:v>11.645</c:v>
                </c:pt>
                <c:pt idx="8806">
                  <c:v>11.64</c:v>
                </c:pt>
                <c:pt idx="8807">
                  <c:v>11.74</c:v>
                </c:pt>
                <c:pt idx="8808">
                  <c:v>11.978999999999999</c:v>
                </c:pt>
                <c:pt idx="8809">
                  <c:v>11.997999999999999</c:v>
                </c:pt>
                <c:pt idx="8810">
                  <c:v>12</c:v>
                </c:pt>
                <c:pt idx="8811">
                  <c:v>11.996</c:v>
                </c:pt>
                <c:pt idx="8812">
                  <c:v>12.004</c:v>
                </c:pt>
                <c:pt idx="8813">
                  <c:v>12.044</c:v>
                </c:pt>
                <c:pt idx="8814">
                  <c:v>12.048999999999999</c:v>
                </c:pt>
                <c:pt idx="8815">
                  <c:v>12.045</c:v>
                </c:pt>
                <c:pt idx="8816">
                  <c:v>11.977</c:v>
                </c:pt>
                <c:pt idx="8817">
                  <c:v>11.977</c:v>
                </c:pt>
                <c:pt idx="8818">
                  <c:v>11.976000000000001</c:v>
                </c:pt>
                <c:pt idx="8819">
                  <c:v>11.964</c:v>
                </c:pt>
                <c:pt idx="8820">
                  <c:v>11.762</c:v>
                </c:pt>
                <c:pt idx="8821">
                  <c:v>11.742000000000001</c:v>
                </c:pt>
                <c:pt idx="8822">
                  <c:v>11.717000000000001</c:v>
                </c:pt>
                <c:pt idx="8823">
                  <c:v>11.417</c:v>
                </c:pt>
                <c:pt idx="8824">
                  <c:v>11.337999999999999</c:v>
                </c:pt>
                <c:pt idx="8825">
                  <c:v>11.311999999999999</c:v>
                </c:pt>
                <c:pt idx="8826">
                  <c:v>11.294</c:v>
                </c:pt>
                <c:pt idx="8827">
                  <c:v>11.282</c:v>
                </c:pt>
                <c:pt idx="8828">
                  <c:v>11.375</c:v>
                </c:pt>
                <c:pt idx="8829">
                  <c:v>11.445</c:v>
                </c:pt>
                <c:pt idx="8830">
                  <c:v>11.547000000000001</c:v>
                </c:pt>
                <c:pt idx="8831">
                  <c:v>11.679</c:v>
                </c:pt>
                <c:pt idx="8832">
                  <c:v>11.715</c:v>
                </c:pt>
                <c:pt idx="8833">
                  <c:v>11.853</c:v>
                </c:pt>
                <c:pt idx="8834">
                  <c:v>11.861000000000001</c:v>
                </c:pt>
                <c:pt idx="8835">
                  <c:v>11.868</c:v>
                </c:pt>
                <c:pt idx="8836">
                  <c:v>11.887</c:v>
                </c:pt>
                <c:pt idx="8837">
                  <c:v>11.891999999999999</c:v>
                </c:pt>
                <c:pt idx="8838">
                  <c:v>11.909000000000001</c:v>
                </c:pt>
                <c:pt idx="8839">
                  <c:v>11.933999999999999</c:v>
                </c:pt>
                <c:pt idx="8840">
                  <c:v>11.967000000000001</c:v>
                </c:pt>
                <c:pt idx="8841">
                  <c:v>11.991</c:v>
                </c:pt>
                <c:pt idx="8842">
                  <c:v>11.99</c:v>
                </c:pt>
                <c:pt idx="8843">
                  <c:v>11.99</c:v>
                </c:pt>
                <c:pt idx="8844">
                  <c:v>11.989000000000001</c:v>
                </c:pt>
                <c:pt idx="8845">
                  <c:v>11.988</c:v>
                </c:pt>
                <c:pt idx="8846">
                  <c:v>11.978999999999999</c:v>
                </c:pt>
                <c:pt idx="8847">
                  <c:v>11.91</c:v>
                </c:pt>
                <c:pt idx="8848">
                  <c:v>11.773</c:v>
                </c:pt>
                <c:pt idx="8849">
                  <c:v>11.766</c:v>
                </c:pt>
                <c:pt idx="8850">
                  <c:v>11.765000000000001</c:v>
                </c:pt>
                <c:pt idx="8851">
                  <c:v>11.762</c:v>
                </c:pt>
                <c:pt idx="8852">
                  <c:v>11.759</c:v>
                </c:pt>
                <c:pt idx="8853">
                  <c:v>11.757999999999999</c:v>
                </c:pt>
                <c:pt idx="8854">
                  <c:v>11.760999999999999</c:v>
                </c:pt>
                <c:pt idx="8855">
                  <c:v>11.81</c:v>
                </c:pt>
                <c:pt idx="8856">
                  <c:v>11.82</c:v>
                </c:pt>
                <c:pt idx="8857">
                  <c:v>11.813000000000001</c:v>
                </c:pt>
                <c:pt idx="8858">
                  <c:v>11.769</c:v>
                </c:pt>
                <c:pt idx="8859">
                  <c:v>11.760999999999999</c:v>
                </c:pt>
                <c:pt idx="8860">
                  <c:v>11.773999999999999</c:v>
                </c:pt>
                <c:pt idx="8861">
                  <c:v>11.807</c:v>
                </c:pt>
                <c:pt idx="8862">
                  <c:v>11.823</c:v>
                </c:pt>
                <c:pt idx="8863">
                  <c:v>11.808999999999999</c:v>
                </c:pt>
                <c:pt idx="8864">
                  <c:v>11.827999999999999</c:v>
                </c:pt>
                <c:pt idx="8865">
                  <c:v>11.807</c:v>
                </c:pt>
                <c:pt idx="8866">
                  <c:v>11.691000000000001</c:v>
                </c:pt>
                <c:pt idx="8867">
                  <c:v>11.677</c:v>
                </c:pt>
                <c:pt idx="8868">
                  <c:v>11.385999999999999</c:v>
                </c:pt>
                <c:pt idx="8869">
                  <c:v>11.372999999999999</c:v>
                </c:pt>
                <c:pt idx="8870">
                  <c:v>11.215</c:v>
                </c:pt>
                <c:pt idx="8871">
                  <c:v>11.06</c:v>
                </c:pt>
                <c:pt idx="8872">
                  <c:v>11.016</c:v>
                </c:pt>
                <c:pt idx="8873">
                  <c:v>10.862</c:v>
                </c:pt>
                <c:pt idx="8874">
                  <c:v>10.856999999999999</c:v>
                </c:pt>
                <c:pt idx="8875">
                  <c:v>10.753</c:v>
                </c:pt>
                <c:pt idx="8876">
                  <c:v>10.69</c:v>
                </c:pt>
                <c:pt idx="8877">
                  <c:v>10.582000000000001</c:v>
                </c:pt>
                <c:pt idx="8878">
                  <c:v>10.523999999999999</c:v>
                </c:pt>
                <c:pt idx="8879">
                  <c:v>10.42</c:v>
                </c:pt>
                <c:pt idx="8880">
                  <c:v>10.462</c:v>
                </c:pt>
                <c:pt idx="8881">
                  <c:v>10.507999999999999</c:v>
                </c:pt>
                <c:pt idx="8882">
                  <c:v>10.725</c:v>
                </c:pt>
                <c:pt idx="8883">
                  <c:v>10.877000000000001</c:v>
                </c:pt>
                <c:pt idx="8884">
                  <c:v>10.875</c:v>
                </c:pt>
                <c:pt idx="8885">
                  <c:v>10.865</c:v>
                </c:pt>
                <c:pt idx="8886">
                  <c:v>10.869</c:v>
                </c:pt>
                <c:pt idx="8887">
                  <c:v>10.861000000000001</c:v>
                </c:pt>
                <c:pt idx="8888">
                  <c:v>10.738</c:v>
                </c:pt>
                <c:pt idx="8889">
                  <c:v>10.638</c:v>
                </c:pt>
                <c:pt idx="8890">
                  <c:v>10.515000000000001</c:v>
                </c:pt>
                <c:pt idx="8891">
                  <c:v>10.683999999999999</c:v>
                </c:pt>
                <c:pt idx="8892">
                  <c:v>10.858000000000001</c:v>
                </c:pt>
                <c:pt idx="8893">
                  <c:v>10.96</c:v>
                </c:pt>
                <c:pt idx="8894">
                  <c:v>11.089</c:v>
                </c:pt>
                <c:pt idx="8895">
                  <c:v>11.157999999999999</c:v>
                </c:pt>
                <c:pt idx="8896">
                  <c:v>11.224</c:v>
                </c:pt>
                <c:pt idx="8897">
                  <c:v>11.292999999999999</c:v>
                </c:pt>
                <c:pt idx="8898">
                  <c:v>11.356</c:v>
                </c:pt>
                <c:pt idx="8899">
                  <c:v>11.439</c:v>
                </c:pt>
                <c:pt idx="8900">
                  <c:v>11.502000000000001</c:v>
                </c:pt>
                <c:pt idx="8901">
                  <c:v>11.558999999999999</c:v>
                </c:pt>
                <c:pt idx="8902">
                  <c:v>11.637</c:v>
                </c:pt>
                <c:pt idx="8903">
                  <c:v>11.694000000000001</c:v>
                </c:pt>
                <c:pt idx="8904">
                  <c:v>11.744999999999999</c:v>
                </c:pt>
                <c:pt idx="8905">
                  <c:v>11.816000000000001</c:v>
                </c:pt>
                <c:pt idx="8906">
                  <c:v>11.867000000000001</c:v>
                </c:pt>
                <c:pt idx="8907">
                  <c:v>11.872</c:v>
                </c:pt>
                <c:pt idx="8908">
                  <c:v>11.888</c:v>
                </c:pt>
                <c:pt idx="8909">
                  <c:v>11.893000000000001</c:v>
                </c:pt>
                <c:pt idx="8910">
                  <c:v>11.88</c:v>
                </c:pt>
                <c:pt idx="8911">
                  <c:v>11.871</c:v>
                </c:pt>
                <c:pt idx="8912">
                  <c:v>11.859</c:v>
                </c:pt>
                <c:pt idx="8913">
                  <c:v>11.893000000000001</c:v>
                </c:pt>
                <c:pt idx="8914">
                  <c:v>11.917999999999999</c:v>
                </c:pt>
                <c:pt idx="8915">
                  <c:v>11.951000000000001</c:v>
                </c:pt>
                <c:pt idx="8916">
                  <c:v>11.939</c:v>
                </c:pt>
                <c:pt idx="8917">
                  <c:v>11.93</c:v>
                </c:pt>
                <c:pt idx="8918">
                  <c:v>11.919</c:v>
                </c:pt>
                <c:pt idx="8919">
                  <c:v>11.901</c:v>
                </c:pt>
                <c:pt idx="8920">
                  <c:v>11.891999999999999</c:v>
                </c:pt>
                <c:pt idx="8921">
                  <c:v>11.875</c:v>
                </c:pt>
                <c:pt idx="8922">
                  <c:v>11.875</c:v>
                </c:pt>
                <c:pt idx="8923">
                  <c:v>11.875</c:v>
                </c:pt>
                <c:pt idx="8924">
                  <c:v>11.863</c:v>
                </c:pt>
                <c:pt idx="8925">
                  <c:v>11.853999999999999</c:v>
                </c:pt>
                <c:pt idx="8926">
                  <c:v>11.843</c:v>
                </c:pt>
                <c:pt idx="8927">
                  <c:v>11.843</c:v>
                </c:pt>
                <c:pt idx="8928">
                  <c:v>11.843</c:v>
                </c:pt>
                <c:pt idx="8929">
                  <c:v>11.843</c:v>
                </c:pt>
                <c:pt idx="8930">
                  <c:v>11.837999999999999</c:v>
                </c:pt>
                <c:pt idx="8931">
                  <c:v>11.823</c:v>
                </c:pt>
                <c:pt idx="8932">
                  <c:v>11.829000000000001</c:v>
                </c:pt>
                <c:pt idx="8933">
                  <c:v>11.837999999999999</c:v>
                </c:pt>
                <c:pt idx="8934">
                  <c:v>11.843999999999999</c:v>
                </c:pt>
                <c:pt idx="8935">
                  <c:v>11.885</c:v>
                </c:pt>
                <c:pt idx="8936">
                  <c:v>11.907</c:v>
                </c:pt>
                <c:pt idx="8937">
                  <c:v>11.901999999999999</c:v>
                </c:pt>
                <c:pt idx="8938">
                  <c:v>11.882999999999999</c:v>
                </c:pt>
                <c:pt idx="8939">
                  <c:v>11.882</c:v>
                </c:pt>
                <c:pt idx="8940">
                  <c:v>11.879</c:v>
                </c:pt>
                <c:pt idx="8941">
                  <c:v>11.884</c:v>
                </c:pt>
                <c:pt idx="8942">
                  <c:v>11.875</c:v>
                </c:pt>
                <c:pt idx="8943">
                  <c:v>11.88</c:v>
                </c:pt>
                <c:pt idx="8944">
                  <c:v>11.813000000000001</c:v>
                </c:pt>
                <c:pt idx="8945">
                  <c:v>11.786</c:v>
                </c:pt>
                <c:pt idx="8946">
                  <c:v>11.786</c:v>
                </c:pt>
                <c:pt idx="8947">
                  <c:v>11.754</c:v>
                </c:pt>
                <c:pt idx="8948">
                  <c:v>11.616</c:v>
                </c:pt>
                <c:pt idx="8949">
                  <c:v>11.593</c:v>
                </c:pt>
                <c:pt idx="8950">
                  <c:v>11.584</c:v>
                </c:pt>
                <c:pt idx="8951">
                  <c:v>11.545999999999999</c:v>
                </c:pt>
                <c:pt idx="8952">
                  <c:v>11.497</c:v>
                </c:pt>
                <c:pt idx="8953">
                  <c:v>11.455</c:v>
                </c:pt>
                <c:pt idx="8954">
                  <c:v>11.396000000000001</c:v>
                </c:pt>
                <c:pt idx="8955">
                  <c:v>11.331</c:v>
                </c:pt>
                <c:pt idx="8956">
                  <c:v>11.324999999999999</c:v>
                </c:pt>
                <c:pt idx="8957">
                  <c:v>11.314</c:v>
                </c:pt>
                <c:pt idx="8958">
                  <c:v>11.291</c:v>
                </c:pt>
                <c:pt idx="8959">
                  <c:v>11.302</c:v>
                </c:pt>
                <c:pt idx="8960">
                  <c:v>11.295</c:v>
                </c:pt>
                <c:pt idx="8961">
                  <c:v>11.285</c:v>
                </c:pt>
                <c:pt idx="8962">
                  <c:v>11.273</c:v>
                </c:pt>
                <c:pt idx="8963">
                  <c:v>11.255000000000001</c:v>
                </c:pt>
                <c:pt idx="8964">
                  <c:v>11.244</c:v>
                </c:pt>
                <c:pt idx="8965">
                  <c:v>11.244</c:v>
                </c:pt>
                <c:pt idx="8966">
                  <c:v>11.239000000000001</c:v>
                </c:pt>
                <c:pt idx="8967">
                  <c:v>11.182</c:v>
                </c:pt>
                <c:pt idx="8968">
                  <c:v>11.163</c:v>
                </c:pt>
                <c:pt idx="8969">
                  <c:v>11.156000000000001</c:v>
                </c:pt>
                <c:pt idx="8970">
                  <c:v>11.151999999999999</c:v>
                </c:pt>
                <c:pt idx="8971">
                  <c:v>11.131</c:v>
                </c:pt>
                <c:pt idx="8972">
                  <c:v>11.137</c:v>
                </c:pt>
                <c:pt idx="8973">
                  <c:v>11.132999999999999</c:v>
                </c:pt>
                <c:pt idx="8974">
                  <c:v>11.143000000000001</c:v>
                </c:pt>
                <c:pt idx="8975">
                  <c:v>11.196</c:v>
                </c:pt>
                <c:pt idx="8976">
                  <c:v>11.198</c:v>
                </c:pt>
                <c:pt idx="8977">
                  <c:v>11.199</c:v>
                </c:pt>
                <c:pt idx="8978">
                  <c:v>11.199</c:v>
                </c:pt>
                <c:pt idx="8979">
                  <c:v>11.206</c:v>
                </c:pt>
                <c:pt idx="8980">
                  <c:v>11.215</c:v>
                </c:pt>
                <c:pt idx="8981">
                  <c:v>11.231999999999999</c:v>
                </c:pt>
                <c:pt idx="8982">
                  <c:v>11.250999999999999</c:v>
                </c:pt>
                <c:pt idx="8983">
                  <c:v>11.276999999999999</c:v>
                </c:pt>
                <c:pt idx="8984">
                  <c:v>11.316000000000001</c:v>
                </c:pt>
                <c:pt idx="8985">
                  <c:v>11.313000000000001</c:v>
                </c:pt>
                <c:pt idx="8986">
                  <c:v>11.331</c:v>
                </c:pt>
                <c:pt idx="8987">
                  <c:v>11.359</c:v>
                </c:pt>
                <c:pt idx="8988">
                  <c:v>11.401</c:v>
                </c:pt>
                <c:pt idx="8989">
                  <c:v>11.412000000000001</c:v>
                </c:pt>
                <c:pt idx="8990">
                  <c:v>11.422000000000001</c:v>
                </c:pt>
                <c:pt idx="8991">
                  <c:v>11.663</c:v>
                </c:pt>
                <c:pt idx="8992">
                  <c:v>11.680999999999999</c:v>
                </c:pt>
                <c:pt idx="8993">
                  <c:v>11.731999999999999</c:v>
                </c:pt>
                <c:pt idx="8994">
                  <c:v>11.762</c:v>
                </c:pt>
                <c:pt idx="8995">
                  <c:v>11.81</c:v>
                </c:pt>
                <c:pt idx="8996">
                  <c:v>11.811</c:v>
                </c:pt>
                <c:pt idx="8997">
                  <c:v>11.882</c:v>
                </c:pt>
                <c:pt idx="8998">
                  <c:v>11.917999999999999</c:v>
                </c:pt>
                <c:pt idx="8999">
                  <c:v>11.97</c:v>
                </c:pt>
                <c:pt idx="9000">
                  <c:v>11.994</c:v>
                </c:pt>
                <c:pt idx="9001">
                  <c:v>12.041</c:v>
                </c:pt>
                <c:pt idx="9002">
                  <c:v>12.045</c:v>
                </c:pt>
                <c:pt idx="9003">
                  <c:v>12.092000000000001</c:v>
                </c:pt>
                <c:pt idx="9004">
                  <c:v>12.092000000000001</c:v>
                </c:pt>
                <c:pt idx="9005">
                  <c:v>12.118</c:v>
                </c:pt>
                <c:pt idx="9006">
                  <c:v>12.131</c:v>
                </c:pt>
                <c:pt idx="9007">
                  <c:v>12.141</c:v>
                </c:pt>
                <c:pt idx="9008">
                  <c:v>12.180999999999999</c:v>
                </c:pt>
                <c:pt idx="9009">
                  <c:v>12.196999999999999</c:v>
                </c:pt>
                <c:pt idx="9010">
                  <c:v>12.204000000000001</c:v>
                </c:pt>
                <c:pt idx="9011">
                  <c:v>12.217000000000001</c:v>
                </c:pt>
                <c:pt idx="9012">
                  <c:v>12.228</c:v>
                </c:pt>
                <c:pt idx="9013">
                  <c:v>12.212</c:v>
                </c:pt>
                <c:pt idx="9014">
                  <c:v>12.148</c:v>
                </c:pt>
                <c:pt idx="9015">
                  <c:v>12.132999999999999</c:v>
                </c:pt>
                <c:pt idx="9016">
                  <c:v>12.07</c:v>
                </c:pt>
                <c:pt idx="9017">
                  <c:v>12.055</c:v>
                </c:pt>
                <c:pt idx="9018">
                  <c:v>12.045999999999999</c:v>
                </c:pt>
                <c:pt idx="9019">
                  <c:v>12.045999999999999</c:v>
                </c:pt>
                <c:pt idx="9020">
                  <c:v>12.042</c:v>
                </c:pt>
                <c:pt idx="9021">
                  <c:v>12.039</c:v>
                </c:pt>
                <c:pt idx="9022">
                  <c:v>11.968</c:v>
                </c:pt>
                <c:pt idx="9023">
                  <c:v>11.928000000000001</c:v>
                </c:pt>
                <c:pt idx="9024">
                  <c:v>11.821</c:v>
                </c:pt>
                <c:pt idx="9025">
                  <c:v>11.792</c:v>
                </c:pt>
                <c:pt idx="9026">
                  <c:v>11.739000000000001</c:v>
                </c:pt>
                <c:pt idx="9027">
                  <c:v>11.739000000000001</c:v>
                </c:pt>
                <c:pt idx="9028">
                  <c:v>11.739000000000001</c:v>
                </c:pt>
                <c:pt idx="9029">
                  <c:v>11.734999999999999</c:v>
                </c:pt>
                <c:pt idx="9030">
                  <c:v>11.733000000000001</c:v>
                </c:pt>
                <c:pt idx="9031">
                  <c:v>11.725</c:v>
                </c:pt>
                <c:pt idx="9032">
                  <c:v>11.715999999999999</c:v>
                </c:pt>
                <c:pt idx="9033">
                  <c:v>11.71</c:v>
                </c:pt>
                <c:pt idx="9034">
                  <c:v>11.644</c:v>
                </c:pt>
                <c:pt idx="9035">
                  <c:v>11.494</c:v>
                </c:pt>
                <c:pt idx="9036">
                  <c:v>11.465</c:v>
                </c:pt>
                <c:pt idx="9037">
                  <c:v>11.28</c:v>
                </c:pt>
                <c:pt idx="9038">
                  <c:v>11.253</c:v>
                </c:pt>
                <c:pt idx="9039">
                  <c:v>11.362</c:v>
                </c:pt>
                <c:pt idx="9040">
                  <c:v>11.401999999999999</c:v>
                </c:pt>
                <c:pt idx="9041">
                  <c:v>11.275</c:v>
                </c:pt>
                <c:pt idx="9042">
                  <c:v>11.247999999999999</c:v>
                </c:pt>
                <c:pt idx="9043">
                  <c:v>11.180999999999999</c:v>
                </c:pt>
                <c:pt idx="9044">
                  <c:v>11.042999999999999</c:v>
                </c:pt>
                <c:pt idx="9045">
                  <c:v>10.978</c:v>
                </c:pt>
                <c:pt idx="9046">
                  <c:v>10.864000000000001</c:v>
                </c:pt>
                <c:pt idx="9047">
                  <c:v>10.847</c:v>
                </c:pt>
                <c:pt idx="9048">
                  <c:v>10.807</c:v>
                </c:pt>
                <c:pt idx="9049">
                  <c:v>10.805</c:v>
                </c:pt>
                <c:pt idx="9050">
                  <c:v>10.885999999999999</c:v>
                </c:pt>
                <c:pt idx="9051">
                  <c:v>10.896000000000001</c:v>
                </c:pt>
                <c:pt idx="9052">
                  <c:v>10.988</c:v>
                </c:pt>
                <c:pt idx="9053">
                  <c:v>11.048</c:v>
                </c:pt>
                <c:pt idx="9054">
                  <c:v>11.218999999999999</c:v>
                </c:pt>
                <c:pt idx="9055">
                  <c:v>11.247</c:v>
                </c:pt>
                <c:pt idx="9056">
                  <c:v>11.257</c:v>
                </c:pt>
                <c:pt idx="9057">
                  <c:v>11.423</c:v>
                </c:pt>
                <c:pt idx="9058">
                  <c:v>11.493</c:v>
                </c:pt>
                <c:pt idx="9059">
                  <c:v>11.545</c:v>
                </c:pt>
                <c:pt idx="9060">
                  <c:v>11.551</c:v>
                </c:pt>
                <c:pt idx="9061">
                  <c:v>11.57</c:v>
                </c:pt>
                <c:pt idx="9062">
                  <c:v>11.579000000000001</c:v>
                </c:pt>
                <c:pt idx="9063">
                  <c:v>11.593</c:v>
                </c:pt>
                <c:pt idx="9064">
                  <c:v>11.602</c:v>
                </c:pt>
                <c:pt idx="9065">
                  <c:v>11.608000000000001</c:v>
                </c:pt>
                <c:pt idx="9066">
                  <c:v>11.632999999999999</c:v>
                </c:pt>
                <c:pt idx="9067">
                  <c:v>11.64</c:v>
                </c:pt>
                <c:pt idx="9068">
                  <c:v>11.688000000000001</c:v>
                </c:pt>
                <c:pt idx="9069">
                  <c:v>11.686999999999999</c:v>
                </c:pt>
                <c:pt idx="9070">
                  <c:v>11.695</c:v>
                </c:pt>
                <c:pt idx="9071">
                  <c:v>11.695</c:v>
                </c:pt>
                <c:pt idx="9072">
                  <c:v>11.698</c:v>
                </c:pt>
                <c:pt idx="9073">
                  <c:v>11.7</c:v>
                </c:pt>
                <c:pt idx="9074">
                  <c:v>11.712999999999999</c:v>
                </c:pt>
                <c:pt idx="9075">
                  <c:v>11.715999999999999</c:v>
                </c:pt>
                <c:pt idx="9076">
                  <c:v>11.72</c:v>
                </c:pt>
                <c:pt idx="9077">
                  <c:v>11.731</c:v>
                </c:pt>
                <c:pt idx="9078">
                  <c:v>11.736000000000001</c:v>
                </c:pt>
                <c:pt idx="9079">
                  <c:v>11.755000000000001</c:v>
                </c:pt>
                <c:pt idx="9080">
                  <c:v>11.768000000000001</c:v>
                </c:pt>
                <c:pt idx="9081">
                  <c:v>11.776</c:v>
                </c:pt>
                <c:pt idx="9082">
                  <c:v>11.79</c:v>
                </c:pt>
                <c:pt idx="9083">
                  <c:v>11.814</c:v>
                </c:pt>
                <c:pt idx="9084">
                  <c:v>11.821</c:v>
                </c:pt>
                <c:pt idx="9085">
                  <c:v>11.801</c:v>
                </c:pt>
                <c:pt idx="9086">
                  <c:v>11.801</c:v>
                </c:pt>
                <c:pt idx="9087">
                  <c:v>11.798</c:v>
                </c:pt>
                <c:pt idx="9088">
                  <c:v>11.785</c:v>
                </c:pt>
                <c:pt idx="9089">
                  <c:v>11.766</c:v>
                </c:pt>
                <c:pt idx="9090">
                  <c:v>11.701000000000001</c:v>
                </c:pt>
                <c:pt idx="9091">
                  <c:v>11.698</c:v>
                </c:pt>
                <c:pt idx="9092">
                  <c:v>11.659000000000001</c:v>
                </c:pt>
                <c:pt idx="9093">
                  <c:v>11.596</c:v>
                </c:pt>
                <c:pt idx="9094">
                  <c:v>11.582000000000001</c:v>
                </c:pt>
                <c:pt idx="9095">
                  <c:v>11.577</c:v>
                </c:pt>
                <c:pt idx="9096">
                  <c:v>11.515000000000001</c:v>
                </c:pt>
                <c:pt idx="9097">
                  <c:v>11.526</c:v>
                </c:pt>
                <c:pt idx="9098">
                  <c:v>11.532</c:v>
                </c:pt>
                <c:pt idx="9099">
                  <c:v>11.523</c:v>
                </c:pt>
                <c:pt idx="9100">
                  <c:v>11.522</c:v>
                </c:pt>
                <c:pt idx="9101">
                  <c:v>11.52</c:v>
                </c:pt>
                <c:pt idx="9102">
                  <c:v>11.484999999999999</c:v>
                </c:pt>
                <c:pt idx="9103">
                  <c:v>11.506</c:v>
                </c:pt>
                <c:pt idx="9104">
                  <c:v>11.558</c:v>
                </c:pt>
                <c:pt idx="9105">
                  <c:v>11.555</c:v>
                </c:pt>
                <c:pt idx="9106">
                  <c:v>11.558999999999999</c:v>
                </c:pt>
                <c:pt idx="9107">
                  <c:v>11.56</c:v>
                </c:pt>
                <c:pt idx="9108">
                  <c:v>11.548999999999999</c:v>
                </c:pt>
                <c:pt idx="9109">
                  <c:v>11.599</c:v>
                </c:pt>
                <c:pt idx="9110">
                  <c:v>11.673</c:v>
                </c:pt>
                <c:pt idx="9111">
                  <c:v>11.666</c:v>
                </c:pt>
                <c:pt idx="9112">
                  <c:v>11.662000000000001</c:v>
                </c:pt>
                <c:pt idx="9113">
                  <c:v>11.657999999999999</c:v>
                </c:pt>
                <c:pt idx="9114">
                  <c:v>11.653</c:v>
                </c:pt>
                <c:pt idx="9115">
                  <c:v>11.654</c:v>
                </c:pt>
                <c:pt idx="9116">
                  <c:v>11.661</c:v>
                </c:pt>
                <c:pt idx="9117">
                  <c:v>11.702</c:v>
                </c:pt>
                <c:pt idx="9118">
                  <c:v>11.675000000000001</c:v>
                </c:pt>
                <c:pt idx="9119">
                  <c:v>11.661</c:v>
                </c:pt>
                <c:pt idx="9120">
                  <c:v>11.643000000000001</c:v>
                </c:pt>
                <c:pt idx="9121">
                  <c:v>11.638999999999999</c:v>
                </c:pt>
                <c:pt idx="9122">
                  <c:v>11.651999999999999</c:v>
                </c:pt>
                <c:pt idx="9123">
                  <c:v>11.667</c:v>
                </c:pt>
                <c:pt idx="9124">
                  <c:v>11.724</c:v>
                </c:pt>
                <c:pt idx="9125">
                  <c:v>11.784000000000001</c:v>
                </c:pt>
                <c:pt idx="9126">
                  <c:v>11.787000000000001</c:v>
                </c:pt>
                <c:pt idx="9127">
                  <c:v>11.788</c:v>
                </c:pt>
                <c:pt idx="9128">
                  <c:v>11.788</c:v>
                </c:pt>
                <c:pt idx="9129">
                  <c:v>11.797000000000001</c:v>
                </c:pt>
                <c:pt idx="9130">
                  <c:v>11.785</c:v>
                </c:pt>
                <c:pt idx="9131">
                  <c:v>11.773999999999999</c:v>
                </c:pt>
                <c:pt idx="9132">
                  <c:v>11.763</c:v>
                </c:pt>
                <c:pt idx="9133">
                  <c:v>11.741</c:v>
                </c:pt>
                <c:pt idx="9134">
                  <c:v>11.696</c:v>
                </c:pt>
                <c:pt idx="9135">
                  <c:v>11.695</c:v>
                </c:pt>
                <c:pt idx="9136">
                  <c:v>11.695</c:v>
                </c:pt>
                <c:pt idx="9137">
                  <c:v>11.698</c:v>
                </c:pt>
                <c:pt idx="9138">
                  <c:v>11.724</c:v>
                </c:pt>
                <c:pt idx="9139">
                  <c:v>11.728999999999999</c:v>
                </c:pt>
                <c:pt idx="9140">
                  <c:v>11.733000000000001</c:v>
                </c:pt>
                <c:pt idx="9141">
                  <c:v>11.763</c:v>
                </c:pt>
                <c:pt idx="9142">
                  <c:v>11.779</c:v>
                </c:pt>
                <c:pt idx="9143">
                  <c:v>11.776</c:v>
                </c:pt>
                <c:pt idx="9144">
                  <c:v>11.702999999999999</c:v>
                </c:pt>
                <c:pt idx="9145">
                  <c:v>11.679</c:v>
                </c:pt>
                <c:pt idx="9146">
                  <c:v>11.673999999999999</c:v>
                </c:pt>
                <c:pt idx="9147">
                  <c:v>11.659000000000001</c:v>
                </c:pt>
                <c:pt idx="9148">
                  <c:v>11.661</c:v>
                </c:pt>
                <c:pt idx="9149">
                  <c:v>11.641999999999999</c:v>
                </c:pt>
                <c:pt idx="9150">
                  <c:v>11.621</c:v>
                </c:pt>
                <c:pt idx="9151">
                  <c:v>11.567</c:v>
                </c:pt>
                <c:pt idx="9152">
                  <c:v>11.492000000000001</c:v>
                </c:pt>
                <c:pt idx="9153">
                  <c:v>11.474</c:v>
                </c:pt>
                <c:pt idx="9154">
                  <c:v>11.468</c:v>
                </c:pt>
                <c:pt idx="9155">
                  <c:v>11.451000000000001</c:v>
                </c:pt>
                <c:pt idx="9156">
                  <c:v>11.444000000000001</c:v>
                </c:pt>
                <c:pt idx="9157">
                  <c:v>11.427</c:v>
                </c:pt>
                <c:pt idx="9158">
                  <c:v>11.426</c:v>
                </c:pt>
                <c:pt idx="9159">
                  <c:v>11.484</c:v>
                </c:pt>
                <c:pt idx="9160">
                  <c:v>11.489000000000001</c:v>
                </c:pt>
                <c:pt idx="9161">
                  <c:v>11.494999999999999</c:v>
                </c:pt>
                <c:pt idx="9162">
                  <c:v>11.551</c:v>
                </c:pt>
                <c:pt idx="9163">
                  <c:v>11.557</c:v>
                </c:pt>
                <c:pt idx="9164">
                  <c:v>11.564</c:v>
                </c:pt>
                <c:pt idx="9165">
                  <c:v>11.597</c:v>
                </c:pt>
                <c:pt idx="9166">
                  <c:v>11.603</c:v>
                </c:pt>
                <c:pt idx="9167">
                  <c:v>11.571</c:v>
                </c:pt>
                <c:pt idx="9168">
                  <c:v>11.743</c:v>
                </c:pt>
                <c:pt idx="9169">
                  <c:v>11.752000000000001</c:v>
                </c:pt>
                <c:pt idx="9170">
                  <c:v>11.76</c:v>
                </c:pt>
                <c:pt idx="9171">
                  <c:v>11.821999999999999</c:v>
                </c:pt>
                <c:pt idx="9172">
                  <c:v>11.864000000000001</c:v>
                </c:pt>
                <c:pt idx="9173">
                  <c:v>11.826000000000001</c:v>
                </c:pt>
                <c:pt idx="9174">
                  <c:v>11.766</c:v>
                </c:pt>
                <c:pt idx="9175">
                  <c:v>11.726000000000001</c:v>
                </c:pt>
                <c:pt idx="9176">
                  <c:v>11.678000000000001</c:v>
                </c:pt>
                <c:pt idx="9177">
                  <c:v>11.673999999999999</c:v>
                </c:pt>
                <c:pt idx="9178">
                  <c:v>11.628</c:v>
                </c:pt>
                <c:pt idx="9179">
                  <c:v>11.641</c:v>
                </c:pt>
                <c:pt idx="9180">
                  <c:v>11.643000000000001</c:v>
                </c:pt>
                <c:pt idx="9181">
                  <c:v>11.625</c:v>
                </c:pt>
                <c:pt idx="9182">
                  <c:v>11.555</c:v>
                </c:pt>
                <c:pt idx="9183">
                  <c:v>11.542999999999999</c:v>
                </c:pt>
                <c:pt idx="9184">
                  <c:v>11.541</c:v>
                </c:pt>
                <c:pt idx="9185">
                  <c:v>11.585000000000001</c:v>
                </c:pt>
                <c:pt idx="9186">
                  <c:v>11.590999999999999</c:v>
                </c:pt>
                <c:pt idx="9187">
                  <c:v>11.614000000000001</c:v>
                </c:pt>
                <c:pt idx="9188">
                  <c:v>11.62</c:v>
                </c:pt>
                <c:pt idx="9189">
                  <c:v>11.625999999999999</c:v>
                </c:pt>
                <c:pt idx="9190">
                  <c:v>11.763</c:v>
                </c:pt>
                <c:pt idx="9191">
                  <c:v>11.779</c:v>
                </c:pt>
                <c:pt idx="9192">
                  <c:v>11.782999999999999</c:v>
                </c:pt>
                <c:pt idx="9193">
                  <c:v>11.763</c:v>
                </c:pt>
                <c:pt idx="9194">
                  <c:v>11.593</c:v>
                </c:pt>
                <c:pt idx="9195">
                  <c:v>11.566000000000001</c:v>
                </c:pt>
                <c:pt idx="9196">
                  <c:v>11.548</c:v>
                </c:pt>
                <c:pt idx="9197">
                  <c:v>11.484999999999999</c:v>
                </c:pt>
                <c:pt idx="9198">
                  <c:v>11.367000000000001</c:v>
                </c:pt>
                <c:pt idx="9199">
                  <c:v>11.324999999999999</c:v>
                </c:pt>
                <c:pt idx="9200">
                  <c:v>11.308999999999999</c:v>
                </c:pt>
                <c:pt idx="9201">
                  <c:v>11.249000000000001</c:v>
                </c:pt>
                <c:pt idx="9202">
                  <c:v>11.237</c:v>
                </c:pt>
                <c:pt idx="9203">
                  <c:v>11.234999999999999</c:v>
                </c:pt>
                <c:pt idx="9204">
                  <c:v>11.234999999999999</c:v>
                </c:pt>
                <c:pt idx="9205">
                  <c:v>11.237</c:v>
                </c:pt>
                <c:pt idx="9206">
                  <c:v>11.492000000000001</c:v>
                </c:pt>
                <c:pt idx="9207">
                  <c:v>11.532</c:v>
                </c:pt>
                <c:pt idx="9208">
                  <c:v>11.538</c:v>
                </c:pt>
                <c:pt idx="9209">
                  <c:v>11.587999999999999</c:v>
                </c:pt>
                <c:pt idx="9210">
                  <c:v>11.59</c:v>
                </c:pt>
                <c:pt idx="9211">
                  <c:v>11.592000000000001</c:v>
                </c:pt>
                <c:pt idx="9212">
                  <c:v>11.590999999999999</c:v>
                </c:pt>
                <c:pt idx="9213">
                  <c:v>11.596</c:v>
                </c:pt>
                <c:pt idx="9214">
                  <c:v>11.566000000000001</c:v>
                </c:pt>
                <c:pt idx="9215">
                  <c:v>11.557</c:v>
                </c:pt>
                <c:pt idx="9216">
                  <c:v>11.529</c:v>
                </c:pt>
                <c:pt idx="9217">
                  <c:v>11.46</c:v>
                </c:pt>
                <c:pt idx="9218">
                  <c:v>11.374000000000001</c:v>
                </c:pt>
                <c:pt idx="9219">
                  <c:v>11.324</c:v>
                </c:pt>
                <c:pt idx="9220">
                  <c:v>11.324999999999999</c:v>
                </c:pt>
                <c:pt idx="9221">
                  <c:v>11.358000000000001</c:v>
                </c:pt>
                <c:pt idx="9222">
                  <c:v>11.359</c:v>
                </c:pt>
                <c:pt idx="9223">
                  <c:v>11.362</c:v>
                </c:pt>
                <c:pt idx="9224">
                  <c:v>11.363</c:v>
                </c:pt>
                <c:pt idx="9225">
                  <c:v>11.363</c:v>
                </c:pt>
                <c:pt idx="9226">
                  <c:v>11.355</c:v>
                </c:pt>
                <c:pt idx="9227">
                  <c:v>11.347</c:v>
                </c:pt>
                <c:pt idx="9228">
                  <c:v>11.305</c:v>
                </c:pt>
                <c:pt idx="9229">
                  <c:v>11.292</c:v>
                </c:pt>
                <c:pt idx="9230">
                  <c:v>11.307</c:v>
                </c:pt>
                <c:pt idx="9231">
                  <c:v>11.315</c:v>
                </c:pt>
                <c:pt idx="9232">
                  <c:v>11.334</c:v>
                </c:pt>
                <c:pt idx="9233">
                  <c:v>11.394</c:v>
                </c:pt>
                <c:pt idx="9234">
                  <c:v>11.4</c:v>
                </c:pt>
                <c:pt idx="9235">
                  <c:v>11.492000000000001</c:v>
                </c:pt>
                <c:pt idx="9236">
                  <c:v>11.558</c:v>
                </c:pt>
                <c:pt idx="9237">
                  <c:v>11.63</c:v>
                </c:pt>
                <c:pt idx="9238">
                  <c:v>11.634</c:v>
                </c:pt>
                <c:pt idx="9239">
                  <c:v>11.63</c:v>
                </c:pt>
                <c:pt idx="9240">
                  <c:v>11.675000000000001</c:v>
                </c:pt>
                <c:pt idx="9241">
                  <c:v>11.702999999999999</c:v>
                </c:pt>
                <c:pt idx="9242">
                  <c:v>11.707000000000001</c:v>
                </c:pt>
                <c:pt idx="9243">
                  <c:v>11.71</c:v>
                </c:pt>
                <c:pt idx="9244">
                  <c:v>11.723000000000001</c:v>
                </c:pt>
                <c:pt idx="9245">
                  <c:v>11.755000000000001</c:v>
                </c:pt>
                <c:pt idx="9246">
                  <c:v>11.763999999999999</c:v>
                </c:pt>
                <c:pt idx="9247">
                  <c:v>11.757</c:v>
                </c:pt>
                <c:pt idx="9248">
                  <c:v>11.753</c:v>
                </c:pt>
                <c:pt idx="9249">
                  <c:v>11.741</c:v>
                </c:pt>
                <c:pt idx="9250">
                  <c:v>11.742000000000001</c:v>
                </c:pt>
                <c:pt idx="9251">
                  <c:v>11.743</c:v>
                </c:pt>
                <c:pt idx="9252">
                  <c:v>11.763999999999999</c:v>
                </c:pt>
                <c:pt idx="9253">
                  <c:v>11.768000000000001</c:v>
                </c:pt>
                <c:pt idx="9254">
                  <c:v>11.808999999999999</c:v>
                </c:pt>
                <c:pt idx="9255">
                  <c:v>11.785</c:v>
                </c:pt>
                <c:pt idx="9256">
                  <c:v>11.778</c:v>
                </c:pt>
                <c:pt idx="9257">
                  <c:v>11.776999999999999</c:v>
                </c:pt>
                <c:pt idx="9258">
                  <c:v>11.782</c:v>
                </c:pt>
                <c:pt idx="9259">
                  <c:v>11.798999999999999</c:v>
                </c:pt>
                <c:pt idx="9260">
                  <c:v>11.808</c:v>
                </c:pt>
                <c:pt idx="9261">
                  <c:v>11.817</c:v>
                </c:pt>
                <c:pt idx="9262">
                  <c:v>11.827</c:v>
                </c:pt>
                <c:pt idx="9263">
                  <c:v>11.851000000000001</c:v>
                </c:pt>
                <c:pt idx="9264">
                  <c:v>11.858000000000001</c:v>
                </c:pt>
                <c:pt idx="9265">
                  <c:v>11.855</c:v>
                </c:pt>
                <c:pt idx="9266">
                  <c:v>11.865</c:v>
                </c:pt>
                <c:pt idx="9267">
                  <c:v>11.888999999999999</c:v>
                </c:pt>
                <c:pt idx="9268">
                  <c:v>11.909000000000001</c:v>
                </c:pt>
                <c:pt idx="9269">
                  <c:v>11.943</c:v>
                </c:pt>
                <c:pt idx="9270">
                  <c:v>11.955</c:v>
                </c:pt>
                <c:pt idx="9271">
                  <c:v>12.003</c:v>
                </c:pt>
                <c:pt idx="9272">
                  <c:v>12.021000000000001</c:v>
                </c:pt>
                <c:pt idx="9273">
                  <c:v>12.023</c:v>
                </c:pt>
                <c:pt idx="9274">
                  <c:v>12.004</c:v>
                </c:pt>
                <c:pt idx="9275">
                  <c:v>12.000999999999999</c:v>
                </c:pt>
                <c:pt idx="9276">
                  <c:v>11.981</c:v>
                </c:pt>
                <c:pt idx="9277">
                  <c:v>11.954000000000001</c:v>
                </c:pt>
                <c:pt idx="9278">
                  <c:v>11.929</c:v>
                </c:pt>
                <c:pt idx="9279">
                  <c:v>11.929</c:v>
                </c:pt>
                <c:pt idx="9280">
                  <c:v>11.945</c:v>
                </c:pt>
                <c:pt idx="9281">
                  <c:v>11.945</c:v>
                </c:pt>
                <c:pt idx="9282">
                  <c:v>11.945</c:v>
                </c:pt>
                <c:pt idx="9283">
                  <c:v>11.952999999999999</c:v>
                </c:pt>
                <c:pt idx="9284">
                  <c:v>11.95</c:v>
                </c:pt>
                <c:pt idx="9285">
                  <c:v>11.926</c:v>
                </c:pt>
                <c:pt idx="9286">
                  <c:v>11.922000000000001</c:v>
                </c:pt>
                <c:pt idx="9287">
                  <c:v>11.913</c:v>
                </c:pt>
                <c:pt idx="9288">
                  <c:v>11.897</c:v>
                </c:pt>
                <c:pt idx="9289">
                  <c:v>11.856999999999999</c:v>
                </c:pt>
                <c:pt idx="9290">
                  <c:v>11.846</c:v>
                </c:pt>
                <c:pt idx="9291">
                  <c:v>11.840999999999999</c:v>
                </c:pt>
                <c:pt idx="9292">
                  <c:v>11.836</c:v>
                </c:pt>
                <c:pt idx="9293">
                  <c:v>11.851000000000001</c:v>
                </c:pt>
                <c:pt idx="9294">
                  <c:v>11.853</c:v>
                </c:pt>
                <c:pt idx="9295">
                  <c:v>11.848000000000001</c:v>
                </c:pt>
                <c:pt idx="9296">
                  <c:v>11.824</c:v>
                </c:pt>
                <c:pt idx="9297">
                  <c:v>11.817</c:v>
                </c:pt>
                <c:pt idx="9298">
                  <c:v>11.797000000000001</c:v>
                </c:pt>
                <c:pt idx="9299">
                  <c:v>11.798</c:v>
                </c:pt>
                <c:pt idx="9300">
                  <c:v>11.803000000000001</c:v>
                </c:pt>
                <c:pt idx="9301">
                  <c:v>11.8</c:v>
                </c:pt>
                <c:pt idx="9302">
                  <c:v>11.8</c:v>
                </c:pt>
                <c:pt idx="9303">
                  <c:v>11.807</c:v>
                </c:pt>
                <c:pt idx="9304">
                  <c:v>11.805999999999999</c:v>
                </c:pt>
                <c:pt idx="9305">
                  <c:v>11.8</c:v>
                </c:pt>
                <c:pt idx="9306">
                  <c:v>11.769</c:v>
                </c:pt>
                <c:pt idx="9307">
                  <c:v>11.741</c:v>
                </c:pt>
                <c:pt idx="9308">
                  <c:v>11.733000000000001</c:v>
                </c:pt>
                <c:pt idx="9309">
                  <c:v>11.72</c:v>
                </c:pt>
                <c:pt idx="9310">
                  <c:v>11.709</c:v>
                </c:pt>
                <c:pt idx="9311">
                  <c:v>11.683999999999999</c:v>
                </c:pt>
                <c:pt idx="9312">
                  <c:v>11.663</c:v>
                </c:pt>
                <c:pt idx="9313">
                  <c:v>11.654999999999999</c:v>
                </c:pt>
                <c:pt idx="9314">
                  <c:v>11.614000000000001</c:v>
                </c:pt>
                <c:pt idx="9315">
                  <c:v>11.613</c:v>
                </c:pt>
                <c:pt idx="9316">
                  <c:v>11.561999999999999</c:v>
                </c:pt>
                <c:pt idx="9317">
                  <c:v>11.518000000000001</c:v>
                </c:pt>
                <c:pt idx="9318">
                  <c:v>11.414</c:v>
                </c:pt>
                <c:pt idx="9319">
                  <c:v>11.284000000000001</c:v>
                </c:pt>
                <c:pt idx="9320">
                  <c:v>11.077999999999999</c:v>
                </c:pt>
                <c:pt idx="9321">
                  <c:v>11.04</c:v>
                </c:pt>
                <c:pt idx="9322">
                  <c:v>10.958</c:v>
                </c:pt>
                <c:pt idx="9323">
                  <c:v>10.946999999999999</c:v>
                </c:pt>
                <c:pt idx="9324">
                  <c:v>10.946</c:v>
                </c:pt>
                <c:pt idx="9325">
                  <c:v>10.916</c:v>
                </c:pt>
                <c:pt idx="9326">
                  <c:v>10.872</c:v>
                </c:pt>
                <c:pt idx="9327">
                  <c:v>10.965</c:v>
                </c:pt>
                <c:pt idx="9328">
                  <c:v>10.996</c:v>
                </c:pt>
                <c:pt idx="9329">
                  <c:v>11.032</c:v>
                </c:pt>
                <c:pt idx="9330">
                  <c:v>11.087999999999999</c:v>
                </c:pt>
                <c:pt idx="9331">
                  <c:v>11.318</c:v>
                </c:pt>
                <c:pt idx="9332">
                  <c:v>11.4</c:v>
                </c:pt>
                <c:pt idx="9333">
                  <c:v>11.465</c:v>
                </c:pt>
                <c:pt idx="9334">
                  <c:v>11.61</c:v>
                </c:pt>
                <c:pt idx="9335">
                  <c:v>11.622</c:v>
                </c:pt>
                <c:pt idx="9336">
                  <c:v>11.624000000000001</c:v>
                </c:pt>
                <c:pt idx="9337">
                  <c:v>11.561999999999999</c:v>
                </c:pt>
                <c:pt idx="9338">
                  <c:v>11.462999999999999</c:v>
                </c:pt>
                <c:pt idx="9339">
                  <c:v>11.456</c:v>
                </c:pt>
                <c:pt idx="9340">
                  <c:v>11.458</c:v>
                </c:pt>
                <c:pt idx="9341">
                  <c:v>11.483000000000001</c:v>
                </c:pt>
                <c:pt idx="9342">
                  <c:v>11.493</c:v>
                </c:pt>
                <c:pt idx="9343">
                  <c:v>11.45</c:v>
                </c:pt>
                <c:pt idx="9344">
                  <c:v>11.448</c:v>
                </c:pt>
                <c:pt idx="9345">
                  <c:v>11.45</c:v>
                </c:pt>
                <c:pt idx="9346">
                  <c:v>11.464</c:v>
                </c:pt>
                <c:pt idx="9347">
                  <c:v>11.484</c:v>
                </c:pt>
                <c:pt idx="9348">
                  <c:v>11.509</c:v>
                </c:pt>
                <c:pt idx="9349">
                  <c:v>11.516</c:v>
                </c:pt>
                <c:pt idx="9350">
                  <c:v>11.528</c:v>
                </c:pt>
                <c:pt idx="9351">
                  <c:v>11.528</c:v>
                </c:pt>
                <c:pt idx="9352">
                  <c:v>11.526</c:v>
                </c:pt>
                <c:pt idx="9353">
                  <c:v>11.516</c:v>
                </c:pt>
                <c:pt idx="9354">
                  <c:v>11.48</c:v>
                </c:pt>
                <c:pt idx="9355">
                  <c:v>11.487</c:v>
                </c:pt>
                <c:pt idx="9356">
                  <c:v>11.473000000000001</c:v>
                </c:pt>
                <c:pt idx="9357">
                  <c:v>11.468999999999999</c:v>
                </c:pt>
                <c:pt idx="9358">
                  <c:v>11.462999999999999</c:v>
                </c:pt>
                <c:pt idx="9359">
                  <c:v>11.458</c:v>
                </c:pt>
                <c:pt idx="9360">
                  <c:v>11.446</c:v>
                </c:pt>
                <c:pt idx="9361">
                  <c:v>11.467000000000001</c:v>
                </c:pt>
                <c:pt idx="9362">
                  <c:v>11.478</c:v>
                </c:pt>
                <c:pt idx="9363">
                  <c:v>11.503</c:v>
                </c:pt>
                <c:pt idx="9364">
                  <c:v>11.528</c:v>
                </c:pt>
                <c:pt idx="9365">
                  <c:v>11.494999999999999</c:v>
                </c:pt>
                <c:pt idx="9366">
                  <c:v>11.413</c:v>
                </c:pt>
                <c:pt idx="9367">
                  <c:v>11.385999999999999</c:v>
                </c:pt>
                <c:pt idx="9368">
                  <c:v>11.37</c:v>
                </c:pt>
                <c:pt idx="9369">
                  <c:v>11.368</c:v>
                </c:pt>
                <c:pt idx="9370">
                  <c:v>11.384</c:v>
                </c:pt>
                <c:pt idx="9371">
                  <c:v>11.417</c:v>
                </c:pt>
                <c:pt idx="9372">
                  <c:v>11.426</c:v>
                </c:pt>
                <c:pt idx="9373">
                  <c:v>11.44</c:v>
                </c:pt>
                <c:pt idx="9374">
                  <c:v>11.537000000000001</c:v>
                </c:pt>
                <c:pt idx="9375">
                  <c:v>11.599</c:v>
                </c:pt>
                <c:pt idx="9376">
                  <c:v>11.632999999999999</c:v>
                </c:pt>
                <c:pt idx="9377">
                  <c:v>11.693</c:v>
                </c:pt>
                <c:pt idx="9378">
                  <c:v>11.702999999999999</c:v>
                </c:pt>
                <c:pt idx="9379">
                  <c:v>11.73</c:v>
                </c:pt>
                <c:pt idx="9380">
                  <c:v>11.79</c:v>
                </c:pt>
                <c:pt idx="9381">
                  <c:v>11.798999999999999</c:v>
                </c:pt>
                <c:pt idx="9382">
                  <c:v>11.827999999999999</c:v>
                </c:pt>
                <c:pt idx="9383">
                  <c:v>11.823</c:v>
                </c:pt>
                <c:pt idx="9384">
                  <c:v>11.826000000000001</c:v>
                </c:pt>
                <c:pt idx="9385">
                  <c:v>11.837999999999999</c:v>
                </c:pt>
                <c:pt idx="9386">
                  <c:v>11.843</c:v>
                </c:pt>
                <c:pt idx="9387">
                  <c:v>11.842000000000001</c:v>
                </c:pt>
                <c:pt idx="9388">
                  <c:v>11.827</c:v>
                </c:pt>
                <c:pt idx="9389">
                  <c:v>11.82</c:v>
                </c:pt>
                <c:pt idx="9390">
                  <c:v>11.818</c:v>
                </c:pt>
                <c:pt idx="9391">
                  <c:v>11.817</c:v>
                </c:pt>
                <c:pt idx="9392">
                  <c:v>11.814</c:v>
                </c:pt>
                <c:pt idx="9393">
                  <c:v>11.811999999999999</c:v>
                </c:pt>
                <c:pt idx="9394">
                  <c:v>11.819000000000001</c:v>
                </c:pt>
                <c:pt idx="9395">
                  <c:v>11.819000000000001</c:v>
                </c:pt>
                <c:pt idx="9396">
                  <c:v>11.818</c:v>
                </c:pt>
                <c:pt idx="9397">
                  <c:v>11.823</c:v>
                </c:pt>
                <c:pt idx="9398">
                  <c:v>11.818</c:v>
                </c:pt>
                <c:pt idx="9399">
                  <c:v>11.805999999999999</c:v>
                </c:pt>
                <c:pt idx="9400">
                  <c:v>11.798999999999999</c:v>
                </c:pt>
                <c:pt idx="9401">
                  <c:v>11.794</c:v>
                </c:pt>
                <c:pt idx="9402">
                  <c:v>11.795</c:v>
                </c:pt>
                <c:pt idx="9403">
                  <c:v>11.804</c:v>
                </c:pt>
                <c:pt idx="9404">
                  <c:v>11.787000000000001</c:v>
                </c:pt>
                <c:pt idx="9405">
                  <c:v>11.785</c:v>
                </c:pt>
                <c:pt idx="9406">
                  <c:v>11.784000000000001</c:v>
                </c:pt>
                <c:pt idx="9407">
                  <c:v>11.784000000000001</c:v>
                </c:pt>
                <c:pt idx="9408">
                  <c:v>11.776</c:v>
                </c:pt>
                <c:pt idx="9409">
                  <c:v>11.760999999999999</c:v>
                </c:pt>
                <c:pt idx="9410">
                  <c:v>11.753</c:v>
                </c:pt>
                <c:pt idx="9411">
                  <c:v>11.752000000000001</c:v>
                </c:pt>
                <c:pt idx="9412">
                  <c:v>11.760999999999999</c:v>
                </c:pt>
                <c:pt idx="9413">
                  <c:v>11.772</c:v>
                </c:pt>
                <c:pt idx="9414">
                  <c:v>11.781000000000001</c:v>
                </c:pt>
                <c:pt idx="9415">
                  <c:v>11.785</c:v>
                </c:pt>
                <c:pt idx="9416">
                  <c:v>11.8</c:v>
                </c:pt>
                <c:pt idx="9417">
                  <c:v>11.811</c:v>
                </c:pt>
                <c:pt idx="9418">
                  <c:v>11.819000000000001</c:v>
                </c:pt>
                <c:pt idx="9419">
                  <c:v>11.821999999999999</c:v>
                </c:pt>
                <c:pt idx="9420">
                  <c:v>11.840999999999999</c:v>
                </c:pt>
                <c:pt idx="9421">
                  <c:v>11.84</c:v>
                </c:pt>
                <c:pt idx="9422">
                  <c:v>11.84</c:v>
                </c:pt>
                <c:pt idx="9423">
                  <c:v>11.833</c:v>
                </c:pt>
                <c:pt idx="9424">
                  <c:v>11.776999999999999</c:v>
                </c:pt>
                <c:pt idx="9425">
                  <c:v>11.73</c:v>
                </c:pt>
                <c:pt idx="9426">
                  <c:v>11.718999999999999</c:v>
                </c:pt>
                <c:pt idx="9427">
                  <c:v>11.714</c:v>
                </c:pt>
                <c:pt idx="9428">
                  <c:v>11.7</c:v>
                </c:pt>
                <c:pt idx="9429">
                  <c:v>11.698</c:v>
                </c:pt>
                <c:pt idx="9430">
                  <c:v>11.7</c:v>
                </c:pt>
                <c:pt idx="9431">
                  <c:v>11.702999999999999</c:v>
                </c:pt>
                <c:pt idx="9432">
                  <c:v>11.698</c:v>
                </c:pt>
                <c:pt idx="9433">
                  <c:v>11.69</c:v>
                </c:pt>
                <c:pt idx="9434">
                  <c:v>11.666</c:v>
                </c:pt>
                <c:pt idx="9435">
                  <c:v>11.627000000000001</c:v>
                </c:pt>
                <c:pt idx="9436">
                  <c:v>11.62</c:v>
                </c:pt>
                <c:pt idx="9437">
                  <c:v>11.62</c:v>
                </c:pt>
                <c:pt idx="9438">
                  <c:v>11.621</c:v>
                </c:pt>
                <c:pt idx="9439">
                  <c:v>11.645</c:v>
                </c:pt>
                <c:pt idx="9440">
                  <c:v>11.673999999999999</c:v>
                </c:pt>
                <c:pt idx="9441">
                  <c:v>11.675000000000001</c:v>
                </c:pt>
                <c:pt idx="9442">
                  <c:v>11.695</c:v>
                </c:pt>
                <c:pt idx="9443">
                  <c:v>11.743</c:v>
                </c:pt>
                <c:pt idx="9444">
                  <c:v>11.718</c:v>
                </c:pt>
                <c:pt idx="9445">
                  <c:v>11.708</c:v>
                </c:pt>
                <c:pt idx="9446">
                  <c:v>11.71</c:v>
                </c:pt>
                <c:pt idx="9447">
                  <c:v>11.714</c:v>
                </c:pt>
                <c:pt idx="9448">
                  <c:v>11.755000000000001</c:v>
                </c:pt>
                <c:pt idx="9449">
                  <c:v>11.768000000000001</c:v>
                </c:pt>
                <c:pt idx="9450">
                  <c:v>11.769</c:v>
                </c:pt>
                <c:pt idx="9451">
                  <c:v>11.772</c:v>
                </c:pt>
                <c:pt idx="9452">
                  <c:v>11.801</c:v>
                </c:pt>
                <c:pt idx="9453">
                  <c:v>11.821999999999999</c:v>
                </c:pt>
                <c:pt idx="9454">
                  <c:v>11.832000000000001</c:v>
                </c:pt>
                <c:pt idx="9455">
                  <c:v>11.845000000000001</c:v>
                </c:pt>
                <c:pt idx="9456">
                  <c:v>11.856</c:v>
                </c:pt>
                <c:pt idx="9457">
                  <c:v>11.864000000000001</c:v>
                </c:pt>
                <c:pt idx="9458">
                  <c:v>11.88</c:v>
                </c:pt>
                <c:pt idx="9459">
                  <c:v>11.914</c:v>
                </c:pt>
                <c:pt idx="9460">
                  <c:v>11.926</c:v>
                </c:pt>
                <c:pt idx="9461">
                  <c:v>11.933</c:v>
                </c:pt>
                <c:pt idx="9462">
                  <c:v>11.952</c:v>
                </c:pt>
                <c:pt idx="9463">
                  <c:v>11.952</c:v>
                </c:pt>
                <c:pt idx="9464">
                  <c:v>11.952</c:v>
                </c:pt>
                <c:pt idx="9465">
                  <c:v>11.954000000000001</c:v>
                </c:pt>
                <c:pt idx="9466">
                  <c:v>11.955</c:v>
                </c:pt>
                <c:pt idx="9467">
                  <c:v>11.954000000000001</c:v>
                </c:pt>
                <c:pt idx="9468">
                  <c:v>11.952</c:v>
                </c:pt>
                <c:pt idx="9469">
                  <c:v>11.949</c:v>
                </c:pt>
                <c:pt idx="9470">
                  <c:v>11.935</c:v>
                </c:pt>
                <c:pt idx="9471">
                  <c:v>11.913</c:v>
                </c:pt>
                <c:pt idx="9472">
                  <c:v>11.872999999999999</c:v>
                </c:pt>
                <c:pt idx="9473">
                  <c:v>11.832000000000001</c:v>
                </c:pt>
                <c:pt idx="9474">
                  <c:v>11.805</c:v>
                </c:pt>
                <c:pt idx="9475">
                  <c:v>11.771000000000001</c:v>
                </c:pt>
                <c:pt idx="9476">
                  <c:v>11.722</c:v>
                </c:pt>
                <c:pt idx="9477">
                  <c:v>11.718999999999999</c:v>
                </c:pt>
                <c:pt idx="9478">
                  <c:v>11.723000000000001</c:v>
                </c:pt>
                <c:pt idx="9479">
                  <c:v>11.737</c:v>
                </c:pt>
                <c:pt idx="9480">
                  <c:v>11.782999999999999</c:v>
                </c:pt>
                <c:pt idx="9481">
                  <c:v>11.795999999999999</c:v>
                </c:pt>
                <c:pt idx="9482">
                  <c:v>11.798</c:v>
                </c:pt>
                <c:pt idx="9483">
                  <c:v>11.779</c:v>
                </c:pt>
                <c:pt idx="9484">
                  <c:v>11.765000000000001</c:v>
                </c:pt>
                <c:pt idx="9485">
                  <c:v>11.762</c:v>
                </c:pt>
                <c:pt idx="9486">
                  <c:v>11.760999999999999</c:v>
                </c:pt>
                <c:pt idx="9487">
                  <c:v>11.75</c:v>
                </c:pt>
                <c:pt idx="9488">
                  <c:v>11.731</c:v>
                </c:pt>
                <c:pt idx="9489">
                  <c:v>11.728</c:v>
                </c:pt>
                <c:pt idx="9490">
                  <c:v>11.742000000000001</c:v>
                </c:pt>
                <c:pt idx="9491">
                  <c:v>11.744</c:v>
                </c:pt>
                <c:pt idx="9492">
                  <c:v>11.744999999999999</c:v>
                </c:pt>
                <c:pt idx="9493">
                  <c:v>11.731</c:v>
                </c:pt>
                <c:pt idx="9494">
                  <c:v>11.750999999999999</c:v>
                </c:pt>
                <c:pt idx="9495">
                  <c:v>11.752000000000001</c:v>
                </c:pt>
                <c:pt idx="9496">
                  <c:v>11.755000000000001</c:v>
                </c:pt>
                <c:pt idx="9497">
                  <c:v>11.709</c:v>
                </c:pt>
                <c:pt idx="9498">
                  <c:v>11.680999999999999</c:v>
                </c:pt>
                <c:pt idx="9499">
                  <c:v>11.677</c:v>
                </c:pt>
                <c:pt idx="9500">
                  <c:v>11.66</c:v>
                </c:pt>
                <c:pt idx="9501">
                  <c:v>11.654999999999999</c:v>
                </c:pt>
                <c:pt idx="9502">
                  <c:v>11.644</c:v>
                </c:pt>
                <c:pt idx="9503">
                  <c:v>11.653</c:v>
                </c:pt>
                <c:pt idx="9504">
                  <c:v>11.651999999999999</c:v>
                </c:pt>
                <c:pt idx="9505">
                  <c:v>11.653</c:v>
                </c:pt>
                <c:pt idx="9506">
                  <c:v>11.632999999999999</c:v>
                </c:pt>
                <c:pt idx="9507">
                  <c:v>11.638</c:v>
                </c:pt>
                <c:pt idx="9508">
                  <c:v>11.635</c:v>
                </c:pt>
                <c:pt idx="9509">
                  <c:v>11.631</c:v>
                </c:pt>
                <c:pt idx="9510">
                  <c:v>11.605</c:v>
                </c:pt>
                <c:pt idx="9511">
                  <c:v>11.587999999999999</c:v>
                </c:pt>
                <c:pt idx="9512">
                  <c:v>11.583</c:v>
                </c:pt>
                <c:pt idx="9513">
                  <c:v>11.587999999999999</c:v>
                </c:pt>
                <c:pt idx="9514">
                  <c:v>11.587999999999999</c:v>
                </c:pt>
                <c:pt idx="9515">
                  <c:v>11.584</c:v>
                </c:pt>
                <c:pt idx="9516">
                  <c:v>11.564</c:v>
                </c:pt>
                <c:pt idx="9517">
                  <c:v>11.563000000000001</c:v>
                </c:pt>
                <c:pt idx="9518">
                  <c:v>11.555</c:v>
                </c:pt>
                <c:pt idx="9519">
                  <c:v>11.548999999999999</c:v>
                </c:pt>
                <c:pt idx="9520">
                  <c:v>11.544</c:v>
                </c:pt>
                <c:pt idx="9521">
                  <c:v>11.523</c:v>
                </c:pt>
                <c:pt idx="9522">
                  <c:v>11.521000000000001</c:v>
                </c:pt>
                <c:pt idx="9523">
                  <c:v>11.503</c:v>
                </c:pt>
                <c:pt idx="9524">
                  <c:v>11.502000000000001</c:v>
                </c:pt>
                <c:pt idx="9525">
                  <c:v>11.503</c:v>
                </c:pt>
                <c:pt idx="9526">
                  <c:v>11.523</c:v>
                </c:pt>
                <c:pt idx="9527">
                  <c:v>11.526999999999999</c:v>
                </c:pt>
                <c:pt idx="9528">
                  <c:v>11.54</c:v>
                </c:pt>
                <c:pt idx="9529">
                  <c:v>11.548</c:v>
                </c:pt>
                <c:pt idx="9530">
                  <c:v>11.56</c:v>
                </c:pt>
                <c:pt idx="9531">
                  <c:v>11.590999999999999</c:v>
                </c:pt>
                <c:pt idx="9532">
                  <c:v>11.612</c:v>
                </c:pt>
                <c:pt idx="9533">
                  <c:v>11.634</c:v>
                </c:pt>
                <c:pt idx="9534">
                  <c:v>11.643000000000001</c:v>
                </c:pt>
                <c:pt idx="9535">
                  <c:v>11.651999999999999</c:v>
                </c:pt>
                <c:pt idx="9536">
                  <c:v>11.653</c:v>
                </c:pt>
                <c:pt idx="9537">
                  <c:v>11.696</c:v>
                </c:pt>
                <c:pt idx="9538">
                  <c:v>11.696999999999999</c:v>
                </c:pt>
                <c:pt idx="9539">
                  <c:v>11.734999999999999</c:v>
                </c:pt>
                <c:pt idx="9540">
                  <c:v>11.744</c:v>
                </c:pt>
                <c:pt idx="9541">
                  <c:v>11.772</c:v>
                </c:pt>
                <c:pt idx="9542">
                  <c:v>11.775</c:v>
                </c:pt>
                <c:pt idx="9543">
                  <c:v>11.814</c:v>
                </c:pt>
                <c:pt idx="9544">
                  <c:v>11.819000000000001</c:v>
                </c:pt>
                <c:pt idx="9545">
                  <c:v>11.803000000000001</c:v>
                </c:pt>
                <c:pt idx="9546">
                  <c:v>11.805</c:v>
                </c:pt>
                <c:pt idx="9547">
                  <c:v>11.816000000000001</c:v>
                </c:pt>
                <c:pt idx="9548">
                  <c:v>11.819000000000001</c:v>
                </c:pt>
                <c:pt idx="9549">
                  <c:v>11.827999999999999</c:v>
                </c:pt>
                <c:pt idx="9550">
                  <c:v>11.868</c:v>
                </c:pt>
                <c:pt idx="9551">
                  <c:v>11.901</c:v>
                </c:pt>
                <c:pt idx="9552">
                  <c:v>11.913</c:v>
                </c:pt>
                <c:pt idx="9553">
                  <c:v>11.933</c:v>
                </c:pt>
                <c:pt idx="9554">
                  <c:v>11.936</c:v>
                </c:pt>
                <c:pt idx="9555">
                  <c:v>11.925000000000001</c:v>
                </c:pt>
                <c:pt idx="9556">
                  <c:v>11.911</c:v>
                </c:pt>
                <c:pt idx="9557">
                  <c:v>11.891999999999999</c:v>
                </c:pt>
                <c:pt idx="9558">
                  <c:v>11.895</c:v>
                </c:pt>
                <c:pt idx="9559">
                  <c:v>11.879</c:v>
                </c:pt>
                <c:pt idx="9560">
                  <c:v>11.891999999999999</c:v>
                </c:pt>
                <c:pt idx="9561">
                  <c:v>11.925000000000001</c:v>
                </c:pt>
                <c:pt idx="9562">
                  <c:v>11.928000000000001</c:v>
                </c:pt>
                <c:pt idx="9563">
                  <c:v>11.928000000000001</c:v>
                </c:pt>
                <c:pt idx="9564">
                  <c:v>11.929</c:v>
                </c:pt>
                <c:pt idx="9565">
                  <c:v>11.917</c:v>
                </c:pt>
                <c:pt idx="9566">
                  <c:v>11.917</c:v>
                </c:pt>
                <c:pt idx="9567">
                  <c:v>11.907999999999999</c:v>
                </c:pt>
                <c:pt idx="9568">
                  <c:v>11.907</c:v>
                </c:pt>
                <c:pt idx="9569">
                  <c:v>11.914</c:v>
                </c:pt>
                <c:pt idx="9570">
                  <c:v>11.917999999999999</c:v>
                </c:pt>
                <c:pt idx="9571">
                  <c:v>11.925000000000001</c:v>
                </c:pt>
                <c:pt idx="9572">
                  <c:v>11.916</c:v>
                </c:pt>
                <c:pt idx="9573">
                  <c:v>11.917999999999999</c:v>
                </c:pt>
                <c:pt idx="9574">
                  <c:v>11.922000000000001</c:v>
                </c:pt>
                <c:pt idx="9575">
                  <c:v>11.928000000000001</c:v>
                </c:pt>
                <c:pt idx="9576">
                  <c:v>11.942</c:v>
                </c:pt>
                <c:pt idx="9577">
                  <c:v>11.92</c:v>
                </c:pt>
                <c:pt idx="9578">
                  <c:v>11.916</c:v>
                </c:pt>
                <c:pt idx="9579">
                  <c:v>11.911</c:v>
                </c:pt>
                <c:pt idx="9580">
                  <c:v>11.919</c:v>
                </c:pt>
                <c:pt idx="9581">
                  <c:v>11.925000000000001</c:v>
                </c:pt>
                <c:pt idx="9582">
                  <c:v>11.943</c:v>
                </c:pt>
                <c:pt idx="9583">
                  <c:v>11.954000000000001</c:v>
                </c:pt>
                <c:pt idx="9584">
                  <c:v>11.97</c:v>
                </c:pt>
                <c:pt idx="9585">
                  <c:v>11.975</c:v>
                </c:pt>
                <c:pt idx="9586">
                  <c:v>11.976000000000001</c:v>
                </c:pt>
                <c:pt idx="9587">
                  <c:v>11.964</c:v>
                </c:pt>
                <c:pt idx="9588">
                  <c:v>11.962999999999999</c:v>
                </c:pt>
                <c:pt idx="9589">
                  <c:v>11.955</c:v>
                </c:pt>
                <c:pt idx="9590">
                  <c:v>11.972</c:v>
                </c:pt>
                <c:pt idx="9591">
                  <c:v>11.972</c:v>
                </c:pt>
                <c:pt idx="9592">
                  <c:v>11.972</c:v>
                </c:pt>
                <c:pt idx="9593">
                  <c:v>11.968</c:v>
                </c:pt>
                <c:pt idx="9594">
                  <c:v>11.920999999999999</c:v>
                </c:pt>
                <c:pt idx="9595">
                  <c:v>11.907999999999999</c:v>
                </c:pt>
                <c:pt idx="9596">
                  <c:v>11.911</c:v>
                </c:pt>
                <c:pt idx="9597">
                  <c:v>11.923999999999999</c:v>
                </c:pt>
                <c:pt idx="9598">
                  <c:v>11.933999999999999</c:v>
                </c:pt>
                <c:pt idx="9599">
                  <c:v>11.936999999999999</c:v>
                </c:pt>
                <c:pt idx="9600">
                  <c:v>11.936</c:v>
                </c:pt>
                <c:pt idx="9601">
                  <c:v>11.916</c:v>
                </c:pt>
                <c:pt idx="9602">
                  <c:v>11.913</c:v>
                </c:pt>
                <c:pt idx="9603">
                  <c:v>11.906000000000001</c:v>
                </c:pt>
                <c:pt idx="9604">
                  <c:v>11.891999999999999</c:v>
                </c:pt>
                <c:pt idx="9605">
                  <c:v>11.884</c:v>
                </c:pt>
                <c:pt idx="9606">
                  <c:v>11.898</c:v>
                </c:pt>
                <c:pt idx="9607">
                  <c:v>11.898</c:v>
                </c:pt>
                <c:pt idx="9608">
                  <c:v>11.907</c:v>
                </c:pt>
                <c:pt idx="9609">
                  <c:v>11.929</c:v>
                </c:pt>
                <c:pt idx="9610">
                  <c:v>11.936</c:v>
                </c:pt>
                <c:pt idx="9611">
                  <c:v>11.942</c:v>
                </c:pt>
                <c:pt idx="9612">
                  <c:v>11.952</c:v>
                </c:pt>
                <c:pt idx="9613">
                  <c:v>11.954000000000001</c:v>
                </c:pt>
                <c:pt idx="9614">
                  <c:v>11.951000000000001</c:v>
                </c:pt>
                <c:pt idx="9615">
                  <c:v>11.95</c:v>
                </c:pt>
                <c:pt idx="9616">
                  <c:v>11.946999999999999</c:v>
                </c:pt>
                <c:pt idx="9617">
                  <c:v>11.923999999999999</c:v>
                </c:pt>
                <c:pt idx="9618">
                  <c:v>11.901</c:v>
                </c:pt>
                <c:pt idx="9619">
                  <c:v>11.875</c:v>
                </c:pt>
                <c:pt idx="9620">
                  <c:v>11.84</c:v>
                </c:pt>
                <c:pt idx="9621">
                  <c:v>11.73</c:v>
                </c:pt>
                <c:pt idx="9622">
                  <c:v>11.715999999999999</c:v>
                </c:pt>
                <c:pt idx="9623">
                  <c:v>11.582000000000001</c:v>
                </c:pt>
                <c:pt idx="9624">
                  <c:v>11.573</c:v>
                </c:pt>
                <c:pt idx="9625">
                  <c:v>11.56</c:v>
                </c:pt>
                <c:pt idx="9626">
                  <c:v>11.465999999999999</c:v>
                </c:pt>
                <c:pt idx="9627">
                  <c:v>11.429</c:v>
                </c:pt>
                <c:pt idx="9628">
                  <c:v>11.321</c:v>
                </c:pt>
                <c:pt idx="9629">
                  <c:v>11.098000000000001</c:v>
                </c:pt>
                <c:pt idx="9630">
                  <c:v>11.175000000000001</c:v>
                </c:pt>
                <c:pt idx="9631">
                  <c:v>11.193</c:v>
                </c:pt>
                <c:pt idx="9632">
                  <c:v>11.278</c:v>
                </c:pt>
                <c:pt idx="9633">
                  <c:v>11.311999999999999</c:v>
                </c:pt>
                <c:pt idx="9634">
                  <c:v>11.406000000000001</c:v>
                </c:pt>
                <c:pt idx="9635">
                  <c:v>11.436999999999999</c:v>
                </c:pt>
                <c:pt idx="9636">
                  <c:v>11.451000000000001</c:v>
                </c:pt>
                <c:pt idx="9637">
                  <c:v>11.497</c:v>
                </c:pt>
                <c:pt idx="9638">
                  <c:v>11.497999999999999</c:v>
                </c:pt>
                <c:pt idx="9639">
                  <c:v>11.497999999999999</c:v>
                </c:pt>
                <c:pt idx="9640">
                  <c:v>11.499000000000001</c:v>
                </c:pt>
                <c:pt idx="9641">
                  <c:v>11.6</c:v>
                </c:pt>
                <c:pt idx="9642">
                  <c:v>11.622</c:v>
                </c:pt>
                <c:pt idx="9643">
                  <c:v>11.637</c:v>
                </c:pt>
                <c:pt idx="9644">
                  <c:v>11.676</c:v>
                </c:pt>
                <c:pt idx="9645">
                  <c:v>11.692</c:v>
                </c:pt>
                <c:pt idx="9646">
                  <c:v>11.717000000000001</c:v>
                </c:pt>
                <c:pt idx="9647">
                  <c:v>11.747</c:v>
                </c:pt>
                <c:pt idx="9648">
                  <c:v>11.77</c:v>
                </c:pt>
                <c:pt idx="9649">
                  <c:v>11.815</c:v>
                </c:pt>
                <c:pt idx="9650">
                  <c:v>11.840999999999999</c:v>
                </c:pt>
                <c:pt idx="9651">
                  <c:v>11.856</c:v>
                </c:pt>
                <c:pt idx="9652">
                  <c:v>11.946999999999999</c:v>
                </c:pt>
                <c:pt idx="9653">
                  <c:v>11.952999999999999</c:v>
                </c:pt>
                <c:pt idx="9654">
                  <c:v>11.946</c:v>
                </c:pt>
                <c:pt idx="9655">
                  <c:v>11.927</c:v>
                </c:pt>
                <c:pt idx="9656">
                  <c:v>11.923999999999999</c:v>
                </c:pt>
                <c:pt idx="9657">
                  <c:v>11.928000000000001</c:v>
                </c:pt>
                <c:pt idx="9658">
                  <c:v>11.945</c:v>
                </c:pt>
                <c:pt idx="9659">
                  <c:v>11.952</c:v>
                </c:pt>
                <c:pt idx="9660">
                  <c:v>11.945</c:v>
                </c:pt>
                <c:pt idx="9661">
                  <c:v>11.944000000000001</c:v>
                </c:pt>
                <c:pt idx="9662">
                  <c:v>11.936</c:v>
                </c:pt>
                <c:pt idx="9663">
                  <c:v>11.933</c:v>
                </c:pt>
                <c:pt idx="9664">
                  <c:v>11.91</c:v>
                </c:pt>
                <c:pt idx="9665">
                  <c:v>11.895</c:v>
                </c:pt>
                <c:pt idx="9666">
                  <c:v>11.872</c:v>
                </c:pt>
                <c:pt idx="9667">
                  <c:v>11.836</c:v>
                </c:pt>
                <c:pt idx="9668">
                  <c:v>11.733000000000001</c:v>
                </c:pt>
                <c:pt idx="9669">
                  <c:v>11.702</c:v>
                </c:pt>
                <c:pt idx="9670">
                  <c:v>11.693</c:v>
                </c:pt>
                <c:pt idx="9671">
                  <c:v>11.702</c:v>
                </c:pt>
                <c:pt idx="9672">
                  <c:v>11.704000000000001</c:v>
                </c:pt>
                <c:pt idx="9673">
                  <c:v>11.73</c:v>
                </c:pt>
                <c:pt idx="9674">
                  <c:v>11.747</c:v>
                </c:pt>
                <c:pt idx="9675">
                  <c:v>11.77</c:v>
                </c:pt>
                <c:pt idx="9676">
                  <c:v>11.801</c:v>
                </c:pt>
                <c:pt idx="9677">
                  <c:v>11.805</c:v>
                </c:pt>
                <c:pt idx="9678">
                  <c:v>11.835000000000001</c:v>
                </c:pt>
                <c:pt idx="9679">
                  <c:v>11.85</c:v>
                </c:pt>
                <c:pt idx="9680">
                  <c:v>11.83</c:v>
                </c:pt>
                <c:pt idx="9681">
                  <c:v>11.837</c:v>
                </c:pt>
                <c:pt idx="9682">
                  <c:v>11.807</c:v>
                </c:pt>
                <c:pt idx="9683">
                  <c:v>11.807</c:v>
                </c:pt>
                <c:pt idx="9684">
                  <c:v>11.845000000000001</c:v>
                </c:pt>
                <c:pt idx="9685">
                  <c:v>11.847</c:v>
                </c:pt>
                <c:pt idx="9686">
                  <c:v>11.863</c:v>
                </c:pt>
                <c:pt idx="9687">
                  <c:v>11.917999999999999</c:v>
                </c:pt>
                <c:pt idx="9688">
                  <c:v>11.933</c:v>
                </c:pt>
                <c:pt idx="9689">
                  <c:v>11.941000000000001</c:v>
                </c:pt>
                <c:pt idx="9690">
                  <c:v>11.942</c:v>
                </c:pt>
                <c:pt idx="9691">
                  <c:v>11.949</c:v>
                </c:pt>
                <c:pt idx="9692">
                  <c:v>11.949</c:v>
                </c:pt>
                <c:pt idx="9693">
                  <c:v>11.944000000000001</c:v>
                </c:pt>
                <c:pt idx="9694">
                  <c:v>11.997</c:v>
                </c:pt>
                <c:pt idx="9695">
                  <c:v>12</c:v>
                </c:pt>
                <c:pt idx="9696">
                  <c:v>11.999000000000001</c:v>
                </c:pt>
                <c:pt idx="9697">
                  <c:v>11.996</c:v>
                </c:pt>
                <c:pt idx="9698">
                  <c:v>11.994</c:v>
                </c:pt>
                <c:pt idx="9699">
                  <c:v>11.967000000000001</c:v>
                </c:pt>
                <c:pt idx="9700">
                  <c:v>11.956</c:v>
                </c:pt>
                <c:pt idx="9701">
                  <c:v>11.923999999999999</c:v>
                </c:pt>
                <c:pt idx="9702">
                  <c:v>11.920999999999999</c:v>
                </c:pt>
                <c:pt idx="9703">
                  <c:v>11.917999999999999</c:v>
                </c:pt>
                <c:pt idx="9704">
                  <c:v>11.871</c:v>
                </c:pt>
                <c:pt idx="9705">
                  <c:v>11.862</c:v>
                </c:pt>
                <c:pt idx="9706">
                  <c:v>11.843999999999999</c:v>
                </c:pt>
                <c:pt idx="9707">
                  <c:v>11.837</c:v>
                </c:pt>
                <c:pt idx="9708">
                  <c:v>11.821999999999999</c:v>
                </c:pt>
                <c:pt idx="9709">
                  <c:v>11.815</c:v>
                </c:pt>
                <c:pt idx="9710">
                  <c:v>11.792999999999999</c:v>
                </c:pt>
                <c:pt idx="9711">
                  <c:v>11.781000000000001</c:v>
                </c:pt>
                <c:pt idx="9712">
                  <c:v>11.663</c:v>
                </c:pt>
                <c:pt idx="9713">
                  <c:v>11.596</c:v>
                </c:pt>
                <c:pt idx="9714">
                  <c:v>11.571</c:v>
                </c:pt>
                <c:pt idx="9715">
                  <c:v>11.513999999999999</c:v>
                </c:pt>
                <c:pt idx="9716">
                  <c:v>11.494</c:v>
                </c:pt>
                <c:pt idx="9717">
                  <c:v>11.492000000000001</c:v>
                </c:pt>
                <c:pt idx="9718">
                  <c:v>11.475</c:v>
                </c:pt>
                <c:pt idx="9719">
                  <c:v>11.464</c:v>
                </c:pt>
                <c:pt idx="9720">
                  <c:v>11.454000000000001</c:v>
                </c:pt>
                <c:pt idx="9721">
                  <c:v>11.446999999999999</c:v>
                </c:pt>
                <c:pt idx="9722">
                  <c:v>11.441000000000001</c:v>
                </c:pt>
                <c:pt idx="9723">
                  <c:v>11.404999999999999</c:v>
                </c:pt>
                <c:pt idx="9724">
                  <c:v>11.4</c:v>
                </c:pt>
                <c:pt idx="9725">
                  <c:v>11.398999999999999</c:v>
                </c:pt>
                <c:pt idx="9726">
                  <c:v>11.358000000000001</c:v>
                </c:pt>
                <c:pt idx="9727">
                  <c:v>11.359</c:v>
                </c:pt>
                <c:pt idx="9728">
                  <c:v>11.356</c:v>
                </c:pt>
                <c:pt idx="9729">
                  <c:v>11.36</c:v>
                </c:pt>
                <c:pt idx="9730">
                  <c:v>11.372999999999999</c:v>
                </c:pt>
                <c:pt idx="9731">
                  <c:v>11.372999999999999</c:v>
                </c:pt>
                <c:pt idx="9732">
                  <c:v>11.391999999999999</c:v>
                </c:pt>
                <c:pt idx="9733">
                  <c:v>11.404999999999999</c:v>
                </c:pt>
                <c:pt idx="9734">
                  <c:v>11.449</c:v>
                </c:pt>
                <c:pt idx="9735">
                  <c:v>11.455</c:v>
                </c:pt>
                <c:pt idx="9736">
                  <c:v>11.529</c:v>
                </c:pt>
                <c:pt idx="9737">
                  <c:v>11.53</c:v>
                </c:pt>
                <c:pt idx="9738">
                  <c:v>11.531000000000001</c:v>
                </c:pt>
                <c:pt idx="9739">
                  <c:v>11.532999999999999</c:v>
                </c:pt>
                <c:pt idx="9740">
                  <c:v>11.545999999999999</c:v>
                </c:pt>
                <c:pt idx="9741">
                  <c:v>11.551</c:v>
                </c:pt>
                <c:pt idx="9742">
                  <c:v>11.558999999999999</c:v>
                </c:pt>
                <c:pt idx="9743">
                  <c:v>11.57</c:v>
                </c:pt>
                <c:pt idx="9744">
                  <c:v>11.583</c:v>
                </c:pt>
                <c:pt idx="9745">
                  <c:v>11.609</c:v>
                </c:pt>
                <c:pt idx="9746">
                  <c:v>11.613</c:v>
                </c:pt>
                <c:pt idx="9747">
                  <c:v>11.64</c:v>
                </c:pt>
                <c:pt idx="9748">
                  <c:v>11.644</c:v>
                </c:pt>
                <c:pt idx="9749">
                  <c:v>11.654</c:v>
                </c:pt>
                <c:pt idx="9750">
                  <c:v>11.664999999999999</c:v>
                </c:pt>
                <c:pt idx="9751">
                  <c:v>11.666</c:v>
                </c:pt>
                <c:pt idx="9752">
                  <c:v>11.669</c:v>
                </c:pt>
                <c:pt idx="9753">
                  <c:v>11.688000000000001</c:v>
                </c:pt>
                <c:pt idx="9754">
                  <c:v>11.737</c:v>
                </c:pt>
                <c:pt idx="9755">
                  <c:v>11.744</c:v>
                </c:pt>
                <c:pt idx="9756">
                  <c:v>11.754</c:v>
                </c:pt>
                <c:pt idx="9757">
                  <c:v>11.795</c:v>
                </c:pt>
                <c:pt idx="9758">
                  <c:v>11.81</c:v>
                </c:pt>
                <c:pt idx="9759">
                  <c:v>11.807</c:v>
                </c:pt>
                <c:pt idx="9760">
                  <c:v>11.808</c:v>
                </c:pt>
                <c:pt idx="9761">
                  <c:v>11.802</c:v>
                </c:pt>
                <c:pt idx="9762">
                  <c:v>11.815</c:v>
                </c:pt>
                <c:pt idx="9763">
                  <c:v>11.833</c:v>
                </c:pt>
                <c:pt idx="9764">
                  <c:v>11.849</c:v>
                </c:pt>
                <c:pt idx="9765">
                  <c:v>11.856</c:v>
                </c:pt>
                <c:pt idx="9766">
                  <c:v>11.888</c:v>
                </c:pt>
                <c:pt idx="9767">
                  <c:v>11.891999999999999</c:v>
                </c:pt>
                <c:pt idx="9768">
                  <c:v>11.897</c:v>
                </c:pt>
                <c:pt idx="9769">
                  <c:v>11.930999999999999</c:v>
                </c:pt>
                <c:pt idx="9770">
                  <c:v>11.951000000000001</c:v>
                </c:pt>
                <c:pt idx="9771">
                  <c:v>11.952999999999999</c:v>
                </c:pt>
                <c:pt idx="9772">
                  <c:v>11.956</c:v>
                </c:pt>
                <c:pt idx="9773">
                  <c:v>11.98</c:v>
                </c:pt>
                <c:pt idx="9774">
                  <c:v>11.984999999999999</c:v>
                </c:pt>
                <c:pt idx="9775">
                  <c:v>11.975</c:v>
                </c:pt>
                <c:pt idx="9776">
                  <c:v>11.968999999999999</c:v>
                </c:pt>
                <c:pt idx="9777">
                  <c:v>11.958</c:v>
                </c:pt>
                <c:pt idx="9778">
                  <c:v>11.967000000000001</c:v>
                </c:pt>
                <c:pt idx="9779">
                  <c:v>11.967000000000001</c:v>
                </c:pt>
                <c:pt idx="9780">
                  <c:v>11.973000000000001</c:v>
                </c:pt>
                <c:pt idx="9781">
                  <c:v>11.997999999999999</c:v>
                </c:pt>
                <c:pt idx="9782">
                  <c:v>12.071999999999999</c:v>
                </c:pt>
                <c:pt idx="9783">
                  <c:v>12.089</c:v>
                </c:pt>
                <c:pt idx="9784">
                  <c:v>12.063000000000001</c:v>
                </c:pt>
                <c:pt idx="9785">
                  <c:v>12.061</c:v>
                </c:pt>
                <c:pt idx="9786">
                  <c:v>12.054</c:v>
                </c:pt>
                <c:pt idx="9787">
                  <c:v>12.048</c:v>
                </c:pt>
                <c:pt idx="9788">
                  <c:v>12.023999999999999</c:v>
                </c:pt>
                <c:pt idx="9789">
                  <c:v>11.976000000000001</c:v>
                </c:pt>
                <c:pt idx="9790">
                  <c:v>11.933999999999999</c:v>
                </c:pt>
                <c:pt idx="9791">
                  <c:v>11.89</c:v>
                </c:pt>
                <c:pt idx="9792">
                  <c:v>11.848000000000001</c:v>
                </c:pt>
                <c:pt idx="9793">
                  <c:v>11.784000000000001</c:v>
                </c:pt>
                <c:pt idx="9794">
                  <c:v>11.754</c:v>
                </c:pt>
                <c:pt idx="9795">
                  <c:v>11.743</c:v>
                </c:pt>
                <c:pt idx="9796">
                  <c:v>11.724</c:v>
                </c:pt>
                <c:pt idx="9797">
                  <c:v>11.63</c:v>
                </c:pt>
                <c:pt idx="9798">
                  <c:v>11.32</c:v>
                </c:pt>
                <c:pt idx="9799">
                  <c:v>11.209</c:v>
                </c:pt>
                <c:pt idx="9800">
                  <c:v>11.087</c:v>
                </c:pt>
                <c:pt idx="9801">
                  <c:v>10.917</c:v>
                </c:pt>
                <c:pt idx="9802">
                  <c:v>10.759</c:v>
                </c:pt>
                <c:pt idx="9803">
                  <c:v>10.678000000000001</c:v>
                </c:pt>
                <c:pt idx="9804">
                  <c:v>10.785</c:v>
                </c:pt>
                <c:pt idx="9805">
                  <c:v>11.025</c:v>
                </c:pt>
                <c:pt idx="9806">
                  <c:v>11.055999999999999</c:v>
                </c:pt>
                <c:pt idx="9807">
                  <c:v>11.063000000000001</c:v>
                </c:pt>
                <c:pt idx="9808">
                  <c:v>10.94</c:v>
                </c:pt>
                <c:pt idx="9809">
                  <c:v>10.914</c:v>
                </c:pt>
                <c:pt idx="9810">
                  <c:v>11.005000000000001</c:v>
                </c:pt>
                <c:pt idx="9811">
                  <c:v>11.137</c:v>
                </c:pt>
                <c:pt idx="9812">
                  <c:v>11.180999999999999</c:v>
                </c:pt>
                <c:pt idx="9813">
                  <c:v>11.217000000000001</c:v>
                </c:pt>
                <c:pt idx="9814">
                  <c:v>11.324</c:v>
                </c:pt>
                <c:pt idx="9815">
                  <c:v>11.670999999999999</c:v>
                </c:pt>
                <c:pt idx="9816">
                  <c:v>11.776</c:v>
                </c:pt>
                <c:pt idx="9817">
                  <c:v>11.835000000000001</c:v>
                </c:pt>
                <c:pt idx="9818">
                  <c:v>11.898</c:v>
                </c:pt>
                <c:pt idx="9819">
                  <c:v>11.943</c:v>
                </c:pt>
                <c:pt idx="9820">
                  <c:v>12</c:v>
                </c:pt>
                <c:pt idx="9821">
                  <c:v>12.042</c:v>
                </c:pt>
                <c:pt idx="9822">
                  <c:v>12.055999999999999</c:v>
                </c:pt>
                <c:pt idx="9823">
                  <c:v>12.058</c:v>
                </c:pt>
                <c:pt idx="9824">
                  <c:v>12.066000000000001</c:v>
                </c:pt>
                <c:pt idx="9825">
                  <c:v>12.04</c:v>
                </c:pt>
                <c:pt idx="9826">
                  <c:v>12.036</c:v>
                </c:pt>
                <c:pt idx="9827">
                  <c:v>12.028</c:v>
                </c:pt>
                <c:pt idx="9828">
                  <c:v>12.03</c:v>
                </c:pt>
                <c:pt idx="9829">
                  <c:v>12.036</c:v>
                </c:pt>
                <c:pt idx="9830">
                  <c:v>12.010999999999999</c:v>
                </c:pt>
                <c:pt idx="9831">
                  <c:v>12.012</c:v>
                </c:pt>
                <c:pt idx="9832">
                  <c:v>11.997999999999999</c:v>
                </c:pt>
                <c:pt idx="9833">
                  <c:v>11.972</c:v>
                </c:pt>
                <c:pt idx="9834">
                  <c:v>11.967000000000001</c:v>
                </c:pt>
                <c:pt idx="9835">
                  <c:v>11.971</c:v>
                </c:pt>
                <c:pt idx="9836">
                  <c:v>11.955</c:v>
                </c:pt>
                <c:pt idx="9837">
                  <c:v>12.022</c:v>
                </c:pt>
                <c:pt idx="9838">
                  <c:v>12.019</c:v>
                </c:pt>
                <c:pt idx="9839">
                  <c:v>12.02</c:v>
                </c:pt>
                <c:pt idx="9840">
                  <c:v>12.013</c:v>
                </c:pt>
                <c:pt idx="9841">
                  <c:v>12.005000000000001</c:v>
                </c:pt>
                <c:pt idx="9842">
                  <c:v>12.015000000000001</c:v>
                </c:pt>
                <c:pt idx="9843">
                  <c:v>11.978</c:v>
                </c:pt>
                <c:pt idx="9844">
                  <c:v>11.974</c:v>
                </c:pt>
                <c:pt idx="9845">
                  <c:v>11.974</c:v>
                </c:pt>
                <c:pt idx="9846">
                  <c:v>11.955</c:v>
                </c:pt>
                <c:pt idx="9847">
                  <c:v>11.951000000000001</c:v>
                </c:pt>
                <c:pt idx="9848">
                  <c:v>11.952999999999999</c:v>
                </c:pt>
                <c:pt idx="9849">
                  <c:v>11.943</c:v>
                </c:pt>
                <c:pt idx="9850">
                  <c:v>11.965999999999999</c:v>
                </c:pt>
                <c:pt idx="9851">
                  <c:v>11.901</c:v>
                </c:pt>
                <c:pt idx="9852">
                  <c:v>11.727</c:v>
                </c:pt>
                <c:pt idx="9853">
                  <c:v>11.648999999999999</c:v>
                </c:pt>
                <c:pt idx="9854">
                  <c:v>11.548999999999999</c:v>
                </c:pt>
                <c:pt idx="9855">
                  <c:v>11.481</c:v>
                </c:pt>
                <c:pt idx="9856">
                  <c:v>11.47</c:v>
                </c:pt>
                <c:pt idx="9857">
                  <c:v>11.473000000000001</c:v>
                </c:pt>
                <c:pt idx="9858">
                  <c:v>11.484</c:v>
                </c:pt>
                <c:pt idx="9859">
                  <c:v>11.528</c:v>
                </c:pt>
                <c:pt idx="9860">
                  <c:v>11.597</c:v>
                </c:pt>
                <c:pt idx="9861">
                  <c:v>11.59</c:v>
                </c:pt>
                <c:pt idx="9862">
                  <c:v>11.714</c:v>
                </c:pt>
                <c:pt idx="9863">
                  <c:v>11.542999999999999</c:v>
                </c:pt>
                <c:pt idx="9864">
                  <c:v>11.565</c:v>
                </c:pt>
                <c:pt idx="9865">
                  <c:v>11.506</c:v>
                </c:pt>
                <c:pt idx="9866">
                  <c:v>11.656000000000001</c:v>
                </c:pt>
                <c:pt idx="9867">
                  <c:v>11.667</c:v>
                </c:pt>
                <c:pt idx="9868">
                  <c:v>11.012</c:v>
                </c:pt>
                <c:pt idx="9869">
                  <c:v>10.455</c:v>
                </c:pt>
                <c:pt idx="9870">
                  <c:v>10.084</c:v>
                </c:pt>
                <c:pt idx="9871">
                  <c:v>9.8819999999999997</c:v>
                </c:pt>
                <c:pt idx="9872">
                  <c:v>9.8390000000000004</c:v>
                </c:pt>
                <c:pt idx="9873">
                  <c:v>9.6989999999999998</c:v>
                </c:pt>
                <c:pt idx="9874">
                  <c:v>9.33</c:v>
                </c:pt>
                <c:pt idx="9875">
                  <c:v>9.3190000000000008</c:v>
                </c:pt>
                <c:pt idx="9876">
                  <c:v>9.2799999999999994</c:v>
                </c:pt>
                <c:pt idx="9877">
                  <c:v>9.2539999999999996</c:v>
                </c:pt>
                <c:pt idx="9878">
                  <c:v>9.2650000000000006</c:v>
                </c:pt>
                <c:pt idx="9879">
                  <c:v>9.1440000000000001</c:v>
                </c:pt>
                <c:pt idx="9880">
                  <c:v>8.641</c:v>
                </c:pt>
                <c:pt idx="9881">
                  <c:v>8.2170000000000005</c:v>
                </c:pt>
                <c:pt idx="9882">
                  <c:v>8.0069999999999997</c:v>
                </c:pt>
                <c:pt idx="9883">
                  <c:v>7.5860000000000003</c:v>
                </c:pt>
                <c:pt idx="9884">
                  <c:v>7.4660000000000002</c:v>
                </c:pt>
                <c:pt idx="9885">
                  <c:v>7.3710000000000004</c:v>
                </c:pt>
                <c:pt idx="9886">
                  <c:v>7.2069999999999999</c:v>
                </c:pt>
                <c:pt idx="9887">
                  <c:v>7.008</c:v>
                </c:pt>
                <c:pt idx="9888">
                  <c:v>7.2030000000000003</c:v>
                </c:pt>
                <c:pt idx="9889">
                  <c:v>7.3609999999999998</c:v>
                </c:pt>
                <c:pt idx="9890">
                  <c:v>7.4050000000000002</c:v>
                </c:pt>
                <c:pt idx="9891">
                  <c:v>8.1219999999999999</c:v>
                </c:pt>
                <c:pt idx="9892">
                  <c:v>8.5809999999999995</c:v>
                </c:pt>
                <c:pt idx="9893">
                  <c:v>8.7579999999999991</c:v>
                </c:pt>
                <c:pt idx="9894">
                  <c:v>9.6029999999999998</c:v>
                </c:pt>
                <c:pt idx="9895">
                  <c:v>9.9930000000000003</c:v>
                </c:pt>
                <c:pt idx="9896">
                  <c:v>10.138</c:v>
                </c:pt>
                <c:pt idx="9897">
                  <c:v>10.356999999999999</c:v>
                </c:pt>
                <c:pt idx="9898">
                  <c:v>10.967000000000001</c:v>
                </c:pt>
                <c:pt idx="9899">
                  <c:v>10.96</c:v>
                </c:pt>
                <c:pt idx="9900">
                  <c:v>11.308</c:v>
                </c:pt>
                <c:pt idx="9901">
                  <c:v>11.295</c:v>
                </c:pt>
                <c:pt idx="9902">
                  <c:v>11.414</c:v>
                </c:pt>
                <c:pt idx="9903">
                  <c:v>11.382</c:v>
                </c:pt>
                <c:pt idx="9904">
                  <c:v>11.273</c:v>
                </c:pt>
                <c:pt idx="9905">
                  <c:v>11.477</c:v>
                </c:pt>
                <c:pt idx="9906">
                  <c:v>11.448</c:v>
                </c:pt>
                <c:pt idx="9907">
                  <c:v>11.526999999999999</c:v>
                </c:pt>
                <c:pt idx="9908">
                  <c:v>11.461</c:v>
                </c:pt>
                <c:pt idx="9909">
                  <c:v>11.433</c:v>
                </c:pt>
                <c:pt idx="9910">
                  <c:v>11.291</c:v>
                </c:pt>
                <c:pt idx="9911">
                  <c:v>11.279</c:v>
                </c:pt>
                <c:pt idx="9912">
                  <c:v>11.3</c:v>
                </c:pt>
                <c:pt idx="9913">
                  <c:v>11.465999999999999</c:v>
                </c:pt>
                <c:pt idx="9914">
                  <c:v>11.492000000000001</c:v>
                </c:pt>
                <c:pt idx="9915">
                  <c:v>11.489000000000001</c:v>
                </c:pt>
                <c:pt idx="9916">
                  <c:v>11.643000000000001</c:v>
                </c:pt>
                <c:pt idx="9917">
                  <c:v>11.673</c:v>
                </c:pt>
                <c:pt idx="9918">
                  <c:v>11.773</c:v>
                </c:pt>
                <c:pt idx="9919">
                  <c:v>11.771000000000001</c:v>
                </c:pt>
                <c:pt idx="9920">
                  <c:v>11.795</c:v>
                </c:pt>
                <c:pt idx="9921">
                  <c:v>11.794</c:v>
                </c:pt>
                <c:pt idx="9922">
                  <c:v>11.811999999999999</c:v>
                </c:pt>
                <c:pt idx="9923">
                  <c:v>11.782</c:v>
                </c:pt>
                <c:pt idx="9924">
                  <c:v>11.731</c:v>
                </c:pt>
                <c:pt idx="9925">
                  <c:v>11.603</c:v>
                </c:pt>
                <c:pt idx="9926">
                  <c:v>11.61</c:v>
                </c:pt>
                <c:pt idx="9927">
                  <c:v>11.631</c:v>
                </c:pt>
                <c:pt idx="9928">
                  <c:v>11.757999999999999</c:v>
                </c:pt>
                <c:pt idx="9929">
                  <c:v>11.818</c:v>
                </c:pt>
                <c:pt idx="9930">
                  <c:v>11.847</c:v>
                </c:pt>
                <c:pt idx="9931">
                  <c:v>11.907</c:v>
                </c:pt>
                <c:pt idx="9932">
                  <c:v>11.91</c:v>
                </c:pt>
                <c:pt idx="9933">
                  <c:v>11.914</c:v>
                </c:pt>
                <c:pt idx="9934">
                  <c:v>11.951000000000001</c:v>
                </c:pt>
                <c:pt idx="9935">
                  <c:v>11.971</c:v>
                </c:pt>
                <c:pt idx="9936">
                  <c:v>11.949</c:v>
                </c:pt>
                <c:pt idx="9937">
                  <c:v>11.933999999999999</c:v>
                </c:pt>
                <c:pt idx="9938">
                  <c:v>11.933999999999999</c:v>
                </c:pt>
                <c:pt idx="9939">
                  <c:v>11.933999999999999</c:v>
                </c:pt>
                <c:pt idx="9940">
                  <c:v>11.975</c:v>
                </c:pt>
                <c:pt idx="9941">
                  <c:v>12.003</c:v>
                </c:pt>
                <c:pt idx="9942">
                  <c:v>12.032999999999999</c:v>
                </c:pt>
                <c:pt idx="9943">
                  <c:v>12.071</c:v>
                </c:pt>
                <c:pt idx="9944">
                  <c:v>12.074999999999999</c:v>
                </c:pt>
                <c:pt idx="9945">
                  <c:v>12.074</c:v>
                </c:pt>
                <c:pt idx="9946">
                  <c:v>12.073</c:v>
                </c:pt>
                <c:pt idx="9947">
                  <c:v>12.01</c:v>
                </c:pt>
                <c:pt idx="9948">
                  <c:v>11.973000000000001</c:v>
                </c:pt>
                <c:pt idx="9949">
                  <c:v>11.975</c:v>
                </c:pt>
                <c:pt idx="9950">
                  <c:v>12.009</c:v>
                </c:pt>
                <c:pt idx="9951">
                  <c:v>12.03</c:v>
                </c:pt>
                <c:pt idx="9952">
                  <c:v>12.041</c:v>
                </c:pt>
                <c:pt idx="9953">
                  <c:v>12.054</c:v>
                </c:pt>
                <c:pt idx="9954">
                  <c:v>12.058999999999999</c:v>
                </c:pt>
                <c:pt idx="9955">
                  <c:v>12.058</c:v>
                </c:pt>
                <c:pt idx="9956">
                  <c:v>12.048999999999999</c:v>
                </c:pt>
                <c:pt idx="9957">
                  <c:v>12.055999999999999</c:v>
                </c:pt>
                <c:pt idx="9958">
                  <c:v>12.036</c:v>
                </c:pt>
                <c:pt idx="9959">
                  <c:v>12.044</c:v>
                </c:pt>
                <c:pt idx="9960">
                  <c:v>12.042999999999999</c:v>
                </c:pt>
                <c:pt idx="9961">
                  <c:v>12.037000000000001</c:v>
                </c:pt>
                <c:pt idx="9962">
                  <c:v>11.942</c:v>
                </c:pt>
                <c:pt idx="9963">
                  <c:v>11.928000000000001</c:v>
                </c:pt>
                <c:pt idx="9964">
                  <c:v>11.917</c:v>
                </c:pt>
                <c:pt idx="9965">
                  <c:v>11.907999999999999</c:v>
                </c:pt>
                <c:pt idx="9966">
                  <c:v>11.907</c:v>
                </c:pt>
                <c:pt idx="9967">
                  <c:v>11.894</c:v>
                </c:pt>
                <c:pt idx="9968">
                  <c:v>11.856999999999999</c:v>
                </c:pt>
                <c:pt idx="9969">
                  <c:v>11.833</c:v>
                </c:pt>
                <c:pt idx="9970">
                  <c:v>11.831</c:v>
                </c:pt>
                <c:pt idx="9971">
                  <c:v>11.824</c:v>
                </c:pt>
                <c:pt idx="9972">
                  <c:v>11.807</c:v>
                </c:pt>
                <c:pt idx="9973">
                  <c:v>11.805</c:v>
                </c:pt>
                <c:pt idx="9974">
                  <c:v>11.804</c:v>
                </c:pt>
                <c:pt idx="9975">
                  <c:v>11.773999999999999</c:v>
                </c:pt>
                <c:pt idx="9976">
                  <c:v>11.744</c:v>
                </c:pt>
                <c:pt idx="9977">
                  <c:v>11.698</c:v>
                </c:pt>
                <c:pt idx="9978">
                  <c:v>11.683999999999999</c:v>
                </c:pt>
                <c:pt idx="9979">
                  <c:v>11.685</c:v>
                </c:pt>
                <c:pt idx="9980">
                  <c:v>11.696999999999999</c:v>
                </c:pt>
                <c:pt idx="9981">
                  <c:v>11.683</c:v>
                </c:pt>
                <c:pt idx="9982">
                  <c:v>11.645</c:v>
                </c:pt>
                <c:pt idx="9983">
                  <c:v>11.638999999999999</c:v>
                </c:pt>
                <c:pt idx="9984">
                  <c:v>11.612</c:v>
                </c:pt>
                <c:pt idx="9985">
                  <c:v>11.606999999999999</c:v>
                </c:pt>
                <c:pt idx="9986">
                  <c:v>11.605</c:v>
                </c:pt>
                <c:pt idx="9987">
                  <c:v>11.603</c:v>
                </c:pt>
                <c:pt idx="9988">
                  <c:v>11.611000000000001</c:v>
                </c:pt>
                <c:pt idx="9989">
                  <c:v>11.61</c:v>
                </c:pt>
                <c:pt idx="9990">
                  <c:v>11.616</c:v>
                </c:pt>
                <c:pt idx="9991">
                  <c:v>11.616</c:v>
                </c:pt>
                <c:pt idx="9992">
                  <c:v>11.622</c:v>
                </c:pt>
                <c:pt idx="9993">
                  <c:v>11.619</c:v>
                </c:pt>
                <c:pt idx="9994">
                  <c:v>11.65</c:v>
                </c:pt>
                <c:pt idx="9995">
                  <c:v>11.664999999999999</c:v>
                </c:pt>
                <c:pt idx="9996">
                  <c:v>11.685</c:v>
                </c:pt>
                <c:pt idx="9997">
                  <c:v>11.686</c:v>
                </c:pt>
                <c:pt idx="9998">
                  <c:v>11.7</c:v>
                </c:pt>
                <c:pt idx="9999">
                  <c:v>11.692</c:v>
                </c:pt>
                <c:pt idx="10000">
                  <c:v>11.673</c:v>
                </c:pt>
                <c:pt idx="10001">
                  <c:v>11.646000000000001</c:v>
                </c:pt>
                <c:pt idx="10002">
                  <c:v>11.632999999999999</c:v>
                </c:pt>
                <c:pt idx="10003">
                  <c:v>11.619</c:v>
                </c:pt>
                <c:pt idx="10004">
                  <c:v>11.525</c:v>
                </c:pt>
                <c:pt idx="10005">
                  <c:v>11.522</c:v>
                </c:pt>
                <c:pt idx="10006">
                  <c:v>11.519</c:v>
                </c:pt>
                <c:pt idx="10007">
                  <c:v>11.502000000000001</c:v>
                </c:pt>
                <c:pt idx="10008">
                  <c:v>11.419</c:v>
                </c:pt>
                <c:pt idx="10009">
                  <c:v>11.413</c:v>
                </c:pt>
                <c:pt idx="10010">
                  <c:v>11.411</c:v>
                </c:pt>
                <c:pt idx="10011">
                  <c:v>11.385999999999999</c:v>
                </c:pt>
                <c:pt idx="10012">
                  <c:v>11.385</c:v>
                </c:pt>
                <c:pt idx="10013">
                  <c:v>11.428000000000001</c:v>
                </c:pt>
                <c:pt idx="10014">
                  <c:v>11.468</c:v>
                </c:pt>
                <c:pt idx="10015">
                  <c:v>11.519</c:v>
                </c:pt>
                <c:pt idx="10016">
                  <c:v>11.55</c:v>
                </c:pt>
                <c:pt idx="10017">
                  <c:v>11.586</c:v>
                </c:pt>
                <c:pt idx="10018">
                  <c:v>11.595000000000001</c:v>
                </c:pt>
                <c:pt idx="10019">
                  <c:v>11.616</c:v>
                </c:pt>
                <c:pt idx="10020">
                  <c:v>11.63</c:v>
                </c:pt>
                <c:pt idx="10021">
                  <c:v>11.624000000000001</c:v>
                </c:pt>
                <c:pt idx="10022">
                  <c:v>11.617000000000001</c:v>
                </c:pt>
                <c:pt idx="10023">
                  <c:v>11.603999999999999</c:v>
                </c:pt>
                <c:pt idx="10024">
                  <c:v>11.574</c:v>
                </c:pt>
                <c:pt idx="10025">
                  <c:v>11.491</c:v>
                </c:pt>
                <c:pt idx="10026">
                  <c:v>11.49</c:v>
                </c:pt>
                <c:pt idx="10027">
                  <c:v>11.49</c:v>
                </c:pt>
                <c:pt idx="10028">
                  <c:v>11.486000000000001</c:v>
                </c:pt>
                <c:pt idx="10029">
                  <c:v>11.398</c:v>
                </c:pt>
                <c:pt idx="10030">
                  <c:v>11.391</c:v>
                </c:pt>
                <c:pt idx="10031">
                  <c:v>11.42</c:v>
                </c:pt>
                <c:pt idx="10032">
                  <c:v>11.37</c:v>
                </c:pt>
                <c:pt idx="10033">
                  <c:v>11.335000000000001</c:v>
                </c:pt>
                <c:pt idx="10034">
                  <c:v>11.276999999999999</c:v>
                </c:pt>
                <c:pt idx="10035">
                  <c:v>11.247</c:v>
                </c:pt>
                <c:pt idx="10036">
                  <c:v>11.246</c:v>
                </c:pt>
                <c:pt idx="10037">
                  <c:v>11.207000000000001</c:v>
                </c:pt>
                <c:pt idx="10038">
                  <c:v>11.189</c:v>
                </c:pt>
                <c:pt idx="10039">
                  <c:v>11.163</c:v>
                </c:pt>
                <c:pt idx="10040">
                  <c:v>11.145</c:v>
                </c:pt>
                <c:pt idx="10041">
                  <c:v>11.135</c:v>
                </c:pt>
                <c:pt idx="10042">
                  <c:v>11.092000000000001</c:v>
                </c:pt>
                <c:pt idx="10043">
                  <c:v>11.035</c:v>
                </c:pt>
                <c:pt idx="10044">
                  <c:v>11.032999999999999</c:v>
                </c:pt>
                <c:pt idx="10045">
                  <c:v>11.032</c:v>
                </c:pt>
                <c:pt idx="10046">
                  <c:v>11.032</c:v>
                </c:pt>
                <c:pt idx="10047">
                  <c:v>11.023999999999999</c:v>
                </c:pt>
                <c:pt idx="10048">
                  <c:v>11.025</c:v>
                </c:pt>
                <c:pt idx="10049">
                  <c:v>11.037000000000001</c:v>
                </c:pt>
                <c:pt idx="10050">
                  <c:v>11.038</c:v>
                </c:pt>
                <c:pt idx="10051">
                  <c:v>11.055</c:v>
                </c:pt>
                <c:pt idx="10052">
                  <c:v>11.061</c:v>
                </c:pt>
                <c:pt idx="10053">
                  <c:v>11.084</c:v>
                </c:pt>
                <c:pt idx="10054">
                  <c:v>11.128</c:v>
                </c:pt>
                <c:pt idx="10055">
                  <c:v>11.132999999999999</c:v>
                </c:pt>
                <c:pt idx="10056">
                  <c:v>11.18</c:v>
                </c:pt>
                <c:pt idx="10057">
                  <c:v>11.352</c:v>
                </c:pt>
                <c:pt idx="10058">
                  <c:v>11.349</c:v>
                </c:pt>
                <c:pt idx="10059">
                  <c:v>11.34</c:v>
                </c:pt>
                <c:pt idx="10060">
                  <c:v>11.337999999999999</c:v>
                </c:pt>
                <c:pt idx="10061">
                  <c:v>11.321</c:v>
                </c:pt>
                <c:pt idx="10062">
                  <c:v>11.324999999999999</c:v>
                </c:pt>
                <c:pt idx="10063">
                  <c:v>11.319000000000001</c:v>
                </c:pt>
                <c:pt idx="10064">
                  <c:v>11.311999999999999</c:v>
                </c:pt>
                <c:pt idx="10065">
                  <c:v>11.317</c:v>
                </c:pt>
                <c:pt idx="10066">
                  <c:v>11.316000000000001</c:v>
                </c:pt>
                <c:pt idx="10067">
                  <c:v>11.316000000000001</c:v>
                </c:pt>
                <c:pt idx="10068">
                  <c:v>11.319000000000001</c:v>
                </c:pt>
                <c:pt idx="10069">
                  <c:v>11.329000000000001</c:v>
                </c:pt>
                <c:pt idx="10070">
                  <c:v>11.337999999999999</c:v>
                </c:pt>
                <c:pt idx="10071">
                  <c:v>11.349</c:v>
                </c:pt>
                <c:pt idx="10072">
                  <c:v>11.358000000000001</c:v>
                </c:pt>
                <c:pt idx="10073">
                  <c:v>11.375</c:v>
                </c:pt>
                <c:pt idx="10074">
                  <c:v>11.375</c:v>
                </c:pt>
                <c:pt idx="10075">
                  <c:v>11.381</c:v>
                </c:pt>
                <c:pt idx="10076">
                  <c:v>11.387</c:v>
                </c:pt>
                <c:pt idx="10077">
                  <c:v>11.372</c:v>
                </c:pt>
                <c:pt idx="10078">
                  <c:v>11.372</c:v>
                </c:pt>
                <c:pt idx="10079">
                  <c:v>11.375</c:v>
                </c:pt>
                <c:pt idx="10080">
                  <c:v>11.372999999999999</c:v>
                </c:pt>
                <c:pt idx="10081">
                  <c:v>11.388</c:v>
                </c:pt>
                <c:pt idx="10082">
                  <c:v>11.391999999999999</c:v>
                </c:pt>
                <c:pt idx="10083">
                  <c:v>11.464</c:v>
                </c:pt>
                <c:pt idx="10084">
                  <c:v>11.483000000000001</c:v>
                </c:pt>
                <c:pt idx="10085">
                  <c:v>11.609</c:v>
                </c:pt>
                <c:pt idx="10086">
                  <c:v>11.737</c:v>
                </c:pt>
                <c:pt idx="10087">
                  <c:v>11.971</c:v>
                </c:pt>
                <c:pt idx="10088">
                  <c:v>11.989000000000001</c:v>
                </c:pt>
                <c:pt idx="10089">
                  <c:v>11.991</c:v>
                </c:pt>
                <c:pt idx="10090">
                  <c:v>12.003</c:v>
                </c:pt>
                <c:pt idx="10091">
                  <c:v>12.035</c:v>
                </c:pt>
                <c:pt idx="10092">
                  <c:v>12.069000000000001</c:v>
                </c:pt>
                <c:pt idx="10093">
                  <c:v>12.079000000000001</c:v>
                </c:pt>
                <c:pt idx="10094">
                  <c:v>12.089</c:v>
                </c:pt>
                <c:pt idx="10095">
                  <c:v>12.105</c:v>
                </c:pt>
                <c:pt idx="10096">
                  <c:v>12.119</c:v>
                </c:pt>
                <c:pt idx="10097">
                  <c:v>12.122999999999999</c:v>
                </c:pt>
                <c:pt idx="10098">
                  <c:v>12.135999999999999</c:v>
                </c:pt>
                <c:pt idx="10099">
                  <c:v>12.135</c:v>
                </c:pt>
                <c:pt idx="10100">
                  <c:v>12.135</c:v>
                </c:pt>
                <c:pt idx="10101">
                  <c:v>12.135</c:v>
                </c:pt>
                <c:pt idx="10102">
                  <c:v>12.135999999999999</c:v>
                </c:pt>
                <c:pt idx="10103">
                  <c:v>12.127000000000001</c:v>
                </c:pt>
                <c:pt idx="10104">
                  <c:v>12.128</c:v>
                </c:pt>
                <c:pt idx="10105">
                  <c:v>12.145</c:v>
                </c:pt>
                <c:pt idx="10106">
                  <c:v>12.2</c:v>
                </c:pt>
                <c:pt idx="10107">
                  <c:v>12.19</c:v>
                </c:pt>
                <c:pt idx="10108">
                  <c:v>12.183</c:v>
                </c:pt>
                <c:pt idx="10109">
                  <c:v>12.170999999999999</c:v>
                </c:pt>
                <c:pt idx="10110">
                  <c:v>12.17</c:v>
                </c:pt>
                <c:pt idx="10111">
                  <c:v>12.138</c:v>
                </c:pt>
                <c:pt idx="10112">
                  <c:v>12.132999999999999</c:v>
                </c:pt>
                <c:pt idx="10113">
                  <c:v>12.131</c:v>
                </c:pt>
                <c:pt idx="10114">
                  <c:v>12.128</c:v>
                </c:pt>
                <c:pt idx="10115">
                  <c:v>12.103999999999999</c:v>
                </c:pt>
                <c:pt idx="10116">
                  <c:v>12.087999999999999</c:v>
                </c:pt>
                <c:pt idx="10117">
                  <c:v>12.067</c:v>
                </c:pt>
                <c:pt idx="10118">
                  <c:v>12.048999999999999</c:v>
                </c:pt>
                <c:pt idx="10119">
                  <c:v>12.009</c:v>
                </c:pt>
                <c:pt idx="10120">
                  <c:v>12.005000000000001</c:v>
                </c:pt>
                <c:pt idx="10121">
                  <c:v>12.02</c:v>
                </c:pt>
                <c:pt idx="10122">
                  <c:v>12.047000000000001</c:v>
                </c:pt>
                <c:pt idx="10123">
                  <c:v>12.045999999999999</c:v>
                </c:pt>
                <c:pt idx="10124">
                  <c:v>12.057</c:v>
                </c:pt>
                <c:pt idx="10125">
                  <c:v>12.057</c:v>
                </c:pt>
                <c:pt idx="10126">
                  <c:v>12.055</c:v>
                </c:pt>
                <c:pt idx="10127">
                  <c:v>12.042999999999999</c:v>
                </c:pt>
                <c:pt idx="10128">
                  <c:v>12.02</c:v>
                </c:pt>
                <c:pt idx="10129">
                  <c:v>12.016</c:v>
                </c:pt>
                <c:pt idx="10130">
                  <c:v>12.010999999999999</c:v>
                </c:pt>
                <c:pt idx="10131">
                  <c:v>12.004</c:v>
                </c:pt>
                <c:pt idx="10132">
                  <c:v>11.993</c:v>
                </c:pt>
                <c:pt idx="10133">
                  <c:v>11.986000000000001</c:v>
                </c:pt>
                <c:pt idx="10134">
                  <c:v>11.999000000000001</c:v>
                </c:pt>
                <c:pt idx="10135">
                  <c:v>12</c:v>
                </c:pt>
                <c:pt idx="10136">
                  <c:v>12.009</c:v>
                </c:pt>
                <c:pt idx="10137">
                  <c:v>12.016</c:v>
                </c:pt>
                <c:pt idx="10138">
                  <c:v>12.035</c:v>
                </c:pt>
                <c:pt idx="10139">
                  <c:v>12.058</c:v>
                </c:pt>
                <c:pt idx="10140">
                  <c:v>12.07</c:v>
                </c:pt>
                <c:pt idx="10141">
                  <c:v>12.076000000000001</c:v>
                </c:pt>
                <c:pt idx="10142">
                  <c:v>12.093999999999999</c:v>
                </c:pt>
                <c:pt idx="10143">
                  <c:v>12.102</c:v>
                </c:pt>
                <c:pt idx="10144">
                  <c:v>12.101000000000001</c:v>
                </c:pt>
                <c:pt idx="10145">
                  <c:v>12.084</c:v>
                </c:pt>
                <c:pt idx="10146">
                  <c:v>12.071</c:v>
                </c:pt>
                <c:pt idx="10147">
                  <c:v>12.038</c:v>
                </c:pt>
                <c:pt idx="10148">
                  <c:v>12.032</c:v>
                </c:pt>
                <c:pt idx="10149">
                  <c:v>12.004</c:v>
                </c:pt>
                <c:pt idx="10150">
                  <c:v>11.981999999999999</c:v>
                </c:pt>
                <c:pt idx="10151">
                  <c:v>11.977</c:v>
                </c:pt>
                <c:pt idx="10152">
                  <c:v>11.983000000000001</c:v>
                </c:pt>
                <c:pt idx="10153">
                  <c:v>11.996</c:v>
                </c:pt>
                <c:pt idx="10154">
                  <c:v>12</c:v>
                </c:pt>
                <c:pt idx="10155">
                  <c:v>11.981999999999999</c:v>
                </c:pt>
                <c:pt idx="10156">
                  <c:v>11.98</c:v>
                </c:pt>
                <c:pt idx="10157">
                  <c:v>11.978</c:v>
                </c:pt>
                <c:pt idx="10158">
                  <c:v>11.968</c:v>
                </c:pt>
                <c:pt idx="10159">
                  <c:v>11.964</c:v>
                </c:pt>
                <c:pt idx="10160">
                  <c:v>11.872999999999999</c:v>
                </c:pt>
                <c:pt idx="10161">
                  <c:v>11.827</c:v>
                </c:pt>
                <c:pt idx="10162">
                  <c:v>11.813000000000001</c:v>
                </c:pt>
                <c:pt idx="10163">
                  <c:v>11.593</c:v>
                </c:pt>
                <c:pt idx="10164">
                  <c:v>11.45</c:v>
                </c:pt>
                <c:pt idx="10165">
                  <c:v>11.436999999999999</c:v>
                </c:pt>
                <c:pt idx="10166">
                  <c:v>11.257</c:v>
                </c:pt>
                <c:pt idx="10167">
                  <c:v>11.17</c:v>
                </c:pt>
                <c:pt idx="10168">
                  <c:v>11.11</c:v>
                </c:pt>
                <c:pt idx="10169">
                  <c:v>11.05</c:v>
                </c:pt>
                <c:pt idx="10170">
                  <c:v>10.94</c:v>
                </c:pt>
                <c:pt idx="10171">
                  <c:v>10.958</c:v>
                </c:pt>
                <c:pt idx="10172">
                  <c:v>10.91</c:v>
                </c:pt>
                <c:pt idx="10173">
                  <c:v>10.842000000000001</c:v>
                </c:pt>
                <c:pt idx="10174">
                  <c:v>10.77</c:v>
                </c:pt>
                <c:pt idx="10175">
                  <c:v>10.845000000000001</c:v>
                </c:pt>
                <c:pt idx="10176">
                  <c:v>10.874000000000001</c:v>
                </c:pt>
                <c:pt idx="10177">
                  <c:v>10.967000000000001</c:v>
                </c:pt>
                <c:pt idx="10178">
                  <c:v>10.932</c:v>
                </c:pt>
                <c:pt idx="10179">
                  <c:v>10.962999999999999</c:v>
                </c:pt>
                <c:pt idx="10180">
                  <c:v>10.984</c:v>
                </c:pt>
                <c:pt idx="10181">
                  <c:v>11.102</c:v>
                </c:pt>
                <c:pt idx="10182">
                  <c:v>11.098000000000001</c:v>
                </c:pt>
                <c:pt idx="10183">
                  <c:v>11.1</c:v>
                </c:pt>
                <c:pt idx="10184">
                  <c:v>11.119</c:v>
                </c:pt>
                <c:pt idx="10185">
                  <c:v>11.192</c:v>
                </c:pt>
                <c:pt idx="10186">
                  <c:v>11.284000000000001</c:v>
                </c:pt>
                <c:pt idx="10187">
                  <c:v>11.316000000000001</c:v>
                </c:pt>
                <c:pt idx="10188">
                  <c:v>11.327</c:v>
                </c:pt>
                <c:pt idx="10189">
                  <c:v>11.348000000000001</c:v>
                </c:pt>
                <c:pt idx="10190">
                  <c:v>11.396000000000001</c:v>
                </c:pt>
                <c:pt idx="10191">
                  <c:v>11.413</c:v>
                </c:pt>
                <c:pt idx="10192">
                  <c:v>11.407</c:v>
                </c:pt>
                <c:pt idx="10193">
                  <c:v>11.366</c:v>
                </c:pt>
                <c:pt idx="10194">
                  <c:v>11.363</c:v>
                </c:pt>
                <c:pt idx="10195">
                  <c:v>11.368</c:v>
                </c:pt>
                <c:pt idx="10196">
                  <c:v>11.333</c:v>
                </c:pt>
                <c:pt idx="10197">
                  <c:v>11.317</c:v>
                </c:pt>
                <c:pt idx="10198">
                  <c:v>11.326000000000001</c:v>
                </c:pt>
                <c:pt idx="10199">
                  <c:v>11.374000000000001</c:v>
                </c:pt>
                <c:pt idx="10200">
                  <c:v>11.391999999999999</c:v>
                </c:pt>
                <c:pt idx="10201">
                  <c:v>11.391</c:v>
                </c:pt>
                <c:pt idx="10202">
                  <c:v>11.391</c:v>
                </c:pt>
                <c:pt idx="10203">
                  <c:v>11.397</c:v>
                </c:pt>
                <c:pt idx="10204">
                  <c:v>11.438000000000001</c:v>
                </c:pt>
                <c:pt idx="10205">
                  <c:v>11.493</c:v>
                </c:pt>
                <c:pt idx="10206">
                  <c:v>11.493</c:v>
                </c:pt>
                <c:pt idx="10207">
                  <c:v>11.48</c:v>
                </c:pt>
                <c:pt idx="10208">
                  <c:v>11.538</c:v>
                </c:pt>
                <c:pt idx="10209">
                  <c:v>11.555</c:v>
                </c:pt>
                <c:pt idx="10210">
                  <c:v>11.566000000000001</c:v>
                </c:pt>
                <c:pt idx="10211">
                  <c:v>11.536</c:v>
                </c:pt>
                <c:pt idx="10212">
                  <c:v>11.612</c:v>
                </c:pt>
                <c:pt idx="10213">
                  <c:v>11.618</c:v>
                </c:pt>
                <c:pt idx="10214">
                  <c:v>11.614000000000001</c:v>
                </c:pt>
                <c:pt idx="10215">
                  <c:v>11.592000000000001</c:v>
                </c:pt>
                <c:pt idx="10216">
                  <c:v>11.598000000000001</c:v>
                </c:pt>
                <c:pt idx="10217">
                  <c:v>11.598000000000001</c:v>
                </c:pt>
                <c:pt idx="10218">
                  <c:v>11.613</c:v>
                </c:pt>
                <c:pt idx="10219">
                  <c:v>11.618</c:v>
                </c:pt>
                <c:pt idx="10220">
                  <c:v>11.62</c:v>
                </c:pt>
                <c:pt idx="10221">
                  <c:v>11.61</c:v>
                </c:pt>
                <c:pt idx="10222">
                  <c:v>11.629</c:v>
                </c:pt>
                <c:pt idx="10223">
                  <c:v>11.664</c:v>
                </c:pt>
                <c:pt idx="10224">
                  <c:v>11.672000000000001</c:v>
                </c:pt>
                <c:pt idx="10225">
                  <c:v>11.683999999999999</c:v>
                </c:pt>
                <c:pt idx="10226">
                  <c:v>11.694000000000001</c:v>
                </c:pt>
                <c:pt idx="10227">
                  <c:v>11.701000000000001</c:v>
                </c:pt>
                <c:pt idx="10228">
                  <c:v>11.704000000000001</c:v>
                </c:pt>
                <c:pt idx="10229">
                  <c:v>11.734999999999999</c:v>
                </c:pt>
                <c:pt idx="10230">
                  <c:v>11.773999999999999</c:v>
                </c:pt>
                <c:pt idx="10231">
                  <c:v>11.773999999999999</c:v>
                </c:pt>
                <c:pt idx="10232">
                  <c:v>11.798</c:v>
                </c:pt>
                <c:pt idx="10233">
                  <c:v>11.907</c:v>
                </c:pt>
                <c:pt idx="10234">
                  <c:v>11.923999999999999</c:v>
                </c:pt>
                <c:pt idx="10235">
                  <c:v>11.928000000000001</c:v>
                </c:pt>
                <c:pt idx="10236">
                  <c:v>11.968999999999999</c:v>
                </c:pt>
                <c:pt idx="10237">
                  <c:v>11.972</c:v>
                </c:pt>
                <c:pt idx="10238">
                  <c:v>11.977</c:v>
                </c:pt>
                <c:pt idx="10239">
                  <c:v>11.973000000000001</c:v>
                </c:pt>
                <c:pt idx="10240">
                  <c:v>11.984</c:v>
                </c:pt>
                <c:pt idx="10241">
                  <c:v>11.991</c:v>
                </c:pt>
                <c:pt idx="10242">
                  <c:v>11.992000000000001</c:v>
                </c:pt>
                <c:pt idx="10243">
                  <c:v>11.997999999999999</c:v>
                </c:pt>
                <c:pt idx="10244">
                  <c:v>12.006</c:v>
                </c:pt>
                <c:pt idx="10245">
                  <c:v>12.013999999999999</c:v>
                </c:pt>
                <c:pt idx="10246">
                  <c:v>12.007</c:v>
                </c:pt>
                <c:pt idx="10247">
                  <c:v>12</c:v>
                </c:pt>
                <c:pt idx="10248">
                  <c:v>11.997999999999999</c:v>
                </c:pt>
                <c:pt idx="10249">
                  <c:v>11.999000000000001</c:v>
                </c:pt>
                <c:pt idx="10250">
                  <c:v>11.999000000000001</c:v>
                </c:pt>
                <c:pt idx="10251">
                  <c:v>12.004</c:v>
                </c:pt>
                <c:pt idx="10252">
                  <c:v>12.007</c:v>
                </c:pt>
                <c:pt idx="10253">
                  <c:v>12</c:v>
                </c:pt>
                <c:pt idx="10254">
                  <c:v>12</c:v>
                </c:pt>
                <c:pt idx="10255">
                  <c:v>11.997999999999999</c:v>
                </c:pt>
                <c:pt idx="10256">
                  <c:v>11.996</c:v>
                </c:pt>
                <c:pt idx="10257">
                  <c:v>11.997999999999999</c:v>
                </c:pt>
                <c:pt idx="10258">
                  <c:v>12.013</c:v>
                </c:pt>
                <c:pt idx="10259">
                  <c:v>12.022</c:v>
                </c:pt>
                <c:pt idx="10260">
                  <c:v>12.023999999999999</c:v>
                </c:pt>
                <c:pt idx="10261">
                  <c:v>12.015000000000001</c:v>
                </c:pt>
                <c:pt idx="10262">
                  <c:v>12.013999999999999</c:v>
                </c:pt>
                <c:pt idx="10263">
                  <c:v>12.013999999999999</c:v>
                </c:pt>
                <c:pt idx="10264">
                  <c:v>12.021000000000001</c:v>
                </c:pt>
                <c:pt idx="10265">
                  <c:v>12.03</c:v>
                </c:pt>
                <c:pt idx="10266">
                  <c:v>12.036</c:v>
                </c:pt>
                <c:pt idx="10267">
                  <c:v>12.041</c:v>
                </c:pt>
                <c:pt idx="10268">
                  <c:v>12.036</c:v>
                </c:pt>
                <c:pt idx="10269">
                  <c:v>12.016</c:v>
                </c:pt>
                <c:pt idx="10270">
                  <c:v>12.026</c:v>
                </c:pt>
                <c:pt idx="10271">
                  <c:v>12.055</c:v>
                </c:pt>
                <c:pt idx="10272">
                  <c:v>12.105</c:v>
                </c:pt>
                <c:pt idx="10273">
                  <c:v>12.105</c:v>
                </c:pt>
                <c:pt idx="10274">
                  <c:v>12.105</c:v>
                </c:pt>
                <c:pt idx="10275">
                  <c:v>12.103999999999999</c:v>
                </c:pt>
                <c:pt idx="10276">
                  <c:v>12.079000000000001</c:v>
                </c:pt>
                <c:pt idx="10277">
                  <c:v>12.073</c:v>
                </c:pt>
                <c:pt idx="10278">
                  <c:v>12.06</c:v>
                </c:pt>
                <c:pt idx="10279">
                  <c:v>12.071</c:v>
                </c:pt>
                <c:pt idx="10280">
                  <c:v>12.073</c:v>
                </c:pt>
                <c:pt idx="10281">
                  <c:v>12.076000000000001</c:v>
                </c:pt>
                <c:pt idx="10282">
                  <c:v>12.076000000000001</c:v>
                </c:pt>
                <c:pt idx="10283">
                  <c:v>12.076000000000001</c:v>
                </c:pt>
                <c:pt idx="10284">
                  <c:v>12.098000000000001</c:v>
                </c:pt>
                <c:pt idx="10285">
                  <c:v>12.098000000000001</c:v>
                </c:pt>
                <c:pt idx="10286">
                  <c:v>12.065</c:v>
                </c:pt>
                <c:pt idx="10287">
                  <c:v>12.067</c:v>
                </c:pt>
                <c:pt idx="10288">
                  <c:v>12.053000000000001</c:v>
                </c:pt>
                <c:pt idx="10289">
                  <c:v>12.04</c:v>
                </c:pt>
                <c:pt idx="10290">
                  <c:v>12.036</c:v>
                </c:pt>
                <c:pt idx="10291">
                  <c:v>12.036</c:v>
                </c:pt>
                <c:pt idx="10292">
                  <c:v>12.042</c:v>
                </c:pt>
                <c:pt idx="10293">
                  <c:v>12.057</c:v>
                </c:pt>
                <c:pt idx="10294">
                  <c:v>12.06</c:v>
                </c:pt>
                <c:pt idx="10295">
                  <c:v>12.067</c:v>
                </c:pt>
                <c:pt idx="10296">
                  <c:v>12.074</c:v>
                </c:pt>
                <c:pt idx="10297">
                  <c:v>12.034000000000001</c:v>
                </c:pt>
                <c:pt idx="10298">
                  <c:v>11.994999999999999</c:v>
                </c:pt>
                <c:pt idx="10299">
                  <c:v>11.977</c:v>
                </c:pt>
                <c:pt idx="10300">
                  <c:v>11.973000000000001</c:v>
                </c:pt>
                <c:pt idx="10301">
                  <c:v>11.981999999999999</c:v>
                </c:pt>
                <c:pt idx="10302">
                  <c:v>11.99</c:v>
                </c:pt>
                <c:pt idx="10303">
                  <c:v>11.996</c:v>
                </c:pt>
                <c:pt idx="10304">
                  <c:v>12.013</c:v>
                </c:pt>
                <c:pt idx="10305">
                  <c:v>12.007</c:v>
                </c:pt>
                <c:pt idx="10306">
                  <c:v>11.987</c:v>
                </c:pt>
                <c:pt idx="10307">
                  <c:v>11.994999999999999</c:v>
                </c:pt>
                <c:pt idx="10308">
                  <c:v>11.996</c:v>
                </c:pt>
                <c:pt idx="10309">
                  <c:v>11.987</c:v>
                </c:pt>
                <c:pt idx="10310">
                  <c:v>11.98</c:v>
                </c:pt>
                <c:pt idx="10311">
                  <c:v>11.97</c:v>
                </c:pt>
                <c:pt idx="10312">
                  <c:v>11.965</c:v>
                </c:pt>
                <c:pt idx="10313">
                  <c:v>11.955</c:v>
                </c:pt>
                <c:pt idx="10314">
                  <c:v>11.962</c:v>
                </c:pt>
                <c:pt idx="10315">
                  <c:v>11.957000000000001</c:v>
                </c:pt>
                <c:pt idx="10316">
                  <c:v>11.96</c:v>
                </c:pt>
                <c:pt idx="10317">
                  <c:v>11.946</c:v>
                </c:pt>
                <c:pt idx="10318">
                  <c:v>11.957000000000001</c:v>
                </c:pt>
                <c:pt idx="10319">
                  <c:v>11.952</c:v>
                </c:pt>
                <c:pt idx="10320">
                  <c:v>11.955</c:v>
                </c:pt>
                <c:pt idx="10321">
                  <c:v>11.935</c:v>
                </c:pt>
                <c:pt idx="10322">
                  <c:v>11.952999999999999</c:v>
                </c:pt>
                <c:pt idx="10323">
                  <c:v>11.948</c:v>
                </c:pt>
                <c:pt idx="10324">
                  <c:v>11.951000000000001</c:v>
                </c:pt>
                <c:pt idx="10325">
                  <c:v>11.917</c:v>
                </c:pt>
                <c:pt idx="10326">
                  <c:v>11.936999999999999</c:v>
                </c:pt>
                <c:pt idx="10327">
                  <c:v>11.927</c:v>
                </c:pt>
                <c:pt idx="10328">
                  <c:v>11.891999999999999</c:v>
                </c:pt>
                <c:pt idx="10329">
                  <c:v>11.862</c:v>
                </c:pt>
                <c:pt idx="10330">
                  <c:v>11.852</c:v>
                </c:pt>
                <c:pt idx="10331">
                  <c:v>11.831</c:v>
                </c:pt>
                <c:pt idx="10332">
                  <c:v>11.776999999999999</c:v>
                </c:pt>
                <c:pt idx="10333">
                  <c:v>11.765000000000001</c:v>
                </c:pt>
                <c:pt idx="10334">
                  <c:v>11.763999999999999</c:v>
                </c:pt>
                <c:pt idx="10335">
                  <c:v>11.750999999999999</c:v>
                </c:pt>
                <c:pt idx="10336">
                  <c:v>11.773</c:v>
                </c:pt>
                <c:pt idx="10337">
                  <c:v>11.789</c:v>
                </c:pt>
                <c:pt idx="10338">
                  <c:v>11.771000000000001</c:v>
                </c:pt>
                <c:pt idx="10339">
                  <c:v>11.679</c:v>
                </c:pt>
                <c:pt idx="10340">
                  <c:v>11.57</c:v>
                </c:pt>
                <c:pt idx="10341">
                  <c:v>11.554</c:v>
                </c:pt>
                <c:pt idx="10342">
                  <c:v>11.567</c:v>
                </c:pt>
                <c:pt idx="10343">
                  <c:v>11.561</c:v>
                </c:pt>
                <c:pt idx="10344">
                  <c:v>11.581</c:v>
                </c:pt>
                <c:pt idx="10345">
                  <c:v>11.569000000000001</c:v>
                </c:pt>
                <c:pt idx="10346">
                  <c:v>11.555999999999999</c:v>
                </c:pt>
                <c:pt idx="10347">
                  <c:v>11.423999999999999</c:v>
                </c:pt>
                <c:pt idx="10348">
                  <c:v>11.327999999999999</c:v>
                </c:pt>
                <c:pt idx="10349">
                  <c:v>11.327</c:v>
                </c:pt>
                <c:pt idx="10350">
                  <c:v>11.339</c:v>
                </c:pt>
                <c:pt idx="10351">
                  <c:v>11.465</c:v>
                </c:pt>
                <c:pt idx="10352">
                  <c:v>11.555999999999999</c:v>
                </c:pt>
                <c:pt idx="10353">
                  <c:v>11.648999999999999</c:v>
                </c:pt>
                <c:pt idx="10354">
                  <c:v>11.682</c:v>
                </c:pt>
                <c:pt idx="10355">
                  <c:v>11.68</c:v>
                </c:pt>
                <c:pt idx="10356">
                  <c:v>11.677</c:v>
                </c:pt>
                <c:pt idx="10357">
                  <c:v>11.698</c:v>
                </c:pt>
                <c:pt idx="10358">
                  <c:v>11.749000000000001</c:v>
                </c:pt>
                <c:pt idx="10359">
                  <c:v>11.747</c:v>
                </c:pt>
                <c:pt idx="10360">
                  <c:v>11.755000000000001</c:v>
                </c:pt>
                <c:pt idx="10361">
                  <c:v>11.815</c:v>
                </c:pt>
                <c:pt idx="10362">
                  <c:v>11.728</c:v>
                </c:pt>
                <c:pt idx="10363">
                  <c:v>11.727</c:v>
                </c:pt>
                <c:pt idx="10364">
                  <c:v>11.645</c:v>
                </c:pt>
                <c:pt idx="10365">
                  <c:v>11.66</c:v>
                </c:pt>
                <c:pt idx="10366">
                  <c:v>11.680999999999999</c:v>
                </c:pt>
                <c:pt idx="10367">
                  <c:v>11.685</c:v>
                </c:pt>
                <c:pt idx="10368">
                  <c:v>11.682</c:v>
                </c:pt>
                <c:pt idx="10369">
                  <c:v>11.282999999999999</c:v>
                </c:pt>
                <c:pt idx="10370">
                  <c:v>11.247</c:v>
                </c:pt>
                <c:pt idx="10371">
                  <c:v>11.141</c:v>
                </c:pt>
                <c:pt idx="10372">
                  <c:v>10.984999999999999</c:v>
                </c:pt>
                <c:pt idx="10373">
                  <c:v>10.944000000000001</c:v>
                </c:pt>
                <c:pt idx="10374">
                  <c:v>10.923</c:v>
                </c:pt>
                <c:pt idx="10375">
                  <c:v>10.903</c:v>
                </c:pt>
                <c:pt idx="10376">
                  <c:v>10.845000000000001</c:v>
                </c:pt>
                <c:pt idx="10377">
                  <c:v>10.808</c:v>
                </c:pt>
                <c:pt idx="10378">
                  <c:v>10.778</c:v>
                </c:pt>
                <c:pt idx="10379">
                  <c:v>10.718</c:v>
                </c:pt>
                <c:pt idx="10380">
                  <c:v>10.478999999999999</c:v>
                </c:pt>
                <c:pt idx="10381">
                  <c:v>10.319000000000001</c:v>
                </c:pt>
                <c:pt idx="10382">
                  <c:v>10.106</c:v>
                </c:pt>
                <c:pt idx="10383">
                  <c:v>10.089</c:v>
                </c:pt>
                <c:pt idx="10384">
                  <c:v>9.8989999999999991</c:v>
                </c:pt>
                <c:pt idx="10385">
                  <c:v>9.875</c:v>
                </c:pt>
                <c:pt idx="10386">
                  <c:v>9.9770000000000003</c:v>
                </c:pt>
                <c:pt idx="10387">
                  <c:v>9.9779999999999998</c:v>
                </c:pt>
                <c:pt idx="10388">
                  <c:v>9.9920000000000009</c:v>
                </c:pt>
                <c:pt idx="10389">
                  <c:v>10.061</c:v>
                </c:pt>
                <c:pt idx="10390">
                  <c:v>10.397</c:v>
                </c:pt>
                <c:pt idx="10391">
                  <c:v>10.442</c:v>
                </c:pt>
                <c:pt idx="10392">
                  <c:v>10.362</c:v>
                </c:pt>
                <c:pt idx="10393">
                  <c:v>10.321</c:v>
                </c:pt>
                <c:pt idx="10394">
                  <c:v>10.115</c:v>
                </c:pt>
                <c:pt idx="10395">
                  <c:v>10.045999999999999</c:v>
                </c:pt>
                <c:pt idx="10396">
                  <c:v>9.9969999999999999</c:v>
                </c:pt>
                <c:pt idx="10397">
                  <c:v>10.044</c:v>
                </c:pt>
                <c:pt idx="10398">
                  <c:v>10.093999999999999</c:v>
                </c:pt>
                <c:pt idx="10399">
                  <c:v>10.101000000000001</c:v>
                </c:pt>
                <c:pt idx="10400">
                  <c:v>10.089</c:v>
                </c:pt>
                <c:pt idx="10401">
                  <c:v>9.9369999999999994</c:v>
                </c:pt>
                <c:pt idx="10402">
                  <c:v>9.83</c:v>
                </c:pt>
                <c:pt idx="10403">
                  <c:v>9.81</c:v>
                </c:pt>
                <c:pt idx="10404">
                  <c:v>9.7759999999999998</c:v>
                </c:pt>
                <c:pt idx="10405">
                  <c:v>9.6549999999999994</c:v>
                </c:pt>
                <c:pt idx="10406">
                  <c:v>9.5790000000000006</c:v>
                </c:pt>
                <c:pt idx="10407">
                  <c:v>9.5500000000000007</c:v>
                </c:pt>
                <c:pt idx="10408">
                  <c:v>9.5540000000000003</c:v>
                </c:pt>
                <c:pt idx="10409">
                  <c:v>9.5519999999999996</c:v>
                </c:pt>
                <c:pt idx="10410">
                  <c:v>9.5500000000000007</c:v>
                </c:pt>
                <c:pt idx="10411">
                  <c:v>9.4870000000000001</c:v>
                </c:pt>
                <c:pt idx="10412">
                  <c:v>9.4600000000000009</c:v>
                </c:pt>
                <c:pt idx="10413">
                  <c:v>9.4329999999999998</c:v>
                </c:pt>
                <c:pt idx="10414">
                  <c:v>9.4109999999999996</c:v>
                </c:pt>
                <c:pt idx="10415">
                  <c:v>9.39</c:v>
                </c:pt>
                <c:pt idx="10416">
                  <c:v>9.3849999999999998</c:v>
                </c:pt>
                <c:pt idx="10417">
                  <c:v>9.19</c:v>
                </c:pt>
                <c:pt idx="10418">
                  <c:v>9.2029999999999994</c:v>
                </c:pt>
                <c:pt idx="10419">
                  <c:v>9.1739999999999995</c:v>
                </c:pt>
                <c:pt idx="10420">
                  <c:v>9.1470000000000002</c:v>
                </c:pt>
                <c:pt idx="10421">
                  <c:v>9.1140000000000008</c:v>
                </c:pt>
                <c:pt idx="10422">
                  <c:v>9.1419999999999995</c:v>
                </c:pt>
                <c:pt idx="10423">
                  <c:v>9.1210000000000004</c:v>
                </c:pt>
                <c:pt idx="10424">
                  <c:v>9.0990000000000002</c:v>
                </c:pt>
                <c:pt idx="10425">
                  <c:v>9.1270000000000007</c:v>
                </c:pt>
                <c:pt idx="10426">
                  <c:v>9.1140000000000008</c:v>
                </c:pt>
                <c:pt idx="10427">
                  <c:v>9.0809999999999995</c:v>
                </c:pt>
                <c:pt idx="10428">
                  <c:v>9.1110000000000007</c:v>
                </c:pt>
                <c:pt idx="10429">
                  <c:v>9.109</c:v>
                </c:pt>
                <c:pt idx="10430">
                  <c:v>9.0790000000000006</c:v>
                </c:pt>
                <c:pt idx="10431">
                  <c:v>9.0709999999999997</c:v>
                </c:pt>
                <c:pt idx="10432">
                  <c:v>9.0310000000000006</c:v>
                </c:pt>
                <c:pt idx="10433">
                  <c:v>9.0540000000000003</c:v>
                </c:pt>
                <c:pt idx="10434">
                  <c:v>9.15</c:v>
                </c:pt>
                <c:pt idx="10435">
                  <c:v>9.1720000000000006</c:v>
                </c:pt>
                <c:pt idx="10436">
                  <c:v>9.1859999999999999</c:v>
                </c:pt>
                <c:pt idx="10437">
                  <c:v>9.1929999999999996</c:v>
                </c:pt>
                <c:pt idx="10438">
                  <c:v>9.32</c:v>
                </c:pt>
                <c:pt idx="10439">
                  <c:v>9.4359999999999999</c:v>
                </c:pt>
                <c:pt idx="10440">
                  <c:v>9.5250000000000004</c:v>
                </c:pt>
                <c:pt idx="10441">
                  <c:v>9.5860000000000003</c:v>
                </c:pt>
                <c:pt idx="10442">
                  <c:v>9.7940000000000005</c:v>
                </c:pt>
                <c:pt idx="10443">
                  <c:v>10.099</c:v>
                </c:pt>
                <c:pt idx="10444">
                  <c:v>10.38</c:v>
                </c:pt>
                <c:pt idx="10445">
                  <c:v>10.726000000000001</c:v>
                </c:pt>
                <c:pt idx="10446">
                  <c:v>10.893000000000001</c:v>
                </c:pt>
                <c:pt idx="10447">
                  <c:v>11.304</c:v>
                </c:pt>
                <c:pt idx="10448">
                  <c:v>11.547000000000001</c:v>
                </c:pt>
                <c:pt idx="10449">
                  <c:v>11.614000000000001</c:v>
                </c:pt>
                <c:pt idx="10450">
                  <c:v>11.680999999999999</c:v>
                </c:pt>
                <c:pt idx="10451">
                  <c:v>11.791</c:v>
                </c:pt>
                <c:pt idx="10452">
                  <c:v>11.797000000000001</c:v>
                </c:pt>
                <c:pt idx="10453">
                  <c:v>11.762</c:v>
                </c:pt>
                <c:pt idx="10454">
                  <c:v>11.755000000000001</c:v>
                </c:pt>
                <c:pt idx="10455">
                  <c:v>11.744999999999999</c:v>
                </c:pt>
                <c:pt idx="10456">
                  <c:v>11.753</c:v>
                </c:pt>
                <c:pt idx="10457">
                  <c:v>11.744999999999999</c:v>
                </c:pt>
                <c:pt idx="10458">
                  <c:v>11.728</c:v>
                </c:pt>
                <c:pt idx="10459">
                  <c:v>11.718</c:v>
                </c:pt>
                <c:pt idx="10460">
                  <c:v>11.702999999999999</c:v>
                </c:pt>
                <c:pt idx="10461">
                  <c:v>11.506</c:v>
                </c:pt>
                <c:pt idx="10462">
                  <c:v>11.303000000000001</c:v>
                </c:pt>
                <c:pt idx="10463">
                  <c:v>11.199</c:v>
                </c:pt>
                <c:pt idx="10464">
                  <c:v>11.093999999999999</c:v>
                </c:pt>
                <c:pt idx="10465">
                  <c:v>10.946999999999999</c:v>
                </c:pt>
                <c:pt idx="10466">
                  <c:v>11.042999999999999</c:v>
                </c:pt>
                <c:pt idx="10467">
                  <c:v>11.101000000000001</c:v>
                </c:pt>
                <c:pt idx="10468">
                  <c:v>11.302</c:v>
                </c:pt>
                <c:pt idx="10469">
                  <c:v>11.452999999999999</c:v>
                </c:pt>
                <c:pt idx="10470">
                  <c:v>11.478999999999999</c:v>
                </c:pt>
                <c:pt idx="10471">
                  <c:v>11.493</c:v>
                </c:pt>
                <c:pt idx="10472">
                  <c:v>11.505000000000001</c:v>
                </c:pt>
                <c:pt idx="10473">
                  <c:v>11.516999999999999</c:v>
                </c:pt>
                <c:pt idx="10474">
                  <c:v>11.542</c:v>
                </c:pt>
                <c:pt idx="10475">
                  <c:v>11.55</c:v>
                </c:pt>
                <c:pt idx="10476">
                  <c:v>11.57</c:v>
                </c:pt>
                <c:pt idx="10477">
                  <c:v>11.558</c:v>
                </c:pt>
                <c:pt idx="10478">
                  <c:v>11.555999999999999</c:v>
                </c:pt>
                <c:pt idx="10479">
                  <c:v>11.557</c:v>
                </c:pt>
                <c:pt idx="10480">
                  <c:v>11.561999999999999</c:v>
                </c:pt>
                <c:pt idx="10481">
                  <c:v>11.577999999999999</c:v>
                </c:pt>
                <c:pt idx="10482">
                  <c:v>11.58</c:v>
                </c:pt>
                <c:pt idx="10483">
                  <c:v>11.599</c:v>
                </c:pt>
                <c:pt idx="10484">
                  <c:v>11.613</c:v>
                </c:pt>
                <c:pt idx="10485">
                  <c:v>11.629</c:v>
                </c:pt>
                <c:pt idx="10486">
                  <c:v>11.635</c:v>
                </c:pt>
                <c:pt idx="10487">
                  <c:v>11.638999999999999</c:v>
                </c:pt>
                <c:pt idx="10488">
                  <c:v>11.67</c:v>
                </c:pt>
                <c:pt idx="10489">
                  <c:v>11.711</c:v>
                </c:pt>
                <c:pt idx="10490">
                  <c:v>11.721</c:v>
                </c:pt>
                <c:pt idx="10491">
                  <c:v>11.731</c:v>
                </c:pt>
                <c:pt idx="10492">
                  <c:v>11.73</c:v>
                </c:pt>
                <c:pt idx="10493">
                  <c:v>11.712</c:v>
                </c:pt>
                <c:pt idx="10494">
                  <c:v>11.683</c:v>
                </c:pt>
                <c:pt idx="10495">
                  <c:v>11.688000000000001</c:v>
                </c:pt>
                <c:pt idx="10496">
                  <c:v>11.675000000000001</c:v>
                </c:pt>
                <c:pt idx="10497">
                  <c:v>11.666</c:v>
                </c:pt>
                <c:pt idx="10498">
                  <c:v>11.634</c:v>
                </c:pt>
                <c:pt idx="10499">
                  <c:v>11.603</c:v>
                </c:pt>
                <c:pt idx="10500">
                  <c:v>11.582000000000001</c:v>
                </c:pt>
                <c:pt idx="10501">
                  <c:v>11.542</c:v>
                </c:pt>
                <c:pt idx="10502">
                  <c:v>11.509</c:v>
                </c:pt>
                <c:pt idx="10503">
                  <c:v>11.484999999999999</c:v>
                </c:pt>
                <c:pt idx="10504">
                  <c:v>11.468</c:v>
                </c:pt>
                <c:pt idx="10505">
                  <c:v>11.458</c:v>
                </c:pt>
                <c:pt idx="10506">
                  <c:v>11.465</c:v>
                </c:pt>
                <c:pt idx="10507">
                  <c:v>11.478999999999999</c:v>
                </c:pt>
                <c:pt idx="10508">
                  <c:v>11.494</c:v>
                </c:pt>
                <c:pt idx="10509">
                  <c:v>11.505000000000001</c:v>
                </c:pt>
                <c:pt idx="10510">
                  <c:v>11.523</c:v>
                </c:pt>
                <c:pt idx="10511">
                  <c:v>11.547000000000001</c:v>
                </c:pt>
                <c:pt idx="10512">
                  <c:v>11.571999999999999</c:v>
                </c:pt>
                <c:pt idx="10513">
                  <c:v>11.614000000000001</c:v>
                </c:pt>
                <c:pt idx="10514">
                  <c:v>11.64</c:v>
                </c:pt>
                <c:pt idx="10515">
                  <c:v>11.667999999999999</c:v>
                </c:pt>
                <c:pt idx="10516">
                  <c:v>11.677</c:v>
                </c:pt>
                <c:pt idx="10517">
                  <c:v>11.68</c:v>
                </c:pt>
                <c:pt idx="10518">
                  <c:v>11.686</c:v>
                </c:pt>
                <c:pt idx="10519">
                  <c:v>11.701000000000001</c:v>
                </c:pt>
                <c:pt idx="10520">
                  <c:v>11.696</c:v>
                </c:pt>
                <c:pt idx="10521">
                  <c:v>11.682</c:v>
                </c:pt>
                <c:pt idx="10522">
                  <c:v>11.657</c:v>
                </c:pt>
                <c:pt idx="10523">
                  <c:v>11.62</c:v>
                </c:pt>
                <c:pt idx="10524">
                  <c:v>11.615</c:v>
                </c:pt>
                <c:pt idx="10525">
                  <c:v>11.625999999999999</c:v>
                </c:pt>
                <c:pt idx="10526">
                  <c:v>11.629</c:v>
                </c:pt>
                <c:pt idx="10527">
                  <c:v>11.661</c:v>
                </c:pt>
                <c:pt idx="10528">
                  <c:v>11.718999999999999</c:v>
                </c:pt>
                <c:pt idx="10529">
                  <c:v>11.728999999999999</c:v>
                </c:pt>
                <c:pt idx="10530">
                  <c:v>11.733000000000001</c:v>
                </c:pt>
                <c:pt idx="10531">
                  <c:v>11.688000000000001</c:v>
                </c:pt>
                <c:pt idx="10532">
                  <c:v>11.679</c:v>
                </c:pt>
                <c:pt idx="10533">
                  <c:v>11.677</c:v>
                </c:pt>
                <c:pt idx="10534">
                  <c:v>11.678000000000001</c:v>
                </c:pt>
                <c:pt idx="10535">
                  <c:v>11.662000000000001</c:v>
                </c:pt>
                <c:pt idx="10536">
                  <c:v>11.699</c:v>
                </c:pt>
                <c:pt idx="10537">
                  <c:v>11.7</c:v>
                </c:pt>
                <c:pt idx="10538">
                  <c:v>11.609</c:v>
                </c:pt>
                <c:pt idx="10539">
                  <c:v>11.611000000000001</c:v>
                </c:pt>
                <c:pt idx="10540">
                  <c:v>11.606</c:v>
                </c:pt>
                <c:pt idx="10541">
                  <c:v>11.602</c:v>
                </c:pt>
                <c:pt idx="10542">
                  <c:v>11.601000000000001</c:v>
                </c:pt>
                <c:pt idx="10543">
                  <c:v>11.552</c:v>
                </c:pt>
                <c:pt idx="10544">
                  <c:v>11.55</c:v>
                </c:pt>
                <c:pt idx="10545">
                  <c:v>11.499000000000001</c:v>
                </c:pt>
                <c:pt idx="10546">
                  <c:v>11.5</c:v>
                </c:pt>
                <c:pt idx="10547">
                  <c:v>11.497</c:v>
                </c:pt>
                <c:pt idx="10548">
                  <c:v>11.44</c:v>
                </c:pt>
                <c:pt idx="10549">
                  <c:v>11.342000000000001</c:v>
                </c:pt>
                <c:pt idx="10550">
                  <c:v>11.343</c:v>
                </c:pt>
                <c:pt idx="10551">
                  <c:v>11.334</c:v>
                </c:pt>
                <c:pt idx="10552">
                  <c:v>11.218</c:v>
                </c:pt>
                <c:pt idx="10553">
                  <c:v>11.217000000000001</c:v>
                </c:pt>
                <c:pt idx="10554">
                  <c:v>11.411</c:v>
                </c:pt>
                <c:pt idx="10555">
                  <c:v>11.433</c:v>
                </c:pt>
                <c:pt idx="10556">
                  <c:v>11.420999999999999</c:v>
                </c:pt>
                <c:pt idx="10557">
                  <c:v>11.364000000000001</c:v>
                </c:pt>
                <c:pt idx="10558">
                  <c:v>11.321999999999999</c:v>
                </c:pt>
                <c:pt idx="10559">
                  <c:v>11.071999999999999</c:v>
                </c:pt>
                <c:pt idx="10560">
                  <c:v>11.045999999999999</c:v>
                </c:pt>
                <c:pt idx="10561">
                  <c:v>11.048999999999999</c:v>
                </c:pt>
                <c:pt idx="10562">
                  <c:v>11.117000000000001</c:v>
                </c:pt>
                <c:pt idx="10563">
                  <c:v>11.295</c:v>
                </c:pt>
                <c:pt idx="10564">
                  <c:v>11.454000000000001</c:v>
                </c:pt>
                <c:pt idx="10565">
                  <c:v>11.504</c:v>
                </c:pt>
                <c:pt idx="10566">
                  <c:v>11.545</c:v>
                </c:pt>
                <c:pt idx="10567">
                  <c:v>11.518000000000001</c:v>
                </c:pt>
                <c:pt idx="10568">
                  <c:v>11.425000000000001</c:v>
                </c:pt>
                <c:pt idx="10569">
                  <c:v>11.321</c:v>
                </c:pt>
                <c:pt idx="10570">
                  <c:v>11.237</c:v>
                </c:pt>
                <c:pt idx="10571">
                  <c:v>11.042999999999999</c:v>
                </c:pt>
                <c:pt idx="10572">
                  <c:v>11.013999999999999</c:v>
                </c:pt>
                <c:pt idx="10573">
                  <c:v>11.071</c:v>
                </c:pt>
                <c:pt idx="10574">
                  <c:v>11.157999999999999</c:v>
                </c:pt>
                <c:pt idx="10575">
                  <c:v>11.257999999999999</c:v>
                </c:pt>
                <c:pt idx="10576">
                  <c:v>11.348000000000001</c:v>
                </c:pt>
                <c:pt idx="10577">
                  <c:v>11.472</c:v>
                </c:pt>
                <c:pt idx="10578">
                  <c:v>11.448</c:v>
                </c:pt>
                <c:pt idx="10579">
                  <c:v>11.266999999999999</c:v>
                </c:pt>
                <c:pt idx="10580">
                  <c:v>11.16</c:v>
                </c:pt>
                <c:pt idx="10581">
                  <c:v>11.121</c:v>
                </c:pt>
                <c:pt idx="10582">
                  <c:v>11.096</c:v>
                </c:pt>
                <c:pt idx="10583">
                  <c:v>11.08</c:v>
                </c:pt>
                <c:pt idx="10584">
                  <c:v>11.092000000000001</c:v>
                </c:pt>
                <c:pt idx="10585">
                  <c:v>11.058999999999999</c:v>
                </c:pt>
                <c:pt idx="10586">
                  <c:v>11.003</c:v>
                </c:pt>
                <c:pt idx="10587">
                  <c:v>10.925000000000001</c:v>
                </c:pt>
                <c:pt idx="10588">
                  <c:v>10.813000000000001</c:v>
                </c:pt>
                <c:pt idx="10589">
                  <c:v>10.433</c:v>
                </c:pt>
                <c:pt idx="10590">
                  <c:v>10.122999999999999</c:v>
                </c:pt>
                <c:pt idx="10591">
                  <c:v>10.012</c:v>
                </c:pt>
                <c:pt idx="10592">
                  <c:v>9.9670000000000005</c:v>
                </c:pt>
                <c:pt idx="10593">
                  <c:v>9.9600000000000009</c:v>
                </c:pt>
                <c:pt idx="10594">
                  <c:v>10.11</c:v>
                </c:pt>
                <c:pt idx="10595">
                  <c:v>10.186999999999999</c:v>
                </c:pt>
                <c:pt idx="10596">
                  <c:v>10.276</c:v>
                </c:pt>
                <c:pt idx="10597">
                  <c:v>10.654999999999999</c:v>
                </c:pt>
                <c:pt idx="10598">
                  <c:v>11.029</c:v>
                </c:pt>
                <c:pt idx="10599">
                  <c:v>11.147</c:v>
                </c:pt>
                <c:pt idx="10600">
                  <c:v>11.428000000000001</c:v>
                </c:pt>
                <c:pt idx="10601">
                  <c:v>11.544</c:v>
                </c:pt>
                <c:pt idx="10602">
                  <c:v>11.551</c:v>
                </c:pt>
                <c:pt idx="10603">
                  <c:v>11.552</c:v>
                </c:pt>
                <c:pt idx="10604">
                  <c:v>11.36</c:v>
                </c:pt>
                <c:pt idx="10605">
                  <c:v>11.347</c:v>
                </c:pt>
                <c:pt idx="10606">
                  <c:v>11.308999999999999</c:v>
                </c:pt>
                <c:pt idx="10607">
                  <c:v>11.129</c:v>
                </c:pt>
                <c:pt idx="10608">
                  <c:v>11.048999999999999</c:v>
                </c:pt>
                <c:pt idx="10609">
                  <c:v>11.016</c:v>
                </c:pt>
                <c:pt idx="10610">
                  <c:v>10.945</c:v>
                </c:pt>
                <c:pt idx="10611">
                  <c:v>10.856999999999999</c:v>
                </c:pt>
                <c:pt idx="10612">
                  <c:v>10.842000000000001</c:v>
                </c:pt>
                <c:pt idx="10613">
                  <c:v>10.840999999999999</c:v>
                </c:pt>
                <c:pt idx="10614">
                  <c:v>10.867000000000001</c:v>
                </c:pt>
                <c:pt idx="10615">
                  <c:v>10.933</c:v>
                </c:pt>
                <c:pt idx="10616">
                  <c:v>10.944000000000001</c:v>
                </c:pt>
                <c:pt idx="10617">
                  <c:v>11.064</c:v>
                </c:pt>
                <c:pt idx="10618">
                  <c:v>11.137</c:v>
                </c:pt>
                <c:pt idx="10619">
                  <c:v>11.332000000000001</c:v>
                </c:pt>
                <c:pt idx="10620">
                  <c:v>11.403</c:v>
                </c:pt>
                <c:pt idx="10621">
                  <c:v>11.449</c:v>
                </c:pt>
                <c:pt idx="10622">
                  <c:v>11.465999999999999</c:v>
                </c:pt>
                <c:pt idx="10623">
                  <c:v>11.481999999999999</c:v>
                </c:pt>
                <c:pt idx="10624">
                  <c:v>11.506</c:v>
                </c:pt>
                <c:pt idx="10625">
                  <c:v>11.422000000000001</c:v>
                </c:pt>
                <c:pt idx="10626">
                  <c:v>11.228999999999999</c:v>
                </c:pt>
                <c:pt idx="10627">
                  <c:v>11.175000000000001</c:v>
                </c:pt>
                <c:pt idx="10628">
                  <c:v>11.164</c:v>
                </c:pt>
                <c:pt idx="10629">
                  <c:v>11.16</c:v>
                </c:pt>
                <c:pt idx="10630">
                  <c:v>11.132999999999999</c:v>
                </c:pt>
                <c:pt idx="10631">
                  <c:v>11.154</c:v>
                </c:pt>
                <c:pt idx="10632">
                  <c:v>11.279</c:v>
                </c:pt>
                <c:pt idx="10633">
                  <c:v>11.289</c:v>
                </c:pt>
                <c:pt idx="10634">
                  <c:v>11.3</c:v>
                </c:pt>
                <c:pt idx="10635">
                  <c:v>11.429</c:v>
                </c:pt>
                <c:pt idx="10636">
                  <c:v>11.484999999999999</c:v>
                </c:pt>
                <c:pt idx="10637">
                  <c:v>11.542999999999999</c:v>
                </c:pt>
                <c:pt idx="10638">
                  <c:v>11.542999999999999</c:v>
                </c:pt>
                <c:pt idx="10639">
                  <c:v>11.601000000000001</c:v>
                </c:pt>
                <c:pt idx="10640">
                  <c:v>11.61</c:v>
                </c:pt>
                <c:pt idx="10641">
                  <c:v>11.611000000000001</c:v>
                </c:pt>
                <c:pt idx="10642">
                  <c:v>11.621</c:v>
                </c:pt>
                <c:pt idx="10643">
                  <c:v>11.678000000000001</c:v>
                </c:pt>
                <c:pt idx="10644">
                  <c:v>11.709</c:v>
                </c:pt>
                <c:pt idx="10645">
                  <c:v>11.709</c:v>
                </c:pt>
                <c:pt idx="10646">
                  <c:v>11.712</c:v>
                </c:pt>
                <c:pt idx="10647">
                  <c:v>11.657999999999999</c:v>
                </c:pt>
                <c:pt idx="10648">
                  <c:v>11.606999999999999</c:v>
                </c:pt>
                <c:pt idx="10649">
                  <c:v>11.618</c:v>
                </c:pt>
                <c:pt idx="10650">
                  <c:v>11.613</c:v>
                </c:pt>
                <c:pt idx="10651">
                  <c:v>11.603999999999999</c:v>
                </c:pt>
                <c:pt idx="10652">
                  <c:v>11.625</c:v>
                </c:pt>
                <c:pt idx="10653">
                  <c:v>11.576000000000001</c:v>
                </c:pt>
                <c:pt idx="10654">
                  <c:v>11.571</c:v>
                </c:pt>
                <c:pt idx="10655">
                  <c:v>11.523</c:v>
                </c:pt>
                <c:pt idx="10656">
                  <c:v>11.478999999999999</c:v>
                </c:pt>
                <c:pt idx="10657">
                  <c:v>11.394</c:v>
                </c:pt>
                <c:pt idx="10658">
                  <c:v>11.38</c:v>
                </c:pt>
                <c:pt idx="10659">
                  <c:v>11.374000000000001</c:v>
                </c:pt>
                <c:pt idx="10660">
                  <c:v>11.286</c:v>
                </c:pt>
                <c:pt idx="10661">
                  <c:v>11.276</c:v>
                </c:pt>
                <c:pt idx="10662">
                  <c:v>11.061</c:v>
                </c:pt>
                <c:pt idx="10663">
                  <c:v>10.768000000000001</c:v>
                </c:pt>
                <c:pt idx="10664">
                  <c:v>10.731</c:v>
                </c:pt>
                <c:pt idx="10665">
                  <c:v>10.682</c:v>
                </c:pt>
                <c:pt idx="10666">
                  <c:v>10.528</c:v>
                </c:pt>
                <c:pt idx="10667">
                  <c:v>10.487</c:v>
                </c:pt>
                <c:pt idx="10668">
                  <c:v>10.436999999999999</c:v>
                </c:pt>
                <c:pt idx="10669">
                  <c:v>10.356999999999999</c:v>
                </c:pt>
                <c:pt idx="10670">
                  <c:v>10.356999999999999</c:v>
                </c:pt>
                <c:pt idx="10671">
                  <c:v>10.356999999999999</c:v>
                </c:pt>
                <c:pt idx="10672">
                  <c:v>10.359</c:v>
                </c:pt>
                <c:pt idx="10673">
                  <c:v>10.308</c:v>
                </c:pt>
                <c:pt idx="10674">
                  <c:v>10.302</c:v>
                </c:pt>
                <c:pt idx="10675">
                  <c:v>10.259</c:v>
                </c:pt>
                <c:pt idx="10676">
                  <c:v>10.295999999999999</c:v>
                </c:pt>
                <c:pt idx="10677">
                  <c:v>10.294</c:v>
                </c:pt>
                <c:pt idx="10678">
                  <c:v>10.308999999999999</c:v>
                </c:pt>
                <c:pt idx="10679">
                  <c:v>10.319000000000001</c:v>
                </c:pt>
                <c:pt idx="10680">
                  <c:v>10.289</c:v>
                </c:pt>
                <c:pt idx="10681">
                  <c:v>10.302</c:v>
                </c:pt>
                <c:pt idx="10682">
                  <c:v>10.282</c:v>
                </c:pt>
                <c:pt idx="10683">
                  <c:v>10.263</c:v>
                </c:pt>
                <c:pt idx="10684">
                  <c:v>10.459</c:v>
                </c:pt>
                <c:pt idx="10685">
                  <c:v>10.455</c:v>
                </c:pt>
                <c:pt idx="10686">
                  <c:v>10.462</c:v>
                </c:pt>
                <c:pt idx="10687">
                  <c:v>10.725</c:v>
                </c:pt>
                <c:pt idx="10688">
                  <c:v>10.778</c:v>
                </c:pt>
                <c:pt idx="10689">
                  <c:v>10.782999999999999</c:v>
                </c:pt>
                <c:pt idx="10690">
                  <c:v>10.779</c:v>
                </c:pt>
                <c:pt idx="10691">
                  <c:v>10.512</c:v>
                </c:pt>
                <c:pt idx="10692">
                  <c:v>10.502000000000001</c:v>
                </c:pt>
                <c:pt idx="10693">
                  <c:v>10.5</c:v>
                </c:pt>
                <c:pt idx="10694">
                  <c:v>10.481</c:v>
                </c:pt>
                <c:pt idx="10695">
                  <c:v>10.202999999999999</c:v>
                </c:pt>
                <c:pt idx="10696">
                  <c:v>10.183999999999999</c:v>
                </c:pt>
                <c:pt idx="10697">
                  <c:v>10.141</c:v>
                </c:pt>
                <c:pt idx="10698">
                  <c:v>10.007999999999999</c:v>
                </c:pt>
                <c:pt idx="10699">
                  <c:v>9.9649999999999999</c:v>
                </c:pt>
                <c:pt idx="10700">
                  <c:v>9.9890000000000008</c:v>
                </c:pt>
                <c:pt idx="10701">
                  <c:v>10.007999999999999</c:v>
                </c:pt>
                <c:pt idx="10702">
                  <c:v>10.034000000000001</c:v>
                </c:pt>
                <c:pt idx="10703">
                  <c:v>10.36</c:v>
                </c:pt>
                <c:pt idx="10704">
                  <c:v>10.737</c:v>
                </c:pt>
                <c:pt idx="10705">
                  <c:v>10.779</c:v>
                </c:pt>
                <c:pt idx="10706">
                  <c:v>10.836</c:v>
                </c:pt>
                <c:pt idx="10707">
                  <c:v>10.805999999999999</c:v>
                </c:pt>
                <c:pt idx="10708">
                  <c:v>10.805</c:v>
                </c:pt>
                <c:pt idx="10709">
                  <c:v>10.82</c:v>
                </c:pt>
                <c:pt idx="10710">
                  <c:v>10.78</c:v>
                </c:pt>
                <c:pt idx="10711">
                  <c:v>10.788</c:v>
                </c:pt>
                <c:pt idx="10712">
                  <c:v>10.8</c:v>
                </c:pt>
                <c:pt idx="10713">
                  <c:v>10.919</c:v>
                </c:pt>
                <c:pt idx="10714">
                  <c:v>10.929</c:v>
                </c:pt>
                <c:pt idx="10715">
                  <c:v>10.945</c:v>
                </c:pt>
                <c:pt idx="10716">
                  <c:v>11.106</c:v>
                </c:pt>
                <c:pt idx="10717">
                  <c:v>11.106999999999999</c:v>
                </c:pt>
                <c:pt idx="10718">
                  <c:v>11.106999999999999</c:v>
                </c:pt>
                <c:pt idx="10719">
                  <c:v>11.109</c:v>
                </c:pt>
                <c:pt idx="10720">
                  <c:v>11.1</c:v>
                </c:pt>
                <c:pt idx="10721">
                  <c:v>11.1</c:v>
                </c:pt>
                <c:pt idx="10722">
                  <c:v>11.114000000000001</c:v>
                </c:pt>
                <c:pt idx="10723">
                  <c:v>11.12</c:v>
                </c:pt>
                <c:pt idx="10724">
                  <c:v>11.124000000000001</c:v>
                </c:pt>
                <c:pt idx="10725">
                  <c:v>11.15</c:v>
                </c:pt>
                <c:pt idx="10726">
                  <c:v>11.154</c:v>
                </c:pt>
                <c:pt idx="10727">
                  <c:v>11.157999999999999</c:v>
                </c:pt>
                <c:pt idx="10728">
                  <c:v>11.172000000000001</c:v>
                </c:pt>
                <c:pt idx="10729">
                  <c:v>11.145</c:v>
                </c:pt>
                <c:pt idx="10730">
                  <c:v>11.141</c:v>
                </c:pt>
                <c:pt idx="10731">
                  <c:v>11.106</c:v>
                </c:pt>
                <c:pt idx="10732">
                  <c:v>11.099</c:v>
                </c:pt>
                <c:pt idx="10733">
                  <c:v>11.1</c:v>
                </c:pt>
                <c:pt idx="10734">
                  <c:v>11.1</c:v>
                </c:pt>
                <c:pt idx="10735">
                  <c:v>11.095000000000001</c:v>
                </c:pt>
                <c:pt idx="10736">
                  <c:v>11.09</c:v>
                </c:pt>
                <c:pt idx="10737">
                  <c:v>11.083</c:v>
                </c:pt>
                <c:pt idx="10738">
                  <c:v>11.077999999999999</c:v>
                </c:pt>
                <c:pt idx="10739">
                  <c:v>11.074</c:v>
                </c:pt>
                <c:pt idx="10740">
                  <c:v>11.076000000000001</c:v>
                </c:pt>
                <c:pt idx="10741">
                  <c:v>11.073</c:v>
                </c:pt>
                <c:pt idx="10742">
                  <c:v>11.064</c:v>
                </c:pt>
                <c:pt idx="10743">
                  <c:v>11.032</c:v>
                </c:pt>
                <c:pt idx="10744">
                  <c:v>11.026999999999999</c:v>
                </c:pt>
                <c:pt idx="10745">
                  <c:v>11.010999999999999</c:v>
                </c:pt>
                <c:pt idx="10746">
                  <c:v>10.99</c:v>
                </c:pt>
                <c:pt idx="10747">
                  <c:v>10.975</c:v>
                </c:pt>
                <c:pt idx="10748">
                  <c:v>10.978</c:v>
                </c:pt>
                <c:pt idx="10749">
                  <c:v>10.973000000000001</c:v>
                </c:pt>
                <c:pt idx="10750">
                  <c:v>10.981999999999999</c:v>
                </c:pt>
                <c:pt idx="10751">
                  <c:v>10.912000000000001</c:v>
                </c:pt>
                <c:pt idx="10752">
                  <c:v>10.882</c:v>
                </c:pt>
                <c:pt idx="10753">
                  <c:v>10.888</c:v>
                </c:pt>
                <c:pt idx="10754">
                  <c:v>10.878</c:v>
                </c:pt>
                <c:pt idx="10755">
                  <c:v>10.88</c:v>
                </c:pt>
                <c:pt idx="10756">
                  <c:v>10.893000000000001</c:v>
                </c:pt>
                <c:pt idx="10757">
                  <c:v>10.859</c:v>
                </c:pt>
                <c:pt idx="10758">
                  <c:v>10.813000000000001</c:v>
                </c:pt>
                <c:pt idx="10759">
                  <c:v>10.775</c:v>
                </c:pt>
                <c:pt idx="10760">
                  <c:v>10.771000000000001</c:v>
                </c:pt>
                <c:pt idx="10761">
                  <c:v>10.752000000000001</c:v>
                </c:pt>
                <c:pt idx="10762">
                  <c:v>10.788</c:v>
                </c:pt>
                <c:pt idx="10763">
                  <c:v>10.792999999999999</c:v>
                </c:pt>
                <c:pt idx="10764">
                  <c:v>10.798</c:v>
                </c:pt>
                <c:pt idx="10765">
                  <c:v>10.788</c:v>
                </c:pt>
                <c:pt idx="10766">
                  <c:v>10.756</c:v>
                </c:pt>
                <c:pt idx="10767">
                  <c:v>10.733000000000001</c:v>
                </c:pt>
                <c:pt idx="10768">
                  <c:v>10.734</c:v>
                </c:pt>
                <c:pt idx="10769">
                  <c:v>10.673</c:v>
                </c:pt>
                <c:pt idx="10770">
                  <c:v>10.618</c:v>
                </c:pt>
                <c:pt idx="10771">
                  <c:v>10.582000000000001</c:v>
                </c:pt>
                <c:pt idx="10772">
                  <c:v>10.617000000000001</c:v>
                </c:pt>
                <c:pt idx="10773">
                  <c:v>10.528</c:v>
                </c:pt>
                <c:pt idx="10774">
                  <c:v>10.525</c:v>
                </c:pt>
                <c:pt idx="10775">
                  <c:v>10.523999999999999</c:v>
                </c:pt>
                <c:pt idx="10776">
                  <c:v>10.521000000000001</c:v>
                </c:pt>
                <c:pt idx="10777">
                  <c:v>10.518000000000001</c:v>
                </c:pt>
                <c:pt idx="10778">
                  <c:v>10.49</c:v>
                </c:pt>
                <c:pt idx="10779">
                  <c:v>10.538</c:v>
                </c:pt>
                <c:pt idx="10780">
                  <c:v>10.416</c:v>
                </c:pt>
                <c:pt idx="10781">
                  <c:v>10.411</c:v>
                </c:pt>
                <c:pt idx="10782">
                  <c:v>10.409000000000001</c:v>
                </c:pt>
                <c:pt idx="10783">
                  <c:v>10.542999999999999</c:v>
                </c:pt>
                <c:pt idx="10784">
                  <c:v>10.613</c:v>
                </c:pt>
                <c:pt idx="10785">
                  <c:v>10.78</c:v>
                </c:pt>
                <c:pt idx="10786">
                  <c:v>10.894</c:v>
                </c:pt>
                <c:pt idx="10787">
                  <c:v>10.956</c:v>
                </c:pt>
                <c:pt idx="10788">
                  <c:v>11.093999999999999</c:v>
                </c:pt>
                <c:pt idx="10789">
                  <c:v>11.212</c:v>
                </c:pt>
                <c:pt idx="10790">
                  <c:v>11.362</c:v>
                </c:pt>
                <c:pt idx="10791">
                  <c:v>11.385</c:v>
                </c:pt>
                <c:pt idx="10792">
                  <c:v>11.438000000000001</c:v>
                </c:pt>
                <c:pt idx="10793">
                  <c:v>11.497</c:v>
                </c:pt>
                <c:pt idx="10794">
                  <c:v>11.493</c:v>
                </c:pt>
                <c:pt idx="10795">
                  <c:v>11.465999999999999</c:v>
                </c:pt>
                <c:pt idx="10796">
                  <c:v>11.458</c:v>
                </c:pt>
                <c:pt idx="10797">
                  <c:v>11.413</c:v>
                </c:pt>
                <c:pt idx="10798">
                  <c:v>11.366</c:v>
                </c:pt>
                <c:pt idx="10799">
                  <c:v>11.247999999999999</c:v>
                </c:pt>
                <c:pt idx="10800">
                  <c:v>11.247</c:v>
                </c:pt>
                <c:pt idx="10801">
                  <c:v>11.247</c:v>
                </c:pt>
                <c:pt idx="10802">
                  <c:v>11.244999999999999</c:v>
                </c:pt>
                <c:pt idx="10803">
                  <c:v>11.238</c:v>
                </c:pt>
                <c:pt idx="10804">
                  <c:v>11.23</c:v>
                </c:pt>
                <c:pt idx="10805">
                  <c:v>11.218999999999999</c:v>
                </c:pt>
                <c:pt idx="10806">
                  <c:v>11.218</c:v>
                </c:pt>
                <c:pt idx="10807">
                  <c:v>11.207000000000001</c:v>
                </c:pt>
                <c:pt idx="10808">
                  <c:v>11.204000000000001</c:v>
                </c:pt>
                <c:pt idx="10809">
                  <c:v>11.196</c:v>
                </c:pt>
                <c:pt idx="10810">
                  <c:v>11.201000000000001</c:v>
                </c:pt>
                <c:pt idx="10811">
                  <c:v>11.26</c:v>
                </c:pt>
                <c:pt idx="10812">
                  <c:v>11.291</c:v>
                </c:pt>
                <c:pt idx="10813">
                  <c:v>11.333</c:v>
                </c:pt>
                <c:pt idx="10814">
                  <c:v>11.37</c:v>
                </c:pt>
                <c:pt idx="10815">
                  <c:v>11.388</c:v>
                </c:pt>
                <c:pt idx="10816">
                  <c:v>11.457000000000001</c:v>
                </c:pt>
                <c:pt idx="10817">
                  <c:v>11.428000000000001</c:v>
                </c:pt>
                <c:pt idx="10818">
                  <c:v>11.404</c:v>
                </c:pt>
                <c:pt idx="10819">
                  <c:v>11.286</c:v>
                </c:pt>
                <c:pt idx="10820">
                  <c:v>11.255000000000001</c:v>
                </c:pt>
                <c:pt idx="10821">
                  <c:v>10.996</c:v>
                </c:pt>
                <c:pt idx="10822">
                  <c:v>10.920999999999999</c:v>
                </c:pt>
                <c:pt idx="10823">
                  <c:v>10.779</c:v>
                </c:pt>
                <c:pt idx="10824">
                  <c:v>10.816000000000001</c:v>
                </c:pt>
                <c:pt idx="10825">
                  <c:v>10.808999999999999</c:v>
                </c:pt>
                <c:pt idx="10826">
                  <c:v>10.843999999999999</c:v>
                </c:pt>
                <c:pt idx="10827">
                  <c:v>10.997999999999999</c:v>
                </c:pt>
                <c:pt idx="10828">
                  <c:v>11.108000000000001</c:v>
                </c:pt>
                <c:pt idx="10829">
                  <c:v>11.26</c:v>
                </c:pt>
                <c:pt idx="10830">
                  <c:v>11.314</c:v>
                </c:pt>
                <c:pt idx="10831">
                  <c:v>11.361000000000001</c:v>
                </c:pt>
                <c:pt idx="10832">
                  <c:v>11.414</c:v>
                </c:pt>
                <c:pt idx="10833">
                  <c:v>11.398</c:v>
                </c:pt>
                <c:pt idx="10834">
                  <c:v>11.387</c:v>
                </c:pt>
                <c:pt idx="10835">
                  <c:v>11.371</c:v>
                </c:pt>
                <c:pt idx="10836">
                  <c:v>11.316000000000001</c:v>
                </c:pt>
                <c:pt idx="10837">
                  <c:v>11.287000000000001</c:v>
                </c:pt>
                <c:pt idx="10838">
                  <c:v>11.269</c:v>
                </c:pt>
                <c:pt idx="10839">
                  <c:v>11.215</c:v>
                </c:pt>
                <c:pt idx="10840">
                  <c:v>11.205</c:v>
                </c:pt>
                <c:pt idx="10841">
                  <c:v>11.191000000000001</c:v>
                </c:pt>
                <c:pt idx="10842">
                  <c:v>11.182</c:v>
                </c:pt>
                <c:pt idx="10843">
                  <c:v>11.12</c:v>
                </c:pt>
                <c:pt idx="10844">
                  <c:v>10.99</c:v>
                </c:pt>
                <c:pt idx="10845">
                  <c:v>11.048</c:v>
                </c:pt>
                <c:pt idx="10846">
                  <c:v>11.154</c:v>
                </c:pt>
                <c:pt idx="10847">
                  <c:v>11.21</c:v>
                </c:pt>
                <c:pt idx="10848">
                  <c:v>11.256</c:v>
                </c:pt>
                <c:pt idx="10849">
                  <c:v>11.353</c:v>
                </c:pt>
                <c:pt idx="10850">
                  <c:v>11.398</c:v>
                </c:pt>
                <c:pt idx="10851">
                  <c:v>11.416</c:v>
                </c:pt>
                <c:pt idx="10852">
                  <c:v>11.45</c:v>
                </c:pt>
                <c:pt idx="10853">
                  <c:v>11.430999999999999</c:v>
                </c:pt>
                <c:pt idx="10854">
                  <c:v>11.43</c:v>
                </c:pt>
                <c:pt idx="10855">
                  <c:v>11.43</c:v>
                </c:pt>
                <c:pt idx="10856">
                  <c:v>11.409000000000001</c:v>
                </c:pt>
                <c:pt idx="10857">
                  <c:v>11.409000000000001</c:v>
                </c:pt>
                <c:pt idx="10858">
                  <c:v>11.414</c:v>
                </c:pt>
                <c:pt idx="10859">
                  <c:v>11.433</c:v>
                </c:pt>
                <c:pt idx="10860">
                  <c:v>11.438000000000001</c:v>
                </c:pt>
                <c:pt idx="10861">
                  <c:v>11.413</c:v>
                </c:pt>
                <c:pt idx="10862">
                  <c:v>11.302</c:v>
                </c:pt>
                <c:pt idx="10863">
                  <c:v>11.279</c:v>
                </c:pt>
                <c:pt idx="10864">
                  <c:v>11.276999999999999</c:v>
                </c:pt>
                <c:pt idx="10865">
                  <c:v>11.298999999999999</c:v>
                </c:pt>
                <c:pt idx="10866">
                  <c:v>11.297000000000001</c:v>
                </c:pt>
                <c:pt idx="10867">
                  <c:v>11.302</c:v>
                </c:pt>
                <c:pt idx="10868">
                  <c:v>11.302</c:v>
                </c:pt>
                <c:pt idx="10869">
                  <c:v>11.307</c:v>
                </c:pt>
                <c:pt idx="10870">
                  <c:v>11.29</c:v>
                </c:pt>
                <c:pt idx="10871">
                  <c:v>11.189</c:v>
                </c:pt>
                <c:pt idx="10872">
                  <c:v>11.173999999999999</c:v>
                </c:pt>
                <c:pt idx="10873">
                  <c:v>11.19</c:v>
                </c:pt>
                <c:pt idx="10874">
                  <c:v>11.346</c:v>
                </c:pt>
                <c:pt idx="10875">
                  <c:v>11.359</c:v>
                </c:pt>
                <c:pt idx="10876">
                  <c:v>11.368</c:v>
                </c:pt>
                <c:pt idx="10877">
                  <c:v>11.4</c:v>
                </c:pt>
                <c:pt idx="10878">
                  <c:v>11.416</c:v>
                </c:pt>
                <c:pt idx="10879">
                  <c:v>11.438000000000001</c:v>
                </c:pt>
                <c:pt idx="10880">
                  <c:v>11.481999999999999</c:v>
                </c:pt>
                <c:pt idx="10881">
                  <c:v>11.51</c:v>
                </c:pt>
                <c:pt idx="10882">
                  <c:v>11.548</c:v>
                </c:pt>
                <c:pt idx="10883">
                  <c:v>11.516999999999999</c:v>
                </c:pt>
                <c:pt idx="10884">
                  <c:v>11.491</c:v>
                </c:pt>
                <c:pt idx="10885">
                  <c:v>11.472</c:v>
                </c:pt>
                <c:pt idx="10886">
                  <c:v>11.445</c:v>
                </c:pt>
                <c:pt idx="10887">
                  <c:v>11.355</c:v>
                </c:pt>
                <c:pt idx="10888">
                  <c:v>11.33</c:v>
                </c:pt>
                <c:pt idx="10889">
                  <c:v>11.307</c:v>
                </c:pt>
                <c:pt idx="10890">
                  <c:v>11.305</c:v>
                </c:pt>
                <c:pt idx="10891">
                  <c:v>11.294</c:v>
                </c:pt>
                <c:pt idx="10892">
                  <c:v>11.208</c:v>
                </c:pt>
                <c:pt idx="10893">
                  <c:v>11.166</c:v>
                </c:pt>
                <c:pt idx="10894">
                  <c:v>11.114000000000001</c:v>
                </c:pt>
                <c:pt idx="10895">
                  <c:v>11.102</c:v>
                </c:pt>
                <c:pt idx="10896">
                  <c:v>11.021000000000001</c:v>
                </c:pt>
                <c:pt idx="10897">
                  <c:v>10.983000000000001</c:v>
                </c:pt>
                <c:pt idx="10898">
                  <c:v>10.978</c:v>
                </c:pt>
                <c:pt idx="10899">
                  <c:v>10.994</c:v>
                </c:pt>
                <c:pt idx="10900">
                  <c:v>11.013</c:v>
                </c:pt>
                <c:pt idx="10901">
                  <c:v>11.038</c:v>
                </c:pt>
                <c:pt idx="10902">
                  <c:v>11.084</c:v>
                </c:pt>
                <c:pt idx="10903">
                  <c:v>11.092000000000001</c:v>
                </c:pt>
                <c:pt idx="10904">
                  <c:v>11.089</c:v>
                </c:pt>
                <c:pt idx="10905">
                  <c:v>11.087</c:v>
                </c:pt>
                <c:pt idx="10906">
                  <c:v>11.08</c:v>
                </c:pt>
                <c:pt idx="10907">
                  <c:v>11.109</c:v>
                </c:pt>
                <c:pt idx="10908">
                  <c:v>11.102</c:v>
                </c:pt>
                <c:pt idx="10909">
                  <c:v>11.113</c:v>
                </c:pt>
                <c:pt idx="10910">
                  <c:v>11.102</c:v>
                </c:pt>
                <c:pt idx="10911">
                  <c:v>11.093</c:v>
                </c:pt>
                <c:pt idx="10912">
                  <c:v>11.061</c:v>
                </c:pt>
                <c:pt idx="10913">
                  <c:v>11.071999999999999</c:v>
                </c:pt>
                <c:pt idx="10914">
                  <c:v>11.073</c:v>
                </c:pt>
                <c:pt idx="10915">
                  <c:v>11.083</c:v>
                </c:pt>
                <c:pt idx="10916">
                  <c:v>11.137</c:v>
                </c:pt>
                <c:pt idx="10917">
                  <c:v>11.146000000000001</c:v>
                </c:pt>
                <c:pt idx="10918">
                  <c:v>11.161</c:v>
                </c:pt>
                <c:pt idx="10919">
                  <c:v>11.156000000000001</c:v>
                </c:pt>
                <c:pt idx="10920">
                  <c:v>11.172000000000001</c:v>
                </c:pt>
                <c:pt idx="10921">
                  <c:v>11.244999999999999</c:v>
                </c:pt>
                <c:pt idx="10922">
                  <c:v>11.276999999999999</c:v>
                </c:pt>
                <c:pt idx="10923">
                  <c:v>11.285</c:v>
                </c:pt>
                <c:pt idx="10924">
                  <c:v>11.32</c:v>
                </c:pt>
                <c:pt idx="10925">
                  <c:v>11.327</c:v>
                </c:pt>
                <c:pt idx="10926">
                  <c:v>11.327</c:v>
                </c:pt>
                <c:pt idx="10927">
                  <c:v>11.321</c:v>
                </c:pt>
                <c:pt idx="10928">
                  <c:v>11.311999999999999</c:v>
                </c:pt>
                <c:pt idx="10929">
                  <c:v>11.311</c:v>
                </c:pt>
                <c:pt idx="10930">
                  <c:v>11.308999999999999</c:v>
                </c:pt>
                <c:pt idx="10931">
                  <c:v>11.305</c:v>
                </c:pt>
                <c:pt idx="10932">
                  <c:v>11.295</c:v>
                </c:pt>
                <c:pt idx="10933">
                  <c:v>11.295</c:v>
                </c:pt>
                <c:pt idx="10934">
                  <c:v>11.289</c:v>
                </c:pt>
                <c:pt idx="10935">
                  <c:v>11.3</c:v>
                </c:pt>
                <c:pt idx="10936">
                  <c:v>11.307</c:v>
                </c:pt>
                <c:pt idx="10937">
                  <c:v>11.311</c:v>
                </c:pt>
                <c:pt idx="10938">
                  <c:v>11.311999999999999</c:v>
                </c:pt>
                <c:pt idx="10939">
                  <c:v>11.346</c:v>
                </c:pt>
                <c:pt idx="10940">
                  <c:v>11.352</c:v>
                </c:pt>
                <c:pt idx="10941">
                  <c:v>11.353</c:v>
                </c:pt>
                <c:pt idx="10942">
                  <c:v>11.358000000000001</c:v>
                </c:pt>
                <c:pt idx="10943">
                  <c:v>11.366</c:v>
                </c:pt>
                <c:pt idx="10944">
                  <c:v>11.377000000000001</c:v>
                </c:pt>
                <c:pt idx="10945">
                  <c:v>11.375999999999999</c:v>
                </c:pt>
                <c:pt idx="10946">
                  <c:v>11.387</c:v>
                </c:pt>
                <c:pt idx="10947">
                  <c:v>11.445</c:v>
                </c:pt>
                <c:pt idx="10948">
                  <c:v>11.457000000000001</c:v>
                </c:pt>
                <c:pt idx="10949">
                  <c:v>11.385</c:v>
                </c:pt>
                <c:pt idx="10950">
                  <c:v>11.265000000000001</c:v>
                </c:pt>
                <c:pt idx="10951">
                  <c:v>11.225</c:v>
                </c:pt>
                <c:pt idx="10952">
                  <c:v>11.000999999999999</c:v>
                </c:pt>
                <c:pt idx="10953">
                  <c:v>10.898999999999999</c:v>
                </c:pt>
                <c:pt idx="10954">
                  <c:v>10.821999999999999</c:v>
                </c:pt>
                <c:pt idx="10955">
                  <c:v>10.635</c:v>
                </c:pt>
                <c:pt idx="10956">
                  <c:v>10.558</c:v>
                </c:pt>
                <c:pt idx="10957">
                  <c:v>10.545</c:v>
                </c:pt>
                <c:pt idx="10958">
                  <c:v>10.553000000000001</c:v>
                </c:pt>
                <c:pt idx="10959">
                  <c:v>10.503</c:v>
                </c:pt>
                <c:pt idx="10960">
                  <c:v>10.526999999999999</c:v>
                </c:pt>
                <c:pt idx="10961">
                  <c:v>10.573</c:v>
                </c:pt>
                <c:pt idx="10962">
                  <c:v>10.775</c:v>
                </c:pt>
                <c:pt idx="10963">
                  <c:v>10.813000000000001</c:v>
                </c:pt>
                <c:pt idx="10964">
                  <c:v>10.840999999999999</c:v>
                </c:pt>
                <c:pt idx="10965">
                  <c:v>10.826000000000001</c:v>
                </c:pt>
                <c:pt idx="10966">
                  <c:v>10.878</c:v>
                </c:pt>
                <c:pt idx="10967">
                  <c:v>10.891999999999999</c:v>
                </c:pt>
                <c:pt idx="10968">
                  <c:v>10.984</c:v>
                </c:pt>
                <c:pt idx="10969">
                  <c:v>10.977</c:v>
                </c:pt>
                <c:pt idx="10970">
                  <c:v>11.004</c:v>
                </c:pt>
                <c:pt idx="10971">
                  <c:v>10.956</c:v>
                </c:pt>
                <c:pt idx="10972">
                  <c:v>11.016999999999999</c:v>
                </c:pt>
                <c:pt idx="10973">
                  <c:v>11.018000000000001</c:v>
                </c:pt>
                <c:pt idx="10974">
                  <c:v>11.093</c:v>
                </c:pt>
                <c:pt idx="10975">
                  <c:v>11.086</c:v>
                </c:pt>
                <c:pt idx="10976">
                  <c:v>11.117000000000001</c:v>
                </c:pt>
                <c:pt idx="10977">
                  <c:v>11.217000000000001</c:v>
                </c:pt>
                <c:pt idx="10978">
                  <c:v>11.375</c:v>
                </c:pt>
                <c:pt idx="10979">
                  <c:v>11.347</c:v>
                </c:pt>
                <c:pt idx="10980">
                  <c:v>11.347</c:v>
                </c:pt>
                <c:pt idx="10981">
                  <c:v>11.332000000000001</c:v>
                </c:pt>
                <c:pt idx="10982">
                  <c:v>11.358000000000001</c:v>
                </c:pt>
                <c:pt idx="10983">
                  <c:v>11.327</c:v>
                </c:pt>
                <c:pt idx="10984">
                  <c:v>11.305999999999999</c:v>
                </c:pt>
                <c:pt idx="10985">
                  <c:v>11.286</c:v>
                </c:pt>
                <c:pt idx="10986">
                  <c:v>11.292999999999999</c:v>
                </c:pt>
                <c:pt idx="10987">
                  <c:v>11.278</c:v>
                </c:pt>
                <c:pt idx="10988">
                  <c:v>11.279</c:v>
                </c:pt>
                <c:pt idx="10989">
                  <c:v>11.305999999999999</c:v>
                </c:pt>
                <c:pt idx="10990">
                  <c:v>11.355</c:v>
                </c:pt>
                <c:pt idx="10991">
                  <c:v>11.355</c:v>
                </c:pt>
                <c:pt idx="10992">
                  <c:v>11.333</c:v>
                </c:pt>
                <c:pt idx="10993">
                  <c:v>11.28</c:v>
                </c:pt>
                <c:pt idx="10994">
                  <c:v>11.284000000000001</c:v>
                </c:pt>
                <c:pt idx="10995">
                  <c:v>11.281000000000001</c:v>
                </c:pt>
                <c:pt idx="10996">
                  <c:v>11.256</c:v>
                </c:pt>
                <c:pt idx="10997">
                  <c:v>11.195</c:v>
                </c:pt>
                <c:pt idx="10998">
                  <c:v>11.053000000000001</c:v>
                </c:pt>
                <c:pt idx="10999">
                  <c:v>10.989000000000001</c:v>
                </c:pt>
                <c:pt idx="11000">
                  <c:v>10.917999999999999</c:v>
                </c:pt>
                <c:pt idx="11001">
                  <c:v>10.724</c:v>
                </c:pt>
                <c:pt idx="11002">
                  <c:v>10.337999999999999</c:v>
                </c:pt>
                <c:pt idx="11003">
                  <c:v>10.246</c:v>
                </c:pt>
                <c:pt idx="11004">
                  <c:v>10.148999999999999</c:v>
                </c:pt>
                <c:pt idx="11005">
                  <c:v>9.8819999999999997</c:v>
                </c:pt>
                <c:pt idx="11006">
                  <c:v>9.7829999999999995</c:v>
                </c:pt>
                <c:pt idx="11007">
                  <c:v>9.4770000000000003</c:v>
                </c:pt>
                <c:pt idx="11008">
                  <c:v>9.2989999999999995</c:v>
                </c:pt>
                <c:pt idx="11009">
                  <c:v>9.2509999999999994</c:v>
                </c:pt>
                <c:pt idx="11010">
                  <c:v>9.1980000000000004</c:v>
                </c:pt>
                <c:pt idx="11011">
                  <c:v>9.0879999999999992</c:v>
                </c:pt>
                <c:pt idx="11012">
                  <c:v>9.0329999999999995</c:v>
                </c:pt>
                <c:pt idx="11013">
                  <c:v>8.9700000000000006</c:v>
                </c:pt>
                <c:pt idx="11014">
                  <c:v>8.8640000000000008</c:v>
                </c:pt>
                <c:pt idx="11015">
                  <c:v>8.7989999999999995</c:v>
                </c:pt>
                <c:pt idx="11016">
                  <c:v>8.7669999999999995</c:v>
                </c:pt>
                <c:pt idx="11017">
                  <c:v>8.7219999999999995</c:v>
                </c:pt>
                <c:pt idx="11018">
                  <c:v>8.6890000000000001</c:v>
                </c:pt>
                <c:pt idx="11019">
                  <c:v>8.6460000000000008</c:v>
                </c:pt>
                <c:pt idx="11020">
                  <c:v>8.5589999999999993</c:v>
                </c:pt>
                <c:pt idx="11021">
                  <c:v>8.5229999999999997</c:v>
                </c:pt>
                <c:pt idx="11022">
                  <c:v>8.4939999999999998</c:v>
                </c:pt>
                <c:pt idx="11023">
                  <c:v>8.4580000000000002</c:v>
                </c:pt>
                <c:pt idx="11024">
                  <c:v>8.4689999999999994</c:v>
                </c:pt>
                <c:pt idx="11025">
                  <c:v>8.5109999999999992</c:v>
                </c:pt>
                <c:pt idx="11026">
                  <c:v>8.5210000000000008</c:v>
                </c:pt>
                <c:pt idx="11027">
                  <c:v>8.6129999999999995</c:v>
                </c:pt>
                <c:pt idx="11028">
                  <c:v>8.76</c:v>
                </c:pt>
                <c:pt idx="11029">
                  <c:v>8.8520000000000003</c:v>
                </c:pt>
                <c:pt idx="11030">
                  <c:v>8.8829999999999991</c:v>
                </c:pt>
                <c:pt idx="11031">
                  <c:v>8.9779999999999998</c:v>
                </c:pt>
                <c:pt idx="11032">
                  <c:v>8.9860000000000007</c:v>
                </c:pt>
                <c:pt idx="11033">
                  <c:v>9.0060000000000002</c:v>
                </c:pt>
                <c:pt idx="11034">
                  <c:v>8.9610000000000003</c:v>
                </c:pt>
                <c:pt idx="11035">
                  <c:v>8.9450000000000003</c:v>
                </c:pt>
                <c:pt idx="11036">
                  <c:v>8.8979999999999997</c:v>
                </c:pt>
                <c:pt idx="11037">
                  <c:v>8.8789999999999996</c:v>
                </c:pt>
                <c:pt idx="11038">
                  <c:v>8.8889999999999993</c:v>
                </c:pt>
                <c:pt idx="11039">
                  <c:v>8.8689999999999998</c:v>
                </c:pt>
                <c:pt idx="11040">
                  <c:v>8.8480000000000008</c:v>
                </c:pt>
                <c:pt idx="11041">
                  <c:v>8.8409999999999993</c:v>
                </c:pt>
                <c:pt idx="11042">
                  <c:v>8.82</c:v>
                </c:pt>
                <c:pt idx="11043">
                  <c:v>8.6959999999999997</c:v>
                </c:pt>
                <c:pt idx="11044">
                  <c:v>8.6389999999999993</c:v>
                </c:pt>
                <c:pt idx="11045">
                  <c:v>8.5139999999999993</c:v>
                </c:pt>
                <c:pt idx="11046">
                  <c:v>8.4359999999999999</c:v>
                </c:pt>
                <c:pt idx="11047">
                  <c:v>8.4359999999999999</c:v>
                </c:pt>
                <c:pt idx="11048">
                  <c:v>8.3230000000000004</c:v>
                </c:pt>
                <c:pt idx="11049">
                  <c:v>8.3339999999999996</c:v>
                </c:pt>
                <c:pt idx="11050">
                  <c:v>8.3000000000000007</c:v>
                </c:pt>
                <c:pt idx="11051">
                  <c:v>8.35</c:v>
                </c:pt>
                <c:pt idx="11052">
                  <c:v>8.3350000000000009</c:v>
                </c:pt>
                <c:pt idx="11053">
                  <c:v>8.3879999999999999</c:v>
                </c:pt>
                <c:pt idx="11054">
                  <c:v>8.6370000000000005</c:v>
                </c:pt>
                <c:pt idx="11055">
                  <c:v>8.7409999999999997</c:v>
                </c:pt>
                <c:pt idx="11056">
                  <c:v>8.9890000000000008</c:v>
                </c:pt>
                <c:pt idx="11057">
                  <c:v>9.14</c:v>
                </c:pt>
                <c:pt idx="11058">
                  <c:v>9.1679999999999993</c:v>
                </c:pt>
                <c:pt idx="11059">
                  <c:v>9.32</c:v>
                </c:pt>
                <c:pt idx="11060">
                  <c:v>9.5180000000000007</c:v>
                </c:pt>
                <c:pt idx="11061">
                  <c:v>9.5410000000000004</c:v>
                </c:pt>
                <c:pt idx="11062">
                  <c:v>9.7409999999999997</c:v>
                </c:pt>
                <c:pt idx="11063">
                  <c:v>9.8650000000000002</c:v>
                </c:pt>
                <c:pt idx="11064">
                  <c:v>9.9969999999999999</c:v>
                </c:pt>
                <c:pt idx="11065">
                  <c:v>10.082000000000001</c:v>
                </c:pt>
                <c:pt idx="11066">
                  <c:v>10.086</c:v>
                </c:pt>
                <c:pt idx="11067">
                  <c:v>10.173</c:v>
                </c:pt>
                <c:pt idx="11068">
                  <c:v>10.361000000000001</c:v>
                </c:pt>
                <c:pt idx="11069">
                  <c:v>10.364000000000001</c:v>
                </c:pt>
                <c:pt idx="11070">
                  <c:v>10.555</c:v>
                </c:pt>
                <c:pt idx="11071">
                  <c:v>10.648999999999999</c:v>
                </c:pt>
                <c:pt idx="11072">
                  <c:v>10.746</c:v>
                </c:pt>
                <c:pt idx="11073">
                  <c:v>10.763999999999999</c:v>
                </c:pt>
                <c:pt idx="11074">
                  <c:v>10.768000000000001</c:v>
                </c:pt>
                <c:pt idx="11075">
                  <c:v>10.788</c:v>
                </c:pt>
                <c:pt idx="11076">
                  <c:v>10.859</c:v>
                </c:pt>
                <c:pt idx="11077">
                  <c:v>10.869</c:v>
                </c:pt>
                <c:pt idx="11078">
                  <c:v>10.941000000000001</c:v>
                </c:pt>
                <c:pt idx="11079">
                  <c:v>10.997</c:v>
                </c:pt>
                <c:pt idx="11080">
                  <c:v>11.064</c:v>
                </c:pt>
                <c:pt idx="11081">
                  <c:v>11.07</c:v>
                </c:pt>
                <c:pt idx="11082">
                  <c:v>11.071999999999999</c:v>
                </c:pt>
                <c:pt idx="11083">
                  <c:v>11.077999999999999</c:v>
                </c:pt>
                <c:pt idx="11084">
                  <c:v>11.021000000000001</c:v>
                </c:pt>
                <c:pt idx="11085">
                  <c:v>11.002000000000001</c:v>
                </c:pt>
                <c:pt idx="11086">
                  <c:v>10.946</c:v>
                </c:pt>
                <c:pt idx="11087">
                  <c:v>10.903</c:v>
                </c:pt>
                <c:pt idx="11088">
                  <c:v>10.863</c:v>
                </c:pt>
                <c:pt idx="11089">
                  <c:v>10.827</c:v>
                </c:pt>
                <c:pt idx="11090">
                  <c:v>10.744</c:v>
                </c:pt>
                <c:pt idx="11091">
                  <c:v>10.552</c:v>
                </c:pt>
                <c:pt idx="11092">
                  <c:v>10.468999999999999</c:v>
                </c:pt>
                <c:pt idx="11093">
                  <c:v>10.276999999999999</c:v>
                </c:pt>
                <c:pt idx="11094">
                  <c:v>10.135</c:v>
                </c:pt>
                <c:pt idx="11095">
                  <c:v>9.9390000000000001</c:v>
                </c:pt>
                <c:pt idx="11096">
                  <c:v>10.015000000000001</c:v>
                </c:pt>
                <c:pt idx="11097">
                  <c:v>10.121</c:v>
                </c:pt>
                <c:pt idx="11098">
                  <c:v>10.208</c:v>
                </c:pt>
                <c:pt idx="11099">
                  <c:v>10.314</c:v>
                </c:pt>
                <c:pt idx="11100">
                  <c:v>10.571</c:v>
                </c:pt>
                <c:pt idx="11101">
                  <c:v>10.593999999999999</c:v>
                </c:pt>
                <c:pt idx="11102">
                  <c:v>10.686999999999999</c:v>
                </c:pt>
                <c:pt idx="11103">
                  <c:v>10.6</c:v>
                </c:pt>
                <c:pt idx="11104">
                  <c:v>10.581</c:v>
                </c:pt>
                <c:pt idx="11105">
                  <c:v>10.561999999999999</c:v>
                </c:pt>
                <c:pt idx="11106">
                  <c:v>10.468999999999999</c:v>
                </c:pt>
                <c:pt idx="11107">
                  <c:v>10.323</c:v>
                </c:pt>
                <c:pt idx="11108">
                  <c:v>10.144</c:v>
                </c:pt>
                <c:pt idx="11109">
                  <c:v>9.657</c:v>
                </c:pt>
                <c:pt idx="11110">
                  <c:v>9.6069999999999993</c:v>
                </c:pt>
                <c:pt idx="11111">
                  <c:v>9.5679999999999996</c:v>
                </c:pt>
                <c:pt idx="11112">
                  <c:v>9.5190000000000001</c:v>
                </c:pt>
                <c:pt idx="11113">
                  <c:v>9.4429999999999996</c:v>
                </c:pt>
                <c:pt idx="11114">
                  <c:v>9.3030000000000008</c:v>
                </c:pt>
                <c:pt idx="11115">
                  <c:v>9.2739999999999991</c:v>
                </c:pt>
                <c:pt idx="11116">
                  <c:v>9.3119999999999994</c:v>
                </c:pt>
                <c:pt idx="11117">
                  <c:v>9.5259999999999998</c:v>
                </c:pt>
                <c:pt idx="11118">
                  <c:v>9.8849999999999998</c:v>
                </c:pt>
                <c:pt idx="11119">
                  <c:v>9.9499999999999993</c:v>
                </c:pt>
                <c:pt idx="11120">
                  <c:v>9.9649999999999999</c:v>
                </c:pt>
                <c:pt idx="11121">
                  <c:v>10.021000000000001</c:v>
                </c:pt>
                <c:pt idx="11122">
                  <c:v>10.047000000000001</c:v>
                </c:pt>
                <c:pt idx="11123">
                  <c:v>10.204000000000001</c:v>
                </c:pt>
                <c:pt idx="11124">
                  <c:v>10.260999999999999</c:v>
                </c:pt>
                <c:pt idx="11125">
                  <c:v>10.423999999999999</c:v>
                </c:pt>
                <c:pt idx="11126">
                  <c:v>10.499000000000001</c:v>
                </c:pt>
                <c:pt idx="11127">
                  <c:v>10.548999999999999</c:v>
                </c:pt>
                <c:pt idx="11128">
                  <c:v>10.611000000000001</c:v>
                </c:pt>
                <c:pt idx="11129">
                  <c:v>10.654999999999999</c:v>
                </c:pt>
                <c:pt idx="11130">
                  <c:v>10.8</c:v>
                </c:pt>
                <c:pt idx="11131">
                  <c:v>10.814</c:v>
                </c:pt>
                <c:pt idx="11132">
                  <c:v>10.817</c:v>
                </c:pt>
                <c:pt idx="11133">
                  <c:v>10.819000000000001</c:v>
                </c:pt>
                <c:pt idx="11134">
                  <c:v>10.819000000000001</c:v>
                </c:pt>
                <c:pt idx="11135">
                  <c:v>10.817</c:v>
                </c:pt>
                <c:pt idx="11136">
                  <c:v>10.811</c:v>
                </c:pt>
                <c:pt idx="11137">
                  <c:v>10.801</c:v>
                </c:pt>
                <c:pt idx="11138">
                  <c:v>10.803000000000001</c:v>
                </c:pt>
                <c:pt idx="11139">
                  <c:v>10.835000000000001</c:v>
                </c:pt>
                <c:pt idx="11140">
                  <c:v>10.842000000000001</c:v>
                </c:pt>
                <c:pt idx="11141">
                  <c:v>10.874000000000001</c:v>
                </c:pt>
                <c:pt idx="11142">
                  <c:v>10.882999999999999</c:v>
                </c:pt>
                <c:pt idx="11143">
                  <c:v>10.872999999999999</c:v>
                </c:pt>
                <c:pt idx="11144">
                  <c:v>10.869</c:v>
                </c:pt>
                <c:pt idx="11145">
                  <c:v>10.835000000000001</c:v>
                </c:pt>
                <c:pt idx="11146">
                  <c:v>10.834</c:v>
                </c:pt>
                <c:pt idx="11147">
                  <c:v>10.832000000000001</c:v>
                </c:pt>
                <c:pt idx="11148">
                  <c:v>10.824999999999999</c:v>
                </c:pt>
                <c:pt idx="11149">
                  <c:v>10.788</c:v>
                </c:pt>
                <c:pt idx="11150">
                  <c:v>10.78</c:v>
                </c:pt>
                <c:pt idx="11151">
                  <c:v>10.743</c:v>
                </c:pt>
                <c:pt idx="11152">
                  <c:v>10.726000000000001</c:v>
                </c:pt>
                <c:pt idx="11153">
                  <c:v>10.618</c:v>
                </c:pt>
                <c:pt idx="11154">
                  <c:v>10.510999999999999</c:v>
                </c:pt>
                <c:pt idx="11155">
                  <c:v>10.377000000000001</c:v>
                </c:pt>
                <c:pt idx="11156">
                  <c:v>10.326000000000001</c:v>
                </c:pt>
                <c:pt idx="11157">
                  <c:v>10.319000000000001</c:v>
                </c:pt>
                <c:pt idx="11158">
                  <c:v>10.316000000000001</c:v>
                </c:pt>
                <c:pt idx="11159">
                  <c:v>10.315</c:v>
                </c:pt>
                <c:pt idx="11160">
                  <c:v>10.316000000000001</c:v>
                </c:pt>
                <c:pt idx="11161">
                  <c:v>10.323</c:v>
                </c:pt>
                <c:pt idx="11162">
                  <c:v>10.393000000000001</c:v>
                </c:pt>
                <c:pt idx="11163">
                  <c:v>10.404999999999999</c:v>
                </c:pt>
                <c:pt idx="11164">
                  <c:v>10.433</c:v>
                </c:pt>
                <c:pt idx="11165">
                  <c:v>10.475</c:v>
                </c:pt>
                <c:pt idx="11166">
                  <c:v>10.519</c:v>
                </c:pt>
                <c:pt idx="11167">
                  <c:v>10.446</c:v>
                </c:pt>
                <c:pt idx="11168">
                  <c:v>10.444000000000001</c:v>
                </c:pt>
                <c:pt idx="11169">
                  <c:v>10.28</c:v>
                </c:pt>
                <c:pt idx="11170">
                  <c:v>10.167</c:v>
                </c:pt>
                <c:pt idx="11171">
                  <c:v>10.099</c:v>
                </c:pt>
                <c:pt idx="11172">
                  <c:v>10.129</c:v>
                </c:pt>
                <c:pt idx="11173">
                  <c:v>10.321</c:v>
                </c:pt>
                <c:pt idx="11174">
                  <c:v>10.326000000000001</c:v>
                </c:pt>
                <c:pt idx="11175">
                  <c:v>10.327</c:v>
                </c:pt>
                <c:pt idx="11176">
                  <c:v>10.327999999999999</c:v>
                </c:pt>
                <c:pt idx="11177">
                  <c:v>10.419</c:v>
                </c:pt>
                <c:pt idx="11178">
                  <c:v>10.464</c:v>
                </c:pt>
                <c:pt idx="11179">
                  <c:v>10.577</c:v>
                </c:pt>
                <c:pt idx="11180">
                  <c:v>10.91</c:v>
                </c:pt>
                <c:pt idx="11181">
                  <c:v>10.976000000000001</c:v>
                </c:pt>
                <c:pt idx="11182">
                  <c:v>10.98</c:v>
                </c:pt>
                <c:pt idx="11183">
                  <c:v>11.045</c:v>
                </c:pt>
                <c:pt idx="11184">
                  <c:v>11.042999999999999</c:v>
                </c:pt>
                <c:pt idx="11185">
                  <c:v>11.032</c:v>
                </c:pt>
                <c:pt idx="11186">
                  <c:v>11.03</c:v>
                </c:pt>
                <c:pt idx="11187">
                  <c:v>11</c:v>
                </c:pt>
                <c:pt idx="11188">
                  <c:v>10.964</c:v>
                </c:pt>
                <c:pt idx="11189">
                  <c:v>10.869</c:v>
                </c:pt>
                <c:pt idx="11190">
                  <c:v>10.85</c:v>
                </c:pt>
                <c:pt idx="11191">
                  <c:v>10.846</c:v>
                </c:pt>
                <c:pt idx="11192">
                  <c:v>10.840999999999999</c:v>
                </c:pt>
                <c:pt idx="11193">
                  <c:v>10.722</c:v>
                </c:pt>
                <c:pt idx="11194">
                  <c:v>10.693</c:v>
                </c:pt>
                <c:pt idx="11195">
                  <c:v>10.581</c:v>
                </c:pt>
                <c:pt idx="11196">
                  <c:v>10.522</c:v>
                </c:pt>
                <c:pt idx="11197">
                  <c:v>10.430999999999999</c:v>
                </c:pt>
                <c:pt idx="11198">
                  <c:v>10.417999999999999</c:v>
                </c:pt>
                <c:pt idx="11199">
                  <c:v>10.333</c:v>
                </c:pt>
                <c:pt idx="11200">
                  <c:v>10.347</c:v>
                </c:pt>
                <c:pt idx="11201">
                  <c:v>10.371</c:v>
                </c:pt>
                <c:pt idx="11202">
                  <c:v>10.381</c:v>
                </c:pt>
                <c:pt idx="11203">
                  <c:v>10.465999999999999</c:v>
                </c:pt>
                <c:pt idx="11204">
                  <c:v>10.49</c:v>
                </c:pt>
                <c:pt idx="11205">
                  <c:v>10.494999999999999</c:v>
                </c:pt>
                <c:pt idx="11206">
                  <c:v>10.502000000000001</c:v>
                </c:pt>
                <c:pt idx="11207">
                  <c:v>10.551</c:v>
                </c:pt>
                <c:pt idx="11208">
                  <c:v>10.573</c:v>
                </c:pt>
                <c:pt idx="11209">
                  <c:v>10.602</c:v>
                </c:pt>
                <c:pt idx="11210">
                  <c:v>10.625999999999999</c:v>
                </c:pt>
                <c:pt idx="11211">
                  <c:v>10.654</c:v>
                </c:pt>
                <c:pt idx="11212">
                  <c:v>10.62</c:v>
                </c:pt>
                <c:pt idx="11213">
                  <c:v>10.603999999999999</c:v>
                </c:pt>
                <c:pt idx="11214">
                  <c:v>10.606</c:v>
                </c:pt>
                <c:pt idx="11215">
                  <c:v>10.571</c:v>
                </c:pt>
                <c:pt idx="11216">
                  <c:v>10.571</c:v>
                </c:pt>
                <c:pt idx="11217">
                  <c:v>10.547000000000001</c:v>
                </c:pt>
                <c:pt idx="11218">
                  <c:v>10.154</c:v>
                </c:pt>
                <c:pt idx="11219">
                  <c:v>10.032999999999999</c:v>
                </c:pt>
                <c:pt idx="11220">
                  <c:v>9.8810000000000002</c:v>
                </c:pt>
                <c:pt idx="11221">
                  <c:v>9.7309999999999999</c:v>
                </c:pt>
                <c:pt idx="11222">
                  <c:v>9.7249999999999996</c:v>
                </c:pt>
                <c:pt idx="11223">
                  <c:v>9.7309999999999999</c:v>
                </c:pt>
                <c:pt idx="11224">
                  <c:v>9.734</c:v>
                </c:pt>
                <c:pt idx="11225">
                  <c:v>9.7750000000000004</c:v>
                </c:pt>
                <c:pt idx="11226">
                  <c:v>9.8949999999999996</c:v>
                </c:pt>
                <c:pt idx="11227">
                  <c:v>9.9109999999999996</c:v>
                </c:pt>
                <c:pt idx="11228">
                  <c:v>9.9130000000000003</c:v>
                </c:pt>
                <c:pt idx="11229">
                  <c:v>9.9209999999999994</c:v>
                </c:pt>
                <c:pt idx="11230">
                  <c:v>9.8740000000000006</c:v>
                </c:pt>
                <c:pt idx="11231">
                  <c:v>9.875</c:v>
                </c:pt>
                <c:pt idx="11232">
                  <c:v>9.8339999999999996</c:v>
                </c:pt>
                <c:pt idx="11233">
                  <c:v>9.7590000000000003</c:v>
                </c:pt>
                <c:pt idx="11234">
                  <c:v>9.7449999999999992</c:v>
                </c:pt>
                <c:pt idx="11235">
                  <c:v>9.6820000000000004</c:v>
                </c:pt>
                <c:pt idx="11236">
                  <c:v>9.6329999999999991</c:v>
                </c:pt>
                <c:pt idx="11237">
                  <c:v>9.6340000000000003</c:v>
                </c:pt>
                <c:pt idx="11238">
                  <c:v>9.6069999999999993</c:v>
                </c:pt>
                <c:pt idx="11239">
                  <c:v>9.5760000000000005</c:v>
                </c:pt>
                <c:pt idx="11240">
                  <c:v>9.5719999999999992</c:v>
                </c:pt>
                <c:pt idx="11241">
                  <c:v>9.5609999999999999</c:v>
                </c:pt>
                <c:pt idx="11242">
                  <c:v>9.5340000000000007</c:v>
                </c:pt>
                <c:pt idx="11243">
                  <c:v>9.4290000000000003</c:v>
                </c:pt>
                <c:pt idx="11244">
                  <c:v>9.3239999999999998</c:v>
                </c:pt>
                <c:pt idx="11245">
                  <c:v>9.3179999999999996</c:v>
                </c:pt>
                <c:pt idx="11246">
                  <c:v>9.2789999999999999</c:v>
                </c:pt>
                <c:pt idx="11247">
                  <c:v>9.1159999999999997</c:v>
                </c:pt>
                <c:pt idx="11248">
                  <c:v>9.0399999999999991</c:v>
                </c:pt>
                <c:pt idx="11249">
                  <c:v>9.1739999999999995</c:v>
                </c:pt>
                <c:pt idx="11250">
                  <c:v>9.2010000000000005</c:v>
                </c:pt>
                <c:pt idx="11251">
                  <c:v>9.3390000000000004</c:v>
                </c:pt>
                <c:pt idx="11252">
                  <c:v>9.5670000000000002</c:v>
                </c:pt>
                <c:pt idx="11253">
                  <c:v>9.8849999999999998</c:v>
                </c:pt>
                <c:pt idx="11254">
                  <c:v>10.057</c:v>
                </c:pt>
                <c:pt idx="11255">
                  <c:v>10.124000000000001</c:v>
                </c:pt>
                <c:pt idx="11256">
                  <c:v>10.430999999999999</c:v>
                </c:pt>
                <c:pt idx="11257">
                  <c:v>10.49</c:v>
                </c:pt>
                <c:pt idx="11258">
                  <c:v>10.497999999999999</c:v>
                </c:pt>
                <c:pt idx="11259">
                  <c:v>10.512</c:v>
                </c:pt>
                <c:pt idx="11260">
                  <c:v>10.617000000000001</c:v>
                </c:pt>
                <c:pt idx="11261">
                  <c:v>10.673999999999999</c:v>
                </c:pt>
                <c:pt idx="11262">
                  <c:v>10.702</c:v>
                </c:pt>
                <c:pt idx="11263">
                  <c:v>10.693</c:v>
                </c:pt>
                <c:pt idx="11264">
                  <c:v>10.756</c:v>
                </c:pt>
                <c:pt idx="11265">
                  <c:v>10.696999999999999</c:v>
                </c:pt>
                <c:pt idx="11266">
                  <c:v>10.694000000000001</c:v>
                </c:pt>
                <c:pt idx="11267">
                  <c:v>10.659000000000001</c:v>
                </c:pt>
                <c:pt idx="11268">
                  <c:v>10.613</c:v>
                </c:pt>
                <c:pt idx="11269">
                  <c:v>10.551</c:v>
                </c:pt>
                <c:pt idx="11270">
                  <c:v>10.285</c:v>
                </c:pt>
                <c:pt idx="11271">
                  <c:v>10.282</c:v>
                </c:pt>
                <c:pt idx="11272">
                  <c:v>10.28</c:v>
                </c:pt>
                <c:pt idx="11273">
                  <c:v>10.271000000000001</c:v>
                </c:pt>
                <c:pt idx="11274">
                  <c:v>9.9969999999999999</c:v>
                </c:pt>
                <c:pt idx="11275">
                  <c:v>9.9499999999999993</c:v>
                </c:pt>
                <c:pt idx="11276">
                  <c:v>9.9260000000000002</c:v>
                </c:pt>
                <c:pt idx="11277">
                  <c:v>9.8759999999999994</c:v>
                </c:pt>
                <c:pt idx="11278">
                  <c:v>9.8620000000000001</c:v>
                </c:pt>
                <c:pt idx="11279">
                  <c:v>9.92</c:v>
                </c:pt>
                <c:pt idx="11280">
                  <c:v>9.9529999999999994</c:v>
                </c:pt>
                <c:pt idx="11281">
                  <c:v>10.015000000000001</c:v>
                </c:pt>
                <c:pt idx="11282">
                  <c:v>10.199</c:v>
                </c:pt>
                <c:pt idx="11283">
                  <c:v>10.228999999999999</c:v>
                </c:pt>
                <c:pt idx="11284">
                  <c:v>10.292</c:v>
                </c:pt>
                <c:pt idx="11285">
                  <c:v>10.459</c:v>
                </c:pt>
                <c:pt idx="11286">
                  <c:v>10.551</c:v>
                </c:pt>
                <c:pt idx="11287">
                  <c:v>10.663</c:v>
                </c:pt>
                <c:pt idx="11288">
                  <c:v>10.744999999999999</c:v>
                </c:pt>
                <c:pt idx="11289">
                  <c:v>10.801</c:v>
                </c:pt>
                <c:pt idx="11290">
                  <c:v>10.868</c:v>
                </c:pt>
                <c:pt idx="11291">
                  <c:v>10.884</c:v>
                </c:pt>
                <c:pt idx="11292">
                  <c:v>10.917999999999999</c:v>
                </c:pt>
                <c:pt idx="11293">
                  <c:v>10.923</c:v>
                </c:pt>
                <c:pt idx="11294">
                  <c:v>10.942</c:v>
                </c:pt>
                <c:pt idx="11295">
                  <c:v>10.955</c:v>
                </c:pt>
                <c:pt idx="11296">
                  <c:v>10.955</c:v>
                </c:pt>
                <c:pt idx="11297">
                  <c:v>10.967000000000001</c:v>
                </c:pt>
                <c:pt idx="11298">
                  <c:v>10.978</c:v>
                </c:pt>
                <c:pt idx="11299">
                  <c:v>10.94</c:v>
                </c:pt>
                <c:pt idx="11300">
                  <c:v>10.933999999999999</c:v>
                </c:pt>
                <c:pt idx="11301">
                  <c:v>10.922000000000001</c:v>
                </c:pt>
                <c:pt idx="11302">
                  <c:v>10.914999999999999</c:v>
                </c:pt>
                <c:pt idx="11303">
                  <c:v>10.821999999999999</c:v>
                </c:pt>
                <c:pt idx="11304">
                  <c:v>10.683999999999999</c:v>
                </c:pt>
                <c:pt idx="11305">
                  <c:v>10.625999999999999</c:v>
                </c:pt>
                <c:pt idx="11306">
                  <c:v>10.624000000000001</c:v>
                </c:pt>
                <c:pt idx="11307">
                  <c:v>10.614000000000001</c:v>
                </c:pt>
                <c:pt idx="11308">
                  <c:v>10.532999999999999</c:v>
                </c:pt>
                <c:pt idx="11309">
                  <c:v>10.321999999999999</c:v>
                </c:pt>
                <c:pt idx="11310">
                  <c:v>10.298999999999999</c:v>
                </c:pt>
                <c:pt idx="11311">
                  <c:v>10.212</c:v>
                </c:pt>
                <c:pt idx="11312">
                  <c:v>10.076000000000001</c:v>
                </c:pt>
                <c:pt idx="11313">
                  <c:v>10.035</c:v>
                </c:pt>
                <c:pt idx="11314">
                  <c:v>10.039</c:v>
                </c:pt>
                <c:pt idx="11315">
                  <c:v>10.058</c:v>
                </c:pt>
                <c:pt idx="11316">
                  <c:v>10.095000000000001</c:v>
                </c:pt>
                <c:pt idx="11317">
                  <c:v>10.134</c:v>
                </c:pt>
                <c:pt idx="11318">
                  <c:v>10.148999999999999</c:v>
                </c:pt>
                <c:pt idx="11319">
                  <c:v>10.243</c:v>
                </c:pt>
                <c:pt idx="11320">
                  <c:v>10.207000000000001</c:v>
                </c:pt>
                <c:pt idx="11321">
                  <c:v>10.198</c:v>
                </c:pt>
                <c:pt idx="11322">
                  <c:v>10.145</c:v>
                </c:pt>
                <c:pt idx="11323">
                  <c:v>10.106</c:v>
                </c:pt>
                <c:pt idx="11324">
                  <c:v>10.117000000000001</c:v>
                </c:pt>
                <c:pt idx="11325">
                  <c:v>10.093999999999999</c:v>
                </c:pt>
                <c:pt idx="11326">
                  <c:v>10.130000000000001</c:v>
                </c:pt>
                <c:pt idx="11327">
                  <c:v>10.087</c:v>
                </c:pt>
                <c:pt idx="11328">
                  <c:v>10.079000000000001</c:v>
                </c:pt>
                <c:pt idx="11329">
                  <c:v>10.063000000000001</c:v>
                </c:pt>
                <c:pt idx="11330">
                  <c:v>10.07</c:v>
                </c:pt>
                <c:pt idx="11331">
                  <c:v>10.125</c:v>
                </c:pt>
                <c:pt idx="11332">
                  <c:v>10.154999999999999</c:v>
                </c:pt>
                <c:pt idx="11333">
                  <c:v>10.242000000000001</c:v>
                </c:pt>
                <c:pt idx="11334">
                  <c:v>10.385999999999999</c:v>
                </c:pt>
                <c:pt idx="11335">
                  <c:v>10.464</c:v>
                </c:pt>
                <c:pt idx="11336">
                  <c:v>10.534000000000001</c:v>
                </c:pt>
                <c:pt idx="11337">
                  <c:v>10.608000000000001</c:v>
                </c:pt>
                <c:pt idx="11338">
                  <c:v>10.632999999999999</c:v>
                </c:pt>
                <c:pt idx="11339">
                  <c:v>10.696</c:v>
                </c:pt>
                <c:pt idx="11340">
                  <c:v>10.712999999999999</c:v>
                </c:pt>
                <c:pt idx="11341">
                  <c:v>10.734999999999999</c:v>
                </c:pt>
                <c:pt idx="11342">
                  <c:v>10.749000000000001</c:v>
                </c:pt>
                <c:pt idx="11343">
                  <c:v>10.801</c:v>
                </c:pt>
                <c:pt idx="11344">
                  <c:v>10.813000000000001</c:v>
                </c:pt>
                <c:pt idx="11345">
                  <c:v>10.818</c:v>
                </c:pt>
                <c:pt idx="11346">
                  <c:v>10.829000000000001</c:v>
                </c:pt>
                <c:pt idx="11347">
                  <c:v>10.794</c:v>
                </c:pt>
                <c:pt idx="11348">
                  <c:v>10.769</c:v>
                </c:pt>
                <c:pt idx="11349">
                  <c:v>10.756</c:v>
                </c:pt>
                <c:pt idx="11350">
                  <c:v>10.734</c:v>
                </c:pt>
                <c:pt idx="11351">
                  <c:v>10.73</c:v>
                </c:pt>
                <c:pt idx="11352">
                  <c:v>10.723000000000001</c:v>
                </c:pt>
                <c:pt idx="11353">
                  <c:v>10.602</c:v>
                </c:pt>
                <c:pt idx="11354">
                  <c:v>10.513</c:v>
                </c:pt>
                <c:pt idx="11355">
                  <c:v>10.5</c:v>
                </c:pt>
                <c:pt idx="11356">
                  <c:v>10.489000000000001</c:v>
                </c:pt>
                <c:pt idx="11357">
                  <c:v>10.489000000000001</c:v>
                </c:pt>
                <c:pt idx="11358">
                  <c:v>10.492000000000001</c:v>
                </c:pt>
                <c:pt idx="11359">
                  <c:v>10.506</c:v>
                </c:pt>
                <c:pt idx="11360">
                  <c:v>10.565</c:v>
                </c:pt>
                <c:pt idx="11361">
                  <c:v>10.505000000000001</c:v>
                </c:pt>
                <c:pt idx="11362">
                  <c:v>10.496</c:v>
                </c:pt>
                <c:pt idx="11363">
                  <c:v>10.499000000000001</c:v>
                </c:pt>
                <c:pt idx="11364">
                  <c:v>10.567</c:v>
                </c:pt>
                <c:pt idx="11365">
                  <c:v>10.6</c:v>
                </c:pt>
                <c:pt idx="11366">
                  <c:v>10.672000000000001</c:v>
                </c:pt>
                <c:pt idx="11367">
                  <c:v>10.657999999999999</c:v>
                </c:pt>
                <c:pt idx="11368">
                  <c:v>10.647</c:v>
                </c:pt>
                <c:pt idx="11369">
                  <c:v>10.641999999999999</c:v>
                </c:pt>
                <c:pt idx="11370">
                  <c:v>10.632999999999999</c:v>
                </c:pt>
                <c:pt idx="11371">
                  <c:v>10.603</c:v>
                </c:pt>
                <c:pt idx="11372">
                  <c:v>10.571</c:v>
                </c:pt>
                <c:pt idx="11373">
                  <c:v>10.529</c:v>
                </c:pt>
                <c:pt idx="11374">
                  <c:v>10.493</c:v>
                </c:pt>
                <c:pt idx="11375">
                  <c:v>10.444000000000001</c:v>
                </c:pt>
                <c:pt idx="11376">
                  <c:v>10.425000000000001</c:v>
                </c:pt>
                <c:pt idx="11377">
                  <c:v>10.429</c:v>
                </c:pt>
                <c:pt idx="11378">
                  <c:v>10.433</c:v>
                </c:pt>
                <c:pt idx="11379">
                  <c:v>10.438000000000001</c:v>
                </c:pt>
                <c:pt idx="11380">
                  <c:v>10.385999999999999</c:v>
                </c:pt>
                <c:pt idx="11381">
                  <c:v>10.34</c:v>
                </c:pt>
                <c:pt idx="11382">
                  <c:v>10.31</c:v>
                </c:pt>
                <c:pt idx="11383">
                  <c:v>10.329000000000001</c:v>
                </c:pt>
                <c:pt idx="11384">
                  <c:v>10.324999999999999</c:v>
                </c:pt>
                <c:pt idx="11385">
                  <c:v>10.337</c:v>
                </c:pt>
                <c:pt idx="11386">
                  <c:v>10.372999999999999</c:v>
                </c:pt>
                <c:pt idx="11387">
                  <c:v>10.484999999999999</c:v>
                </c:pt>
                <c:pt idx="11388">
                  <c:v>10.523999999999999</c:v>
                </c:pt>
                <c:pt idx="11389">
                  <c:v>10.548</c:v>
                </c:pt>
                <c:pt idx="11390">
                  <c:v>10.56</c:v>
                </c:pt>
                <c:pt idx="11391">
                  <c:v>10.583</c:v>
                </c:pt>
                <c:pt idx="11392">
                  <c:v>10.635</c:v>
                </c:pt>
                <c:pt idx="11393">
                  <c:v>10.746</c:v>
                </c:pt>
                <c:pt idx="11394">
                  <c:v>10.750999999999999</c:v>
                </c:pt>
                <c:pt idx="11395">
                  <c:v>10.765000000000001</c:v>
                </c:pt>
                <c:pt idx="11396">
                  <c:v>10.84</c:v>
                </c:pt>
                <c:pt idx="11397">
                  <c:v>10.866</c:v>
                </c:pt>
                <c:pt idx="11398">
                  <c:v>10.829000000000001</c:v>
                </c:pt>
                <c:pt idx="11399">
                  <c:v>10.821</c:v>
                </c:pt>
                <c:pt idx="11400">
                  <c:v>10.787000000000001</c:v>
                </c:pt>
                <c:pt idx="11401">
                  <c:v>10.750999999999999</c:v>
                </c:pt>
                <c:pt idx="11402">
                  <c:v>10.63</c:v>
                </c:pt>
                <c:pt idx="11403">
                  <c:v>10.537000000000001</c:v>
                </c:pt>
                <c:pt idx="11404">
                  <c:v>10.5</c:v>
                </c:pt>
                <c:pt idx="11405">
                  <c:v>10.455</c:v>
                </c:pt>
                <c:pt idx="11406">
                  <c:v>10.452999999999999</c:v>
                </c:pt>
                <c:pt idx="11407">
                  <c:v>10.413</c:v>
                </c:pt>
                <c:pt idx="11408">
                  <c:v>10.432</c:v>
                </c:pt>
                <c:pt idx="11409">
                  <c:v>10.436</c:v>
                </c:pt>
                <c:pt idx="11410">
                  <c:v>10.53</c:v>
                </c:pt>
                <c:pt idx="11411">
                  <c:v>10.532999999999999</c:v>
                </c:pt>
                <c:pt idx="11412">
                  <c:v>10.534000000000001</c:v>
                </c:pt>
                <c:pt idx="11413">
                  <c:v>10.534000000000001</c:v>
                </c:pt>
                <c:pt idx="11414">
                  <c:v>10.526999999999999</c:v>
                </c:pt>
                <c:pt idx="11415">
                  <c:v>10.538</c:v>
                </c:pt>
                <c:pt idx="11416">
                  <c:v>10.557</c:v>
                </c:pt>
                <c:pt idx="11417">
                  <c:v>10.587999999999999</c:v>
                </c:pt>
                <c:pt idx="11418">
                  <c:v>10.675000000000001</c:v>
                </c:pt>
                <c:pt idx="11419">
                  <c:v>10.678000000000001</c:v>
                </c:pt>
                <c:pt idx="11420">
                  <c:v>10.678000000000001</c:v>
                </c:pt>
                <c:pt idx="11421">
                  <c:v>10.698</c:v>
                </c:pt>
                <c:pt idx="11422">
                  <c:v>10.69</c:v>
                </c:pt>
                <c:pt idx="11423">
                  <c:v>10.597</c:v>
                </c:pt>
                <c:pt idx="11424">
                  <c:v>10.571</c:v>
                </c:pt>
                <c:pt idx="11425">
                  <c:v>10.487</c:v>
                </c:pt>
                <c:pt idx="11426">
                  <c:v>10.44</c:v>
                </c:pt>
                <c:pt idx="11427">
                  <c:v>10.327</c:v>
                </c:pt>
                <c:pt idx="11428">
                  <c:v>10.302</c:v>
                </c:pt>
                <c:pt idx="11429">
                  <c:v>10.298</c:v>
                </c:pt>
                <c:pt idx="11430">
                  <c:v>10.303000000000001</c:v>
                </c:pt>
                <c:pt idx="11431">
                  <c:v>10.32</c:v>
                </c:pt>
                <c:pt idx="11432">
                  <c:v>10.342000000000001</c:v>
                </c:pt>
                <c:pt idx="11433">
                  <c:v>10.4</c:v>
                </c:pt>
                <c:pt idx="11434">
                  <c:v>10.427</c:v>
                </c:pt>
                <c:pt idx="11435">
                  <c:v>10.595000000000001</c:v>
                </c:pt>
                <c:pt idx="11436">
                  <c:v>10.606999999999999</c:v>
                </c:pt>
                <c:pt idx="11437">
                  <c:v>10.634</c:v>
                </c:pt>
                <c:pt idx="11438">
                  <c:v>10.736000000000001</c:v>
                </c:pt>
                <c:pt idx="11439">
                  <c:v>10.782</c:v>
                </c:pt>
                <c:pt idx="11440">
                  <c:v>10.813000000000001</c:v>
                </c:pt>
                <c:pt idx="11441">
                  <c:v>10.849</c:v>
                </c:pt>
                <c:pt idx="11442">
                  <c:v>10.852</c:v>
                </c:pt>
                <c:pt idx="11443">
                  <c:v>10.86</c:v>
                </c:pt>
                <c:pt idx="11444">
                  <c:v>10.853</c:v>
                </c:pt>
                <c:pt idx="11445">
                  <c:v>10.85</c:v>
                </c:pt>
                <c:pt idx="11446">
                  <c:v>10.848000000000001</c:v>
                </c:pt>
                <c:pt idx="11447">
                  <c:v>10.84</c:v>
                </c:pt>
                <c:pt idx="11448">
                  <c:v>10.840999999999999</c:v>
                </c:pt>
                <c:pt idx="11449">
                  <c:v>10.866</c:v>
                </c:pt>
                <c:pt idx="11450">
                  <c:v>10.91</c:v>
                </c:pt>
                <c:pt idx="11451">
                  <c:v>10.936</c:v>
                </c:pt>
                <c:pt idx="11452">
                  <c:v>10.946999999999999</c:v>
                </c:pt>
                <c:pt idx="11453">
                  <c:v>10.977</c:v>
                </c:pt>
                <c:pt idx="11454">
                  <c:v>10.928000000000001</c:v>
                </c:pt>
                <c:pt idx="11455">
                  <c:v>10.897</c:v>
                </c:pt>
                <c:pt idx="11456">
                  <c:v>10.843999999999999</c:v>
                </c:pt>
                <c:pt idx="11457">
                  <c:v>10.811999999999999</c:v>
                </c:pt>
                <c:pt idx="11458">
                  <c:v>10.784000000000001</c:v>
                </c:pt>
                <c:pt idx="11459">
                  <c:v>10.74</c:v>
                </c:pt>
                <c:pt idx="11460">
                  <c:v>10.728999999999999</c:v>
                </c:pt>
                <c:pt idx="11461">
                  <c:v>10.705</c:v>
                </c:pt>
                <c:pt idx="11462">
                  <c:v>10.708</c:v>
                </c:pt>
                <c:pt idx="11463">
                  <c:v>10.763</c:v>
                </c:pt>
                <c:pt idx="11464">
                  <c:v>10.771000000000001</c:v>
                </c:pt>
                <c:pt idx="11465">
                  <c:v>10.734999999999999</c:v>
                </c:pt>
                <c:pt idx="11466">
                  <c:v>10.696999999999999</c:v>
                </c:pt>
                <c:pt idx="11467">
                  <c:v>10.638</c:v>
                </c:pt>
                <c:pt idx="11468">
                  <c:v>10.707000000000001</c:v>
                </c:pt>
                <c:pt idx="11469">
                  <c:v>10.71</c:v>
                </c:pt>
                <c:pt idx="11470">
                  <c:v>10.708</c:v>
                </c:pt>
                <c:pt idx="11471">
                  <c:v>10.752000000000001</c:v>
                </c:pt>
                <c:pt idx="11472">
                  <c:v>10.769</c:v>
                </c:pt>
                <c:pt idx="11473">
                  <c:v>10.726000000000001</c:v>
                </c:pt>
                <c:pt idx="11474">
                  <c:v>10.673</c:v>
                </c:pt>
                <c:pt idx="11475">
                  <c:v>10.676</c:v>
                </c:pt>
                <c:pt idx="11476">
                  <c:v>10.654</c:v>
                </c:pt>
                <c:pt idx="11477">
                  <c:v>10.65</c:v>
                </c:pt>
                <c:pt idx="11478">
                  <c:v>10.646000000000001</c:v>
                </c:pt>
                <c:pt idx="11479">
                  <c:v>10.651</c:v>
                </c:pt>
                <c:pt idx="11480">
                  <c:v>10.662000000000001</c:v>
                </c:pt>
                <c:pt idx="11481">
                  <c:v>10.648</c:v>
                </c:pt>
                <c:pt idx="11482">
                  <c:v>10.676</c:v>
                </c:pt>
                <c:pt idx="11483">
                  <c:v>10.715</c:v>
                </c:pt>
                <c:pt idx="11484">
                  <c:v>10.782</c:v>
                </c:pt>
                <c:pt idx="11485">
                  <c:v>10.801</c:v>
                </c:pt>
                <c:pt idx="11486">
                  <c:v>10.83</c:v>
                </c:pt>
                <c:pt idx="11487">
                  <c:v>10.831</c:v>
                </c:pt>
                <c:pt idx="11488">
                  <c:v>10.839</c:v>
                </c:pt>
                <c:pt idx="11489">
                  <c:v>10.839</c:v>
                </c:pt>
                <c:pt idx="11490">
                  <c:v>10.84</c:v>
                </c:pt>
                <c:pt idx="11491">
                  <c:v>10.834</c:v>
                </c:pt>
                <c:pt idx="11492">
                  <c:v>10.829000000000001</c:v>
                </c:pt>
                <c:pt idx="11493">
                  <c:v>10.865</c:v>
                </c:pt>
                <c:pt idx="11494">
                  <c:v>10.861000000000001</c:v>
                </c:pt>
                <c:pt idx="11495">
                  <c:v>10.86</c:v>
                </c:pt>
                <c:pt idx="11496">
                  <c:v>10.718</c:v>
                </c:pt>
                <c:pt idx="11497">
                  <c:v>10.691000000000001</c:v>
                </c:pt>
                <c:pt idx="11498">
                  <c:v>10.689</c:v>
                </c:pt>
                <c:pt idx="11499">
                  <c:v>10.587999999999999</c:v>
                </c:pt>
                <c:pt idx="11500">
                  <c:v>10.59</c:v>
                </c:pt>
                <c:pt idx="11501">
                  <c:v>10.577999999999999</c:v>
                </c:pt>
                <c:pt idx="11502">
                  <c:v>10.57</c:v>
                </c:pt>
                <c:pt idx="11503">
                  <c:v>10.441000000000001</c:v>
                </c:pt>
                <c:pt idx="11504">
                  <c:v>10.385999999999999</c:v>
                </c:pt>
                <c:pt idx="11505">
                  <c:v>10.369</c:v>
                </c:pt>
                <c:pt idx="11506">
                  <c:v>10.285</c:v>
                </c:pt>
                <c:pt idx="11507">
                  <c:v>10.236000000000001</c:v>
                </c:pt>
                <c:pt idx="11508">
                  <c:v>10.231</c:v>
                </c:pt>
                <c:pt idx="11509">
                  <c:v>10.231</c:v>
                </c:pt>
                <c:pt idx="11510">
                  <c:v>10.271000000000001</c:v>
                </c:pt>
                <c:pt idx="11511">
                  <c:v>10.276</c:v>
                </c:pt>
                <c:pt idx="11512">
                  <c:v>10.276999999999999</c:v>
                </c:pt>
                <c:pt idx="11513">
                  <c:v>10.279</c:v>
                </c:pt>
                <c:pt idx="11514">
                  <c:v>10.286</c:v>
                </c:pt>
                <c:pt idx="11515">
                  <c:v>10.318</c:v>
                </c:pt>
                <c:pt idx="11516">
                  <c:v>10.326000000000001</c:v>
                </c:pt>
                <c:pt idx="11517">
                  <c:v>10.351000000000001</c:v>
                </c:pt>
                <c:pt idx="11518">
                  <c:v>10.371</c:v>
                </c:pt>
                <c:pt idx="11519">
                  <c:v>10.465</c:v>
                </c:pt>
                <c:pt idx="11520">
                  <c:v>10.473000000000001</c:v>
                </c:pt>
                <c:pt idx="11521">
                  <c:v>10.409000000000001</c:v>
                </c:pt>
                <c:pt idx="11522">
                  <c:v>10.481</c:v>
                </c:pt>
                <c:pt idx="11523">
                  <c:v>10.487</c:v>
                </c:pt>
                <c:pt idx="11524">
                  <c:v>10.493</c:v>
                </c:pt>
                <c:pt idx="11525">
                  <c:v>10.436999999999999</c:v>
                </c:pt>
                <c:pt idx="11526">
                  <c:v>10.456</c:v>
                </c:pt>
                <c:pt idx="11527">
                  <c:v>10.476000000000001</c:v>
                </c:pt>
                <c:pt idx="11528">
                  <c:v>10.523999999999999</c:v>
                </c:pt>
                <c:pt idx="11529">
                  <c:v>10.625999999999999</c:v>
                </c:pt>
                <c:pt idx="11530">
                  <c:v>10.678000000000001</c:v>
                </c:pt>
                <c:pt idx="11531">
                  <c:v>10.664999999999999</c:v>
                </c:pt>
                <c:pt idx="11532">
                  <c:v>10.715</c:v>
                </c:pt>
                <c:pt idx="11533">
                  <c:v>10.754</c:v>
                </c:pt>
                <c:pt idx="11534">
                  <c:v>10.784000000000001</c:v>
                </c:pt>
                <c:pt idx="11535">
                  <c:v>10.773</c:v>
                </c:pt>
                <c:pt idx="11536">
                  <c:v>10.762</c:v>
                </c:pt>
                <c:pt idx="11537">
                  <c:v>10.756</c:v>
                </c:pt>
                <c:pt idx="11538">
                  <c:v>10.760999999999999</c:v>
                </c:pt>
                <c:pt idx="11539">
                  <c:v>10.75</c:v>
                </c:pt>
                <c:pt idx="11540">
                  <c:v>10.72</c:v>
                </c:pt>
                <c:pt idx="11541">
                  <c:v>10.702999999999999</c:v>
                </c:pt>
                <c:pt idx="11542">
                  <c:v>10.672000000000001</c:v>
                </c:pt>
                <c:pt idx="11543">
                  <c:v>10.619</c:v>
                </c:pt>
                <c:pt idx="11544">
                  <c:v>10.576000000000001</c:v>
                </c:pt>
                <c:pt idx="11545">
                  <c:v>10.529</c:v>
                </c:pt>
                <c:pt idx="11546">
                  <c:v>10.473000000000001</c:v>
                </c:pt>
                <c:pt idx="11547">
                  <c:v>10.394</c:v>
                </c:pt>
                <c:pt idx="11548">
                  <c:v>10.308999999999999</c:v>
                </c:pt>
                <c:pt idx="11549">
                  <c:v>10.238</c:v>
                </c:pt>
                <c:pt idx="11550">
                  <c:v>10.172000000000001</c:v>
                </c:pt>
                <c:pt idx="11551">
                  <c:v>10.092000000000001</c:v>
                </c:pt>
                <c:pt idx="11552">
                  <c:v>10.032</c:v>
                </c:pt>
                <c:pt idx="11553">
                  <c:v>10.01</c:v>
                </c:pt>
                <c:pt idx="11554">
                  <c:v>9.9749999999999996</c:v>
                </c:pt>
                <c:pt idx="11555">
                  <c:v>9.9860000000000007</c:v>
                </c:pt>
                <c:pt idx="11556">
                  <c:v>10.031000000000001</c:v>
                </c:pt>
                <c:pt idx="11557">
                  <c:v>10.238</c:v>
                </c:pt>
                <c:pt idx="11558">
                  <c:v>10.326000000000001</c:v>
                </c:pt>
                <c:pt idx="11559">
                  <c:v>10.349</c:v>
                </c:pt>
                <c:pt idx="11560">
                  <c:v>10.394</c:v>
                </c:pt>
                <c:pt idx="11561">
                  <c:v>10.455</c:v>
                </c:pt>
                <c:pt idx="11562">
                  <c:v>10.502000000000001</c:v>
                </c:pt>
                <c:pt idx="11563">
                  <c:v>10.541</c:v>
                </c:pt>
                <c:pt idx="11564">
                  <c:v>10.569000000000001</c:v>
                </c:pt>
                <c:pt idx="11565">
                  <c:v>10.59</c:v>
                </c:pt>
                <c:pt idx="11566">
                  <c:v>10.603</c:v>
                </c:pt>
                <c:pt idx="11567">
                  <c:v>10.616</c:v>
                </c:pt>
                <c:pt idx="11568">
                  <c:v>10.632</c:v>
                </c:pt>
                <c:pt idx="11569">
                  <c:v>10.648999999999999</c:v>
                </c:pt>
                <c:pt idx="11570">
                  <c:v>10.686</c:v>
                </c:pt>
                <c:pt idx="11571">
                  <c:v>10.718</c:v>
                </c:pt>
                <c:pt idx="11572">
                  <c:v>10.74</c:v>
                </c:pt>
                <c:pt idx="11573">
                  <c:v>10.743</c:v>
                </c:pt>
                <c:pt idx="11574">
                  <c:v>10.750999999999999</c:v>
                </c:pt>
                <c:pt idx="11575">
                  <c:v>10.775</c:v>
                </c:pt>
                <c:pt idx="11576">
                  <c:v>10.789</c:v>
                </c:pt>
                <c:pt idx="11577">
                  <c:v>10.792</c:v>
                </c:pt>
                <c:pt idx="11578">
                  <c:v>10.8</c:v>
                </c:pt>
                <c:pt idx="11579">
                  <c:v>10.798999999999999</c:v>
                </c:pt>
                <c:pt idx="11580">
                  <c:v>10.798999999999999</c:v>
                </c:pt>
                <c:pt idx="11581">
                  <c:v>10.772</c:v>
                </c:pt>
                <c:pt idx="11582">
                  <c:v>10.766999999999999</c:v>
                </c:pt>
                <c:pt idx="11583">
                  <c:v>10.765000000000001</c:v>
                </c:pt>
                <c:pt idx="11584">
                  <c:v>10.766999999999999</c:v>
                </c:pt>
                <c:pt idx="11585">
                  <c:v>10.765000000000001</c:v>
                </c:pt>
                <c:pt idx="11586">
                  <c:v>10.74</c:v>
                </c:pt>
                <c:pt idx="11587">
                  <c:v>10.706</c:v>
                </c:pt>
                <c:pt idx="11588">
                  <c:v>10.679</c:v>
                </c:pt>
                <c:pt idx="11589">
                  <c:v>10.704000000000001</c:v>
                </c:pt>
                <c:pt idx="11590">
                  <c:v>10.742000000000001</c:v>
                </c:pt>
                <c:pt idx="11591">
                  <c:v>10.762</c:v>
                </c:pt>
                <c:pt idx="11592">
                  <c:v>10.738</c:v>
                </c:pt>
                <c:pt idx="11593">
                  <c:v>10.672000000000001</c:v>
                </c:pt>
                <c:pt idx="11594">
                  <c:v>10.582000000000001</c:v>
                </c:pt>
                <c:pt idx="11595">
                  <c:v>10.401</c:v>
                </c:pt>
                <c:pt idx="11596">
                  <c:v>10.284000000000001</c:v>
                </c:pt>
                <c:pt idx="11597">
                  <c:v>10.226000000000001</c:v>
                </c:pt>
                <c:pt idx="11598">
                  <c:v>10.092000000000001</c:v>
                </c:pt>
                <c:pt idx="11599">
                  <c:v>10.081</c:v>
                </c:pt>
                <c:pt idx="11600">
                  <c:v>10.061999999999999</c:v>
                </c:pt>
                <c:pt idx="11601">
                  <c:v>9.9719999999999995</c:v>
                </c:pt>
                <c:pt idx="11602">
                  <c:v>9.4320000000000004</c:v>
                </c:pt>
                <c:pt idx="11603">
                  <c:v>9.3940000000000001</c:v>
                </c:pt>
                <c:pt idx="11604">
                  <c:v>9.4009999999999998</c:v>
                </c:pt>
                <c:pt idx="11605">
                  <c:v>9.4090000000000007</c:v>
                </c:pt>
                <c:pt idx="11606">
                  <c:v>9.5</c:v>
                </c:pt>
                <c:pt idx="11607">
                  <c:v>9.6560000000000006</c:v>
                </c:pt>
                <c:pt idx="11608">
                  <c:v>9.9169999999999998</c:v>
                </c:pt>
                <c:pt idx="11609">
                  <c:v>10.013999999999999</c:v>
                </c:pt>
                <c:pt idx="11610">
                  <c:v>10.426</c:v>
                </c:pt>
                <c:pt idx="11611">
                  <c:v>10.457000000000001</c:v>
                </c:pt>
                <c:pt idx="11612">
                  <c:v>10.493</c:v>
                </c:pt>
                <c:pt idx="11613">
                  <c:v>10.545</c:v>
                </c:pt>
                <c:pt idx="11614">
                  <c:v>10.542999999999999</c:v>
                </c:pt>
                <c:pt idx="11615">
                  <c:v>10.553000000000001</c:v>
                </c:pt>
                <c:pt idx="11616">
                  <c:v>10.589</c:v>
                </c:pt>
                <c:pt idx="11617">
                  <c:v>10.605</c:v>
                </c:pt>
                <c:pt idx="11618">
                  <c:v>10.608000000000001</c:v>
                </c:pt>
                <c:pt idx="11619">
                  <c:v>10.628</c:v>
                </c:pt>
                <c:pt idx="11620">
                  <c:v>10.709</c:v>
                </c:pt>
                <c:pt idx="11621">
                  <c:v>10.725</c:v>
                </c:pt>
                <c:pt idx="11622">
                  <c:v>10.688000000000001</c:v>
                </c:pt>
                <c:pt idx="11623">
                  <c:v>10.686999999999999</c:v>
                </c:pt>
                <c:pt idx="11624">
                  <c:v>10.683999999999999</c:v>
                </c:pt>
                <c:pt idx="11625">
                  <c:v>10.683</c:v>
                </c:pt>
                <c:pt idx="11626">
                  <c:v>10.68</c:v>
                </c:pt>
                <c:pt idx="11627">
                  <c:v>10.641999999999999</c:v>
                </c:pt>
                <c:pt idx="11628">
                  <c:v>10.605</c:v>
                </c:pt>
                <c:pt idx="11629">
                  <c:v>10.558</c:v>
                </c:pt>
                <c:pt idx="11630">
                  <c:v>10.558</c:v>
                </c:pt>
                <c:pt idx="11631">
                  <c:v>10.557</c:v>
                </c:pt>
                <c:pt idx="11632">
                  <c:v>10.538</c:v>
                </c:pt>
                <c:pt idx="11633">
                  <c:v>10.499000000000001</c:v>
                </c:pt>
                <c:pt idx="11634">
                  <c:v>10.46</c:v>
                </c:pt>
                <c:pt idx="11635">
                  <c:v>10.343</c:v>
                </c:pt>
                <c:pt idx="11636">
                  <c:v>10.334</c:v>
                </c:pt>
                <c:pt idx="11637">
                  <c:v>10.327999999999999</c:v>
                </c:pt>
                <c:pt idx="11638">
                  <c:v>10.301</c:v>
                </c:pt>
                <c:pt idx="11639">
                  <c:v>10.163</c:v>
                </c:pt>
                <c:pt idx="11640">
                  <c:v>10.055</c:v>
                </c:pt>
                <c:pt idx="11641">
                  <c:v>9.9789999999999992</c:v>
                </c:pt>
                <c:pt idx="11642">
                  <c:v>9.9359999999999999</c:v>
                </c:pt>
                <c:pt idx="11643">
                  <c:v>9.9359999999999999</c:v>
                </c:pt>
                <c:pt idx="11644">
                  <c:v>9.9450000000000003</c:v>
                </c:pt>
                <c:pt idx="11645">
                  <c:v>9.9969999999999999</c:v>
                </c:pt>
                <c:pt idx="11646">
                  <c:v>10.092000000000001</c:v>
                </c:pt>
                <c:pt idx="11647">
                  <c:v>10.202</c:v>
                </c:pt>
                <c:pt idx="11648">
                  <c:v>10.269</c:v>
                </c:pt>
                <c:pt idx="11649">
                  <c:v>10.385</c:v>
                </c:pt>
                <c:pt idx="11650">
                  <c:v>10.416</c:v>
                </c:pt>
                <c:pt idx="11651">
                  <c:v>10.428000000000001</c:v>
                </c:pt>
                <c:pt idx="11652">
                  <c:v>10.457000000000001</c:v>
                </c:pt>
                <c:pt idx="11653">
                  <c:v>10.48</c:v>
                </c:pt>
                <c:pt idx="11654">
                  <c:v>10.522</c:v>
                </c:pt>
                <c:pt idx="11655">
                  <c:v>10.542</c:v>
                </c:pt>
                <c:pt idx="11656">
                  <c:v>10.58</c:v>
                </c:pt>
                <c:pt idx="11657">
                  <c:v>10.599</c:v>
                </c:pt>
                <c:pt idx="11658">
                  <c:v>10.609</c:v>
                </c:pt>
                <c:pt idx="11659">
                  <c:v>10.641</c:v>
                </c:pt>
                <c:pt idx="11660">
                  <c:v>10.651</c:v>
                </c:pt>
                <c:pt idx="11661">
                  <c:v>10.656000000000001</c:v>
                </c:pt>
                <c:pt idx="11662">
                  <c:v>10.67</c:v>
                </c:pt>
                <c:pt idx="11663">
                  <c:v>10.638</c:v>
                </c:pt>
                <c:pt idx="11664">
                  <c:v>10.628</c:v>
                </c:pt>
                <c:pt idx="11665">
                  <c:v>10.625</c:v>
                </c:pt>
                <c:pt idx="11666">
                  <c:v>10.584</c:v>
                </c:pt>
                <c:pt idx="11667">
                  <c:v>10.581</c:v>
                </c:pt>
                <c:pt idx="11668">
                  <c:v>10.534000000000001</c:v>
                </c:pt>
                <c:pt idx="11669">
                  <c:v>10.505000000000001</c:v>
                </c:pt>
                <c:pt idx="11670">
                  <c:v>10.548999999999999</c:v>
                </c:pt>
                <c:pt idx="11671">
                  <c:v>10.545</c:v>
                </c:pt>
                <c:pt idx="11672">
                  <c:v>10.47</c:v>
                </c:pt>
                <c:pt idx="11673">
                  <c:v>10.44</c:v>
                </c:pt>
                <c:pt idx="11674">
                  <c:v>10.382</c:v>
                </c:pt>
                <c:pt idx="11675">
                  <c:v>10.324999999999999</c:v>
                </c:pt>
                <c:pt idx="11676">
                  <c:v>10.333</c:v>
                </c:pt>
                <c:pt idx="11677">
                  <c:v>10.448</c:v>
                </c:pt>
                <c:pt idx="11678">
                  <c:v>10.472</c:v>
                </c:pt>
                <c:pt idx="11679">
                  <c:v>10.509</c:v>
                </c:pt>
                <c:pt idx="11680">
                  <c:v>10.489000000000001</c:v>
                </c:pt>
                <c:pt idx="11681">
                  <c:v>10.459</c:v>
                </c:pt>
                <c:pt idx="11682">
                  <c:v>10.42</c:v>
                </c:pt>
                <c:pt idx="11683">
                  <c:v>10.372999999999999</c:v>
                </c:pt>
                <c:pt idx="11684">
                  <c:v>10.340999999999999</c:v>
                </c:pt>
                <c:pt idx="11685">
                  <c:v>10.365</c:v>
                </c:pt>
                <c:pt idx="11686">
                  <c:v>10.393000000000001</c:v>
                </c:pt>
                <c:pt idx="11687">
                  <c:v>10.403</c:v>
                </c:pt>
                <c:pt idx="11688">
                  <c:v>10.393000000000001</c:v>
                </c:pt>
                <c:pt idx="11689">
                  <c:v>10.407999999999999</c:v>
                </c:pt>
                <c:pt idx="11690">
                  <c:v>10.417</c:v>
                </c:pt>
                <c:pt idx="11691">
                  <c:v>10.435</c:v>
                </c:pt>
                <c:pt idx="11692">
                  <c:v>10.464</c:v>
                </c:pt>
                <c:pt idx="11693">
                  <c:v>10.441000000000001</c:v>
                </c:pt>
                <c:pt idx="11694">
                  <c:v>10.44</c:v>
                </c:pt>
                <c:pt idx="11695">
                  <c:v>10.423999999999999</c:v>
                </c:pt>
                <c:pt idx="11696">
                  <c:v>10.426</c:v>
                </c:pt>
                <c:pt idx="11697">
                  <c:v>10.315</c:v>
                </c:pt>
                <c:pt idx="11698">
                  <c:v>10.311</c:v>
                </c:pt>
                <c:pt idx="11699">
                  <c:v>10.250999999999999</c:v>
                </c:pt>
                <c:pt idx="11700">
                  <c:v>10.404999999999999</c:v>
                </c:pt>
                <c:pt idx="11701">
                  <c:v>10.406000000000001</c:v>
                </c:pt>
                <c:pt idx="11702">
                  <c:v>10.407</c:v>
                </c:pt>
                <c:pt idx="11703">
                  <c:v>10.411</c:v>
                </c:pt>
                <c:pt idx="11704">
                  <c:v>10.458</c:v>
                </c:pt>
                <c:pt idx="11705">
                  <c:v>10.487</c:v>
                </c:pt>
                <c:pt idx="11706">
                  <c:v>10.441000000000001</c:v>
                </c:pt>
                <c:pt idx="11707">
                  <c:v>10.529</c:v>
                </c:pt>
                <c:pt idx="11708">
                  <c:v>10.521000000000001</c:v>
                </c:pt>
                <c:pt idx="11709">
                  <c:v>10.518000000000001</c:v>
                </c:pt>
                <c:pt idx="11710">
                  <c:v>10.506</c:v>
                </c:pt>
                <c:pt idx="11711">
                  <c:v>10.468</c:v>
                </c:pt>
                <c:pt idx="11712">
                  <c:v>10.436</c:v>
                </c:pt>
                <c:pt idx="11713">
                  <c:v>10.404999999999999</c:v>
                </c:pt>
                <c:pt idx="11714">
                  <c:v>10.348000000000001</c:v>
                </c:pt>
                <c:pt idx="11715">
                  <c:v>10.331</c:v>
                </c:pt>
                <c:pt idx="11716">
                  <c:v>10.321999999999999</c:v>
                </c:pt>
                <c:pt idx="11717">
                  <c:v>10.289</c:v>
                </c:pt>
                <c:pt idx="11718">
                  <c:v>10.244999999999999</c:v>
                </c:pt>
                <c:pt idx="11719">
                  <c:v>10.196999999999999</c:v>
                </c:pt>
                <c:pt idx="11720">
                  <c:v>10.228999999999999</c:v>
                </c:pt>
                <c:pt idx="11721">
                  <c:v>10.398</c:v>
                </c:pt>
                <c:pt idx="11722">
                  <c:v>10.481999999999999</c:v>
                </c:pt>
                <c:pt idx="11723">
                  <c:v>10.528</c:v>
                </c:pt>
                <c:pt idx="11724">
                  <c:v>10.619</c:v>
                </c:pt>
                <c:pt idx="11725">
                  <c:v>10.597</c:v>
                </c:pt>
                <c:pt idx="11726">
                  <c:v>10.573</c:v>
                </c:pt>
                <c:pt idx="11727">
                  <c:v>10.553000000000001</c:v>
                </c:pt>
                <c:pt idx="11728">
                  <c:v>10.574</c:v>
                </c:pt>
                <c:pt idx="11729">
                  <c:v>10.577</c:v>
                </c:pt>
                <c:pt idx="11730">
                  <c:v>10.584</c:v>
                </c:pt>
                <c:pt idx="11731">
                  <c:v>10.577999999999999</c:v>
                </c:pt>
                <c:pt idx="11732">
                  <c:v>10.574999999999999</c:v>
                </c:pt>
                <c:pt idx="11733">
                  <c:v>10.56</c:v>
                </c:pt>
                <c:pt idx="11734">
                  <c:v>10.500999999999999</c:v>
                </c:pt>
                <c:pt idx="11735">
                  <c:v>10.423</c:v>
                </c:pt>
                <c:pt idx="11736">
                  <c:v>10.422000000000001</c:v>
                </c:pt>
                <c:pt idx="11737">
                  <c:v>10.414</c:v>
                </c:pt>
                <c:pt idx="11738">
                  <c:v>10.355</c:v>
                </c:pt>
                <c:pt idx="11739">
                  <c:v>10.321</c:v>
                </c:pt>
                <c:pt idx="11740">
                  <c:v>10.308</c:v>
                </c:pt>
                <c:pt idx="11741">
                  <c:v>10.305999999999999</c:v>
                </c:pt>
                <c:pt idx="11742">
                  <c:v>10.331</c:v>
                </c:pt>
                <c:pt idx="11743">
                  <c:v>10.363</c:v>
                </c:pt>
                <c:pt idx="11744">
                  <c:v>10.387</c:v>
                </c:pt>
                <c:pt idx="11745">
                  <c:v>10.44</c:v>
                </c:pt>
                <c:pt idx="11746">
                  <c:v>10.442</c:v>
                </c:pt>
                <c:pt idx="11747">
                  <c:v>10.444000000000001</c:v>
                </c:pt>
                <c:pt idx="11748">
                  <c:v>10.45</c:v>
                </c:pt>
                <c:pt idx="11749">
                  <c:v>10.476000000000001</c:v>
                </c:pt>
                <c:pt idx="11750">
                  <c:v>10.502000000000001</c:v>
                </c:pt>
                <c:pt idx="11751">
                  <c:v>10.49</c:v>
                </c:pt>
                <c:pt idx="11752">
                  <c:v>10.536</c:v>
                </c:pt>
                <c:pt idx="11753">
                  <c:v>10.599</c:v>
                </c:pt>
                <c:pt idx="11754">
                  <c:v>10.622</c:v>
                </c:pt>
                <c:pt idx="11755">
                  <c:v>10.645</c:v>
                </c:pt>
                <c:pt idx="11756">
                  <c:v>10.657</c:v>
                </c:pt>
                <c:pt idx="11757">
                  <c:v>10.673</c:v>
                </c:pt>
                <c:pt idx="11758">
                  <c:v>10.666</c:v>
                </c:pt>
                <c:pt idx="11759">
                  <c:v>10.675000000000001</c:v>
                </c:pt>
                <c:pt idx="11760">
                  <c:v>10.677</c:v>
                </c:pt>
                <c:pt idx="11761">
                  <c:v>10.678000000000001</c:v>
                </c:pt>
                <c:pt idx="11762">
                  <c:v>10.670999999999999</c:v>
                </c:pt>
                <c:pt idx="11763">
                  <c:v>10.631</c:v>
                </c:pt>
                <c:pt idx="11764">
                  <c:v>10.615</c:v>
                </c:pt>
                <c:pt idx="11765">
                  <c:v>10.608000000000001</c:v>
                </c:pt>
                <c:pt idx="11766">
                  <c:v>10.61</c:v>
                </c:pt>
                <c:pt idx="11767">
                  <c:v>10.61</c:v>
                </c:pt>
                <c:pt idx="11768">
                  <c:v>10.612</c:v>
                </c:pt>
                <c:pt idx="11769">
                  <c:v>10.612</c:v>
                </c:pt>
                <c:pt idx="11770">
                  <c:v>10.611000000000001</c:v>
                </c:pt>
                <c:pt idx="11771">
                  <c:v>10.635999999999999</c:v>
                </c:pt>
                <c:pt idx="11772">
                  <c:v>10.672000000000001</c:v>
                </c:pt>
                <c:pt idx="11773">
                  <c:v>10.694000000000001</c:v>
                </c:pt>
                <c:pt idx="11774">
                  <c:v>10.696999999999999</c:v>
                </c:pt>
                <c:pt idx="11775">
                  <c:v>10.686999999999999</c:v>
                </c:pt>
                <c:pt idx="11776">
                  <c:v>10.663</c:v>
                </c:pt>
                <c:pt idx="11777">
                  <c:v>10.654999999999999</c:v>
                </c:pt>
                <c:pt idx="11778">
                  <c:v>10.634</c:v>
                </c:pt>
                <c:pt idx="11779">
                  <c:v>10.606</c:v>
                </c:pt>
                <c:pt idx="11780">
                  <c:v>10.603</c:v>
                </c:pt>
                <c:pt idx="11781">
                  <c:v>10.603</c:v>
                </c:pt>
                <c:pt idx="11782">
                  <c:v>10.605</c:v>
                </c:pt>
                <c:pt idx="11783">
                  <c:v>10.603999999999999</c:v>
                </c:pt>
                <c:pt idx="11784">
                  <c:v>10.616</c:v>
                </c:pt>
                <c:pt idx="11785">
                  <c:v>10.635</c:v>
                </c:pt>
                <c:pt idx="11786">
                  <c:v>10.659000000000001</c:v>
                </c:pt>
                <c:pt idx="11787">
                  <c:v>10.654</c:v>
                </c:pt>
                <c:pt idx="11788">
                  <c:v>10.65</c:v>
                </c:pt>
                <c:pt idx="11789">
                  <c:v>10.624000000000001</c:v>
                </c:pt>
                <c:pt idx="11790">
                  <c:v>10.625999999999999</c:v>
                </c:pt>
                <c:pt idx="11791">
                  <c:v>10.598000000000001</c:v>
                </c:pt>
                <c:pt idx="11792">
                  <c:v>10.581</c:v>
                </c:pt>
                <c:pt idx="11793">
                  <c:v>10.484</c:v>
                </c:pt>
                <c:pt idx="11794">
                  <c:v>10.43</c:v>
                </c:pt>
                <c:pt idx="11795">
                  <c:v>10.419</c:v>
                </c:pt>
                <c:pt idx="11796">
                  <c:v>10.420999999999999</c:v>
                </c:pt>
                <c:pt idx="11797">
                  <c:v>10.416</c:v>
                </c:pt>
                <c:pt idx="11798">
                  <c:v>10.414999999999999</c:v>
                </c:pt>
                <c:pt idx="11799">
                  <c:v>10.352</c:v>
                </c:pt>
                <c:pt idx="11800">
                  <c:v>10.352</c:v>
                </c:pt>
                <c:pt idx="11801">
                  <c:v>10.287000000000001</c:v>
                </c:pt>
                <c:pt idx="11802">
                  <c:v>10.252000000000001</c:v>
                </c:pt>
                <c:pt idx="11803">
                  <c:v>10.214</c:v>
                </c:pt>
                <c:pt idx="11804">
                  <c:v>10.215</c:v>
                </c:pt>
                <c:pt idx="11805">
                  <c:v>10.119</c:v>
                </c:pt>
                <c:pt idx="11806">
                  <c:v>10.206</c:v>
                </c:pt>
                <c:pt idx="11807">
                  <c:v>10.281000000000001</c:v>
                </c:pt>
                <c:pt idx="11808">
                  <c:v>10.298999999999999</c:v>
                </c:pt>
                <c:pt idx="11809">
                  <c:v>10.316000000000001</c:v>
                </c:pt>
                <c:pt idx="11810">
                  <c:v>10.318</c:v>
                </c:pt>
                <c:pt idx="11811">
                  <c:v>10.304</c:v>
                </c:pt>
                <c:pt idx="11812">
                  <c:v>10.311</c:v>
                </c:pt>
                <c:pt idx="11813">
                  <c:v>10.417999999999999</c:v>
                </c:pt>
                <c:pt idx="11814">
                  <c:v>10.535</c:v>
                </c:pt>
                <c:pt idx="11815">
                  <c:v>10.558</c:v>
                </c:pt>
                <c:pt idx="11816">
                  <c:v>10.561999999999999</c:v>
                </c:pt>
                <c:pt idx="11817">
                  <c:v>10.577999999999999</c:v>
                </c:pt>
                <c:pt idx="11818">
                  <c:v>10.586</c:v>
                </c:pt>
                <c:pt idx="11819">
                  <c:v>10.654</c:v>
                </c:pt>
                <c:pt idx="11820">
                  <c:v>10.657999999999999</c:v>
                </c:pt>
                <c:pt idx="11821">
                  <c:v>10.659000000000001</c:v>
                </c:pt>
                <c:pt idx="11822">
                  <c:v>10.669</c:v>
                </c:pt>
                <c:pt idx="11823">
                  <c:v>10.677</c:v>
                </c:pt>
                <c:pt idx="11824">
                  <c:v>10.683</c:v>
                </c:pt>
                <c:pt idx="11825">
                  <c:v>10.712</c:v>
                </c:pt>
                <c:pt idx="11826">
                  <c:v>10.712999999999999</c:v>
                </c:pt>
                <c:pt idx="11827">
                  <c:v>10.712</c:v>
                </c:pt>
                <c:pt idx="11828">
                  <c:v>10.712</c:v>
                </c:pt>
                <c:pt idx="11829">
                  <c:v>10.718</c:v>
                </c:pt>
                <c:pt idx="11830">
                  <c:v>10.738</c:v>
                </c:pt>
                <c:pt idx="11831">
                  <c:v>10.737</c:v>
                </c:pt>
                <c:pt idx="11832">
                  <c:v>10.750999999999999</c:v>
                </c:pt>
                <c:pt idx="11833">
                  <c:v>10.757999999999999</c:v>
                </c:pt>
                <c:pt idx="11834">
                  <c:v>10.747999999999999</c:v>
                </c:pt>
                <c:pt idx="11835">
                  <c:v>10.747999999999999</c:v>
                </c:pt>
                <c:pt idx="11836">
                  <c:v>10.731</c:v>
                </c:pt>
                <c:pt idx="11837">
                  <c:v>10.747</c:v>
                </c:pt>
                <c:pt idx="11838">
                  <c:v>10.785</c:v>
                </c:pt>
                <c:pt idx="11839">
                  <c:v>10.786</c:v>
                </c:pt>
                <c:pt idx="11840">
                  <c:v>10.797000000000001</c:v>
                </c:pt>
                <c:pt idx="11841">
                  <c:v>10.801</c:v>
                </c:pt>
                <c:pt idx="11842">
                  <c:v>10.811999999999999</c:v>
                </c:pt>
                <c:pt idx="11843">
                  <c:v>10.839</c:v>
                </c:pt>
                <c:pt idx="11844">
                  <c:v>10.862</c:v>
                </c:pt>
                <c:pt idx="11845">
                  <c:v>10.877000000000001</c:v>
                </c:pt>
                <c:pt idx="11846">
                  <c:v>10.888999999999999</c:v>
                </c:pt>
                <c:pt idx="11847">
                  <c:v>10.875999999999999</c:v>
                </c:pt>
                <c:pt idx="11848">
                  <c:v>10.803000000000001</c:v>
                </c:pt>
                <c:pt idx="11849">
                  <c:v>10.77</c:v>
                </c:pt>
                <c:pt idx="11850">
                  <c:v>10.769</c:v>
                </c:pt>
                <c:pt idx="11851">
                  <c:v>10.766999999999999</c:v>
                </c:pt>
                <c:pt idx="11852">
                  <c:v>10.795999999999999</c:v>
                </c:pt>
                <c:pt idx="11853">
                  <c:v>10.808</c:v>
                </c:pt>
                <c:pt idx="11854">
                  <c:v>10.805</c:v>
                </c:pt>
                <c:pt idx="11855">
                  <c:v>10.794</c:v>
                </c:pt>
                <c:pt idx="11856">
                  <c:v>10.74</c:v>
                </c:pt>
                <c:pt idx="11857">
                  <c:v>10.734999999999999</c:v>
                </c:pt>
                <c:pt idx="11858">
                  <c:v>10.816000000000001</c:v>
                </c:pt>
                <c:pt idx="11859">
                  <c:v>10.818</c:v>
                </c:pt>
                <c:pt idx="11860">
                  <c:v>10.819000000000001</c:v>
                </c:pt>
                <c:pt idx="11861">
                  <c:v>10.818</c:v>
                </c:pt>
                <c:pt idx="11862">
                  <c:v>10.765000000000001</c:v>
                </c:pt>
                <c:pt idx="11863">
                  <c:v>10.742000000000001</c:v>
                </c:pt>
                <c:pt idx="11864">
                  <c:v>10.768000000000001</c:v>
                </c:pt>
                <c:pt idx="11865">
                  <c:v>10.794</c:v>
                </c:pt>
                <c:pt idx="11866">
                  <c:v>10.816000000000001</c:v>
                </c:pt>
                <c:pt idx="11867">
                  <c:v>10.824999999999999</c:v>
                </c:pt>
                <c:pt idx="11868">
                  <c:v>10.853</c:v>
                </c:pt>
                <c:pt idx="11869">
                  <c:v>10.885999999999999</c:v>
                </c:pt>
                <c:pt idx="11870">
                  <c:v>10.9</c:v>
                </c:pt>
                <c:pt idx="11871">
                  <c:v>10.888</c:v>
                </c:pt>
                <c:pt idx="11872">
                  <c:v>10.882999999999999</c:v>
                </c:pt>
                <c:pt idx="11873">
                  <c:v>10.875</c:v>
                </c:pt>
                <c:pt idx="11874">
                  <c:v>10.875</c:v>
                </c:pt>
                <c:pt idx="11875">
                  <c:v>10.874000000000001</c:v>
                </c:pt>
                <c:pt idx="11876">
                  <c:v>10.871</c:v>
                </c:pt>
                <c:pt idx="11877">
                  <c:v>10.867000000000001</c:v>
                </c:pt>
                <c:pt idx="11878">
                  <c:v>10.872</c:v>
                </c:pt>
                <c:pt idx="11879">
                  <c:v>10.895</c:v>
                </c:pt>
                <c:pt idx="11880">
                  <c:v>10.922000000000001</c:v>
                </c:pt>
                <c:pt idx="11881">
                  <c:v>10.933999999999999</c:v>
                </c:pt>
                <c:pt idx="11882">
                  <c:v>10.933</c:v>
                </c:pt>
                <c:pt idx="11883">
                  <c:v>10.923</c:v>
                </c:pt>
                <c:pt idx="11884">
                  <c:v>10.923</c:v>
                </c:pt>
                <c:pt idx="11885">
                  <c:v>10.909000000000001</c:v>
                </c:pt>
                <c:pt idx="11886">
                  <c:v>10.907999999999999</c:v>
                </c:pt>
                <c:pt idx="11887">
                  <c:v>10.9</c:v>
                </c:pt>
                <c:pt idx="11888">
                  <c:v>10.891</c:v>
                </c:pt>
                <c:pt idx="11889">
                  <c:v>10.884</c:v>
                </c:pt>
                <c:pt idx="11890">
                  <c:v>10.877000000000001</c:v>
                </c:pt>
                <c:pt idx="11891">
                  <c:v>10.856999999999999</c:v>
                </c:pt>
                <c:pt idx="11892">
                  <c:v>10.859</c:v>
                </c:pt>
                <c:pt idx="11893">
                  <c:v>10.836</c:v>
                </c:pt>
                <c:pt idx="11894">
                  <c:v>10.788</c:v>
                </c:pt>
                <c:pt idx="11895">
                  <c:v>10.752000000000001</c:v>
                </c:pt>
                <c:pt idx="11896">
                  <c:v>10.715999999999999</c:v>
                </c:pt>
                <c:pt idx="11897">
                  <c:v>10.702999999999999</c:v>
                </c:pt>
                <c:pt idx="11898">
                  <c:v>10.698</c:v>
                </c:pt>
                <c:pt idx="11899">
                  <c:v>10.7</c:v>
                </c:pt>
                <c:pt idx="11900">
                  <c:v>10.702</c:v>
                </c:pt>
                <c:pt idx="11901">
                  <c:v>10.728</c:v>
                </c:pt>
                <c:pt idx="11902">
                  <c:v>10.699</c:v>
                </c:pt>
                <c:pt idx="11903">
                  <c:v>10.627000000000001</c:v>
                </c:pt>
                <c:pt idx="11904">
                  <c:v>10.608000000000001</c:v>
                </c:pt>
                <c:pt idx="11905">
                  <c:v>10.557</c:v>
                </c:pt>
                <c:pt idx="11906">
                  <c:v>10.57</c:v>
                </c:pt>
                <c:pt idx="11907">
                  <c:v>10.603999999999999</c:v>
                </c:pt>
                <c:pt idx="11908">
                  <c:v>10.632999999999999</c:v>
                </c:pt>
                <c:pt idx="11909">
                  <c:v>10.641999999999999</c:v>
                </c:pt>
                <c:pt idx="11910">
                  <c:v>10.673</c:v>
                </c:pt>
                <c:pt idx="11911">
                  <c:v>10.702999999999999</c:v>
                </c:pt>
                <c:pt idx="11912">
                  <c:v>10.74</c:v>
                </c:pt>
                <c:pt idx="11913">
                  <c:v>10.715999999999999</c:v>
                </c:pt>
                <c:pt idx="11914">
                  <c:v>10.75</c:v>
                </c:pt>
                <c:pt idx="11915">
                  <c:v>10.75</c:v>
                </c:pt>
                <c:pt idx="11916">
                  <c:v>10.75</c:v>
                </c:pt>
                <c:pt idx="11917">
                  <c:v>10.75</c:v>
                </c:pt>
                <c:pt idx="11918">
                  <c:v>10.731</c:v>
                </c:pt>
                <c:pt idx="11919">
                  <c:v>10.73</c:v>
                </c:pt>
                <c:pt idx="11920">
                  <c:v>10.728</c:v>
                </c:pt>
                <c:pt idx="11921">
                  <c:v>10.72</c:v>
                </c:pt>
                <c:pt idx="11922">
                  <c:v>10.715</c:v>
                </c:pt>
                <c:pt idx="11923">
                  <c:v>10.712999999999999</c:v>
                </c:pt>
                <c:pt idx="11924">
                  <c:v>10.714</c:v>
                </c:pt>
                <c:pt idx="11925">
                  <c:v>10.718999999999999</c:v>
                </c:pt>
                <c:pt idx="11926">
                  <c:v>10.721</c:v>
                </c:pt>
                <c:pt idx="11927">
                  <c:v>10.718999999999999</c:v>
                </c:pt>
                <c:pt idx="11928">
                  <c:v>10.722</c:v>
                </c:pt>
                <c:pt idx="11929">
                  <c:v>10.702</c:v>
                </c:pt>
                <c:pt idx="11930">
                  <c:v>10.664999999999999</c:v>
                </c:pt>
                <c:pt idx="11931">
                  <c:v>10.643000000000001</c:v>
                </c:pt>
                <c:pt idx="11932">
                  <c:v>10.627000000000001</c:v>
                </c:pt>
                <c:pt idx="11933">
                  <c:v>10.622</c:v>
                </c:pt>
                <c:pt idx="11934">
                  <c:v>10.621</c:v>
                </c:pt>
                <c:pt idx="11935">
                  <c:v>10.619</c:v>
                </c:pt>
                <c:pt idx="11936">
                  <c:v>10.611000000000001</c:v>
                </c:pt>
                <c:pt idx="11937">
                  <c:v>10.599</c:v>
                </c:pt>
                <c:pt idx="11938">
                  <c:v>10.597</c:v>
                </c:pt>
                <c:pt idx="11939">
                  <c:v>10.605</c:v>
                </c:pt>
                <c:pt idx="11940">
                  <c:v>10.606999999999999</c:v>
                </c:pt>
                <c:pt idx="11941">
                  <c:v>10.606</c:v>
                </c:pt>
                <c:pt idx="11942">
                  <c:v>10.605</c:v>
                </c:pt>
                <c:pt idx="11943">
                  <c:v>10.581</c:v>
                </c:pt>
                <c:pt idx="11944">
                  <c:v>10.581</c:v>
                </c:pt>
                <c:pt idx="11945">
                  <c:v>10.566000000000001</c:v>
                </c:pt>
                <c:pt idx="11946">
                  <c:v>10.653</c:v>
                </c:pt>
                <c:pt idx="11947">
                  <c:v>10.688000000000001</c:v>
                </c:pt>
                <c:pt idx="11948">
                  <c:v>10.725</c:v>
                </c:pt>
                <c:pt idx="11949">
                  <c:v>10.804</c:v>
                </c:pt>
                <c:pt idx="11950">
                  <c:v>10.861000000000001</c:v>
                </c:pt>
                <c:pt idx="11951">
                  <c:v>10.827999999999999</c:v>
                </c:pt>
                <c:pt idx="11952">
                  <c:v>10.760999999999999</c:v>
                </c:pt>
                <c:pt idx="11953">
                  <c:v>10.757999999999999</c:v>
                </c:pt>
                <c:pt idx="11954">
                  <c:v>10.747999999999999</c:v>
                </c:pt>
                <c:pt idx="11955">
                  <c:v>10.638</c:v>
                </c:pt>
                <c:pt idx="11956">
                  <c:v>10.677</c:v>
                </c:pt>
                <c:pt idx="11957">
                  <c:v>10.708</c:v>
                </c:pt>
                <c:pt idx="11958">
                  <c:v>10.695</c:v>
                </c:pt>
                <c:pt idx="11959">
                  <c:v>10.677</c:v>
                </c:pt>
                <c:pt idx="11960">
                  <c:v>10.672000000000001</c:v>
                </c:pt>
                <c:pt idx="11961">
                  <c:v>10.656000000000001</c:v>
                </c:pt>
                <c:pt idx="11962">
                  <c:v>10.647</c:v>
                </c:pt>
                <c:pt idx="11963">
                  <c:v>10.615</c:v>
                </c:pt>
                <c:pt idx="11964">
                  <c:v>10.624000000000001</c:v>
                </c:pt>
                <c:pt idx="11965">
                  <c:v>10.662000000000001</c:v>
                </c:pt>
                <c:pt idx="11966">
                  <c:v>10.664</c:v>
                </c:pt>
                <c:pt idx="11967">
                  <c:v>10.664</c:v>
                </c:pt>
                <c:pt idx="11968">
                  <c:v>10.664999999999999</c:v>
                </c:pt>
                <c:pt idx="11969">
                  <c:v>10.712</c:v>
                </c:pt>
                <c:pt idx="11970">
                  <c:v>10.706</c:v>
                </c:pt>
                <c:pt idx="11971">
                  <c:v>10.698</c:v>
                </c:pt>
                <c:pt idx="11972">
                  <c:v>10.692</c:v>
                </c:pt>
                <c:pt idx="11973">
                  <c:v>10.686999999999999</c:v>
                </c:pt>
                <c:pt idx="11974">
                  <c:v>10.688000000000001</c:v>
                </c:pt>
                <c:pt idx="11975">
                  <c:v>10.692</c:v>
                </c:pt>
                <c:pt idx="11976">
                  <c:v>10.694000000000001</c:v>
                </c:pt>
                <c:pt idx="11977">
                  <c:v>10.691000000000001</c:v>
                </c:pt>
                <c:pt idx="11978">
                  <c:v>10.685</c:v>
                </c:pt>
                <c:pt idx="11979">
                  <c:v>10.682</c:v>
                </c:pt>
                <c:pt idx="11980">
                  <c:v>10.68</c:v>
                </c:pt>
                <c:pt idx="11981">
                  <c:v>10.68</c:v>
                </c:pt>
                <c:pt idx="11982">
                  <c:v>10.673</c:v>
                </c:pt>
                <c:pt idx="11983">
                  <c:v>10.662000000000001</c:v>
                </c:pt>
                <c:pt idx="11984">
                  <c:v>10.651</c:v>
                </c:pt>
                <c:pt idx="11985">
                  <c:v>10.622999999999999</c:v>
                </c:pt>
                <c:pt idx="11986">
                  <c:v>10.464</c:v>
                </c:pt>
                <c:pt idx="11987">
                  <c:v>10.397</c:v>
                </c:pt>
                <c:pt idx="11988">
                  <c:v>10.468</c:v>
                </c:pt>
                <c:pt idx="11989">
                  <c:v>10.563000000000001</c:v>
                </c:pt>
                <c:pt idx="11990">
                  <c:v>10.601000000000001</c:v>
                </c:pt>
                <c:pt idx="11991">
                  <c:v>10.603999999999999</c:v>
                </c:pt>
                <c:pt idx="11992">
                  <c:v>10.611000000000001</c:v>
                </c:pt>
                <c:pt idx="11993">
                  <c:v>10.616</c:v>
                </c:pt>
                <c:pt idx="11994">
                  <c:v>10.637</c:v>
                </c:pt>
                <c:pt idx="11995">
                  <c:v>10.679</c:v>
                </c:pt>
                <c:pt idx="11996">
                  <c:v>10.68</c:v>
                </c:pt>
                <c:pt idx="11997">
                  <c:v>10.715</c:v>
                </c:pt>
                <c:pt idx="11998">
                  <c:v>10.712</c:v>
                </c:pt>
                <c:pt idx="11999">
                  <c:v>10.707000000000001</c:v>
                </c:pt>
                <c:pt idx="12000">
                  <c:v>10.706</c:v>
                </c:pt>
                <c:pt idx="12001">
                  <c:v>10.702</c:v>
                </c:pt>
                <c:pt idx="12002">
                  <c:v>10.692</c:v>
                </c:pt>
                <c:pt idx="12003">
                  <c:v>10.683999999999999</c:v>
                </c:pt>
                <c:pt idx="12004">
                  <c:v>10.688000000000001</c:v>
                </c:pt>
                <c:pt idx="12005">
                  <c:v>10.691000000000001</c:v>
                </c:pt>
                <c:pt idx="12006">
                  <c:v>10.694000000000001</c:v>
                </c:pt>
                <c:pt idx="12007">
                  <c:v>10.683</c:v>
                </c:pt>
                <c:pt idx="12008">
                  <c:v>10.675000000000001</c:v>
                </c:pt>
                <c:pt idx="12009">
                  <c:v>10.673</c:v>
                </c:pt>
                <c:pt idx="12010">
                  <c:v>10.667</c:v>
                </c:pt>
                <c:pt idx="12011">
                  <c:v>10.651</c:v>
                </c:pt>
                <c:pt idx="12012">
                  <c:v>10.593</c:v>
                </c:pt>
                <c:pt idx="12013">
                  <c:v>10.532999999999999</c:v>
                </c:pt>
                <c:pt idx="12014">
                  <c:v>10.500999999999999</c:v>
                </c:pt>
                <c:pt idx="12015">
                  <c:v>10.513999999999999</c:v>
                </c:pt>
                <c:pt idx="12016">
                  <c:v>10.547000000000001</c:v>
                </c:pt>
                <c:pt idx="12017">
                  <c:v>10.6</c:v>
                </c:pt>
                <c:pt idx="12018">
                  <c:v>10.615</c:v>
                </c:pt>
                <c:pt idx="12019">
                  <c:v>10.661</c:v>
                </c:pt>
                <c:pt idx="12020">
                  <c:v>10.711</c:v>
                </c:pt>
                <c:pt idx="12021">
                  <c:v>10.753</c:v>
                </c:pt>
                <c:pt idx="12022">
                  <c:v>10.718999999999999</c:v>
                </c:pt>
                <c:pt idx="12023">
                  <c:v>10.7</c:v>
                </c:pt>
                <c:pt idx="12024">
                  <c:v>10.689</c:v>
                </c:pt>
                <c:pt idx="12025">
                  <c:v>10.683999999999999</c:v>
                </c:pt>
                <c:pt idx="12026">
                  <c:v>10.664999999999999</c:v>
                </c:pt>
                <c:pt idx="12027">
                  <c:v>10.602</c:v>
                </c:pt>
                <c:pt idx="12028">
                  <c:v>10.603</c:v>
                </c:pt>
                <c:pt idx="12029">
                  <c:v>10.614000000000001</c:v>
                </c:pt>
                <c:pt idx="12030">
                  <c:v>10.616</c:v>
                </c:pt>
                <c:pt idx="12031">
                  <c:v>10.638999999999999</c:v>
                </c:pt>
                <c:pt idx="12032">
                  <c:v>10.648</c:v>
                </c:pt>
                <c:pt idx="12033">
                  <c:v>10.656000000000001</c:v>
                </c:pt>
                <c:pt idx="12034">
                  <c:v>10.701000000000001</c:v>
                </c:pt>
                <c:pt idx="12035">
                  <c:v>10.709</c:v>
                </c:pt>
                <c:pt idx="12036">
                  <c:v>10.711</c:v>
                </c:pt>
                <c:pt idx="12037">
                  <c:v>10.71</c:v>
                </c:pt>
                <c:pt idx="12038">
                  <c:v>10.718</c:v>
                </c:pt>
                <c:pt idx="12039">
                  <c:v>10.734</c:v>
                </c:pt>
                <c:pt idx="12040">
                  <c:v>10.779</c:v>
                </c:pt>
                <c:pt idx="12041">
                  <c:v>10.78</c:v>
                </c:pt>
                <c:pt idx="12042">
                  <c:v>10.781000000000001</c:v>
                </c:pt>
                <c:pt idx="12043">
                  <c:v>10.785</c:v>
                </c:pt>
                <c:pt idx="12044">
                  <c:v>10.791</c:v>
                </c:pt>
                <c:pt idx="12045">
                  <c:v>10.742000000000001</c:v>
                </c:pt>
                <c:pt idx="12046">
                  <c:v>10.74</c:v>
                </c:pt>
                <c:pt idx="12047">
                  <c:v>10.696999999999999</c:v>
                </c:pt>
                <c:pt idx="12048">
                  <c:v>10.571999999999999</c:v>
                </c:pt>
                <c:pt idx="12049">
                  <c:v>10.749000000000001</c:v>
                </c:pt>
                <c:pt idx="12050">
                  <c:v>10.795</c:v>
                </c:pt>
                <c:pt idx="12051">
                  <c:v>10.821999999999999</c:v>
                </c:pt>
                <c:pt idx="12052">
                  <c:v>10.817</c:v>
                </c:pt>
                <c:pt idx="12053">
                  <c:v>10.819000000000001</c:v>
                </c:pt>
                <c:pt idx="12054">
                  <c:v>10.791</c:v>
                </c:pt>
                <c:pt idx="12055">
                  <c:v>10.685</c:v>
                </c:pt>
                <c:pt idx="12056">
                  <c:v>10.657</c:v>
                </c:pt>
                <c:pt idx="12057">
                  <c:v>10.646000000000001</c:v>
                </c:pt>
                <c:pt idx="12058">
                  <c:v>10.625999999999999</c:v>
                </c:pt>
                <c:pt idx="12059">
                  <c:v>10.48</c:v>
                </c:pt>
                <c:pt idx="12060">
                  <c:v>10.441000000000001</c:v>
                </c:pt>
                <c:pt idx="12061">
                  <c:v>10.443</c:v>
                </c:pt>
                <c:pt idx="12062">
                  <c:v>10.442</c:v>
                </c:pt>
                <c:pt idx="12063">
                  <c:v>10.45</c:v>
                </c:pt>
                <c:pt idx="12064">
                  <c:v>10.456</c:v>
                </c:pt>
                <c:pt idx="12065">
                  <c:v>10.467000000000001</c:v>
                </c:pt>
                <c:pt idx="12066">
                  <c:v>10.489000000000001</c:v>
                </c:pt>
                <c:pt idx="12067">
                  <c:v>10.494999999999999</c:v>
                </c:pt>
                <c:pt idx="12068">
                  <c:v>10.494999999999999</c:v>
                </c:pt>
                <c:pt idx="12069">
                  <c:v>10.492000000000001</c:v>
                </c:pt>
                <c:pt idx="12070">
                  <c:v>10.496</c:v>
                </c:pt>
                <c:pt idx="12071">
                  <c:v>10.484</c:v>
                </c:pt>
                <c:pt idx="12072">
                  <c:v>10.464</c:v>
                </c:pt>
                <c:pt idx="12073">
                  <c:v>10.455</c:v>
                </c:pt>
                <c:pt idx="12074">
                  <c:v>10.444000000000001</c:v>
                </c:pt>
                <c:pt idx="12075">
                  <c:v>10.438000000000001</c:v>
                </c:pt>
                <c:pt idx="12076">
                  <c:v>10.414</c:v>
                </c:pt>
                <c:pt idx="12077">
                  <c:v>10.388999999999999</c:v>
                </c:pt>
                <c:pt idx="12078">
                  <c:v>10.355</c:v>
                </c:pt>
                <c:pt idx="12079">
                  <c:v>10.305</c:v>
                </c:pt>
                <c:pt idx="12080">
                  <c:v>10.289</c:v>
                </c:pt>
                <c:pt idx="12081">
                  <c:v>10.308</c:v>
                </c:pt>
                <c:pt idx="12082">
                  <c:v>10.327999999999999</c:v>
                </c:pt>
                <c:pt idx="12083">
                  <c:v>10.34</c:v>
                </c:pt>
                <c:pt idx="12084">
                  <c:v>10.242000000000001</c:v>
                </c:pt>
                <c:pt idx="12085">
                  <c:v>10.348000000000001</c:v>
                </c:pt>
                <c:pt idx="12086">
                  <c:v>10.342000000000001</c:v>
                </c:pt>
                <c:pt idx="12087">
                  <c:v>10.333</c:v>
                </c:pt>
                <c:pt idx="12088">
                  <c:v>10.236000000000001</c:v>
                </c:pt>
                <c:pt idx="12089">
                  <c:v>10.095000000000001</c:v>
                </c:pt>
                <c:pt idx="12090">
                  <c:v>10.029</c:v>
                </c:pt>
                <c:pt idx="12091">
                  <c:v>9.8260000000000005</c:v>
                </c:pt>
                <c:pt idx="12092">
                  <c:v>10.058</c:v>
                </c:pt>
                <c:pt idx="12093">
                  <c:v>10.050000000000001</c:v>
                </c:pt>
                <c:pt idx="12094">
                  <c:v>10.02</c:v>
                </c:pt>
                <c:pt idx="12095">
                  <c:v>9.7319999999999993</c:v>
                </c:pt>
                <c:pt idx="12096">
                  <c:v>9.7439999999999998</c:v>
                </c:pt>
                <c:pt idx="12097">
                  <c:v>9.6349999999999998</c:v>
                </c:pt>
                <c:pt idx="12098">
                  <c:v>9.5649999999999995</c:v>
                </c:pt>
                <c:pt idx="12099">
                  <c:v>9.3930000000000007</c:v>
                </c:pt>
                <c:pt idx="12100">
                  <c:v>9.36</c:v>
                </c:pt>
                <c:pt idx="12101">
                  <c:v>9.3030000000000008</c:v>
                </c:pt>
                <c:pt idx="12102">
                  <c:v>9.1199999999999992</c:v>
                </c:pt>
                <c:pt idx="12103">
                  <c:v>9.0939999999999994</c:v>
                </c:pt>
                <c:pt idx="12104">
                  <c:v>9.0660000000000007</c:v>
                </c:pt>
                <c:pt idx="12105">
                  <c:v>8.9689999999999994</c:v>
                </c:pt>
                <c:pt idx="12106">
                  <c:v>9.01</c:v>
                </c:pt>
                <c:pt idx="12107">
                  <c:v>8.7479999999999993</c:v>
                </c:pt>
                <c:pt idx="12108">
                  <c:v>8.4109999999999996</c:v>
                </c:pt>
                <c:pt idx="12109">
                  <c:v>7.8929999999999998</c:v>
                </c:pt>
                <c:pt idx="12110">
                  <c:v>7.3319999999999999</c:v>
                </c:pt>
                <c:pt idx="12111">
                  <c:v>7.28</c:v>
                </c:pt>
                <c:pt idx="12112">
                  <c:v>7.2560000000000002</c:v>
                </c:pt>
                <c:pt idx="12113">
                  <c:v>7.1859999999999999</c:v>
                </c:pt>
                <c:pt idx="12114">
                  <c:v>6.7370000000000001</c:v>
                </c:pt>
                <c:pt idx="12115">
                  <c:v>6.2409999999999997</c:v>
                </c:pt>
                <c:pt idx="12116">
                  <c:v>6.1740000000000004</c:v>
                </c:pt>
                <c:pt idx="12117">
                  <c:v>5.7160000000000002</c:v>
                </c:pt>
                <c:pt idx="12118">
                  <c:v>5.45</c:v>
                </c:pt>
                <c:pt idx="12119">
                  <c:v>5.5140000000000002</c:v>
                </c:pt>
                <c:pt idx="12120">
                  <c:v>5.1790000000000003</c:v>
                </c:pt>
                <c:pt idx="12121">
                  <c:v>5.1509999999999998</c:v>
                </c:pt>
                <c:pt idx="12122">
                  <c:v>5.1520000000000001</c:v>
                </c:pt>
                <c:pt idx="12123">
                  <c:v>5.1479999999999997</c:v>
                </c:pt>
                <c:pt idx="12124">
                  <c:v>4.7939999999999996</c:v>
                </c:pt>
                <c:pt idx="12125">
                  <c:v>4.8470000000000004</c:v>
                </c:pt>
                <c:pt idx="12126">
                  <c:v>5.2030000000000003</c:v>
                </c:pt>
                <c:pt idx="12127">
                  <c:v>5.2119999999999997</c:v>
                </c:pt>
                <c:pt idx="12128">
                  <c:v>5.3979999999999997</c:v>
                </c:pt>
                <c:pt idx="12129">
                  <c:v>5.4409999999999998</c:v>
                </c:pt>
                <c:pt idx="12130">
                  <c:v>4.9809999999999999</c:v>
                </c:pt>
                <c:pt idx="12131">
                  <c:v>4.8849999999999998</c:v>
                </c:pt>
                <c:pt idx="12132">
                  <c:v>4.9020000000000001</c:v>
                </c:pt>
                <c:pt idx="12133">
                  <c:v>4.923</c:v>
                </c:pt>
                <c:pt idx="12134">
                  <c:v>5.0469999999999997</c:v>
                </c:pt>
                <c:pt idx="12135">
                  <c:v>5.1269999999999998</c:v>
                </c:pt>
                <c:pt idx="12136">
                  <c:v>5.3140000000000001</c:v>
                </c:pt>
                <c:pt idx="12137">
                  <c:v>5.3330000000000002</c:v>
                </c:pt>
                <c:pt idx="12138">
                  <c:v>5.4320000000000004</c:v>
                </c:pt>
                <c:pt idx="12139">
                  <c:v>5.6829999999999998</c:v>
                </c:pt>
                <c:pt idx="12140">
                  <c:v>6.1379999999999999</c:v>
                </c:pt>
                <c:pt idx="12141">
                  <c:v>6.2960000000000003</c:v>
                </c:pt>
                <c:pt idx="12142">
                  <c:v>6.3449999999999998</c:v>
                </c:pt>
                <c:pt idx="12143">
                  <c:v>6.5759999999999996</c:v>
                </c:pt>
                <c:pt idx="12144">
                  <c:v>7.4470000000000001</c:v>
                </c:pt>
                <c:pt idx="12145">
                  <c:v>7.8719999999999999</c:v>
                </c:pt>
                <c:pt idx="12146">
                  <c:v>8.2089999999999996</c:v>
                </c:pt>
                <c:pt idx="12147">
                  <c:v>8.3149999999999995</c:v>
                </c:pt>
                <c:pt idx="12148">
                  <c:v>8.5020000000000007</c:v>
                </c:pt>
                <c:pt idx="12149">
                  <c:v>8.7880000000000003</c:v>
                </c:pt>
                <c:pt idx="12150">
                  <c:v>8.7840000000000007</c:v>
                </c:pt>
                <c:pt idx="12151">
                  <c:v>8.7829999999999995</c:v>
                </c:pt>
                <c:pt idx="12152">
                  <c:v>8.77</c:v>
                </c:pt>
                <c:pt idx="12153">
                  <c:v>8.7490000000000006</c:v>
                </c:pt>
                <c:pt idx="12154">
                  <c:v>8.7240000000000002</c:v>
                </c:pt>
                <c:pt idx="12155">
                  <c:v>8.7159999999999993</c:v>
                </c:pt>
                <c:pt idx="12156">
                  <c:v>8.7100000000000009</c:v>
                </c:pt>
                <c:pt idx="12157">
                  <c:v>8.75</c:v>
                </c:pt>
                <c:pt idx="12158">
                  <c:v>8.76</c:v>
                </c:pt>
                <c:pt idx="12159">
                  <c:v>8.7759999999999998</c:v>
                </c:pt>
                <c:pt idx="12160">
                  <c:v>8.9160000000000004</c:v>
                </c:pt>
                <c:pt idx="12161">
                  <c:v>8.9670000000000005</c:v>
                </c:pt>
                <c:pt idx="12162">
                  <c:v>8.9610000000000003</c:v>
                </c:pt>
                <c:pt idx="12163">
                  <c:v>8.9670000000000005</c:v>
                </c:pt>
                <c:pt idx="12164">
                  <c:v>8.9939999999999998</c:v>
                </c:pt>
                <c:pt idx="12165">
                  <c:v>8.9770000000000003</c:v>
                </c:pt>
                <c:pt idx="12166">
                  <c:v>8.9239999999999995</c:v>
                </c:pt>
                <c:pt idx="12167">
                  <c:v>8.9220000000000006</c:v>
                </c:pt>
                <c:pt idx="12168">
                  <c:v>8.9220000000000006</c:v>
                </c:pt>
                <c:pt idx="12169">
                  <c:v>8.9009999999999998</c:v>
                </c:pt>
                <c:pt idx="12170">
                  <c:v>8.8870000000000005</c:v>
                </c:pt>
                <c:pt idx="12171">
                  <c:v>8.93</c:v>
                </c:pt>
                <c:pt idx="12172">
                  <c:v>8.9339999999999993</c:v>
                </c:pt>
                <c:pt idx="12173">
                  <c:v>8.9339999999999993</c:v>
                </c:pt>
                <c:pt idx="12174">
                  <c:v>8.94</c:v>
                </c:pt>
                <c:pt idx="12175">
                  <c:v>9.2650000000000006</c:v>
                </c:pt>
                <c:pt idx="12176">
                  <c:v>9.266</c:v>
                </c:pt>
                <c:pt idx="12177">
                  <c:v>9.2029999999999994</c:v>
                </c:pt>
                <c:pt idx="12178">
                  <c:v>9.2230000000000008</c:v>
                </c:pt>
                <c:pt idx="12179">
                  <c:v>9.2240000000000002</c:v>
                </c:pt>
                <c:pt idx="12180">
                  <c:v>9.218</c:v>
                </c:pt>
                <c:pt idx="12181">
                  <c:v>9.2309999999999999</c:v>
                </c:pt>
                <c:pt idx="12182">
                  <c:v>9.1989999999999998</c:v>
                </c:pt>
                <c:pt idx="12183">
                  <c:v>9.2430000000000003</c:v>
                </c:pt>
                <c:pt idx="12184">
                  <c:v>9.2409999999999997</c:v>
                </c:pt>
                <c:pt idx="12185">
                  <c:v>9.2550000000000008</c:v>
                </c:pt>
                <c:pt idx="12186">
                  <c:v>9.3789999999999996</c:v>
                </c:pt>
                <c:pt idx="12187">
                  <c:v>9.3930000000000007</c:v>
                </c:pt>
                <c:pt idx="12188">
                  <c:v>9.3849999999999998</c:v>
                </c:pt>
                <c:pt idx="12189">
                  <c:v>9.4629999999999992</c:v>
                </c:pt>
                <c:pt idx="12190">
                  <c:v>9.4469999999999992</c:v>
                </c:pt>
                <c:pt idx="12191">
                  <c:v>9.4499999999999993</c:v>
                </c:pt>
                <c:pt idx="12192">
                  <c:v>9.4559999999999995</c:v>
                </c:pt>
                <c:pt idx="12193">
                  <c:v>9.5359999999999996</c:v>
                </c:pt>
                <c:pt idx="12194">
                  <c:v>9.5540000000000003</c:v>
                </c:pt>
                <c:pt idx="12195">
                  <c:v>9.5869999999999997</c:v>
                </c:pt>
                <c:pt idx="12196">
                  <c:v>9.6289999999999996</c:v>
                </c:pt>
                <c:pt idx="12197">
                  <c:v>9.6720000000000006</c:v>
                </c:pt>
                <c:pt idx="12198">
                  <c:v>9.6950000000000003</c:v>
                </c:pt>
                <c:pt idx="12199">
                  <c:v>9.6959999999999997</c:v>
                </c:pt>
                <c:pt idx="12200">
                  <c:v>9.7249999999999996</c:v>
                </c:pt>
                <c:pt idx="12201">
                  <c:v>9.798</c:v>
                </c:pt>
                <c:pt idx="12202">
                  <c:v>9.9329999999999998</c:v>
                </c:pt>
                <c:pt idx="12203">
                  <c:v>9.9670000000000005</c:v>
                </c:pt>
                <c:pt idx="12204">
                  <c:v>10.138</c:v>
                </c:pt>
                <c:pt idx="12205">
                  <c:v>10.162000000000001</c:v>
                </c:pt>
                <c:pt idx="12206">
                  <c:v>10.163</c:v>
                </c:pt>
                <c:pt idx="12207">
                  <c:v>10.16</c:v>
                </c:pt>
                <c:pt idx="12208">
                  <c:v>10.112</c:v>
                </c:pt>
                <c:pt idx="12209">
                  <c:v>10.122999999999999</c:v>
                </c:pt>
                <c:pt idx="12210">
                  <c:v>10.125999999999999</c:v>
                </c:pt>
                <c:pt idx="12211">
                  <c:v>10.143000000000001</c:v>
                </c:pt>
                <c:pt idx="12212">
                  <c:v>10.164999999999999</c:v>
                </c:pt>
                <c:pt idx="12213">
                  <c:v>10.167</c:v>
                </c:pt>
                <c:pt idx="12214">
                  <c:v>10.189</c:v>
                </c:pt>
                <c:pt idx="12215">
                  <c:v>10.178000000000001</c:v>
                </c:pt>
                <c:pt idx="12216">
                  <c:v>10.202</c:v>
                </c:pt>
                <c:pt idx="12217">
                  <c:v>10.151999999999999</c:v>
                </c:pt>
                <c:pt idx="12218">
                  <c:v>10.36</c:v>
                </c:pt>
                <c:pt idx="12219">
                  <c:v>10.353999999999999</c:v>
                </c:pt>
                <c:pt idx="12220">
                  <c:v>10.347</c:v>
                </c:pt>
                <c:pt idx="12221">
                  <c:v>10.366</c:v>
                </c:pt>
                <c:pt idx="12222">
                  <c:v>10.273999999999999</c:v>
                </c:pt>
                <c:pt idx="12223">
                  <c:v>10.276</c:v>
                </c:pt>
                <c:pt idx="12224">
                  <c:v>10.225</c:v>
                </c:pt>
                <c:pt idx="12225">
                  <c:v>9.8179999999999996</c:v>
                </c:pt>
                <c:pt idx="12226">
                  <c:v>9.766</c:v>
                </c:pt>
                <c:pt idx="12227">
                  <c:v>9.85</c:v>
                </c:pt>
                <c:pt idx="12228">
                  <c:v>9.9440000000000008</c:v>
                </c:pt>
                <c:pt idx="12229">
                  <c:v>9.8759999999999994</c:v>
                </c:pt>
                <c:pt idx="12230">
                  <c:v>9.8010000000000002</c:v>
                </c:pt>
                <c:pt idx="12231">
                  <c:v>9.6240000000000006</c:v>
                </c:pt>
                <c:pt idx="12232">
                  <c:v>9.3989999999999991</c:v>
                </c:pt>
                <c:pt idx="12233">
                  <c:v>9.08</c:v>
                </c:pt>
                <c:pt idx="12234">
                  <c:v>8.9179999999999993</c:v>
                </c:pt>
                <c:pt idx="12235">
                  <c:v>8.8559999999999999</c:v>
                </c:pt>
                <c:pt idx="12236">
                  <c:v>8.5329999999999995</c:v>
                </c:pt>
                <c:pt idx="12237">
                  <c:v>8.5269999999999992</c:v>
                </c:pt>
                <c:pt idx="12238">
                  <c:v>8.5250000000000004</c:v>
                </c:pt>
                <c:pt idx="12239">
                  <c:v>8.5299999999999994</c:v>
                </c:pt>
                <c:pt idx="12240">
                  <c:v>8.6639999999999997</c:v>
                </c:pt>
                <c:pt idx="12241">
                  <c:v>8.6869999999999994</c:v>
                </c:pt>
                <c:pt idx="12242">
                  <c:v>8.7409999999999997</c:v>
                </c:pt>
                <c:pt idx="12243">
                  <c:v>8.9079999999999995</c:v>
                </c:pt>
                <c:pt idx="12244">
                  <c:v>8.9830000000000005</c:v>
                </c:pt>
                <c:pt idx="12245">
                  <c:v>9.0640000000000001</c:v>
                </c:pt>
                <c:pt idx="12246">
                  <c:v>9.0869999999999997</c:v>
                </c:pt>
                <c:pt idx="12247">
                  <c:v>9.1850000000000005</c:v>
                </c:pt>
                <c:pt idx="12248">
                  <c:v>9.2880000000000003</c:v>
                </c:pt>
                <c:pt idx="12249">
                  <c:v>9.3539999999999992</c:v>
                </c:pt>
                <c:pt idx="12250">
                  <c:v>9.4619999999999997</c:v>
                </c:pt>
                <c:pt idx="12251">
                  <c:v>9.5679999999999996</c:v>
                </c:pt>
                <c:pt idx="12252">
                  <c:v>9.7870000000000008</c:v>
                </c:pt>
                <c:pt idx="12253">
                  <c:v>9.8580000000000005</c:v>
                </c:pt>
                <c:pt idx="12254">
                  <c:v>9.9049999999999994</c:v>
                </c:pt>
                <c:pt idx="12255">
                  <c:v>10.159000000000001</c:v>
                </c:pt>
                <c:pt idx="12256">
                  <c:v>10.183</c:v>
                </c:pt>
                <c:pt idx="12257">
                  <c:v>10.186</c:v>
                </c:pt>
                <c:pt idx="12258">
                  <c:v>10.193</c:v>
                </c:pt>
                <c:pt idx="12259">
                  <c:v>10.211</c:v>
                </c:pt>
                <c:pt idx="12260">
                  <c:v>10.39</c:v>
                </c:pt>
                <c:pt idx="12261">
                  <c:v>10.430999999999999</c:v>
                </c:pt>
                <c:pt idx="12262">
                  <c:v>10.452</c:v>
                </c:pt>
                <c:pt idx="12263">
                  <c:v>10.515000000000001</c:v>
                </c:pt>
                <c:pt idx="12264">
                  <c:v>10.536</c:v>
                </c:pt>
                <c:pt idx="12265">
                  <c:v>10.538</c:v>
                </c:pt>
                <c:pt idx="12266">
                  <c:v>10.541</c:v>
                </c:pt>
                <c:pt idx="12267">
                  <c:v>10.538</c:v>
                </c:pt>
                <c:pt idx="12268">
                  <c:v>10.548</c:v>
                </c:pt>
                <c:pt idx="12269">
                  <c:v>10.526</c:v>
                </c:pt>
                <c:pt idx="12270">
                  <c:v>10.523999999999999</c:v>
                </c:pt>
                <c:pt idx="12271">
                  <c:v>10.51</c:v>
                </c:pt>
                <c:pt idx="12272">
                  <c:v>10.443</c:v>
                </c:pt>
                <c:pt idx="12273">
                  <c:v>10.433999999999999</c:v>
                </c:pt>
                <c:pt idx="12274">
                  <c:v>10.425000000000001</c:v>
                </c:pt>
                <c:pt idx="12275">
                  <c:v>10.335000000000001</c:v>
                </c:pt>
                <c:pt idx="12276">
                  <c:v>10.282999999999999</c:v>
                </c:pt>
                <c:pt idx="12277">
                  <c:v>10.275</c:v>
                </c:pt>
                <c:pt idx="12278">
                  <c:v>10.276</c:v>
                </c:pt>
                <c:pt idx="12279">
                  <c:v>10.282999999999999</c:v>
                </c:pt>
                <c:pt idx="12280">
                  <c:v>10.289</c:v>
                </c:pt>
                <c:pt idx="12281">
                  <c:v>10.305</c:v>
                </c:pt>
                <c:pt idx="12282">
                  <c:v>10.333</c:v>
                </c:pt>
                <c:pt idx="12283">
                  <c:v>10.351000000000001</c:v>
                </c:pt>
                <c:pt idx="12284">
                  <c:v>10.441000000000001</c:v>
                </c:pt>
                <c:pt idx="12285">
                  <c:v>10.542</c:v>
                </c:pt>
                <c:pt idx="12286">
                  <c:v>10.577</c:v>
                </c:pt>
                <c:pt idx="12287">
                  <c:v>10.621</c:v>
                </c:pt>
                <c:pt idx="12288">
                  <c:v>10.654</c:v>
                </c:pt>
                <c:pt idx="12289">
                  <c:v>10.654</c:v>
                </c:pt>
                <c:pt idx="12290">
                  <c:v>10.69</c:v>
                </c:pt>
                <c:pt idx="12291">
                  <c:v>10.691000000000001</c:v>
                </c:pt>
                <c:pt idx="12292">
                  <c:v>10.696</c:v>
                </c:pt>
                <c:pt idx="12293">
                  <c:v>10.72</c:v>
                </c:pt>
                <c:pt idx="12294">
                  <c:v>10.743</c:v>
                </c:pt>
                <c:pt idx="12295">
                  <c:v>10.747</c:v>
                </c:pt>
                <c:pt idx="12296">
                  <c:v>10.749000000000001</c:v>
                </c:pt>
                <c:pt idx="12297">
                  <c:v>10.744999999999999</c:v>
                </c:pt>
                <c:pt idx="12298">
                  <c:v>10.752000000000001</c:v>
                </c:pt>
                <c:pt idx="12299">
                  <c:v>10.736000000000001</c:v>
                </c:pt>
                <c:pt idx="12300">
                  <c:v>10.689</c:v>
                </c:pt>
                <c:pt idx="12301">
                  <c:v>10.667999999999999</c:v>
                </c:pt>
                <c:pt idx="12302">
                  <c:v>10.677</c:v>
                </c:pt>
                <c:pt idx="12303">
                  <c:v>10.689</c:v>
                </c:pt>
                <c:pt idx="12304">
                  <c:v>10.702</c:v>
                </c:pt>
                <c:pt idx="12305">
                  <c:v>10.711</c:v>
                </c:pt>
                <c:pt idx="12306">
                  <c:v>10.709</c:v>
                </c:pt>
                <c:pt idx="12307">
                  <c:v>10.714</c:v>
                </c:pt>
                <c:pt idx="12308">
                  <c:v>10.714</c:v>
                </c:pt>
                <c:pt idx="12309">
                  <c:v>10.714</c:v>
                </c:pt>
                <c:pt idx="12310">
                  <c:v>10.7</c:v>
                </c:pt>
                <c:pt idx="12311">
                  <c:v>10.657999999999999</c:v>
                </c:pt>
                <c:pt idx="12312">
                  <c:v>10.648999999999999</c:v>
                </c:pt>
                <c:pt idx="12313">
                  <c:v>10.648</c:v>
                </c:pt>
                <c:pt idx="12314">
                  <c:v>10.644</c:v>
                </c:pt>
                <c:pt idx="12315">
                  <c:v>10.641999999999999</c:v>
                </c:pt>
                <c:pt idx="12316">
                  <c:v>10.6</c:v>
                </c:pt>
                <c:pt idx="12317">
                  <c:v>10.576000000000001</c:v>
                </c:pt>
                <c:pt idx="12318">
                  <c:v>10.526999999999999</c:v>
                </c:pt>
                <c:pt idx="12319">
                  <c:v>10.513999999999999</c:v>
                </c:pt>
                <c:pt idx="12320">
                  <c:v>10.513</c:v>
                </c:pt>
                <c:pt idx="12321">
                  <c:v>10.504</c:v>
                </c:pt>
                <c:pt idx="12322">
                  <c:v>10.52</c:v>
                </c:pt>
                <c:pt idx="12323">
                  <c:v>10.565</c:v>
                </c:pt>
                <c:pt idx="12324">
                  <c:v>10.579000000000001</c:v>
                </c:pt>
                <c:pt idx="12325">
                  <c:v>10.573</c:v>
                </c:pt>
                <c:pt idx="12326">
                  <c:v>10.553000000000001</c:v>
                </c:pt>
                <c:pt idx="12327">
                  <c:v>10.552</c:v>
                </c:pt>
                <c:pt idx="12328">
                  <c:v>10.552</c:v>
                </c:pt>
                <c:pt idx="12329">
                  <c:v>10.548999999999999</c:v>
                </c:pt>
                <c:pt idx="12330">
                  <c:v>10.510999999999999</c:v>
                </c:pt>
                <c:pt idx="12331">
                  <c:v>10.51</c:v>
                </c:pt>
                <c:pt idx="12332">
                  <c:v>10.500999999999999</c:v>
                </c:pt>
                <c:pt idx="12333">
                  <c:v>10.497</c:v>
                </c:pt>
                <c:pt idx="12334">
                  <c:v>10.491</c:v>
                </c:pt>
                <c:pt idx="12335">
                  <c:v>10.476000000000001</c:v>
                </c:pt>
                <c:pt idx="12336">
                  <c:v>10.551</c:v>
                </c:pt>
                <c:pt idx="12337">
                  <c:v>10.625999999999999</c:v>
                </c:pt>
                <c:pt idx="12338">
                  <c:v>10.706</c:v>
                </c:pt>
                <c:pt idx="12339">
                  <c:v>10.606999999999999</c:v>
                </c:pt>
                <c:pt idx="12340">
                  <c:v>10.587999999999999</c:v>
                </c:pt>
                <c:pt idx="12341">
                  <c:v>10.487</c:v>
                </c:pt>
                <c:pt idx="12342">
                  <c:v>10.459</c:v>
                </c:pt>
                <c:pt idx="12343">
                  <c:v>10.455</c:v>
                </c:pt>
                <c:pt idx="12344">
                  <c:v>10.430999999999999</c:v>
                </c:pt>
                <c:pt idx="12345">
                  <c:v>10.356999999999999</c:v>
                </c:pt>
                <c:pt idx="12346">
                  <c:v>10.319000000000001</c:v>
                </c:pt>
                <c:pt idx="12347">
                  <c:v>10.259</c:v>
                </c:pt>
                <c:pt idx="12348">
                  <c:v>10.324999999999999</c:v>
                </c:pt>
                <c:pt idx="12349">
                  <c:v>10.401999999999999</c:v>
                </c:pt>
                <c:pt idx="12350">
                  <c:v>10.448</c:v>
                </c:pt>
                <c:pt idx="12351">
                  <c:v>10.461</c:v>
                </c:pt>
                <c:pt idx="12352">
                  <c:v>10.536</c:v>
                </c:pt>
                <c:pt idx="12353">
                  <c:v>10.574999999999999</c:v>
                </c:pt>
                <c:pt idx="12354">
                  <c:v>10.603999999999999</c:v>
                </c:pt>
                <c:pt idx="12355">
                  <c:v>10.590999999999999</c:v>
                </c:pt>
                <c:pt idx="12356">
                  <c:v>10.531000000000001</c:v>
                </c:pt>
                <c:pt idx="12357">
                  <c:v>10.53</c:v>
                </c:pt>
                <c:pt idx="12358">
                  <c:v>10.513999999999999</c:v>
                </c:pt>
                <c:pt idx="12359">
                  <c:v>10.505000000000001</c:v>
                </c:pt>
                <c:pt idx="12360">
                  <c:v>10.491</c:v>
                </c:pt>
                <c:pt idx="12361">
                  <c:v>10.481</c:v>
                </c:pt>
                <c:pt idx="12362">
                  <c:v>10.486000000000001</c:v>
                </c:pt>
                <c:pt idx="12363">
                  <c:v>10.492000000000001</c:v>
                </c:pt>
                <c:pt idx="12364">
                  <c:v>10.471</c:v>
                </c:pt>
                <c:pt idx="12365">
                  <c:v>10.471</c:v>
                </c:pt>
                <c:pt idx="12366">
                  <c:v>10.446</c:v>
                </c:pt>
                <c:pt idx="12367">
                  <c:v>10.426</c:v>
                </c:pt>
                <c:pt idx="12368">
                  <c:v>10.414</c:v>
                </c:pt>
                <c:pt idx="12369">
                  <c:v>10.442</c:v>
                </c:pt>
                <c:pt idx="12370">
                  <c:v>10.481999999999999</c:v>
                </c:pt>
                <c:pt idx="12371">
                  <c:v>10.506</c:v>
                </c:pt>
                <c:pt idx="12372">
                  <c:v>10.519</c:v>
                </c:pt>
                <c:pt idx="12373">
                  <c:v>10.558999999999999</c:v>
                </c:pt>
                <c:pt idx="12374">
                  <c:v>10.567</c:v>
                </c:pt>
                <c:pt idx="12375">
                  <c:v>10.56</c:v>
                </c:pt>
                <c:pt idx="12376">
                  <c:v>10.476000000000001</c:v>
                </c:pt>
                <c:pt idx="12377">
                  <c:v>10.474</c:v>
                </c:pt>
                <c:pt idx="12378">
                  <c:v>10.473000000000001</c:v>
                </c:pt>
                <c:pt idx="12379">
                  <c:v>10.465</c:v>
                </c:pt>
                <c:pt idx="12380">
                  <c:v>10.444000000000001</c:v>
                </c:pt>
                <c:pt idx="12381">
                  <c:v>10.443</c:v>
                </c:pt>
                <c:pt idx="12382">
                  <c:v>10.446999999999999</c:v>
                </c:pt>
                <c:pt idx="12383">
                  <c:v>10.494</c:v>
                </c:pt>
                <c:pt idx="12384">
                  <c:v>10.502000000000001</c:v>
                </c:pt>
                <c:pt idx="12385">
                  <c:v>10.523999999999999</c:v>
                </c:pt>
                <c:pt idx="12386">
                  <c:v>10.574</c:v>
                </c:pt>
                <c:pt idx="12387">
                  <c:v>10.603999999999999</c:v>
                </c:pt>
                <c:pt idx="12388">
                  <c:v>10.64</c:v>
                </c:pt>
                <c:pt idx="12389">
                  <c:v>10.68</c:v>
                </c:pt>
                <c:pt idx="12390">
                  <c:v>10.766999999999999</c:v>
                </c:pt>
                <c:pt idx="12391">
                  <c:v>10.776999999999999</c:v>
                </c:pt>
                <c:pt idx="12392">
                  <c:v>10.827</c:v>
                </c:pt>
                <c:pt idx="12393">
                  <c:v>10.829000000000001</c:v>
                </c:pt>
                <c:pt idx="12394">
                  <c:v>10.843999999999999</c:v>
                </c:pt>
                <c:pt idx="12395">
                  <c:v>10.895</c:v>
                </c:pt>
                <c:pt idx="12396">
                  <c:v>10.912000000000001</c:v>
                </c:pt>
                <c:pt idx="12397">
                  <c:v>10.944000000000001</c:v>
                </c:pt>
                <c:pt idx="12398">
                  <c:v>10.94</c:v>
                </c:pt>
                <c:pt idx="12399">
                  <c:v>10.933999999999999</c:v>
                </c:pt>
                <c:pt idx="12400">
                  <c:v>10.914</c:v>
                </c:pt>
                <c:pt idx="12401">
                  <c:v>10.861000000000001</c:v>
                </c:pt>
                <c:pt idx="12402">
                  <c:v>10.852</c:v>
                </c:pt>
                <c:pt idx="12403">
                  <c:v>10.846</c:v>
                </c:pt>
                <c:pt idx="12404">
                  <c:v>10.782</c:v>
                </c:pt>
                <c:pt idx="12405">
                  <c:v>10.78</c:v>
                </c:pt>
                <c:pt idx="12406">
                  <c:v>10.712999999999999</c:v>
                </c:pt>
                <c:pt idx="12407">
                  <c:v>10.708</c:v>
                </c:pt>
                <c:pt idx="12408">
                  <c:v>10.696999999999999</c:v>
                </c:pt>
                <c:pt idx="12409">
                  <c:v>10.693</c:v>
                </c:pt>
                <c:pt idx="12410">
                  <c:v>10.63</c:v>
                </c:pt>
                <c:pt idx="12411">
                  <c:v>10.615</c:v>
                </c:pt>
                <c:pt idx="12412">
                  <c:v>10.597</c:v>
                </c:pt>
                <c:pt idx="12413">
                  <c:v>10.545</c:v>
                </c:pt>
                <c:pt idx="12414">
                  <c:v>10.56</c:v>
                </c:pt>
                <c:pt idx="12415">
                  <c:v>10.59</c:v>
                </c:pt>
                <c:pt idx="12416">
                  <c:v>10.597</c:v>
                </c:pt>
                <c:pt idx="12417">
                  <c:v>10.598000000000001</c:v>
                </c:pt>
                <c:pt idx="12418">
                  <c:v>10.598000000000001</c:v>
                </c:pt>
                <c:pt idx="12419">
                  <c:v>10.598000000000001</c:v>
                </c:pt>
                <c:pt idx="12420">
                  <c:v>10.618</c:v>
                </c:pt>
                <c:pt idx="12421">
                  <c:v>10.631</c:v>
                </c:pt>
                <c:pt idx="12422">
                  <c:v>10.651</c:v>
                </c:pt>
                <c:pt idx="12423">
                  <c:v>10.647</c:v>
                </c:pt>
                <c:pt idx="12424">
                  <c:v>10.616</c:v>
                </c:pt>
                <c:pt idx="12425">
                  <c:v>10.611000000000001</c:v>
                </c:pt>
                <c:pt idx="12426">
                  <c:v>10.566000000000001</c:v>
                </c:pt>
                <c:pt idx="12427">
                  <c:v>10.561</c:v>
                </c:pt>
                <c:pt idx="12428">
                  <c:v>10.565</c:v>
                </c:pt>
                <c:pt idx="12429">
                  <c:v>10.635</c:v>
                </c:pt>
                <c:pt idx="12430">
                  <c:v>10.637</c:v>
                </c:pt>
                <c:pt idx="12431">
                  <c:v>10.632999999999999</c:v>
                </c:pt>
                <c:pt idx="12432">
                  <c:v>10.616</c:v>
                </c:pt>
                <c:pt idx="12433">
                  <c:v>10.571999999999999</c:v>
                </c:pt>
                <c:pt idx="12434">
                  <c:v>10.558</c:v>
                </c:pt>
                <c:pt idx="12435">
                  <c:v>10.414999999999999</c:v>
                </c:pt>
                <c:pt idx="12436">
                  <c:v>10.388</c:v>
                </c:pt>
                <c:pt idx="12437">
                  <c:v>10.364000000000001</c:v>
                </c:pt>
                <c:pt idx="12438">
                  <c:v>10.295999999999999</c:v>
                </c:pt>
                <c:pt idx="12439">
                  <c:v>10.265000000000001</c:v>
                </c:pt>
                <c:pt idx="12440">
                  <c:v>10.28</c:v>
                </c:pt>
                <c:pt idx="12441">
                  <c:v>10.301</c:v>
                </c:pt>
                <c:pt idx="12442">
                  <c:v>10.317</c:v>
                </c:pt>
                <c:pt idx="12443">
                  <c:v>10.343</c:v>
                </c:pt>
                <c:pt idx="12444">
                  <c:v>10.351000000000001</c:v>
                </c:pt>
                <c:pt idx="12445">
                  <c:v>10.378</c:v>
                </c:pt>
                <c:pt idx="12446">
                  <c:v>10.414</c:v>
                </c:pt>
                <c:pt idx="12447">
                  <c:v>10.422000000000001</c:v>
                </c:pt>
                <c:pt idx="12448">
                  <c:v>10.458</c:v>
                </c:pt>
                <c:pt idx="12449">
                  <c:v>10.488</c:v>
                </c:pt>
                <c:pt idx="12450">
                  <c:v>10.532</c:v>
                </c:pt>
                <c:pt idx="12451">
                  <c:v>10.523999999999999</c:v>
                </c:pt>
                <c:pt idx="12452">
                  <c:v>10.557</c:v>
                </c:pt>
                <c:pt idx="12453">
                  <c:v>10.599</c:v>
                </c:pt>
                <c:pt idx="12454">
                  <c:v>10.696</c:v>
                </c:pt>
                <c:pt idx="12455">
                  <c:v>10.718</c:v>
                </c:pt>
                <c:pt idx="12456">
                  <c:v>10.714</c:v>
                </c:pt>
                <c:pt idx="12457">
                  <c:v>10.717000000000001</c:v>
                </c:pt>
                <c:pt idx="12458">
                  <c:v>10.718</c:v>
                </c:pt>
                <c:pt idx="12459">
                  <c:v>10.743</c:v>
                </c:pt>
                <c:pt idx="12460">
                  <c:v>10.744</c:v>
                </c:pt>
                <c:pt idx="12461">
                  <c:v>10.727</c:v>
                </c:pt>
                <c:pt idx="12462">
                  <c:v>10.661</c:v>
                </c:pt>
                <c:pt idx="12463">
                  <c:v>10.641</c:v>
                </c:pt>
                <c:pt idx="12464">
                  <c:v>10.615</c:v>
                </c:pt>
                <c:pt idx="12465">
                  <c:v>10.601000000000001</c:v>
                </c:pt>
                <c:pt idx="12466">
                  <c:v>10.571</c:v>
                </c:pt>
                <c:pt idx="12467">
                  <c:v>10.555999999999999</c:v>
                </c:pt>
                <c:pt idx="12468">
                  <c:v>10.567</c:v>
                </c:pt>
                <c:pt idx="12469">
                  <c:v>10.567</c:v>
                </c:pt>
                <c:pt idx="12470">
                  <c:v>10.581</c:v>
                </c:pt>
                <c:pt idx="12471">
                  <c:v>10.59</c:v>
                </c:pt>
                <c:pt idx="12472">
                  <c:v>10.592000000000001</c:v>
                </c:pt>
                <c:pt idx="12473">
                  <c:v>10.596</c:v>
                </c:pt>
                <c:pt idx="12474">
                  <c:v>10.574</c:v>
                </c:pt>
                <c:pt idx="12475">
                  <c:v>10.555</c:v>
                </c:pt>
                <c:pt idx="12476">
                  <c:v>10.53</c:v>
                </c:pt>
                <c:pt idx="12477">
                  <c:v>10.53</c:v>
                </c:pt>
                <c:pt idx="12478">
                  <c:v>10.51</c:v>
                </c:pt>
                <c:pt idx="12479">
                  <c:v>10.507</c:v>
                </c:pt>
                <c:pt idx="12480">
                  <c:v>10.505000000000001</c:v>
                </c:pt>
                <c:pt idx="12481">
                  <c:v>10.551</c:v>
                </c:pt>
                <c:pt idx="12482">
                  <c:v>10.552</c:v>
                </c:pt>
                <c:pt idx="12483">
                  <c:v>10.537000000000001</c:v>
                </c:pt>
                <c:pt idx="12484">
                  <c:v>10.369</c:v>
                </c:pt>
                <c:pt idx="12485">
                  <c:v>10.363</c:v>
                </c:pt>
                <c:pt idx="12486">
                  <c:v>10.365</c:v>
                </c:pt>
                <c:pt idx="12487">
                  <c:v>10.416</c:v>
                </c:pt>
                <c:pt idx="12488">
                  <c:v>10.502000000000001</c:v>
                </c:pt>
                <c:pt idx="12489">
                  <c:v>10.506</c:v>
                </c:pt>
                <c:pt idx="12490">
                  <c:v>10.488</c:v>
                </c:pt>
                <c:pt idx="12491">
                  <c:v>10.311</c:v>
                </c:pt>
                <c:pt idx="12492">
                  <c:v>10.272</c:v>
                </c:pt>
                <c:pt idx="12493">
                  <c:v>10.272</c:v>
                </c:pt>
                <c:pt idx="12494">
                  <c:v>10.266999999999999</c:v>
                </c:pt>
                <c:pt idx="12495">
                  <c:v>10.321</c:v>
                </c:pt>
                <c:pt idx="12496">
                  <c:v>10.372999999999999</c:v>
                </c:pt>
                <c:pt idx="12497">
                  <c:v>10.432</c:v>
                </c:pt>
                <c:pt idx="12498">
                  <c:v>10.426</c:v>
                </c:pt>
                <c:pt idx="12499">
                  <c:v>10.414999999999999</c:v>
                </c:pt>
                <c:pt idx="12500">
                  <c:v>10.406000000000001</c:v>
                </c:pt>
                <c:pt idx="12501">
                  <c:v>10.401999999999999</c:v>
                </c:pt>
                <c:pt idx="12502">
                  <c:v>10.394</c:v>
                </c:pt>
                <c:pt idx="12503">
                  <c:v>10.397</c:v>
                </c:pt>
                <c:pt idx="12504">
                  <c:v>10.423</c:v>
                </c:pt>
                <c:pt idx="12505">
                  <c:v>10.426</c:v>
                </c:pt>
                <c:pt idx="12506">
                  <c:v>10.465</c:v>
                </c:pt>
                <c:pt idx="12507">
                  <c:v>10.467000000000001</c:v>
                </c:pt>
                <c:pt idx="12508">
                  <c:v>10.471</c:v>
                </c:pt>
                <c:pt idx="12509">
                  <c:v>10.499000000000001</c:v>
                </c:pt>
                <c:pt idx="12510">
                  <c:v>10.519</c:v>
                </c:pt>
                <c:pt idx="12511">
                  <c:v>10.516</c:v>
                </c:pt>
                <c:pt idx="12512">
                  <c:v>10.478999999999999</c:v>
                </c:pt>
                <c:pt idx="12513">
                  <c:v>10.471</c:v>
                </c:pt>
                <c:pt idx="12514">
                  <c:v>10.468</c:v>
                </c:pt>
                <c:pt idx="12515">
                  <c:v>10.473000000000001</c:v>
                </c:pt>
                <c:pt idx="12516">
                  <c:v>10.465999999999999</c:v>
                </c:pt>
                <c:pt idx="12517">
                  <c:v>10.491</c:v>
                </c:pt>
                <c:pt idx="12518">
                  <c:v>10.484</c:v>
                </c:pt>
                <c:pt idx="12519">
                  <c:v>10.474</c:v>
                </c:pt>
                <c:pt idx="12520">
                  <c:v>10.515000000000001</c:v>
                </c:pt>
                <c:pt idx="12521">
                  <c:v>10.49</c:v>
                </c:pt>
                <c:pt idx="12522">
                  <c:v>10.49</c:v>
                </c:pt>
                <c:pt idx="12523">
                  <c:v>10.47</c:v>
                </c:pt>
                <c:pt idx="12524">
                  <c:v>10.436</c:v>
                </c:pt>
                <c:pt idx="12525">
                  <c:v>10.426</c:v>
                </c:pt>
                <c:pt idx="12526">
                  <c:v>10.398999999999999</c:v>
                </c:pt>
                <c:pt idx="12527">
                  <c:v>10.500999999999999</c:v>
                </c:pt>
                <c:pt idx="12528">
                  <c:v>10.526</c:v>
                </c:pt>
                <c:pt idx="12529">
                  <c:v>10.711</c:v>
                </c:pt>
                <c:pt idx="12530">
                  <c:v>10.726000000000001</c:v>
                </c:pt>
                <c:pt idx="12531">
                  <c:v>10.721</c:v>
                </c:pt>
                <c:pt idx="12532">
                  <c:v>10.693</c:v>
                </c:pt>
                <c:pt idx="12533">
                  <c:v>10.63</c:v>
                </c:pt>
                <c:pt idx="12534">
                  <c:v>10.63</c:v>
                </c:pt>
                <c:pt idx="12535">
                  <c:v>10.625999999999999</c:v>
                </c:pt>
                <c:pt idx="12536">
                  <c:v>10.558999999999999</c:v>
                </c:pt>
                <c:pt idx="12537">
                  <c:v>10.555</c:v>
                </c:pt>
                <c:pt idx="12538">
                  <c:v>10.557</c:v>
                </c:pt>
                <c:pt idx="12539">
                  <c:v>10.574999999999999</c:v>
                </c:pt>
                <c:pt idx="12540">
                  <c:v>10.574999999999999</c:v>
                </c:pt>
                <c:pt idx="12541">
                  <c:v>10.558</c:v>
                </c:pt>
                <c:pt idx="12542">
                  <c:v>10.465999999999999</c:v>
                </c:pt>
                <c:pt idx="12543">
                  <c:v>10.46</c:v>
                </c:pt>
                <c:pt idx="12544">
                  <c:v>10.401999999999999</c:v>
                </c:pt>
                <c:pt idx="12545">
                  <c:v>10.409000000000001</c:v>
                </c:pt>
                <c:pt idx="12546">
                  <c:v>10.411</c:v>
                </c:pt>
                <c:pt idx="12547">
                  <c:v>10.366</c:v>
                </c:pt>
                <c:pt idx="12548">
                  <c:v>10.292999999999999</c:v>
                </c:pt>
                <c:pt idx="12549">
                  <c:v>10.263</c:v>
                </c:pt>
                <c:pt idx="12550">
                  <c:v>10.286</c:v>
                </c:pt>
                <c:pt idx="12551">
                  <c:v>10.417</c:v>
                </c:pt>
                <c:pt idx="12552">
                  <c:v>10.423</c:v>
                </c:pt>
                <c:pt idx="12553">
                  <c:v>10.423999999999999</c:v>
                </c:pt>
                <c:pt idx="12554">
                  <c:v>10.44</c:v>
                </c:pt>
                <c:pt idx="12555">
                  <c:v>10.44</c:v>
                </c:pt>
                <c:pt idx="12556">
                  <c:v>10.438000000000001</c:v>
                </c:pt>
                <c:pt idx="12557">
                  <c:v>10.427</c:v>
                </c:pt>
                <c:pt idx="12558">
                  <c:v>10.423999999999999</c:v>
                </c:pt>
                <c:pt idx="12559">
                  <c:v>10.448</c:v>
                </c:pt>
                <c:pt idx="12560">
                  <c:v>10.493</c:v>
                </c:pt>
                <c:pt idx="12561">
                  <c:v>10.521000000000001</c:v>
                </c:pt>
                <c:pt idx="12562">
                  <c:v>10.525</c:v>
                </c:pt>
                <c:pt idx="12563">
                  <c:v>10.526999999999999</c:v>
                </c:pt>
                <c:pt idx="12564">
                  <c:v>10.532</c:v>
                </c:pt>
                <c:pt idx="12565">
                  <c:v>10.579000000000001</c:v>
                </c:pt>
                <c:pt idx="12566">
                  <c:v>10.635999999999999</c:v>
                </c:pt>
                <c:pt idx="12567">
                  <c:v>10.656000000000001</c:v>
                </c:pt>
                <c:pt idx="12568">
                  <c:v>10.670999999999999</c:v>
                </c:pt>
                <c:pt idx="12569">
                  <c:v>10.675000000000001</c:v>
                </c:pt>
                <c:pt idx="12570">
                  <c:v>10.686</c:v>
                </c:pt>
                <c:pt idx="12571">
                  <c:v>10.706</c:v>
                </c:pt>
                <c:pt idx="12572">
                  <c:v>10.747</c:v>
                </c:pt>
                <c:pt idx="12573">
                  <c:v>10.759</c:v>
                </c:pt>
                <c:pt idx="12574">
                  <c:v>10.75</c:v>
                </c:pt>
                <c:pt idx="12575">
                  <c:v>10.760999999999999</c:v>
                </c:pt>
                <c:pt idx="12576">
                  <c:v>10.759</c:v>
                </c:pt>
                <c:pt idx="12577">
                  <c:v>10.718</c:v>
                </c:pt>
                <c:pt idx="12578">
                  <c:v>10.715999999999999</c:v>
                </c:pt>
                <c:pt idx="12579">
                  <c:v>10.71</c:v>
                </c:pt>
                <c:pt idx="12580">
                  <c:v>10.664999999999999</c:v>
                </c:pt>
                <c:pt idx="12581">
                  <c:v>10.656000000000001</c:v>
                </c:pt>
                <c:pt idx="12582">
                  <c:v>10.624000000000001</c:v>
                </c:pt>
                <c:pt idx="12583">
                  <c:v>10.574999999999999</c:v>
                </c:pt>
                <c:pt idx="12584">
                  <c:v>10.538</c:v>
                </c:pt>
                <c:pt idx="12585">
                  <c:v>10.531000000000001</c:v>
                </c:pt>
                <c:pt idx="12586">
                  <c:v>10.537000000000001</c:v>
                </c:pt>
                <c:pt idx="12587">
                  <c:v>10.521000000000001</c:v>
                </c:pt>
                <c:pt idx="12588">
                  <c:v>10.606999999999999</c:v>
                </c:pt>
                <c:pt idx="12589">
                  <c:v>10.64</c:v>
                </c:pt>
                <c:pt idx="12590">
                  <c:v>10.727</c:v>
                </c:pt>
                <c:pt idx="12591">
                  <c:v>10.753</c:v>
                </c:pt>
                <c:pt idx="12592">
                  <c:v>10.771000000000001</c:v>
                </c:pt>
                <c:pt idx="12593">
                  <c:v>10.791</c:v>
                </c:pt>
                <c:pt idx="12594">
                  <c:v>10.784000000000001</c:v>
                </c:pt>
                <c:pt idx="12595">
                  <c:v>10.725</c:v>
                </c:pt>
                <c:pt idx="12596">
                  <c:v>10.718</c:v>
                </c:pt>
                <c:pt idx="12597">
                  <c:v>10.709</c:v>
                </c:pt>
                <c:pt idx="12598">
                  <c:v>10.609</c:v>
                </c:pt>
                <c:pt idx="12599">
                  <c:v>10.593999999999999</c:v>
                </c:pt>
                <c:pt idx="12600">
                  <c:v>10.592000000000001</c:v>
                </c:pt>
                <c:pt idx="12601">
                  <c:v>10.593</c:v>
                </c:pt>
                <c:pt idx="12602">
                  <c:v>10.597</c:v>
                </c:pt>
                <c:pt idx="12603">
                  <c:v>10.6</c:v>
                </c:pt>
                <c:pt idx="12604">
                  <c:v>10.708</c:v>
                </c:pt>
                <c:pt idx="12605">
                  <c:v>10.728</c:v>
                </c:pt>
                <c:pt idx="12606">
                  <c:v>10.73</c:v>
                </c:pt>
                <c:pt idx="12607">
                  <c:v>10.728</c:v>
                </c:pt>
                <c:pt idx="12608">
                  <c:v>10.731999999999999</c:v>
                </c:pt>
                <c:pt idx="12609">
                  <c:v>10.714</c:v>
                </c:pt>
                <c:pt idx="12610">
                  <c:v>10.693</c:v>
                </c:pt>
                <c:pt idx="12611">
                  <c:v>10.721</c:v>
                </c:pt>
                <c:pt idx="12612">
                  <c:v>10.723000000000001</c:v>
                </c:pt>
                <c:pt idx="12613">
                  <c:v>10.744</c:v>
                </c:pt>
                <c:pt idx="12614">
                  <c:v>10.746</c:v>
                </c:pt>
                <c:pt idx="12615">
                  <c:v>10.733000000000001</c:v>
                </c:pt>
                <c:pt idx="12616">
                  <c:v>10.731999999999999</c:v>
                </c:pt>
                <c:pt idx="12617">
                  <c:v>10.72</c:v>
                </c:pt>
                <c:pt idx="12618">
                  <c:v>10.724</c:v>
                </c:pt>
                <c:pt idx="12619">
                  <c:v>10.718</c:v>
                </c:pt>
                <c:pt idx="12620">
                  <c:v>10.773</c:v>
                </c:pt>
                <c:pt idx="12621">
                  <c:v>10.792999999999999</c:v>
                </c:pt>
                <c:pt idx="12622">
                  <c:v>10.795</c:v>
                </c:pt>
                <c:pt idx="12623">
                  <c:v>10.797000000000001</c:v>
                </c:pt>
                <c:pt idx="12624">
                  <c:v>10.818</c:v>
                </c:pt>
                <c:pt idx="12625">
                  <c:v>10.833</c:v>
                </c:pt>
                <c:pt idx="12626">
                  <c:v>10.842000000000001</c:v>
                </c:pt>
                <c:pt idx="12627">
                  <c:v>10.818</c:v>
                </c:pt>
                <c:pt idx="12628">
                  <c:v>10.680999999999999</c:v>
                </c:pt>
                <c:pt idx="12629">
                  <c:v>10.657</c:v>
                </c:pt>
                <c:pt idx="12630">
                  <c:v>10.585000000000001</c:v>
                </c:pt>
                <c:pt idx="12631">
                  <c:v>10.462999999999999</c:v>
                </c:pt>
                <c:pt idx="12632">
                  <c:v>10.404999999999999</c:v>
                </c:pt>
                <c:pt idx="12633">
                  <c:v>10.428000000000001</c:v>
                </c:pt>
                <c:pt idx="12634">
                  <c:v>10.419</c:v>
                </c:pt>
                <c:pt idx="12635">
                  <c:v>10.412000000000001</c:v>
                </c:pt>
                <c:pt idx="12636">
                  <c:v>10.491</c:v>
                </c:pt>
                <c:pt idx="12637">
                  <c:v>10.507999999999999</c:v>
                </c:pt>
                <c:pt idx="12638">
                  <c:v>10.54</c:v>
                </c:pt>
                <c:pt idx="12639">
                  <c:v>10.611000000000001</c:v>
                </c:pt>
                <c:pt idx="12640">
                  <c:v>10.624000000000001</c:v>
                </c:pt>
                <c:pt idx="12641">
                  <c:v>10.593</c:v>
                </c:pt>
                <c:pt idx="12642">
                  <c:v>10.289</c:v>
                </c:pt>
                <c:pt idx="12643">
                  <c:v>10.012</c:v>
                </c:pt>
                <c:pt idx="12644">
                  <c:v>9.9749999999999996</c:v>
                </c:pt>
                <c:pt idx="12645">
                  <c:v>9.9260000000000002</c:v>
                </c:pt>
                <c:pt idx="12646">
                  <c:v>9.2460000000000004</c:v>
                </c:pt>
                <c:pt idx="12647">
                  <c:v>9.1359999999999992</c:v>
                </c:pt>
                <c:pt idx="12648">
                  <c:v>9.1349999999999998</c:v>
                </c:pt>
                <c:pt idx="12649">
                  <c:v>9.0850000000000009</c:v>
                </c:pt>
                <c:pt idx="12650">
                  <c:v>9.0860000000000003</c:v>
                </c:pt>
                <c:pt idx="12651">
                  <c:v>9.1219999999999999</c:v>
                </c:pt>
                <c:pt idx="12652">
                  <c:v>9.5050000000000008</c:v>
                </c:pt>
                <c:pt idx="12653">
                  <c:v>9.5660000000000007</c:v>
                </c:pt>
                <c:pt idx="12654">
                  <c:v>10.005000000000001</c:v>
                </c:pt>
                <c:pt idx="12655">
                  <c:v>10.509</c:v>
                </c:pt>
                <c:pt idx="12656">
                  <c:v>10.678000000000001</c:v>
                </c:pt>
                <c:pt idx="12657">
                  <c:v>10.728999999999999</c:v>
                </c:pt>
                <c:pt idx="12658">
                  <c:v>10.746</c:v>
                </c:pt>
                <c:pt idx="12659">
                  <c:v>10.816000000000001</c:v>
                </c:pt>
                <c:pt idx="12660">
                  <c:v>10.847</c:v>
                </c:pt>
                <c:pt idx="12661">
                  <c:v>10.775</c:v>
                </c:pt>
                <c:pt idx="12662">
                  <c:v>10.747999999999999</c:v>
                </c:pt>
                <c:pt idx="12663">
                  <c:v>10.74</c:v>
                </c:pt>
                <c:pt idx="12664">
                  <c:v>10.798</c:v>
                </c:pt>
                <c:pt idx="12665">
                  <c:v>10.808999999999999</c:v>
                </c:pt>
                <c:pt idx="12666">
                  <c:v>10.818</c:v>
                </c:pt>
                <c:pt idx="12667">
                  <c:v>10.847</c:v>
                </c:pt>
                <c:pt idx="12668">
                  <c:v>10.874000000000001</c:v>
                </c:pt>
                <c:pt idx="12669">
                  <c:v>10.923999999999999</c:v>
                </c:pt>
                <c:pt idx="12670">
                  <c:v>10.909000000000001</c:v>
                </c:pt>
                <c:pt idx="12671">
                  <c:v>10.875</c:v>
                </c:pt>
                <c:pt idx="12672">
                  <c:v>10.866</c:v>
                </c:pt>
                <c:pt idx="12673">
                  <c:v>10.863</c:v>
                </c:pt>
                <c:pt idx="12674">
                  <c:v>10.849</c:v>
                </c:pt>
                <c:pt idx="12675">
                  <c:v>10.84</c:v>
                </c:pt>
                <c:pt idx="12676">
                  <c:v>10.837999999999999</c:v>
                </c:pt>
                <c:pt idx="12677">
                  <c:v>10.833</c:v>
                </c:pt>
                <c:pt idx="12678">
                  <c:v>10.832000000000001</c:v>
                </c:pt>
                <c:pt idx="12679">
                  <c:v>10.836</c:v>
                </c:pt>
                <c:pt idx="12680">
                  <c:v>10.831</c:v>
                </c:pt>
                <c:pt idx="12681">
                  <c:v>10.831</c:v>
                </c:pt>
                <c:pt idx="12682">
                  <c:v>10.831</c:v>
                </c:pt>
                <c:pt idx="12683">
                  <c:v>10.827999999999999</c:v>
                </c:pt>
                <c:pt idx="12684">
                  <c:v>10.712999999999999</c:v>
                </c:pt>
                <c:pt idx="12685">
                  <c:v>10.715999999999999</c:v>
                </c:pt>
                <c:pt idx="12686">
                  <c:v>10.718</c:v>
                </c:pt>
                <c:pt idx="12687">
                  <c:v>10.723000000000001</c:v>
                </c:pt>
                <c:pt idx="12688">
                  <c:v>10.747999999999999</c:v>
                </c:pt>
                <c:pt idx="12689">
                  <c:v>10.754</c:v>
                </c:pt>
                <c:pt idx="12690">
                  <c:v>10.757</c:v>
                </c:pt>
                <c:pt idx="12691">
                  <c:v>10.76</c:v>
                </c:pt>
                <c:pt idx="12692">
                  <c:v>10.785</c:v>
                </c:pt>
                <c:pt idx="12693">
                  <c:v>10.791</c:v>
                </c:pt>
                <c:pt idx="12694">
                  <c:v>10.792999999999999</c:v>
                </c:pt>
                <c:pt idx="12695">
                  <c:v>10.805999999999999</c:v>
                </c:pt>
                <c:pt idx="12696">
                  <c:v>10.815</c:v>
                </c:pt>
                <c:pt idx="12697">
                  <c:v>10.81</c:v>
                </c:pt>
                <c:pt idx="12698">
                  <c:v>10.813000000000001</c:v>
                </c:pt>
                <c:pt idx="12699">
                  <c:v>10.81</c:v>
                </c:pt>
                <c:pt idx="12700">
                  <c:v>10.811999999999999</c:v>
                </c:pt>
                <c:pt idx="12701">
                  <c:v>10.792</c:v>
                </c:pt>
                <c:pt idx="12702">
                  <c:v>10.75</c:v>
                </c:pt>
                <c:pt idx="12703">
                  <c:v>10.731999999999999</c:v>
                </c:pt>
                <c:pt idx="12704">
                  <c:v>10.788</c:v>
                </c:pt>
                <c:pt idx="12705">
                  <c:v>10.839</c:v>
                </c:pt>
                <c:pt idx="12706">
                  <c:v>10.87</c:v>
                </c:pt>
                <c:pt idx="12707">
                  <c:v>10.856999999999999</c:v>
                </c:pt>
                <c:pt idx="12708">
                  <c:v>10.835000000000001</c:v>
                </c:pt>
                <c:pt idx="12709">
                  <c:v>10.835000000000001</c:v>
                </c:pt>
                <c:pt idx="12710">
                  <c:v>10.869</c:v>
                </c:pt>
                <c:pt idx="12711">
                  <c:v>10.926</c:v>
                </c:pt>
                <c:pt idx="12712">
                  <c:v>10.94</c:v>
                </c:pt>
                <c:pt idx="12713">
                  <c:v>10.927</c:v>
                </c:pt>
                <c:pt idx="12714">
                  <c:v>10.923999999999999</c:v>
                </c:pt>
                <c:pt idx="12715">
                  <c:v>10.897</c:v>
                </c:pt>
                <c:pt idx="12716">
                  <c:v>10.874000000000001</c:v>
                </c:pt>
                <c:pt idx="12717">
                  <c:v>10.866</c:v>
                </c:pt>
                <c:pt idx="12718">
                  <c:v>10.852</c:v>
                </c:pt>
                <c:pt idx="12719">
                  <c:v>10.824999999999999</c:v>
                </c:pt>
                <c:pt idx="12720">
                  <c:v>10.824</c:v>
                </c:pt>
                <c:pt idx="12721">
                  <c:v>10.826000000000001</c:v>
                </c:pt>
                <c:pt idx="12722">
                  <c:v>10.853999999999999</c:v>
                </c:pt>
                <c:pt idx="12723">
                  <c:v>10.861000000000001</c:v>
                </c:pt>
                <c:pt idx="12724">
                  <c:v>10.885</c:v>
                </c:pt>
                <c:pt idx="12725">
                  <c:v>10.9</c:v>
                </c:pt>
                <c:pt idx="12726">
                  <c:v>10.923999999999999</c:v>
                </c:pt>
                <c:pt idx="12727">
                  <c:v>10.929</c:v>
                </c:pt>
                <c:pt idx="12728">
                  <c:v>10.93</c:v>
                </c:pt>
                <c:pt idx="12729">
                  <c:v>10.955</c:v>
                </c:pt>
                <c:pt idx="12730">
                  <c:v>10.972</c:v>
                </c:pt>
                <c:pt idx="12731">
                  <c:v>10.98</c:v>
                </c:pt>
                <c:pt idx="12732">
                  <c:v>10.981999999999999</c:v>
                </c:pt>
                <c:pt idx="12733">
                  <c:v>10.986000000000001</c:v>
                </c:pt>
                <c:pt idx="12734">
                  <c:v>10.989000000000001</c:v>
                </c:pt>
                <c:pt idx="12735">
                  <c:v>10.986000000000001</c:v>
                </c:pt>
                <c:pt idx="12736">
                  <c:v>10.958</c:v>
                </c:pt>
                <c:pt idx="12737">
                  <c:v>10.948</c:v>
                </c:pt>
                <c:pt idx="12738">
                  <c:v>10.939</c:v>
                </c:pt>
                <c:pt idx="12739">
                  <c:v>10.925000000000001</c:v>
                </c:pt>
                <c:pt idx="12740">
                  <c:v>10.837</c:v>
                </c:pt>
                <c:pt idx="12741">
                  <c:v>10.787000000000001</c:v>
                </c:pt>
                <c:pt idx="12742">
                  <c:v>10.762</c:v>
                </c:pt>
                <c:pt idx="12743">
                  <c:v>10.68</c:v>
                </c:pt>
                <c:pt idx="12744">
                  <c:v>10.615</c:v>
                </c:pt>
                <c:pt idx="12745">
                  <c:v>10.504</c:v>
                </c:pt>
                <c:pt idx="12746">
                  <c:v>10.484999999999999</c:v>
                </c:pt>
                <c:pt idx="12747">
                  <c:v>10.484</c:v>
                </c:pt>
                <c:pt idx="12748">
                  <c:v>10.492000000000001</c:v>
                </c:pt>
                <c:pt idx="12749">
                  <c:v>10.552</c:v>
                </c:pt>
                <c:pt idx="12750">
                  <c:v>10.502000000000001</c:v>
                </c:pt>
                <c:pt idx="12751">
                  <c:v>10.456</c:v>
                </c:pt>
                <c:pt idx="12752">
                  <c:v>10.436</c:v>
                </c:pt>
                <c:pt idx="12753">
                  <c:v>10.411</c:v>
                </c:pt>
                <c:pt idx="12754">
                  <c:v>10.416</c:v>
                </c:pt>
                <c:pt idx="12755">
                  <c:v>10.419</c:v>
                </c:pt>
                <c:pt idx="12756">
                  <c:v>10.484999999999999</c:v>
                </c:pt>
                <c:pt idx="12757">
                  <c:v>10.5</c:v>
                </c:pt>
                <c:pt idx="12758">
                  <c:v>10.503</c:v>
                </c:pt>
                <c:pt idx="12759">
                  <c:v>10.488</c:v>
                </c:pt>
                <c:pt idx="12760">
                  <c:v>10.468</c:v>
                </c:pt>
                <c:pt idx="12761">
                  <c:v>10.444000000000001</c:v>
                </c:pt>
                <c:pt idx="12762">
                  <c:v>10.451000000000001</c:v>
                </c:pt>
                <c:pt idx="12763">
                  <c:v>10.457000000000001</c:v>
                </c:pt>
                <c:pt idx="12764">
                  <c:v>10.455</c:v>
                </c:pt>
                <c:pt idx="12765">
                  <c:v>10.446999999999999</c:v>
                </c:pt>
                <c:pt idx="12766">
                  <c:v>10.420999999999999</c:v>
                </c:pt>
                <c:pt idx="12767">
                  <c:v>10.41</c:v>
                </c:pt>
                <c:pt idx="12768">
                  <c:v>10.367000000000001</c:v>
                </c:pt>
                <c:pt idx="12769">
                  <c:v>10.285</c:v>
                </c:pt>
                <c:pt idx="12770">
                  <c:v>10.238</c:v>
                </c:pt>
                <c:pt idx="12771">
                  <c:v>10.255000000000001</c:v>
                </c:pt>
                <c:pt idx="12772">
                  <c:v>10.345000000000001</c:v>
                </c:pt>
                <c:pt idx="12773">
                  <c:v>10.439</c:v>
                </c:pt>
                <c:pt idx="12774">
                  <c:v>10.449</c:v>
                </c:pt>
                <c:pt idx="12775">
                  <c:v>10.38</c:v>
                </c:pt>
                <c:pt idx="12776">
                  <c:v>10.317</c:v>
                </c:pt>
                <c:pt idx="12777">
                  <c:v>10.220000000000001</c:v>
                </c:pt>
                <c:pt idx="12778">
                  <c:v>10.178000000000001</c:v>
                </c:pt>
                <c:pt idx="12779">
                  <c:v>10.177</c:v>
                </c:pt>
                <c:pt idx="12780">
                  <c:v>10.169</c:v>
                </c:pt>
                <c:pt idx="12781">
                  <c:v>10.173</c:v>
                </c:pt>
                <c:pt idx="12782">
                  <c:v>10.191000000000001</c:v>
                </c:pt>
                <c:pt idx="12783">
                  <c:v>10.193</c:v>
                </c:pt>
                <c:pt idx="12784">
                  <c:v>10.180999999999999</c:v>
                </c:pt>
                <c:pt idx="12785">
                  <c:v>10.18</c:v>
                </c:pt>
                <c:pt idx="12786">
                  <c:v>10.164999999999999</c:v>
                </c:pt>
                <c:pt idx="12787">
                  <c:v>10.173</c:v>
                </c:pt>
                <c:pt idx="12788">
                  <c:v>10.193</c:v>
                </c:pt>
                <c:pt idx="12789">
                  <c:v>10.195</c:v>
                </c:pt>
                <c:pt idx="12790">
                  <c:v>10.215999999999999</c:v>
                </c:pt>
                <c:pt idx="12791">
                  <c:v>10.231</c:v>
                </c:pt>
                <c:pt idx="12792">
                  <c:v>10.25</c:v>
                </c:pt>
                <c:pt idx="12793">
                  <c:v>10.263999999999999</c:v>
                </c:pt>
                <c:pt idx="12794">
                  <c:v>10.266999999999999</c:v>
                </c:pt>
                <c:pt idx="12795">
                  <c:v>10.279</c:v>
                </c:pt>
                <c:pt idx="12796">
                  <c:v>10.292</c:v>
                </c:pt>
                <c:pt idx="12797">
                  <c:v>10.331</c:v>
                </c:pt>
                <c:pt idx="12798">
                  <c:v>10.356</c:v>
                </c:pt>
                <c:pt idx="12799">
                  <c:v>10.387</c:v>
                </c:pt>
                <c:pt idx="12800">
                  <c:v>10.414999999999999</c:v>
                </c:pt>
                <c:pt idx="12801">
                  <c:v>10.441000000000001</c:v>
                </c:pt>
                <c:pt idx="12802">
                  <c:v>10.442</c:v>
                </c:pt>
                <c:pt idx="12803">
                  <c:v>10.581</c:v>
                </c:pt>
                <c:pt idx="12804">
                  <c:v>10.584</c:v>
                </c:pt>
                <c:pt idx="12805">
                  <c:v>10.526999999999999</c:v>
                </c:pt>
                <c:pt idx="12806">
                  <c:v>10.557</c:v>
                </c:pt>
                <c:pt idx="12807">
                  <c:v>10.523999999999999</c:v>
                </c:pt>
                <c:pt idx="12808">
                  <c:v>10.612</c:v>
                </c:pt>
                <c:pt idx="12809">
                  <c:v>10.621</c:v>
                </c:pt>
                <c:pt idx="12810">
                  <c:v>10.603</c:v>
                </c:pt>
                <c:pt idx="12811">
                  <c:v>10.57</c:v>
                </c:pt>
                <c:pt idx="12812">
                  <c:v>10.602</c:v>
                </c:pt>
                <c:pt idx="12813">
                  <c:v>10.691000000000001</c:v>
                </c:pt>
                <c:pt idx="12814">
                  <c:v>10.798</c:v>
                </c:pt>
                <c:pt idx="12815">
                  <c:v>10.798999999999999</c:v>
                </c:pt>
                <c:pt idx="12816">
                  <c:v>10.72</c:v>
                </c:pt>
                <c:pt idx="12817">
                  <c:v>10.73</c:v>
                </c:pt>
                <c:pt idx="12818">
                  <c:v>10.728999999999999</c:v>
                </c:pt>
                <c:pt idx="12819">
                  <c:v>10.738</c:v>
                </c:pt>
                <c:pt idx="12820">
                  <c:v>10.762</c:v>
                </c:pt>
                <c:pt idx="12821">
                  <c:v>10.768000000000001</c:v>
                </c:pt>
                <c:pt idx="12822">
                  <c:v>10.785</c:v>
                </c:pt>
                <c:pt idx="12823">
                  <c:v>10.872</c:v>
                </c:pt>
                <c:pt idx="12824">
                  <c:v>10.898</c:v>
                </c:pt>
                <c:pt idx="12825">
                  <c:v>10.9</c:v>
                </c:pt>
                <c:pt idx="12826">
                  <c:v>10.901</c:v>
                </c:pt>
                <c:pt idx="12827">
                  <c:v>10.875999999999999</c:v>
                </c:pt>
                <c:pt idx="12828">
                  <c:v>10.840999999999999</c:v>
                </c:pt>
                <c:pt idx="12829">
                  <c:v>10.807</c:v>
                </c:pt>
                <c:pt idx="12830">
                  <c:v>10.754</c:v>
                </c:pt>
                <c:pt idx="12831">
                  <c:v>10.731999999999999</c:v>
                </c:pt>
                <c:pt idx="12832">
                  <c:v>10.731999999999999</c:v>
                </c:pt>
                <c:pt idx="12833">
                  <c:v>10.736000000000001</c:v>
                </c:pt>
                <c:pt idx="12834">
                  <c:v>10.734</c:v>
                </c:pt>
                <c:pt idx="12835">
                  <c:v>10.728999999999999</c:v>
                </c:pt>
                <c:pt idx="12836">
                  <c:v>10.699</c:v>
                </c:pt>
                <c:pt idx="12837">
                  <c:v>10.651999999999999</c:v>
                </c:pt>
                <c:pt idx="12838">
                  <c:v>10.502000000000001</c:v>
                </c:pt>
                <c:pt idx="12839">
                  <c:v>10.414</c:v>
                </c:pt>
                <c:pt idx="12840">
                  <c:v>10.385999999999999</c:v>
                </c:pt>
                <c:pt idx="12841">
                  <c:v>10.385999999999999</c:v>
                </c:pt>
                <c:pt idx="12842">
                  <c:v>10.452</c:v>
                </c:pt>
                <c:pt idx="12843">
                  <c:v>10.468</c:v>
                </c:pt>
                <c:pt idx="12844">
                  <c:v>10.625</c:v>
                </c:pt>
                <c:pt idx="12845">
                  <c:v>10.683</c:v>
                </c:pt>
                <c:pt idx="12846">
                  <c:v>10.694000000000001</c:v>
                </c:pt>
                <c:pt idx="12847">
                  <c:v>10.611000000000001</c:v>
                </c:pt>
                <c:pt idx="12848">
                  <c:v>10.227</c:v>
                </c:pt>
                <c:pt idx="12849">
                  <c:v>10.196999999999999</c:v>
                </c:pt>
                <c:pt idx="12850">
                  <c:v>10.224</c:v>
                </c:pt>
                <c:pt idx="12851">
                  <c:v>10.263999999999999</c:v>
                </c:pt>
                <c:pt idx="12852">
                  <c:v>10.391</c:v>
                </c:pt>
                <c:pt idx="12853">
                  <c:v>10.396000000000001</c:v>
                </c:pt>
                <c:pt idx="12854">
                  <c:v>10.269</c:v>
                </c:pt>
                <c:pt idx="12855">
                  <c:v>10.196</c:v>
                </c:pt>
                <c:pt idx="12856">
                  <c:v>10.243</c:v>
                </c:pt>
                <c:pt idx="12857">
                  <c:v>10.255000000000001</c:v>
                </c:pt>
                <c:pt idx="12858">
                  <c:v>10.016999999999999</c:v>
                </c:pt>
                <c:pt idx="12859">
                  <c:v>9.5060000000000002</c:v>
                </c:pt>
                <c:pt idx="12860">
                  <c:v>9.4969999999999999</c:v>
                </c:pt>
                <c:pt idx="12861">
                  <c:v>9.49</c:v>
                </c:pt>
                <c:pt idx="12862">
                  <c:v>9.1639999999999997</c:v>
                </c:pt>
                <c:pt idx="12863">
                  <c:v>9.0839999999999996</c:v>
                </c:pt>
                <c:pt idx="12864">
                  <c:v>9.17</c:v>
                </c:pt>
                <c:pt idx="12865">
                  <c:v>9.2409999999999997</c:v>
                </c:pt>
                <c:pt idx="12866">
                  <c:v>9.3610000000000007</c:v>
                </c:pt>
                <c:pt idx="12867">
                  <c:v>9.4420000000000002</c:v>
                </c:pt>
                <c:pt idx="12868">
                  <c:v>9.6780000000000008</c:v>
                </c:pt>
                <c:pt idx="12869">
                  <c:v>9.8390000000000004</c:v>
                </c:pt>
                <c:pt idx="12870">
                  <c:v>9.94</c:v>
                </c:pt>
                <c:pt idx="12871">
                  <c:v>9.9659999999999993</c:v>
                </c:pt>
                <c:pt idx="12872">
                  <c:v>9.9920000000000009</c:v>
                </c:pt>
                <c:pt idx="12873">
                  <c:v>10.212</c:v>
                </c:pt>
                <c:pt idx="12874">
                  <c:v>10.336</c:v>
                </c:pt>
                <c:pt idx="12875">
                  <c:v>10.435</c:v>
                </c:pt>
                <c:pt idx="12876">
                  <c:v>10.558</c:v>
                </c:pt>
                <c:pt idx="12877">
                  <c:v>10.545</c:v>
                </c:pt>
                <c:pt idx="12878">
                  <c:v>10.547000000000001</c:v>
                </c:pt>
                <c:pt idx="12879">
                  <c:v>10.292</c:v>
                </c:pt>
                <c:pt idx="12880">
                  <c:v>10.074</c:v>
                </c:pt>
                <c:pt idx="12881">
                  <c:v>9.9710000000000001</c:v>
                </c:pt>
                <c:pt idx="12882">
                  <c:v>9.923</c:v>
                </c:pt>
                <c:pt idx="12883">
                  <c:v>9.6310000000000002</c:v>
                </c:pt>
                <c:pt idx="12884">
                  <c:v>9.4670000000000005</c:v>
                </c:pt>
                <c:pt idx="12885">
                  <c:v>9.2170000000000005</c:v>
                </c:pt>
                <c:pt idx="12886">
                  <c:v>9.5419999999999998</c:v>
                </c:pt>
                <c:pt idx="12887">
                  <c:v>9.593</c:v>
                </c:pt>
                <c:pt idx="12888">
                  <c:v>9.6180000000000003</c:v>
                </c:pt>
                <c:pt idx="12889">
                  <c:v>9.2750000000000004</c:v>
                </c:pt>
                <c:pt idx="12890">
                  <c:v>9.0980000000000008</c:v>
                </c:pt>
                <c:pt idx="12891">
                  <c:v>9.2840000000000007</c:v>
                </c:pt>
                <c:pt idx="12892">
                  <c:v>8.9960000000000004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11F3-4373-8EF3-AF17E7318CB6}"/>
            </c:ext>
          </c:extLst>
        </c:ser>
        <c:ser>
          <c:idx val="5"/>
          <c:order val="9"/>
          <c:tx>
            <c:v>Average Depth for 1705 cfs</c:v>
          </c:tx>
          <c:spPr>
            <a:ln w="1905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Sheet2!$N$2:$N$3</c:f>
              <c:numCache>
                <c:formatCode>General</c:formatCode>
                <c:ptCount val="2"/>
                <c:pt idx="0">
                  <c:v>0</c:v>
                </c:pt>
                <c:pt idx="1">
                  <c:v>15354.386</c:v>
                </c:pt>
              </c:numCache>
            </c:numRef>
          </c:xVal>
          <c:yVal>
            <c:numRef>
              <c:f>Sheet2!$O$2:$O$3</c:f>
              <c:numCache>
                <c:formatCode>General</c:formatCode>
                <c:ptCount val="2"/>
                <c:pt idx="0">
                  <c:v>11.488508803226596</c:v>
                </c:pt>
                <c:pt idx="1">
                  <c:v>11.488508803226596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11F3-4373-8EF3-AF17E7318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0454720"/>
        <c:axId val="580457344"/>
      </c:scatterChart>
      <c:valAx>
        <c:axId val="580454720"/>
        <c:scaling>
          <c:orientation val="minMax"/>
          <c:max val="16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Distance along</a:t>
                </a:r>
                <a:r>
                  <a:rPr lang="en-US" sz="1200" baseline="0"/>
                  <a:t> Profile (ft)</a:t>
                </a:r>
                <a:endParaRPr lang="en-US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457344"/>
        <c:crosses val="autoZero"/>
        <c:crossBetween val="midCat"/>
      </c:valAx>
      <c:valAx>
        <c:axId val="58045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Stream</a:t>
                </a:r>
                <a:r>
                  <a:rPr lang="en-US" sz="1200" baseline="0" dirty="0"/>
                  <a:t> Depth above bed (</a:t>
                </a:r>
                <a:r>
                  <a:rPr lang="en-US" sz="1200" baseline="0" dirty="0" err="1"/>
                  <a:t>ft</a:t>
                </a:r>
                <a:r>
                  <a:rPr lang="en-US" sz="1200" baseline="0" dirty="0"/>
                  <a:t>)</a:t>
                </a:r>
                <a:endParaRPr lang="en-US" sz="12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4547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FF0000"/>
                </a:solidFill>
              </a:rPr>
              <a:t>Average Stream Depth </a:t>
            </a:r>
            <a:r>
              <a:rPr lang="en-US" sz="1400" b="0" dirty="0"/>
              <a:t>and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Bridge Depth </a:t>
            </a:r>
          </a:p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Rating Curves </a:t>
            </a:r>
            <a:r>
              <a:rPr lang="en-US" baseline="0" dirty="0"/>
              <a:t> </a:t>
            </a:r>
          </a:p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200" baseline="0" dirty="0"/>
              <a:t>West </a:t>
            </a:r>
            <a:r>
              <a:rPr lang="en-US" sz="1200" baseline="0" dirty="0" err="1"/>
              <a:t>Navidad</a:t>
            </a:r>
            <a:r>
              <a:rPr lang="en-US" sz="1200" baseline="0" dirty="0"/>
              <a:t> River</a:t>
            </a:r>
          </a:p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000" baseline="0" dirty="0"/>
              <a:t>NHD Catchment #7845263</a:t>
            </a:r>
            <a:endParaRPr lang="en-US" sz="10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8575">
              <a:solidFill>
                <a:srgbClr val="FF0000"/>
              </a:solidFill>
            </a:ln>
          </c:spPr>
          <c:marker>
            <c:symbol val="diamond"/>
            <c:size val="5"/>
            <c:spPr>
              <a:ln w="28575">
                <a:solidFill>
                  <a:srgbClr val="FF0000"/>
                </a:solidFill>
              </a:ln>
            </c:spPr>
          </c:marker>
          <c:xVal>
            <c:numRef>
              <c:f>[Rating_Curve_Data_20191031.xlsx]Avg_StreamDepth_Summary!$D$8:$D$20</c:f>
              <c:numCache>
                <c:formatCode>#,##0</c:formatCode>
                <c:ptCount val="13"/>
                <c:pt idx="0">
                  <c:v>1705.122476</c:v>
                </c:pt>
                <c:pt idx="1">
                  <c:v>5016.4773370000003</c:v>
                </c:pt>
                <c:pt idx="2">
                  <c:v>8520.2400839999991</c:v>
                </c:pt>
                <c:pt idx="3">
                  <c:v>12967.95089</c:v>
                </c:pt>
                <c:pt idx="4">
                  <c:v>14613.255370000001</c:v>
                </c:pt>
                <c:pt idx="5">
                  <c:v>18435.126810000002</c:v>
                </c:pt>
                <c:pt idx="6">
                  <c:v>20424.553690000001</c:v>
                </c:pt>
                <c:pt idx="7">
                  <c:v>27353.165489999999</c:v>
                </c:pt>
                <c:pt idx="8">
                  <c:v>35472.011930000001</c:v>
                </c:pt>
                <c:pt idx="9">
                  <c:v>48151.203780000003</c:v>
                </c:pt>
                <c:pt idx="10">
                  <c:v>59301.353739999999</c:v>
                </c:pt>
                <c:pt idx="11">
                  <c:v>71868.145610000007</c:v>
                </c:pt>
                <c:pt idx="12">
                  <c:v>106847.0624</c:v>
                </c:pt>
              </c:numCache>
            </c:numRef>
          </c:xVal>
          <c:yVal>
            <c:numRef>
              <c:f>[Rating_Curve_Data_20191031.xlsx]Avg_StreamDepth_Summary!$H$8:$H$20</c:f>
              <c:numCache>
                <c:formatCode>0.0</c:formatCode>
                <c:ptCount val="13"/>
                <c:pt idx="0">
                  <c:v>11.5</c:v>
                </c:pt>
                <c:pt idx="1">
                  <c:v>13.3</c:v>
                </c:pt>
                <c:pt idx="2">
                  <c:v>14.2</c:v>
                </c:pt>
                <c:pt idx="3">
                  <c:v>15.2</c:v>
                </c:pt>
                <c:pt idx="4">
                  <c:v>15.5</c:v>
                </c:pt>
                <c:pt idx="5">
                  <c:v>16.3</c:v>
                </c:pt>
                <c:pt idx="6">
                  <c:v>16.600000000000001</c:v>
                </c:pt>
                <c:pt idx="7">
                  <c:v>17.899999999999999</c:v>
                </c:pt>
                <c:pt idx="8">
                  <c:v>19.3</c:v>
                </c:pt>
                <c:pt idx="9">
                  <c:v>21.4</c:v>
                </c:pt>
                <c:pt idx="10">
                  <c:v>23</c:v>
                </c:pt>
                <c:pt idx="11">
                  <c:v>24.6</c:v>
                </c:pt>
                <c:pt idx="12">
                  <c:v>28.5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175-4A82-8E73-FCD7FAA685EE}"/>
            </c:ext>
          </c:extLst>
        </c:ser>
        <c:ser>
          <c:idx val="1"/>
          <c:order val="1"/>
          <c:spPr>
            <a:ln w="28575">
              <a:solidFill>
                <a:srgbClr val="0070C0"/>
              </a:solidFill>
            </a:ln>
          </c:spPr>
          <c:marker>
            <c:symbol val="triangle"/>
            <c:size val="5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70C0"/>
                </a:solidFill>
              </a:ln>
            </c:spPr>
          </c:marker>
          <c:xVal>
            <c:numRef>
              <c:f>'[Rating_Curve_Data_20191031.xlsx]Left(East)Bridge Opening'!$D$8:$D$20</c:f>
              <c:numCache>
                <c:formatCode>#,##0</c:formatCode>
                <c:ptCount val="13"/>
                <c:pt idx="0">
                  <c:v>1705.122476</c:v>
                </c:pt>
                <c:pt idx="1">
                  <c:v>5016.4773370000003</c:v>
                </c:pt>
                <c:pt idx="2">
                  <c:v>8520.2400839999991</c:v>
                </c:pt>
                <c:pt idx="3">
                  <c:v>12967.95089</c:v>
                </c:pt>
                <c:pt idx="4">
                  <c:v>14613.255370000001</c:v>
                </c:pt>
                <c:pt idx="5">
                  <c:v>18435.126810000002</c:v>
                </c:pt>
                <c:pt idx="6">
                  <c:v>20424.553690000001</c:v>
                </c:pt>
                <c:pt idx="7">
                  <c:v>27353.165489999999</c:v>
                </c:pt>
                <c:pt idx="8">
                  <c:v>35472.011930000001</c:v>
                </c:pt>
                <c:pt idx="9">
                  <c:v>48151.203780000003</c:v>
                </c:pt>
                <c:pt idx="10">
                  <c:v>59301.353739999999</c:v>
                </c:pt>
                <c:pt idx="11">
                  <c:v>71868.145610000007</c:v>
                </c:pt>
                <c:pt idx="12">
                  <c:v>106847.0624</c:v>
                </c:pt>
              </c:numCache>
            </c:numRef>
          </c:xVal>
          <c:yVal>
            <c:numRef>
              <c:f>'[Rating_Curve_Data_20191031.xlsx]Left(East)Bridge Opening'!$G$8:$G$20</c:f>
              <c:numCache>
                <c:formatCode>0.0</c:formatCode>
                <c:ptCount val="13"/>
                <c:pt idx="0">
                  <c:v>12.21999999999997</c:v>
                </c:pt>
                <c:pt idx="1">
                  <c:v>14.379999999999995</c:v>
                </c:pt>
                <c:pt idx="2">
                  <c:v>15.559999999999945</c:v>
                </c:pt>
                <c:pt idx="3">
                  <c:v>16.659999999999968</c:v>
                </c:pt>
                <c:pt idx="4">
                  <c:v>17.019999999999982</c:v>
                </c:pt>
                <c:pt idx="5">
                  <c:v>17.779999999999973</c:v>
                </c:pt>
                <c:pt idx="6">
                  <c:v>18.17999999999995</c:v>
                </c:pt>
                <c:pt idx="7">
                  <c:v>19.399999999999977</c:v>
                </c:pt>
                <c:pt idx="8">
                  <c:v>20.75</c:v>
                </c:pt>
                <c:pt idx="9">
                  <c:v>22.689999999999998</c:v>
                </c:pt>
                <c:pt idx="10">
                  <c:v>24.299999999999955</c:v>
                </c:pt>
                <c:pt idx="11">
                  <c:v>25.639999999999986</c:v>
                </c:pt>
                <c:pt idx="12">
                  <c:v>29.079999999999984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175-4A82-8E73-FCD7FAA685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3241856"/>
        <c:axId val="139998336"/>
      </c:scatterChart>
      <c:valAx>
        <c:axId val="173241856"/>
        <c:scaling>
          <c:logBase val="10"/>
          <c:orientation val="minMax"/>
          <c:min val="1000"/>
        </c:scaling>
        <c:delete val="0"/>
        <c:axPos val="b"/>
        <c:majorGridlines>
          <c:spPr>
            <a:ln w="19050" cap="flat" cmpd="sng" algn="ctr">
              <a:solidFill>
                <a:schemeClr val="bg1"/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Streamflow</a:t>
                </a:r>
                <a:r>
                  <a:rPr lang="en-US" b="1" baseline="0"/>
                  <a:t>, in cubic feet per second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98336"/>
        <c:crosses val="autoZero"/>
        <c:crossBetween val="midCat"/>
      </c:valAx>
      <c:valAx>
        <c:axId val="139998336"/>
        <c:scaling>
          <c:orientation val="minMax"/>
          <c:max val="30"/>
          <c:min val="10"/>
        </c:scaling>
        <c:delete val="0"/>
        <c:axPos val="l"/>
        <c:majorGridlines>
          <c:spPr>
            <a:ln w="19050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Depth</a:t>
                </a:r>
                <a:r>
                  <a:rPr lang="en-US" b="1" baseline="0"/>
                  <a:t> of water, in feet</a:t>
                </a:r>
              </a:p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 b="0" baseline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241856"/>
        <c:crosses val="autoZero"/>
        <c:crossBetween val="midCat"/>
      </c:valAx>
      <c:spPr>
        <a:solidFill>
          <a:schemeClr val="bg1">
            <a:lumMod val="85000"/>
          </a:schemeClr>
        </a:solidFill>
        <a:ln w="22225"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0.47032</cdr:x>
      <cdr:y>0.03354</cdr:y>
    </cdr:from>
    <cdr:to>
      <cdr:x>0.47163</cdr:x>
      <cdr:y>0.8564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042714F-3194-494D-A10A-C01F4B6F5C63}"/>
            </a:ext>
          </a:extLst>
        </cdr:cNvPr>
        <cdr:cNvCxnSpPr/>
      </cdr:nvCxnSpPr>
      <cdr:spPr>
        <a:xfrm xmlns:a="http://schemas.openxmlformats.org/drawingml/2006/main" flipH="1" flipV="1">
          <a:off x="3488790" y="149289"/>
          <a:ext cx="9717" cy="366230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0.58917</cdr:x>
      <cdr:y>0.51161</cdr:y>
    </cdr:from>
    <cdr:to>
      <cdr:x>0.94344</cdr:x>
      <cdr:y>0.90488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570EC829-B407-4242-9B54-BCE067D3F4D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/>
      </cdr:blipFill>
      <cdr:spPr>
        <a:xfrm xmlns:a="http://schemas.openxmlformats.org/drawingml/2006/main">
          <a:off x="4309879" y="2900453"/>
          <a:ext cx="2591538" cy="222958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0.62924</cdr:x>
      <cdr:y>0.40441</cdr:y>
    </cdr:from>
    <cdr:to>
      <cdr:x>0.94614</cdr:x>
      <cdr:y>0.51317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EDE110A-8BAA-4E49-9B70-A4EE9EF1CD5B}"/>
            </a:ext>
          </a:extLst>
        </cdr:cNvPr>
        <cdr:cNvSpPr txBox="1"/>
      </cdr:nvSpPr>
      <cdr:spPr>
        <a:xfrm xmlns:a="http://schemas.openxmlformats.org/drawingml/2006/main">
          <a:off x="4603043" y="2292741"/>
          <a:ext cx="2318158" cy="6165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65000"/>
          </a:schemeClr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 b="1" dirty="0">
              <a:solidFill>
                <a:schemeClr val="bg1"/>
              </a:solidFill>
            </a:rPr>
            <a:t>Rating Curves </a:t>
          </a:r>
          <a:r>
            <a:rPr lang="en-US" sz="1000" b="1" baseline="0" dirty="0">
              <a:solidFill>
                <a:schemeClr val="bg1"/>
              </a:solidFill>
            </a:rPr>
            <a:t>determined from a</a:t>
          </a:r>
        </a:p>
        <a:p xmlns:a="http://schemas.openxmlformats.org/drawingml/2006/main">
          <a:r>
            <a:rPr lang="en-US" sz="1000" b="1" baseline="0" dirty="0">
              <a:solidFill>
                <a:schemeClr val="bg1"/>
              </a:solidFill>
            </a:rPr>
            <a:t>2D HEC-RAS hydraulic model of the</a:t>
          </a:r>
        </a:p>
        <a:p xmlns:a="http://schemas.openxmlformats.org/drawingml/2006/main">
          <a:r>
            <a:rPr lang="en-US" sz="1000" b="1" baseline="0" dirty="0">
              <a:solidFill>
                <a:schemeClr val="bg1"/>
              </a:solidFill>
            </a:rPr>
            <a:t>West </a:t>
          </a:r>
          <a:r>
            <a:rPr lang="en-US" sz="1000" b="1" baseline="0" dirty="0" err="1">
              <a:solidFill>
                <a:schemeClr val="bg1"/>
              </a:solidFill>
            </a:rPr>
            <a:t>Navidad</a:t>
          </a:r>
          <a:r>
            <a:rPr lang="en-US" sz="1000" b="1" baseline="0" dirty="0">
              <a:solidFill>
                <a:schemeClr val="bg1"/>
              </a:solidFill>
            </a:rPr>
            <a:t> River</a:t>
          </a:r>
          <a:r>
            <a:rPr lang="en-US" sz="1000" b="1" dirty="0">
              <a:solidFill>
                <a:schemeClr val="bg1"/>
              </a:solidFill>
            </a:rPr>
            <a:t> at I-10</a:t>
          </a:r>
          <a:endParaRPr lang="en-US" sz="1000" b="1" baseline="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0.68222</cdr:x>
      <cdr:y>0.31763</cdr:y>
    </cdr:from>
    <cdr:to>
      <cdr:x>0.90667</cdr:x>
      <cdr:y>0.3878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3C862420-BB04-4067-BF50-EAC26A0244C8}"/>
            </a:ext>
          </a:extLst>
        </cdr:cNvPr>
        <cdr:cNvSpPr txBox="1"/>
      </cdr:nvSpPr>
      <cdr:spPr>
        <a:xfrm xmlns:a="http://schemas.openxmlformats.org/drawingml/2006/main">
          <a:off x="4990574" y="1800733"/>
          <a:ext cx="1641873" cy="39781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>
              <a:solidFill>
                <a:srgbClr val="FF0000"/>
              </a:solidFill>
            </a:rPr>
            <a:t>Average water depth </a:t>
          </a:r>
        </a:p>
        <a:p xmlns:a="http://schemas.openxmlformats.org/drawingml/2006/main">
          <a:pPr algn="ctr"/>
          <a:r>
            <a:rPr lang="en-US" sz="1200" b="1" dirty="0">
              <a:solidFill>
                <a:srgbClr val="FF0000"/>
              </a:solidFill>
            </a:rPr>
            <a:t>along Stream Reach</a:t>
          </a:r>
        </a:p>
      </cdr:txBody>
    </cdr:sp>
  </cdr:relSizeAnchor>
  <cdr:relSizeAnchor xmlns:cdr="http://schemas.openxmlformats.org/drawingml/2006/chartDrawing">
    <cdr:from>
      <cdr:x>0.19167</cdr:x>
      <cdr:y>0.39526</cdr:y>
    </cdr:from>
    <cdr:to>
      <cdr:x>0.43647</cdr:x>
      <cdr:y>0.43226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95BC0747-57D8-48F9-ABCA-004D4C138DD7}"/>
            </a:ext>
          </a:extLst>
        </cdr:cNvPr>
        <cdr:cNvSpPr txBox="1"/>
      </cdr:nvSpPr>
      <cdr:spPr>
        <a:xfrm xmlns:a="http://schemas.openxmlformats.org/drawingml/2006/main">
          <a:off x="1402080" y="2240840"/>
          <a:ext cx="1790785" cy="20975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>
              <a:solidFill>
                <a:srgbClr val="0070C0"/>
              </a:solidFill>
            </a:rPr>
            <a:t>Water depth at Bridge</a:t>
          </a:r>
        </a:p>
      </cdr:txBody>
    </cdr:sp>
  </cdr:relSizeAnchor>
  <cdr:relSizeAnchor xmlns:cdr="http://schemas.openxmlformats.org/drawingml/2006/chartDrawing">
    <cdr:from>
      <cdr:x>0.43647</cdr:x>
      <cdr:y>0.41376</cdr:y>
    </cdr:from>
    <cdr:to>
      <cdr:x>0.54971</cdr:x>
      <cdr:y>0.46904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9796D169-5435-4383-88F4-EEFC25DF6E24}"/>
            </a:ext>
          </a:extLst>
        </cdr:cNvPr>
        <cdr:cNvCxnSpPr>
          <a:stCxn xmlns:a="http://schemas.openxmlformats.org/drawingml/2006/main" id="5" idx="3"/>
        </cdr:cNvCxnSpPr>
      </cdr:nvCxnSpPr>
      <cdr:spPr>
        <a:xfrm xmlns:a="http://schemas.openxmlformats.org/drawingml/2006/main">
          <a:off x="3192865" y="2345716"/>
          <a:ext cx="828373" cy="313403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rgbClr val="0070C0"/>
          </a:solidFill>
          <a:headEnd type="none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0.63767</cdr:x>
      <cdr:y>0.34256</cdr:y>
    </cdr:from>
    <cdr:to>
      <cdr:x>0.68222</cdr:x>
      <cdr:y>0.35271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32C5D4BC-4567-469C-B5C6-6427988DB483}"/>
            </a:ext>
          </a:extLst>
        </cdr:cNvPr>
        <cdr:cNvCxnSpPr>
          <a:stCxn xmlns:a="http://schemas.openxmlformats.org/drawingml/2006/main" id="6" idx="1"/>
        </cdr:cNvCxnSpPr>
      </cdr:nvCxnSpPr>
      <cdr:spPr>
        <a:xfrm xmlns:a="http://schemas.openxmlformats.org/drawingml/2006/main" flipH="1" flipV="1">
          <a:off x="4664684" y="1942070"/>
          <a:ext cx="325890" cy="57570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rgbClr val="FF0000"/>
          </a:solidFill>
          <a:headEnd type="none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7C74F-8EE7-47C8-97D0-913ADF52C5F5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76978-8855-46A8-95AE-A767CB734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75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067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685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712738488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4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4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71839451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9/15/2020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75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9/15/2020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93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0137A9-D694-462A-8D4B-E6977FCA3F20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740BC7D-083F-42FD-8C15-B8E989523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14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title"/>
          </p:nvPr>
        </p:nvSpPr>
        <p:spPr>
          <a:xfrm>
            <a:off x="806784" y="1572588"/>
            <a:ext cx="105784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/>
          <p:nvPr/>
        </p:nvSpPr>
        <p:spPr>
          <a:xfrm>
            <a:off x="0" y="-53749"/>
            <a:ext cx="12192000" cy="1311200"/>
          </a:xfrm>
          <a:prstGeom prst="rect">
            <a:avLst/>
          </a:prstGeom>
          <a:solidFill>
            <a:srgbClr val="30313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700" y="21499"/>
            <a:ext cx="1117925" cy="111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5600" y="21500"/>
            <a:ext cx="1117925" cy="111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6"/>
          <p:cNvSpPr txBox="1"/>
          <p:nvPr/>
        </p:nvSpPr>
        <p:spPr>
          <a:xfrm>
            <a:off x="2706200" y="117652"/>
            <a:ext cx="85504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6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NATIONAL WEATHER SERVICE </a:t>
            </a:r>
            <a:endParaRPr sz="26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Protecting Lives and Property for 150 Years</a:t>
            </a:r>
            <a:endParaRPr sz="24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" name="Google Shape;21;p26"/>
          <p:cNvCxnSpPr/>
          <p:nvPr/>
        </p:nvCxnSpPr>
        <p:spPr>
          <a:xfrm>
            <a:off x="-16800" y="1289901"/>
            <a:ext cx="12225600" cy="0"/>
          </a:xfrm>
          <a:prstGeom prst="straightConnector1">
            <a:avLst/>
          </a:prstGeom>
          <a:noFill/>
          <a:ln w="38100" cap="flat" cmpd="sng">
            <a:solidFill>
              <a:srgbClr val="59AFD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26"/>
          <p:cNvSpPr/>
          <p:nvPr/>
        </p:nvSpPr>
        <p:spPr>
          <a:xfrm>
            <a:off x="0" y="6135600"/>
            <a:ext cx="12192000" cy="722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201" y="4600348"/>
            <a:ext cx="11635431" cy="226051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6"/>
          <p:cNvSpPr/>
          <p:nvPr/>
        </p:nvSpPr>
        <p:spPr>
          <a:xfrm>
            <a:off x="472967" y="3606875"/>
            <a:ext cx="229200" cy="2900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" name="Google Shape;25;p26"/>
          <p:cNvCxnSpPr/>
          <p:nvPr/>
        </p:nvCxnSpPr>
        <p:spPr>
          <a:xfrm>
            <a:off x="4185033" y="3778875"/>
            <a:ext cx="7653600" cy="0"/>
          </a:xfrm>
          <a:prstGeom prst="straightConnector1">
            <a:avLst/>
          </a:prstGeom>
          <a:noFill/>
          <a:ln w="19050" cap="flat" cmpd="sng">
            <a:solidFill>
              <a:srgbClr val="323B42"/>
            </a:solidFill>
            <a:prstDash val="dot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76449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body" idx="1"/>
          </p:nvPr>
        </p:nvSpPr>
        <p:spPr>
          <a:xfrm>
            <a:off x="626533" y="1295400"/>
            <a:ext cx="11074400" cy="48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171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3525465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06784" y="274637"/>
            <a:ext cx="105784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4267" b="1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29"/>
          <p:cNvSpPr>
            <a:spLocks noGrp="1"/>
          </p:cNvSpPr>
          <p:nvPr>
            <p:ph type="pic" idx="2"/>
          </p:nvPr>
        </p:nvSpPr>
        <p:spPr>
          <a:xfrm>
            <a:off x="1016000" y="1219200"/>
            <a:ext cx="3454400" cy="4953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body" idx="1"/>
          </p:nvPr>
        </p:nvSpPr>
        <p:spPr>
          <a:xfrm>
            <a:off x="4673600" y="1219200"/>
            <a:ext cx="6920800" cy="49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41853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5912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0"/>
          <p:cNvSpPr>
            <a:spLocks noGrp="1"/>
          </p:cNvSpPr>
          <p:nvPr>
            <p:ph type="pic" idx="2"/>
          </p:nvPr>
        </p:nvSpPr>
        <p:spPr>
          <a:xfrm>
            <a:off x="1016000" y="1219200"/>
            <a:ext cx="10562400" cy="1752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body" idx="1"/>
          </p:nvPr>
        </p:nvSpPr>
        <p:spPr>
          <a:xfrm>
            <a:off x="1003851" y="3124200"/>
            <a:ext cx="105784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41853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06784" y="274637"/>
            <a:ext cx="105784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4267" b="1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953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>
            <a:spLocks noGrp="1"/>
          </p:cNvSpPr>
          <p:nvPr>
            <p:ph type="pic" idx="2"/>
          </p:nvPr>
        </p:nvSpPr>
        <p:spPr>
          <a:xfrm>
            <a:off x="1016000" y="4419600"/>
            <a:ext cx="10562400" cy="1752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1"/>
          </p:nvPr>
        </p:nvSpPr>
        <p:spPr>
          <a:xfrm>
            <a:off x="1003851" y="1219200"/>
            <a:ext cx="105784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41853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title"/>
          </p:nvPr>
        </p:nvSpPr>
        <p:spPr>
          <a:xfrm>
            <a:off x="806784" y="274637"/>
            <a:ext cx="105784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4267" b="1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7858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1"/>
            <a:ext cx="97536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94895881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06784" y="274637"/>
            <a:ext cx="105784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4267" b="1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56" name="Google Shape;56;p34"/>
          <p:cNvSpPr>
            <a:spLocks noGrp="1"/>
          </p:cNvSpPr>
          <p:nvPr>
            <p:ph type="pic" idx="2"/>
          </p:nvPr>
        </p:nvSpPr>
        <p:spPr>
          <a:xfrm>
            <a:off x="1016000" y="1219200"/>
            <a:ext cx="3247200" cy="16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34"/>
          <p:cNvSpPr>
            <a:spLocks noGrp="1"/>
          </p:cNvSpPr>
          <p:nvPr>
            <p:ph type="pic" idx="3"/>
          </p:nvPr>
        </p:nvSpPr>
        <p:spPr>
          <a:xfrm>
            <a:off x="4677549" y="1219200"/>
            <a:ext cx="3247200" cy="16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34"/>
          <p:cNvSpPr>
            <a:spLocks noGrp="1"/>
          </p:cNvSpPr>
          <p:nvPr>
            <p:ph type="pic" idx="4"/>
          </p:nvPr>
        </p:nvSpPr>
        <p:spPr>
          <a:xfrm>
            <a:off x="8335149" y="1219200"/>
            <a:ext cx="3247200" cy="16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body" idx="1"/>
          </p:nvPr>
        </p:nvSpPr>
        <p:spPr>
          <a:xfrm>
            <a:off x="1003851" y="3048000"/>
            <a:ext cx="3263200" cy="3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41853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5"/>
          </p:nvPr>
        </p:nvSpPr>
        <p:spPr>
          <a:xfrm>
            <a:off x="8331200" y="3048000"/>
            <a:ext cx="3263200" cy="3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41853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6"/>
          </p:nvPr>
        </p:nvSpPr>
        <p:spPr>
          <a:xfrm>
            <a:off x="4667525" y="3048000"/>
            <a:ext cx="3263200" cy="3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41853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07987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149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>
            <a:spLocks noGrp="1"/>
          </p:cNvSpPr>
          <p:nvPr>
            <p:ph type="title"/>
          </p:nvPr>
        </p:nvSpPr>
        <p:spPr>
          <a:xfrm>
            <a:off x="649117" y="2102013"/>
            <a:ext cx="105784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641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6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5867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321551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7"/>
          <p:cNvSpPr txBox="1">
            <a:spLocks noGrp="1"/>
          </p:cNvSpPr>
          <p:nvPr>
            <p:ph type="ctrTitle"/>
          </p:nvPr>
        </p:nvSpPr>
        <p:spPr>
          <a:xfrm>
            <a:off x="914400" y="2130460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Arial"/>
              <a:buNone/>
              <a:defRPr sz="5867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37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9787983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3038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69"/>
              </a:spcAft>
              <a:buNone/>
              <a:defRPr sz="135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866080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5"/>
            <a:ext cx="9753600" cy="484631"/>
          </a:xfrm>
        </p:spPr>
        <p:txBody>
          <a:bodyPr anchor="t"/>
          <a:lstStyle>
            <a:lvl1pPr>
              <a:defRPr lang="en-US" sz="1688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97334" indent="-97334">
              <a:defRPr/>
            </a:lvl2pPr>
            <a:lvl3pPr>
              <a:buFontTx/>
              <a:buNone/>
              <a:defRPr lang="en-US"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013"/>
              </a:lnSpc>
              <a:defRPr/>
            </a:lvl5pPr>
          </a:lstStyle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74840036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88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26314" indent="-97727">
              <a:lnSpc>
                <a:spcPts val="1519"/>
              </a:lnSpc>
              <a:spcAft>
                <a:spcPts val="675"/>
              </a:spcAft>
              <a:defRPr sz="1350">
                <a:latin typeface="+mn-lt"/>
              </a:defRPr>
            </a:lvl2pPr>
            <a:lvl3pPr marL="320576" indent="-61616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3pPr>
            <a:lvl4pPr marL="450056" indent="-98227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4pPr>
            <a:lvl5pPr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734689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405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74951087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95548" indent="-95548">
              <a:lnSpc>
                <a:spcPts val="2081"/>
              </a:lnSpc>
              <a:spcAft>
                <a:spcPts val="169"/>
              </a:spcAft>
              <a:defRPr sz="1688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169"/>
              </a:spcAft>
              <a:buFontTx/>
              <a:buNone/>
              <a:defRPr lang="en-US" sz="1463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941090965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3" y="457200"/>
            <a:ext cx="9750655" cy="484632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063389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29940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3" y="457200"/>
            <a:ext cx="9750655" cy="484632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4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5982334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7218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85654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9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73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86147187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25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65699045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16884896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559130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890452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8067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71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hyperlink" Target="https://www.commerce.gov/" TargetMode="Externa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hyperlink" Target="http://www.noaa.gov/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28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>
    <p:fade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/>
          <p:nvPr/>
        </p:nvSpPr>
        <p:spPr>
          <a:xfrm>
            <a:off x="0" y="6299200"/>
            <a:ext cx="12192000" cy="558800"/>
          </a:xfrm>
          <a:prstGeom prst="rect">
            <a:avLst/>
          </a:prstGeom>
          <a:solidFill>
            <a:srgbClr val="30313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25"/>
          <p:cNvSpPr txBox="1">
            <a:spLocks noGrp="1"/>
          </p:cNvSpPr>
          <p:nvPr>
            <p:ph type="title"/>
          </p:nvPr>
        </p:nvSpPr>
        <p:spPr>
          <a:xfrm>
            <a:off x="806784" y="274637"/>
            <a:ext cx="105784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13E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3031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body" idx="1"/>
          </p:nvPr>
        </p:nvSpPr>
        <p:spPr>
          <a:xfrm>
            <a:off x="806784" y="1229951"/>
            <a:ext cx="10578400" cy="49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" name="Google Shape;9;p25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7262" y="6345932"/>
            <a:ext cx="469441" cy="46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5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43967" y="6340139"/>
            <a:ext cx="469432" cy="46939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5"/>
          <p:cNvSpPr txBox="1"/>
          <p:nvPr/>
        </p:nvSpPr>
        <p:spPr>
          <a:xfrm>
            <a:off x="8640447" y="6551700"/>
            <a:ext cx="30260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fld id="{00000000-1234-1234-1234-123412341234}" type="slidenum">
              <a:rPr lang="en" sz="1600" b="0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4596"/>
                </a:buClr>
                <a:buSzPts val="1000"/>
                <a:buFont typeface="Arial Narrow"/>
                <a:buNone/>
              </a:pPr>
              <a:t>‹#›</a:t>
            </a:fld>
            <a:endParaRPr sz="1600" b="0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" name="Google Shape;12;p25"/>
          <p:cNvSpPr txBox="1"/>
          <p:nvPr/>
        </p:nvSpPr>
        <p:spPr>
          <a:xfrm>
            <a:off x="1168323" y="6204680"/>
            <a:ext cx="5331600" cy="3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NATIONAL WEATHER SERVICE</a:t>
            </a:r>
            <a:endParaRPr sz="18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Protecting Lives and Property for 150 Years</a:t>
            </a:r>
            <a:endParaRPr sz="16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" name="Google Shape;13;p25"/>
          <p:cNvCxnSpPr/>
          <p:nvPr/>
        </p:nvCxnSpPr>
        <p:spPr>
          <a:xfrm>
            <a:off x="-14333" y="6283425"/>
            <a:ext cx="12225600" cy="0"/>
          </a:xfrm>
          <a:prstGeom prst="straightConnector1">
            <a:avLst/>
          </a:prstGeom>
          <a:noFill/>
          <a:ln w="28575" cap="flat" cmpd="sng">
            <a:solidFill>
              <a:srgbClr val="59AFD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" name="Google Shape;14;p25"/>
          <p:cNvSpPr txBox="1"/>
          <p:nvPr/>
        </p:nvSpPr>
        <p:spPr>
          <a:xfrm>
            <a:off x="7686464" y="6492800"/>
            <a:ext cx="385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733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 //</a:t>
            </a:r>
            <a:endParaRPr sz="1733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39328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5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0464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med">
    <p:fade/>
  </p:transition>
  <p:hf hdr="0" ftr="0" dt="0"/>
  <p:txStyles>
    <p:titleStyle>
      <a:lvl1pPr algn="l" defTabSz="257175" rtl="0" eaLnBrk="1" latinLnBrk="0" hangingPunct="1">
        <a:lnSpc>
          <a:spcPct val="100000"/>
        </a:lnSpc>
        <a:spcBef>
          <a:spcPct val="0"/>
        </a:spcBef>
        <a:buNone/>
        <a:defRPr sz="1575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97727" marR="0" indent="-97727" algn="l" defTabSz="257175" rtl="0" eaLnBrk="1" fontAlgn="auto" latinLnBrk="0" hangingPunct="1">
        <a:lnSpc>
          <a:spcPct val="100000"/>
        </a:lnSpc>
        <a:spcBef>
          <a:spcPts val="169"/>
        </a:spcBef>
        <a:spcAft>
          <a:spcPts val="675"/>
        </a:spcAft>
        <a:buClrTx/>
        <a:buSzPct val="80000"/>
        <a:buFont typeface="Arial"/>
        <a:buChar char="•"/>
        <a:tabLst/>
        <a:defRPr lang="en-US" sz="1463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97334" indent="-97334" algn="l" defTabSz="257175" rtl="0" eaLnBrk="1" latinLnBrk="0" hangingPunct="1">
        <a:lnSpc>
          <a:spcPts val="1238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38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225922" indent="-97334" algn="l" defTabSz="257175" rtl="0" eaLnBrk="1" latinLnBrk="0" hangingPunct="1">
        <a:lnSpc>
          <a:spcPts val="1519"/>
        </a:lnSpc>
        <a:spcBef>
          <a:spcPts val="0"/>
        </a:spcBef>
        <a:spcAft>
          <a:spcPts val="675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417910" indent="-97334" algn="l" defTabSz="257175" rtl="0" eaLnBrk="1" latinLnBrk="0" hangingPunct="1">
        <a:lnSpc>
          <a:spcPts val="1013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013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609005" indent="-99120" algn="l" defTabSz="257175" rtl="0" eaLnBrk="1" latinLnBrk="0" hangingPunct="1">
        <a:lnSpc>
          <a:spcPts val="1069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9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997447" indent="-100013" algn="l" defTabSz="225922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tabLst>
          <a:tab pos="834926" algn="l"/>
        </a:tabLst>
        <a:defRPr sz="788" b="1" kern="1200">
          <a:solidFill>
            <a:schemeClr val="tx1"/>
          </a:solidFill>
          <a:latin typeface="Arial"/>
          <a:ea typeface="+mn-ea"/>
          <a:cs typeface="Arial"/>
        </a:defRPr>
      </a:lvl6pPr>
      <a:lvl7pPr marL="1159967" indent="-99120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7pPr>
      <a:lvl8pPr marL="1285875" indent="-97334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8pPr>
      <a:lvl9pPr marL="1379637" indent="-91976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pps.usgs.gov/infrm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hyperlink" Target="https://webapps.usgs.gov/infrm/estBF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s3.amazonaws.com/data.tnris.org/" TargetMode="Externa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8.png"/><Relationship Id="rId7" Type="http://schemas.openxmlformats.org/officeDocument/2006/relationships/image" Target="../media/image1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9.png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pps.usgs.gov/infrm/fdst/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52" y="433739"/>
            <a:ext cx="11002296" cy="484632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sz="3000" dirty="0"/>
              <a:t>Inundation Mapping from BLE Models at River Basin Scale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581" y="2338519"/>
            <a:ext cx="4336696" cy="2836621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87" y="2338519"/>
            <a:ext cx="4820125" cy="2840289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173581" y="1291269"/>
            <a:ext cx="6180420" cy="27050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ea typeface="+mn-ea"/>
                <a:cs typeface="+mn-cs"/>
              </a:rPr>
              <a:t>Prepared by Andy Carter and David Maidment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8456" y="1814894"/>
            <a:ext cx="8975088" cy="27050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rPr>
              <a:t>How to extend flood inundation mapping from gage locations to the whole basin?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574" y="5519629"/>
            <a:ext cx="10940142" cy="27699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ea typeface="+mn-ea"/>
                <a:cs typeface="+mn-cs"/>
              </a:rPr>
              <a:t>Flood Decision Support Toolbox prepared by Interagency Flood Risk Management (</a:t>
            </a:r>
            <a:r>
              <a:rPr lang="en-US" sz="1600" b="1" dirty="0" err="1">
                <a:ea typeface="+mn-ea"/>
                <a:cs typeface="+mn-cs"/>
              </a:rPr>
              <a:t>InFRM</a:t>
            </a:r>
            <a:r>
              <a:rPr lang="en-US" sz="1600" b="1" dirty="0">
                <a:ea typeface="+mn-ea"/>
                <a:cs typeface="+mn-cs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23243" y="5787541"/>
            <a:ext cx="23455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https://webapps.usgs.gov/infrm/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192E12-6AFA-4D66-803B-882384ADBD40}"/>
              </a:ext>
            </a:extLst>
          </p:cNvPr>
          <p:cNvSpPr txBox="1"/>
          <p:nvPr/>
        </p:nvSpPr>
        <p:spPr>
          <a:xfrm>
            <a:off x="489252" y="5008426"/>
            <a:ext cx="5491393" cy="3334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>
                <a:ea typeface="+mn-ea"/>
                <a:cs typeface="+mn-cs"/>
              </a:rPr>
              <a:t>Base Flood Engineering Models on River Basins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2BCA3-2DDB-454B-9FA7-E02A7D0E6FF7}"/>
              </a:ext>
            </a:extLst>
          </p:cNvPr>
          <p:cNvSpPr txBox="1"/>
          <p:nvPr/>
        </p:nvSpPr>
        <p:spPr>
          <a:xfrm>
            <a:off x="7101146" y="5008300"/>
            <a:ext cx="3819566" cy="3334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800" b="1" dirty="0">
                <a:ea typeface="+mn-ea"/>
                <a:cs typeface="+mn-cs"/>
              </a:rPr>
              <a:t>Inundation Maps at USGS Gages</a:t>
            </a:r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6F44A6FD-B70B-4339-B695-E041C9CD0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417" y="1071596"/>
            <a:ext cx="678426" cy="678426"/>
          </a:xfrm>
          <a:prstGeom prst="rect">
            <a:avLst/>
          </a:prstGeom>
        </p:spPr>
      </p:pic>
      <p:pic>
        <p:nvPicPr>
          <p:cNvPr id="22" name="Picture 21" descr="A picture containing table&#10;&#10;Description automatically generated">
            <a:extLst>
              <a:ext uri="{FF2B5EF4-FFF2-40B4-BE49-F238E27FC236}">
                <a16:creationId xmlns:a16="http://schemas.microsoft.com/office/drawing/2014/main" id="{D460C28A-B3C4-40CE-87E6-DA8FA0A224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r="46258"/>
          <a:stretch/>
        </p:blipFill>
        <p:spPr>
          <a:xfrm>
            <a:off x="1843276" y="1206717"/>
            <a:ext cx="1586926" cy="418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617048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/>
              <a:t>Presentation for NOAA National Weather Service, 15 September 2020</a:t>
            </a: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1047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36" y="143421"/>
            <a:ext cx="2543105" cy="10397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7817" y="355101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10m National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Elevation Dataset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3522193" y="1513571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3522193" y="2904704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817" y="1093157"/>
            <a:ext cx="1569676" cy="97319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17" y="2506998"/>
            <a:ext cx="1569676" cy="99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197" y="1093157"/>
            <a:ext cx="4007890" cy="244535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467817" y="221793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National Hydrography Dataset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77687" y="3044222"/>
            <a:ext cx="914400" cy="386964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EB4E6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HAND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094507" y="2925927"/>
            <a:ext cx="853214" cy="497712"/>
            <a:chOff x="4591209" y="1858706"/>
            <a:chExt cx="1758623" cy="1155361"/>
          </a:xfrm>
        </p:grpSpPr>
        <p:sp>
          <p:nvSpPr>
            <p:cNvPr id="20" name="Freeform 19"/>
            <p:cNvSpPr/>
            <p:nvPr/>
          </p:nvSpPr>
          <p:spPr bwMode="auto">
            <a:xfrm>
              <a:off x="4599835" y="2298075"/>
              <a:ext cx="1725283" cy="715992"/>
            </a:xfrm>
            <a:custGeom>
              <a:avLst/>
              <a:gdLst>
                <a:gd name="connsiteX0" fmla="*/ 0 w 1725283"/>
                <a:gd name="connsiteY0" fmla="*/ 0 h 715992"/>
                <a:gd name="connsiteX1" fmla="*/ 8626 w 1725283"/>
                <a:gd name="connsiteY1" fmla="*/ 664234 h 715992"/>
                <a:gd name="connsiteX2" fmla="*/ 1708030 w 1725283"/>
                <a:gd name="connsiteY2" fmla="*/ 715992 h 715992"/>
                <a:gd name="connsiteX3" fmla="*/ 1725283 w 1725283"/>
                <a:gd name="connsiteY3" fmla="*/ 422694 h 715992"/>
                <a:gd name="connsiteX4" fmla="*/ 1656271 w 1725283"/>
                <a:gd name="connsiteY4" fmla="*/ 379562 h 715992"/>
                <a:gd name="connsiteX5" fmla="*/ 0 w 1725283"/>
                <a:gd name="connsiteY5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5283" h="715992">
                  <a:moveTo>
                    <a:pt x="0" y="0"/>
                  </a:moveTo>
                  <a:lnTo>
                    <a:pt x="8626" y="664234"/>
                  </a:lnTo>
                  <a:lnTo>
                    <a:pt x="1708030" y="715992"/>
                  </a:lnTo>
                  <a:lnTo>
                    <a:pt x="1725283" y="422694"/>
                  </a:lnTo>
                  <a:lnTo>
                    <a:pt x="1656271" y="37956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</a:gradFill>
            <a:ln w="0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4599836" y="1858706"/>
              <a:ext cx="1733910" cy="871267"/>
            </a:xfrm>
            <a:custGeom>
              <a:avLst/>
              <a:gdLst>
                <a:gd name="connsiteX0" fmla="*/ 17252 w 1708030"/>
                <a:gd name="connsiteY0" fmla="*/ 0 h 871267"/>
                <a:gd name="connsiteX1" fmla="*/ 0 w 1708030"/>
                <a:gd name="connsiteY1" fmla="*/ 431320 h 871267"/>
                <a:gd name="connsiteX2" fmla="*/ 1708030 w 1708030"/>
                <a:gd name="connsiteY2" fmla="*/ 871267 h 871267"/>
                <a:gd name="connsiteX3" fmla="*/ 1708030 w 1708030"/>
                <a:gd name="connsiteY3" fmla="*/ 457200 h 871267"/>
                <a:gd name="connsiteX4" fmla="*/ 17252 w 1708030"/>
                <a:gd name="connsiteY4" fmla="*/ 0 h 87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030" h="871267">
                  <a:moveTo>
                    <a:pt x="17252" y="0"/>
                  </a:moveTo>
                  <a:lnTo>
                    <a:pt x="0" y="431320"/>
                  </a:lnTo>
                  <a:lnTo>
                    <a:pt x="1708030" y="871267"/>
                  </a:lnTo>
                  <a:lnTo>
                    <a:pt x="1708030" y="457200"/>
                  </a:lnTo>
                  <a:lnTo>
                    <a:pt x="17252" y="0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4591209" y="2272773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4607296" y="1869525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Isosceles Triangle 23"/>
            <p:cNvSpPr/>
            <p:nvPr/>
          </p:nvSpPr>
          <p:spPr bwMode="auto">
            <a:xfrm flipV="1">
              <a:off x="5462476" y="1905167"/>
              <a:ext cx="219456" cy="199609"/>
            </a:xfrm>
            <a:prstGeom prst="triangle">
              <a:avLst/>
            </a:prstGeom>
            <a:gradFill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15" y="1093157"/>
            <a:ext cx="1353072" cy="240546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495415" y="355863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Supercomputer</a:t>
            </a:r>
          </a:p>
        </p:txBody>
      </p:sp>
      <p:sp>
        <p:nvSpPr>
          <p:cNvPr id="34" name="Right Arrow 33"/>
          <p:cNvSpPr/>
          <p:nvPr/>
        </p:nvSpPr>
        <p:spPr bwMode="auto">
          <a:xfrm>
            <a:off x="6083602" y="2224799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683" y="4141096"/>
            <a:ext cx="6987453" cy="2248348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 bwMode="auto">
          <a:xfrm>
            <a:off x="9518073" y="3653979"/>
            <a:ext cx="367145" cy="43934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7E6C478-5733-4D48-8F13-7575E50663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9884" y="4183669"/>
            <a:ext cx="2362203" cy="2163202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60" name="Right Arrow 59"/>
          <p:cNvSpPr/>
          <p:nvPr/>
        </p:nvSpPr>
        <p:spPr bwMode="auto">
          <a:xfrm flipH="1">
            <a:off x="7904770" y="5162002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0F77BCD-328E-4A92-8453-BB046445524B}"/>
              </a:ext>
            </a:extLst>
          </p:cNvPr>
          <p:cNvSpPr txBox="1">
            <a:spLocks/>
          </p:cNvSpPr>
          <p:nvPr/>
        </p:nvSpPr>
        <p:spPr>
          <a:xfrm>
            <a:off x="1047254" y="420984"/>
            <a:ext cx="7583597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HAND at Continental Scale</a:t>
            </a:r>
          </a:p>
        </p:txBody>
      </p:sp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6051A8CD-B59F-464A-B1DE-3E3E0C789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781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503777"/>
            <a:ext cx="8604250" cy="45369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Llano Flood, 16 October 2018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2528" y="429343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USGS Observation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980349" y="4134118"/>
            <a:ext cx="900001" cy="283336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8795092" y="4552341"/>
            <a:ext cx="2667000" cy="499742"/>
          </a:xfrm>
          <a:prstGeom prst="rect">
            <a:avLst/>
          </a:prstGeom>
          <a:solidFill>
            <a:srgbClr val="B2B2B2">
              <a:alpha val="50196"/>
            </a:srgbClr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National Water Model forecast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and </a:t>
            </a:r>
            <a:r>
              <a:rPr lang="en-US" sz="1400" b="1" dirty="0" smtClean="0">
                <a:solidFill>
                  <a:srgbClr val="0070C0"/>
                </a:solidFill>
                <a:ea typeface="+mn-ea"/>
                <a:cs typeface="+mn-cs"/>
              </a:rPr>
              <a:t>HAND-based rating curve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1464786" y="4290804"/>
            <a:ext cx="1276275" cy="23915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Water Level (</a:t>
            </a:r>
            <a:r>
              <a:rPr lang="en-US" sz="1400" b="1" dirty="0" err="1" smtClean="0">
                <a:ea typeface="+mn-ea"/>
                <a:cs typeface="+mn-cs"/>
              </a:rPr>
              <a:t>ft</a:t>
            </a:r>
            <a:r>
              <a:rPr lang="en-US" sz="1400" b="1" dirty="0" smtClean="0"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 flipV="1">
            <a:off x="9182638" y="4250029"/>
            <a:ext cx="759852" cy="30231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717442" y="5537915"/>
            <a:ext cx="127358" cy="22153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/>
              <a:t>0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53387" y="4975150"/>
            <a:ext cx="244361" cy="23268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10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85415" y="4473965"/>
            <a:ext cx="212333" cy="19963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20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72715" y="3918397"/>
            <a:ext cx="225033" cy="21572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30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92551" y="3362829"/>
            <a:ext cx="205197" cy="23762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40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61375" y="222804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Llano River at Llano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32177" y="981939"/>
            <a:ext cx="3679472" cy="136482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HAND method assumes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400" b="1" u="sng" dirty="0" smtClean="0">
                <a:solidFill>
                  <a:srgbClr val="0070C0"/>
                </a:solidFill>
              </a:rPr>
              <a:t>Uniform flow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Velocity, depth, area 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b="1" i="1" dirty="0" smtClean="0">
                <a:solidFill>
                  <a:srgbClr val="0070C0"/>
                </a:solidFill>
              </a:rPr>
              <a:t>constant along reach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75775" y="645231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800" b="1" dirty="0" smtClean="0">
                <a:solidFill>
                  <a:srgbClr val="0070C0"/>
                </a:solidFill>
                <a:ea typeface="+mn-ea"/>
                <a:cs typeface="+mn-cs"/>
              </a:rPr>
              <a:t>Largest flood on Llano River since 1939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743724" y="177704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endParaRPr lang="en-US" sz="2000" b="1" dirty="0" smtClean="0">
              <a:solidFill>
                <a:srgbClr val="0070C0"/>
              </a:solidFill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674612-5785-48EA-9F74-7BADB7D73796}"/>
              </a:ext>
            </a:extLst>
          </p:cNvPr>
          <p:cNvSpPr txBox="1"/>
          <p:nvPr/>
        </p:nvSpPr>
        <p:spPr>
          <a:xfrm>
            <a:off x="4233978" y="3160691"/>
            <a:ext cx="2197100" cy="77595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500" b="1" dirty="0"/>
              <a:t>Real-time snapshot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500" b="1" dirty="0" smtClean="0"/>
              <a:t>from </a:t>
            </a:r>
            <a:r>
              <a:rPr lang="en-US" sz="1500" b="1" dirty="0" err="1" smtClean="0"/>
              <a:t>TxDOT</a:t>
            </a:r>
            <a:r>
              <a:rPr lang="en-US" sz="1500" b="1" dirty="0" smtClean="0"/>
              <a:t> </a:t>
            </a:r>
            <a:r>
              <a:rPr lang="en-US" sz="1500" b="1" dirty="0"/>
              <a:t>Flood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500" b="1" dirty="0"/>
              <a:t>Portal </a:t>
            </a:r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6051A8CD-B59F-464A-B1DE-3E3E0C789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992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24" y="4284892"/>
            <a:ext cx="5511635" cy="235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24" y="412728"/>
            <a:ext cx="9750655" cy="484632"/>
          </a:xfrm>
        </p:spPr>
        <p:txBody>
          <a:bodyPr/>
          <a:lstStyle/>
          <a:p>
            <a:r>
              <a:rPr lang="en-US" dirty="0" smtClean="0"/>
              <a:t>Indirect Measurement of Flow at Llano Gage</a:t>
            </a:r>
            <a:br>
              <a:rPr lang="en-US" dirty="0" smtClean="0"/>
            </a:br>
            <a:r>
              <a:rPr lang="en-US" sz="2000" dirty="0" smtClean="0"/>
              <a:t>(Scott Grzyb, USGS)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74" y="1352242"/>
            <a:ext cx="2772969" cy="19443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137" y="2197778"/>
            <a:ext cx="2807595" cy="20104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579" y="3202997"/>
            <a:ext cx="2828664" cy="19810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4095" y="4086281"/>
            <a:ext cx="2752511" cy="19632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2023019" y="3296617"/>
            <a:ext cx="282299" cy="231857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129566" y="4086282"/>
            <a:ext cx="807177" cy="152890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4128842" y="4739425"/>
            <a:ext cx="2357737" cy="87576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5280338" y="5464163"/>
            <a:ext cx="3873757" cy="15102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896018" y="1971806"/>
            <a:ext cx="1171031" cy="50469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V = 9.9 </a:t>
            </a:r>
            <a:r>
              <a:rPr lang="en-US" sz="1400" b="1" dirty="0" err="1" smtClean="0">
                <a:ea typeface="+mn-ea"/>
                <a:cs typeface="+mn-cs"/>
              </a:rPr>
              <a:t>ft</a:t>
            </a:r>
            <a:r>
              <a:rPr lang="en-US" sz="1400" b="1" dirty="0" smtClean="0">
                <a:ea typeface="+mn-ea"/>
                <a:cs typeface="+mn-cs"/>
              </a:rPr>
              <a:t>/s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A = 28,500 ft</a:t>
            </a:r>
            <a:r>
              <a:rPr lang="en-US" sz="1400" b="1" baseline="30000" dirty="0" smtClean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6928" y="279558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/>
              <a:t>V = </a:t>
            </a:r>
            <a:r>
              <a:rPr lang="en-US" sz="1400" b="1" dirty="0" smtClean="0"/>
              <a:t>11.1 </a:t>
            </a:r>
            <a:r>
              <a:rPr lang="en-US" sz="1400" b="1" dirty="0" err="1"/>
              <a:t>ft</a:t>
            </a:r>
            <a:r>
              <a:rPr lang="en-US" sz="1400" b="1" dirty="0"/>
              <a:t>/s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/>
              <a:t>A = </a:t>
            </a:r>
            <a:r>
              <a:rPr lang="en-US" sz="1400" b="1" dirty="0" smtClean="0"/>
              <a:t>25,500 </a:t>
            </a:r>
            <a:r>
              <a:rPr lang="en-US" sz="1400" b="1" dirty="0"/>
              <a:t>ft</a:t>
            </a:r>
            <a:r>
              <a:rPr lang="en-US" sz="1400" b="1" baseline="30000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04010" y="399870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28528" y="37088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/>
              <a:t>V = </a:t>
            </a:r>
            <a:r>
              <a:rPr lang="en-US" sz="1400" b="1" dirty="0" smtClean="0"/>
              <a:t>12.0 </a:t>
            </a:r>
            <a:r>
              <a:rPr lang="en-US" sz="1400" b="1" dirty="0" err="1"/>
              <a:t>ft</a:t>
            </a:r>
            <a:r>
              <a:rPr lang="en-US" sz="1400" b="1" dirty="0"/>
              <a:t>/s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/>
              <a:t>A = </a:t>
            </a:r>
            <a:r>
              <a:rPr lang="en-US" sz="1400" b="1" dirty="0" smtClean="0"/>
              <a:t>23,500 </a:t>
            </a:r>
            <a:r>
              <a:rPr lang="en-US" sz="1400" b="1" dirty="0"/>
              <a:t>ft</a:t>
            </a:r>
            <a:r>
              <a:rPr lang="en-US" sz="1400" b="1" baseline="30000" dirty="0"/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863939" y="464927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/>
              <a:t>V = </a:t>
            </a:r>
            <a:r>
              <a:rPr lang="en-US" sz="1400" b="1" dirty="0" smtClean="0"/>
              <a:t>12.3 </a:t>
            </a:r>
            <a:r>
              <a:rPr lang="en-US" sz="1400" b="1" dirty="0" err="1"/>
              <a:t>ft</a:t>
            </a:r>
            <a:r>
              <a:rPr lang="en-US" sz="1400" b="1" dirty="0"/>
              <a:t>/s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/>
              <a:t>A = </a:t>
            </a:r>
            <a:r>
              <a:rPr lang="en-US" sz="1400" b="1" dirty="0" smtClean="0"/>
              <a:t>22,900 </a:t>
            </a:r>
            <a:r>
              <a:rPr lang="en-US" sz="1400" b="1" dirty="0"/>
              <a:t>ft</a:t>
            </a:r>
            <a:r>
              <a:rPr lang="en-US" sz="1400" b="1" baseline="30000" dirty="0"/>
              <a:t>2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752009" y="2149299"/>
            <a:ext cx="1867437" cy="914400"/>
            <a:chOff x="6967192" y="1929429"/>
            <a:chExt cx="1867437" cy="914400"/>
          </a:xfrm>
        </p:grpSpPr>
        <p:sp>
          <p:nvSpPr>
            <p:cNvPr id="24" name="Right Arrow 23"/>
            <p:cNvSpPr/>
            <p:nvPr/>
          </p:nvSpPr>
          <p:spPr bwMode="auto">
            <a:xfrm rot="1440000">
              <a:off x="6967192" y="2178548"/>
              <a:ext cx="1867437" cy="321972"/>
            </a:xfrm>
            <a:prstGeom prst="rightArrow">
              <a:avLst/>
            </a:prstGeom>
            <a:gradFill>
              <a:gsLst>
                <a:gs pos="0">
                  <a:schemeClr val="tx2">
                    <a:lumMod val="50000"/>
                    <a:lumOff val="50000"/>
                  </a:schemeClr>
                </a:gs>
                <a:gs pos="100000">
                  <a:schemeClr val="tx2">
                    <a:lumMod val="25000"/>
                    <a:lumOff val="75000"/>
                  </a:schemeClr>
                </a:gs>
              </a:gsLst>
            </a:gradFill>
            <a:ln>
              <a:solidFill>
                <a:schemeClr val="tx2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440000">
              <a:off x="7425576" y="1929429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2800" b="1" dirty="0" smtClean="0">
                  <a:solidFill>
                    <a:srgbClr val="0070C0"/>
                  </a:solidFill>
                  <a:ea typeface="+mn-ea"/>
                  <a:cs typeface="+mn-cs"/>
                </a:rPr>
                <a:t>Flow</a:t>
              </a:r>
            </a:p>
          </p:txBody>
        </p:sp>
      </p:grpSp>
      <p:cxnSp>
        <p:nvCxnSpPr>
          <p:cNvPr id="27" name="Straight Arrow Connector 26"/>
          <p:cNvCxnSpPr/>
          <p:nvPr/>
        </p:nvCxnSpPr>
        <p:spPr bwMode="auto">
          <a:xfrm flipV="1">
            <a:off x="1957589" y="6349042"/>
            <a:ext cx="3493739" cy="17252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4128842" y="1388119"/>
            <a:ext cx="3953379" cy="31432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rgbClr val="0070C0"/>
                </a:solidFill>
                <a:ea typeface="+mn-ea"/>
                <a:cs typeface="+mn-cs"/>
              </a:rPr>
              <a:t>Q = 282,000 </a:t>
            </a:r>
            <a:r>
              <a:rPr lang="en-US" sz="1600" b="1" dirty="0" err="1" smtClean="0">
                <a:solidFill>
                  <a:srgbClr val="0070C0"/>
                </a:solidFill>
                <a:ea typeface="+mn-ea"/>
                <a:cs typeface="+mn-cs"/>
              </a:rPr>
              <a:t>cfs</a:t>
            </a:r>
            <a:r>
              <a:rPr lang="en-US" sz="1600" b="1" dirty="0" smtClean="0">
                <a:solidFill>
                  <a:srgbClr val="0070C0"/>
                </a:solidFill>
                <a:ea typeface="+mn-ea"/>
                <a:cs typeface="+mn-cs"/>
              </a:rPr>
              <a:t>, Gage Height = 40.18 </a:t>
            </a:r>
            <a:r>
              <a:rPr lang="en-US" sz="1600" b="1" dirty="0" err="1" smtClean="0">
                <a:solidFill>
                  <a:srgbClr val="0070C0"/>
                </a:solidFill>
                <a:ea typeface="+mn-ea"/>
                <a:cs typeface="+mn-cs"/>
              </a:rPr>
              <a:t>ft</a:t>
            </a:r>
            <a:endParaRPr lang="en-US" sz="1600" b="1" dirty="0" smtClean="0">
              <a:solidFill>
                <a:srgbClr val="0070C0"/>
              </a:solidFill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97480" y="1916984"/>
            <a:ext cx="3047317" cy="130660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BLE models assume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400" b="1" u="sng" dirty="0" err="1" smtClean="0">
                <a:solidFill>
                  <a:srgbClr val="0070C0"/>
                </a:solidFill>
              </a:rPr>
              <a:t>Nonuniform</a:t>
            </a:r>
            <a:r>
              <a:rPr lang="en-US" sz="2400" b="1" u="sng" dirty="0" smtClean="0">
                <a:solidFill>
                  <a:srgbClr val="0070C0"/>
                </a:solidFill>
              </a:rPr>
              <a:t> flow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Velocity, depth, area 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b="1" i="1" dirty="0" smtClean="0">
                <a:solidFill>
                  <a:srgbClr val="0070C0"/>
                </a:solidFill>
              </a:rPr>
              <a:t>vary along reach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426" y="116877"/>
            <a:ext cx="2621426" cy="164986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8674612-5785-48EA-9F74-7BADB7D73796}"/>
              </a:ext>
            </a:extLst>
          </p:cNvPr>
          <p:cNvSpPr txBox="1"/>
          <p:nvPr/>
        </p:nvSpPr>
        <p:spPr>
          <a:xfrm>
            <a:off x="698500" y="6225357"/>
            <a:ext cx="5016500" cy="3746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500" b="1" dirty="0"/>
              <a:t>Reach Length = 2900 </a:t>
            </a:r>
            <a:r>
              <a:rPr lang="en-US" sz="1500" b="1" dirty="0" err="1"/>
              <a:t>ft</a:t>
            </a:r>
            <a:r>
              <a:rPr lang="en-US" sz="1500" b="1" dirty="0"/>
              <a:t> (0.55 miles); Bed Slope = 0.18%</a:t>
            </a:r>
          </a:p>
        </p:txBody>
      </p:sp>
    </p:spTree>
    <p:extLst>
      <p:ext uri="{BB962C8B-B14F-4D97-AF65-F5344CB8AC3E}">
        <p14:creationId xmlns:p14="http://schemas.microsoft.com/office/powerpoint/2010/main" val="1310932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2578" y="604302"/>
            <a:ext cx="11002296" cy="4846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Inundation Mapping from BLE Models at River Basin Scale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501" y="185948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National Weather Service Flood Inundation Mapping (FIM) Services for Texas</a:t>
            </a:r>
          </a:p>
          <a:p>
            <a:pPr marL="285750" marR="0" lvl="0" indent="-28575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Process for Base Level Engineering (BLE) to FIM for 1-D HEC-RAS Models</a:t>
            </a:r>
          </a:p>
          <a:p>
            <a:pPr marL="285750" marR="0" lvl="0" indent="-28575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Example of 2-D HEC-RAS Model to FIM</a:t>
            </a:r>
          </a:p>
          <a:p>
            <a:pPr marL="285750" marR="0" lvl="0" indent="-28575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Next Steps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6B1609-58C3-4E63-A08F-95B995C8A806}"/>
              </a:ext>
            </a:extLst>
          </p:cNvPr>
          <p:cNvGrpSpPr/>
          <p:nvPr/>
        </p:nvGrpSpPr>
        <p:grpSpPr>
          <a:xfrm>
            <a:off x="1061884" y="3634003"/>
            <a:ext cx="9868643" cy="2990972"/>
            <a:chOff x="796413" y="3634003"/>
            <a:chExt cx="9868643" cy="299097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889EA2-E73B-47B7-BAB6-C14C7215F131}"/>
                </a:ext>
              </a:extLst>
            </p:cNvPr>
            <p:cNvSpPr/>
            <p:nvPr/>
          </p:nvSpPr>
          <p:spPr bwMode="auto">
            <a:xfrm>
              <a:off x="796413" y="3634003"/>
              <a:ext cx="9868643" cy="29909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009913-B0DB-44C6-80D1-8DC82093E024}"/>
                </a:ext>
              </a:extLst>
            </p:cNvPr>
            <p:cNvSpPr/>
            <p:nvPr/>
          </p:nvSpPr>
          <p:spPr bwMode="auto">
            <a:xfrm>
              <a:off x="1046656" y="3784025"/>
              <a:ext cx="2460540" cy="22475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pic>
          <p:nvPicPr>
            <p:cNvPr id="8" name="Picture 7" descr="A picture containing table, sitting, different, covered&#10;&#10;Description automatically generated">
              <a:extLst>
                <a:ext uri="{FF2B5EF4-FFF2-40B4-BE49-F238E27FC236}">
                  <a16:creationId xmlns:a16="http://schemas.microsoft.com/office/drawing/2014/main" id="{2C6FAA16-4E9D-49C2-B049-F4C0288A1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943" y="3784025"/>
              <a:ext cx="3350676" cy="22337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0C6CA6-B06C-4854-B5DC-9A851BEB8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7544" y="3786487"/>
              <a:ext cx="2441498" cy="228610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960439" y="4971342"/>
              <a:ext cx="921290" cy="45402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Rating 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Curve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2D0B49D-9056-4F88-985D-9EAA4716D03C}"/>
                </a:ext>
              </a:extLst>
            </p:cNvPr>
            <p:cNvCxnSpPr/>
            <p:nvPr/>
          </p:nvCxnSpPr>
          <p:spPr bwMode="auto">
            <a:xfrm flipV="1">
              <a:off x="5462503" y="4677995"/>
              <a:ext cx="0" cy="104775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2603C5F-A79B-4C08-8150-607F22CE8F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76804" y="4635128"/>
              <a:ext cx="3373253" cy="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0075E9-A56E-4F63-8F51-5E97DDB48849}"/>
                </a:ext>
              </a:extLst>
            </p:cNvPr>
            <p:cNvSpPr txBox="1"/>
            <p:nvPr/>
          </p:nvSpPr>
          <p:spPr>
            <a:xfrm>
              <a:off x="6612316" y="4091572"/>
              <a:ext cx="2083550" cy="484631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Average 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Stream Depth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25D1B8-55F7-4B8E-84E5-2AEABBFA1DF1}"/>
                </a:ext>
              </a:extLst>
            </p:cNvPr>
            <p:cNvSpPr txBox="1"/>
            <p:nvPr/>
          </p:nvSpPr>
          <p:spPr>
            <a:xfrm>
              <a:off x="8695866" y="5567227"/>
              <a:ext cx="1450151" cy="48326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Inundation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Map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5" name="Picture 14" descr="A close up of a sign&#10;&#10;Description automatically generated">
              <a:extLst>
                <a:ext uri="{FF2B5EF4-FFF2-40B4-BE49-F238E27FC236}">
                  <a16:creationId xmlns:a16="http://schemas.microsoft.com/office/drawing/2014/main" id="{CAF17014-A8BA-48B7-BFB9-D41E08B2B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933" y="4745931"/>
              <a:ext cx="1727094" cy="323726"/>
            </a:xfrm>
            <a:prstGeom prst="rect">
              <a:avLst/>
            </a:prstGeom>
          </p:spPr>
        </p:pic>
        <p:pic>
          <p:nvPicPr>
            <p:cNvPr id="16" name="Picture 2" descr="West Gulf River Forecast Center Decision Support Service Tool ...">
              <a:extLst>
                <a:ext uri="{FF2B5EF4-FFF2-40B4-BE49-F238E27FC236}">
                  <a16:creationId xmlns:a16="http://schemas.microsoft.com/office/drawing/2014/main" id="{35EABB6F-CC27-4D7E-96E6-A07B4ECA8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521" y="5169081"/>
              <a:ext cx="1190111" cy="796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07FBFD-8B3A-4619-85CA-90576F4DE06E}"/>
                </a:ext>
              </a:extLst>
            </p:cNvPr>
            <p:cNvSpPr txBox="1"/>
            <p:nvPr/>
          </p:nvSpPr>
          <p:spPr>
            <a:xfrm>
              <a:off x="1164154" y="3864282"/>
              <a:ext cx="2300652" cy="702477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Flood Discharge Forecast 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from the National Water Model 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or WGRFC Model</a:t>
              </a:r>
            </a:p>
          </p:txBody>
        </p:sp>
        <p:sp>
          <p:nvSpPr>
            <p:cNvPr id="18" name="Freeform: Shape 45">
              <a:extLst>
                <a:ext uri="{FF2B5EF4-FFF2-40B4-BE49-F238E27FC236}">
                  <a16:creationId xmlns:a16="http://schemas.microsoft.com/office/drawing/2014/main" id="{12AE2F06-AD15-4604-9AF0-D6E254B75753}"/>
                </a:ext>
              </a:extLst>
            </p:cNvPr>
            <p:cNvSpPr/>
            <p:nvPr/>
          </p:nvSpPr>
          <p:spPr bwMode="auto">
            <a:xfrm>
              <a:off x="3138457" y="5751871"/>
              <a:ext cx="2300652" cy="648929"/>
            </a:xfrm>
            <a:custGeom>
              <a:avLst/>
              <a:gdLst>
                <a:gd name="connsiteX0" fmla="*/ 0 w 2259453"/>
                <a:gd name="connsiteY0" fmla="*/ 0 h 761065"/>
                <a:gd name="connsiteX1" fmla="*/ 454250 w 2259453"/>
                <a:gd name="connsiteY1" fmla="*/ 761017 h 761065"/>
                <a:gd name="connsiteX2" fmla="*/ 2259453 w 2259453"/>
                <a:gd name="connsiteY2" fmla="*/ 29497 h 76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9453" h="761065">
                  <a:moveTo>
                    <a:pt x="0" y="0"/>
                  </a:moveTo>
                  <a:cubicBezTo>
                    <a:pt x="38837" y="378050"/>
                    <a:pt x="77675" y="756101"/>
                    <a:pt x="454250" y="761017"/>
                  </a:cubicBezTo>
                  <a:cubicBezTo>
                    <a:pt x="830825" y="765933"/>
                    <a:pt x="1545139" y="397715"/>
                    <a:pt x="2259453" y="2949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674612-5785-48EA-9F74-7BADB7D73796}"/>
                </a:ext>
              </a:extLst>
            </p:cNvPr>
            <p:cNvSpPr txBox="1"/>
            <p:nvPr/>
          </p:nvSpPr>
          <p:spPr>
            <a:xfrm>
              <a:off x="2098899" y="6132546"/>
              <a:ext cx="1238411" cy="347973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Flow 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861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57200"/>
            <a:ext cx="10003167" cy="484632"/>
          </a:xfrm>
        </p:spPr>
        <p:txBody>
          <a:bodyPr/>
          <a:lstStyle/>
          <a:p>
            <a:r>
              <a:rPr lang="en-US" sz="2400" dirty="0"/>
              <a:t>Question: Can Equivalent Mapping be developed from BLE Models?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68" y="1504653"/>
            <a:ext cx="8139271" cy="51133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1906" y="118442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InFRM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– Interagency Flood Risk Management (FEMA Region 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1020" y="499544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InFRM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flood map specifications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1020" y="198733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Base Level Engineering Models</a:t>
            </a:r>
          </a:p>
        </p:txBody>
      </p:sp>
      <p:sp>
        <p:nvSpPr>
          <p:cNvPr id="7" name="Rectangle 6"/>
          <p:cNvSpPr/>
          <p:nvPr/>
        </p:nvSpPr>
        <p:spPr>
          <a:xfrm>
            <a:off x="6388198" y="1077395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hlinkClick r:id="rId3"/>
              </a:rPr>
              <a:t>https://webapps.usgs.gov/infrm/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4769DB21-46C1-4A41-A1C1-90C933005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 bwMode="auto">
          <a:xfrm>
            <a:off x="10770205" y="3618963"/>
            <a:ext cx="344090" cy="1376484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075E9-A56E-4F63-8F51-5E97DDB48849}"/>
              </a:ext>
            </a:extLst>
          </p:cNvPr>
          <p:cNvSpPr txBox="1"/>
          <p:nvPr/>
        </p:nvSpPr>
        <p:spPr>
          <a:xfrm>
            <a:off x="9264650" y="2780071"/>
            <a:ext cx="2476500" cy="48463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 smtClean="0"/>
              <a:t>Base Level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 smtClean="0"/>
              <a:t>Engineering Models</a:t>
            </a:r>
            <a:endParaRPr lang="en-US" b="1" dirty="0"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0075E9-A56E-4F63-8F51-5E97DDB48849}"/>
              </a:ext>
            </a:extLst>
          </p:cNvPr>
          <p:cNvSpPr txBox="1"/>
          <p:nvPr/>
        </p:nvSpPr>
        <p:spPr>
          <a:xfrm>
            <a:off x="9264650" y="5462328"/>
            <a:ext cx="2476500" cy="48463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 err="1" smtClean="0"/>
              <a:t>InFRM</a:t>
            </a:r>
            <a:r>
              <a:rPr lang="en-US" b="1" dirty="0" smtClean="0"/>
              <a:t> Flood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 smtClean="0"/>
              <a:t>Inundation Maps</a:t>
            </a:r>
            <a:endParaRPr lang="en-US" b="1" dirty="0"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10330855" y="3618963"/>
            <a:ext cx="344090" cy="1376484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6" name="Down Arrow 15"/>
          <p:cNvSpPr/>
          <p:nvPr/>
        </p:nvSpPr>
        <p:spPr bwMode="auto">
          <a:xfrm>
            <a:off x="9888572" y="3618963"/>
            <a:ext cx="344090" cy="1376484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90536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4B27E-83E4-4A0A-B8B2-A1EFF95B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53" y="463976"/>
            <a:ext cx="9750655" cy="484632"/>
          </a:xfrm>
        </p:spPr>
        <p:txBody>
          <a:bodyPr/>
          <a:lstStyle/>
          <a:p>
            <a:r>
              <a:rPr lang="en-US" dirty="0"/>
              <a:t>BLE Input Data </a:t>
            </a:r>
            <a:r>
              <a:rPr lang="en-US" dirty="0" err="1"/>
              <a:t>Req’d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E95C4F-073A-452D-9623-13663EF40521}"/>
              </a:ext>
            </a:extLst>
          </p:cNvPr>
          <p:cNvSpPr txBox="1"/>
          <p:nvPr/>
        </p:nvSpPr>
        <p:spPr>
          <a:xfrm>
            <a:off x="515302" y="1149698"/>
            <a:ext cx="3374431" cy="33036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144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https://webapps.usgs.gov/infrm/estBFE/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1446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4A30C8-6AD4-432E-A695-A56EA606F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53" y="1518338"/>
            <a:ext cx="3097930" cy="16304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DD19CE-294E-4457-9137-24F7E9617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81" y="3210024"/>
            <a:ext cx="3724275" cy="181545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838D813-5AD8-45E9-9C7C-23F98EE4AD07}"/>
              </a:ext>
            </a:extLst>
          </p:cNvPr>
          <p:cNvGrpSpPr/>
          <p:nvPr/>
        </p:nvGrpSpPr>
        <p:grpSpPr>
          <a:xfrm>
            <a:off x="4249839" y="210776"/>
            <a:ext cx="5476497" cy="2939016"/>
            <a:chOff x="5389097" y="864074"/>
            <a:chExt cx="5476497" cy="29390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7022BD-4736-4ABE-B177-5EB1F09EA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9097" y="864074"/>
              <a:ext cx="5476497" cy="293901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BABEB2-42B4-434A-BA1D-5BF8F5947BEF}"/>
                </a:ext>
              </a:extLst>
            </p:cNvPr>
            <p:cNvSpPr/>
            <p:nvPr/>
          </p:nvSpPr>
          <p:spPr bwMode="auto">
            <a:xfrm>
              <a:off x="5474602" y="1769807"/>
              <a:ext cx="5102941" cy="26547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6725AC-5B47-4E00-8138-5BBCC5D0A264}"/>
                </a:ext>
              </a:extLst>
            </p:cNvPr>
            <p:cNvSpPr/>
            <p:nvPr/>
          </p:nvSpPr>
          <p:spPr bwMode="auto">
            <a:xfrm>
              <a:off x="5468703" y="3214939"/>
              <a:ext cx="5102941" cy="26547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4227ED0-6EB8-463B-816A-D96DD1966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708" y="112207"/>
            <a:ext cx="1994015" cy="405384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D964BD-130C-4108-94B9-166774D27BDC}"/>
              </a:ext>
            </a:extLst>
          </p:cNvPr>
          <p:cNvCxnSpPr>
            <a:cxnSpLocks/>
            <a:endCxn id="14" idx="3"/>
          </p:cNvCxnSpPr>
          <p:nvPr/>
        </p:nvCxnSpPr>
        <p:spPr bwMode="auto">
          <a:xfrm flipH="1" flipV="1">
            <a:off x="9438285" y="1249244"/>
            <a:ext cx="445490" cy="38322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D93FD00F-B722-4E62-9FBD-064A0F3743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68" t="5042" b="6664"/>
          <a:stretch/>
        </p:blipFill>
        <p:spPr>
          <a:xfrm>
            <a:off x="3889732" y="3848992"/>
            <a:ext cx="4291009" cy="220576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3CADAB9-6C8C-40DA-B46D-C0BE0291A6B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883230" y="2827111"/>
            <a:ext cx="377871" cy="119070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0669521-DB22-4501-A444-967E77DA6371}"/>
              </a:ext>
            </a:extLst>
          </p:cNvPr>
          <p:cNvCxnSpPr>
            <a:cxnSpLocks/>
          </p:cNvCxnSpPr>
          <p:nvPr/>
        </p:nvCxnSpPr>
        <p:spPr bwMode="auto">
          <a:xfrm flipV="1">
            <a:off x="7300834" y="2827112"/>
            <a:ext cx="778841" cy="119070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39DDA55-AAF1-4CFC-B64B-8D5CC3B46CFD}"/>
              </a:ext>
            </a:extLst>
          </p:cNvPr>
          <p:cNvGrpSpPr/>
          <p:nvPr/>
        </p:nvGrpSpPr>
        <p:grpSpPr>
          <a:xfrm>
            <a:off x="8465963" y="4249585"/>
            <a:ext cx="3616305" cy="1309657"/>
            <a:chOff x="8447876" y="4784377"/>
            <a:chExt cx="3616305" cy="130965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89C33DB-AC3A-4AED-9585-7E3583FAAA15}"/>
                </a:ext>
              </a:extLst>
            </p:cNvPr>
            <p:cNvSpPr/>
            <p:nvPr/>
          </p:nvSpPr>
          <p:spPr bwMode="auto">
            <a:xfrm>
              <a:off x="8447876" y="4784377"/>
              <a:ext cx="3616305" cy="130965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4DFA748-097D-49D7-8574-24E391948081}"/>
                </a:ext>
              </a:extLst>
            </p:cNvPr>
            <p:cNvSpPr txBox="1"/>
            <p:nvPr/>
          </p:nvSpPr>
          <p:spPr>
            <a:xfrm>
              <a:off x="9126409" y="4954319"/>
              <a:ext cx="2779125" cy="918289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12100201_UpperGuadalupe.gdb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Needed Feature Classes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XS = “Cross Sections”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  WTR_LN = “HEC-RAS stream centerlines”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026" name="Picture 2" descr="Database Icon - Free Download, PNG and Vector">
              <a:extLst>
                <a:ext uri="{FF2B5EF4-FFF2-40B4-BE49-F238E27FC236}">
                  <a16:creationId xmlns:a16="http://schemas.microsoft.com/office/drawing/2014/main" id="{671D1FE0-8252-4855-8053-1AEDCE8415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5939" y="4965158"/>
              <a:ext cx="546100" cy="54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82CC69E-D9DA-4FFF-9F03-22AB3260B8FB}"/>
              </a:ext>
            </a:extLst>
          </p:cNvPr>
          <p:cNvCxnSpPr>
            <a:cxnSpLocks/>
            <a:stCxn id="30" idx="1"/>
          </p:cNvCxnSpPr>
          <p:nvPr/>
        </p:nvCxnSpPr>
        <p:spPr bwMode="auto">
          <a:xfrm flipH="1">
            <a:off x="7533475" y="4904414"/>
            <a:ext cx="932488" cy="13645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DFE51A4-18A0-4C7F-9A5E-C76887609BE2}"/>
              </a:ext>
            </a:extLst>
          </p:cNvPr>
          <p:cNvSpPr txBox="1"/>
          <p:nvPr/>
        </p:nvSpPr>
        <p:spPr>
          <a:xfrm>
            <a:off x="8854769" y="5437019"/>
            <a:ext cx="2983462" cy="102705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XS Attributes Needed: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WTR_NM = “HEC-RAS Model Name –matched to .PRJ”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  XS_LN_ID = “Station of Cross section in model”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  E_Q_0_2PCT = “500 year peak flow”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WTR_LN Attributes Needed: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WTR_NM = “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HEC-RAS Model Name –matched to .PRJ”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75379B6B-1F70-46FE-A506-9C4EF34F12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1" y="6048641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75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4B27E-83E4-4A0A-B8B2-A1EFF95B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1" y="450671"/>
            <a:ext cx="9750655" cy="484632"/>
          </a:xfrm>
        </p:spPr>
        <p:txBody>
          <a:bodyPr/>
          <a:lstStyle/>
          <a:p>
            <a:r>
              <a:rPr lang="en-US" dirty="0"/>
              <a:t>BLE Surface Data Utilized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BE948-8F2A-47CC-AA44-FB13E3E0E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6643">
            <a:off x="765532" y="1391780"/>
            <a:ext cx="2692502" cy="348074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17B5B1-BF98-475F-B7B7-05E3D0DEC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598" y="1161174"/>
            <a:ext cx="6781741" cy="3805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D6F572-4EE4-41B1-9987-F753631CC233}"/>
              </a:ext>
            </a:extLst>
          </p:cNvPr>
          <p:cNvSpPr txBox="1"/>
          <p:nvPr/>
        </p:nvSpPr>
        <p:spPr>
          <a:xfrm>
            <a:off x="4191000" y="93530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BLE report provides documentation of LiDAR utilized for HEC-RAS models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6051A8CD-B59F-464A-B1DE-3E3E0C789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87D712-FDDC-4574-93B0-0D20C52B6F3A}"/>
              </a:ext>
            </a:extLst>
          </p:cNvPr>
          <p:cNvSpPr txBox="1"/>
          <p:nvPr/>
        </p:nvSpPr>
        <p:spPr>
          <a:xfrm>
            <a:off x="2111784" y="5329001"/>
            <a:ext cx="7435850" cy="101582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Create a GeoTIFF DEM (1m resolution) for each HUC-12 using the same terrain datasets.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Convert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each HUC-12 DEM to the BLE coordinate reference zone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Adjust the vertical units if necessary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Convert the GeoTIFF into a HEC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-RAS Terrain file (HDF5) using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RAS_Mapper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437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HEC-RAS Cross-Sections </a:t>
            </a:r>
            <a:br>
              <a:rPr lang="en-US" dirty="0"/>
            </a:br>
            <a:r>
              <a:rPr lang="en-US" dirty="0"/>
              <a:t>from BLE Modeling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53" y="1816001"/>
            <a:ext cx="10801350" cy="43053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239" y="220332"/>
            <a:ext cx="5033693" cy="363200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5020574" y="1224951"/>
            <a:ext cx="3312543" cy="213935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74803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Guadalupe Basin, HUC8 = 12100201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07577"/>
            <a:ext cx="11380942" cy="451748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690470" y="234032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36 HUC12 </a:t>
            </a:r>
            <a:r>
              <a:rPr lang="en-US" sz="1400" b="1" dirty="0" err="1">
                <a:ea typeface="+mn-ea"/>
                <a:cs typeface="+mn-cs"/>
              </a:rPr>
              <a:t>Subwatersheds</a:t>
            </a:r>
            <a:endParaRPr lang="en-US" sz="1400" b="1" dirty="0">
              <a:ea typeface="+mn-ea"/>
              <a:cs typeface="+mn-cs"/>
            </a:endParaRP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/>
              <a:t>775 </a:t>
            </a:r>
            <a:r>
              <a:rPr lang="en-US" sz="1400" b="1" dirty="0" err="1"/>
              <a:t>NHPlus</a:t>
            </a:r>
            <a:r>
              <a:rPr lang="en-US" sz="1400" b="1" dirty="0"/>
              <a:t> Reaches</a:t>
            </a: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1215" y="164731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Upper Johnson Creek, HUC12 = 121002010109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/>
              <a:t>21 </a:t>
            </a:r>
            <a:r>
              <a:rPr lang="en-US" sz="1400" b="1" dirty="0" err="1"/>
              <a:t>NHDPlus</a:t>
            </a:r>
            <a:r>
              <a:rPr lang="en-US" sz="1400" b="1" dirty="0"/>
              <a:t> Reaches</a:t>
            </a: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ED4BA-A765-47CE-8FCA-9FB555728463}"/>
              </a:ext>
            </a:extLst>
          </p:cNvPr>
          <p:cNvSpPr txBox="1"/>
          <p:nvPr/>
        </p:nvSpPr>
        <p:spPr>
          <a:xfrm>
            <a:off x="8262220" y="2340327"/>
            <a:ext cx="1383430" cy="22138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5 </a:t>
            </a:r>
            <a:r>
              <a:rPr lang="en-US" sz="1400" b="1" dirty="0"/>
              <a:t>USGS Gages</a:t>
            </a:r>
            <a:endParaRPr lang="en-US" sz="1400" b="1" dirty="0">
              <a:ea typeface="+mn-ea"/>
              <a:cs typeface="+mn-cs"/>
            </a:endParaRP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E920C107-6C0D-4D18-A5A6-44427E2A7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01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57200"/>
            <a:ext cx="10575984" cy="484632"/>
          </a:xfrm>
        </p:spPr>
        <p:txBody>
          <a:bodyPr/>
          <a:lstStyle/>
          <a:p>
            <a:r>
              <a:rPr lang="en-US" dirty="0"/>
              <a:t>Upper Johnson Creek, 21 </a:t>
            </a:r>
            <a:r>
              <a:rPr lang="en-US" dirty="0" err="1"/>
              <a:t>NHDPlus</a:t>
            </a:r>
            <a:r>
              <a:rPr lang="en-US" dirty="0"/>
              <a:t> Catchments and Reaches</a:t>
            </a:r>
            <a:br>
              <a:rPr lang="en-US" dirty="0"/>
            </a:br>
            <a:r>
              <a:rPr lang="en-US" dirty="0"/>
              <a:t>indexed by COMID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1587260"/>
            <a:ext cx="5915765" cy="448528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016" y="1587259"/>
            <a:ext cx="2957783" cy="450493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540151" y="127671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>
                <a:ea typeface="+mn-ea"/>
                <a:cs typeface="+mn-cs"/>
              </a:rPr>
              <a:t>COMID = 3585420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 bwMode="auto">
          <a:xfrm flipH="1">
            <a:off x="4485736" y="3036498"/>
            <a:ext cx="5008171" cy="20703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6AF1FD99-6A34-4167-AF25-C203D1C09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407" y="5909847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352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2578" y="604302"/>
            <a:ext cx="11002296" cy="4846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algn="ctr"/>
            <a:r>
              <a:rPr lang="en-US" sz="3000" smtClean="0"/>
              <a:t>Inundation Mapping from BLE Models at River Basin Scale</a:t>
            </a:r>
            <a:endParaRPr lang="en-US" sz="3000"/>
          </a:p>
        </p:txBody>
      </p:sp>
      <p:sp>
        <p:nvSpPr>
          <p:cNvPr id="4" name="TextBox 3"/>
          <p:cNvSpPr txBox="1"/>
          <p:nvPr/>
        </p:nvSpPr>
        <p:spPr>
          <a:xfrm>
            <a:off x="515501" y="185948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National Weather Service Flood Inundation Mapping (FIM) Services for Texas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Process for Base Level Engineering (BLE) to FIM for 1-D HEC-RAS Models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Example of 2-D HEC-RAS Model to FIM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Next Steps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6B1609-58C3-4E63-A08F-95B995C8A806}"/>
              </a:ext>
            </a:extLst>
          </p:cNvPr>
          <p:cNvGrpSpPr/>
          <p:nvPr/>
        </p:nvGrpSpPr>
        <p:grpSpPr>
          <a:xfrm>
            <a:off x="1061884" y="3634003"/>
            <a:ext cx="9868643" cy="2990972"/>
            <a:chOff x="796413" y="3634003"/>
            <a:chExt cx="9868643" cy="299097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889EA2-E73B-47B7-BAB6-C14C7215F131}"/>
                </a:ext>
              </a:extLst>
            </p:cNvPr>
            <p:cNvSpPr/>
            <p:nvPr/>
          </p:nvSpPr>
          <p:spPr bwMode="auto">
            <a:xfrm>
              <a:off x="796413" y="3634003"/>
              <a:ext cx="9868643" cy="29909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009913-B0DB-44C6-80D1-8DC82093E024}"/>
                </a:ext>
              </a:extLst>
            </p:cNvPr>
            <p:cNvSpPr/>
            <p:nvPr/>
          </p:nvSpPr>
          <p:spPr bwMode="auto">
            <a:xfrm>
              <a:off x="1046656" y="3784025"/>
              <a:ext cx="2460540" cy="22475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pic>
          <p:nvPicPr>
            <p:cNvPr id="8" name="Picture 7" descr="A picture containing table, sitting, different, covered&#10;&#10;Description automatically generated">
              <a:extLst>
                <a:ext uri="{FF2B5EF4-FFF2-40B4-BE49-F238E27FC236}">
                  <a16:creationId xmlns:a16="http://schemas.microsoft.com/office/drawing/2014/main" id="{2C6FAA16-4E9D-49C2-B049-F4C0288A1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943" y="3784025"/>
              <a:ext cx="3350676" cy="22337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0C6CA6-B06C-4854-B5DC-9A851BEB8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7544" y="3786487"/>
              <a:ext cx="2441498" cy="228610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960439" y="4971342"/>
              <a:ext cx="921290" cy="45402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Rating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Curve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2D0B49D-9056-4F88-985D-9EAA4716D03C}"/>
                </a:ext>
              </a:extLst>
            </p:cNvPr>
            <p:cNvCxnSpPr/>
            <p:nvPr/>
          </p:nvCxnSpPr>
          <p:spPr bwMode="auto">
            <a:xfrm flipV="1">
              <a:off x="5462503" y="4677995"/>
              <a:ext cx="0" cy="104775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2603C5F-A79B-4C08-8150-607F22CE8F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76804" y="4635128"/>
              <a:ext cx="3373253" cy="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0075E9-A56E-4F63-8F51-5E97DDB48849}"/>
                </a:ext>
              </a:extLst>
            </p:cNvPr>
            <p:cNvSpPr txBox="1"/>
            <p:nvPr/>
          </p:nvSpPr>
          <p:spPr>
            <a:xfrm>
              <a:off x="6612316" y="4091572"/>
              <a:ext cx="2083550" cy="484631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/>
                <a:t>Average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b="1" dirty="0"/>
                <a:t>Stream Depth</a:t>
              </a:r>
              <a:endParaRPr lang="en-US" b="1" dirty="0"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25D1B8-55F7-4B8E-84E5-2AEABBFA1DF1}"/>
                </a:ext>
              </a:extLst>
            </p:cNvPr>
            <p:cNvSpPr txBox="1"/>
            <p:nvPr/>
          </p:nvSpPr>
          <p:spPr>
            <a:xfrm>
              <a:off x="8695866" y="5567227"/>
              <a:ext cx="1450151" cy="48326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Inundation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b="1" dirty="0"/>
                <a:t>Map</a:t>
              </a:r>
              <a:endParaRPr lang="en-US" b="1" dirty="0">
                <a:ea typeface="+mn-ea"/>
                <a:cs typeface="+mn-cs"/>
              </a:endParaRPr>
            </a:p>
          </p:txBody>
        </p:sp>
        <p:pic>
          <p:nvPicPr>
            <p:cNvPr id="15" name="Picture 14" descr="A close up of a sign&#10;&#10;Description automatically generated">
              <a:extLst>
                <a:ext uri="{FF2B5EF4-FFF2-40B4-BE49-F238E27FC236}">
                  <a16:creationId xmlns:a16="http://schemas.microsoft.com/office/drawing/2014/main" id="{CAF17014-A8BA-48B7-BFB9-D41E08B2B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933" y="4745931"/>
              <a:ext cx="1727094" cy="323726"/>
            </a:xfrm>
            <a:prstGeom prst="rect">
              <a:avLst/>
            </a:prstGeom>
          </p:spPr>
        </p:pic>
        <p:pic>
          <p:nvPicPr>
            <p:cNvPr id="16" name="Picture 2" descr="West Gulf River Forecast Center Decision Support Service Tool ...">
              <a:extLst>
                <a:ext uri="{FF2B5EF4-FFF2-40B4-BE49-F238E27FC236}">
                  <a16:creationId xmlns:a16="http://schemas.microsoft.com/office/drawing/2014/main" id="{35EABB6F-CC27-4D7E-96E6-A07B4ECA8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521" y="5169081"/>
              <a:ext cx="1190111" cy="796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07FBFD-8B3A-4619-85CA-90576F4DE06E}"/>
                </a:ext>
              </a:extLst>
            </p:cNvPr>
            <p:cNvSpPr txBox="1"/>
            <p:nvPr/>
          </p:nvSpPr>
          <p:spPr>
            <a:xfrm>
              <a:off x="1164154" y="3864282"/>
              <a:ext cx="2300652" cy="702477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/>
                <a:t>Flood Discharge Forecast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/>
                <a:t>from the National Water Model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/>
                <a:t>or WGRFC Model</a:t>
              </a:r>
            </a:p>
          </p:txBody>
        </p:sp>
        <p:sp>
          <p:nvSpPr>
            <p:cNvPr id="18" name="Freeform: Shape 45">
              <a:extLst>
                <a:ext uri="{FF2B5EF4-FFF2-40B4-BE49-F238E27FC236}">
                  <a16:creationId xmlns:a16="http://schemas.microsoft.com/office/drawing/2014/main" id="{12AE2F06-AD15-4604-9AF0-D6E254B75753}"/>
                </a:ext>
              </a:extLst>
            </p:cNvPr>
            <p:cNvSpPr/>
            <p:nvPr/>
          </p:nvSpPr>
          <p:spPr bwMode="auto">
            <a:xfrm>
              <a:off x="3138457" y="5751871"/>
              <a:ext cx="2300652" cy="648929"/>
            </a:xfrm>
            <a:custGeom>
              <a:avLst/>
              <a:gdLst>
                <a:gd name="connsiteX0" fmla="*/ 0 w 2259453"/>
                <a:gd name="connsiteY0" fmla="*/ 0 h 761065"/>
                <a:gd name="connsiteX1" fmla="*/ 454250 w 2259453"/>
                <a:gd name="connsiteY1" fmla="*/ 761017 h 761065"/>
                <a:gd name="connsiteX2" fmla="*/ 2259453 w 2259453"/>
                <a:gd name="connsiteY2" fmla="*/ 29497 h 76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9453" h="761065">
                  <a:moveTo>
                    <a:pt x="0" y="0"/>
                  </a:moveTo>
                  <a:cubicBezTo>
                    <a:pt x="38837" y="378050"/>
                    <a:pt x="77675" y="756101"/>
                    <a:pt x="454250" y="761017"/>
                  </a:cubicBezTo>
                  <a:cubicBezTo>
                    <a:pt x="830825" y="765933"/>
                    <a:pt x="1545139" y="397715"/>
                    <a:pt x="2259453" y="2949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674612-5785-48EA-9F74-7BADB7D73796}"/>
                </a:ext>
              </a:extLst>
            </p:cNvPr>
            <p:cNvSpPr txBox="1"/>
            <p:nvPr/>
          </p:nvSpPr>
          <p:spPr>
            <a:xfrm>
              <a:off x="2098899" y="6132546"/>
              <a:ext cx="1238411" cy="347973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Flow 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224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AB6002D-93E0-4C80-B8FB-EA149EEEE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313" y="1696065"/>
            <a:ext cx="3842923" cy="4704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HEC-RAS Model from Base Level Engineering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94869" y="1190070"/>
            <a:ext cx="4323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Produces a flood inundation map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C0D9C-D304-4587-80A0-1B5CACAA9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13" y="1197107"/>
            <a:ext cx="5653176" cy="14498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289F44-ED80-4B15-B357-981AE6814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595" y="2749315"/>
            <a:ext cx="3842923" cy="39665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2605623" y="3934870"/>
            <a:ext cx="5694769" cy="116955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E38558D-1504-4CD6-BAEB-86D02D23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60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4B27E-83E4-4A0A-B8B2-A1EFF95B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1" y="450671"/>
            <a:ext cx="9750655" cy="484632"/>
          </a:xfrm>
        </p:spPr>
        <p:txBody>
          <a:bodyPr/>
          <a:lstStyle/>
          <a:p>
            <a:r>
              <a:rPr lang="en-US" dirty="0"/>
              <a:t>Verify BLE HEC-RAS model to HEC-RAS Terrain 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0977D-369D-48D0-AD25-47E6F6EE5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71" y="1127911"/>
            <a:ext cx="3676363" cy="42251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2B3BB5-20D4-4F72-85D2-3B12C1C5B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813"/>
          <a:stretch/>
        </p:blipFill>
        <p:spPr>
          <a:xfrm>
            <a:off x="4043666" y="1127911"/>
            <a:ext cx="3569984" cy="42251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DEED6A-E031-4D74-B041-1576C5D79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368"/>
          <a:stretch/>
        </p:blipFill>
        <p:spPr>
          <a:xfrm>
            <a:off x="7871721" y="1127911"/>
            <a:ext cx="4167879" cy="55416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573AF6-4E4B-4D5A-8CDA-0CC96AD15C5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432550" y="3190875"/>
            <a:ext cx="2816225" cy="90487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6300A6C-55AE-4095-A460-D35442EFE955}"/>
              </a:ext>
            </a:extLst>
          </p:cNvPr>
          <p:cNvSpPr txBox="1"/>
          <p:nvPr/>
        </p:nvSpPr>
        <p:spPr>
          <a:xfrm>
            <a:off x="9557991" y="2365909"/>
            <a:ext cx="1557338" cy="52387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HEC-RAS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HDF5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Terrain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Vs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BLE HEC-RAS Model</a:t>
            </a: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81A0321D-F19D-4A4B-A410-9097F9C2667E}"/>
              </a:ext>
            </a:extLst>
          </p:cNvPr>
          <p:cNvCxnSpPr/>
          <p:nvPr/>
        </p:nvCxnSpPr>
        <p:spPr bwMode="auto">
          <a:xfrm rot="10800000">
            <a:off x="8710614" y="2305051"/>
            <a:ext cx="600075" cy="233363"/>
          </a:xfrm>
          <a:prstGeom prst="curvedConnector3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16244954-77B8-49AB-AEB5-0576490005C9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8881849" y="2549050"/>
            <a:ext cx="439477" cy="418205"/>
          </a:xfrm>
          <a:prstGeom prst="curvedConnector3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4416A82E-AACD-4E54-81B6-8727266445F1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8981637" y="3206931"/>
            <a:ext cx="794009" cy="469278"/>
          </a:xfrm>
          <a:prstGeom prst="curvedConnector3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8A0EA10-57CA-41AB-9C07-F26D1F57EC99}"/>
              </a:ext>
            </a:extLst>
          </p:cNvPr>
          <p:cNvCxnSpPr>
            <a:cxnSpLocks/>
          </p:cNvCxnSpPr>
          <p:nvPr/>
        </p:nvCxnSpPr>
        <p:spPr bwMode="auto">
          <a:xfrm flipH="1">
            <a:off x="1670791" y="3240481"/>
            <a:ext cx="4636627" cy="85527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5D15FC6-70A9-4948-A4CB-C775E34FAC30}"/>
              </a:ext>
            </a:extLst>
          </p:cNvPr>
          <p:cNvSpPr txBox="1"/>
          <p:nvPr/>
        </p:nvSpPr>
        <p:spPr>
          <a:xfrm>
            <a:off x="325741" y="5497601"/>
            <a:ext cx="7355219" cy="50791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Note that HEC-RAS surfaces are created via script using DEM grids served by TNRIS using the Amazon Web service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144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https://s3.amazonaws.com/data.tnris.org/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1446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120287-AC7E-4A50-AC85-1BC07CB87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68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HEC-RAS Model from Base Level Engineering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95034" y="1193695"/>
            <a:ext cx="3682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Depth Rating Curve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C0D9C-D304-4587-80A0-1B5CACAA9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13" y="1197107"/>
            <a:ext cx="5653176" cy="14498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467E79-C087-43D9-81DB-81E7C54A4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"/>
          <a:stretch/>
        </p:blipFill>
        <p:spPr>
          <a:xfrm>
            <a:off x="342161" y="2830554"/>
            <a:ext cx="6452708" cy="3755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F4CDCF-7763-4DE8-AFFD-6DE4B214C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299"/>
          <a:stretch/>
        </p:blipFill>
        <p:spPr>
          <a:xfrm>
            <a:off x="6344328" y="3122125"/>
            <a:ext cx="404023" cy="3278675"/>
          </a:xfrm>
          <a:prstGeom prst="rect">
            <a:avLst/>
          </a:prstGeom>
        </p:spPr>
      </p:pic>
      <p:pic>
        <p:nvPicPr>
          <p:cNvPr id="8" name="Picture 7" descr="A picture containing table, sitting, different, covered&#10;&#10;Description automatically generated">
            <a:extLst>
              <a:ext uri="{FF2B5EF4-FFF2-40B4-BE49-F238E27FC236}">
                <a16:creationId xmlns:a16="http://schemas.microsoft.com/office/drawing/2014/main" id="{FF6322AA-1CBE-407C-8A61-E72A8B16E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23" y="1680781"/>
            <a:ext cx="4466555" cy="297770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196CAE-F0BA-4EA8-B564-3C1B36F33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5056" y="2489726"/>
            <a:ext cx="1213269" cy="3420121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EE626DE-99A7-4645-8055-D9DC3222A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5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C40E0E-94EF-4B74-B3D9-6455E092A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87" y="1290525"/>
            <a:ext cx="5244526" cy="49699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0C6CA6-B06C-4854-B5DC-9A851BEB8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900" y="1345054"/>
            <a:ext cx="5304912" cy="49672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Inundation Map Library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07269" y="1397610"/>
            <a:ext cx="159896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Avg Stream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 4 ft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0F6D6E-4393-4404-AA97-9FA0226084EE}"/>
              </a:ext>
            </a:extLst>
          </p:cNvPr>
          <p:cNvSpPr txBox="1"/>
          <p:nvPr/>
        </p:nvSpPr>
        <p:spPr>
          <a:xfrm>
            <a:off x="9911251" y="1345054"/>
            <a:ext cx="159896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Avg Stream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 13 ft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ECEBB3D-0768-4D8F-9AA5-1ACF43796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947" y="41767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761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D0379BA-90D1-40A0-8C85-03F95B10B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69" y="931586"/>
            <a:ext cx="4088163" cy="55573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Inundation Map Library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D65023C0-0C33-44C4-A6C6-D46E6DA84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0A55FCD-DDE4-4582-B69B-2206F4CFC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50" y="1368613"/>
            <a:ext cx="5690399" cy="47054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6181849-20E6-4377-8B16-CD0D6DE740CB}"/>
              </a:ext>
            </a:extLst>
          </p:cNvPr>
          <p:cNvSpPr/>
          <p:nvPr/>
        </p:nvSpPr>
        <p:spPr>
          <a:xfrm>
            <a:off x="7032031" y="4493265"/>
            <a:ext cx="172603" cy="1679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0C08F-89AA-4953-8FEF-8F5CFB128901}"/>
              </a:ext>
            </a:extLst>
          </p:cNvPr>
          <p:cNvSpPr txBox="1"/>
          <p:nvPr/>
        </p:nvSpPr>
        <p:spPr>
          <a:xfrm>
            <a:off x="3636753" y="1537911"/>
            <a:ext cx="113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 4 ft</a:t>
            </a:r>
          </a:p>
        </p:txBody>
      </p:sp>
    </p:spTree>
    <p:extLst>
      <p:ext uri="{BB962C8B-B14F-4D97-AF65-F5344CB8AC3E}">
        <p14:creationId xmlns:p14="http://schemas.microsoft.com/office/powerpoint/2010/main" val="11525085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1EF51A7-C173-4335-A036-F0B1B32DC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96" y="921023"/>
            <a:ext cx="4107737" cy="5567909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57052B-1521-488D-8BFF-25B660690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50" y="1368613"/>
            <a:ext cx="5690399" cy="47054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Inundation Map Library</a:t>
            </a:r>
          </a:p>
        </p:txBody>
      </p:sp>
      <p:sp>
        <p:nvSpPr>
          <p:cNvPr id="8" name="Oval 7"/>
          <p:cNvSpPr/>
          <p:nvPr/>
        </p:nvSpPr>
        <p:spPr>
          <a:xfrm>
            <a:off x="7380093" y="3909229"/>
            <a:ext cx="172603" cy="1679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9E412CB-20E0-4357-81DE-CA8FA1033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737D18-CF70-44CC-BC47-4CEE76EFC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34" y="941832"/>
            <a:ext cx="4080626" cy="55471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79E626-6B25-4FFB-9C9F-E8F23BEE6DF1}"/>
              </a:ext>
            </a:extLst>
          </p:cNvPr>
          <p:cNvSpPr txBox="1"/>
          <p:nvPr/>
        </p:nvSpPr>
        <p:spPr>
          <a:xfrm>
            <a:off x="3636753" y="1537911"/>
            <a:ext cx="113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 6 ft</a:t>
            </a:r>
          </a:p>
        </p:txBody>
      </p:sp>
    </p:spTree>
    <p:extLst>
      <p:ext uri="{BB962C8B-B14F-4D97-AF65-F5344CB8AC3E}">
        <p14:creationId xmlns:p14="http://schemas.microsoft.com/office/powerpoint/2010/main" val="3803547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DAAE071-FF54-4227-8729-E35BD118F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97" y="941832"/>
            <a:ext cx="4092385" cy="55471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4EC91B-75BA-46D7-A21A-6388A18AB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50" y="1368613"/>
            <a:ext cx="5690399" cy="47054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Inundation Map Library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A193154-A0AC-4447-B922-868C86D92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5041D85-03C0-4857-88AB-398A74D6D2F7}"/>
              </a:ext>
            </a:extLst>
          </p:cNvPr>
          <p:cNvSpPr/>
          <p:nvPr/>
        </p:nvSpPr>
        <p:spPr>
          <a:xfrm>
            <a:off x="8064420" y="3358212"/>
            <a:ext cx="172603" cy="1679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8FBA09-71F3-4C42-8C5A-2448B9EB37BD}"/>
              </a:ext>
            </a:extLst>
          </p:cNvPr>
          <p:cNvSpPr txBox="1"/>
          <p:nvPr/>
        </p:nvSpPr>
        <p:spPr>
          <a:xfrm>
            <a:off x="3636753" y="1537911"/>
            <a:ext cx="113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 8 ft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F7DF8E-23D0-41FB-BB41-D76A6F4A0BBD}"/>
              </a:ext>
            </a:extLst>
          </p:cNvPr>
          <p:cNvSpPr txBox="1"/>
          <p:nvPr/>
        </p:nvSpPr>
        <p:spPr>
          <a:xfrm>
            <a:off x="3625780" y="1527348"/>
            <a:ext cx="113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 8 ft</a:t>
            </a:r>
          </a:p>
        </p:txBody>
      </p:sp>
    </p:spTree>
    <p:extLst>
      <p:ext uri="{BB962C8B-B14F-4D97-AF65-F5344CB8AC3E}">
        <p14:creationId xmlns:p14="http://schemas.microsoft.com/office/powerpoint/2010/main" val="24623392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B03BB61-F724-4BAA-9C78-A260187F7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99" y="941832"/>
            <a:ext cx="4085206" cy="55518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81582B-2028-4294-BD8B-88E497CCF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50" y="1368613"/>
            <a:ext cx="5690399" cy="47054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Inundation Map Library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4B0AA55-FD36-42AB-A52E-F53A6BADE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E255286-D679-44D5-A032-97180401D693}"/>
              </a:ext>
            </a:extLst>
          </p:cNvPr>
          <p:cNvSpPr/>
          <p:nvPr/>
        </p:nvSpPr>
        <p:spPr>
          <a:xfrm>
            <a:off x="9126301" y="2806052"/>
            <a:ext cx="172603" cy="1679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562F9-FBA5-4D49-8805-644C7A8ACEE8}"/>
              </a:ext>
            </a:extLst>
          </p:cNvPr>
          <p:cNvSpPr txBox="1"/>
          <p:nvPr/>
        </p:nvSpPr>
        <p:spPr>
          <a:xfrm>
            <a:off x="3578244" y="1537911"/>
            <a:ext cx="125066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 10 ft</a:t>
            </a:r>
          </a:p>
        </p:txBody>
      </p:sp>
    </p:spTree>
    <p:extLst>
      <p:ext uri="{BB962C8B-B14F-4D97-AF65-F5344CB8AC3E}">
        <p14:creationId xmlns:p14="http://schemas.microsoft.com/office/powerpoint/2010/main" val="15344969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82610D-D2E5-428F-9D1E-D272FAB80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500" y="941832"/>
            <a:ext cx="4082694" cy="55518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81582B-2028-4294-BD8B-88E497CCF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50" y="1368613"/>
            <a:ext cx="5690399" cy="47054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Inundation Map Library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4B0AA55-FD36-42AB-A52E-F53A6BADE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E255286-D679-44D5-A032-97180401D693}"/>
              </a:ext>
            </a:extLst>
          </p:cNvPr>
          <p:cNvSpPr/>
          <p:nvPr/>
        </p:nvSpPr>
        <p:spPr>
          <a:xfrm>
            <a:off x="10555894" y="2242172"/>
            <a:ext cx="172603" cy="1679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562F9-FBA5-4D49-8805-644C7A8ACEE8}"/>
              </a:ext>
            </a:extLst>
          </p:cNvPr>
          <p:cNvSpPr txBox="1"/>
          <p:nvPr/>
        </p:nvSpPr>
        <p:spPr>
          <a:xfrm>
            <a:off x="3578244" y="1537911"/>
            <a:ext cx="125066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 12 ft</a:t>
            </a:r>
          </a:p>
        </p:txBody>
      </p:sp>
    </p:spTree>
    <p:extLst>
      <p:ext uri="{BB962C8B-B14F-4D97-AF65-F5344CB8AC3E}">
        <p14:creationId xmlns:p14="http://schemas.microsoft.com/office/powerpoint/2010/main" val="36428409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C118CC-971E-4C7F-8A82-EE8267873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500" y="941832"/>
            <a:ext cx="4082694" cy="55445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81582B-2028-4294-BD8B-88E497CCF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50" y="1368613"/>
            <a:ext cx="5690399" cy="47054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Inundation Map Library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4B0AA55-FD36-42AB-A52E-F53A6BADE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E255286-D679-44D5-A032-97180401D693}"/>
              </a:ext>
            </a:extLst>
          </p:cNvPr>
          <p:cNvSpPr/>
          <p:nvPr/>
        </p:nvSpPr>
        <p:spPr>
          <a:xfrm>
            <a:off x="11450258" y="1947750"/>
            <a:ext cx="172603" cy="1679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562F9-FBA5-4D49-8805-644C7A8ACEE8}"/>
              </a:ext>
            </a:extLst>
          </p:cNvPr>
          <p:cNvSpPr txBox="1"/>
          <p:nvPr/>
        </p:nvSpPr>
        <p:spPr>
          <a:xfrm>
            <a:off x="3578244" y="1537911"/>
            <a:ext cx="125066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 13 ft</a:t>
            </a:r>
          </a:p>
        </p:txBody>
      </p:sp>
    </p:spTree>
    <p:extLst>
      <p:ext uri="{BB962C8B-B14F-4D97-AF65-F5344CB8AC3E}">
        <p14:creationId xmlns:p14="http://schemas.microsoft.com/office/powerpoint/2010/main" val="1444599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2578" y="604302"/>
            <a:ext cx="11002296" cy="4846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algn="ctr"/>
            <a:r>
              <a:rPr lang="en-US" sz="3000" smtClean="0"/>
              <a:t>Inundation Mapping from BLE Models at River Basin Scale</a:t>
            </a:r>
            <a:endParaRPr lang="en-US" sz="3000"/>
          </a:p>
        </p:txBody>
      </p:sp>
      <p:sp>
        <p:nvSpPr>
          <p:cNvPr id="4" name="TextBox 3"/>
          <p:cNvSpPr txBox="1"/>
          <p:nvPr/>
        </p:nvSpPr>
        <p:spPr>
          <a:xfrm>
            <a:off x="515501" y="185948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rgbClr val="FF0000"/>
                </a:solidFill>
              </a:rPr>
              <a:t>National Weather Service Flood Inundation Mapping (FIM) Services for Texas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Process for Base Level Engineering (BLE) to FIM for 1-D HEC-RAS Models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Example of 2-D HEC-RAS Model to FIM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Next Steps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6B1609-58C3-4E63-A08F-95B995C8A806}"/>
              </a:ext>
            </a:extLst>
          </p:cNvPr>
          <p:cNvGrpSpPr/>
          <p:nvPr/>
        </p:nvGrpSpPr>
        <p:grpSpPr>
          <a:xfrm>
            <a:off x="1061884" y="3634003"/>
            <a:ext cx="9868643" cy="2990972"/>
            <a:chOff x="796413" y="3634003"/>
            <a:chExt cx="9868643" cy="299097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889EA2-E73B-47B7-BAB6-C14C7215F131}"/>
                </a:ext>
              </a:extLst>
            </p:cNvPr>
            <p:cNvSpPr/>
            <p:nvPr/>
          </p:nvSpPr>
          <p:spPr bwMode="auto">
            <a:xfrm>
              <a:off x="796413" y="3634003"/>
              <a:ext cx="9868643" cy="29909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009913-B0DB-44C6-80D1-8DC82093E024}"/>
                </a:ext>
              </a:extLst>
            </p:cNvPr>
            <p:cNvSpPr/>
            <p:nvPr/>
          </p:nvSpPr>
          <p:spPr bwMode="auto">
            <a:xfrm>
              <a:off x="1046656" y="3784025"/>
              <a:ext cx="2460540" cy="22475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pic>
          <p:nvPicPr>
            <p:cNvPr id="8" name="Picture 7" descr="A picture containing table, sitting, different, covered&#10;&#10;Description automatically generated">
              <a:extLst>
                <a:ext uri="{FF2B5EF4-FFF2-40B4-BE49-F238E27FC236}">
                  <a16:creationId xmlns:a16="http://schemas.microsoft.com/office/drawing/2014/main" id="{2C6FAA16-4E9D-49C2-B049-F4C0288A1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943" y="3784025"/>
              <a:ext cx="3350676" cy="22337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0C6CA6-B06C-4854-B5DC-9A851BEB8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7544" y="3786487"/>
              <a:ext cx="2441498" cy="228610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960439" y="4971342"/>
              <a:ext cx="921290" cy="45402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Rating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Curve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2D0B49D-9056-4F88-985D-9EAA4716D03C}"/>
                </a:ext>
              </a:extLst>
            </p:cNvPr>
            <p:cNvCxnSpPr/>
            <p:nvPr/>
          </p:nvCxnSpPr>
          <p:spPr bwMode="auto">
            <a:xfrm flipV="1">
              <a:off x="5462503" y="4677995"/>
              <a:ext cx="0" cy="104775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2603C5F-A79B-4C08-8150-607F22CE8F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76804" y="4635128"/>
              <a:ext cx="3373253" cy="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0075E9-A56E-4F63-8F51-5E97DDB48849}"/>
                </a:ext>
              </a:extLst>
            </p:cNvPr>
            <p:cNvSpPr txBox="1"/>
            <p:nvPr/>
          </p:nvSpPr>
          <p:spPr>
            <a:xfrm>
              <a:off x="6612316" y="4091572"/>
              <a:ext cx="2083550" cy="484631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/>
                <a:t>Average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b="1" dirty="0"/>
                <a:t>Stream Depth</a:t>
              </a:r>
              <a:endParaRPr lang="en-US" b="1" dirty="0"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25D1B8-55F7-4B8E-84E5-2AEABBFA1DF1}"/>
                </a:ext>
              </a:extLst>
            </p:cNvPr>
            <p:cNvSpPr txBox="1"/>
            <p:nvPr/>
          </p:nvSpPr>
          <p:spPr>
            <a:xfrm>
              <a:off x="8695866" y="5567227"/>
              <a:ext cx="1450151" cy="48326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Inundation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b="1" dirty="0"/>
                <a:t>Map</a:t>
              </a:r>
              <a:endParaRPr lang="en-US" b="1" dirty="0">
                <a:ea typeface="+mn-ea"/>
                <a:cs typeface="+mn-cs"/>
              </a:endParaRPr>
            </a:p>
          </p:txBody>
        </p:sp>
        <p:pic>
          <p:nvPicPr>
            <p:cNvPr id="15" name="Picture 14" descr="A close up of a sign&#10;&#10;Description automatically generated">
              <a:extLst>
                <a:ext uri="{FF2B5EF4-FFF2-40B4-BE49-F238E27FC236}">
                  <a16:creationId xmlns:a16="http://schemas.microsoft.com/office/drawing/2014/main" id="{CAF17014-A8BA-48B7-BFB9-D41E08B2B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933" y="4745931"/>
              <a:ext cx="1727094" cy="323726"/>
            </a:xfrm>
            <a:prstGeom prst="rect">
              <a:avLst/>
            </a:prstGeom>
          </p:spPr>
        </p:pic>
        <p:pic>
          <p:nvPicPr>
            <p:cNvPr id="16" name="Picture 2" descr="West Gulf River Forecast Center Decision Support Service Tool ...">
              <a:extLst>
                <a:ext uri="{FF2B5EF4-FFF2-40B4-BE49-F238E27FC236}">
                  <a16:creationId xmlns:a16="http://schemas.microsoft.com/office/drawing/2014/main" id="{35EABB6F-CC27-4D7E-96E6-A07B4ECA8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521" y="5169081"/>
              <a:ext cx="1190111" cy="796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07FBFD-8B3A-4619-85CA-90576F4DE06E}"/>
                </a:ext>
              </a:extLst>
            </p:cNvPr>
            <p:cNvSpPr txBox="1"/>
            <p:nvPr/>
          </p:nvSpPr>
          <p:spPr>
            <a:xfrm>
              <a:off x="1164154" y="3864282"/>
              <a:ext cx="2300652" cy="702477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/>
                <a:t>Flood Discharge Forecast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/>
                <a:t>from the National Water Model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/>
                <a:t>or WGRFC Model</a:t>
              </a:r>
            </a:p>
          </p:txBody>
        </p:sp>
        <p:sp>
          <p:nvSpPr>
            <p:cNvPr id="18" name="Freeform: Shape 45">
              <a:extLst>
                <a:ext uri="{FF2B5EF4-FFF2-40B4-BE49-F238E27FC236}">
                  <a16:creationId xmlns:a16="http://schemas.microsoft.com/office/drawing/2014/main" id="{12AE2F06-AD15-4604-9AF0-D6E254B75753}"/>
                </a:ext>
              </a:extLst>
            </p:cNvPr>
            <p:cNvSpPr/>
            <p:nvPr/>
          </p:nvSpPr>
          <p:spPr bwMode="auto">
            <a:xfrm>
              <a:off x="3138457" y="5751871"/>
              <a:ext cx="2300652" cy="648929"/>
            </a:xfrm>
            <a:custGeom>
              <a:avLst/>
              <a:gdLst>
                <a:gd name="connsiteX0" fmla="*/ 0 w 2259453"/>
                <a:gd name="connsiteY0" fmla="*/ 0 h 761065"/>
                <a:gd name="connsiteX1" fmla="*/ 454250 w 2259453"/>
                <a:gd name="connsiteY1" fmla="*/ 761017 h 761065"/>
                <a:gd name="connsiteX2" fmla="*/ 2259453 w 2259453"/>
                <a:gd name="connsiteY2" fmla="*/ 29497 h 76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9453" h="761065">
                  <a:moveTo>
                    <a:pt x="0" y="0"/>
                  </a:moveTo>
                  <a:cubicBezTo>
                    <a:pt x="38837" y="378050"/>
                    <a:pt x="77675" y="756101"/>
                    <a:pt x="454250" y="761017"/>
                  </a:cubicBezTo>
                  <a:cubicBezTo>
                    <a:pt x="830825" y="765933"/>
                    <a:pt x="1545139" y="397715"/>
                    <a:pt x="2259453" y="2949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674612-5785-48EA-9F74-7BADB7D73796}"/>
                </a:ext>
              </a:extLst>
            </p:cNvPr>
            <p:cNvSpPr txBox="1"/>
            <p:nvPr/>
          </p:nvSpPr>
          <p:spPr>
            <a:xfrm>
              <a:off x="2098899" y="6132546"/>
              <a:ext cx="1238411" cy="347973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Flow 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902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09" y="404999"/>
            <a:ext cx="9750655" cy="484632"/>
          </a:xfrm>
        </p:spPr>
        <p:txBody>
          <a:bodyPr/>
          <a:lstStyle/>
          <a:p>
            <a:r>
              <a:rPr lang="en-US" dirty="0"/>
              <a:t>Flood Inundation Map Library from BLE 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01D95-5394-40DA-B467-F09C4D0E516A}"/>
              </a:ext>
            </a:extLst>
          </p:cNvPr>
          <p:cNvSpPr/>
          <p:nvPr/>
        </p:nvSpPr>
        <p:spPr>
          <a:xfrm>
            <a:off x="6291325" y="4592541"/>
            <a:ext cx="5317466" cy="19781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30504A-14B6-43D6-B294-06B72DDF2D13}"/>
              </a:ext>
            </a:extLst>
          </p:cNvPr>
          <p:cNvSpPr/>
          <p:nvPr/>
        </p:nvSpPr>
        <p:spPr>
          <a:xfrm>
            <a:off x="8523504" y="4736386"/>
            <a:ext cx="2960909" cy="17439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55">
            <a:extLst>
              <a:ext uri="{FF2B5EF4-FFF2-40B4-BE49-F238E27FC236}">
                <a16:creationId xmlns:a16="http://schemas.microsoft.com/office/drawing/2014/main" id="{1AC35D24-7E8B-4270-929F-E10DF71072F1}"/>
              </a:ext>
            </a:extLst>
          </p:cNvPr>
          <p:cNvSpPr txBox="1"/>
          <p:nvPr/>
        </p:nvSpPr>
        <p:spPr>
          <a:xfrm>
            <a:off x="8564459" y="4938105"/>
            <a:ext cx="290261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Download and composite a ground elevation data (1m resolution  derived from LiDAR).   Convert for use with HEC-RAS (Terrain HDF).  Convert to same coordinate reference system (CRS) as the BLE models.  Convert vertical units to feet if necessary.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91E06E-39A1-4416-A20B-CCEF3BFA6B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522"/>
          <a:stretch/>
        </p:blipFill>
        <p:spPr>
          <a:xfrm>
            <a:off x="6462914" y="4951892"/>
            <a:ext cx="1889001" cy="15284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D1E7BDC-8B29-4E24-B48C-D1A97BD38C4A}"/>
              </a:ext>
            </a:extLst>
          </p:cNvPr>
          <p:cNvSpPr/>
          <p:nvPr/>
        </p:nvSpPr>
        <p:spPr>
          <a:xfrm>
            <a:off x="545110" y="1367173"/>
            <a:ext cx="4924337" cy="21460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E60E08-F82E-40C1-9224-681E95BBC6B2}"/>
              </a:ext>
            </a:extLst>
          </p:cNvPr>
          <p:cNvSpPr/>
          <p:nvPr/>
        </p:nvSpPr>
        <p:spPr>
          <a:xfrm>
            <a:off x="3284702" y="1600685"/>
            <a:ext cx="1920042" cy="17281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7" name="TextBox 11">
            <a:extLst>
              <a:ext uri="{FF2B5EF4-FFF2-40B4-BE49-F238E27FC236}">
                <a16:creationId xmlns:a16="http://schemas.microsoft.com/office/drawing/2014/main" id="{A57CCDA5-508B-42F9-B557-F44209B8FA6F}"/>
              </a:ext>
            </a:extLst>
          </p:cNvPr>
          <p:cNvSpPr txBox="1"/>
          <p:nvPr/>
        </p:nvSpPr>
        <p:spPr>
          <a:xfrm>
            <a:off x="3264414" y="2474091"/>
            <a:ext cx="18229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Base Level Engineering:</a:t>
            </a:r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89AED99D-EC69-4E11-8E80-ACAAFDC4067E}"/>
              </a:ext>
            </a:extLst>
          </p:cNvPr>
          <p:cNvSpPr txBox="1"/>
          <p:nvPr/>
        </p:nvSpPr>
        <p:spPr>
          <a:xfrm>
            <a:off x="3577449" y="2750139"/>
            <a:ext cx="1369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HEC-RAS Models</a:t>
            </a:r>
          </a:p>
          <a:p>
            <a:r>
              <a:rPr lang="en-US" sz="1200" dirty="0"/>
              <a:t>Vector Spatial Data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145423-4BDC-448C-868E-F8FEB9094D41}"/>
              </a:ext>
            </a:extLst>
          </p:cNvPr>
          <p:cNvSpPr/>
          <p:nvPr/>
        </p:nvSpPr>
        <p:spPr>
          <a:xfrm>
            <a:off x="819755" y="1592296"/>
            <a:ext cx="2248249" cy="17281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18EE94-5F39-44B8-9253-3FB043EC53A4}"/>
              </a:ext>
            </a:extLst>
          </p:cNvPr>
          <p:cNvGrpSpPr/>
          <p:nvPr/>
        </p:nvGrpSpPr>
        <p:grpSpPr>
          <a:xfrm>
            <a:off x="758348" y="2464751"/>
            <a:ext cx="2207656" cy="738664"/>
            <a:chOff x="1071707" y="1224793"/>
            <a:chExt cx="2207656" cy="738664"/>
          </a:xfrm>
        </p:grpSpPr>
        <p:sp>
          <p:nvSpPr>
            <p:cNvPr id="34" name="TextBox 13">
              <a:extLst>
                <a:ext uri="{FF2B5EF4-FFF2-40B4-BE49-F238E27FC236}">
                  <a16:creationId xmlns:a16="http://schemas.microsoft.com/office/drawing/2014/main" id="{0ABB1DFC-BFAD-4E1F-9E51-0B14E31C762E}"/>
                </a:ext>
              </a:extLst>
            </p:cNvPr>
            <p:cNvSpPr txBox="1"/>
            <p:nvPr/>
          </p:nvSpPr>
          <p:spPr>
            <a:xfrm>
              <a:off x="1071707" y="1224793"/>
              <a:ext cx="220765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b="1" dirty="0"/>
                <a:t>National Hydrography Dataset</a:t>
              </a:r>
            </a:p>
            <a:p>
              <a:pPr algn="ctr"/>
              <a:r>
                <a:rPr lang="en-US" sz="1100" b="1" dirty="0"/>
                <a:t>(Medium Resolution)</a:t>
              </a:r>
            </a:p>
          </p:txBody>
        </p: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20DA1989-550C-4EF4-A7D5-0DA417B7937F}"/>
                </a:ext>
              </a:extLst>
            </p:cNvPr>
            <p:cNvSpPr txBox="1"/>
            <p:nvPr/>
          </p:nvSpPr>
          <p:spPr>
            <a:xfrm>
              <a:off x="1192666" y="1686458"/>
              <a:ext cx="19944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Vector Spatial Data [streams]</a:t>
              </a:r>
            </a:p>
          </p:txBody>
        </p:sp>
      </p:grpSp>
      <p:sp>
        <p:nvSpPr>
          <p:cNvPr id="19" name="TextBox 22">
            <a:extLst>
              <a:ext uri="{FF2B5EF4-FFF2-40B4-BE49-F238E27FC236}">
                <a16:creationId xmlns:a16="http://schemas.microsoft.com/office/drawing/2014/main" id="{D624BD0C-285E-4BBD-97F1-DB26390C6E6C}"/>
              </a:ext>
            </a:extLst>
          </p:cNvPr>
          <p:cNvSpPr txBox="1"/>
          <p:nvPr/>
        </p:nvSpPr>
        <p:spPr>
          <a:xfrm>
            <a:off x="545109" y="941832"/>
            <a:ext cx="4924338" cy="30777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Step 1: </a:t>
            </a:r>
            <a:r>
              <a:rPr lang="en-US" sz="1400" b="1" dirty="0">
                <a:solidFill>
                  <a:schemeClr val="bg1"/>
                </a:solidFill>
              </a:rPr>
              <a:t>Acquire Input Data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98B4E1-B024-4011-A66A-625A2861FBE2}"/>
              </a:ext>
            </a:extLst>
          </p:cNvPr>
          <p:cNvSpPr/>
          <p:nvPr/>
        </p:nvSpPr>
        <p:spPr>
          <a:xfrm>
            <a:off x="6291324" y="1365897"/>
            <a:ext cx="5317467" cy="21473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F5073C-9DCC-4727-A99F-0DA958B4BA6A}"/>
              </a:ext>
            </a:extLst>
          </p:cNvPr>
          <p:cNvSpPr/>
          <p:nvPr/>
        </p:nvSpPr>
        <p:spPr>
          <a:xfrm>
            <a:off x="9532806" y="1568650"/>
            <a:ext cx="1859437" cy="17281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TextBox 37">
            <a:extLst>
              <a:ext uri="{FF2B5EF4-FFF2-40B4-BE49-F238E27FC236}">
                <a16:creationId xmlns:a16="http://schemas.microsoft.com/office/drawing/2014/main" id="{E09B163C-ADA3-44C2-9181-36FF528FAC38}"/>
              </a:ext>
            </a:extLst>
          </p:cNvPr>
          <p:cNvSpPr txBox="1"/>
          <p:nvPr/>
        </p:nvSpPr>
        <p:spPr>
          <a:xfrm>
            <a:off x="9624183" y="1660088"/>
            <a:ext cx="167668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Create a ‘cross-walk’ that identifies which BLE model corresponds to particular NHD-MR stream reach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0AC5CE-DD22-40F2-9EB6-300853BAE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813" y="1568650"/>
            <a:ext cx="2803998" cy="17281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BBE1427-A9CA-4E0B-832B-EE2136657238}"/>
              </a:ext>
            </a:extLst>
          </p:cNvPr>
          <p:cNvSpPr/>
          <p:nvPr/>
        </p:nvSpPr>
        <p:spPr>
          <a:xfrm>
            <a:off x="571170" y="4592542"/>
            <a:ext cx="4924337" cy="19781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/>
          </a:p>
        </p:txBody>
      </p:sp>
      <p:sp>
        <p:nvSpPr>
          <p:cNvPr id="32" name="TextBox 48">
            <a:extLst>
              <a:ext uri="{FF2B5EF4-FFF2-40B4-BE49-F238E27FC236}">
                <a16:creationId xmlns:a16="http://schemas.microsoft.com/office/drawing/2014/main" id="{F1F36BA4-7A17-4143-AAEE-970A2BF5CE5A}"/>
              </a:ext>
            </a:extLst>
          </p:cNvPr>
          <p:cNvSpPr txBox="1"/>
          <p:nvPr/>
        </p:nvSpPr>
        <p:spPr>
          <a:xfrm>
            <a:off x="3690013" y="4756026"/>
            <a:ext cx="1742201" cy="161582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For each COMID, determine the upstream and downstream cross section for the BLE within the limits of the COMID.  Get maximum flow in these sections (500 </a:t>
            </a:r>
            <a:r>
              <a:rPr lang="en-US" sz="1100" dirty="0" err="1"/>
              <a:t>yr</a:t>
            </a:r>
            <a:r>
              <a:rPr lang="en-US" sz="1100" dirty="0"/>
              <a:t>) from BLE</a:t>
            </a:r>
          </a:p>
          <a:p>
            <a:endParaRPr lang="en-US" sz="11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F87873B-0814-40EB-8075-ADCAA9D0B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17" y="4759759"/>
            <a:ext cx="3012942" cy="1633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FEF967E-0001-4876-B89E-1B2B89F5D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0566" y="4706178"/>
            <a:ext cx="1573697" cy="460779"/>
          </a:xfrm>
          <a:prstGeom prst="rect">
            <a:avLst/>
          </a:prstGeom>
        </p:spPr>
      </p:pic>
      <p:sp>
        <p:nvSpPr>
          <p:cNvPr id="28" name="TextBox 7">
            <a:extLst>
              <a:ext uri="{FF2B5EF4-FFF2-40B4-BE49-F238E27FC236}">
                <a16:creationId xmlns:a16="http://schemas.microsoft.com/office/drawing/2014/main" id="{DA047662-F144-4B98-9654-D230403CE3C8}"/>
              </a:ext>
            </a:extLst>
          </p:cNvPr>
          <p:cNvSpPr txBox="1"/>
          <p:nvPr/>
        </p:nvSpPr>
        <p:spPr>
          <a:xfrm>
            <a:off x="564804" y="3843331"/>
            <a:ext cx="4924337" cy="55399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chemeClr val="bg1"/>
                </a:solidFill>
              </a:rPr>
              <a:t>Step 3: </a:t>
            </a:r>
            <a:r>
              <a:rPr lang="en-US" sz="1400" b="1" dirty="0">
                <a:solidFill>
                  <a:schemeClr val="bg1"/>
                </a:solidFill>
              </a:rPr>
              <a:t>Determine modeling limits  &amp; peak flows for each stream in NHD-MR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E7DB31C9-0AE2-4E06-8B0A-8F22C853D091}"/>
              </a:ext>
            </a:extLst>
          </p:cNvPr>
          <p:cNvSpPr txBox="1"/>
          <p:nvPr/>
        </p:nvSpPr>
        <p:spPr>
          <a:xfrm>
            <a:off x="6291325" y="947081"/>
            <a:ext cx="5317467" cy="33855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chemeClr val="bg1"/>
                </a:solidFill>
              </a:rPr>
              <a:t>Step 2: </a:t>
            </a:r>
            <a:r>
              <a:rPr lang="en-US" sz="1400" b="1" dirty="0">
                <a:solidFill>
                  <a:schemeClr val="bg1"/>
                </a:solidFill>
              </a:rPr>
              <a:t>Conflate BLE Streams to  NHD-MR Streams</a:t>
            </a:r>
          </a:p>
        </p:txBody>
      </p:sp>
      <p:sp>
        <p:nvSpPr>
          <p:cNvPr id="30" name="TextBox 27">
            <a:extLst>
              <a:ext uri="{FF2B5EF4-FFF2-40B4-BE49-F238E27FC236}">
                <a16:creationId xmlns:a16="http://schemas.microsoft.com/office/drawing/2014/main" id="{5903D20A-B4CB-4C10-A160-8636AFA8A335}"/>
              </a:ext>
            </a:extLst>
          </p:cNvPr>
          <p:cNvSpPr txBox="1"/>
          <p:nvPr/>
        </p:nvSpPr>
        <p:spPr>
          <a:xfrm>
            <a:off x="6291324" y="3850477"/>
            <a:ext cx="5317468" cy="55399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chemeClr val="bg1"/>
                </a:solidFill>
              </a:rPr>
              <a:t>Step 4: </a:t>
            </a:r>
            <a:r>
              <a:rPr lang="en-US" sz="1400" b="1" dirty="0">
                <a:solidFill>
                  <a:schemeClr val="bg1"/>
                </a:solidFill>
              </a:rPr>
              <a:t>Get the terrain data (1m resolution) for the subject watershed</a:t>
            </a:r>
          </a:p>
        </p:txBody>
      </p:sp>
      <p:pic>
        <p:nvPicPr>
          <p:cNvPr id="6" name="Picture 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E609A04C-FADE-49DE-8629-D5BFA8AB7E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09" y="1766177"/>
            <a:ext cx="1402371" cy="66779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1DFF4BE-2D5B-4728-99A1-7FFD34D503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42649" y="1827052"/>
            <a:ext cx="1659727" cy="588257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290B7F2-EED8-49AB-91FF-F4E27A7B8C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475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01D95-5394-40DA-B467-F09C4D0E516A}"/>
              </a:ext>
            </a:extLst>
          </p:cNvPr>
          <p:cNvSpPr/>
          <p:nvPr/>
        </p:nvSpPr>
        <p:spPr>
          <a:xfrm>
            <a:off x="6291325" y="4592541"/>
            <a:ext cx="5317466" cy="19781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1E7BDC-8B29-4E24-B48C-D1A97BD38C4A}"/>
              </a:ext>
            </a:extLst>
          </p:cNvPr>
          <p:cNvSpPr/>
          <p:nvPr/>
        </p:nvSpPr>
        <p:spPr>
          <a:xfrm>
            <a:off x="545110" y="1367173"/>
            <a:ext cx="4924337" cy="21460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/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D624BD0C-285E-4BBD-97F1-DB26390C6E6C}"/>
              </a:ext>
            </a:extLst>
          </p:cNvPr>
          <p:cNvSpPr txBox="1"/>
          <p:nvPr/>
        </p:nvSpPr>
        <p:spPr>
          <a:xfrm>
            <a:off x="545109" y="941832"/>
            <a:ext cx="4924338" cy="30777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Step 5: </a:t>
            </a:r>
            <a:r>
              <a:rPr lang="en-US" sz="1400" b="1" dirty="0">
                <a:solidFill>
                  <a:schemeClr val="bg1"/>
                </a:solidFill>
              </a:rPr>
              <a:t>Create HEC-RAS Model for each COMID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98B4E1-B024-4011-A66A-625A2861FBE2}"/>
              </a:ext>
            </a:extLst>
          </p:cNvPr>
          <p:cNvSpPr/>
          <p:nvPr/>
        </p:nvSpPr>
        <p:spPr>
          <a:xfrm>
            <a:off x="6291324" y="1365897"/>
            <a:ext cx="5317467" cy="21473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BE1427-A9CA-4E0B-832B-EE2136657238}"/>
              </a:ext>
            </a:extLst>
          </p:cNvPr>
          <p:cNvSpPr/>
          <p:nvPr/>
        </p:nvSpPr>
        <p:spPr>
          <a:xfrm>
            <a:off x="571170" y="4592542"/>
            <a:ext cx="4924337" cy="19781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/>
          </a:p>
        </p:txBody>
      </p:sp>
      <p:sp>
        <p:nvSpPr>
          <p:cNvPr id="32" name="TextBox 48">
            <a:extLst>
              <a:ext uri="{FF2B5EF4-FFF2-40B4-BE49-F238E27FC236}">
                <a16:creationId xmlns:a16="http://schemas.microsoft.com/office/drawing/2014/main" id="{F1F36BA4-7A17-4143-AAEE-970A2BF5CE5A}"/>
              </a:ext>
            </a:extLst>
          </p:cNvPr>
          <p:cNvSpPr txBox="1"/>
          <p:nvPr/>
        </p:nvSpPr>
        <p:spPr>
          <a:xfrm>
            <a:off x="3476773" y="4756026"/>
            <a:ext cx="1955442" cy="161582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Interpolate the flow that generates depth at a specified interval (0.5 ft).  Save the rating curve data.  Revise the HEC-RAS input flow data and re-simulate the model.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DA047662-F144-4B98-9654-D230403CE3C8}"/>
              </a:ext>
            </a:extLst>
          </p:cNvPr>
          <p:cNvSpPr txBox="1"/>
          <p:nvPr/>
        </p:nvSpPr>
        <p:spPr>
          <a:xfrm>
            <a:off x="564804" y="3843331"/>
            <a:ext cx="4924337" cy="33855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chemeClr val="bg1"/>
                </a:solidFill>
              </a:rPr>
              <a:t>Step 7: </a:t>
            </a:r>
            <a:r>
              <a:rPr lang="en-US" sz="1400" b="1" dirty="0">
                <a:solidFill>
                  <a:schemeClr val="bg1"/>
                </a:solidFill>
              </a:rPr>
              <a:t>Interpolate rating curve to even depth intervals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E7DB31C9-0AE2-4E06-8B0A-8F22C853D091}"/>
              </a:ext>
            </a:extLst>
          </p:cNvPr>
          <p:cNvSpPr txBox="1"/>
          <p:nvPr/>
        </p:nvSpPr>
        <p:spPr>
          <a:xfrm>
            <a:off x="6291325" y="947081"/>
            <a:ext cx="5317467" cy="33855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chemeClr val="bg1"/>
                </a:solidFill>
              </a:rPr>
              <a:t>Step 6: </a:t>
            </a:r>
            <a:r>
              <a:rPr lang="en-US" sz="1400" b="1" dirty="0">
                <a:solidFill>
                  <a:schemeClr val="bg1"/>
                </a:solidFill>
              </a:rPr>
              <a:t>Compute HEC-RAS Average Depths on reach</a:t>
            </a:r>
          </a:p>
        </p:txBody>
      </p:sp>
      <p:sp>
        <p:nvSpPr>
          <p:cNvPr id="30" name="TextBox 27">
            <a:extLst>
              <a:ext uri="{FF2B5EF4-FFF2-40B4-BE49-F238E27FC236}">
                <a16:creationId xmlns:a16="http://schemas.microsoft.com/office/drawing/2014/main" id="{5903D20A-B4CB-4C10-A160-8636AFA8A335}"/>
              </a:ext>
            </a:extLst>
          </p:cNvPr>
          <p:cNvSpPr txBox="1"/>
          <p:nvPr/>
        </p:nvSpPr>
        <p:spPr>
          <a:xfrm>
            <a:off x="6291324" y="3850477"/>
            <a:ext cx="5317468" cy="33855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chemeClr val="bg1"/>
                </a:solidFill>
              </a:rPr>
              <a:t>Step 8: </a:t>
            </a:r>
            <a:r>
              <a:rPr lang="en-US" sz="1400" b="1" dirty="0">
                <a:solidFill>
                  <a:schemeClr val="bg1"/>
                </a:solidFill>
              </a:rPr>
              <a:t>Compute and export grids for the specified intervals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C4329C-F270-42AF-BB63-446BFE85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2" t="26597" r="6209"/>
          <a:stretch/>
        </p:blipFill>
        <p:spPr>
          <a:xfrm>
            <a:off x="636117" y="1685763"/>
            <a:ext cx="2763049" cy="15076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1870E-2686-4161-A1AC-DA7686DA4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17" y="2637258"/>
            <a:ext cx="665356" cy="54891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C03A491-8103-4539-AF81-94EB3CA911DC}"/>
              </a:ext>
            </a:extLst>
          </p:cNvPr>
          <p:cNvSpPr txBox="1"/>
          <p:nvPr/>
        </p:nvSpPr>
        <p:spPr>
          <a:xfrm>
            <a:off x="3488140" y="1685763"/>
            <a:ext cx="1892333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Clip BLE HEC-RAS model to limits of cross sections from step 3.  Create corresponding steady flow and plan file for truncated model  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403A2-212A-495C-9D9B-AEC3734B8835}"/>
              </a:ext>
            </a:extLst>
          </p:cNvPr>
          <p:cNvSpPr txBox="1"/>
          <p:nvPr/>
        </p:nvSpPr>
        <p:spPr>
          <a:xfrm>
            <a:off x="9574737" y="1685763"/>
            <a:ext cx="1892333" cy="938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Up to the 500yr flow, iterate multiple flows down the 1D reach and determine the average reach stream depth for each flow.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844F50-9B71-49E2-AA03-870E2C14F6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003" b="42227"/>
          <a:stretch/>
        </p:blipFill>
        <p:spPr>
          <a:xfrm>
            <a:off x="6396605" y="1399273"/>
            <a:ext cx="3128396" cy="2029728"/>
          </a:xfrm>
          <a:prstGeom prst="rect">
            <a:avLst/>
          </a:prstGeom>
        </p:spPr>
      </p:pic>
      <p:pic>
        <p:nvPicPr>
          <p:cNvPr id="11" name="Picture 10" descr="A picture containing table, sitting, different, covered&#10;&#10;Description automatically generated">
            <a:extLst>
              <a:ext uri="{FF2B5EF4-FFF2-40B4-BE49-F238E27FC236}">
                <a16:creationId xmlns:a16="http://schemas.microsoft.com/office/drawing/2014/main" id="{4BAF54A2-BD15-4884-96ED-85003ED37C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16" y="4723114"/>
            <a:ext cx="2635850" cy="17572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A40C88-AE82-4E3D-926E-BEA2962E2B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8" t="-64" r="11811" b="64"/>
          <a:stretch/>
        </p:blipFill>
        <p:spPr>
          <a:xfrm>
            <a:off x="6341613" y="4750583"/>
            <a:ext cx="2493671" cy="1729764"/>
          </a:xfrm>
          <a:prstGeom prst="rect">
            <a:avLst/>
          </a:prstGeom>
        </p:spPr>
      </p:pic>
      <p:sp>
        <p:nvSpPr>
          <p:cNvPr id="16" name="TextBox 48">
            <a:extLst>
              <a:ext uri="{FF2B5EF4-FFF2-40B4-BE49-F238E27FC236}">
                <a16:creationId xmlns:a16="http://schemas.microsoft.com/office/drawing/2014/main" id="{B901C3A5-5531-4C83-A431-64B21A48F0DC}"/>
              </a:ext>
            </a:extLst>
          </p:cNvPr>
          <p:cNvSpPr txBox="1"/>
          <p:nvPr/>
        </p:nvSpPr>
        <p:spPr>
          <a:xfrm>
            <a:off x="8885572" y="4750583"/>
            <a:ext cx="2606712" cy="12772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Extract the flood depth grid (GeoTIFF) of each of the computed depth interval.  Automatically generated using HEC-RAS Mapper.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0DB5679-13B2-4EA7-96EA-6BA14998E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09" y="404999"/>
            <a:ext cx="9750655" cy="484632"/>
          </a:xfrm>
        </p:spPr>
        <p:txBody>
          <a:bodyPr/>
          <a:lstStyle/>
          <a:p>
            <a:r>
              <a:rPr lang="en-US" dirty="0"/>
              <a:t>Flood Inundation Map Library from BLE Procedure</a:t>
            </a:r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B30AD46F-F192-4257-BD69-268A3FF85D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341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D1E7BDC-8B29-4E24-B48C-D1A97BD38C4A}"/>
              </a:ext>
            </a:extLst>
          </p:cNvPr>
          <p:cNvSpPr/>
          <p:nvPr/>
        </p:nvSpPr>
        <p:spPr>
          <a:xfrm>
            <a:off x="545110" y="1367173"/>
            <a:ext cx="4924337" cy="21460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C5C62-62C1-43DB-8B05-C65268919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70" y="1555206"/>
            <a:ext cx="2854866" cy="14422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22">
            <a:extLst>
              <a:ext uri="{FF2B5EF4-FFF2-40B4-BE49-F238E27FC236}">
                <a16:creationId xmlns:a16="http://schemas.microsoft.com/office/drawing/2014/main" id="{D624BD0C-285E-4BBD-97F1-DB26390C6E6C}"/>
              </a:ext>
            </a:extLst>
          </p:cNvPr>
          <p:cNvSpPr txBox="1"/>
          <p:nvPr/>
        </p:nvSpPr>
        <p:spPr>
          <a:xfrm>
            <a:off x="545109" y="941832"/>
            <a:ext cx="4924338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solidFill>
                  <a:schemeClr val="bg1"/>
                </a:solidFill>
              </a:rPr>
              <a:t>Step 9: </a:t>
            </a:r>
            <a:r>
              <a:rPr lang="en-US" sz="1400" b="1" dirty="0">
                <a:solidFill>
                  <a:schemeClr val="bg1"/>
                </a:solidFill>
              </a:rPr>
              <a:t>Convert grids and supporting data  to </a:t>
            </a:r>
            <a:r>
              <a:rPr lang="en-US" sz="1400" b="1" dirty="0" err="1">
                <a:solidFill>
                  <a:schemeClr val="bg1"/>
                </a:solidFill>
              </a:rPr>
              <a:t>InFRM</a:t>
            </a:r>
            <a:r>
              <a:rPr lang="en-US" sz="1400" b="1" dirty="0">
                <a:solidFill>
                  <a:schemeClr val="bg1"/>
                </a:solidFill>
              </a:rPr>
              <a:t> FDST compliant data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98B4E1-B024-4011-A66A-625A2861FBE2}"/>
              </a:ext>
            </a:extLst>
          </p:cNvPr>
          <p:cNvSpPr/>
          <p:nvPr/>
        </p:nvSpPr>
        <p:spPr>
          <a:xfrm>
            <a:off x="6291324" y="1365897"/>
            <a:ext cx="5317467" cy="21473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/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E7DB31C9-0AE2-4E06-8B0A-8F22C853D091}"/>
              </a:ext>
            </a:extLst>
          </p:cNvPr>
          <p:cNvSpPr txBox="1"/>
          <p:nvPr/>
        </p:nvSpPr>
        <p:spPr>
          <a:xfrm>
            <a:off x="6291325" y="947081"/>
            <a:ext cx="5317467" cy="33855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chemeClr val="bg1"/>
                </a:solidFill>
              </a:rPr>
              <a:t>Step 10: </a:t>
            </a:r>
            <a:r>
              <a:rPr lang="en-US" sz="1400" b="1" dirty="0">
                <a:solidFill>
                  <a:schemeClr val="bg1"/>
                </a:solidFill>
              </a:rPr>
              <a:t>Upload flood libraries to REST service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03A491-8103-4539-AF81-94EB3CA911DC}"/>
              </a:ext>
            </a:extLst>
          </p:cNvPr>
          <p:cNvSpPr txBox="1"/>
          <p:nvPr/>
        </p:nvSpPr>
        <p:spPr>
          <a:xfrm>
            <a:off x="3506103" y="1557928"/>
            <a:ext cx="1892333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Convert data (shapefiles, grids and metadata to Interagency Flood Risk Management (</a:t>
            </a:r>
            <a:r>
              <a:rPr lang="en-US" sz="1100" dirty="0" err="1"/>
              <a:t>InFRM</a:t>
            </a:r>
            <a:r>
              <a:rPr lang="en-US" sz="1100" dirty="0"/>
              <a:t>) Flood Decision Support Toolbox (FDST) compliant format and projections</a:t>
            </a:r>
          </a:p>
          <a:p>
            <a:endParaRPr lang="en-US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403A2-212A-495C-9D9B-AEC3734B8835}"/>
              </a:ext>
            </a:extLst>
          </p:cNvPr>
          <p:cNvSpPr txBox="1"/>
          <p:nvPr/>
        </p:nvSpPr>
        <p:spPr>
          <a:xfrm>
            <a:off x="9635107" y="1453862"/>
            <a:ext cx="1892333" cy="938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The flood libraries can be paired with the predictive reach flow to determine mapped limits of estimated flooding.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246311-E759-4BC0-9AD5-260032316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37" y="2773261"/>
            <a:ext cx="1617310" cy="669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15813E-8A7E-4BF1-8794-3E504622C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983" y="1462748"/>
            <a:ext cx="3070406" cy="147233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7441F5-A8C0-45AA-ABDD-7F9FC157EF61}"/>
              </a:ext>
            </a:extLst>
          </p:cNvPr>
          <p:cNvSpPr txBox="1"/>
          <p:nvPr/>
        </p:nvSpPr>
        <p:spPr>
          <a:xfrm>
            <a:off x="6527800" y="293508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r>
              <a:rPr lang="en-US" sz="800" i="1" dirty="0">
                <a:ea typeface="+mn-ea"/>
                <a:cs typeface="+mn-cs"/>
              </a:rPr>
              <a:t>Graphic derived from </a:t>
            </a:r>
            <a:r>
              <a:rPr lang="en-US" sz="800" i="1" dirty="0" err="1">
                <a:ea typeface="+mn-ea"/>
                <a:cs typeface="+mn-cs"/>
              </a:rPr>
              <a:t>InFRM</a:t>
            </a:r>
            <a:r>
              <a:rPr lang="en-US" sz="800" i="1" dirty="0">
                <a:ea typeface="+mn-ea"/>
                <a:cs typeface="+mn-cs"/>
              </a:rPr>
              <a:t> Flood Decision Support Toolbox</a:t>
            </a:r>
          </a:p>
          <a:p>
            <a:pPr algn="l" eaLnBrk="0" hangingPunct="0"/>
            <a:r>
              <a:rPr lang="en-US" sz="800" i="1" dirty="0"/>
              <a:t>Executive Summary and Submittal Guidance (August 13, 2019)</a:t>
            </a:r>
            <a:endParaRPr lang="en-US" sz="800" i="1" dirty="0"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46B1609-58C3-4E63-A08F-95B995C8A806}"/>
              </a:ext>
            </a:extLst>
          </p:cNvPr>
          <p:cNvGrpSpPr/>
          <p:nvPr/>
        </p:nvGrpSpPr>
        <p:grpSpPr>
          <a:xfrm>
            <a:off x="1061884" y="3634003"/>
            <a:ext cx="9868643" cy="2990972"/>
            <a:chOff x="796413" y="3634003"/>
            <a:chExt cx="9868643" cy="299097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1889EA2-E73B-47B7-BAB6-C14C7215F131}"/>
                </a:ext>
              </a:extLst>
            </p:cNvPr>
            <p:cNvSpPr/>
            <p:nvPr/>
          </p:nvSpPr>
          <p:spPr bwMode="auto">
            <a:xfrm>
              <a:off x="796413" y="3634003"/>
              <a:ext cx="9868643" cy="29909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E009913-B0DB-44C6-80D1-8DC82093E024}"/>
                </a:ext>
              </a:extLst>
            </p:cNvPr>
            <p:cNvSpPr/>
            <p:nvPr/>
          </p:nvSpPr>
          <p:spPr bwMode="auto">
            <a:xfrm>
              <a:off x="1046656" y="3784025"/>
              <a:ext cx="2460540" cy="22475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pic>
          <p:nvPicPr>
            <p:cNvPr id="14" name="Picture 13" descr="A picture containing table, sitting, different, covered&#10;&#10;Description automatically generated">
              <a:extLst>
                <a:ext uri="{FF2B5EF4-FFF2-40B4-BE49-F238E27FC236}">
                  <a16:creationId xmlns:a16="http://schemas.microsoft.com/office/drawing/2014/main" id="{2C6FAA16-4E9D-49C2-B049-F4C0288A1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943" y="3784025"/>
              <a:ext cx="3350676" cy="22337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20C6CA6-B06C-4854-B5DC-9A851BEB8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17544" y="3786487"/>
              <a:ext cx="2441498" cy="228610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5960439" y="4971342"/>
              <a:ext cx="921290" cy="45402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Rating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Curve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2D0B49D-9056-4F88-985D-9EAA4716D03C}"/>
                </a:ext>
              </a:extLst>
            </p:cNvPr>
            <p:cNvCxnSpPr/>
            <p:nvPr/>
          </p:nvCxnSpPr>
          <p:spPr bwMode="auto">
            <a:xfrm flipV="1">
              <a:off x="5462503" y="4677995"/>
              <a:ext cx="0" cy="104775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2603C5F-A79B-4C08-8150-607F22CE8F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76804" y="4635128"/>
              <a:ext cx="3373253" cy="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70075E9-A56E-4F63-8F51-5E97DDB48849}"/>
                </a:ext>
              </a:extLst>
            </p:cNvPr>
            <p:cNvSpPr txBox="1"/>
            <p:nvPr/>
          </p:nvSpPr>
          <p:spPr>
            <a:xfrm>
              <a:off x="6612316" y="4091572"/>
              <a:ext cx="2083550" cy="484631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/>
                <a:t>Average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b="1" dirty="0"/>
                <a:t>Stream Depth</a:t>
              </a:r>
              <a:endParaRPr lang="en-US" b="1" dirty="0"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25D1B8-55F7-4B8E-84E5-2AEABBFA1DF1}"/>
                </a:ext>
              </a:extLst>
            </p:cNvPr>
            <p:cNvSpPr txBox="1"/>
            <p:nvPr/>
          </p:nvSpPr>
          <p:spPr>
            <a:xfrm>
              <a:off x="8695866" y="5567227"/>
              <a:ext cx="1450151" cy="48326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Inundation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b="1" dirty="0"/>
                <a:t>Map</a:t>
              </a:r>
              <a:endParaRPr lang="en-US" b="1" dirty="0">
                <a:ea typeface="+mn-ea"/>
                <a:cs typeface="+mn-cs"/>
              </a:endParaRPr>
            </a:p>
          </p:txBody>
        </p:sp>
        <p:pic>
          <p:nvPicPr>
            <p:cNvPr id="37" name="Picture 36" descr="A close up of a sign&#10;&#10;Description automatically generated">
              <a:extLst>
                <a:ext uri="{FF2B5EF4-FFF2-40B4-BE49-F238E27FC236}">
                  <a16:creationId xmlns:a16="http://schemas.microsoft.com/office/drawing/2014/main" id="{CAF17014-A8BA-48B7-BFB9-D41E08B2B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933" y="4745931"/>
              <a:ext cx="1727094" cy="323726"/>
            </a:xfrm>
            <a:prstGeom prst="rect">
              <a:avLst/>
            </a:prstGeom>
          </p:spPr>
        </p:pic>
        <p:pic>
          <p:nvPicPr>
            <p:cNvPr id="2050" name="Picture 2" descr="West Gulf River Forecast Center Decision Support Service Tool ...">
              <a:extLst>
                <a:ext uri="{FF2B5EF4-FFF2-40B4-BE49-F238E27FC236}">
                  <a16:creationId xmlns:a16="http://schemas.microsoft.com/office/drawing/2014/main" id="{35EABB6F-CC27-4D7E-96E6-A07B4ECA8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521" y="5169081"/>
              <a:ext cx="1190111" cy="796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A07FBFD-8B3A-4619-85CA-90576F4DE06E}"/>
                </a:ext>
              </a:extLst>
            </p:cNvPr>
            <p:cNvSpPr txBox="1"/>
            <p:nvPr/>
          </p:nvSpPr>
          <p:spPr>
            <a:xfrm>
              <a:off x="1164154" y="3864282"/>
              <a:ext cx="2300652" cy="702477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/>
                <a:t>Flood Discharge Forecast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/>
                <a:t>from the National Water Model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/>
                <a:t>or WGRFC Model</a:t>
              </a: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2AE2F06-AD15-4604-9AF0-D6E254B75753}"/>
                </a:ext>
              </a:extLst>
            </p:cNvPr>
            <p:cNvSpPr/>
            <p:nvPr/>
          </p:nvSpPr>
          <p:spPr bwMode="auto">
            <a:xfrm>
              <a:off x="3138457" y="5751871"/>
              <a:ext cx="2300652" cy="648929"/>
            </a:xfrm>
            <a:custGeom>
              <a:avLst/>
              <a:gdLst>
                <a:gd name="connsiteX0" fmla="*/ 0 w 2259453"/>
                <a:gd name="connsiteY0" fmla="*/ 0 h 761065"/>
                <a:gd name="connsiteX1" fmla="*/ 454250 w 2259453"/>
                <a:gd name="connsiteY1" fmla="*/ 761017 h 761065"/>
                <a:gd name="connsiteX2" fmla="*/ 2259453 w 2259453"/>
                <a:gd name="connsiteY2" fmla="*/ 29497 h 76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9453" h="761065">
                  <a:moveTo>
                    <a:pt x="0" y="0"/>
                  </a:moveTo>
                  <a:cubicBezTo>
                    <a:pt x="38837" y="378050"/>
                    <a:pt x="77675" y="756101"/>
                    <a:pt x="454250" y="761017"/>
                  </a:cubicBezTo>
                  <a:cubicBezTo>
                    <a:pt x="830825" y="765933"/>
                    <a:pt x="1545139" y="397715"/>
                    <a:pt x="2259453" y="2949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8674612-5785-48EA-9F74-7BADB7D73796}"/>
                </a:ext>
              </a:extLst>
            </p:cNvPr>
            <p:cNvSpPr txBox="1"/>
            <p:nvPr/>
          </p:nvSpPr>
          <p:spPr>
            <a:xfrm>
              <a:off x="2098899" y="6132546"/>
              <a:ext cx="1238411" cy="347973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Flow Rate</a:t>
              </a:r>
            </a:p>
          </p:txBody>
        </p:sp>
      </p:grpSp>
      <p:sp>
        <p:nvSpPr>
          <p:cNvPr id="55" name="Title 1">
            <a:extLst>
              <a:ext uri="{FF2B5EF4-FFF2-40B4-BE49-F238E27FC236}">
                <a16:creationId xmlns:a16="http://schemas.microsoft.com/office/drawing/2014/main" id="{15D54265-CC04-4F06-9B4F-6AF7A203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09" y="404999"/>
            <a:ext cx="9750655" cy="484632"/>
          </a:xfrm>
        </p:spPr>
        <p:txBody>
          <a:bodyPr/>
          <a:lstStyle/>
          <a:p>
            <a:r>
              <a:rPr lang="en-US" dirty="0"/>
              <a:t>Flood Inundation Map Library from BLE Procedure</a:t>
            </a:r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1472647E-055F-4C27-AEEB-B43F6DE646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1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3E0364-CC0C-45AB-B4D7-73D1A5BB7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142" y="1236321"/>
            <a:ext cx="8615279" cy="4978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9E0E99-E6BC-4384-BAB4-56D8289F5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3476">
            <a:off x="1176913" y="2164975"/>
            <a:ext cx="3276505" cy="420814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A4B27E-83E4-4A0A-B8B2-A1EFF95BA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InFRM</a:t>
            </a:r>
            <a:r>
              <a:rPr lang="en-US" dirty="0"/>
              <a:t> Deliverables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23479-BD68-4F82-9F15-E14DB516C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64" y="987476"/>
            <a:ext cx="2296583" cy="4445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15A4B5-5D2C-40EA-A933-A0097308D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09004">
            <a:off x="463645" y="1422400"/>
            <a:ext cx="3276505" cy="422285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922345B0-0273-451A-9B07-54FF4680C4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175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E0E99-E6BC-4384-BAB4-56D8289F5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53476">
            <a:off x="1273803" y="2165830"/>
            <a:ext cx="1970988" cy="253142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A4B27E-83E4-4A0A-B8B2-A1EFF95BA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InFRM</a:t>
            </a:r>
            <a:r>
              <a:rPr lang="en-US" dirty="0"/>
              <a:t> Deliverables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15A4B5-5D2C-40EA-A933-A0097308D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9004">
            <a:off x="406109" y="1471079"/>
            <a:ext cx="2184580" cy="281554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190B1-D2D4-4F55-A52A-98EAF3178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524" y="1035051"/>
            <a:ext cx="4543576" cy="4161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419B13-C29E-4957-A26D-2A98F9D8D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428" y="3920634"/>
            <a:ext cx="2709363" cy="27390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123479-BD68-4F82-9F15-E14DB516C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5964" y="1311326"/>
            <a:ext cx="2296583" cy="4445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9C2913-55CB-436A-9A0F-B7F98888FA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645" y="3585259"/>
            <a:ext cx="3775398" cy="31218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8BE09A11-0F11-41B6-B52F-3D25B0AB5A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75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InFRM</a:t>
            </a:r>
            <a:r>
              <a:rPr lang="en-US" dirty="0"/>
              <a:t> Inundation Map Documentation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58" y="1157684"/>
            <a:ext cx="5973662" cy="532624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044" y="1522182"/>
            <a:ext cx="6110063" cy="487861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FFD11A0-0798-4CB5-A041-EBF5AA5D1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971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62" y="315884"/>
            <a:ext cx="10715104" cy="484632"/>
          </a:xfrm>
        </p:spPr>
        <p:txBody>
          <a:bodyPr/>
          <a:lstStyle/>
          <a:p>
            <a:r>
              <a:rPr lang="en-US" dirty="0"/>
              <a:t>Flood Inundation Mapping, Guadalupe River at Spring Branch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46" y="914400"/>
            <a:ext cx="10955136" cy="547756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787404" y="6391968"/>
            <a:ext cx="386516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hlinkClick r:id="rId3"/>
              </a:rPr>
              <a:t>https://webapps.usgs.gov/infrm/fdst/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1681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664E0-2961-41F5-8D32-7E7FE610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" y="466224"/>
            <a:ext cx="9750655" cy="484632"/>
          </a:xfrm>
        </p:spPr>
        <p:txBody>
          <a:bodyPr/>
          <a:lstStyle/>
          <a:p>
            <a:r>
              <a:rPr lang="en-US" dirty="0"/>
              <a:t>NHD-MR vs. Base Level Engineering(Stream Cardinality)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7F27E69-B89F-47C9-90E6-82BB20E7D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2D2844-79F3-4C7F-A3C0-D06094214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" y="1062689"/>
            <a:ext cx="11292840" cy="28167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A94C08-3385-4717-AB44-9674E30A49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15" b="12542"/>
          <a:stretch/>
        </p:blipFill>
        <p:spPr>
          <a:xfrm>
            <a:off x="449580" y="4000253"/>
            <a:ext cx="11292840" cy="25527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CAEA9F4A-5500-45E5-823C-46868B073C4C}"/>
              </a:ext>
            </a:extLst>
          </p:cNvPr>
          <p:cNvSpPr/>
          <p:nvPr/>
        </p:nvSpPr>
        <p:spPr bwMode="auto">
          <a:xfrm flipH="1" flipV="1">
            <a:off x="8469754" y="4321277"/>
            <a:ext cx="2195302" cy="684326"/>
          </a:xfrm>
          <a:prstGeom prst="wedgeRectCallout">
            <a:avLst>
              <a:gd name="adj1" fmla="val 76829"/>
              <a:gd name="adj2" fmla="val -162377"/>
            </a:avLst>
          </a:prstGeom>
          <a:solidFill>
            <a:schemeClr val="tx1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chemeClr val="bg1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14DE1-116D-449D-B8FC-A8C34D6911EC}"/>
              </a:ext>
            </a:extLst>
          </p:cNvPr>
          <p:cNvSpPr txBox="1"/>
          <p:nvPr/>
        </p:nvSpPr>
        <p:spPr>
          <a:xfrm>
            <a:off x="8575448" y="4321277"/>
            <a:ext cx="1498437" cy="68432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Turtle Creek –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One HEC-RAS model in BLE =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16 COMID’s in NHD-MR 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3F54C38C-EB30-4FB2-A6FA-06D1490FBADD}"/>
              </a:ext>
            </a:extLst>
          </p:cNvPr>
          <p:cNvSpPr/>
          <p:nvPr/>
        </p:nvSpPr>
        <p:spPr bwMode="auto">
          <a:xfrm flipH="1" flipV="1">
            <a:off x="8357171" y="1328361"/>
            <a:ext cx="2619638" cy="553779"/>
          </a:xfrm>
          <a:prstGeom prst="wedgeRectCallout">
            <a:avLst>
              <a:gd name="adj1" fmla="val 62518"/>
              <a:gd name="adj2" fmla="val -245581"/>
            </a:avLst>
          </a:prstGeom>
          <a:solidFill>
            <a:schemeClr val="tx1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chemeClr val="bg1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515EA2-48C7-4405-983B-2E3DC4F80C06}"/>
              </a:ext>
            </a:extLst>
          </p:cNvPr>
          <p:cNvSpPr txBox="1"/>
          <p:nvPr/>
        </p:nvSpPr>
        <p:spPr>
          <a:xfrm>
            <a:off x="8500479" y="1326008"/>
            <a:ext cx="1498437" cy="68432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Turtle Creek BLE HEC-RAS Model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27 Stream Miles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89B4E-E658-468E-967C-4C262CD55212}"/>
              </a:ext>
            </a:extLst>
          </p:cNvPr>
          <p:cNvSpPr txBox="1"/>
          <p:nvPr/>
        </p:nvSpPr>
        <p:spPr>
          <a:xfrm>
            <a:off x="1732200" y="2727960"/>
            <a:ext cx="1338659" cy="70104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 Turtle Creek: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200" b="1" dirty="0">
                <a:ea typeface="+mn-ea"/>
                <a:cs typeface="+mn-cs"/>
              </a:rPr>
              <a:t>  NHD-MR to BLE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200" b="1" dirty="0"/>
              <a:t>  16:1</a:t>
            </a:r>
            <a:endParaRPr lang="en-US" sz="1200" b="1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901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54455E-C2A2-4108-9811-55D8B38E3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7476" y="1040897"/>
            <a:ext cx="9508847" cy="53599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41EE58C-AEB4-4A8A-9BF0-1D5A8ED7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57200"/>
            <a:ext cx="9750655" cy="484632"/>
          </a:xfrm>
        </p:spPr>
        <p:txBody>
          <a:bodyPr/>
          <a:lstStyle/>
          <a:p>
            <a:r>
              <a:rPr lang="en-US" dirty="0"/>
              <a:t>NHD-MR vs. Base Level Engineering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43628079-9F4E-4B10-90DA-DE380AE34258}"/>
              </a:ext>
            </a:extLst>
          </p:cNvPr>
          <p:cNvSpPr/>
          <p:nvPr/>
        </p:nvSpPr>
        <p:spPr bwMode="auto">
          <a:xfrm flipH="1" flipV="1">
            <a:off x="1592826" y="3983539"/>
            <a:ext cx="1934986" cy="684326"/>
          </a:xfrm>
          <a:prstGeom prst="wedgeRectCallout">
            <a:avLst>
              <a:gd name="adj1" fmla="val -64597"/>
              <a:gd name="adj2" fmla="val 143945"/>
            </a:avLst>
          </a:prstGeom>
          <a:noFill/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chemeClr val="bg1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134F06-D583-4C46-AD6B-AF34F36E2330}"/>
              </a:ext>
            </a:extLst>
          </p:cNvPr>
          <p:cNvSpPr txBox="1"/>
          <p:nvPr/>
        </p:nvSpPr>
        <p:spPr>
          <a:xfrm>
            <a:off x="1663617" y="3983539"/>
            <a:ext cx="1498437" cy="68432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#1 BLE HEC-RAS model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Is shorter than the NHD-MR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stream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0CCA19-C575-42CD-B4F8-E159694E784E}"/>
              </a:ext>
            </a:extLst>
          </p:cNvPr>
          <p:cNvSpPr txBox="1"/>
          <p:nvPr/>
        </p:nvSpPr>
        <p:spPr>
          <a:xfrm>
            <a:off x="8829372" y="4584290"/>
            <a:ext cx="1498437" cy="68432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#3 NHD-MR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has no corresponding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BLE model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CD97B218-F3FE-4F64-B810-47E9940926AE}"/>
              </a:ext>
            </a:extLst>
          </p:cNvPr>
          <p:cNvSpPr/>
          <p:nvPr/>
        </p:nvSpPr>
        <p:spPr bwMode="auto">
          <a:xfrm flipH="1" flipV="1">
            <a:off x="8730069" y="4584289"/>
            <a:ext cx="1597739" cy="748727"/>
          </a:xfrm>
          <a:prstGeom prst="wedgeRectCallout">
            <a:avLst>
              <a:gd name="adj1" fmla="val 48757"/>
              <a:gd name="adj2" fmla="val 175462"/>
            </a:avLst>
          </a:prstGeom>
          <a:noFill/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chemeClr val="bg1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F8762D55-A33E-48B6-AEB4-26A1B3320BCF}"/>
              </a:ext>
            </a:extLst>
          </p:cNvPr>
          <p:cNvSpPr/>
          <p:nvPr/>
        </p:nvSpPr>
        <p:spPr bwMode="auto">
          <a:xfrm flipV="1">
            <a:off x="5214546" y="4667865"/>
            <a:ext cx="1597740" cy="684324"/>
          </a:xfrm>
          <a:prstGeom prst="wedgeRectCallout">
            <a:avLst>
              <a:gd name="adj1" fmla="val 59356"/>
              <a:gd name="adj2" fmla="val 278719"/>
            </a:avLst>
          </a:prstGeom>
          <a:noFill/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chemeClr val="bg1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C51C3B-B851-4988-8B69-B7FFF2742347}"/>
              </a:ext>
            </a:extLst>
          </p:cNvPr>
          <p:cNvSpPr txBox="1"/>
          <p:nvPr/>
        </p:nvSpPr>
        <p:spPr>
          <a:xfrm>
            <a:off x="5318276" y="4648690"/>
            <a:ext cx="1934986" cy="68432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#2 Stream studied in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BLE but not in the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NHD-MR dataset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6900DC7-B55D-4FB6-B103-F8039A2DB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850" y="1188123"/>
            <a:ext cx="2486301" cy="802521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143894EB-574E-41AD-99BF-FBB11145B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27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664E0-2961-41F5-8D32-7E7FE610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Limited Domain of Inundation Limits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2C82E-9BEE-48D1-BE60-110144722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630" y="1207838"/>
            <a:ext cx="9686740" cy="52543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704B1-AF9E-4218-A433-9D31EF55D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315" y="1323808"/>
            <a:ext cx="2486301" cy="802521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7F27E69-B89F-47C9-90E6-82BB20E7D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22340081-5AAE-4EA7-9B19-0E619DDA30C4}"/>
              </a:ext>
            </a:extLst>
          </p:cNvPr>
          <p:cNvSpPr/>
          <p:nvPr/>
        </p:nvSpPr>
        <p:spPr bwMode="auto">
          <a:xfrm flipH="1" flipV="1">
            <a:off x="1734411" y="4119224"/>
            <a:ext cx="1934986" cy="684326"/>
          </a:xfrm>
          <a:prstGeom prst="wedgeRectCallout">
            <a:avLst>
              <a:gd name="adj1" fmla="val -30146"/>
              <a:gd name="adj2" fmla="val 173255"/>
            </a:avLst>
          </a:prstGeom>
          <a:noFill/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chemeClr val="bg1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75F8A-3389-4207-890C-C2D1E2F6730D}"/>
              </a:ext>
            </a:extLst>
          </p:cNvPr>
          <p:cNvSpPr txBox="1"/>
          <p:nvPr/>
        </p:nvSpPr>
        <p:spPr>
          <a:xfrm>
            <a:off x="1805202" y="4119224"/>
            <a:ext cx="1498437" cy="68432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Inundation limits for COMID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#3587586 stops at limits of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BLE ‘Stream1332’ HEC-RAS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CAEA9F4A-5500-45E5-823C-46868B073C4C}"/>
              </a:ext>
            </a:extLst>
          </p:cNvPr>
          <p:cNvSpPr/>
          <p:nvPr/>
        </p:nvSpPr>
        <p:spPr bwMode="auto">
          <a:xfrm flipH="1" flipV="1">
            <a:off x="6252334" y="4000254"/>
            <a:ext cx="1934986" cy="684326"/>
          </a:xfrm>
          <a:prstGeom prst="wedgeRectCallout">
            <a:avLst>
              <a:gd name="adj1" fmla="val -103926"/>
              <a:gd name="adj2" fmla="val -180193"/>
            </a:avLst>
          </a:prstGeom>
          <a:noFill/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chemeClr val="bg1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9E061F-201B-4C8B-B792-A0224330B49B}"/>
              </a:ext>
            </a:extLst>
          </p:cNvPr>
          <p:cNvSpPr txBox="1"/>
          <p:nvPr/>
        </p:nvSpPr>
        <p:spPr>
          <a:xfrm>
            <a:off x="6342788" y="4000254"/>
            <a:ext cx="1498437" cy="68432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COMID #3587672 has no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BLE model to which it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100" b="1" dirty="0">
                <a:solidFill>
                  <a:schemeClr val="bg1"/>
                </a:solidFill>
              </a:rPr>
              <a:t> conflates</a:t>
            </a:r>
          </a:p>
        </p:txBody>
      </p:sp>
    </p:spTree>
    <p:extLst>
      <p:ext uri="{BB962C8B-B14F-4D97-AF65-F5344CB8AC3E}">
        <p14:creationId xmlns:p14="http://schemas.microsoft.com/office/powerpoint/2010/main" val="3401342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National Water 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2257" y="1406337"/>
            <a:ext cx="4876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0A4595"/>
                </a:solidFill>
                <a:latin typeface="Arial"/>
                <a:cs typeface="Arial"/>
                <a:sym typeface="Arial"/>
              </a:rPr>
              <a:t>Version 2.0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257" y="2228166"/>
            <a:ext cx="4876800" cy="35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Deployed:</a:t>
            </a: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June 2019</a:t>
            </a:r>
          </a:p>
          <a:p>
            <a:pPr defTabSz="1219170">
              <a:buClr>
                <a:srgbClr val="000000"/>
              </a:buClr>
            </a:pPr>
            <a:endParaRPr lang="en-US"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Domains:</a:t>
            </a: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CONUS and Hawaii</a:t>
            </a:r>
          </a:p>
          <a:p>
            <a:pPr defTabSz="1219170">
              <a:buClr>
                <a:srgbClr val="000000"/>
              </a:buClr>
            </a:pPr>
            <a:endParaRPr lang="en-US"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CONUS Configurations:</a:t>
            </a: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  <a:p>
            <a:pPr defTabSz="1219170">
              <a:buClr>
                <a:srgbClr val="000000"/>
              </a:buClr>
            </a:pPr>
            <a:endParaRPr lang="en-US"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lnSpc>
                <a:spcPct val="12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3-Hour and 28-Hour Analysis and Assimilation (Hourly and Daily)</a:t>
            </a:r>
          </a:p>
          <a:p>
            <a:pPr marL="380990" indent="-380990" defTabSz="1219170">
              <a:lnSpc>
                <a:spcPct val="12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18-Hour Short Range Forecast (Hourly)</a:t>
            </a:r>
          </a:p>
          <a:p>
            <a:pPr marL="380990" indent="-380990" defTabSz="1219170">
              <a:lnSpc>
                <a:spcPct val="12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10-Day Medium Range Forecast (6-Hourly)</a:t>
            </a:r>
          </a:p>
          <a:p>
            <a:pPr marL="380990" indent="-380990" defTabSz="1219170">
              <a:lnSpc>
                <a:spcPct val="12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30-Day Long Range Forecast (Daily)</a:t>
            </a:r>
          </a:p>
          <a:p>
            <a:pPr defTabSz="1219170">
              <a:lnSpc>
                <a:spcPct val="120000"/>
              </a:lnSpc>
              <a:buClr>
                <a:srgbClr val="000000"/>
              </a:buClr>
            </a:pPr>
            <a:endParaRPr lang="en-US"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lnSpc>
                <a:spcPct val="120000"/>
              </a:lnSpc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Hawaii Configurations:</a:t>
            </a:r>
          </a:p>
          <a:p>
            <a:pPr marL="380990" indent="-380990" defTabSz="1219170">
              <a:lnSpc>
                <a:spcPct val="12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3-Hour Analysis and Assimilation (Hourly)</a:t>
            </a:r>
          </a:p>
          <a:p>
            <a:pPr marL="380990" indent="-380990" defTabSz="1219170">
              <a:lnSpc>
                <a:spcPct val="12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60-Hour Short Range Forecast (6-Hourly)</a:t>
            </a:r>
          </a:p>
        </p:txBody>
      </p:sp>
      <p:pic>
        <p:nvPicPr>
          <p:cNvPr id="3" name="wateryear_2015_2016_CONUS_1920x1166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0918" y="1929621"/>
            <a:ext cx="5532316" cy="335983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5761185" y="405848"/>
            <a:ext cx="4718837" cy="141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48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4" y="457200"/>
            <a:ext cx="11222181" cy="484632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Five Gage Flood Map Datasets </a:t>
            </a:r>
            <a:r>
              <a:rPr lang="en-US" sz="2400" dirty="0"/>
              <a:t>in Flood Decision Support Toolbox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59" y="1212334"/>
            <a:ext cx="10737226" cy="491801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121" y="1212335"/>
            <a:ext cx="4600564" cy="230028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6" name="Straight Arrow Connector 5"/>
          <p:cNvCxnSpPr>
            <a:stCxn id="4" idx="2"/>
          </p:cNvCxnSpPr>
          <p:nvPr/>
        </p:nvCxnSpPr>
        <p:spPr bwMode="auto">
          <a:xfrm>
            <a:off x="9132403" y="3512617"/>
            <a:ext cx="684457" cy="1093889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110611" y="52869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Transformed to 2020 Km or 1250 miles of river mapping in 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600+ reach flood map datasets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 BLE to FIM library 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B48482C-9C73-4E78-9DF7-0FE73A2CF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212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2578" y="604302"/>
            <a:ext cx="11002296" cy="4846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algn="ctr"/>
            <a:r>
              <a:rPr lang="en-US" sz="3000" smtClean="0"/>
              <a:t>Inundation Mapping from BLE Models at River Basin Scale</a:t>
            </a:r>
            <a:endParaRPr lang="en-US" sz="3000"/>
          </a:p>
        </p:txBody>
      </p:sp>
      <p:sp>
        <p:nvSpPr>
          <p:cNvPr id="4" name="TextBox 3"/>
          <p:cNvSpPr txBox="1"/>
          <p:nvPr/>
        </p:nvSpPr>
        <p:spPr>
          <a:xfrm>
            <a:off x="515501" y="185948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National Weather Service Flood Inundation Mapping (FIM) Services for Texas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Process for Base Level Engineering (BLE) to FIM for 1-D HEC-RAS Models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rgbClr val="FF0000"/>
                </a:solidFill>
              </a:rPr>
              <a:t>Example of 2-D HEC-RAS Model to FIM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Next Steps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6B1609-58C3-4E63-A08F-95B995C8A806}"/>
              </a:ext>
            </a:extLst>
          </p:cNvPr>
          <p:cNvGrpSpPr/>
          <p:nvPr/>
        </p:nvGrpSpPr>
        <p:grpSpPr>
          <a:xfrm>
            <a:off x="1061884" y="3634003"/>
            <a:ext cx="9868643" cy="2990972"/>
            <a:chOff x="796413" y="3634003"/>
            <a:chExt cx="9868643" cy="299097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889EA2-E73B-47B7-BAB6-C14C7215F131}"/>
                </a:ext>
              </a:extLst>
            </p:cNvPr>
            <p:cNvSpPr/>
            <p:nvPr/>
          </p:nvSpPr>
          <p:spPr bwMode="auto">
            <a:xfrm>
              <a:off x="796413" y="3634003"/>
              <a:ext cx="9868643" cy="29909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009913-B0DB-44C6-80D1-8DC82093E024}"/>
                </a:ext>
              </a:extLst>
            </p:cNvPr>
            <p:cNvSpPr/>
            <p:nvPr/>
          </p:nvSpPr>
          <p:spPr bwMode="auto">
            <a:xfrm>
              <a:off x="1046656" y="3784025"/>
              <a:ext cx="2460540" cy="22475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pic>
          <p:nvPicPr>
            <p:cNvPr id="8" name="Picture 7" descr="A picture containing table, sitting, different, covered&#10;&#10;Description automatically generated">
              <a:extLst>
                <a:ext uri="{FF2B5EF4-FFF2-40B4-BE49-F238E27FC236}">
                  <a16:creationId xmlns:a16="http://schemas.microsoft.com/office/drawing/2014/main" id="{2C6FAA16-4E9D-49C2-B049-F4C0288A1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943" y="3784025"/>
              <a:ext cx="3350676" cy="22337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0C6CA6-B06C-4854-B5DC-9A851BEB8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7544" y="3786487"/>
              <a:ext cx="2441498" cy="228610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960439" y="4971342"/>
              <a:ext cx="921290" cy="45402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Rating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Curve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2D0B49D-9056-4F88-985D-9EAA4716D03C}"/>
                </a:ext>
              </a:extLst>
            </p:cNvPr>
            <p:cNvCxnSpPr/>
            <p:nvPr/>
          </p:nvCxnSpPr>
          <p:spPr bwMode="auto">
            <a:xfrm flipV="1">
              <a:off x="5462503" y="4677995"/>
              <a:ext cx="0" cy="104775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2603C5F-A79B-4C08-8150-607F22CE8F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76804" y="4635128"/>
              <a:ext cx="3373253" cy="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0075E9-A56E-4F63-8F51-5E97DDB48849}"/>
                </a:ext>
              </a:extLst>
            </p:cNvPr>
            <p:cNvSpPr txBox="1"/>
            <p:nvPr/>
          </p:nvSpPr>
          <p:spPr>
            <a:xfrm>
              <a:off x="6612316" y="4091572"/>
              <a:ext cx="2083550" cy="484631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/>
                <a:t>Average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b="1" dirty="0"/>
                <a:t>Stream Depth</a:t>
              </a:r>
              <a:endParaRPr lang="en-US" b="1" dirty="0"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25D1B8-55F7-4B8E-84E5-2AEABBFA1DF1}"/>
                </a:ext>
              </a:extLst>
            </p:cNvPr>
            <p:cNvSpPr txBox="1"/>
            <p:nvPr/>
          </p:nvSpPr>
          <p:spPr>
            <a:xfrm>
              <a:off x="8695866" y="5567227"/>
              <a:ext cx="1450151" cy="48326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Inundation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b="1" dirty="0"/>
                <a:t>Map</a:t>
              </a:r>
              <a:endParaRPr lang="en-US" b="1" dirty="0">
                <a:ea typeface="+mn-ea"/>
                <a:cs typeface="+mn-cs"/>
              </a:endParaRPr>
            </a:p>
          </p:txBody>
        </p:sp>
        <p:pic>
          <p:nvPicPr>
            <p:cNvPr id="15" name="Picture 14" descr="A close up of a sign&#10;&#10;Description automatically generated">
              <a:extLst>
                <a:ext uri="{FF2B5EF4-FFF2-40B4-BE49-F238E27FC236}">
                  <a16:creationId xmlns:a16="http://schemas.microsoft.com/office/drawing/2014/main" id="{CAF17014-A8BA-48B7-BFB9-D41E08B2B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933" y="4745931"/>
              <a:ext cx="1727094" cy="323726"/>
            </a:xfrm>
            <a:prstGeom prst="rect">
              <a:avLst/>
            </a:prstGeom>
          </p:spPr>
        </p:pic>
        <p:pic>
          <p:nvPicPr>
            <p:cNvPr id="16" name="Picture 2" descr="West Gulf River Forecast Center Decision Support Service Tool ...">
              <a:extLst>
                <a:ext uri="{FF2B5EF4-FFF2-40B4-BE49-F238E27FC236}">
                  <a16:creationId xmlns:a16="http://schemas.microsoft.com/office/drawing/2014/main" id="{35EABB6F-CC27-4D7E-96E6-A07B4ECA8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521" y="5169081"/>
              <a:ext cx="1190111" cy="796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07FBFD-8B3A-4619-85CA-90576F4DE06E}"/>
                </a:ext>
              </a:extLst>
            </p:cNvPr>
            <p:cNvSpPr txBox="1"/>
            <p:nvPr/>
          </p:nvSpPr>
          <p:spPr>
            <a:xfrm>
              <a:off x="1164154" y="3864282"/>
              <a:ext cx="2300652" cy="702477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/>
                <a:t>Flood Discharge Forecast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/>
                <a:t>from the National Water Model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/>
                <a:t>or WGRFC Model</a:t>
              </a:r>
            </a:p>
          </p:txBody>
        </p:sp>
        <p:sp>
          <p:nvSpPr>
            <p:cNvPr id="18" name="Freeform: Shape 45">
              <a:extLst>
                <a:ext uri="{FF2B5EF4-FFF2-40B4-BE49-F238E27FC236}">
                  <a16:creationId xmlns:a16="http://schemas.microsoft.com/office/drawing/2014/main" id="{12AE2F06-AD15-4604-9AF0-D6E254B75753}"/>
                </a:ext>
              </a:extLst>
            </p:cNvPr>
            <p:cNvSpPr/>
            <p:nvPr/>
          </p:nvSpPr>
          <p:spPr bwMode="auto">
            <a:xfrm>
              <a:off x="3138457" y="5751871"/>
              <a:ext cx="2300652" cy="648929"/>
            </a:xfrm>
            <a:custGeom>
              <a:avLst/>
              <a:gdLst>
                <a:gd name="connsiteX0" fmla="*/ 0 w 2259453"/>
                <a:gd name="connsiteY0" fmla="*/ 0 h 761065"/>
                <a:gd name="connsiteX1" fmla="*/ 454250 w 2259453"/>
                <a:gd name="connsiteY1" fmla="*/ 761017 h 761065"/>
                <a:gd name="connsiteX2" fmla="*/ 2259453 w 2259453"/>
                <a:gd name="connsiteY2" fmla="*/ 29497 h 76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9453" h="761065">
                  <a:moveTo>
                    <a:pt x="0" y="0"/>
                  </a:moveTo>
                  <a:cubicBezTo>
                    <a:pt x="38837" y="378050"/>
                    <a:pt x="77675" y="756101"/>
                    <a:pt x="454250" y="761017"/>
                  </a:cubicBezTo>
                  <a:cubicBezTo>
                    <a:pt x="830825" y="765933"/>
                    <a:pt x="1545139" y="397715"/>
                    <a:pt x="2259453" y="2949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674612-5785-48EA-9F74-7BADB7D73796}"/>
                </a:ext>
              </a:extLst>
            </p:cNvPr>
            <p:cNvSpPr txBox="1"/>
            <p:nvPr/>
          </p:nvSpPr>
          <p:spPr>
            <a:xfrm>
              <a:off x="2098899" y="6132546"/>
              <a:ext cx="1238411" cy="347973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Flow 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99483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Analysis: West Navidad River at I-10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430" y="1598725"/>
            <a:ext cx="8363140" cy="422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766" y="1398032"/>
            <a:ext cx="3324864" cy="30815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7131093" y="2957992"/>
            <a:ext cx="920537" cy="145444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80D65FD-3D09-4BE2-B8CD-64D21F7B3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296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598093" y="1187129"/>
            <a:ext cx="5658427" cy="466267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7A1C9A-0314-494E-B56F-F16204294B6F}"/>
              </a:ext>
            </a:extLst>
          </p:cNvPr>
          <p:cNvSpPr txBox="1">
            <a:spLocks/>
          </p:cNvSpPr>
          <p:nvPr/>
        </p:nvSpPr>
        <p:spPr>
          <a:xfrm>
            <a:off x="314633" y="137668"/>
            <a:ext cx="11670890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1" y="457200"/>
            <a:ext cx="9750655" cy="484632"/>
          </a:xfrm>
        </p:spPr>
        <p:txBody>
          <a:bodyPr/>
          <a:lstStyle/>
          <a:p>
            <a:r>
              <a:rPr lang="en-US" dirty="0"/>
              <a:t>HEC-RAS 2D Model for the NWM Catchment at Bridge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2200" y="6273914"/>
            <a:ext cx="9572856" cy="28143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Credit: Cam Ackerman, USACE Hydrologic Engineering Center; Andy Carter, UT Austin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E4D081F0-D6B7-4BFC-9C2A-87F894BB4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A75B8A-8813-4352-8133-6EF78647B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33" y="1238110"/>
            <a:ext cx="3408360" cy="456071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00714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4575322"/>
              </p:ext>
            </p:extLst>
          </p:nvPr>
        </p:nvGraphicFramePr>
        <p:xfrm>
          <a:off x="437882" y="1041120"/>
          <a:ext cx="8710855" cy="5269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70139" y="423085"/>
            <a:ext cx="7270073" cy="272606"/>
          </a:xfrm>
        </p:spPr>
        <p:txBody>
          <a:bodyPr/>
          <a:lstStyle/>
          <a:p>
            <a:r>
              <a:rPr lang="en-US" sz="2000" dirty="0"/>
              <a:t>Mean Water Depths for Water Surface Profile along Stream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51124" y="431194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I-10 bridge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H="1" flipV="1">
            <a:off x="4546242" y="4161291"/>
            <a:ext cx="1316495" cy="22409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hart">
            <a:extLst>
              <a:ext uri="{FF2B5EF4-FFF2-40B4-BE49-F238E27FC236}">
                <a16:creationId xmlns:a16="http://schemas.microsoft.com/office/drawing/2014/main" id="{2153E9BE-8003-4311-B659-C765A881BC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2343" y="4385388"/>
            <a:ext cx="2892032" cy="232958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527929" y="1877294"/>
            <a:ext cx="998379" cy="2508094"/>
            <a:chOff x="7033547" y="2735562"/>
            <a:chExt cx="998379" cy="1808435"/>
          </a:xfrm>
        </p:grpSpPr>
        <p:grpSp>
          <p:nvGrpSpPr>
            <p:cNvPr id="11" name="Group 10"/>
            <p:cNvGrpSpPr/>
            <p:nvPr/>
          </p:nvGrpSpPr>
          <p:grpSpPr>
            <a:xfrm>
              <a:off x="7033547" y="2735562"/>
              <a:ext cx="998379" cy="1808435"/>
              <a:chOff x="6086476" y="1774508"/>
              <a:chExt cx="998379" cy="180843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170455" y="1774508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defTabSz="457200" eaLnBrk="0" hangingPunct="0">
                  <a:lnSpc>
                    <a:spcPts val="1800"/>
                  </a:lnSpc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Arial"/>
                    <a:ea typeface="ＭＳ Ｐゴシック"/>
                  </a:rPr>
                  <a:t>71,868 </a:t>
                </a:r>
                <a:r>
                  <a:rPr lang="en-US" sz="1400" b="1" dirty="0" err="1">
                    <a:solidFill>
                      <a:prstClr val="black"/>
                    </a:solidFill>
                    <a:latin typeface="Arial"/>
                    <a:ea typeface="ＭＳ Ｐゴシック"/>
                  </a:rPr>
                  <a:t>cfs</a:t>
                </a:r>
                <a:endParaRPr lang="en-US" sz="1400" b="1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  <a:p>
                <a:pPr defTabSz="457200" eaLnBrk="0" hangingPunct="0">
                  <a:lnSpc>
                    <a:spcPts val="1800"/>
                  </a:lnSpc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  <a:p>
                <a:pPr defTabSz="457200" eaLnBrk="0" hangingPunct="0">
                  <a:lnSpc>
                    <a:spcPts val="1800"/>
                  </a:lnSpc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Arial"/>
                    <a:ea typeface="ＭＳ Ｐゴシック"/>
                  </a:rPr>
                  <a:t>48,151 </a:t>
                </a:r>
                <a:r>
                  <a:rPr lang="en-US" sz="1400" b="1" dirty="0" err="1">
                    <a:solidFill>
                      <a:prstClr val="black"/>
                    </a:solidFill>
                    <a:latin typeface="Arial"/>
                    <a:ea typeface="ＭＳ Ｐゴシック"/>
                  </a:rPr>
                  <a:t>cfs</a:t>
                </a:r>
                <a:endParaRPr lang="en-US" sz="1400" b="1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  <a:p>
                <a:pPr defTabSz="457200" eaLnBrk="0" hangingPunct="0">
                  <a:lnSpc>
                    <a:spcPts val="1800"/>
                  </a:lnSpc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  <a:p>
                <a:pPr defTabSz="457200" eaLnBrk="0" hangingPunct="0">
                  <a:lnSpc>
                    <a:spcPts val="1800"/>
                  </a:lnSpc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  <a:p>
                <a:pPr defTabSz="457200" eaLnBrk="0" hangingPunct="0">
                  <a:lnSpc>
                    <a:spcPts val="1800"/>
                  </a:lnSpc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  <a:p>
                <a:pPr defTabSz="457200" eaLnBrk="0" hangingPunct="0">
                  <a:lnSpc>
                    <a:spcPts val="1800"/>
                  </a:lnSpc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  <a:p>
                <a:pPr defTabSz="457200" eaLnBrk="0" hangingPunct="0">
                  <a:lnSpc>
                    <a:spcPts val="1800"/>
                  </a:lnSpc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170455" y="2640849"/>
                <a:ext cx="914400" cy="239487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defTabSz="457200" eaLnBrk="0" hangingPunct="0">
                  <a:lnSpc>
                    <a:spcPts val="1800"/>
                  </a:lnSpc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Arial"/>
                    <a:ea typeface="ＭＳ Ｐゴシック"/>
                  </a:rPr>
                  <a:t>20,425 </a:t>
                </a:r>
                <a:r>
                  <a:rPr lang="en-US" sz="1400" b="1" dirty="0" err="1">
                    <a:solidFill>
                      <a:prstClr val="black"/>
                    </a:solidFill>
                    <a:latin typeface="Arial"/>
                    <a:ea typeface="ＭＳ Ｐゴシック"/>
                  </a:rPr>
                  <a:t>cfs</a:t>
                </a:r>
                <a:r>
                  <a:rPr lang="en-US" sz="1400" b="1" dirty="0">
                    <a:solidFill>
                      <a:prstClr val="black"/>
                    </a:solidFill>
                    <a:latin typeface="Arial"/>
                    <a:ea typeface="ＭＳ Ｐゴシック"/>
                  </a:rPr>
                  <a:t/>
                </a:r>
                <a:br>
                  <a:rPr lang="en-US" sz="1400" b="1" dirty="0">
                    <a:solidFill>
                      <a:prstClr val="black"/>
                    </a:solidFill>
                    <a:latin typeface="Arial"/>
                    <a:ea typeface="ＭＳ Ｐゴシック"/>
                  </a:rPr>
                </a:br>
                <a:endParaRPr lang="en-US" sz="1400" b="1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  <a:p>
                <a:pPr defTabSz="457200" eaLnBrk="0" hangingPunct="0">
                  <a:lnSpc>
                    <a:spcPts val="1800"/>
                  </a:lnSpc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  <a:p>
                <a:pPr defTabSz="457200" eaLnBrk="0" hangingPunct="0">
                  <a:lnSpc>
                    <a:spcPts val="1800"/>
                  </a:lnSpc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  <a:p>
                <a:pPr defTabSz="457200" eaLnBrk="0" hangingPunct="0">
                  <a:lnSpc>
                    <a:spcPts val="1800"/>
                  </a:lnSpc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  <a:p>
                <a:pPr defTabSz="457200" eaLnBrk="0" hangingPunct="0">
                  <a:lnSpc>
                    <a:spcPts val="1800"/>
                  </a:lnSpc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  <a:p>
                <a:pPr defTabSz="457200" eaLnBrk="0" hangingPunct="0">
                  <a:lnSpc>
                    <a:spcPts val="1800"/>
                  </a:lnSpc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086476" y="3259778"/>
                <a:ext cx="939681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eaLnBrk="0" hangingPunct="0">
                  <a:lnSpc>
                    <a:spcPts val="1800"/>
                  </a:lnSpc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Arial"/>
                    <a:ea typeface="ＭＳ Ｐゴシック"/>
                  </a:rPr>
                  <a:t>1,705 </a:t>
                </a:r>
                <a:r>
                  <a:rPr lang="en-US" sz="1400" b="1" dirty="0" err="1">
                    <a:solidFill>
                      <a:prstClr val="black"/>
                    </a:solidFill>
                    <a:latin typeface="Arial"/>
                    <a:ea typeface="ＭＳ Ｐゴシック"/>
                  </a:rPr>
                  <a:t>cfs</a:t>
                </a:r>
                <a:endParaRPr lang="en-US" sz="1400" b="1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7033547" y="3866281"/>
              <a:ext cx="939681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0" hangingPunct="0">
                <a:lnSpc>
                  <a:spcPts val="1800"/>
                </a:lnSpc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Arial"/>
                  <a:ea typeface="ＭＳ Ｐゴシック"/>
                </a:rPr>
                <a:t>8,520 </a:t>
              </a:r>
              <a:r>
                <a:rPr lang="en-US" sz="1400" b="1" dirty="0" err="1">
                  <a:solidFill>
                    <a:prstClr val="black"/>
                  </a:solidFill>
                  <a:latin typeface="Arial"/>
                  <a:ea typeface="ＭＳ Ｐゴシック"/>
                </a:rPr>
                <a:t>cfs</a:t>
              </a:r>
              <a:endParaRPr lang="en-US" sz="1400" b="1" dirty="0">
                <a:solidFill>
                  <a:prstClr val="black"/>
                </a:solidFill>
                <a:latin typeface="Arial"/>
                <a:ea typeface="ＭＳ Ｐゴシック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 bwMode="auto">
          <a:xfrm flipH="1" flipV="1">
            <a:off x="6530747" y="4627238"/>
            <a:ext cx="3720836" cy="922944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0372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4774EA8-D14A-4FBB-A54E-388E6670BFC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87169" y="999744"/>
          <a:ext cx="7315199" cy="566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670139" y="423085"/>
            <a:ext cx="7270073" cy="272606"/>
          </a:xfrm>
        </p:spPr>
        <p:txBody>
          <a:bodyPr/>
          <a:lstStyle/>
          <a:p>
            <a:r>
              <a:rPr lang="en-US" sz="2000" dirty="0"/>
              <a:t>Rating Curves for Stream Reach and Bridge</a:t>
            </a:r>
          </a:p>
        </p:txBody>
      </p:sp>
    </p:spTree>
    <p:extLst>
      <p:ext uri="{BB962C8B-B14F-4D97-AF65-F5344CB8AC3E}">
        <p14:creationId xmlns:p14="http://schemas.microsoft.com/office/powerpoint/2010/main" val="156338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2578" y="604302"/>
            <a:ext cx="11002296" cy="4846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algn="ctr"/>
            <a:r>
              <a:rPr lang="en-US" sz="3000" smtClean="0"/>
              <a:t>Inundation Mapping from BLE Models at River Basin Scale</a:t>
            </a:r>
            <a:endParaRPr lang="en-US" sz="3000"/>
          </a:p>
        </p:txBody>
      </p:sp>
      <p:sp>
        <p:nvSpPr>
          <p:cNvPr id="4" name="TextBox 3"/>
          <p:cNvSpPr txBox="1"/>
          <p:nvPr/>
        </p:nvSpPr>
        <p:spPr>
          <a:xfrm>
            <a:off x="515501" y="185948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National Weather Service Flood Inundation Mapping (FIM) Services for Texas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Process for Base Level Engineering (BLE) to FIM for 1-D HEC-RAS Models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Example of 2-D HEC-RAS Model to FIM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rgbClr val="FF0000"/>
                </a:solidFill>
              </a:rPr>
              <a:t>Next Steps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6B1609-58C3-4E63-A08F-95B995C8A806}"/>
              </a:ext>
            </a:extLst>
          </p:cNvPr>
          <p:cNvGrpSpPr/>
          <p:nvPr/>
        </p:nvGrpSpPr>
        <p:grpSpPr>
          <a:xfrm>
            <a:off x="1061884" y="3634003"/>
            <a:ext cx="9868643" cy="2990972"/>
            <a:chOff x="796413" y="3634003"/>
            <a:chExt cx="9868643" cy="299097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889EA2-E73B-47B7-BAB6-C14C7215F131}"/>
                </a:ext>
              </a:extLst>
            </p:cNvPr>
            <p:cNvSpPr/>
            <p:nvPr/>
          </p:nvSpPr>
          <p:spPr bwMode="auto">
            <a:xfrm>
              <a:off x="796413" y="3634003"/>
              <a:ext cx="9868643" cy="29909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009913-B0DB-44C6-80D1-8DC82093E024}"/>
                </a:ext>
              </a:extLst>
            </p:cNvPr>
            <p:cNvSpPr/>
            <p:nvPr/>
          </p:nvSpPr>
          <p:spPr bwMode="auto">
            <a:xfrm>
              <a:off x="1046656" y="3784025"/>
              <a:ext cx="2460540" cy="22475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pic>
          <p:nvPicPr>
            <p:cNvPr id="8" name="Picture 7" descr="A picture containing table, sitting, different, covered&#10;&#10;Description automatically generated">
              <a:extLst>
                <a:ext uri="{FF2B5EF4-FFF2-40B4-BE49-F238E27FC236}">
                  <a16:creationId xmlns:a16="http://schemas.microsoft.com/office/drawing/2014/main" id="{2C6FAA16-4E9D-49C2-B049-F4C0288A1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943" y="3784025"/>
              <a:ext cx="3350676" cy="22337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0C6CA6-B06C-4854-B5DC-9A851BEB8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7544" y="3786487"/>
              <a:ext cx="2441498" cy="228610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960439" y="4971342"/>
              <a:ext cx="921290" cy="45402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Rating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Curve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2D0B49D-9056-4F88-985D-9EAA4716D03C}"/>
                </a:ext>
              </a:extLst>
            </p:cNvPr>
            <p:cNvCxnSpPr/>
            <p:nvPr/>
          </p:nvCxnSpPr>
          <p:spPr bwMode="auto">
            <a:xfrm flipV="1">
              <a:off x="5462503" y="4677995"/>
              <a:ext cx="0" cy="104775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2603C5F-A79B-4C08-8150-607F22CE8F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76804" y="4635128"/>
              <a:ext cx="3373253" cy="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0075E9-A56E-4F63-8F51-5E97DDB48849}"/>
                </a:ext>
              </a:extLst>
            </p:cNvPr>
            <p:cNvSpPr txBox="1"/>
            <p:nvPr/>
          </p:nvSpPr>
          <p:spPr>
            <a:xfrm>
              <a:off x="6612316" y="4091572"/>
              <a:ext cx="2083550" cy="484631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/>
                <a:t>Average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b="1" dirty="0"/>
                <a:t>Stream Depth</a:t>
              </a:r>
              <a:endParaRPr lang="en-US" b="1" dirty="0"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25D1B8-55F7-4B8E-84E5-2AEABBFA1DF1}"/>
                </a:ext>
              </a:extLst>
            </p:cNvPr>
            <p:cNvSpPr txBox="1"/>
            <p:nvPr/>
          </p:nvSpPr>
          <p:spPr>
            <a:xfrm>
              <a:off x="8695866" y="5567227"/>
              <a:ext cx="1450151" cy="483269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Inundation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b="1" dirty="0"/>
                <a:t>Map</a:t>
              </a:r>
              <a:endParaRPr lang="en-US" b="1" dirty="0">
                <a:ea typeface="+mn-ea"/>
                <a:cs typeface="+mn-cs"/>
              </a:endParaRPr>
            </a:p>
          </p:txBody>
        </p:sp>
        <p:pic>
          <p:nvPicPr>
            <p:cNvPr id="15" name="Picture 14" descr="A close up of a sign&#10;&#10;Description automatically generated">
              <a:extLst>
                <a:ext uri="{FF2B5EF4-FFF2-40B4-BE49-F238E27FC236}">
                  <a16:creationId xmlns:a16="http://schemas.microsoft.com/office/drawing/2014/main" id="{CAF17014-A8BA-48B7-BFB9-D41E08B2B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933" y="4745931"/>
              <a:ext cx="1727094" cy="323726"/>
            </a:xfrm>
            <a:prstGeom prst="rect">
              <a:avLst/>
            </a:prstGeom>
          </p:spPr>
        </p:pic>
        <p:pic>
          <p:nvPicPr>
            <p:cNvPr id="16" name="Picture 2" descr="West Gulf River Forecast Center Decision Support Service Tool ...">
              <a:extLst>
                <a:ext uri="{FF2B5EF4-FFF2-40B4-BE49-F238E27FC236}">
                  <a16:creationId xmlns:a16="http://schemas.microsoft.com/office/drawing/2014/main" id="{35EABB6F-CC27-4D7E-96E6-A07B4ECA8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521" y="5169081"/>
              <a:ext cx="1190111" cy="796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07FBFD-8B3A-4619-85CA-90576F4DE06E}"/>
                </a:ext>
              </a:extLst>
            </p:cNvPr>
            <p:cNvSpPr txBox="1"/>
            <p:nvPr/>
          </p:nvSpPr>
          <p:spPr>
            <a:xfrm>
              <a:off x="1164154" y="3864282"/>
              <a:ext cx="2300652" cy="702477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/>
                <a:t>Flood Discharge Forecast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/>
                <a:t>from the National Water Model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/>
                <a:t>or WGRFC Model</a:t>
              </a:r>
            </a:p>
          </p:txBody>
        </p:sp>
        <p:sp>
          <p:nvSpPr>
            <p:cNvPr id="18" name="Freeform: Shape 45">
              <a:extLst>
                <a:ext uri="{FF2B5EF4-FFF2-40B4-BE49-F238E27FC236}">
                  <a16:creationId xmlns:a16="http://schemas.microsoft.com/office/drawing/2014/main" id="{12AE2F06-AD15-4604-9AF0-D6E254B75753}"/>
                </a:ext>
              </a:extLst>
            </p:cNvPr>
            <p:cNvSpPr/>
            <p:nvPr/>
          </p:nvSpPr>
          <p:spPr bwMode="auto">
            <a:xfrm>
              <a:off x="3138457" y="5751871"/>
              <a:ext cx="2300652" cy="648929"/>
            </a:xfrm>
            <a:custGeom>
              <a:avLst/>
              <a:gdLst>
                <a:gd name="connsiteX0" fmla="*/ 0 w 2259453"/>
                <a:gd name="connsiteY0" fmla="*/ 0 h 761065"/>
                <a:gd name="connsiteX1" fmla="*/ 454250 w 2259453"/>
                <a:gd name="connsiteY1" fmla="*/ 761017 h 761065"/>
                <a:gd name="connsiteX2" fmla="*/ 2259453 w 2259453"/>
                <a:gd name="connsiteY2" fmla="*/ 29497 h 76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9453" h="761065">
                  <a:moveTo>
                    <a:pt x="0" y="0"/>
                  </a:moveTo>
                  <a:cubicBezTo>
                    <a:pt x="38837" y="378050"/>
                    <a:pt x="77675" y="756101"/>
                    <a:pt x="454250" y="761017"/>
                  </a:cubicBezTo>
                  <a:cubicBezTo>
                    <a:pt x="830825" y="765933"/>
                    <a:pt x="1545139" y="397715"/>
                    <a:pt x="2259453" y="2949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674612-5785-48EA-9F74-7BADB7D73796}"/>
                </a:ext>
              </a:extLst>
            </p:cNvPr>
            <p:cNvSpPr txBox="1"/>
            <p:nvPr/>
          </p:nvSpPr>
          <p:spPr>
            <a:xfrm>
              <a:off x="2098899" y="6132546"/>
              <a:ext cx="1238411" cy="347973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dirty="0">
                  <a:ea typeface="+mn-ea"/>
                  <a:cs typeface="+mn-cs"/>
                </a:rPr>
                <a:t>Flow 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5198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7167914" y="190244"/>
            <a:ext cx="4829750" cy="654194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1174" y="187284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/>
              <a:t>Solid foundation for </a:t>
            </a:r>
            <a:r>
              <a:rPr lang="en-US" sz="1400" b="1" dirty="0" smtClean="0">
                <a:solidFill>
                  <a:srgbClr val="0070C0"/>
                </a:solidFill>
              </a:rPr>
              <a:t>state-wide flood forecasting</a:t>
            </a:r>
          </a:p>
          <a:p>
            <a:pPr marL="742950" lvl="1" indent="-285750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/>
              <a:t>WGRFC Model for main stems and National Water Model for tributaries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/>
              <a:t>Operational state-wide flood inundation mapping services </a:t>
            </a:r>
          </a:p>
          <a:p>
            <a:pPr marL="742950" lvl="1" indent="-285750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/>
              <a:t>Built using </a:t>
            </a:r>
            <a:r>
              <a:rPr lang="en-US" sz="1400" b="1" dirty="0" smtClean="0">
                <a:solidFill>
                  <a:srgbClr val="0070C0"/>
                </a:solidFill>
              </a:rPr>
              <a:t>HAND on 10m National Elevation Dataset</a:t>
            </a:r>
          </a:p>
          <a:p>
            <a:pPr marL="742950" lvl="1" indent="-285750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742950" lvl="1" indent="-285750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1400" b="1" dirty="0" smtClean="0"/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/>
              <a:t>Build flood inundation map services on </a:t>
            </a:r>
            <a:r>
              <a:rPr lang="en-US" sz="1400" b="1" dirty="0" smtClean="0">
                <a:solidFill>
                  <a:srgbClr val="0070C0"/>
                </a:solidFill>
              </a:rPr>
              <a:t>LIDAR</a:t>
            </a:r>
          </a:p>
          <a:p>
            <a:pPr marL="742950" lvl="1" indent="-285750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/>
              <a:t>Use </a:t>
            </a:r>
            <a:r>
              <a:rPr lang="en-US" sz="1400" b="1" dirty="0" smtClean="0">
                <a:solidFill>
                  <a:srgbClr val="0070C0"/>
                </a:solidFill>
              </a:rPr>
              <a:t>BLE models </a:t>
            </a:r>
            <a:r>
              <a:rPr lang="en-US" sz="1400" b="1" dirty="0" smtClean="0"/>
              <a:t>where available</a:t>
            </a:r>
          </a:p>
          <a:p>
            <a:pPr marL="742950" lvl="1" indent="-285750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/>
              <a:t>Use HAND for the rest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2011" y="147320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0070C0"/>
                </a:solidFill>
                <a:ea typeface="+mn-ea"/>
                <a:cs typeface="+mn-cs"/>
              </a:rPr>
              <a:t>What we have now:</a:t>
            </a:r>
          </a:p>
        </p:txBody>
      </p:sp>
      <p:sp>
        <p:nvSpPr>
          <p:cNvPr id="5" name="Rectangle 4"/>
          <p:cNvSpPr/>
          <p:nvPr/>
        </p:nvSpPr>
        <p:spPr>
          <a:xfrm>
            <a:off x="532897" y="3224459"/>
            <a:ext cx="2149948" cy="323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What is needed:</a:t>
            </a:r>
            <a:endParaRPr lang="en-US" sz="2000" b="1" dirty="0">
              <a:solidFill>
                <a:srgbClr val="0070C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33623" y="5385361"/>
            <a:ext cx="5915984" cy="1155228"/>
            <a:chOff x="816209" y="5210239"/>
            <a:chExt cx="5915984" cy="1155228"/>
          </a:xfrm>
        </p:grpSpPr>
        <p:grpSp>
          <p:nvGrpSpPr>
            <p:cNvPr id="14" name="Group 13"/>
            <p:cNvGrpSpPr/>
            <p:nvPr/>
          </p:nvGrpSpPr>
          <p:grpSpPr>
            <a:xfrm>
              <a:off x="816209" y="5210239"/>
              <a:ext cx="5915984" cy="632102"/>
              <a:chOff x="816209" y="5210239"/>
              <a:chExt cx="5915984" cy="632102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816209" y="5210239"/>
                <a:ext cx="5915984" cy="6321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6" name="Right Arrow 5"/>
              <p:cNvSpPr/>
              <p:nvPr/>
            </p:nvSpPr>
            <p:spPr bwMode="auto">
              <a:xfrm>
                <a:off x="914401" y="5401971"/>
                <a:ext cx="564596" cy="325257"/>
              </a:xfrm>
              <a:prstGeom prst="rightArrow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571051" y="545106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2000" b="1" i="1" dirty="0" smtClean="0">
                  <a:solidFill>
                    <a:srgbClr val="0070C0"/>
                  </a:solidFill>
                  <a:ea typeface="+mn-ea"/>
                  <a:cs typeface="+mn-cs"/>
                </a:rPr>
                <a:t>Build BLE to FIM into a production system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884" y="699516"/>
            <a:ext cx="4496184" cy="2294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884" y="3158592"/>
            <a:ext cx="4496184" cy="2292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012" y="5514119"/>
            <a:ext cx="4487055" cy="10523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31825" y="309546"/>
            <a:ext cx="4701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70C0"/>
                </a:solidFill>
              </a:rPr>
              <a:t>Base Level Engineering to Flood Inundation Mapping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848" y="3461218"/>
            <a:ext cx="2119759" cy="183243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4919937" y="4941310"/>
            <a:ext cx="1739579" cy="352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ts val="2400"/>
              </a:lnSpc>
            </a:pPr>
            <a:r>
              <a:rPr lang="en-US" sz="1000" b="1" dirty="0" smtClean="0"/>
              <a:t>Elevation data on 1m grid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5372105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 BLE to FIM for Main Stem Rivers?</a:t>
            </a:r>
            <a:br>
              <a:rPr lang="en-US" dirty="0" smtClean="0"/>
            </a:br>
            <a:r>
              <a:rPr lang="en-US" sz="2000" dirty="0" smtClean="0"/>
              <a:t>Support Replace and Route with HEC-RAS inundation mapping</a:t>
            </a:r>
            <a:endParaRPr lang="en-US" sz="2000" dirty="0"/>
          </a:p>
        </p:txBody>
      </p:sp>
      <p:pic>
        <p:nvPicPr>
          <p:cNvPr id="3" name="Google Shape;9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3189" y="1700012"/>
            <a:ext cx="6425088" cy="449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91" y="2158998"/>
            <a:ext cx="2999302" cy="4035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56142" y="142663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sz="2000" b="1" dirty="0" smtClean="0">
                <a:ea typeface="+mn-ea"/>
                <a:cs typeface="+mn-cs"/>
              </a:rPr>
              <a:t>Many HEC-RAS models 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000" b="1" dirty="0" smtClean="0">
                <a:ea typeface="+mn-ea"/>
                <a:cs typeface="+mn-cs"/>
              </a:rPr>
              <a:t>available for these rivers</a:t>
            </a:r>
            <a:endParaRPr lang="en-US" sz="20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2796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17" y="436391"/>
            <a:ext cx="9750655" cy="484632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 smtClean="0"/>
              <a:t>: One reach = one catchment for US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09807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Geospatial Foundation for the National Water Model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6051A8CD-B59F-464A-B1DE-3E3E0C789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  <p:grpSp>
        <p:nvGrpSpPr>
          <p:cNvPr id="1024" name="Group 1023"/>
          <p:cNvGrpSpPr/>
          <p:nvPr/>
        </p:nvGrpSpPr>
        <p:grpSpPr>
          <a:xfrm>
            <a:off x="742950" y="1514113"/>
            <a:ext cx="10407650" cy="5223237"/>
            <a:chOff x="742950" y="1514113"/>
            <a:chExt cx="10407650" cy="5223237"/>
          </a:xfrm>
        </p:grpSpPr>
        <p:sp>
          <p:nvSpPr>
            <p:cNvPr id="5" name="Rectangle 4"/>
            <p:cNvSpPr/>
            <p:nvPr/>
          </p:nvSpPr>
          <p:spPr bwMode="auto">
            <a:xfrm>
              <a:off x="742950" y="1514113"/>
              <a:ext cx="10407650" cy="52232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pic>
          <p:nvPicPr>
            <p:cNvPr id="3" name="Picture 2" descr="texa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66662" y="1690702"/>
              <a:ext cx="1779815" cy="1779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huc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85212" y="1634001"/>
              <a:ext cx="2634315" cy="173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 descr="Imag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9732" y="4547217"/>
              <a:ext cx="2453673" cy="1988350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14" name="Right Arrow 13"/>
            <p:cNvSpPr/>
            <p:nvPr/>
          </p:nvSpPr>
          <p:spPr>
            <a:xfrm rot="1920000">
              <a:off x="4000880" y="3082408"/>
              <a:ext cx="717611" cy="2593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80388" y="1698643"/>
              <a:ext cx="153277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NHDPlus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360682" y="2203954"/>
              <a:ext cx="317218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2.7 million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reach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catchments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in 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average area 3 km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2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reach length 2 km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Uniquely labelled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72155" y="3743518"/>
              <a:ext cx="2549240" cy="166378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4" name="Right Arrow 23"/>
            <p:cNvSpPr/>
            <p:nvPr/>
          </p:nvSpPr>
          <p:spPr>
            <a:xfrm rot="8030663">
              <a:off x="6936690" y="3135127"/>
              <a:ext cx="717611" cy="2593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8674612-5785-48EA-9F74-7BADB7D73796}"/>
                </a:ext>
              </a:extLst>
            </p:cNvPr>
            <p:cNvSpPr txBox="1"/>
            <p:nvPr/>
          </p:nvSpPr>
          <p:spPr>
            <a:xfrm>
              <a:off x="1281794" y="3296530"/>
              <a:ext cx="2749550" cy="347973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500" b="1" dirty="0" smtClean="0">
                  <a:ea typeface="+mn-ea"/>
                  <a:cs typeface="+mn-cs"/>
                </a:rPr>
                <a:t> National Elevation Dataset</a:t>
              </a:r>
              <a:endParaRPr lang="en-US" sz="1500" b="1" dirty="0"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674612-5785-48EA-9F74-7BADB7D73796}"/>
                </a:ext>
              </a:extLst>
            </p:cNvPr>
            <p:cNvSpPr txBox="1"/>
            <p:nvPr/>
          </p:nvSpPr>
          <p:spPr>
            <a:xfrm>
              <a:off x="1231446" y="4312623"/>
              <a:ext cx="2850245" cy="347973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500" b="1" dirty="0" smtClean="0">
                  <a:ea typeface="+mn-ea"/>
                  <a:cs typeface="+mn-cs"/>
                </a:rPr>
                <a:t> National Hydrography Dataset  </a:t>
              </a:r>
              <a:endParaRPr lang="en-US" sz="1500" b="1" dirty="0">
                <a:ea typeface="+mn-ea"/>
                <a:cs typeface="+mn-cs"/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 rot="19189513">
              <a:off x="4126693" y="5411726"/>
              <a:ext cx="717611" cy="2593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8674612-5785-48EA-9F74-7BADB7D73796}"/>
                </a:ext>
              </a:extLst>
            </p:cNvPr>
            <p:cNvSpPr txBox="1"/>
            <p:nvPr/>
          </p:nvSpPr>
          <p:spPr>
            <a:xfrm>
              <a:off x="7598044" y="3297157"/>
              <a:ext cx="2749550" cy="347973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500" b="1" dirty="0" smtClean="0">
                  <a:ea typeface="+mn-ea"/>
                  <a:cs typeface="+mn-cs"/>
                </a:rPr>
                <a:t>Watershed Boundary Dataset</a:t>
              </a:r>
              <a:endParaRPr lang="en-US" sz="1500" b="1" dirty="0">
                <a:ea typeface="+mn-ea"/>
                <a:cs typeface="+mn-cs"/>
              </a:endParaRPr>
            </a:p>
          </p:txBody>
        </p:sp>
        <p:sp>
          <p:nvSpPr>
            <p:cNvPr id="29" name="Right Arrow 28"/>
            <p:cNvSpPr/>
            <p:nvPr/>
          </p:nvSpPr>
          <p:spPr>
            <a:xfrm rot="13050342">
              <a:off x="6803722" y="5411725"/>
              <a:ext cx="717611" cy="2593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pic>
          <p:nvPicPr>
            <p:cNvPr id="30" name="Picture 2" descr="NLCD 2016 to be Released in Early 2019 | Multi-Resolution Land  Characteristics (MRLC) Consortiu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5661" y="4623135"/>
              <a:ext cx="2893415" cy="1836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8674612-5785-48EA-9F74-7BADB7D73796}"/>
                </a:ext>
              </a:extLst>
            </p:cNvPr>
            <p:cNvSpPr txBox="1"/>
            <p:nvPr/>
          </p:nvSpPr>
          <p:spPr>
            <a:xfrm>
              <a:off x="7598044" y="4401427"/>
              <a:ext cx="2749550" cy="347973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500" b="1" dirty="0" smtClean="0">
                  <a:ea typeface="+mn-ea"/>
                  <a:cs typeface="+mn-cs"/>
                </a:rPr>
                <a:t>National Land Cover Dataset</a:t>
              </a:r>
              <a:endParaRPr lang="en-US" sz="1500" b="1" dirty="0"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76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16" y="436391"/>
            <a:ext cx="9750655" cy="48463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Flood Information </a:t>
            </a:r>
            <a:r>
              <a:rPr lang="en-US" sz="3200" dirty="0" smtClean="0"/>
              <a:t>for one </a:t>
            </a:r>
            <a:r>
              <a:rPr lang="en-US" sz="3200" dirty="0" err="1" smtClean="0"/>
              <a:t>NHDPlus</a:t>
            </a:r>
            <a:r>
              <a:rPr lang="en-US" sz="3200" dirty="0" smtClean="0"/>
              <a:t> Catchment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861" y="1465053"/>
            <a:ext cx="7556033" cy="5012902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Straight Arrow Connector 5"/>
          <p:cNvCxnSpPr>
            <a:stCxn id="1027" idx="0"/>
          </p:cNvCxnSpPr>
          <p:nvPr/>
        </p:nvCxnSpPr>
        <p:spPr>
          <a:xfrm flipH="1" flipV="1">
            <a:off x="3868203" y="3580732"/>
            <a:ext cx="443675" cy="609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81397" y="506414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Deputy Jessica Hollis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19 September 2014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674612-5785-48EA-9F74-7BADB7D73796}"/>
              </a:ext>
            </a:extLst>
          </p:cNvPr>
          <p:cNvSpPr txBox="1"/>
          <p:nvPr/>
        </p:nvSpPr>
        <p:spPr>
          <a:xfrm>
            <a:off x="5537200" y="4124295"/>
            <a:ext cx="3454400" cy="771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/>
              <a:t>National Hydrography Dataset Plus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/>
              <a:t>catchment  for Bear Creek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/>
              <a:t>(area = 5.71 km2)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603" y="4190332"/>
            <a:ext cx="2106549" cy="2133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674612-5785-48EA-9F74-7BADB7D73796}"/>
              </a:ext>
            </a:extLst>
          </p:cNvPr>
          <p:cNvSpPr txBox="1"/>
          <p:nvPr/>
        </p:nvSpPr>
        <p:spPr>
          <a:xfrm>
            <a:off x="6146800" y="5742209"/>
            <a:ext cx="3454400" cy="5817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 smtClean="0"/>
              <a:t>Low </a:t>
            </a:r>
            <a:r>
              <a:rPr lang="en-US" b="1" dirty="0"/>
              <a:t>water crossing at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/>
              <a:t>3400 Fritz Hughes Park Rd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6051A8CD-B59F-464A-B1DE-3E3E0C789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859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l"/>
            <a:r>
              <a:rPr lang="en" dirty="0"/>
              <a:t>Complementary Hydrologic Prediction Systems</a:t>
            </a:r>
            <a:endParaRPr dirty="0"/>
          </a:p>
        </p:txBody>
      </p:sp>
      <p:pic>
        <p:nvPicPr>
          <p:cNvPr id="92" name="Google Shape;9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1662" y="1400876"/>
            <a:ext cx="5451420" cy="421242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"/>
          <p:cNvSpPr/>
          <p:nvPr/>
        </p:nvSpPr>
        <p:spPr>
          <a:xfrm rot="8100000" flipH="1">
            <a:off x="5385294" y="3475969"/>
            <a:ext cx="1540927" cy="184413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3C78D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"/>
          <p:cNvSpPr txBox="1"/>
          <p:nvPr/>
        </p:nvSpPr>
        <p:spPr>
          <a:xfrm>
            <a:off x="475040" y="4322641"/>
            <a:ext cx="5473200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1300"/>
            </a:pPr>
            <a:r>
              <a:rPr lang="en" sz="1733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Advanced Hydrologic </a:t>
            </a:r>
            <a:endParaRPr sz="1733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1300"/>
            </a:pPr>
            <a:r>
              <a:rPr lang="en" sz="1733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 Service</a:t>
            </a:r>
            <a:endParaRPr sz="1733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1300"/>
            </a:pPr>
            <a:endParaRPr sz="1733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"/>
          <p:cNvSpPr txBox="1"/>
          <p:nvPr/>
        </p:nvSpPr>
        <p:spPr>
          <a:xfrm>
            <a:off x="6030771" y="5560272"/>
            <a:ext cx="5473200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1300"/>
            </a:pPr>
            <a:r>
              <a:rPr lang="en" sz="1733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Water Model</a:t>
            </a:r>
            <a:endParaRPr sz="1733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1300"/>
            </a:pPr>
            <a:endParaRPr sz="1733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"/>
          <p:cNvSpPr txBox="1"/>
          <p:nvPr/>
        </p:nvSpPr>
        <p:spPr>
          <a:xfrm>
            <a:off x="1289717" y="5119349"/>
            <a:ext cx="3843847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600"/>
            </a:pPr>
            <a:r>
              <a:rPr lang="en" sz="2133" b="1" i="1" kern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1 forecast point for every 1,000 river miles</a:t>
            </a:r>
            <a:endParaRPr sz="2133" b="1" i="1" kern="0">
              <a:solidFill>
                <a:srgbClr val="FF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7" name="Google Shape;9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669" y="1455449"/>
            <a:ext cx="4971943" cy="285088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98" name="Google Shape;98;p3"/>
          <p:cNvGrpSpPr/>
          <p:nvPr/>
        </p:nvGrpSpPr>
        <p:grpSpPr>
          <a:xfrm>
            <a:off x="5165073" y="4117938"/>
            <a:ext cx="1905451" cy="1048916"/>
            <a:chOff x="3873805" y="3088453"/>
            <a:chExt cx="1429088" cy="786687"/>
          </a:xfrm>
        </p:grpSpPr>
        <p:sp>
          <p:nvSpPr>
            <p:cNvPr id="99" name="Google Shape;99;p3"/>
            <p:cNvSpPr txBox="1"/>
            <p:nvPr/>
          </p:nvSpPr>
          <p:spPr>
            <a:xfrm rot="2700000">
              <a:off x="3857336" y="3340155"/>
              <a:ext cx="812811" cy="2900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200"/>
              </a:pPr>
              <a:r>
                <a:rPr lang="en" sz="16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Replace</a:t>
              </a:r>
              <a:endParaRPr sz="1333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"/>
            <p:cNvSpPr txBox="1"/>
            <p:nvPr/>
          </p:nvSpPr>
          <p:spPr>
            <a:xfrm rot="-2700000">
              <a:off x="4653690" y="3281185"/>
              <a:ext cx="652859" cy="260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200"/>
              </a:pPr>
              <a:r>
                <a:rPr lang="en" sz="1600" b="1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Route</a:t>
              </a:r>
              <a:endParaRPr sz="1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"/>
            <p:cNvSpPr txBox="1"/>
            <p:nvPr/>
          </p:nvSpPr>
          <p:spPr>
            <a:xfrm rot="-387098">
              <a:off x="4389002" y="3521648"/>
              <a:ext cx="536318" cy="264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200"/>
              </a:pPr>
              <a:r>
                <a:rPr lang="en" sz="1600" b="1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and</a:t>
              </a:r>
              <a:endParaRPr sz="1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" name="Google Shape;102;p3"/>
          <p:cNvSpPr/>
          <p:nvPr/>
        </p:nvSpPr>
        <p:spPr>
          <a:xfrm>
            <a:off x="9148540" y="3144228"/>
            <a:ext cx="147360" cy="147360"/>
          </a:xfrm>
          <a:prstGeom prst="ellipse">
            <a:avLst/>
          </a:prstGeom>
          <a:solidFill>
            <a:srgbClr val="FFFF00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/>
          <p:nvPr/>
        </p:nvSpPr>
        <p:spPr>
          <a:xfrm>
            <a:off x="9245879" y="3776875"/>
            <a:ext cx="147360" cy="147360"/>
          </a:xfrm>
          <a:prstGeom prst="ellipse">
            <a:avLst/>
          </a:prstGeom>
          <a:solidFill>
            <a:srgbClr val="FFFF00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7785181" y="4127021"/>
            <a:ext cx="147360" cy="147360"/>
          </a:xfrm>
          <a:prstGeom prst="ellipse">
            <a:avLst/>
          </a:prstGeom>
          <a:solidFill>
            <a:srgbClr val="FFFF00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8264416" y="4445461"/>
            <a:ext cx="147360" cy="147360"/>
          </a:xfrm>
          <a:prstGeom prst="ellipse">
            <a:avLst/>
          </a:prstGeom>
          <a:solidFill>
            <a:srgbClr val="FFFF00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" name="Google Shape;106;p3"/>
          <p:cNvCxnSpPr/>
          <p:nvPr/>
        </p:nvCxnSpPr>
        <p:spPr>
          <a:xfrm>
            <a:off x="8002719" y="4297166"/>
            <a:ext cx="243364" cy="9170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7" name="Google Shape;107;p3"/>
          <p:cNvCxnSpPr/>
          <p:nvPr/>
        </p:nvCxnSpPr>
        <p:spPr>
          <a:xfrm>
            <a:off x="9235873" y="3381207"/>
            <a:ext cx="46673" cy="312967"/>
          </a:xfrm>
          <a:prstGeom prst="straightConnector1">
            <a:avLst/>
          </a:prstGeom>
          <a:noFill/>
          <a:ln w="12700" cap="flat" cmpd="sng">
            <a:solidFill>
              <a:srgbClr val="FFFF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8" name="Google Shape;108;p3"/>
          <p:cNvCxnSpPr/>
          <p:nvPr/>
        </p:nvCxnSpPr>
        <p:spPr>
          <a:xfrm>
            <a:off x="8483459" y="4609398"/>
            <a:ext cx="130239" cy="24225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9" name="Google Shape;109;p3"/>
          <p:cNvCxnSpPr/>
          <p:nvPr/>
        </p:nvCxnSpPr>
        <p:spPr>
          <a:xfrm flipH="1">
            <a:off x="9282546" y="4006937"/>
            <a:ext cx="42173" cy="299396"/>
          </a:xfrm>
          <a:prstGeom prst="straightConnector1">
            <a:avLst/>
          </a:prstGeom>
          <a:noFill/>
          <a:ln w="12700" cap="flat" cmpd="sng">
            <a:solidFill>
              <a:srgbClr val="FFFF00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110" name="Google Shape;110;p3"/>
          <p:cNvGrpSpPr/>
          <p:nvPr/>
        </p:nvGrpSpPr>
        <p:grpSpPr>
          <a:xfrm>
            <a:off x="7306785" y="3915281"/>
            <a:ext cx="521620" cy="488000"/>
            <a:chOff x="3864900" y="1972033"/>
            <a:chExt cx="391215" cy="366000"/>
          </a:xfrm>
        </p:grpSpPr>
        <p:sp>
          <p:nvSpPr>
            <p:cNvPr id="111" name="Google Shape;111;p3"/>
            <p:cNvSpPr/>
            <p:nvPr/>
          </p:nvSpPr>
          <p:spPr>
            <a:xfrm>
              <a:off x="3868425" y="2087449"/>
              <a:ext cx="285375" cy="181700"/>
            </a:xfrm>
            <a:custGeom>
              <a:avLst/>
              <a:gdLst/>
              <a:ahLst/>
              <a:cxnLst/>
              <a:rect l="l" t="t" r="r" b="b"/>
              <a:pathLst>
                <a:path w="11415" h="7268" extrusionOk="0">
                  <a:moveTo>
                    <a:pt x="0" y="7154"/>
                  </a:moveTo>
                  <a:cubicBezTo>
                    <a:pt x="213" y="7166"/>
                    <a:pt x="920" y="7233"/>
                    <a:pt x="1280" y="7227"/>
                  </a:cubicBezTo>
                  <a:cubicBezTo>
                    <a:pt x="1640" y="7221"/>
                    <a:pt x="1871" y="7373"/>
                    <a:pt x="2158" y="7117"/>
                  </a:cubicBezTo>
                  <a:cubicBezTo>
                    <a:pt x="2445" y="6861"/>
                    <a:pt x="2781" y="6324"/>
                    <a:pt x="3000" y="5690"/>
                  </a:cubicBezTo>
                  <a:cubicBezTo>
                    <a:pt x="3220" y="5056"/>
                    <a:pt x="3323" y="4123"/>
                    <a:pt x="3475" y="3312"/>
                  </a:cubicBezTo>
                  <a:cubicBezTo>
                    <a:pt x="3627" y="2501"/>
                    <a:pt x="3743" y="1367"/>
                    <a:pt x="3914" y="824"/>
                  </a:cubicBezTo>
                  <a:cubicBezTo>
                    <a:pt x="4085" y="281"/>
                    <a:pt x="4256" y="141"/>
                    <a:pt x="4500" y="56"/>
                  </a:cubicBezTo>
                  <a:cubicBezTo>
                    <a:pt x="4744" y="-29"/>
                    <a:pt x="5116" y="-54"/>
                    <a:pt x="5378" y="312"/>
                  </a:cubicBezTo>
                  <a:cubicBezTo>
                    <a:pt x="5640" y="678"/>
                    <a:pt x="5860" y="1580"/>
                    <a:pt x="6073" y="2251"/>
                  </a:cubicBezTo>
                  <a:cubicBezTo>
                    <a:pt x="6286" y="2922"/>
                    <a:pt x="6451" y="3818"/>
                    <a:pt x="6658" y="4336"/>
                  </a:cubicBezTo>
                  <a:cubicBezTo>
                    <a:pt x="6865" y="4854"/>
                    <a:pt x="6884" y="5074"/>
                    <a:pt x="7317" y="5361"/>
                  </a:cubicBezTo>
                  <a:cubicBezTo>
                    <a:pt x="7750" y="5648"/>
                    <a:pt x="8573" y="5934"/>
                    <a:pt x="9256" y="6056"/>
                  </a:cubicBezTo>
                  <a:cubicBezTo>
                    <a:pt x="9939" y="6178"/>
                    <a:pt x="11055" y="6087"/>
                    <a:pt x="11415" y="6093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12" name="Google Shape;112;p3"/>
            <p:cNvCxnSpPr/>
            <p:nvPr/>
          </p:nvCxnSpPr>
          <p:spPr>
            <a:xfrm rot="10800000">
              <a:off x="3864900" y="1972033"/>
              <a:ext cx="0" cy="366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3865815" y="2335906"/>
              <a:ext cx="390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114" name="Google Shape;114;p3"/>
          <p:cNvGrpSpPr/>
          <p:nvPr/>
        </p:nvGrpSpPr>
        <p:grpSpPr>
          <a:xfrm>
            <a:off x="9409279" y="2880889"/>
            <a:ext cx="521620" cy="488000"/>
            <a:chOff x="3864900" y="1972033"/>
            <a:chExt cx="391215" cy="366000"/>
          </a:xfrm>
        </p:grpSpPr>
        <p:sp>
          <p:nvSpPr>
            <p:cNvPr id="115" name="Google Shape;115;p3"/>
            <p:cNvSpPr/>
            <p:nvPr/>
          </p:nvSpPr>
          <p:spPr>
            <a:xfrm>
              <a:off x="3868425" y="2087449"/>
              <a:ext cx="285375" cy="181700"/>
            </a:xfrm>
            <a:custGeom>
              <a:avLst/>
              <a:gdLst/>
              <a:ahLst/>
              <a:cxnLst/>
              <a:rect l="l" t="t" r="r" b="b"/>
              <a:pathLst>
                <a:path w="11415" h="7268" extrusionOk="0">
                  <a:moveTo>
                    <a:pt x="0" y="7154"/>
                  </a:moveTo>
                  <a:cubicBezTo>
                    <a:pt x="213" y="7166"/>
                    <a:pt x="920" y="7233"/>
                    <a:pt x="1280" y="7227"/>
                  </a:cubicBezTo>
                  <a:cubicBezTo>
                    <a:pt x="1640" y="7221"/>
                    <a:pt x="1871" y="7373"/>
                    <a:pt x="2158" y="7117"/>
                  </a:cubicBezTo>
                  <a:cubicBezTo>
                    <a:pt x="2445" y="6861"/>
                    <a:pt x="2781" y="6324"/>
                    <a:pt x="3000" y="5690"/>
                  </a:cubicBezTo>
                  <a:cubicBezTo>
                    <a:pt x="3220" y="5056"/>
                    <a:pt x="3323" y="4123"/>
                    <a:pt x="3475" y="3312"/>
                  </a:cubicBezTo>
                  <a:cubicBezTo>
                    <a:pt x="3627" y="2501"/>
                    <a:pt x="3743" y="1367"/>
                    <a:pt x="3914" y="824"/>
                  </a:cubicBezTo>
                  <a:cubicBezTo>
                    <a:pt x="4085" y="281"/>
                    <a:pt x="4256" y="141"/>
                    <a:pt x="4500" y="56"/>
                  </a:cubicBezTo>
                  <a:cubicBezTo>
                    <a:pt x="4744" y="-29"/>
                    <a:pt x="5116" y="-54"/>
                    <a:pt x="5378" y="312"/>
                  </a:cubicBezTo>
                  <a:cubicBezTo>
                    <a:pt x="5640" y="678"/>
                    <a:pt x="5860" y="1580"/>
                    <a:pt x="6073" y="2251"/>
                  </a:cubicBezTo>
                  <a:cubicBezTo>
                    <a:pt x="6286" y="2922"/>
                    <a:pt x="6451" y="3818"/>
                    <a:pt x="6658" y="4336"/>
                  </a:cubicBezTo>
                  <a:cubicBezTo>
                    <a:pt x="6865" y="4854"/>
                    <a:pt x="6884" y="5074"/>
                    <a:pt x="7317" y="5361"/>
                  </a:cubicBezTo>
                  <a:cubicBezTo>
                    <a:pt x="7750" y="5648"/>
                    <a:pt x="8573" y="5934"/>
                    <a:pt x="9256" y="6056"/>
                  </a:cubicBezTo>
                  <a:cubicBezTo>
                    <a:pt x="9939" y="6178"/>
                    <a:pt x="11055" y="6087"/>
                    <a:pt x="11415" y="6093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16" name="Google Shape;116;p3"/>
            <p:cNvCxnSpPr/>
            <p:nvPr/>
          </p:nvCxnSpPr>
          <p:spPr>
            <a:xfrm rot="10800000">
              <a:off x="3864900" y="1972033"/>
              <a:ext cx="0" cy="366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3865815" y="2335906"/>
              <a:ext cx="390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8091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NWC FIM Services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09600" y="1417837"/>
            <a:ext cx="5283200" cy="3521251"/>
            <a:chOff x="457200" y="1391468"/>
            <a:chExt cx="3962400" cy="2640938"/>
          </a:xfrm>
        </p:grpSpPr>
        <p:grpSp>
          <p:nvGrpSpPr>
            <p:cNvPr id="17" name="Group 16"/>
            <p:cNvGrpSpPr/>
            <p:nvPr/>
          </p:nvGrpSpPr>
          <p:grpSpPr>
            <a:xfrm>
              <a:off x="457200" y="1391468"/>
              <a:ext cx="3962400" cy="2640938"/>
              <a:chOff x="457200" y="1391468"/>
              <a:chExt cx="3962400" cy="2640938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457200" y="1391468"/>
                <a:ext cx="3962400" cy="2640938"/>
                <a:chOff x="527050" y="1269548"/>
                <a:chExt cx="3962400" cy="2640938"/>
              </a:xfrm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527050" y="1269548"/>
                  <a:ext cx="3962400" cy="26409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pic>
              <p:nvPicPr>
                <p:cNvPr id="1026" name="Picture 2" descr="https://lh5.googleusercontent.com/8A4vIi6WB1HqNGL3CmcKsC5map7o2EVrqtYikO9FQAHxUUyfwcbTZQYu_1ZnTIVqVt7nVmCNxts1rg2JgbrKmfZ2dZ5RwNSc9VKDSJIRq9jdF5KVOvDOLKPrPEh2m2GgC4ldA9ET7hw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734" t="2100" r="3021" b="3156"/>
                <a:stretch/>
              </p:blipFill>
              <p:spPr bwMode="auto">
                <a:xfrm>
                  <a:off x="603249" y="1668345"/>
                  <a:ext cx="3812885" cy="2179755"/>
                </a:xfrm>
                <a:prstGeom prst="rect">
                  <a:avLst/>
                </a:prstGeom>
                <a:noFill/>
                <a:ln w="6350">
                  <a:solidFill>
                    <a:schemeClr val="bg2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533943" y="1469102"/>
                <a:ext cx="3812341" cy="240602"/>
                <a:chOff x="533943" y="1469102"/>
                <a:chExt cx="3812341" cy="240602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943" y="1469103"/>
                  <a:ext cx="240601" cy="240601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8742" y="1469102"/>
                  <a:ext cx="240602" cy="240602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47789" y="1532670"/>
                  <a:ext cx="598495" cy="113465"/>
                </a:xfrm>
                <a:prstGeom prst="rect">
                  <a:avLst/>
                </a:prstGeom>
              </p:spPr>
            </p:pic>
          </p:grpSp>
        </p:grpSp>
        <p:sp>
          <p:nvSpPr>
            <p:cNvPr id="24" name="Google Shape;95;p3"/>
            <p:cNvSpPr txBox="1"/>
            <p:nvPr/>
          </p:nvSpPr>
          <p:spPr>
            <a:xfrm>
              <a:off x="1131813" y="1449068"/>
              <a:ext cx="2607398" cy="269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300"/>
              </a:pPr>
              <a:r>
                <a:rPr lang="en-US" sz="1400" b="1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Replace and Route FIM Services</a:t>
              </a:r>
              <a:endParaRPr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99200" y="1417837"/>
            <a:ext cx="5283200" cy="3521251"/>
            <a:chOff x="4724400" y="1391468"/>
            <a:chExt cx="3962400" cy="2640938"/>
          </a:xfrm>
        </p:grpSpPr>
        <p:grpSp>
          <p:nvGrpSpPr>
            <p:cNvPr id="22" name="Group 21"/>
            <p:cNvGrpSpPr/>
            <p:nvPr/>
          </p:nvGrpSpPr>
          <p:grpSpPr>
            <a:xfrm>
              <a:off x="4724400" y="1391468"/>
              <a:ext cx="3962400" cy="2640938"/>
              <a:chOff x="4724400" y="1391468"/>
              <a:chExt cx="3962400" cy="2640938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724400" y="1391468"/>
                <a:ext cx="3962400" cy="2640938"/>
                <a:chOff x="4838700" y="1269548"/>
                <a:chExt cx="3962400" cy="2640938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4838700" y="1269548"/>
                  <a:ext cx="3962400" cy="26409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4113" t="2298" r="3728" b="9153"/>
                <a:stretch/>
              </p:blipFill>
              <p:spPr>
                <a:xfrm>
                  <a:off x="4916875" y="1668345"/>
                  <a:ext cx="3808924" cy="2181798"/>
                </a:xfrm>
                <a:prstGeom prst="rect">
                  <a:avLst/>
                </a:prstGeom>
                <a:noFill/>
                <a:ln w="6350">
                  <a:solidFill>
                    <a:schemeClr val="bg2"/>
                  </a:solidFill>
                </a:ln>
              </p:spPr>
            </p:pic>
          </p:grpSp>
          <p:grpSp>
            <p:nvGrpSpPr>
              <p:cNvPr id="18" name="Group 17"/>
              <p:cNvGrpSpPr/>
              <p:nvPr/>
            </p:nvGrpSpPr>
            <p:grpSpPr>
              <a:xfrm>
                <a:off x="4799158" y="1469102"/>
                <a:ext cx="3812341" cy="240602"/>
                <a:chOff x="533943" y="1469102"/>
                <a:chExt cx="3812341" cy="240602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943" y="1469103"/>
                  <a:ext cx="240601" cy="24060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8742" y="1469102"/>
                  <a:ext cx="240602" cy="240602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47789" y="1532670"/>
                  <a:ext cx="598495" cy="113465"/>
                </a:xfrm>
                <a:prstGeom prst="rect">
                  <a:avLst/>
                </a:prstGeom>
              </p:spPr>
            </p:pic>
          </p:grpSp>
        </p:grpSp>
        <p:sp>
          <p:nvSpPr>
            <p:cNvPr id="25" name="Google Shape;95;p3"/>
            <p:cNvSpPr txBox="1"/>
            <p:nvPr/>
          </p:nvSpPr>
          <p:spPr>
            <a:xfrm>
              <a:off x="5375082" y="1454969"/>
              <a:ext cx="2607398" cy="269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300"/>
              </a:pPr>
              <a:r>
                <a:rPr lang="en-US" sz="1400" b="1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National Water Model FIM Services</a:t>
              </a:r>
              <a:endParaRPr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739832" y="5435951"/>
            <a:ext cx="392349" cy="262276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9832" y="5788538"/>
            <a:ext cx="392349" cy="262276"/>
          </a:xfrm>
          <a:prstGeom prst="rect">
            <a:avLst/>
          </a:prstGeom>
          <a:solidFill>
            <a:srgbClr val="FFFFCC"/>
          </a:solidFill>
          <a:ln>
            <a:solidFill>
              <a:schemeClr val="bg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47508" y="5630878"/>
            <a:ext cx="392349" cy="2622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98818" y="5400523"/>
            <a:ext cx="1327573" cy="3181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FIM v2.X MS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98818" y="5760625"/>
            <a:ext cx="1327573" cy="3181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FIM v1.0 FR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06493" y="5580572"/>
            <a:ext cx="1339017" cy="3181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None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398878" y="5454423"/>
            <a:ext cx="392349" cy="2622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398878" y="5807010"/>
            <a:ext cx="392349" cy="26227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196880" y="5467782"/>
            <a:ext cx="392349" cy="262276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196880" y="5807009"/>
            <a:ext cx="392349" cy="2622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57863" y="5418995"/>
            <a:ext cx="1327573" cy="3181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FIM v2.Xc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57863" y="5779097"/>
            <a:ext cx="1327573" cy="3181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FIM v1.0c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667308" y="5439870"/>
            <a:ext cx="1327573" cy="3181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FIM v2.X MS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655865" y="5756703"/>
            <a:ext cx="1339017" cy="3181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None</a:t>
            </a:r>
          </a:p>
        </p:txBody>
      </p:sp>
      <p:sp>
        <p:nvSpPr>
          <p:cNvPr id="48" name="Google Shape;95;p3"/>
          <p:cNvSpPr txBox="1"/>
          <p:nvPr/>
        </p:nvSpPr>
        <p:spPr>
          <a:xfrm>
            <a:off x="607851" y="4937163"/>
            <a:ext cx="5284948" cy="358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1300"/>
            </a:pPr>
            <a:r>
              <a:rPr lang="en-US" sz="1067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Note: </a:t>
            </a:r>
            <a:r>
              <a:rPr lang="en-US" sz="10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Replace and Route FIM only available downstream of RFC forecast points.</a:t>
            </a:r>
            <a:endParaRPr sz="1067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95;p3"/>
          <p:cNvSpPr txBox="1"/>
          <p:nvPr/>
        </p:nvSpPr>
        <p:spPr>
          <a:xfrm>
            <a:off x="6299199" y="4937163"/>
            <a:ext cx="5284948" cy="358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1300"/>
            </a:pPr>
            <a:r>
              <a:rPr lang="en-US" sz="1067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Note: </a:t>
            </a:r>
            <a:r>
              <a:rPr lang="en-US" sz="10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Water Model FIM available along all modeled river segments..</a:t>
            </a:r>
            <a:endParaRPr sz="1067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96" y="309814"/>
            <a:ext cx="2543105" cy="103975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9994881" y="35775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All this mapping is based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on the Height Above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Nearest Drainage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(HAND) method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30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67E6C478-5733-4D48-8F13-7575E5066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831" y="1311330"/>
            <a:ext cx="4269869" cy="3726808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C5DD54F-46E3-4D83-9E93-C956E7A57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372" y="1371451"/>
            <a:ext cx="4208465" cy="3729386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C3EB3464-B35F-4CB0-8CC6-1CABCF3A1644}"/>
              </a:ext>
            </a:extLst>
          </p:cNvPr>
          <p:cNvSpPr txBox="1"/>
          <p:nvPr/>
        </p:nvSpPr>
        <p:spPr>
          <a:xfrm>
            <a:off x="959371" y="572026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982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Elevation of Land Surface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EFCD2F-3B3A-4334-BA32-6391BDD6B0F8}"/>
              </a:ext>
            </a:extLst>
          </p:cNvPr>
          <p:cNvSpPr txBox="1"/>
          <p:nvPr/>
        </p:nvSpPr>
        <p:spPr>
          <a:xfrm rot="521026">
            <a:off x="2792415" y="3432635"/>
            <a:ext cx="1748901" cy="39061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Williamson Creek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F697B-0046-4FB1-8A3B-49DE89E07637}"/>
              </a:ext>
            </a:extLst>
          </p:cNvPr>
          <p:cNvSpPr txBox="1"/>
          <p:nvPr/>
        </p:nvSpPr>
        <p:spPr>
          <a:xfrm rot="521026">
            <a:off x="7589316" y="3565686"/>
            <a:ext cx="1748901" cy="39061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Williamson Creek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B8A0A5-3B9E-461B-8999-4F71F1DA497E}"/>
              </a:ext>
            </a:extLst>
          </p:cNvPr>
          <p:cNvSpPr txBox="1"/>
          <p:nvPr/>
        </p:nvSpPr>
        <p:spPr>
          <a:xfrm>
            <a:off x="7379449" y="575805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EB4E6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Elevation above Creek Bed</a:t>
            </a:r>
          </a:p>
        </p:txBody>
      </p:sp>
      <p:sp>
        <p:nvSpPr>
          <p:cNvPr id="35" name="Freeform 27">
            <a:extLst>
              <a:ext uri="{FF2B5EF4-FFF2-40B4-BE49-F238E27FC236}">
                <a16:creationId xmlns:a16="http://schemas.microsoft.com/office/drawing/2014/main" id="{0B517960-5432-4131-82A8-701D99E55F9E}"/>
              </a:ext>
            </a:extLst>
          </p:cNvPr>
          <p:cNvSpPr/>
          <p:nvPr/>
        </p:nvSpPr>
        <p:spPr bwMode="auto">
          <a:xfrm>
            <a:off x="5339459" y="5414504"/>
            <a:ext cx="1315376" cy="692533"/>
          </a:xfrm>
          <a:custGeom>
            <a:avLst/>
            <a:gdLst>
              <a:gd name="connsiteX0" fmla="*/ 17252 w 1708030"/>
              <a:gd name="connsiteY0" fmla="*/ 0 h 871267"/>
              <a:gd name="connsiteX1" fmla="*/ 0 w 1708030"/>
              <a:gd name="connsiteY1" fmla="*/ 431320 h 871267"/>
              <a:gd name="connsiteX2" fmla="*/ 1708030 w 1708030"/>
              <a:gd name="connsiteY2" fmla="*/ 871267 h 871267"/>
              <a:gd name="connsiteX3" fmla="*/ 1708030 w 1708030"/>
              <a:gd name="connsiteY3" fmla="*/ 457200 h 871267"/>
              <a:gd name="connsiteX4" fmla="*/ 17252 w 1708030"/>
              <a:gd name="connsiteY4" fmla="*/ 0 h 87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8030" h="871267">
                <a:moveTo>
                  <a:pt x="17252" y="0"/>
                </a:moveTo>
                <a:lnTo>
                  <a:pt x="0" y="431320"/>
                </a:lnTo>
                <a:lnTo>
                  <a:pt x="1708030" y="871267"/>
                </a:lnTo>
                <a:lnTo>
                  <a:pt x="1708030" y="457200"/>
                </a:lnTo>
                <a:lnTo>
                  <a:pt x="17252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FF1300A-D805-41FB-A9A9-8B4CBE218CBB}"/>
              </a:ext>
            </a:extLst>
          </p:cNvPr>
          <p:cNvCxnSpPr/>
          <p:nvPr/>
        </p:nvCxnSpPr>
        <p:spPr bwMode="auto">
          <a:xfrm>
            <a:off x="5345118" y="5423104"/>
            <a:ext cx="1321920" cy="370266"/>
          </a:xfrm>
          <a:prstGeom prst="line">
            <a:avLst/>
          </a:prstGeom>
          <a:noFill/>
          <a:ln w="381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BFF606EB-2685-4E3D-AD69-DBC2B329224C}"/>
              </a:ext>
            </a:extLst>
          </p:cNvPr>
          <p:cNvSpPr/>
          <p:nvPr/>
        </p:nvSpPr>
        <p:spPr bwMode="auto">
          <a:xfrm flipV="1">
            <a:off x="5993873" y="5451434"/>
            <a:ext cx="166483" cy="158661"/>
          </a:xfrm>
          <a:prstGeom prst="triangle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75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8" name="Freeform 26">
            <a:extLst>
              <a:ext uri="{FF2B5EF4-FFF2-40B4-BE49-F238E27FC236}">
                <a16:creationId xmlns:a16="http://schemas.microsoft.com/office/drawing/2014/main" id="{6CE2F925-80AE-4DCA-A758-7A23CB693DC6}"/>
              </a:ext>
            </a:extLst>
          </p:cNvPr>
          <p:cNvSpPr/>
          <p:nvPr/>
        </p:nvSpPr>
        <p:spPr bwMode="auto">
          <a:xfrm>
            <a:off x="5339458" y="5763740"/>
            <a:ext cx="1308832" cy="569111"/>
          </a:xfrm>
          <a:custGeom>
            <a:avLst/>
            <a:gdLst>
              <a:gd name="connsiteX0" fmla="*/ 0 w 1725283"/>
              <a:gd name="connsiteY0" fmla="*/ 0 h 715992"/>
              <a:gd name="connsiteX1" fmla="*/ 8626 w 1725283"/>
              <a:gd name="connsiteY1" fmla="*/ 664234 h 715992"/>
              <a:gd name="connsiteX2" fmla="*/ 1708030 w 1725283"/>
              <a:gd name="connsiteY2" fmla="*/ 715992 h 715992"/>
              <a:gd name="connsiteX3" fmla="*/ 1725283 w 1725283"/>
              <a:gd name="connsiteY3" fmla="*/ 422694 h 715992"/>
              <a:gd name="connsiteX4" fmla="*/ 1656271 w 1725283"/>
              <a:gd name="connsiteY4" fmla="*/ 379562 h 715992"/>
              <a:gd name="connsiteX5" fmla="*/ 0 w 1725283"/>
              <a:gd name="connsiteY5" fmla="*/ 0 h 71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5283" h="715992">
                <a:moveTo>
                  <a:pt x="0" y="0"/>
                </a:moveTo>
                <a:lnTo>
                  <a:pt x="8626" y="664234"/>
                </a:lnTo>
                <a:lnTo>
                  <a:pt x="1708030" y="715992"/>
                </a:lnTo>
                <a:lnTo>
                  <a:pt x="1725283" y="422694"/>
                </a:lnTo>
                <a:lnTo>
                  <a:pt x="1656271" y="37956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  <a:ln w="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5CEF09-FAE1-4223-86E0-6D95D16B6387}"/>
              </a:ext>
            </a:extLst>
          </p:cNvPr>
          <p:cNvCxnSpPr>
            <a:cxnSpLocks/>
          </p:cNvCxnSpPr>
          <p:nvPr/>
        </p:nvCxnSpPr>
        <p:spPr bwMode="auto">
          <a:xfrm>
            <a:off x="5332914" y="5743628"/>
            <a:ext cx="1321920" cy="370266"/>
          </a:xfrm>
          <a:prstGeom prst="line">
            <a:avLst/>
          </a:prstGeom>
          <a:noFill/>
          <a:ln w="381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10F77BCD-328E-4A92-8453-BB046445524B}"/>
              </a:ext>
            </a:extLst>
          </p:cNvPr>
          <p:cNvSpPr txBox="1">
            <a:spLocks/>
          </p:cNvSpPr>
          <p:nvPr/>
        </p:nvSpPr>
        <p:spPr>
          <a:xfrm>
            <a:off x="710252" y="502893"/>
            <a:ext cx="7583597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HAND: Relative Elevation above Creek Bed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05" y="238384"/>
            <a:ext cx="2543105" cy="10397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674612-5785-48EA-9F74-7BADB7D73796}"/>
              </a:ext>
            </a:extLst>
          </p:cNvPr>
          <p:cNvSpPr txBox="1"/>
          <p:nvPr/>
        </p:nvSpPr>
        <p:spPr>
          <a:xfrm>
            <a:off x="7088990" y="4630030"/>
            <a:ext cx="2749550" cy="3479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500" b="1" dirty="0" smtClean="0">
                <a:ea typeface="+mn-ea"/>
                <a:cs typeface="+mn-cs"/>
              </a:rPr>
              <a:t>1 foot HAND contours</a:t>
            </a:r>
            <a:endParaRPr lang="en-US" sz="1500" b="1" dirty="0">
              <a:ea typeface="+mn-ea"/>
              <a:cs typeface="+mn-cs"/>
            </a:endParaRPr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6051A8CD-B59F-464A-B1DE-3E3E0C789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10" y="90158"/>
            <a:ext cx="830865" cy="8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427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2280</TotalTime>
  <Words>1987</Words>
  <Application>Microsoft Office PowerPoint</Application>
  <PresentationFormat>Widescreen</PresentationFormat>
  <Paragraphs>384</Paragraphs>
  <Slides>48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ＭＳ Ｐゴシック</vt:lpstr>
      <vt:lpstr>Arial</vt:lpstr>
      <vt:lpstr>Arial Narrow</vt:lpstr>
      <vt:lpstr>Avenir LT Std 55 Roman</vt:lpstr>
      <vt:lpstr>Avenir LT Std 65 Medium</vt:lpstr>
      <vt:lpstr>Avenir LT Std 85 Heavy</vt:lpstr>
      <vt:lpstr>Calibri</vt:lpstr>
      <vt:lpstr>Lucida Grande</vt:lpstr>
      <vt:lpstr>Proxima Nova</vt:lpstr>
      <vt:lpstr>Optional_Corporate_PPT_Template-Arial</vt:lpstr>
      <vt:lpstr>3. Content Slide - no icon</vt:lpstr>
      <vt:lpstr>1_Optional_Corporate_PPT_Template-Arial</vt:lpstr>
      <vt:lpstr>Inundation Mapping from BLE Models at River Basin Scale</vt:lpstr>
      <vt:lpstr>PowerPoint Presentation</vt:lpstr>
      <vt:lpstr>PowerPoint Presentation</vt:lpstr>
      <vt:lpstr>National Water Model</vt:lpstr>
      <vt:lpstr>NHDPlus: One reach = one catchment for US </vt:lpstr>
      <vt:lpstr>Flood Information for one NHDPlus Catchment</vt:lpstr>
      <vt:lpstr>Complementary Hydrologic Prediction Systems</vt:lpstr>
      <vt:lpstr>NWC FIM Services</vt:lpstr>
      <vt:lpstr>PowerPoint Presentation</vt:lpstr>
      <vt:lpstr>PowerPoint Presentation</vt:lpstr>
      <vt:lpstr>Example: Llano Flood, 16 October 2018</vt:lpstr>
      <vt:lpstr>Indirect Measurement of Flow at Llano Gage (Scott Grzyb, USGS)</vt:lpstr>
      <vt:lpstr>PowerPoint Presentation</vt:lpstr>
      <vt:lpstr>Question: Can Equivalent Mapping be developed from BLE Models? </vt:lpstr>
      <vt:lpstr>BLE Input Data Req’d</vt:lpstr>
      <vt:lpstr>BLE Surface Data Utilized</vt:lpstr>
      <vt:lpstr>HEC-RAS Cross-Sections  from BLE Modeling</vt:lpstr>
      <vt:lpstr>Upper Guadalupe Basin, HUC8 = 12100201</vt:lpstr>
      <vt:lpstr>Upper Johnson Creek, 21 NHDPlus Catchments and Reaches indexed by COMID</vt:lpstr>
      <vt:lpstr>HEC-RAS Model from Base Level Engineering</vt:lpstr>
      <vt:lpstr>Verify BLE HEC-RAS model to HEC-RAS Terrain File</vt:lpstr>
      <vt:lpstr>HEC-RAS Model from Base Level Engineering</vt:lpstr>
      <vt:lpstr>Flood Inundation Map Library</vt:lpstr>
      <vt:lpstr>Flood Inundation Map Library</vt:lpstr>
      <vt:lpstr>Flood Inundation Map Library</vt:lpstr>
      <vt:lpstr>Flood Inundation Map Library</vt:lpstr>
      <vt:lpstr>Flood Inundation Map Library</vt:lpstr>
      <vt:lpstr>Flood Inundation Map Library</vt:lpstr>
      <vt:lpstr>Flood Inundation Map Library</vt:lpstr>
      <vt:lpstr>Flood Inundation Map Library from BLE Procedure</vt:lpstr>
      <vt:lpstr>Flood Inundation Map Library from BLE Procedure</vt:lpstr>
      <vt:lpstr>Flood Inundation Map Library from BLE Procedure</vt:lpstr>
      <vt:lpstr>InFRM Deliverables</vt:lpstr>
      <vt:lpstr>InFRM Deliverables</vt:lpstr>
      <vt:lpstr>InFRM Inundation Map Documentation</vt:lpstr>
      <vt:lpstr>Flood Inundation Mapping, Guadalupe River at Spring Branch</vt:lpstr>
      <vt:lpstr>NHD-MR vs. Base Level Engineering(Stream Cardinality)</vt:lpstr>
      <vt:lpstr>NHD-MR vs. Base Level Engineering</vt:lpstr>
      <vt:lpstr>Limited Domain of Inundation Limits</vt:lpstr>
      <vt:lpstr>Five Gage Flood Map Datasets in Flood Decision Support Toolbox</vt:lpstr>
      <vt:lpstr>PowerPoint Presentation</vt:lpstr>
      <vt:lpstr>2D Analysis: West Navidad River at I-10</vt:lpstr>
      <vt:lpstr>HEC-RAS 2D Model for the NWM Catchment at Bridge</vt:lpstr>
      <vt:lpstr>Mean Water Depths for Water Surface Profile along Stream</vt:lpstr>
      <vt:lpstr>Rating Curves for Stream Reach and Bridge</vt:lpstr>
      <vt:lpstr>PowerPoint Presentation</vt:lpstr>
      <vt:lpstr>Next Steps</vt:lpstr>
      <vt:lpstr>Implement BLE to FIM for Main Stem Rivers? Support Replace and Route with HEC-RAS inundation mapping</vt:lpstr>
    </vt:vector>
  </TitlesOfParts>
  <Company>Cockrell School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 for Determining Flood Risk: Height Above Nearest Drainage (HAND)</dc:title>
  <dc:creator>Maidment, David R</dc:creator>
  <cp:lastModifiedBy>Maidment, David R</cp:lastModifiedBy>
  <cp:revision>116</cp:revision>
  <dcterms:created xsi:type="dcterms:W3CDTF">2020-07-07T15:08:52Z</dcterms:created>
  <dcterms:modified xsi:type="dcterms:W3CDTF">2020-09-15T15:13:51Z</dcterms:modified>
</cp:coreProperties>
</file>